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notesMasterIdLst>
    <p:notesMasterId r:id="rId27"/>
  </p:notesMasterIdLst>
  <p:sldIdLst>
    <p:sldId id="256" r:id="rId2"/>
    <p:sldId id="278" r:id="rId3"/>
    <p:sldId id="268" r:id="rId4"/>
    <p:sldId id="269" r:id="rId5"/>
    <p:sldId id="274" r:id="rId6"/>
    <p:sldId id="273" r:id="rId7"/>
    <p:sldId id="277" r:id="rId8"/>
    <p:sldId id="270" r:id="rId9"/>
    <p:sldId id="266" r:id="rId10"/>
    <p:sldId id="265" r:id="rId11"/>
    <p:sldId id="271" r:id="rId12"/>
    <p:sldId id="267" r:id="rId13"/>
    <p:sldId id="275" r:id="rId14"/>
    <p:sldId id="259" r:id="rId15"/>
    <p:sldId id="258" r:id="rId16"/>
    <p:sldId id="276" r:id="rId17"/>
    <p:sldId id="272" r:id="rId18"/>
    <p:sldId id="260" r:id="rId19"/>
    <p:sldId id="282" r:id="rId20"/>
    <p:sldId id="281" r:id="rId21"/>
    <p:sldId id="283" r:id="rId22"/>
    <p:sldId id="284" r:id="rId23"/>
    <p:sldId id="279" r:id="rId24"/>
    <p:sldId id="285" r:id="rId25"/>
    <p:sldId id="280" r:id="rId26"/>
  </p:sldIdLst>
  <p:sldSz cx="12192000" cy="6858000"/>
  <p:notesSz cx="6858000" cy="9144000"/>
  <p:embeddedFontLst>
    <p:embeddedFont>
      <p:font typeface="Cairo" panose="020B060402020202020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Fira Sans Extra Condensed Medium" panose="020B0604020202020204" charset="0"/>
      <p:regular r:id="rId34"/>
      <p:bold r:id="rId35"/>
      <p:italic r:id="rId36"/>
      <p:boldItalic r:id="rId37"/>
    </p:embeddedFont>
    <p:embeddedFont>
      <p:font typeface="Montserrat" panose="00000500000000000000" pitchFamily="2" charset="0"/>
      <p:regular r:id="rId38"/>
      <p:bold r:id="rId39"/>
    </p:embeddedFont>
    <p:embeddedFont>
      <p:font typeface="Open Sans Semibold" panose="020B0706030804020204" pitchFamily="34" charset="0"/>
      <p:bold r:id="rId40"/>
      <p:boldItalic r:id="rId41"/>
    </p:embeddedFont>
    <p:embeddedFont>
      <p:font typeface="Roboto" panose="020B0604020202020204" pitchFamily="2" charset="0"/>
      <p:regular r:id="rId42"/>
      <p:bold r:id="rId43"/>
      <p:italic r:id="rId44"/>
      <p:boldItalic r:id="rId45"/>
    </p:embeddedFont>
    <p:embeddedFont>
      <p:font typeface="Tajawal" panose="00000500000000000000" pitchFamily="2" charset="-78"/>
      <p:regular r:id="rId46"/>
      <p:bold r:id="rId47"/>
    </p:embeddedFont>
  </p:embeddedFont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BFDA"/>
    <a:srgbClr val="23929E"/>
    <a:srgbClr val="4186AD"/>
    <a:srgbClr val="2E4173"/>
    <a:srgbClr val="FFFFFF"/>
    <a:srgbClr val="4186AC"/>
    <a:srgbClr val="F7B48E"/>
    <a:srgbClr val="2F526B"/>
    <a:srgbClr val="085D66"/>
    <a:srgbClr val="B3E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FBD07F-8FB8-465A-B85B-8FAE2D26B700}" v="1" dt="2023-04-16T00:43:38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307" autoAdjust="0"/>
  </p:normalViewPr>
  <p:slideViewPr>
    <p:cSldViewPr snapToGrid="0">
      <p:cViewPr varScale="1">
        <p:scale>
          <a:sx n="82" d="100"/>
          <a:sy n="82" d="100"/>
        </p:scale>
        <p:origin x="69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B2FBD07F-8FB8-465A-B85B-8FAE2D26B700}"/>
    <pc:docChg chg="addSld modSld">
      <pc:chgData name="Hassan Moddather" userId="84cd2103f36ef0dc" providerId="LiveId" clId="{B2FBD07F-8FB8-465A-B85B-8FAE2D26B700}" dt="2023-04-16T00:43:38.777" v="1"/>
      <pc:docMkLst>
        <pc:docMk/>
      </pc:docMkLst>
      <pc:sldChg chg="addSp modSp new">
        <pc:chgData name="Hassan Moddather" userId="84cd2103f36ef0dc" providerId="LiveId" clId="{B2FBD07F-8FB8-465A-B85B-8FAE2D26B700}" dt="2023-04-16T00:43:38.777" v="1"/>
        <pc:sldMkLst>
          <pc:docMk/>
          <pc:sldMk cId="2486831131" sldId="285"/>
        </pc:sldMkLst>
        <pc:picChg chg="add mod">
          <ac:chgData name="Hassan Moddather" userId="84cd2103f36ef0dc" providerId="LiveId" clId="{B2FBD07F-8FB8-465A-B85B-8FAE2D26B700}" dt="2023-04-16T00:43:38.777" v="1"/>
          <ac:picMkLst>
            <pc:docMk/>
            <pc:sldMk cId="2486831131" sldId="285"/>
            <ac:picMk id="4" creationId="{5CA864D7-8F0D-6C73-1FD5-78CA449887C7}"/>
          </ac:picMkLst>
        </pc:picChg>
      </pc:sldChg>
    </pc:docChg>
  </pc:docChgLst>
  <pc:docChgLst>
    <pc:chgData name="hassan MH" userId="84cd2103f36ef0dc" providerId="LiveId" clId="{DB09E389-B254-452F-B509-6BD4BBA14926}"/>
    <pc:docChg chg="undo redo custSel addSld delSld modSld sldOrd">
      <pc:chgData name="hassan MH" userId="84cd2103f36ef0dc" providerId="LiveId" clId="{DB09E389-B254-452F-B509-6BD4BBA14926}" dt="2021-02-20T16:54:32.574" v="4198"/>
      <pc:docMkLst>
        <pc:docMk/>
      </pc:docMkLst>
      <pc:sldChg chg="addSp delSp modSp new mod modTransition">
        <pc:chgData name="hassan MH" userId="84cd2103f36ef0dc" providerId="LiveId" clId="{DB09E389-B254-452F-B509-6BD4BBA14926}" dt="2021-02-20T16:54:32.574" v="4198"/>
        <pc:sldMkLst>
          <pc:docMk/>
          <pc:sldMk cId="3170464107" sldId="256"/>
        </pc:sldMkLst>
        <pc:spChg chg="del">
          <ac:chgData name="hassan MH" userId="84cd2103f36ef0dc" providerId="LiveId" clId="{DB09E389-B254-452F-B509-6BD4BBA14926}" dt="2021-02-20T11:24:00.969" v="1" actId="478"/>
          <ac:spMkLst>
            <pc:docMk/>
            <pc:sldMk cId="3170464107" sldId="256"/>
            <ac:spMk id="2" creationId="{369EF628-2A4B-4909-8169-0949AC511751}"/>
          </ac:spMkLst>
        </pc:spChg>
        <pc:spChg chg="del">
          <ac:chgData name="hassan MH" userId="84cd2103f36ef0dc" providerId="LiveId" clId="{DB09E389-B254-452F-B509-6BD4BBA14926}" dt="2021-02-20T11:24:00.969" v="1" actId="478"/>
          <ac:spMkLst>
            <pc:docMk/>
            <pc:sldMk cId="3170464107" sldId="256"/>
            <ac:spMk id="3" creationId="{22339AFA-D0F0-4F02-A9CE-1908979053E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7" creationId="{EC85104C-7706-410E-8874-59397E85824C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8" creationId="{FA5BDD64-4D18-4E13-AA15-79BEE652B9E7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9" creationId="{D62D28C0-EED6-4FAC-B0FE-A878DB56282D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0" creationId="{7B4B5152-19B4-49E9-9A9A-C0316C77A70E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1" creationId="{F98E618A-F585-4E0F-A8C8-AE92333C5D47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2" creationId="{6062C769-5282-4F51-8EC1-E8392D54AB37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3" creationId="{783D7AE6-F4C8-42D4-8003-0BE7B6F2BD24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4" creationId="{D22F4290-C997-4DDB-9B3D-BE251692BEE3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5" creationId="{1A11011F-6092-4F4A-9B4D-19B4CCA4128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6" creationId="{96565088-10FF-460B-A4CE-54AD0DA4737B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7" creationId="{FE1723DB-A787-4302-8FB1-F17ABA42335D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8" creationId="{3DA59D7D-9DAA-4819-B489-AE03C4B37ADB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9" creationId="{F8AE86D0-1073-4DAB-AAA7-2DBE5C68225F}"/>
          </ac:spMkLst>
        </pc:spChg>
        <pc:spChg chg="del mod">
          <ac:chgData name="hassan MH" userId="84cd2103f36ef0dc" providerId="LiveId" clId="{DB09E389-B254-452F-B509-6BD4BBA14926}" dt="2021-02-20T11:32:36.631" v="14" actId="478"/>
          <ac:spMkLst>
            <pc:docMk/>
            <pc:sldMk cId="3170464107" sldId="256"/>
            <ac:spMk id="21" creationId="{9C6CBF9A-AA37-4588-A7C0-581D5F5EBAEF}"/>
          </ac:spMkLst>
        </pc:spChg>
        <pc:spChg chg="del mod">
          <ac:chgData name="hassan MH" userId="84cd2103f36ef0dc" providerId="LiveId" clId="{DB09E389-B254-452F-B509-6BD4BBA14926}" dt="2021-02-20T11:32:33.502" v="11" actId="478"/>
          <ac:spMkLst>
            <pc:docMk/>
            <pc:sldMk cId="3170464107" sldId="256"/>
            <ac:spMk id="22" creationId="{23FFA3DA-AC01-48FB-97ED-48523C774C25}"/>
          </ac:spMkLst>
        </pc:spChg>
        <pc:spChg chg="del mod">
          <ac:chgData name="hassan MH" userId="84cd2103f36ef0dc" providerId="LiveId" clId="{DB09E389-B254-452F-B509-6BD4BBA14926}" dt="2021-02-20T11:32:35.673" v="13" actId="478"/>
          <ac:spMkLst>
            <pc:docMk/>
            <pc:sldMk cId="3170464107" sldId="256"/>
            <ac:spMk id="23" creationId="{89F77CE3-6642-41E2-A1D8-E8BFD3C1F73A}"/>
          </ac:spMkLst>
        </pc:spChg>
        <pc:spChg chg="del mod">
          <ac:chgData name="hassan MH" userId="84cd2103f36ef0dc" providerId="LiveId" clId="{DB09E389-B254-452F-B509-6BD4BBA14926}" dt="2021-02-20T11:32:32.410" v="10" actId="478"/>
          <ac:spMkLst>
            <pc:docMk/>
            <pc:sldMk cId="3170464107" sldId="256"/>
            <ac:spMk id="24" creationId="{5D11B069-9FC1-46CB-8701-392EB62FD6A7}"/>
          </ac:spMkLst>
        </pc:spChg>
        <pc:spChg chg="del mod">
          <ac:chgData name="hassan MH" userId="84cd2103f36ef0dc" providerId="LiveId" clId="{DB09E389-B254-452F-B509-6BD4BBA14926}" dt="2021-02-20T11:32:34.614" v="12" actId="478"/>
          <ac:spMkLst>
            <pc:docMk/>
            <pc:sldMk cId="3170464107" sldId="256"/>
            <ac:spMk id="25" creationId="{D4A32535-7536-40A5-9809-24FA11C52D5E}"/>
          </ac:spMkLst>
        </pc:spChg>
        <pc:spChg chg="del mod">
          <ac:chgData name="hassan MH" userId="84cd2103f36ef0dc" providerId="LiveId" clId="{DB09E389-B254-452F-B509-6BD4BBA14926}" dt="2021-02-20T11:32:30.929" v="9" actId="478"/>
          <ac:spMkLst>
            <pc:docMk/>
            <pc:sldMk cId="3170464107" sldId="256"/>
            <ac:spMk id="26" creationId="{BA33B18B-7404-4DF4-9709-945D7538826A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8" creationId="{7C7BE098-1AF0-4586-B9F0-9D1C0CECF47E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9" creationId="{DDBCB8D9-62DD-49ED-9470-1B159784510B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0" creationId="{E4679436-24A5-4FC2-BF2D-2152C61993BC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1" creationId="{A68CB777-337B-49FA-A05A-8DA620964422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2" creationId="{6CBC3A3D-FCAF-4494-AB7A-1B18BDED34FD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3" creationId="{9F7D4E70-F02C-4FC0-9736-FAF3BBB62D6A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4" creationId="{26B55B42-605C-4E79-986C-BCBCA597C0A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5" creationId="{4C66D30F-EA4D-42EF-9E77-7BB4AD003D0A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6" creationId="{64D170EB-6638-4CD6-A339-B605F92EA957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7" creationId="{909C4104-6FB4-415C-BF5D-6397E5455867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8" creationId="{9392A5D7-B275-49AC-9C86-C280B07AA028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9" creationId="{83E6999F-A177-494F-9E6D-A760BB5272E3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40" creationId="{B0EBE203-173C-4D85-ABA7-3CD8125F28CF}"/>
          </ac:spMkLst>
        </pc:spChg>
        <pc:spChg chg="add mod">
          <ac:chgData name="hassan MH" userId="84cd2103f36ef0dc" providerId="LiveId" clId="{DB09E389-B254-452F-B509-6BD4BBA14926}" dt="2021-02-20T15:53:13.774" v="3469" actId="1076"/>
          <ac:spMkLst>
            <pc:docMk/>
            <pc:sldMk cId="3170464107" sldId="256"/>
            <ac:spMk id="41" creationId="{4963B097-CF4B-4FAB-A7AC-12E84F132000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43" creationId="{4C18E4D5-541C-47A7-9837-C58FAD75F6FF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44" creationId="{0B8F41C4-77FB-439D-9916-324E53B1862E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45" creationId="{80F5C48B-C523-4DDE-81A5-B29438FA2724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46" creationId="{32AF2987-01C5-44A0-B9B5-B3C8EDDEBEBD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47" creationId="{027D1FCD-7B0C-4921-815F-AA4CB4850A69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48" creationId="{926347D2-F82A-4762-8B97-A96859DBF83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49" creationId="{8DF94ACD-4066-4FC9-90B3-BA79822FFA7D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50" creationId="{B72BEE2C-2A78-42C1-87C3-CF196182584C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51" creationId="{AFFA085F-E0EE-411D-87DD-A49C8462A5D8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52" creationId="{70563C36-6B45-4167-BD53-5DC77A93043E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53" creationId="{CF956226-13B2-41A8-A821-04C0206763F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54" creationId="{8840FB9C-FE8B-46AD-990C-1CD0577D02E5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55" creationId="{913BAE0F-D6DC-4D0B-AD4C-A64928D36469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57" creationId="{8C6BE2F2-B7D2-4858-911B-7A6A33441643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58" creationId="{D0C510B6-6586-43BD-A574-F2EF9E412D7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59" creationId="{2A11552D-5D1F-4FF3-A9AD-71E7C3B407CC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60" creationId="{05B55AE6-50FC-47DA-87F6-8E301644C6D3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61" creationId="{E48EEA8A-318D-4769-A284-FC7D3D558C53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62" creationId="{7C214707-BA24-483D-AF18-0BD69F6B1177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63" creationId="{F4BF319D-3F61-4FCA-8FF1-D8550D4A58A9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64" creationId="{3151521D-64F9-4840-A161-2A3BB2AB180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65" creationId="{D033B109-15E4-415E-A102-945384C3CB86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66" creationId="{20B2FE1F-7244-45BC-8594-DA6D3BA66C39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67" creationId="{B2082AAD-7B12-402A-91D4-CEB96457114D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68" creationId="{8D6E253F-866A-4424-8521-E512F46578E0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69" creationId="{DF132E6F-C73D-436F-BF09-4170B455B964}"/>
          </ac:spMkLst>
        </pc:spChg>
        <pc:spChg chg="add del mod">
          <ac:chgData name="hassan MH" userId="84cd2103f36ef0dc" providerId="LiveId" clId="{DB09E389-B254-452F-B509-6BD4BBA14926}" dt="2021-02-20T11:37:35.154" v="134"/>
          <ac:spMkLst>
            <pc:docMk/>
            <pc:sldMk cId="3170464107" sldId="256"/>
            <ac:spMk id="70" creationId="{9780E7BF-EB8D-48E1-BCF4-0B1B3493BA4C}"/>
          </ac:spMkLst>
        </pc:spChg>
        <pc:spChg chg="add del">
          <ac:chgData name="hassan MH" userId="84cd2103f36ef0dc" providerId="LiveId" clId="{DB09E389-B254-452F-B509-6BD4BBA14926}" dt="2021-02-20T11:35:47.977" v="124" actId="478"/>
          <ac:spMkLst>
            <pc:docMk/>
            <pc:sldMk cId="3170464107" sldId="256"/>
            <ac:spMk id="71" creationId="{BE255600-4BEE-47CA-86C1-936DBB2AD923}"/>
          </ac:spMkLst>
        </pc:spChg>
        <pc:spChg chg="add del mod">
          <ac:chgData name="hassan MH" userId="84cd2103f36ef0dc" providerId="LiveId" clId="{DB09E389-B254-452F-B509-6BD4BBA14926}" dt="2021-02-20T11:37:35.154" v="134"/>
          <ac:spMkLst>
            <pc:docMk/>
            <pc:sldMk cId="3170464107" sldId="256"/>
            <ac:spMk id="72" creationId="{31E6631B-267C-4EC7-ABD5-A79B9B86B6F9}"/>
          </ac:spMkLst>
        </pc:spChg>
        <pc:spChg chg="mod ord topLvl">
          <ac:chgData name="hassan MH" userId="84cd2103f36ef0dc" providerId="LiveId" clId="{DB09E389-B254-452F-B509-6BD4BBA14926}" dt="2021-02-20T15:52:56.199" v="3465" actId="14100"/>
          <ac:spMkLst>
            <pc:docMk/>
            <pc:sldMk cId="3170464107" sldId="256"/>
            <ac:spMk id="73" creationId="{2BCA48E1-0681-42ED-9457-8961B748451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75" creationId="{A52A107F-90AC-48FD-B0BE-DBDF08A30C10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76" creationId="{4857753D-F983-4A89-A27E-F6CDC406BE1F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77" creationId="{2560A19D-23FD-453A-A65C-6C94DCFFC70E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78" creationId="{714326C5-7480-46D6-B964-4907253D8374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79" creationId="{3FF5F35D-F215-475F-A328-3EA553245058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80" creationId="{C1BA2ED9-9FF0-4096-BDC2-BBF44A5BD16C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81" creationId="{07DA90FB-DFAD-49B9-A6AF-9C5CEB38727C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82" creationId="{4C9D3F73-669C-4845-B144-E786428433B4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83" creationId="{010C67B8-2E93-4642-B220-80395E82CCCF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84" creationId="{EACB200A-7C0C-4879-8E1D-7123EE7DBD22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85" creationId="{0227B0A3-CECA-4E5B-AC78-F218FB6821A6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86" creationId="{F2DE1723-75C7-4EE2-A3DF-909DE1A6AB65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87" creationId="{B31BEFF2-C009-4D97-B8DB-EEE8D7D6E4A2}"/>
          </ac:spMkLst>
        </pc:spChg>
        <pc:spChg chg="mod">
          <ac:chgData name="hassan MH" userId="84cd2103f36ef0dc" providerId="LiveId" clId="{DB09E389-B254-452F-B509-6BD4BBA14926}" dt="2021-02-20T11:39:53.111" v="167" actId="571"/>
          <ac:spMkLst>
            <pc:docMk/>
            <pc:sldMk cId="3170464107" sldId="256"/>
            <ac:spMk id="89" creationId="{89A8CA8C-C7D0-4DF2-B24F-81F8B8987670}"/>
          </ac:spMkLst>
        </pc:spChg>
        <pc:spChg chg="mod">
          <ac:chgData name="hassan MH" userId="84cd2103f36ef0dc" providerId="LiveId" clId="{DB09E389-B254-452F-B509-6BD4BBA14926}" dt="2021-02-20T11:39:53.111" v="167" actId="571"/>
          <ac:spMkLst>
            <pc:docMk/>
            <pc:sldMk cId="3170464107" sldId="256"/>
            <ac:spMk id="90" creationId="{857A1B71-20D5-4614-9D42-81C42369F9C2}"/>
          </ac:spMkLst>
        </pc:spChg>
        <pc:spChg chg="mod">
          <ac:chgData name="hassan MH" userId="84cd2103f36ef0dc" providerId="LiveId" clId="{DB09E389-B254-452F-B509-6BD4BBA14926}" dt="2021-02-20T11:39:53.111" v="167" actId="571"/>
          <ac:spMkLst>
            <pc:docMk/>
            <pc:sldMk cId="3170464107" sldId="256"/>
            <ac:spMk id="91" creationId="{C6F054B7-F4DF-4ED8-93DD-9222CDC56E79}"/>
          </ac:spMkLst>
        </pc:spChg>
        <pc:spChg chg="mod">
          <ac:chgData name="hassan MH" userId="84cd2103f36ef0dc" providerId="LiveId" clId="{DB09E389-B254-452F-B509-6BD4BBA14926}" dt="2021-02-20T11:39:53.111" v="167" actId="571"/>
          <ac:spMkLst>
            <pc:docMk/>
            <pc:sldMk cId="3170464107" sldId="256"/>
            <ac:spMk id="92" creationId="{72ADC0F4-8184-477F-BBAF-28DE56184804}"/>
          </ac:spMkLst>
        </pc:spChg>
        <pc:spChg chg="mod">
          <ac:chgData name="hassan MH" userId="84cd2103f36ef0dc" providerId="LiveId" clId="{DB09E389-B254-452F-B509-6BD4BBA14926}" dt="2021-02-20T11:39:53.111" v="167" actId="571"/>
          <ac:spMkLst>
            <pc:docMk/>
            <pc:sldMk cId="3170464107" sldId="256"/>
            <ac:spMk id="93" creationId="{27860000-EA4C-46B8-B9E3-6AEF087E03E5}"/>
          </ac:spMkLst>
        </pc:spChg>
        <pc:spChg chg="mod">
          <ac:chgData name="hassan MH" userId="84cd2103f36ef0dc" providerId="LiveId" clId="{DB09E389-B254-452F-B509-6BD4BBA14926}" dt="2021-02-20T11:39:53.111" v="167" actId="571"/>
          <ac:spMkLst>
            <pc:docMk/>
            <pc:sldMk cId="3170464107" sldId="256"/>
            <ac:spMk id="94" creationId="{A15548C8-F5C7-433D-AED3-01D2B312FCC2}"/>
          </ac:spMkLst>
        </pc:spChg>
        <pc:spChg chg="mod">
          <ac:chgData name="hassan MH" userId="84cd2103f36ef0dc" providerId="LiveId" clId="{DB09E389-B254-452F-B509-6BD4BBA14926}" dt="2021-02-20T11:39:53.111" v="167" actId="571"/>
          <ac:spMkLst>
            <pc:docMk/>
            <pc:sldMk cId="3170464107" sldId="256"/>
            <ac:spMk id="95" creationId="{EE9FD93A-5202-4828-82CF-45A597032AE9}"/>
          </ac:spMkLst>
        </pc:spChg>
        <pc:spChg chg="mod">
          <ac:chgData name="hassan MH" userId="84cd2103f36ef0dc" providerId="LiveId" clId="{DB09E389-B254-452F-B509-6BD4BBA14926}" dt="2021-02-20T11:39:53.111" v="167" actId="571"/>
          <ac:spMkLst>
            <pc:docMk/>
            <pc:sldMk cId="3170464107" sldId="256"/>
            <ac:spMk id="96" creationId="{225F9A96-3E8A-4B47-AEB1-7A10DED74162}"/>
          </ac:spMkLst>
        </pc:spChg>
        <pc:spChg chg="mod">
          <ac:chgData name="hassan MH" userId="84cd2103f36ef0dc" providerId="LiveId" clId="{DB09E389-B254-452F-B509-6BD4BBA14926}" dt="2021-02-20T11:39:53.111" v="167" actId="571"/>
          <ac:spMkLst>
            <pc:docMk/>
            <pc:sldMk cId="3170464107" sldId="256"/>
            <ac:spMk id="97" creationId="{B0BE013F-7F7F-4327-9D44-CBA19FF2575B}"/>
          </ac:spMkLst>
        </pc:spChg>
        <pc:spChg chg="mod">
          <ac:chgData name="hassan MH" userId="84cd2103f36ef0dc" providerId="LiveId" clId="{DB09E389-B254-452F-B509-6BD4BBA14926}" dt="2021-02-20T11:39:53.111" v="167" actId="571"/>
          <ac:spMkLst>
            <pc:docMk/>
            <pc:sldMk cId="3170464107" sldId="256"/>
            <ac:spMk id="98" creationId="{130997BE-8237-46F9-B316-8A68910BA242}"/>
          </ac:spMkLst>
        </pc:spChg>
        <pc:spChg chg="mod">
          <ac:chgData name="hassan MH" userId="84cd2103f36ef0dc" providerId="LiveId" clId="{DB09E389-B254-452F-B509-6BD4BBA14926}" dt="2021-02-20T11:39:53.111" v="167" actId="571"/>
          <ac:spMkLst>
            <pc:docMk/>
            <pc:sldMk cId="3170464107" sldId="256"/>
            <ac:spMk id="99" creationId="{D0F87A51-9120-4A13-8053-76729831F68B}"/>
          </ac:spMkLst>
        </pc:spChg>
        <pc:spChg chg="mod">
          <ac:chgData name="hassan MH" userId="84cd2103f36ef0dc" providerId="LiveId" clId="{DB09E389-B254-452F-B509-6BD4BBA14926}" dt="2021-02-20T11:39:53.111" v="167" actId="571"/>
          <ac:spMkLst>
            <pc:docMk/>
            <pc:sldMk cId="3170464107" sldId="256"/>
            <ac:spMk id="100" creationId="{52C6B3B4-EC3B-4DA8-8E75-2521F09B33D5}"/>
          </ac:spMkLst>
        </pc:spChg>
        <pc:spChg chg="mod">
          <ac:chgData name="hassan MH" userId="84cd2103f36ef0dc" providerId="LiveId" clId="{DB09E389-B254-452F-B509-6BD4BBA14926}" dt="2021-02-20T11:39:53.111" v="167" actId="571"/>
          <ac:spMkLst>
            <pc:docMk/>
            <pc:sldMk cId="3170464107" sldId="256"/>
            <ac:spMk id="101" creationId="{FD82BD12-194D-4DA8-9620-F295E0B34859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03" creationId="{CFEF80FE-E191-4220-8B4B-02FB1326DE43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04" creationId="{451C6CE9-E578-425E-9E45-240F78145C8E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05" creationId="{74A4E79F-0EE6-45CB-9082-FB834AC4CD4E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06" creationId="{6E034908-0A5B-4C8B-857F-90566AF07622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07" creationId="{7B897869-7264-498F-9472-51BB99008A48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08" creationId="{597867C4-6961-44C9-9847-6780B4C9EBFA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09" creationId="{561629EC-C491-48C3-99F0-43A0345CE95C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10" creationId="{22DB0959-F81A-447D-8CEB-1AA596C9FCFD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11" creationId="{078882BD-30CC-4619-9610-AC74F6ADB239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12" creationId="{F8871AA7-2466-4E97-BBC4-5F68EA9B0299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13" creationId="{79CC5904-4946-442A-A7E1-FF9922FA90AC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14" creationId="{3BA90DC3-A428-45F6-B027-B0E722174939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15" creationId="{589045A3-55E4-4A87-9F1D-8EE7C0723E67}"/>
          </ac:spMkLst>
        </pc:spChg>
        <pc:spChg chg="add mod topLvl">
          <ac:chgData name="hassan MH" userId="84cd2103f36ef0dc" providerId="LiveId" clId="{DB09E389-B254-452F-B509-6BD4BBA14926}" dt="2021-02-20T15:52:48.447" v="3464" actId="1076"/>
          <ac:spMkLst>
            <pc:docMk/>
            <pc:sldMk cId="3170464107" sldId="256"/>
            <ac:spMk id="116" creationId="{8D2563F1-41B5-4AF5-95B4-953F41A6BF2A}"/>
          </ac:spMkLst>
        </pc:spChg>
        <pc:spChg chg="add mod topLvl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17" creationId="{2A0DB0ED-EDD5-4A19-B6F8-0CBD5E4EDE93}"/>
          </ac:spMkLst>
        </pc:spChg>
        <pc:spChg chg="mod">
          <ac:chgData name="hassan MH" userId="84cd2103f36ef0dc" providerId="LiveId" clId="{DB09E389-B254-452F-B509-6BD4BBA14926}" dt="2021-02-20T11:44:23.767" v="232" actId="207"/>
          <ac:spMkLst>
            <pc:docMk/>
            <pc:sldMk cId="3170464107" sldId="256"/>
            <ac:spMk id="119" creationId="{667D0921-BFE3-4D75-8FE6-EEF6AD1E9B73}"/>
          </ac:spMkLst>
        </pc:spChg>
        <pc:spChg chg="mod">
          <ac:chgData name="hassan MH" userId="84cd2103f36ef0dc" providerId="LiveId" clId="{DB09E389-B254-452F-B509-6BD4BBA14926}" dt="2021-02-20T11:44:23.767" v="232" actId="207"/>
          <ac:spMkLst>
            <pc:docMk/>
            <pc:sldMk cId="3170464107" sldId="256"/>
            <ac:spMk id="120" creationId="{D4C1D9E6-1AB8-440C-B03C-7B3FD3F8CA8A}"/>
          </ac:spMkLst>
        </pc:spChg>
        <pc:spChg chg="mod">
          <ac:chgData name="hassan MH" userId="84cd2103f36ef0dc" providerId="LiveId" clId="{DB09E389-B254-452F-B509-6BD4BBA14926}" dt="2021-02-20T11:44:23.767" v="232" actId="207"/>
          <ac:spMkLst>
            <pc:docMk/>
            <pc:sldMk cId="3170464107" sldId="256"/>
            <ac:spMk id="121" creationId="{68BFAE69-B66F-4BF2-BB9B-3F70E5519C2B}"/>
          </ac:spMkLst>
        </pc:spChg>
        <pc:spChg chg="mod">
          <ac:chgData name="hassan MH" userId="84cd2103f36ef0dc" providerId="LiveId" clId="{DB09E389-B254-452F-B509-6BD4BBA14926}" dt="2021-02-20T11:44:23.767" v="232" actId="207"/>
          <ac:spMkLst>
            <pc:docMk/>
            <pc:sldMk cId="3170464107" sldId="256"/>
            <ac:spMk id="122" creationId="{B8C5584D-175D-4996-A954-DF38C3246823}"/>
          </ac:spMkLst>
        </pc:spChg>
        <pc:spChg chg="mod">
          <ac:chgData name="hassan MH" userId="84cd2103f36ef0dc" providerId="LiveId" clId="{DB09E389-B254-452F-B509-6BD4BBA14926}" dt="2021-02-20T11:44:23.767" v="232" actId="207"/>
          <ac:spMkLst>
            <pc:docMk/>
            <pc:sldMk cId="3170464107" sldId="256"/>
            <ac:spMk id="123" creationId="{DA7FBB77-991D-457F-84CE-E88DA9514F44}"/>
          </ac:spMkLst>
        </pc:spChg>
        <pc:spChg chg="mod">
          <ac:chgData name="hassan MH" userId="84cd2103f36ef0dc" providerId="LiveId" clId="{DB09E389-B254-452F-B509-6BD4BBA14926}" dt="2021-02-20T11:44:23.767" v="232" actId="207"/>
          <ac:spMkLst>
            <pc:docMk/>
            <pc:sldMk cId="3170464107" sldId="256"/>
            <ac:spMk id="124" creationId="{B41B8BE8-1D02-417E-90C9-CCD6815D5314}"/>
          </ac:spMkLst>
        </pc:spChg>
        <pc:spChg chg="mod">
          <ac:chgData name="hassan MH" userId="84cd2103f36ef0dc" providerId="LiveId" clId="{DB09E389-B254-452F-B509-6BD4BBA14926}" dt="2021-02-20T11:44:23.767" v="232" actId="207"/>
          <ac:spMkLst>
            <pc:docMk/>
            <pc:sldMk cId="3170464107" sldId="256"/>
            <ac:spMk id="125" creationId="{B4614A28-A6DE-4CEE-9F36-EC27B664BD19}"/>
          </ac:spMkLst>
        </pc:spChg>
        <pc:spChg chg="mod">
          <ac:chgData name="hassan MH" userId="84cd2103f36ef0dc" providerId="LiveId" clId="{DB09E389-B254-452F-B509-6BD4BBA14926}" dt="2021-02-20T11:44:23.767" v="232" actId="207"/>
          <ac:spMkLst>
            <pc:docMk/>
            <pc:sldMk cId="3170464107" sldId="256"/>
            <ac:spMk id="126" creationId="{6FEDA50F-A3CA-473F-A208-A8DFD3DB99C1}"/>
          </ac:spMkLst>
        </pc:spChg>
        <pc:spChg chg="mod">
          <ac:chgData name="hassan MH" userId="84cd2103f36ef0dc" providerId="LiveId" clId="{DB09E389-B254-452F-B509-6BD4BBA14926}" dt="2021-02-20T11:44:23.767" v="232" actId="207"/>
          <ac:spMkLst>
            <pc:docMk/>
            <pc:sldMk cId="3170464107" sldId="256"/>
            <ac:spMk id="127" creationId="{86FE4509-CCDF-4B59-94A3-7861BB8545F8}"/>
          </ac:spMkLst>
        </pc:spChg>
        <pc:spChg chg="mod">
          <ac:chgData name="hassan MH" userId="84cd2103f36ef0dc" providerId="LiveId" clId="{DB09E389-B254-452F-B509-6BD4BBA14926}" dt="2021-02-20T11:44:23.767" v="232" actId="207"/>
          <ac:spMkLst>
            <pc:docMk/>
            <pc:sldMk cId="3170464107" sldId="256"/>
            <ac:spMk id="128" creationId="{D4300E24-104D-45BB-A2CE-BD05F2882011}"/>
          </ac:spMkLst>
        </pc:spChg>
        <pc:spChg chg="mod">
          <ac:chgData name="hassan MH" userId="84cd2103f36ef0dc" providerId="LiveId" clId="{DB09E389-B254-452F-B509-6BD4BBA14926}" dt="2021-02-20T11:44:23.767" v="232" actId="207"/>
          <ac:spMkLst>
            <pc:docMk/>
            <pc:sldMk cId="3170464107" sldId="256"/>
            <ac:spMk id="129" creationId="{96BF8070-E81F-479D-BFEC-19FC9750B39A}"/>
          </ac:spMkLst>
        </pc:spChg>
        <pc:spChg chg="mod">
          <ac:chgData name="hassan MH" userId="84cd2103f36ef0dc" providerId="LiveId" clId="{DB09E389-B254-452F-B509-6BD4BBA14926}" dt="2021-02-20T11:44:23.767" v="232" actId="207"/>
          <ac:spMkLst>
            <pc:docMk/>
            <pc:sldMk cId="3170464107" sldId="256"/>
            <ac:spMk id="130" creationId="{B7463E6F-032B-4847-96F4-37186E097D7F}"/>
          </ac:spMkLst>
        </pc:spChg>
        <pc:spChg chg="mod">
          <ac:chgData name="hassan MH" userId="84cd2103f36ef0dc" providerId="LiveId" clId="{DB09E389-B254-452F-B509-6BD4BBA14926}" dt="2021-02-20T11:44:23.767" v="232" actId="207"/>
          <ac:spMkLst>
            <pc:docMk/>
            <pc:sldMk cId="3170464107" sldId="256"/>
            <ac:spMk id="131" creationId="{7FB74ECB-01F7-4196-B1A5-2ABDCA9F42D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33" creationId="{E204BCFE-0199-4604-BCAF-1C280CA6730D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34" creationId="{6143E4AC-1F63-4FCA-A5A3-4B63D118FDA4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35" creationId="{84CAD875-5DC7-4709-9F5F-D1C7DEB711D8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36" creationId="{5DBFD3A2-8B24-4B06-99F0-3543E7097DF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37" creationId="{5B0D81BB-53E4-4F51-A67E-A989C0B168AB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38" creationId="{7CD2E883-DE6E-48AA-A78F-E71B5DC82E7A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39" creationId="{8C6A356E-6720-45AA-9FCE-926DC3E214F8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40" creationId="{7D86378E-91D7-4F13-A013-C30076D70EE7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41" creationId="{B8507CFD-258E-4270-BA34-53D429DC8E3C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42" creationId="{CCD98E83-725B-40FA-9A1F-20E7FBC677DE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43" creationId="{21F817B5-B8E6-4104-AD08-90BC74E32570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44" creationId="{43E9B442-5DCC-40C6-98DC-5EB12C001A75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45" creationId="{F50D316D-0104-40F5-9B2B-392589405042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47" creationId="{3BBA4AED-F73F-4418-A9E4-2157BAF20AB5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48" creationId="{0714CD3C-2CB1-4F48-BD57-F59CCE18ABD0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49" creationId="{47428F13-9CBC-433A-BCBC-B88A49B66E65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50" creationId="{4E29DDF6-6115-4C9B-988C-2AE8DA5DA5DD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51" creationId="{2E4EC11E-3970-4532-92DF-895899A4EB47}"/>
          </ac:spMkLst>
        </pc:spChg>
        <pc:spChg chg="del mod">
          <ac:chgData name="hassan MH" userId="84cd2103f36ef0dc" providerId="LiveId" clId="{DB09E389-B254-452F-B509-6BD4BBA14926}" dt="2021-02-20T11:49:06.877" v="341" actId="478"/>
          <ac:spMkLst>
            <pc:docMk/>
            <pc:sldMk cId="3170464107" sldId="256"/>
            <ac:spMk id="152" creationId="{07B2328A-C8E9-4B2F-A938-BFA62EDEC5CB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54" creationId="{E76CF462-7612-43A2-BB47-5D1619DE9D44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55" creationId="{8925C401-4935-46C7-B815-FA6835C698CB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56" creationId="{5C78DEB3-8E59-44A3-9422-C4EF98908DE4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57" creationId="{8DAFBB36-F873-48FC-A3F0-1157014132D6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58" creationId="{F61F0C41-8AA9-4D2C-A33D-BFA8C113E852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59" creationId="{5CA2C928-8E7A-43A2-9DC4-4C371491C6C5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60" creationId="{4EB3EC9C-B981-4983-868F-94BFB06D96EA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61" creationId="{FF2FE9EA-BC42-4EFB-8F38-F0642A767AB8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62" creationId="{F76765C1-D623-4999-92AA-460365FF9E08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63" creationId="{78653DE3-24A3-4CBD-892A-42E3330ED9F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64" creationId="{3A652AF7-3FB8-4549-B819-5602BA054665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65" creationId="{1D3120E9-AD1B-4E70-8EC2-54EC0199C24B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66" creationId="{EBCC04D6-7BE0-47DE-863C-62C2F61302A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68" creationId="{FF12187E-6A1A-4696-93DC-10F454C6BCDD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69" creationId="{A6A51C09-04A3-4892-A4DD-F65046622823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70" creationId="{B22488A5-4732-4C03-9E67-D3783A81B506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71" creationId="{94B50991-5242-4D7E-A0C2-9F0A7E818B9B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72" creationId="{C44014F6-4B8B-45CB-BB76-2738A6795597}"/>
          </ac:spMkLst>
        </pc:spChg>
        <pc:spChg chg="del mod">
          <ac:chgData name="hassan MH" userId="84cd2103f36ef0dc" providerId="LiveId" clId="{DB09E389-B254-452F-B509-6BD4BBA14926}" dt="2021-02-20T11:48:59.494" v="339" actId="478"/>
          <ac:spMkLst>
            <pc:docMk/>
            <pc:sldMk cId="3170464107" sldId="256"/>
            <ac:spMk id="173" creationId="{2AF489C6-B225-4DF3-A0D7-D7FD7CBB6AE3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75" creationId="{FBA78310-1636-462D-87A3-B1F7AC19FD4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76" creationId="{0644776E-5B80-4C94-A0D5-B35151CE7645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77" creationId="{5FFA3560-236D-4E31-B4BE-297F4DCCE2BE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78" creationId="{11BA458D-CD9D-4CB5-8A46-CC33E8ECDCBC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79" creationId="{C25B1EFC-39A0-4BC9-974A-47CBD65D297F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80" creationId="{4C15D4AE-3859-4773-A001-821C768C28F8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81" creationId="{840CF759-658E-4D02-9B99-CCD6EF7DD2D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82" creationId="{5A790F45-B8EC-4487-BCF3-159C9BC7650B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83" creationId="{85F8B976-4216-4D69-A8A4-44BA1EC67A3C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84" creationId="{5DCE76DD-9C1E-4D01-829F-A4DCDE672036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85" creationId="{AD654E3D-2CD8-4C73-91B6-CE34208A2938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86" creationId="{90A4E3C3-7612-47F7-82F9-5720E9ED1318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87" creationId="{847EA8C9-D59D-4712-B54E-18A0DAD6D743}"/>
          </ac:spMkLst>
        </pc:spChg>
        <pc:spChg chg="del mod">
          <ac:chgData name="hassan MH" userId="84cd2103f36ef0dc" providerId="LiveId" clId="{DB09E389-B254-452F-B509-6BD4BBA14926}" dt="2021-02-20T11:49:12.747" v="342" actId="478"/>
          <ac:spMkLst>
            <pc:docMk/>
            <pc:sldMk cId="3170464107" sldId="256"/>
            <ac:spMk id="189" creationId="{FD8D6E44-0E0F-4FC4-A71D-36A0045FD68F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90" creationId="{D8622237-870B-4FEA-85E1-448CDCF7E022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91" creationId="{3AED3AAA-8E56-4293-863B-7EB30C9855A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92" creationId="{6A368CCC-B1C9-4BEB-B083-3B338EFD9C9D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93" creationId="{A2192CE9-E06E-4CAB-8F47-CF005F677068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94" creationId="{E1E19C35-3A67-48B5-997C-BC3AA0AAA36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96" creationId="{6F927561-7580-4F39-B633-435E3808A47C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97" creationId="{FA95E214-54F5-4773-B5FC-74582736B09D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98" creationId="{BD54FD5C-254C-4669-9554-4BDA5564D209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99" creationId="{70E52954-C879-48DA-B26F-3DF3BA6AD7F7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00" creationId="{2D561499-1D34-4457-993C-2B0EE87BF383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01" creationId="{922BE5F9-F238-4601-BB00-53DD35EAACA6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02" creationId="{159B1458-F398-4B10-945B-BEFDBEAFB1F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03" creationId="{7F927865-896C-444B-B1A6-15415E20BD8C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04" creationId="{4BA909BB-EB22-40D8-8B78-A17292B96028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05" creationId="{00EE9C16-FC64-4AAB-BD6C-95BB1BAD8C88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06" creationId="{D8493EA3-CF87-4E80-8E86-A5092509EE0E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07" creationId="{BB59EAAC-C136-4C89-8D5C-4BD98B02712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08" creationId="{B7B7D955-A05E-4352-A5AA-43B3409FF4E5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10" creationId="{A5E0444B-BCED-45EF-A980-78700212EFB3}"/>
          </ac:spMkLst>
        </pc:spChg>
        <pc:spChg chg="del mod">
          <ac:chgData name="hassan MH" userId="84cd2103f36ef0dc" providerId="LiveId" clId="{DB09E389-B254-452F-B509-6BD4BBA14926}" dt="2021-02-20T11:49:01.233" v="340" actId="478"/>
          <ac:spMkLst>
            <pc:docMk/>
            <pc:sldMk cId="3170464107" sldId="256"/>
            <ac:spMk id="211" creationId="{F502DC12-36B7-4BD7-9433-B7C60348380F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12" creationId="{4BBD016F-5AEB-459B-9EA5-34F47F76265D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13" creationId="{5138A56B-E33F-432B-BA7F-DABD49645319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14" creationId="{3B966886-9CC8-4570-9EA0-D5E72B5D45B0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15" creationId="{09DE291F-EB98-46BD-A0D8-73EB252989A5}"/>
          </ac:spMkLst>
        </pc:spChg>
        <pc:spChg chg="add mod topLvl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17" creationId="{287C4704-881E-4899-BDFA-5844080B6BA7}"/>
          </ac:spMkLst>
        </pc:spChg>
        <pc:spChg chg="add mod topLvl">
          <ac:chgData name="hassan MH" userId="84cd2103f36ef0dc" providerId="LiveId" clId="{DB09E389-B254-452F-B509-6BD4BBA14926}" dt="2021-02-20T11:54:06.143" v="426" actId="1076"/>
          <ac:spMkLst>
            <pc:docMk/>
            <pc:sldMk cId="3170464107" sldId="256"/>
            <ac:spMk id="218" creationId="{078EAE5A-451F-4624-B94B-19442ED839D0}"/>
          </ac:spMkLst>
        </pc:spChg>
        <pc:spChg chg="add mod topLvl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19" creationId="{31F7CFCE-0AEB-4667-A3CC-7A9A91D88793}"/>
          </ac:spMkLst>
        </pc:spChg>
        <pc:spChg chg="add mod topLvl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20" creationId="{EE3C3DD8-530B-49BF-AC04-030108254768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23" creationId="{1FD6E463-FB7E-4FF2-9E69-BD4BE8C9B444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24" creationId="{95EEB35E-F2FF-439E-9219-6DEBCECE59D8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25" creationId="{7C856D2A-145F-49B3-ABF0-480295038BFA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26" creationId="{AEDF66B8-93D0-47DF-8DB5-6C36AC411A38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27" creationId="{CC8D9572-3FAD-4B94-9406-8F636576ABAC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28" creationId="{334D889D-39DB-4613-AE30-D2E60BED4883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29" creationId="{22A6488F-BA41-4525-BBEE-0DE42B559C7E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30" creationId="{D9B7A56A-EAE1-4D50-AFAA-38798041891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31" creationId="{D7CB3872-7ACC-46CA-82DE-6C0326B0BD53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32" creationId="{EEA0239B-5C4E-4832-AA21-3D2A1173339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33" creationId="{F1704BCF-339E-4F1E-AB1F-3B26ADC38D53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34" creationId="{B47EE669-E4A2-4102-AD31-B449E78D038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35" creationId="{A15E07C9-8620-47BC-8739-6FDE2ECD1A39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37" creationId="{F66F1742-DA14-4805-8E86-422FF39C8312}"/>
          </ac:spMkLst>
        </pc:spChg>
        <pc:spChg chg="del mod">
          <ac:chgData name="hassan MH" userId="84cd2103f36ef0dc" providerId="LiveId" clId="{DB09E389-B254-452F-B509-6BD4BBA14926}" dt="2021-02-20T11:49:16.155" v="343" actId="478"/>
          <ac:spMkLst>
            <pc:docMk/>
            <pc:sldMk cId="3170464107" sldId="256"/>
            <ac:spMk id="238" creationId="{DD52CBC9-FE1B-4268-9BE1-5212119998D6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39" creationId="{FDC8DFF7-39FB-462E-A845-98E6F035F4FB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40" creationId="{117319AA-899F-49B5-8393-5E4BF2FC2448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41" creationId="{C9E87FDB-9D2E-4014-BED7-B0E5B2707FC9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42" creationId="{A190CCAD-F89F-4939-9A7E-D954E4C63FC8}"/>
          </ac:spMkLst>
        </pc:spChg>
        <pc:spChg chg="add mod topLvl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43" creationId="{C54E5571-9B85-4F26-8069-C95683408820}"/>
          </ac:spMkLst>
        </pc:spChg>
        <pc:spChg chg="add mod topLvl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44" creationId="{BB288F9A-E731-42A7-9BA4-8D2F2C2D7DCA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46" creationId="{9F4BCD1D-4984-4E12-99F2-84856451344F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47" creationId="{0A86A3D6-B7CF-4889-BB18-89C79FAE2F0F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48" creationId="{D859C457-D963-44B4-8C38-8218BEFED5A7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49" creationId="{8D0FA8E4-3407-4E71-87AA-BD3D8D233E5E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50" creationId="{C22A4FC7-C87F-4147-9DB5-2BB22B0CF0B3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51" creationId="{2136840D-B36A-48E9-9B55-3ECB4A5DB080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52" creationId="{E258A85A-138F-4E8D-A647-8D852A07AEE0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53" creationId="{0C93B268-B829-4BA3-A728-A60355A447D2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54" creationId="{DF042C5A-A933-4D58-8AC3-9DD7104E1028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55" creationId="{13B3A0D1-0182-4396-90A0-6FC68F9D72AD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56" creationId="{CE20DB19-0B5E-4E6E-82EE-CFBDD139AFBA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57" creationId="{3CE6593E-73B2-4AFF-9159-04101A282694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58" creationId="{39FB8A95-6078-4557-9269-D6B1E6E3EA67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60" creationId="{400A847C-6704-46D0-9594-089C9A29BF50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61" creationId="{8306FEB1-A08C-4004-82F3-32B65216CD16}"/>
          </ac:spMkLst>
        </pc:spChg>
        <pc:spChg chg="del mod">
          <ac:chgData name="hassan MH" userId="84cd2103f36ef0dc" providerId="LiveId" clId="{DB09E389-B254-452F-B509-6BD4BBA14926}" dt="2021-02-20T11:48:57.925" v="338" actId="478"/>
          <ac:spMkLst>
            <pc:docMk/>
            <pc:sldMk cId="3170464107" sldId="256"/>
            <ac:spMk id="262" creationId="{2AB6042E-10B0-44B7-9A24-F2777A0EEC03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63" creationId="{27BE672C-9B03-4526-A518-FA6497DEA597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64" creationId="{0348AB5D-97CB-42D9-B574-58993CC0133C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65" creationId="{359C663E-06F2-4C70-AD7E-ED50770882B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67" creationId="{45FF4CAF-1269-4E42-9E64-36BCDE45EDB2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68" creationId="{EC8127A6-86AB-4052-A986-4B8356959B3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69" creationId="{2002F682-7584-44A1-8601-7C0D29672770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70" creationId="{23503128-DFB3-49CE-8CC6-6CCA542E44B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71" creationId="{F8507532-583E-40F9-9508-B3727A424499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72" creationId="{262F359F-905F-4167-BD57-E682A9A6C1D9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73" creationId="{FAD4EB18-9905-4C96-976B-229A600AA4A4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74" creationId="{87EB5D94-D2FF-4517-9E2F-AD383AC30D00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75" creationId="{5E43485A-95D5-4B65-B0D8-39AFA82E5AD6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76" creationId="{EB3C6E97-B6AB-4922-85D7-71757D29F302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77" creationId="{5D7E8912-BBCC-4069-9E2F-2E937EFFB782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78" creationId="{745D8B17-A6E9-4704-B227-177BA044375C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79" creationId="{F5C3E7FB-BD15-4D6A-8201-86B097AF92D9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81" creationId="{4F15324F-FADE-4F17-9FC6-A83651AF0B0B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82" creationId="{135D9175-48C4-4A7E-B3C1-362A915B6A1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83" creationId="{C6A0992D-4ED7-4BAA-94F4-B49BE7512D3A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84" creationId="{9BFCACA6-52DE-4B98-A7CB-6CAADEE71922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85" creationId="{DBA0F340-A6F3-423D-BA1E-29A7F909C23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86" creationId="{B4ECA037-984B-4472-86D2-6693230775DF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87" creationId="{D5E8FE18-973A-4E6F-83E5-3BC13B5295B0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88" creationId="{E7ABCD4F-7213-4F31-AE01-8F224229DE72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89" creationId="{856C3A19-4EE7-47BD-81F9-620642DDEF9E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90" creationId="{11267913-66BB-4D33-B7AB-881E6F4C1645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91" creationId="{345CB4DA-8095-470E-A74E-E4CBFDF0B24A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92" creationId="{69467F37-F89F-400C-BD91-76069F7EDCDA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93" creationId="{79A517FD-E624-4929-AFAB-F5B9C89D3BB6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95" creationId="{670C1E24-89EC-4658-922C-BDA8463B6489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96" creationId="{66D28321-ECAD-41F8-A1A3-2D08F110EC10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97" creationId="{8CAAD9DE-36D5-4A70-B309-A68545BB4A38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98" creationId="{24F933BC-9BB0-4BA7-8387-E1E9548B06A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299" creationId="{166C85D3-D448-47E3-A664-92AF670C793E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00" creationId="{92134CF6-B464-4E39-8277-216C649DC805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01" creationId="{6F2E81B1-6699-4F24-A738-A133021B60A3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02" creationId="{E7E2F08F-35AC-4C4A-8E2C-A11E9D6B5568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03" creationId="{238C173E-269F-4A16-8E68-531ACDBD0079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04" creationId="{8926F682-92BD-4D1C-8888-CF52DA1FC664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05" creationId="{50E5126B-A909-4AFE-A787-A78F37C9A613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06" creationId="{122A5A8F-221B-4A06-AD39-34B0A7CA1CBC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07" creationId="{0AE4B0D1-C74D-4856-A08F-8CE73091F93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09" creationId="{A3518667-A1F5-4A69-B7D5-48811D17FB43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10" creationId="{E8D49007-D01A-4FA0-8563-62DA029E4AEF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11" creationId="{23CDE72F-06FA-426E-AC94-2943B3E36A5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12" creationId="{4AC951DC-FD7A-4B8F-A07D-37BC7DCFC32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13" creationId="{92AC2F64-5D75-4926-A417-6ACAB58CF670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14" creationId="{FD4312E0-3398-4E5B-8F34-E3BF4CF465C2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15" creationId="{5B14BC8A-31DB-4345-9C58-1697793F8F6A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16" creationId="{CCD37E57-9492-4029-9D4E-D8D16E45369E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17" creationId="{3C8498CD-1C2B-4875-97C3-F96C7EB30B0E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18" creationId="{F62A40B7-E160-483B-9D07-0B6F7B8AC160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19" creationId="{EBC67D70-01F7-4C75-9ACE-3905036E16C0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20" creationId="{D7B9A3AC-DB6A-4D8B-BC31-B2AD3C08946E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21" creationId="{8DCB6D92-8353-425F-A2F1-BB53BACC330C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23" creationId="{87E5ABEB-85B2-4A26-B80D-559F67C846EC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24" creationId="{CD4B63AB-24D6-4C79-B545-462615FE8E99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25" creationId="{6A5C38EC-2651-44EE-9EAE-2788306AB284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26" creationId="{EB529350-4D16-41BC-BECF-916C42DE2410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27" creationId="{F1715E82-5184-42CD-B953-9E57C65808D4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28" creationId="{B32286D5-B56E-4933-8C19-81C9319EB1B5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29" creationId="{DB9719A1-BFB2-4388-BD2E-F8CA25128F6A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30" creationId="{04607D35-F95B-4967-9335-C4D6AFDE1821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31" creationId="{1E8AF906-CC04-4343-B84A-074906E615F6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32" creationId="{3D4753AC-970C-442F-9906-31DED934CBAB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33" creationId="{67D72B6B-8F50-484B-9792-05FC02D10970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34" creationId="{9C8A5AB2-1C89-4F9B-90A4-A53175387754}"/>
          </ac:spMkLst>
        </pc:spChg>
        <pc:spChg chg="mod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335" creationId="{7F02E808-B082-4949-96E1-A1718929ABAE}"/>
          </ac:spMkLst>
        </pc:spChg>
        <pc:spChg chg="add mod">
          <ac:chgData name="hassan MH" userId="84cd2103f36ef0dc" providerId="LiveId" clId="{DB09E389-B254-452F-B509-6BD4BBA14926}" dt="2021-02-20T11:53:46.683" v="421" actId="571"/>
          <ac:spMkLst>
            <pc:docMk/>
            <pc:sldMk cId="3170464107" sldId="256"/>
            <ac:spMk id="338" creationId="{64D02682-086C-4825-9FB5-956FE35222B4}"/>
          </ac:spMkLst>
        </pc:spChg>
        <pc:spChg chg="mod">
          <ac:chgData name="hassan MH" userId="84cd2103f36ef0dc" providerId="LiveId" clId="{DB09E389-B254-452F-B509-6BD4BBA14926}" dt="2021-02-20T11:53:46.683" v="421" actId="571"/>
          <ac:spMkLst>
            <pc:docMk/>
            <pc:sldMk cId="3170464107" sldId="256"/>
            <ac:spMk id="340" creationId="{A52483AD-3774-43E7-A093-475AE7B4FB3E}"/>
          </ac:spMkLst>
        </pc:spChg>
        <pc:spChg chg="mod">
          <ac:chgData name="hassan MH" userId="84cd2103f36ef0dc" providerId="LiveId" clId="{DB09E389-B254-452F-B509-6BD4BBA14926}" dt="2021-02-20T11:53:46.683" v="421" actId="571"/>
          <ac:spMkLst>
            <pc:docMk/>
            <pc:sldMk cId="3170464107" sldId="256"/>
            <ac:spMk id="341" creationId="{D5319614-F3AF-4686-BEFF-596428F9C768}"/>
          </ac:spMkLst>
        </pc:spChg>
        <pc:spChg chg="mod">
          <ac:chgData name="hassan MH" userId="84cd2103f36ef0dc" providerId="LiveId" clId="{DB09E389-B254-452F-B509-6BD4BBA14926}" dt="2021-02-20T11:53:46.683" v="421" actId="571"/>
          <ac:spMkLst>
            <pc:docMk/>
            <pc:sldMk cId="3170464107" sldId="256"/>
            <ac:spMk id="342" creationId="{F604699B-D601-4155-9B85-411F7517BB51}"/>
          </ac:spMkLst>
        </pc:spChg>
        <pc:spChg chg="mod">
          <ac:chgData name="hassan MH" userId="84cd2103f36ef0dc" providerId="LiveId" clId="{DB09E389-B254-452F-B509-6BD4BBA14926}" dt="2021-02-20T11:53:46.683" v="421" actId="571"/>
          <ac:spMkLst>
            <pc:docMk/>
            <pc:sldMk cId="3170464107" sldId="256"/>
            <ac:spMk id="343" creationId="{B7DEA1F2-1420-4AC9-8A46-DC3273FC81B1}"/>
          </ac:spMkLst>
        </pc:spChg>
        <pc:spChg chg="mod">
          <ac:chgData name="hassan MH" userId="84cd2103f36ef0dc" providerId="LiveId" clId="{DB09E389-B254-452F-B509-6BD4BBA14926}" dt="2021-02-20T11:53:46.683" v="421" actId="571"/>
          <ac:spMkLst>
            <pc:docMk/>
            <pc:sldMk cId="3170464107" sldId="256"/>
            <ac:spMk id="344" creationId="{C6014B7B-A3E9-46CE-85B2-688CCA83AFF4}"/>
          </ac:spMkLst>
        </pc:spChg>
        <pc:spChg chg="mod">
          <ac:chgData name="hassan MH" userId="84cd2103f36ef0dc" providerId="LiveId" clId="{DB09E389-B254-452F-B509-6BD4BBA14926}" dt="2021-02-20T11:53:46.683" v="421" actId="571"/>
          <ac:spMkLst>
            <pc:docMk/>
            <pc:sldMk cId="3170464107" sldId="256"/>
            <ac:spMk id="345" creationId="{63D0AEBF-C0F0-46A2-A387-C0EA2919A6F5}"/>
          </ac:spMkLst>
        </pc:spChg>
        <pc:spChg chg="mod">
          <ac:chgData name="hassan MH" userId="84cd2103f36ef0dc" providerId="LiveId" clId="{DB09E389-B254-452F-B509-6BD4BBA14926}" dt="2021-02-20T11:53:46.683" v="421" actId="571"/>
          <ac:spMkLst>
            <pc:docMk/>
            <pc:sldMk cId="3170464107" sldId="256"/>
            <ac:spMk id="346" creationId="{903B208B-EE32-487D-96A8-B82EF7777247}"/>
          </ac:spMkLst>
        </pc:spChg>
        <pc:spChg chg="mod">
          <ac:chgData name="hassan MH" userId="84cd2103f36ef0dc" providerId="LiveId" clId="{DB09E389-B254-452F-B509-6BD4BBA14926}" dt="2021-02-20T11:53:46.683" v="421" actId="571"/>
          <ac:spMkLst>
            <pc:docMk/>
            <pc:sldMk cId="3170464107" sldId="256"/>
            <ac:spMk id="347" creationId="{F16D7969-930A-40A7-A940-49D4D30D07DC}"/>
          </ac:spMkLst>
        </pc:spChg>
        <pc:spChg chg="mod">
          <ac:chgData name="hassan MH" userId="84cd2103f36ef0dc" providerId="LiveId" clId="{DB09E389-B254-452F-B509-6BD4BBA14926}" dt="2021-02-20T11:53:46.683" v="421" actId="571"/>
          <ac:spMkLst>
            <pc:docMk/>
            <pc:sldMk cId="3170464107" sldId="256"/>
            <ac:spMk id="348" creationId="{EFE1C460-1258-4301-AAD5-8F6A442428B3}"/>
          </ac:spMkLst>
        </pc:spChg>
        <pc:spChg chg="mod">
          <ac:chgData name="hassan MH" userId="84cd2103f36ef0dc" providerId="LiveId" clId="{DB09E389-B254-452F-B509-6BD4BBA14926}" dt="2021-02-20T11:53:46.683" v="421" actId="571"/>
          <ac:spMkLst>
            <pc:docMk/>
            <pc:sldMk cId="3170464107" sldId="256"/>
            <ac:spMk id="349" creationId="{9CB376C7-2C34-4023-8D1A-1CAD3FF6C521}"/>
          </ac:spMkLst>
        </pc:spChg>
        <pc:spChg chg="mod">
          <ac:chgData name="hassan MH" userId="84cd2103f36ef0dc" providerId="LiveId" clId="{DB09E389-B254-452F-B509-6BD4BBA14926}" dt="2021-02-20T11:53:46.683" v="421" actId="571"/>
          <ac:spMkLst>
            <pc:docMk/>
            <pc:sldMk cId="3170464107" sldId="256"/>
            <ac:spMk id="350" creationId="{7BA6524D-B143-45D6-A234-44475136D94C}"/>
          </ac:spMkLst>
        </pc:spChg>
        <pc:spChg chg="mod">
          <ac:chgData name="hassan MH" userId="84cd2103f36ef0dc" providerId="LiveId" clId="{DB09E389-B254-452F-B509-6BD4BBA14926}" dt="2021-02-20T11:53:46.683" v="421" actId="571"/>
          <ac:spMkLst>
            <pc:docMk/>
            <pc:sldMk cId="3170464107" sldId="256"/>
            <ac:spMk id="351" creationId="{5BB67FAF-3E37-4900-8AAA-EE1D60D0E667}"/>
          </ac:spMkLst>
        </pc:spChg>
        <pc:spChg chg="mod">
          <ac:chgData name="hassan MH" userId="84cd2103f36ef0dc" providerId="LiveId" clId="{DB09E389-B254-452F-B509-6BD4BBA14926}" dt="2021-02-20T11:53:46.683" v="421" actId="571"/>
          <ac:spMkLst>
            <pc:docMk/>
            <pc:sldMk cId="3170464107" sldId="256"/>
            <ac:spMk id="352" creationId="{36DC43CB-52A4-40AA-889C-62331C8C616F}"/>
          </ac:spMkLst>
        </pc:spChg>
        <pc:spChg chg="mod">
          <ac:chgData name="hassan MH" userId="84cd2103f36ef0dc" providerId="LiveId" clId="{DB09E389-B254-452F-B509-6BD4BBA14926}" dt="2021-02-20T11:53:52.280" v="422"/>
          <ac:spMkLst>
            <pc:docMk/>
            <pc:sldMk cId="3170464107" sldId="256"/>
            <ac:spMk id="354" creationId="{3F0901AD-73BF-4505-92F8-5BD3493784EC}"/>
          </ac:spMkLst>
        </pc:spChg>
        <pc:spChg chg="mod">
          <ac:chgData name="hassan MH" userId="84cd2103f36ef0dc" providerId="LiveId" clId="{DB09E389-B254-452F-B509-6BD4BBA14926}" dt="2021-02-20T11:53:52.280" v="422"/>
          <ac:spMkLst>
            <pc:docMk/>
            <pc:sldMk cId="3170464107" sldId="256"/>
            <ac:spMk id="355" creationId="{DFA00668-0F9A-46FB-8BBC-2962C38F8C0F}"/>
          </ac:spMkLst>
        </pc:spChg>
        <pc:spChg chg="mod">
          <ac:chgData name="hassan MH" userId="84cd2103f36ef0dc" providerId="LiveId" clId="{DB09E389-B254-452F-B509-6BD4BBA14926}" dt="2021-02-20T11:53:52.280" v="422"/>
          <ac:spMkLst>
            <pc:docMk/>
            <pc:sldMk cId="3170464107" sldId="256"/>
            <ac:spMk id="356" creationId="{97B242DC-FECA-40CA-951C-CC1B24EF1444}"/>
          </ac:spMkLst>
        </pc:spChg>
        <pc:spChg chg="mod">
          <ac:chgData name="hassan MH" userId="84cd2103f36ef0dc" providerId="LiveId" clId="{DB09E389-B254-452F-B509-6BD4BBA14926}" dt="2021-02-20T11:53:52.280" v="422"/>
          <ac:spMkLst>
            <pc:docMk/>
            <pc:sldMk cId="3170464107" sldId="256"/>
            <ac:spMk id="357" creationId="{98132D30-9E1B-49A0-812B-D8BF0AD7D444}"/>
          </ac:spMkLst>
        </pc:spChg>
        <pc:spChg chg="mod">
          <ac:chgData name="hassan MH" userId="84cd2103f36ef0dc" providerId="LiveId" clId="{DB09E389-B254-452F-B509-6BD4BBA14926}" dt="2021-02-20T11:53:52.280" v="422"/>
          <ac:spMkLst>
            <pc:docMk/>
            <pc:sldMk cId="3170464107" sldId="256"/>
            <ac:spMk id="358" creationId="{FE279978-C806-4D78-918E-306D94F2C9F0}"/>
          </ac:spMkLst>
        </pc:spChg>
        <pc:spChg chg="mod">
          <ac:chgData name="hassan MH" userId="84cd2103f36ef0dc" providerId="LiveId" clId="{DB09E389-B254-452F-B509-6BD4BBA14926}" dt="2021-02-20T11:53:52.280" v="422"/>
          <ac:spMkLst>
            <pc:docMk/>
            <pc:sldMk cId="3170464107" sldId="256"/>
            <ac:spMk id="359" creationId="{F9547232-DC35-4197-A204-8F9CBCB1F56E}"/>
          </ac:spMkLst>
        </pc:spChg>
        <pc:spChg chg="mod">
          <ac:chgData name="hassan MH" userId="84cd2103f36ef0dc" providerId="LiveId" clId="{DB09E389-B254-452F-B509-6BD4BBA14926}" dt="2021-02-20T11:53:52.280" v="422"/>
          <ac:spMkLst>
            <pc:docMk/>
            <pc:sldMk cId="3170464107" sldId="256"/>
            <ac:spMk id="360" creationId="{EAE18EE8-6E47-473D-931B-510E1BAEBFF6}"/>
          </ac:spMkLst>
        </pc:spChg>
        <pc:spChg chg="mod">
          <ac:chgData name="hassan MH" userId="84cd2103f36ef0dc" providerId="LiveId" clId="{DB09E389-B254-452F-B509-6BD4BBA14926}" dt="2021-02-20T11:53:52.280" v="422"/>
          <ac:spMkLst>
            <pc:docMk/>
            <pc:sldMk cId="3170464107" sldId="256"/>
            <ac:spMk id="361" creationId="{76E61287-9B5F-4793-9E3A-1CB1A811E100}"/>
          </ac:spMkLst>
        </pc:spChg>
        <pc:spChg chg="mod">
          <ac:chgData name="hassan MH" userId="84cd2103f36ef0dc" providerId="LiveId" clId="{DB09E389-B254-452F-B509-6BD4BBA14926}" dt="2021-02-20T11:53:52.280" v="422"/>
          <ac:spMkLst>
            <pc:docMk/>
            <pc:sldMk cId="3170464107" sldId="256"/>
            <ac:spMk id="362" creationId="{70F79A41-6352-4A95-9C95-C9084D38A33C}"/>
          </ac:spMkLst>
        </pc:spChg>
        <pc:spChg chg="mod">
          <ac:chgData name="hassan MH" userId="84cd2103f36ef0dc" providerId="LiveId" clId="{DB09E389-B254-452F-B509-6BD4BBA14926}" dt="2021-02-20T11:53:52.280" v="422"/>
          <ac:spMkLst>
            <pc:docMk/>
            <pc:sldMk cId="3170464107" sldId="256"/>
            <ac:spMk id="363" creationId="{D7BC6362-2220-4639-92E4-557693CC0801}"/>
          </ac:spMkLst>
        </pc:spChg>
        <pc:spChg chg="mod">
          <ac:chgData name="hassan MH" userId="84cd2103f36ef0dc" providerId="LiveId" clId="{DB09E389-B254-452F-B509-6BD4BBA14926}" dt="2021-02-20T11:53:52.280" v="422"/>
          <ac:spMkLst>
            <pc:docMk/>
            <pc:sldMk cId="3170464107" sldId="256"/>
            <ac:spMk id="364" creationId="{33625786-80DD-4C29-AD47-C3EA02028DF9}"/>
          </ac:spMkLst>
        </pc:spChg>
        <pc:spChg chg="mod">
          <ac:chgData name="hassan MH" userId="84cd2103f36ef0dc" providerId="LiveId" clId="{DB09E389-B254-452F-B509-6BD4BBA14926}" dt="2021-02-20T11:53:52.280" v="422"/>
          <ac:spMkLst>
            <pc:docMk/>
            <pc:sldMk cId="3170464107" sldId="256"/>
            <ac:spMk id="365" creationId="{00A49364-1DF3-4D64-B639-664F4E650226}"/>
          </ac:spMkLst>
        </pc:spChg>
        <pc:spChg chg="mod">
          <ac:chgData name="hassan MH" userId="84cd2103f36ef0dc" providerId="LiveId" clId="{DB09E389-B254-452F-B509-6BD4BBA14926}" dt="2021-02-20T11:53:52.280" v="422"/>
          <ac:spMkLst>
            <pc:docMk/>
            <pc:sldMk cId="3170464107" sldId="256"/>
            <ac:spMk id="366" creationId="{179FD0D2-E85C-4053-88C4-1E97C2B60E79}"/>
          </ac:spMkLst>
        </pc:spChg>
        <pc:spChg chg="mod">
          <ac:chgData name="hassan MH" userId="84cd2103f36ef0dc" providerId="LiveId" clId="{DB09E389-B254-452F-B509-6BD4BBA14926}" dt="2021-02-20T11:54:20.605" v="428" actId="948"/>
          <ac:spMkLst>
            <pc:docMk/>
            <pc:sldMk cId="3170464107" sldId="256"/>
            <ac:spMk id="368" creationId="{450A6124-78E8-43DA-8C88-C60589080D51}"/>
          </ac:spMkLst>
        </pc:spChg>
        <pc:spChg chg="mod">
          <ac:chgData name="hassan MH" userId="84cd2103f36ef0dc" providerId="LiveId" clId="{DB09E389-B254-452F-B509-6BD4BBA14926}" dt="2021-02-20T11:54:20.605" v="428" actId="948"/>
          <ac:spMkLst>
            <pc:docMk/>
            <pc:sldMk cId="3170464107" sldId="256"/>
            <ac:spMk id="369" creationId="{F552187B-B310-4772-B65A-361F48ABFAA8}"/>
          </ac:spMkLst>
        </pc:spChg>
        <pc:spChg chg="mod">
          <ac:chgData name="hassan MH" userId="84cd2103f36ef0dc" providerId="LiveId" clId="{DB09E389-B254-452F-B509-6BD4BBA14926}" dt="2021-02-20T11:54:20.605" v="428" actId="948"/>
          <ac:spMkLst>
            <pc:docMk/>
            <pc:sldMk cId="3170464107" sldId="256"/>
            <ac:spMk id="370" creationId="{AB0B15BE-6A1C-4BE2-9E89-E6A8E896B1A1}"/>
          </ac:spMkLst>
        </pc:spChg>
        <pc:spChg chg="mod">
          <ac:chgData name="hassan MH" userId="84cd2103f36ef0dc" providerId="LiveId" clId="{DB09E389-B254-452F-B509-6BD4BBA14926}" dt="2021-02-20T11:54:20.605" v="428" actId="948"/>
          <ac:spMkLst>
            <pc:docMk/>
            <pc:sldMk cId="3170464107" sldId="256"/>
            <ac:spMk id="371" creationId="{BE177755-B91D-42E1-A159-8C15A52EC7F3}"/>
          </ac:spMkLst>
        </pc:spChg>
        <pc:spChg chg="mod">
          <ac:chgData name="hassan MH" userId="84cd2103f36ef0dc" providerId="LiveId" clId="{DB09E389-B254-452F-B509-6BD4BBA14926}" dt="2021-02-20T11:54:20.605" v="428" actId="948"/>
          <ac:spMkLst>
            <pc:docMk/>
            <pc:sldMk cId="3170464107" sldId="256"/>
            <ac:spMk id="372" creationId="{3F9A4C97-B173-407B-8D21-646E3BD50253}"/>
          </ac:spMkLst>
        </pc:spChg>
        <pc:spChg chg="mod">
          <ac:chgData name="hassan MH" userId="84cd2103f36ef0dc" providerId="LiveId" clId="{DB09E389-B254-452F-B509-6BD4BBA14926}" dt="2021-02-20T11:54:20.605" v="428" actId="948"/>
          <ac:spMkLst>
            <pc:docMk/>
            <pc:sldMk cId="3170464107" sldId="256"/>
            <ac:spMk id="373" creationId="{71AB2E1D-3888-4A60-BFF7-7F4CBA00F8E6}"/>
          </ac:spMkLst>
        </pc:spChg>
        <pc:spChg chg="mod">
          <ac:chgData name="hassan MH" userId="84cd2103f36ef0dc" providerId="LiveId" clId="{DB09E389-B254-452F-B509-6BD4BBA14926}" dt="2021-02-20T11:54:20.605" v="428" actId="948"/>
          <ac:spMkLst>
            <pc:docMk/>
            <pc:sldMk cId="3170464107" sldId="256"/>
            <ac:spMk id="374" creationId="{E5C16733-5E53-439B-9994-66EE0ABEDAD1}"/>
          </ac:spMkLst>
        </pc:spChg>
        <pc:spChg chg="mod">
          <ac:chgData name="hassan MH" userId="84cd2103f36ef0dc" providerId="LiveId" clId="{DB09E389-B254-452F-B509-6BD4BBA14926}" dt="2021-02-20T11:54:20.605" v="428" actId="948"/>
          <ac:spMkLst>
            <pc:docMk/>
            <pc:sldMk cId="3170464107" sldId="256"/>
            <ac:spMk id="375" creationId="{F480255D-E7DC-40E0-A7F0-6D5A59F573ED}"/>
          </ac:spMkLst>
        </pc:spChg>
        <pc:spChg chg="mod">
          <ac:chgData name="hassan MH" userId="84cd2103f36ef0dc" providerId="LiveId" clId="{DB09E389-B254-452F-B509-6BD4BBA14926}" dt="2021-02-20T11:54:20.605" v="428" actId="948"/>
          <ac:spMkLst>
            <pc:docMk/>
            <pc:sldMk cId="3170464107" sldId="256"/>
            <ac:spMk id="376" creationId="{27AFD50D-D3B9-4083-B009-6169EF277EB9}"/>
          </ac:spMkLst>
        </pc:spChg>
        <pc:spChg chg="mod">
          <ac:chgData name="hassan MH" userId="84cd2103f36ef0dc" providerId="LiveId" clId="{DB09E389-B254-452F-B509-6BD4BBA14926}" dt="2021-02-20T11:54:20.605" v="428" actId="948"/>
          <ac:spMkLst>
            <pc:docMk/>
            <pc:sldMk cId="3170464107" sldId="256"/>
            <ac:spMk id="377" creationId="{DB279BD1-B28A-407E-81D2-895F850319C9}"/>
          </ac:spMkLst>
        </pc:spChg>
        <pc:spChg chg="mod">
          <ac:chgData name="hassan MH" userId="84cd2103f36ef0dc" providerId="LiveId" clId="{DB09E389-B254-452F-B509-6BD4BBA14926}" dt="2021-02-20T11:54:20.605" v="428" actId="948"/>
          <ac:spMkLst>
            <pc:docMk/>
            <pc:sldMk cId="3170464107" sldId="256"/>
            <ac:spMk id="378" creationId="{F2E2F8BA-B6A4-46D5-9B14-A18EA888452A}"/>
          </ac:spMkLst>
        </pc:spChg>
        <pc:spChg chg="mod">
          <ac:chgData name="hassan MH" userId="84cd2103f36ef0dc" providerId="LiveId" clId="{DB09E389-B254-452F-B509-6BD4BBA14926}" dt="2021-02-20T11:54:20.605" v="428" actId="948"/>
          <ac:spMkLst>
            <pc:docMk/>
            <pc:sldMk cId="3170464107" sldId="256"/>
            <ac:spMk id="379" creationId="{8807045E-016E-4CFF-8BDE-1E41359D9DD5}"/>
          </ac:spMkLst>
        </pc:spChg>
        <pc:spChg chg="mod">
          <ac:chgData name="hassan MH" userId="84cd2103f36ef0dc" providerId="LiveId" clId="{DB09E389-B254-452F-B509-6BD4BBA14926}" dt="2021-02-20T11:54:20.605" v="428" actId="948"/>
          <ac:spMkLst>
            <pc:docMk/>
            <pc:sldMk cId="3170464107" sldId="256"/>
            <ac:spMk id="380" creationId="{65297F83-1D54-42A8-9AEE-609AAA883459}"/>
          </ac:spMkLst>
        </pc:spChg>
        <pc:spChg chg="add mod topLvl">
          <ac:chgData name="hassan MH" userId="84cd2103f36ef0dc" providerId="LiveId" clId="{DB09E389-B254-452F-B509-6BD4BBA14926}" dt="2021-02-20T11:53:00.414" v="414" actId="165"/>
          <ac:spMkLst>
            <pc:docMk/>
            <pc:sldMk cId="3170464107" sldId="256"/>
            <ac:spMk id="1024" creationId="{8400190B-32F1-45D1-8C7A-52065BEE422B}"/>
          </ac:spMkLst>
        </pc:spChg>
        <pc:spChg chg="add del mod">
          <ac:chgData name="hassan MH" userId="84cd2103f36ef0dc" providerId="LiveId" clId="{DB09E389-B254-452F-B509-6BD4BBA14926}" dt="2021-02-20T11:52:21.286" v="409" actId="478"/>
          <ac:spMkLst>
            <pc:docMk/>
            <pc:sldMk cId="3170464107" sldId="256"/>
            <ac:spMk id="1027" creationId="{3E869833-989E-4C34-BF96-677BD72E965B}"/>
          </ac:spMkLst>
        </pc:spChg>
        <pc:grpChg chg="add mod topLvl">
          <ac:chgData name="hassan MH" userId="84cd2103f36ef0dc" providerId="LiveId" clId="{DB09E389-B254-452F-B509-6BD4BBA14926}" dt="2021-02-20T11:53:00.414" v="414" actId="165"/>
          <ac:grpSpMkLst>
            <pc:docMk/>
            <pc:sldMk cId="3170464107" sldId="256"/>
            <ac:grpSpMk id="6" creationId="{50ED1C33-7A61-4E2A-97B4-8D95DA84C6ED}"/>
          </ac:grpSpMkLst>
        </pc:grpChg>
        <pc:grpChg chg="del mod">
          <ac:chgData name="hassan MH" userId="84cd2103f36ef0dc" providerId="LiveId" clId="{DB09E389-B254-452F-B509-6BD4BBA14926}" dt="2021-02-20T11:32:35.673" v="13" actId="478"/>
          <ac:grpSpMkLst>
            <pc:docMk/>
            <pc:sldMk cId="3170464107" sldId="256"/>
            <ac:grpSpMk id="20" creationId="{4EEBC489-C645-45D8-B742-60210AD630FD}"/>
          </ac:grpSpMkLst>
        </pc:grpChg>
        <pc:grpChg chg="add mod topLvl">
          <ac:chgData name="hassan MH" userId="84cd2103f36ef0dc" providerId="LiveId" clId="{DB09E389-B254-452F-B509-6BD4BBA14926}" dt="2021-02-20T11:53:00.414" v="414" actId="165"/>
          <ac:grpSpMkLst>
            <pc:docMk/>
            <pc:sldMk cId="3170464107" sldId="256"/>
            <ac:grpSpMk id="27" creationId="{6C37AC59-30CC-496B-8E89-20B3323E3176}"/>
          </ac:grpSpMkLst>
        </pc:grpChg>
        <pc:grpChg chg="add mod ord topLvl">
          <ac:chgData name="hassan MH" userId="84cd2103f36ef0dc" providerId="LiveId" clId="{DB09E389-B254-452F-B509-6BD4BBA14926}" dt="2021-02-20T11:53:00.414" v="414" actId="165"/>
          <ac:grpSpMkLst>
            <pc:docMk/>
            <pc:sldMk cId="3170464107" sldId="256"/>
            <ac:grpSpMk id="42" creationId="{CAB3E75E-B244-4719-BB48-43FC78B09F2E}"/>
          </ac:grpSpMkLst>
        </pc:grpChg>
        <pc:grpChg chg="add mod topLvl">
          <ac:chgData name="hassan MH" userId="84cd2103f36ef0dc" providerId="LiveId" clId="{DB09E389-B254-452F-B509-6BD4BBA14926}" dt="2021-02-20T11:53:00.414" v="414" actId="165"/>
          <ac:grpSpMkLst>
            <pc:docMk/>
            <pc:sldMk cId="3170464107" sldId="256"/>
            <ac:grpSpMk id="56" creationId="{54A6A2E7-1A2D-4138-BB2B-8043306478EB}"/>
          </ac:grpSpMkLst>
        </pc:grpChg>
        <pc:grpChg chg="add mod topLvl">
          <ac:chgData name="hassan MH" userId="84cd2103f36ef0dc" providerId="LiveId" clId="{DB09E389-B254-452F-B509-6BD4BBA14926}" dt="2021-02-20T15:52:32.966" v="3462" actId="1076"/>
          <ac:grpSpMkLst>
            <pc:docMk/>
            <pc:sldMk cId="3170464107" sldId="256"/>
            <ac:grpSpMk id="74" creationId="{412490CF-A998-4FDD-93AB-94DCD8272F8F}"/>
          </ac:grpSpMkLst>
        </pc:grpChg>
        <pc:grpChg chg="add del mod">
          <ac:chgData name="hassan MH" userId="84cd2103f36ef0dc" providerId="LiveId" clId="{DB09E389-B254-452F-B509-6BD4BBA14926}" dt="2021-02-20T11:48:40.423" v="329" actId="478"/>
          <ac:grpSpMkLst>
            <pc:docMk/>
            <pc:sldMk cId="3170464107" sldId="256"/>
            <ac:grpSpMk id="88" creationId="{36F8CA7F-8558-42ED-93AE-F0FD3D0E1CF5}"/>
          </ac:grpSpMkLst>
        </pc:grpChg>
        <pc:grpChg chg="add mod topLvl">
          <ac:chgData name="hassan MH" userId="84cd2103f36ef0dc" providerId="LiveId" clId="{DB09E389-B254-452F-B509-6BD4BBA14926}" dt="2021-02-20T11:53:00.414" v="414" actId="165"/>
          <ac:grpSpMkLst>
            <pc:docMk/>
            <pc:sldMk cId="3170464107" sldId="256"/>
            <ac:grpSpMk id="102" creationId="{91D05F35-D4BA-4D77-A787-F528C8B20A9C}"/>
          </ac:grpSpMkLst>
        </pc:grpChg>
        <pc:grpChg chg="add del mod">
          <ac:chgData name="hassan MH" userId="84cd2103f36ef0dc" providerId="LiveId" clId="{DB09E389-B254-452F-B509-6BD4BBA14926}" dt="2021-02-20T11:45:03.546" v="242" actId="478"/>
          <ac:grpSpMkLst>
            <pc:docMk/>
            <pc:sldMk cId="3170464107" sldId="256"/>
            <ac:grpSpMk id="118" creationId="{904BBB9C-9CD5-4477-BC4E-A8561E2E607E}"/>
          </ac:grpSpMkLst>
        </pc:grpChg>
        <pc:grpChg chg="add mod topLvl">
          <ac:chgData name="hassan MH" userId="84cd2103f36ef0dc" providerId="LiveId" clId="{DB09E389-B254-452F-B509-6BD4BBA14926}" dt="2021-02-20T11:53:00.414" v="414" actId="165"/>
          <ac:grpSpMkLst>
            <pc:docMk/>
            <pc:sldMk cId="3170464107" sldId="256"/>
            <ac:grpSpMk id="132" creationId="{735A4555-C909-4175-A62D-FBD8A48670D3}"/>
          </ac:grpSpMkLst>
        </pc:grpChg>
        <pc:grpChg chg="mod">
          <ac:chgData name="hassan MH" userId="84cd2103f36ef0dc" providerId="LiveId" clId="{DB09E389-B254-452F-B509-6BD4BBA14926}" dt="2021-02-20T11:53:00.414" v="414" actId="165"/>
          <ac:grpSpMkLst>
            <pc:docMk/>
            <pc:sldMk cId="3170464107" sldId="256"/>
            <ac:grpSpMk id="146" creationId="{E29E6043-4DD8-420A-B000-6B262E5288A9}"/>
          </ac:grpSpMkLst>
        </pc:grpChg>
        <pc:grpChg chg="add mod topLvl">
          <ac:chgData name="hassan MH" userId="84cd2103f36ef0dc" providerId="LiveId" clId="{DB09E389-B254-452F-B509-6BD4BBA14926}" dt="2021-02-20T16:12:53.311" v="3766" actId="1076"/>
          <ac:grpSpMkLst>
            <pc:docMk/>
            <pc:sldMk cId="3170464107" sldId="256"/>
            <ac:grpSpMk id="153" creationId="{E6DE4BB0-A0A1-463A-933C-983C6A11BA72}"/>
          </ac:grpSpMkLst>
        </pc:grpChg>
        <pc:grpChg chg="mod">
          <ac:chgData name="hassan MH" userId="84cd2103f36ef0dc" providerId="LiveId" clId="{DB09E389-B254-452F-B509-6BD4BBA14926}" dt="2021-02-20T11:53:00.414" v="414" actId="165"/>
          <ac:grpSpMkLst>
            <pc:docMk/>
            <pc:sldMk cId="3170464107" sldId="256"/>
            <ac:grpSpMk id="167" creationId="{D79668F6-3E83-4350-A04D-BBDC27B5070A}"/>
          </ac:grpSpMkLst>
        </pc:grpChg>
        <pc:grpChg chg="add mod topLvl">
          <ac:chgData name="hassan MH" userId="84cd2103f36ef0dc" providerId="LiveId" clId="{DB09E389-B254-452F-B509-6BD4BBA14926}" dt="2021-02-20T16:12:55.734" v="3767" actId="1076"/>
          <ac:grpSpMkLst>
            <pc:docMk/>
            <pc:sldMk cId="3170464107" sldId="256"/>
            <ac:grpSpMk id="174" creationId="{C5AA54FD-44F4-4E6E-BA2F-6F1F82805B1D}"/>
          </ac:grpSpMkLst>
        </pc:grpChg>
        <pc:grpChg chg="mod">
          <ac:chgData name="hassan MH" userId="84cd2103f36ef0dc" providerId="LiveId" clId="{DB09E389-B254-452F-B509-6BD4BBA14926}" dt="2021-02-20T11:53:00.414" v="414" actId="165"/>
          <ac:grpSpMkLst>
            <pc:docMk/>
            <pc:sldMk cId="3170464107" sldId="256"/>
            <ac:grpSpMk id="188" creationId="{910E2668-E095-4A74-8349-CA15C6D435BE}"/>
          </ac:grpSpMkLst>
        </pc:grpChg>
        <pc:grpChg chg="add mod topLvl">
          <ac:chgData name="hassan MH" userId="84cd2103f36ef0dc" providerId="LiveId" clId="{DB09E389-B254-452F-B509-6BD4BBA14926}" dt="2021-02-20T11:53:00.414" v="414" actId="165"/>
          <ac:grpSpMkLst>
            <pc:docMk/>
            <pc:sldMk cId="3170464107" sldId="256"/>
            <ac:grpSpMk id="195" creationId="{1F799292-9DA6-4718-8A4E-E9D0ACC6BFB6}"/>
          </ac:grpSpMkLst>
        </pc:grpChg>
        <pc:grpChg chg="mod">
          <ac:chgData name="hassan MH" userId="84cd2103f36ef0dc" providerId="LiveId" clId="{DB09E389-B254-452F-B509-6BD4BBA14926}" dt="2021-02-20T11:53:00.414" v="414" actId="165"/>
          <ac:grpSpMkLst>
            <pc:docMk/>
            <pc:sldMk cId="3170464107" sldId="256"/>
            <ac:grpSpMk id="209" creationId="{491F2EBE-4294-4653-81CF-9FA19F75DC5C}"/>
          </ac:grpSpMkLst>
        </pc:grpChg>
        <pc:grpChg chg="add mod topLvl">
          <ac:chgData name="hassan MH" userId="84cd2103f36ef0dc" providerId="LiveId" clId="{DB09E389-B254-452F-B509-6BD4BBA14926}" dt="2021-02-20T11:53:00.414" v="414" actId="165"/>
          <ac:grpSpMkLst>
            <pc:docMk/>
            <pc:sldMk cId="3170464107" sldId="256"/>
            <ac:grpSpMk id="222" creationId="{8528C60E-8FAC-487C-ADCF-45AEB91B8B30}"/>
          </ac:grpSpMkLst>
        </pc:grpChg>
        <pc:grpChg chg="mod">
          <ac:chgData name="hassan MH" userId="84cd2103f36ef0dc" providerId="LiveId" clId="{DB09E389-B254-452F-B509-6BD4BBA14926}" dt="2021-02-20T11:53:00.414" v="414" actId="165"/>
          <ac:grpSpMkLst>
            <pc:docMk/>
            <pc:sldMk cId="3170464107" sldId="256"/>
            <ac:grpSpMk id="236" creationId="{1201A084-5449-4558-AA01-63041ECA46D9}"/>
          </ac:grpSpMkLst>
        </pc:grpChg>
        <pc:grpChg chg="add mod topLvl">
          <ac:chgData name="hassan MH" userId="84cd2103f36ef0dc" providerId="LiveId" clId="{DB09E389-B254-452F-B509-6BD4BBA14926}" dt="2021-02-20T11:53:00.414" v="414" actId="165"/>
          <ac:grpSpMkLst>
            <pc:docMk/>
            <pc:sldMk cId="3170464107" sldId="256"/>
            <ac:grpSpMk id="245" creationId="{DBC1A675-B9B8-4F49-A678-34934B7DBB76}"/>
          </ac:grpSpMkLst>
        </pc:grpChg>
        <pc:grpChg chg="mod">
          <ac:chgData name="hassan MH" userId="84cd2103f36ef0dc" providerId="LiveId" clId="{DB09E389-B254-452F-B509-6BD4BBA14926}" dt="2021-02-20T11:53:00.414" v="414" actId="165"/>
          <ac:grpSpMkLst>
            <pc:docMk/>
            <pc:sldMk cId="3170464107" sldId="256"/>
            <ac:grpSpMk id="259" creationId="{F3F61033-AC80-4EC8-B9B0-620348DEF4B5}"/>
          </ac:grpSpMkLst>
        </pc:grpChg>
        <pc:grpChg chg="add mod topLvl">
          <ac:chgData name="hassan MH" userId="84cd2103f36ef0dc" providerId="LiveId" clId="{DB09E389-B254-452F-B509-6BD4BBA14926}" dt="2021-02-20T15:52:17.751" v="3459" actId="1076"/>
          <ac:grpSpMkLst>
            <pc:docMk/>
            <pc:sldMk cId="3170464107" sldId="256"/>
            <ac:grpSpMk id="266" creationId="{6EDB9265-0A8E-4C94-8243-9606BA769A85}"/>
          </ac:grpSpMkLst>
        </pc:grpChg>
        <pc:grpChg chg="add mod topLvl">
          <ac:chgData name="hassan MH" userId="84cd2103f36ef0dc" providerId="LiveId" clId="{DB09E389-B254-452F-B509-6BD4BBA14926}" dt="2021-02-20T11:53:00.414" v="414" actId="165"/>
          <ac:grpSpMkLst>
            <pc:docMk/>
            <pc:sldMk cId="3170464107" sldId="256"/>
            <ac:grpSpMk id="280" creationId="{02309DC9-0ECB-4756-9465-48488E246FEA}"/>
          </ac:grpSpMkLst>
        </pc:grpChg>
        <pc:grpChg chg="add mod topLvl">
          <ac:chgData name="hassan MH" userId="84cd2103f36ef0dc" providerId="LiveId" clId="{DB09E389-B254-452F-B509-6BD4BBA14926}" dt="2021-02-20T11:53:00.414" v="414" actId="165"/>
          <ac:grpSpMkLst>
            <pc:docMk/>
            <pc:sldMk cId="3170464107" sldId="256"/>
            <ac:grpSpMk id="294" creationId="{64CC618C-E092-428A-8DCA-15B955CC2BE1}"/>
          </ac:grpSpMkLst>
        </pc:grpChg>
        <pc:grpChg chg="add mod topLvl">
          <ac:chgData name="hassan MH" userId="84cd2103f36ef0dc" providerId="LiveId" clId="{DB09E389-B254-452F-B509-6BD4BBA14926}" dt="2021-02-20T11:53:00.414" v="414" actId="165"/>
          <ac:grpSpMkLst>
            <pc:docMk/>
            <pc:sldMk cId="3170464107" sldId="256"/>
            <ac:grpSpMk id="308" creationId="{4C06549A-E008-49EE-ADCA-1657F5E630FF}"/>
          </ac:grpSpMkLst>
        </pc:grpChg>
        <pc:grpChg chg="add mod topLvl">
          <ac:chgData name="hassan MH" userId="84cd2103f36ef0dc" providerId="LiveId" clId="{DB09E389-B254-452F-B509-6BD4BBA14926}" dt="2021-02-20T11:53:00.414" v="414" actId="165"/>
          <ac:grpSpMkLst>
            <pc:docMk/>
            <pc:sldMk cId="3170464107" sldId="256"/>
            <ac:grpSpMk id="322" creationId="{A6B1F2C8-6739-4DC5-8BAF-648974674F16}"/>
          </ac:grpSpMkLst>
        </pc:grpChg>
        <pc:grpChg chg="add mod">
          <ac:chgData name="hassan MH" userId="84cd2103f36ef0dc" providerId="LiveId" clId="{DB09E389-B254-452F-B509-6BD4BBA14926}" dt="2021-02-20T11:53:46.683" v="421" actId="571"/>
          <ac:grpSpMkLst>
            <pc:docMk/>
            <pc:sldMk cId="3170464107" sldId="256"/>
            <ac:grpSpMk id="339" creationId="{412DB60C-A335-438E-B542-565EEF2E5CD1}"/>
          </ac:grpSpMkLst>
        </pc:grpChg>
        <pc:grpChg chg="add mod">
          <ac:chgData name="hassan MH" userId="84cd2103f36ef0dc" providerId="LiveId" clId="{DB09E389-B254-452F-B509-6BD4BBA14926}" dt="2021-02-20T11:53:57.854" v="425" actId="1076"/>
          <ac:grpSpMkLst>
            <pc:docMk/>
            <pc:sldMk cId="3170464107" sldId="256"/>
            <ac:grpSpMk id="353" creationId="{73D25FC1-AA74-462E-9314-D137C6F86687}"/>
          </ac:grpSpMkLst>
        </pc:grpChg>
        <pc:grpChg chg="add mod">
          <ac:chgData name="hassan MH" userId="84cd2103f36ef0dc" providerId="LiveId" clId="{DB09E389-B254-452F-B509-6BD4BBA14926}" dt="2021-02-20T11:54:23.359" v="430" actId="14100"/>
          <ac:grpSpMkLst>
            <pc:docMk/>
            <pc:sldMk cId="3170464107" sldId="256"/>
            <ac:grpSpMk id="367" creationId="{E2CFB4F4-17B7-482A-A24B-01A0A10027E4}"/>
          </ac:grpSpMkLst>
        </pc:grpChg>
        <pc:grpChg chg="add del mod">
          <ac:chgData name="hassan MH" userId="84cd2103f36ef0dc" providerId="LiveId" clId="{DB09E389-B254-452F-B509-6BD4BBA14926}" dt="2021-02-20T11:53:00.414" v="414" actId="165"/>
          <ac:grpSpMkLst>
            <pc:docMk/>
            <pc:sldMk cId="3170464107" sldId="256"/>
            <ac:grpSpMk id="1025" creationId="{EB96B591-5EE7-4190-ACE2-B0B547ABE8B3}"/>
          </ac:grpSpMkLst>
        </pc:grpChg>
        <pc:picChg chg="add del mod ord topLvl">
          <ac:chgData name="hassan MH" userId="84cd2103f36ef0dc" providerId="LiveId" clId="{DB09E389-B254-452F-B509-6BD4BBA14926}" dt="2021-02-20T11:53:04.131" v="415" actId="478"/>
          <ac:picMkLst>
            <pc:docMk/>
            <pc:sldMk cId="3170464107" sldId="256"/>
            <ac:picMk id="5" creationId="{F481A524-8282-4BD1-84CC-ECF8B60D76A2}"/>
          </ac:picMkLst>
        </pc:picChg>
        <pc:picChg chg="add del mod">
          <ac:chgData name="hassan MH" userId="84cd2103f36ef0dc" providerId="LiveId" clId="{DB09E389-B254-452F-B509-6BD4BBA14926}" dt="2021-02-20T11:49:24.661" v="344" actId="478"/>
          <ac:picMkLst>
            <pc:docMk/>
            <pc:sldMk cId="3170464107" sldId="256"/>
            <ac:picMk id="1026" creationId="{C9BC0AA4-FE15-4582-83EA-1B8332FE52A5}"/>
          </ac:picMkLst>
        </pc:picChg>
      </pc:sldChg>
      <pc:sldChg chg="addSp delSp modSp new del mod ord">
        <pc:chgData name="hassan MH" userId="84cd2103f36ef0dc" providerId="LiveId" clId="{DB09E389-B254-452F-B509-6BD4BBA14926}" dt="2021-02-20T15:55:22.569" v="3489" actId="47"/>
        <pc:sldMkLst>
          <pc:docMk/>
          <pc:sldMk cId="2297633918" sldId="257"/>
        </pc:sldMkLst>
        <pc:spChg chg="add mod">
          <ac:chgData name="hassan MH" userId="84cd2103f36ef0dc" providerId="LiveId" clId="{DB09E389-B254-452F-B509-6BD4BBA14926}" dt="2021-02-20T13:58:41.489" v="1814" actId="1076"/>
          <ac:spMkLst>
            <pc:docMk/>
            <pc:sldMk cId="2297633918" sldId="257"/>
            <ac:spMk id="2" creationId="{5DDBBD2C-533A-4F9C-8B6A-9898C02354E0}"/>
          </ac:spMkLst>
        </pc:spChg>
        <pc:spChg chg="del">
          <ac:chgData name="hassan MH" userId="84cd2103f36ef0dc" providerId="LiveId" clId="{DB09E389-B254-452F-B509-6BD4BBA14926}" dt="2021-02-20T11:56:45.591" v="452" actId="478"/>
          <ac:spMkLst>
            <pc:docMk/>
            <pc:sldMk cId="2297633918" sldId="257"/>
            <ac:spMk id="2" creationId="{E750B07D-9235-4153-8B44-2F09857C1C8E}"/>
          </ac:spMkLst>
        </pc:spChg>
        <pc:spChg chg="del">
          <ac:chgData name="hassan MH" userId="84cd2103f36ef0dc" providerId="LiveId" clId="{DB09E389-B254-452F-B509-6BD4BBA14926}" dt="2021-02-20T11:56:45.591" v="452" actId="478"/>
          <ac:spMkLst>
            <pc:docMk/>
            <pc:sldMk cId="2297633918" sldId="257"/>
            <ac:spMk id="3" creationId="{552CDC27-5C0D-402E-ACEF-3DEE03C4448F}"/>
          </ac:spMkLst>
        </pc:spChg>
        <pc:spChg chg="add del">
          <ac:chgData name="hassan MH" userId="84cd2103f36ef0dc" providerId="LiveId" clId="{DB09E389-B254-452F-B509-6BD4BBA14926}" dt="2021-02-20T11:57:03.857" v="458" actId="478"/>
          <ac:spMkLst>
            <pc:docMk/>
            <pc:sldMk cId="2297633918" sldId="257"/>
            <ac:spMk id="4" creationId="{0094A1AA-725C-4632-992D-F9E109544772}"/>
          </ac:spMkLst>
        </pc:spChg>
        <pc:spChg chg="add del mod">
          <ac:chgData name="hassan MH" userId="84cd2103f36ef0dc" providerId="LiveId" clId="{DB09E389-B254-452F-B509-6BD4BBA14926}" dt="2021-02-20T11:58:40.953" v="473"/>
          <ac:spMkLst>
            <pc:docMk/>
            <pc:sldMk cId="2297633918" sldId="257"/>
            <ac:spMk id="5" creationId="{9B632CEA-8572-423F-89C2-B43934F272E1}"/>
          </ac:spMkLst>
        </pc:spChg>
        <pc:spChg chg="add del">
          <ac:chgData name="hassan MH" userId="84cd2103f36ef0dc" providerId="LiveId" clId="{DB09E389-B254-452F-B509-6BD4BBA14926}" dt="2021-02-20T11:58:40.953" v="473"/>
          <ac:spMkLst>
            <pc:docMk/>
            <pc:sldMk cId="2297633918" sldId="257"/>
            <ac:spMk id="6" creationId="{4ECA180C-E934-4610-A7D6-FC5921E875B1}"/>
          </ac:spMkLst>
        </pc:spChg>
        <pc:spChg chg="mod">
          <ac:chgData name="hassan MH" userId="84cd2103f36ef0dc" providerId="LiveId" clId="{DB09E389-B254-452F-B509-6BD4BBA14926}" dt="2021-02-20T12:00:38.199" v="517" actId="206"/>
          <ac:spMkLst>
            <pc:docMk/>
            <pc:sldMk cId="2297633918" sldId="257"/>
            <ac:spMk id="8" creationId="{D01F479F-FB73-449A-8ACD-D45FAAC21683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10" creationId="{9260C5A1-BC6D-42AD-886B-17E2F45CC8FB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11" creationId="{ABB8B450-FFE5-405E-8B6A-97B6D75F0342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12" creationId="{B39DD840-78D5-4F61-951F-14A7C27FADA6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13" creationId="{2506F010-4837-434B-803B-3ACB9382A76B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14" creationId="{BEE826C5-DDDB-42B9-A75D-FC4E4AE45D05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15" creationId="{0D77AB6A-F9FB-4FC3-9508-FD0D55B93556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16" creationId="{0838D9EC-A6FA-4454-B399-263F838E6ECC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17" creationId="{572B6337-5588-4EED-8B1B-51D07FEA1393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18" creationId="{488BDD71-2B72-4899-BFC5-393610EF1EFF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19" creationId="{62162579-513D-456E-BA37-B36B84083B3A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20" creationId="{88411450-C997-434E-80DA-BAEDFB89EFD2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21" creationId="{8D20F02C-2176-49BE-A299-F85C5108603B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22" creationId="{5114300F-E497-4492-83ED-67613A3BF08E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24" creationId="{BBF0CC6D-D123-4D1C-8860-07134F281488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25" creationId="{91192BAD-DB7F-4A73-933A-767FF27D1A0C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26" creationId="{527DB7A3-6D1B-4227-AF99-B9D3F8B51F62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27" creationId="{03AD1D8F-D4EA-4F9C-8442-18E3C0807A31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28" creationId="{CFBB9882-88B2-4759-9BB9-B06AB50B8B3D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29" creationId="{9C1B9666-3A39-42D4-8E90-C186801024AC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30" creationId="{80E75AD7-2A0C-4762-8D84-10B80D830FF9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31" creationId="{113373EC-C9F3-4BF6-A131-86CE0C25BC0D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32" creationId="{78F03443-9526-4D5E-B5F5-454E156E3998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33" creationId="{729A1DC4-1B56-416D-ACD9-1FB49F789D5F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34" creationId="{41686733-C82A-46D7-B305-8FD81A9302C2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35" creationId="{497EE39E-EBF7-4B8D-9620-CD13520BAC37}"/>
          </ac:spMkLst>
        </pc:spChg>
        <pc:spChg chg="mod">
          <ac:chgData name="hassan MH" userId="84cd2103f36ef0dc" providerId="LiveId" clId="{DB09E389-B254-452F-B509-6BD4BBA14926}" dt="2021-02-20T11:59:07.825" v="483"/>
          <ac:spMkLst>
            <pc:docMk/>
            <pc:sldMk cId="2297633918" sldId="257"/>
            <ac:spMk id="36" creationId="{6E33EAB4-4EFD-4699-B6B3-6DE9C85917DF}"/>
          </ac:spMkLst>
        </pc:spChg>
        <pc:spChg chg="mod">
          <ac:chgData name="hassan MH" userId="84cd2103f36ef0dc" providerId="LiveId" clId="{DB09E389-B254-452F-B509-6BD4BBA14926}" dt="2021-02-20T11:59:15.118" v="486" actId="571"/>
          <ac:spMkLst>
            <pc:docMk/>
            <pc:sldMk cId="2297633918" sldId="257"/>
            <ac:spMk id="38" creationId="{993206E6-6615-40AA-BC22-0C6381BA79FE}"/>
          </ac:spMkLst>
        </pc:spChg>
        <pc:spChg chg="mod">
          <ac:chgData name="hassan MH" userId="84cd2103f36ef0dc" providerId="LiveId" clId="{DB09E389-B254-452F-B509-6BD4BBA14926}" dt="2021-02-20T11:59:15.118" v="486" actId="571"/>
          <ac:spMkLst>
            <pc:docMk/>
            <pc:sldMk cId="2297633918" sldId="257"/>
            <ac:spMk id="39" creationId="{6B42ED76-88CB-44D6-AF1A-BB801EE7F183}"/>
          </ac:spMkLst>
        </pc:spChg>
        <pc:spChg chg="mod">
          <ac:chgData name="hassan MH" userId="84cd2103f36ef0dc" providerId="LiveId" clId="{DB09E389-B254-452F-B509-6BD4BBA14926}" dt="2021-02-20T11:59:15.118" v="486" actId="571"/>
          <ac:spMkLst>
            <pc:docMk/>
            <pc:sldMk cId="2297633918" sldId="257"/>
            <ac:spMk id="40" creationId="{045DF8A0-2A7C-418F-BF62-AC0BDE52457C}"/>
          </ac:spMkLst>
        </pc:spChg>
        <pc:spChg chg="mod">
          <ac:chgData name="hassan MH" userId="84cd2103f36ef0dc" providerId="LiveId" clId="{DB09E389-B254-452F-B509-6BD4BBA14926}" dt="2021-02-20T11:59:15.118" v="486" actId="571"/>
          <ac:spMkLst>
            <pc:docMk/>
            <pc:sldMk cId="2297633918" sldId="257"/>
            <ac:spMk id="41" creationId="{1EEC7A2A-EB12-4DEA-A148-D8EDFB26A06D}"/>
          </ac:spMkLst>
        </pc:spChg>
        <pc:spChg chg="mod">
          <ac:chgData name="hassan MH" userId="84cd2103f36ef0dc" providerId="LiveId" clId="{DB09E389-B254-452F-B509-6BD4BBA14926}" dt="2021-02-20T11:59:15.118" v="486" actId="571"/>
          <ac:spMkLst>
            <pc:docMk/>
            <pc:sldMk cId="2297633918" sldId="257"/>
            <ac:spMk id="42" creationId="{4C393C64-6A3B-43DF-8A0F-76CDDA098DE6}"/>
          </ac:spMkLst>
        </pc:spChg>
        <pc:spChg chg="mod">
          <ac:chgData name="hassan MH" userId="84cd2103f36ef0dc" providerId="LiveId" clId="{DB09E389-B254-452F-B509-6BD4BBA14926}" dt="2021-02-20T11:59:15.118" v="486" actId="571"/>
          <ac:spMkLst>
            <pc:docMk/>
            <pc:sldMk cId="2297633918" sldId="257"/>
            <ac:spMk id="43" creationId="{4FCA488B-1D07-4743-82BB-21B83E817779}"/>
          </ac:spMkLst>
        </pc:spChg>
        <pc:spChg chg="mod">
          <ac:chgData name="hassan MH" userId="84cd2103f36ef0dc" providerId="LiveId" clId="{DB09E389-B254-452F-B509-6BD4BBA14926}" dt="2021-02-20T11:59:15.118" v="486" actId="571"/>
          <ac:spMkLst>
            <pc:docMk/>
            <pc:sldMk cId="2297633918" sldId="257"/>
            <ac:spMk id="44" creationId="{AE9609E7-05CF-41D6-B0BD-93A3696EAD59}"/>
          </ac:spMkLst>
        </pc:spChg>
        <pc:spChg chg="mod">
          <ac:chgData name="hassan MH" userId="84cd2103f36ef0dc" providerId="LiveId" clId="{DB09E389-B254-452F-B509-6BD4BBA14926}" dt="2021-02-20T11:59:15.118" v="486" actId="571"/>
          <ac:spMkLst>
            <pc:docMk/>
            <pc:sldMk cId="2297633918" sldId="257"/>
            <ac:spMk id="45" creationId="{90A54A64-E4F3-4A43-8088-8362E2DD5E58}"/>
          </ac:spMkLst>
        </pc:spChg>
        <pc:spChg chg="mod">
          <ac:chgData name="hassan MH" userId="84cd2103f36ef0dc" providerId="LiveId" clId="{DB09E389-B254-452F-B509-6BD4BBA14926}" dt="2021-02-20T11:59:15.118" v="486" actId="571"/>
          <ac:spMkLst>
            <pc:docMk/>
            <pc:sldMk cId="2297633918" sldId="257"/>
            <ac:spMk id="46" creationId="{B3A2D50D-9ACD-4055-A69E-9C628278D1EA}"/>
          </ac:spMkLst>
        </pc:spChg>
        <pc:spChg chg="mod">
          <ac:chgData name="hassan MH" userId="84cd2103f36ef0dc" providerId="LiveId" clId="{DB09E389-B254-452F-B509-6BD4BBA14926}" dt="2021-02-20T11:59:15.118" v="486" actId="571"/>
          <ac:spMkLst>
            <pc:docMk/>
            <pc:sldMk cId="2297633918" sldId="257"/>
            <ac:spMk id="47" creationId="{3AA10A66-7C0D-450C-9C45-9FBDB7863B87}"/>
          </ac:spMkLst>
        </pc:spChg>
        <pc:spChg chg="mod">
          <ac:chgData name="hassan MH" userId="84cd2103f36ef0dc" providerId="LiveId" clId="{DB09E389-B254-452F-B509-6BD4BBA14926}" dt="2021-02-20T11:59:15.118" v="486" actId="571"/>
          <ac:spMkLst>
            <pc:docMk/>
            <pc:sldMk cId="2297633918" sldId="257"/>
            <ac:spMk id="48" creationId="{70696D67-02A5-4433-AE43-FB3D2EC1B5F8}"/>
          </ac:spMkLst>
        </pc:spChg>
        <pc:spChg chg="mod">
          <ac:chgData name="hassan MH" userId="84cd2103f36ef0dc" providerId="LiveId" clId="{DB09E389-B254-452F-B509-6BD4BBA14926}" dt="2021-02-20T11:59:15.118" v="486" actId="571"/>
          <ac:spMkLst>
            <pc:docMk/>
            <pc:sldMk cId="2297633918" sldId="257"/>
            <ac:spMk id="49" creationId="{B7A04136-CD4A-4067-8C25-7CEBCC920137}"/>
          </ac:spMkLst>
        </pc:spChg>
        <pc:spChg chg="mod">
          <ac:chgData name="hassan MH" userId="84cd2103f36ef0dc" providerId="LiveId" clId="{DB09E389-B254-452F-B509-6BD4BBA14926}" dt="2021-02-20T11:59:15.118" v="486" actId="571"/>
          <ac:spMkLst>
            <pc:docMk/>
            <pc:sldMk cId="2297633918" sldId="257"/>
            <ac:spMk id="50" creationId="{359B4037-5296-48FE-8E53-F4D8C525A669}"/>
          </ac:spMkLst>
        </pc:spChg>
        <pc:spChg chg="mod">
          <ac:chgData name="hassan MH" userId="84cd2103f36ef0dc" providerId="LiveId" clId="{DB09E389-B254-452F-B509-6BD4BBA14926}" dt="2021-02-20T11:59:22.134" v="490" actId="571"/>
          <ac:spMkLst>
            <pc:docMk/>
            <pc:sldMk cId="2297633918" sldId="257"/>
            <ac:spMk id="52" creationId="{E3F43DC5-D539-49B0-9385-6684EBF1242B}"/>
          </ac:spMkLst>
        </pc:spChg>
        <pc:spChg chg="mod">
          <ac:chgData name="hassan MH" userId="84cd2103f36ef0dc" providerId="LiveId" clId="{DB09E389-B254-452F-B509-6BD4BBA14926}" dt="2021-02-20T11:59:22.134" v="490" actId="571"/>
          <ac:spMkLst>
            <pc:docMk/>
            <pc:sldMk cId="2297633918" sldId="257"/>
            <ac:spMk id="53" creationId="{6EFD63CD-A801-460B-AFA1-AC03995825A6}"/>
          </ac:spMkLst>
        </pc:spChg>
        <pc:spChg chg="mod">
          <ac:chgData name="hassan MH" userId="84cd2103f36ef0dc" providerId="LiveId" clId="{DB09E389-B254-452F-B509-6BD4BBA14926}" dt="2021-02-20T11:59:22.134" v="490" actId="571"/>
          <ac:spMkLst>
            <pc:docMk/>
            <pc:sldMk cId="2297633918" sldId="257"/>
            <ac:spMk id="54" creationId="{8FAE42C6-427A-47A6-8510-BE23935410E6}"/>
          </ac:spMkLst>
        </pc:spChg>
        <pc:spChg chg="mod">
          <ac:chgData name="hassan MH" userId="84cd2103f36ef0dc" providerId="LiveId" clId="{DB09E389-B254-452F-B509-6BD4BBA14926}" dt="2021-02-20T11:59:22.134" v="490" actId="571"/>
          <ac:spMkLst>
            <pc:docMk/>
            <pc:sldMk cId="2297633918" sldId="257"/>
            <ac:spMk id="55" creationId="{0D73F79B-534D-4C76-A623-D5513FF2C82C}"/>
          </ac:spMkLst>
        </pc:spChg>
        <pc:spChg chg="mod">
          <ac:chgData name="hassan MH" userId="84cd2103f36ef0dc" providerId="LiveId" clId="{DB09E389-B254-452F-B509-6BD4BBA14926}" dt="2021-02-20T11:59:22.134" v="490" actId="571"/>
          <ac:spMkLst>
            <pc:docMk/>
            <pc:sldMk cId="2297633918" sldId="257"/>
            <ac:spMk id="56" creationId="{4415B428-3D46-4B52-AE60-103D816ABE12}"/>
          </ac:spMkLst>
        </pc:spChg>
        <pc:spChg chg="mod">
          <ac:chgData name="hassan MH" userId="84cd2103f36ef0dc" providerId="LiveId" clId="{DB09E389-B254-452F-B509-6BD4BBA14926}" dt="2021-02-20T11:59:22.134" v="490" actId="571"/>
          <ac:spMkLst>
            <pc:docMk/>
            <pc:sldMk cId="2297633918" sldId="257"/>
            <ac:spMk id="57" creationId="{8F6D9E3C-378B-415C-8FBA-EE4680622DFE}"/>
          </ac:spMkLst>
        </pc:spChg>
        <pc:spChg chg="mod">
          <ac:chgData name="hassan MH" userId="84cd2103f36ef0dc" providerId="LiveId" clId="{DB09E389-B254-452F-B509-6BD4BBA14926}" dt="2021-02-20T11:59:22.134" v="490" actId="571"/>
          <ac:spMkLst>
            <pc:docMk/>
            <pc:sldMk cId="2297633918" sldId="257"/>
            <ac:spMk id="58" creationId="{D21A6C95-5922-4760-83F8-E69F8B37E095}"/>
          </ac:spMkLst>
        </pc:spChg>
        <pc:spChg chg="mod">
          <ac:chgData name="hassan MH" userId="84cd2103f36ef0dc" providerId="LiveId" clId="{DB09E389-B254-452F-B509-6BD4BBA14926}" dt="2021-02-20T11:59:22.134" v="490" actId="571"/>
          <ac:spMkLst>
            <pc:docMk/>
            <pc:sldMk cId="2297633918" sldId="257"/>
            <ac:spMk id="59" creationId="{38C1D5EF-AEB1-4025-BFB6-1875128C7374}"/>
          </ac:spMkLst>
        </pc:spChg>
        <pc:spChg chg="mod">
          <ac:chgData name="hassan MH" userId="84cd2103f36ef0dc" providerId="LiveId" clId="{DB09E389-B254-452F-B509-6BD4BBA14926}" dt="2021-02-20T11:59:22.134" v="490" actId="571"/>
          <ac:spMkLst>
            <pc:docMk/>
            <pc:sldMk cId="2297633918" sldId="257"/>
            <ac:spMk id="60" creationId="{01BEC0A0-36EE-470D-8DEA-86AC65524A59}"/>
          </ac:spMkLst>
        </pc:spChg>
        <pc:spChg chg="mod">
          <ac:chgData name="hassan MH" userId="84cd2103f36ef0dc" providerId="LiveId" clId="{DB09E389-B254-452F-B509-6BD4BBA14926}" dt="2021-02-20T11:59:22.134" v="490" actId="571"/>
          <ac:spMkLst>
            <pc:docMk/>
            <pc:sldMk cId="2297633918" sldId="257"/>
            <ac:spMk id="61" creationId="{216A59EE-FD3F-4D7C-86C5-4A1F44B6C3FE}"/>
          </ac:spMkLst>
        </pc:spChg>
        <pc:spChg chg="mod">
          <ac:chgData name="hassan MH" userId="84cd2103f36ef0dc" providerId="LiveId" clId="{DB09E389-B254-452F-B509-6BD4BBA14926}" dt="2021-02-20T11:59:22.134" v="490" actId="571"/>
          <ac:spMkLst>
            <pc:docMk/>
            <pc:sldMk cId="2297633918" sldId="257"/>
            <ac:spMk id="62" creationId="{DB62CF49-D3B9-484F-A91D-622D60093473}"/>
          </ac:spMkLst>
        </pc:spChg>
        <pc:spChg chg="mod">
          <ac:chgData name="hassan MH" userId="84cd2103f36ef0dc" providerId="LiveId" clId="{DB09E389-B254-452F-B509-6BD4BBA14926}" dt="2021-02-20T11:59:22.134" v="490" actId="571"/>
          <ac:spMkLst>
            <pc:docMk/>
            <pc:sldMk cId="2297633918" sldId="257"/>
            <ac:spMk id="63" creationId="{4E0D48E1-0876-493D-9C01-37DDF7E71F09}"/>
          </ac:spMkLst>
        </pc:spChg>
        <pc:spChg chg="mod">
          <ac:chgData name="hassan MH" userId="84cd2103f36ef0dc" providerId="LiveId" clId="{DB09E389-B254-452F-B509-6BD4BBA14926}" dt="2021-02-20T11:59:22.134" v="490" actId="571"/>
          <ac:spMkLst>
            <pc:docMk/>
            <pc:sldMk cId="2297633918" sldId="257"/>
            <ac:spMk id="64" creationId="{17B4CD76-71E1-4C2B-91B2-64D560A2174B}"/>
          </ac:spMkLst>
        </pc:spChg>
        <pc:spChg chg="mod">
          <ac:chgData name="hassan MH" userId="84cd2103f36ef0dc" providerId="LiveId" clId="{DB09E389-B254-452F-B509-6BD4BBA14926}" dt="2021-02-20T11:59:27.119" v="494" actId="571"/>
          <ac:spMkLst>
            <pc:docMk/>
            <pc:sldMk cId="2297633918" sldId="257"/>
            <ac:spMk id="66" creationId="{68DA0F41-C4F1-4EDF-A73B-99FAD9749346}"/>
          </ac:spMkLst>
        </pc:spChg>
        <pc:spChg chg="mod">
          <ac:chgData name="hassan MH" userId="84cd2103f36ef0dc" providerId="LiveId" clId="{DB09E389-B254-452F-B509-6BD4BBA14926}" dt="2021-02-20T11:59:27.119" v="494" actId="571"/>
          <ac:spMkLst>
            <pc:docMk/>
            <pc:sldMk cId="2297633918" sldId="257"/>
            <ac:spMk id="67" creationId="{F6034EF3-E7C4-4E7F-8B03-19B44BDE4302}"/>
          </ac:spMkLst>
        </pc:spChg>
        <pc:spChg chg="mod">
          <ac:chgData name="hassan MH" userId="84cd2103f36ef0dc" providerId="LiveId" clId="{DB09E389-B254-452F-B509-6BD4BBA14926}" dt="2021-02-20T11:59:27.119" v="494" actId="571"/>
          <ac:spMkLst>
            <pc:docMk/>
            <pc:sldMk cId="2297633918" sldId="257"/>
            <ac:spMk id="68" creationId="{08736DA5-A42E-4578-A42A-530DAF90639F}"/>
          </ac:spMkLst>
        </pc:spChg>
        <pc:spChg chg="mod">
          <ac:chgData name="hassan MH" userId="84cd2103f36ef0dc" providerId="LiveId" clId="{DB09E389-B254-452F-B509-6BD4BBA14926}" dt="2021-02-20T11:59:27.119" v="494" actId="571"/>
          <ac:spMkLst>
            <pc:docMk/>
            <pc:sldMk cId="2297633918" sldId="257"/>
            <ac:spMk id="69" creationId="{BA313F79-C044-4CAF-9CA9-6C55A65FD841}"/>
          </ac:spMkLst>
        </pc:spChg>
        <pc:spChg chg="mod">
          <ac:chgData name="hassan MH" userId="84cd2103f36ef0dc" providerId="LiveId" clId="{DB09E389-B254-452F-B509-6BD4BBA14926}" dt="2021-02-20T11:59:27.119" v="494" actId="571"/>
          <ac:spMkLst>
            <pc:docMk/>
            <pc:sldMk cId="2297633918" sldId="257"/>
            <ac:spMk id="70" creationId="{57F0F309-6C24-4887-A0F8-E62BB0614C23}"/>
          </ac:spMkLst>
        </pc:spChg>
        <pc:spChg chg="mod">
          <ac:chgData name="hassan MH" userId="84cd2103f36ef0dc" providerId="LiveId" clId="{DB09E389-B254-452F-B509-6BD4BBA14926}" dt="2021-02-20T11:59:27.119" v="494" actId="571"/>
          <ac:spMkLst>
            <pc:docMk/>
            <pc:sldMk cId="2297633918" sldId="257"/>
            <ac:spMk id="71" creationId="{FCF0BFB7-01B8-4470-ABDE-FA103C6C5A2F}"/>
          </ac:spMkLst>
        </pc:spChg>
        <pc:spChg chg="mod">
          <ac:chgData name="hassan MH" userId="84cd2103f36ef0dc" providerId="LiveId" clId="{DB09E389-B254-452F-B509-6BD4BBA14926}" dt="2021-02-20T11:59:27.119" v="494" actId="571"/>
          <ac:spMkLst>
            <pc:docMk/>
            <pc:sldMk cId="2297633918" sldId="257"/>
            <ac:spMk id="72" creationId="{68873756-DBEC-484E-A392-3CD4C6AF4A01}"/>
          </ac:spMkLst>
        </pc:spChg>
        <pc:spChg chg="mod">
          <ac:chgData name="hassan MH" userId="84cd2103f36ef0dc" providerId="LiveId" clId="{DB09E389-B254-452F-B509-6BD4BBA14926}" dt="2021-02-20T11:59:27.119" v="494" actId="571"/>
          <ac:spMkLst>
            <pc:docMk/>
            <pc:sldMk cId="2297633918" sldId="257"/>
            <ac:spMk id="73" creationId="{8CF38554-2C3F-4C61-B459-9C61A3D347D8}"/>
          </ac:spMkLst>
        </pc:spChg>
        <pc:spChg chg="mod">
          <ac:chgData name="hassan MH" userId="84cd2103f36ef0dc" providerId="LiveId" clId="{DB09E389-B254-452F-B509-6BD4BBA14926}" dt="2021-02-20T11:59:27.119" v="494" actId="571"/>
          <ac:spMkLst>
            <pc:docMk/>
            <pc:sldMk cId="2297633918" sldId="257"/>
            <ac:spMk id="74" creationId="{BD911C0F-4A49-4F59-AE59-1D37C654ECF7}"/>
          </ac:spMkLst>
        </pc:spChg>
        <pc:spChg chg="mod">
          <ac:chgData name="hassan MH" userId="84cd2103f36ef0dc" providerId="LiveId" clId="{DB09E389-B254-452F-B509-6BD4BBA14926}" dt="2021-02-20T11:59:27.119" v="494" actId="571"/>
          <ac:spMkLst>
            <pc:docMk/>
            <pc:sldMk cId="2297633918" sldId="257"/>
            <ac:spMk id="75" creationId="{1E1334E4-8B2C-49E4-B570-3B5CF134713D}"/>
          </ac:spMkLst>
        </pc:spChg>
        <pc:spChg chg="mod">
          <ac:chgData name="hassan MH" userId="84cd2103f36ef0dc" providerId="LiveId" clId="{DB09E389-B254-452F-B509-6BD4BBA14926}" dt="2021-02-20T11:59:27.119" v="494" actId="571"/>
          <ac:spMkLst>
            <pc:docMk/>
            <pc:sldMk cId="2297633918" sldId="257"/>
            <ac:spMk id="76" creationId="{90FCD9E5-75E6-4516-93B9-6483F0FC315F}"/>
          </ac:spMkLst>
        </pc:spChg>
        <pc:spChg chg="mod">
          <ac:chgData name="hassan MH" userId="84cd2103f36ef0dc" providerId="LiveId" clId="{DB09E389-B254-452F-B509-6BD4BBA14926}" dt="2021-02-20T11:59:27.119" v="494" actId="571"/>
          <ac:spMkLst>
            <pc:docMk/>
            <pc:sldMk cId="2297633918" sldId="257"/>
            <ac:spMk id="77" creationId="{9CB84B75-6DA5-4BC3-AAB9-8643D837894D}"/>
          </ac:spMkLst>
        </pc:spChg>
        <pc:spChg chg="mod">
          <ac:chgData name="hassan MH" userId="84cd2103f36ef0dc" providerId="LiveId" clId="{DB09E389-B254-452F-B509-6BD4BBA14926}" dt="2021-02-20T11:59:27.119" v="494" actId="571"/>
          <ac:spMkLst>
            <pc:docMk/>
            <pc:sldMk cId="2297633918" sldId="257"/>
            <ac:spMk id="78" creationId="{FBAF6D42-4A1F-4F6A-9955-B174386A9636}"/>
          </ac:spMkLst>
        </pc:spChg>
        <pc:spChg chg="mod">
          <ac:chgData name="hassan MH" userId="84cd2103f36ef0dc" providerId="LiveId" clId="{DB09E389-B254-452F-B509-6BD4BBA14926}" dt="2021-02-20T11:59:30.472" v="496" actId="571"/>
          <ac:spMkLst>
            <pc:docMk/>
            <pc:sldMk cId="2297633918" sldId="257"/>
            <ac:spMk id="80" creationId="{1295B18D-602F-4111-AF4F-5278B8A62208}"/>
          </ac:spMkLst>
        </pc:spChg>
        <pc:spChg chg="mod">
          <ac:chgData name="hassan MH" userId="84cd2103f36ef0dc" providerId="LiveId" clId="{DB09E389-B254-452F-B509-6BD4BBA14926}" dt="2021-02-20T11:59:30.472" v="496" actId="571"/>
          <ac:spMkLst>
            <pc:docMk/>
            <pc:sldMk cId="2297633918" sldId="257"/>
            <ac:spMk id="81" creationId="{01AF11A8-B0B8-4419-BC69-E0E7979B766A}"/>
          </ac:spMkLst>
        </pc:spChg>
        <pc:spChg chg="mod">
          <ac:chgData name="hassan MH" userId="84cd2103f36ef0dc" providerId="LiveId" clId="{DB09E389-B254-452F-B509-6BD4BBA14926}" dt="2021-02-20T11:59:30.472" v="496" actId="571"/>
          <ac:spMkLst>
            <pc:docMk/>
            <pc:sldMk cId="2297633918" sldId="257"/>
            <ac:spMk id="82" creationId="{685431EB-6239-4E84-BE22-3D5EADB129F5}"/>
          </ac:spMkLst>
        </pc:spChg>
        <pc:spChg chg="mod">
          <ac:chgData name="hassan MH" userId="84cd2103f36ef0dc" providerId="LiveId" clId="{DB09E389-B254-452F-B509-6BD4BBA14926}" dt="2021-02-20T11:59:30.472" v="496" actId="571"/>
          <ac:spMkLst>
            <pc:docMk/>
            <pc:sldMk cId="2297633918" sldId="257"/>
            <ac:spMk id="83" creationId="{F94693F9-0AE7-401A-B4B5-D6E01DAD0CBD}"/>
          </ac:spMkLst>
        </pc:spChg>
        <pc:spChg chg="mod">
          <ac:chgData name="hassan MH" userId="84cd2103f36ef0dc" providerId="LiveId" clId="{DB09E389-B254-452F-B509-6BD4BBA14926}" dt="2021-02-20T11:59:30.472" v="496" actId="571"/>
          <ac:spMkLst>
            <pc:docMk/>
            <pc:sldMk cId="2297633918" sldId="257"/>
            <ac:spMk id="84" creationId="{7763DF14-2AFD-40F6-B0D3-4CE2C0F37953}"/>
          </ac:spMkLst>
        </pc:spChg>
        <pc:spChg chg="mod">
          <ac:chgData name="hassan MH" userId="84cd2103f36ef0dc" providerId="LiveId" clId="{DB09E389-B254-452F-B509-6BD4BBA14926}" dt="2021-02-20T11:59:30.472" v="496" actId="571"/>
          <ac:spMkLst>
            <pc:docMk/>
            <pc:sldMk cId="2297633918" sldId="257"/>
            <ac:spMk id="85" creationId="{6782218F-64C0-4EBE-9387-5ACBE9E114FA}"/>
          </ac:spMkLst>
        </pc:spChg>
        <pc:spChg chg="mod">
          <ac:chgData name="hassan MH" userId="84cd2103f36ef0dc" providerId="LiveId" clId="{DB09E389-B254-452F-B509-6BD4BBA14926}" dt="2021-02-20T11:59:30.472" v="496" actId="571"/>
          <ac:spMkLst>
            <pc:docMk/>
            <pc:sldMk cId="2297633918" sldId="257"/>
            <ac:spMk id="86" creationId="{08F31AFC-599B-483E-9C31-5B0F34CD0DD5}"/>
          </ac:spMkLst>
        </pc:spChg>
        <pc:spChg chg="mod">
          <ac:chgData name="hassan MH" userId="84cd2103f36ef0dc" providerId="LiveId" clId="{DB09E389-B254-452F-B509-6BD4BBA14926}" dt="2021-02-20T11:59:30.472" v="496" actId="571"/>
          <ac:spMkLst>
            <pc:docMk/>
            <pc:sldMk cId="2297633918" sldId="257"/>
            <ac:spMk id="87" creationId="{4516B22A-23F9-4080-B82D-7F8674A3F399}"/>
          </ac:spMkLst>
        </pc:spChg>
        <pc:spChg chg="mod">
          <ac:chgData name="hassan MH" userId="84cd2103f36ef0dc" providerId="LiveId" clId="{DB09E389-B254-452F-B509-6BD4BBA14926}" dt="2021-02-20T11:59:30.472" v="496" actId="571"/>
          <ac:spMkLst>
            <pc:docMk/>
            <pc:sldMk cId="2297633918" sldId="257"/>
            <ac:spMk id="88" creationId="{A8E77E30-15D8-4ACE-BE6E-F2D2BAE1DED8}"/>
          </ac:spMkLst>
        </pc:spChg>
        <pc:spChg chg="mod">
          <ac:chgData name="hassan MH" userId="84cd2103f36ef0dc" providerId="LiveId" clId="{DB09E389-B254-452F-B509-6BD4BBA14926}" dt="2021-02-20T11:59:30.472" v="496" actId="571"/>
          <ac:spMkLst>
            <pc:docMk/>
            <pc:sldMk cId="2297633918" sldId="257"/>
            <ac:spMk id="89" creationId="{1C07FEF6-5891-4B6B-91A8-D9000D32F854}"/>
          </ac:spMkLst>
        </pc:spChg>
        <pc:spChg chg="mod">
          <ac:chgData name="hassan MH" userId="84cd2103f36ef0dc" providerId="LiveId" clId="{DB09E389-B254-452F-B509-6BD4BBA14926}" dt="2021-02-20T11:59:30.472" v="496" actId="571"/>
          <ac:spMkLst>
            <pc:docMk/>
            <pc:sldMk cId="2297633918" sldId="257"/>
            <ac:spMk id="90" creationId="{56B1A8DE-9D06-44A3-A7E0-1336D274E052}"/>
          </ac:spMkLst>
        </pc:spChg>
        <pc:spChg chg="mod">
          <ac:chgData name="hassan MH" userId="84cd2103f36ef0dc" providerId="LiveId" clId="{DB09E389-B254-452F-B509-6BD4BBA14926}" dt="2021-02-20T11:59:30.472" v="496" actId="571"/>
          <ac:spMkLst>
            <pc:docMk/>
            <pc:sldMk cId="2297633918" sldId="257"/>
            <ac:spMk id="91" creationId="{78BC035A-747B-4AB3-9B23-8D458EAF3661}"/>
          </ac:spMkLst>
        </pc:spChg>
        <pc:spChg chg="mod">
          <ac:chgData name="hassan MH" userId="84cd2103f36ef0dc" providerId="LiveId" clId="{DB09E389-B254-452F-B509-6BD4BBA14926}" dt="2021-02-20T11:59:30.472" v="496" actId="571"/>
          <ac:spMkLst>
            <pc:docMk/>
            <pc:sldMk cId="2297633918" sldId="257"/>
            <ac:spMk id="92" creationId="{F6DC2541-21D4-46EB-A6AB-C7FE509EF658}"/>
          </ac:spMkLst>
        </pc:spChg>
        <pc:spChg chg="add mod">
          <ac:chgData name="hassan MH" userId="84cd2103f36ef0dc" providerId="LiveId" clId="{DB09E389-B254-452F-B509-6BD4BBA14926}" dt="2021-02-20T13:58:13.401" v="1799" actId="20577"/>
          <ac:spMkLst>
            <pc:docMk/>
            <pc:sldMk cId="2297633918" sldId="257"/>
            <ac:spMk id="93" creationId="{95F2E51D-ECAC-46D5-BA71-115B131AD37D}"/>
          </ac:spMkLst>
        </pc:spChg>
        <pc:spChg chg="add mod">
          <ac:chgData name="hassan MH" userId="84cd2103f36ef0dc" providerId="LiveId" clId="{DB09E389-B254-452F-B509-6BD4BBA14926}" dt="2021-02-20T14:02:29.132" v="1903" actId="1035"/>
          <ac:spMkLst>
            <pc:docMk/>
            <pc:sldMk cId="2297633918" sldId="257"/>
            <ac:spMk id="94" creationId="{6AB8EA4E-A352-4606-87BD-CAA850A9E6EE}"/>
          </ac:spMkLst>
        </pc:spChg>
        <pc:spChg chg="mod">
          <ac:chgData name="hassan MH" userId="84cd2103f36ef0dc" providerId="LiveId" clId="{DB09E389-B254-452F-B509-6BD4BBA14926}" dt="2021-02-20T13:59:19.265" v="1827" actId="20577"/>
          <ac:spMkLst>
            <pc:docMk/>
            <pc:sldMk cId="2297633918" sldId="257"/>
            <ac:spMk id="97" creationId="{D4D4E6E9-8AC0-46AA-BDE0-22D5285FC4BD}"/>
          </ac:spMkLst>
        </pc:spChg>
        <pc:spChg chg="mod">
          <ac:chgData name="hassan MH" userId="84cd2103f36ef0dc" providerId="LiveId" clId="{DB09E389-B254-452F-B509-6BD4BBA14926}" dt="2021-02-20T13:59:09.026" v="1823" actId="571"/>
          <ac:spMkLst>
            <pc:docMk/>
            <pc:sldMk cId="2297633918" sldId="257"/>
            <ac:spMk id="98" creationId="{A0A418FE-8CB4-4D8E-97DC-076F912B7207}"/>
          </ac:spMkLst>
        </pc:spChg>
        <pc:spChg chg="mod">
          <ac:chgData name="hassan MH" userId="84cd2103f36ef0dc" providerId="LiveId" clId="{DB09E389-B254-452F-B509-6BD4BBA14926}" dt="2021-02-20T13:59:09.026" v="1823" actId="571"/>
          <ac:spMkLst>
            <pc:docMk/>
            <pc:sldMk cId="2297633918" sldId="257"/>
            <ac:spMk id="99" creationId="{66809B9C-D86D-41CE-A0D3-0BC08EA2B23A}"/>
          </ac:spMkLst>
        </pc:spChg>
        <pc:spChg chg="mod">
          <ac:chgData name="hassan MH" userId="84cd2103f36ef0dc" providerId="LiveId" clId="{DB09E389-B254-452F-B509-6BD4BBA14926}" dt="2021-02-20T13:59:09.026" v="1823" actId="571"/>
          <ac:spMkLst>
            <pc:docMk/>
            <pc:sldMk cId="2297633918" sldId="257"/>
            <ac:spMk id="100" creationId="{2799265F-40DE-4F70-9919-74CD5B475439}"/>
          </ac:spMkLst>
        </pc:spChg>
        <pc:spChg chg="mod">
          <ac:chgData name="hassan MH" userId="84cd2103f36ef0dc" providerId="LiveId" clId="{DB09E389-B254-452F-B509-6BD4BBA14926}" dt="2021-02-20T13:59:09.026" v="1823" actId="571"/>
          <ac:spMkLst>
            <pc:docMk/>
            <pc:sldMk cId="2297633918" sldId="257"/>
            <ac:spMk id="101" creationId="{ECFB73DD-487A-4D49-8A74-6602E04C21B3}"/>
          </ac:spMkLst>
        </pc:spChg>
        <pc:spChg chg="mod">
          <ac:chgData name="hassan MH" userId="84cd2103f36ef0dc" providerId="LiveId" clId="{DB09E389-B254-452F-B509-6BD4BBA14926}" dt="2021-02-20T13:59:09.026" v="1823" actId="571"/>
          <ac:spMkLst>
            <pc:docMk/>
            <pc:sldMk cId="2297633918" sldId="257"/>
            <ac:spMk id="102" creationId="{124FADC4-B4EB-4F5F-B18C-C270E547003E}"/>
          </ac:spMkLst>
        </pc:spChg>
        <pc:spChg chg="mod">
          <ac:chgData name="hassan MH" userId="84cd2103f36ef0dc" providerId="LiveId" clId="{DB09E389-B254-452F-B509-6BD4BBA14926}" dt="2021-02-20T13:59:09.026" v="1823" actId="571"/>
          <ac:spMkLst>
            <pc:docMk/>
            <pc:sldMk cId="2297633918" sldId="257"/>
            <ac:spMk id="103" creationId="{BB619207-FF4F-4F10-9FF8-7D6D782B2326}"/>
          </ac:spMkLst>
        </pc:spChg>
        <pc:spChg chg="mod">
          <ac:chgData name="hassan MH" userId="84cd2103f36ef0dc" providerId="LiveId" clId="{DB09E389-B254-452F-B509-6BD4BBA14926}" dt="2021-02-20T13:59:09.026" v="1823" actId="571"/>
          <ac:spMkLst>
            <pc:docMk/>
            <pc:sldMk cId="2297633918" sldId="257"/>
            <ac:spMk id="104" creationId="{ACDE6454-6381-4DE3-8B28-5CE72AEDDACF}"/>
          </ac:spMkLst>
        </pc:spChg>
        <pc:spChg chg="mod">
          <ac:chgData name="hassan MH" userId="84cd2103f36ef0dc" providerId="LiveId" clId="{DB09E389-B254-452F-B509-6BD4BBA14926}" dt="2021-02-20T13:59:09.026" v="1823" actId="571"/>
          <ac:spMkLst>
            <pc:docMk/>
            <pc:sldMk cId="2297633918" sldId="257"/>
            <ac:spMk id="105" creationId="{B7D0A19B-21C4-4435-BB77-854DC515CF29}"/>
          </ac:spMkLst>
        </pc:spChg>
        <pc:spChg chg="mod">
          <ac:chgData name="hassan MH" userId="84cd2103f36ef0dc" providerId="LiveId" clId="{DB09E389-B254-452F-B509-6BD4BBA14926}" dt="2021-02-20T13:59:09.026" v="1823" actId="571"/>
          <ac:spMkLst>
            <pc:docMk/>
            <pc:sldMk cId="2297633918" sldId="257"/>
            <ac:spMk id="106" creationId="{A7807DEB-AFC1-4842-BAFE-AC8B38B45D39}"/>
          </ac:spMkLst>
        </pc:spChg>
        <pc:spChg chg="mod">
          <ac:chgData name="hassan MH" userId="84cd2103f36ef0dc" providerId="LiveId" clId="{DB09E389-B254-452F-B509-6BD4BBA14926}" dt="2021-02-20T13:59:09.026" v="1823" actId="571"/>
          <ac:spMkLst>
            <pc:docMk/>
            <pc:sldMk cId="2297633918" sldId="257"/>
            <ac:spMk id="107" creationId="{49DD6867-E0EA-445C-B8EE-399CA6469224}"/>
          </ac:spMkLst>
        </pc:spChg>
        <pc:spChg chg="mod">
          <ac:chgData name="hassan MH" userId="84cd2103f36ef0dc" providerId="LiveId" clId="{DB09E389-B254-452F-B509-6BD4BBA14926}" dt="2021-02-20T13:59:09.026" v="1823" actId="571"/>
          <ac:spMkLst>
            <pc:docMk/>
            <pc:sldMk cId="2297633918" sldId="257"/>
            <ac:spMk id="108" creationId="{A0B152BE-F806-4A83-B859-B7F526B62BF4}"/>
          </ac:spMkLst>
        </pc:spChg>
        <pc:spChg chg="mod">
          <ac:chgData name="hassan MH" userId="84cd2103f36ef0dc" providerId="LiveId" clId="{DB09E389-B254-452F-B509-6BD4BBA14926}" dt="2021-02-20T13:59:09.026" v="1823" actId="571"/>
          <ac:spMkLst>
            <pc:docMk/>
            <pc:sldMk cId="2297633918" sldId="257"/>
            <ac:spMk id="109" creationId="{AC2E7869-29EF-4899-928A-EB92C1F7BADD}"/>
          </ac:spMkLst>
        </pc:spChg>
        <pc:spChg chg="mod">
          <ac:chgData name="hassan MH" userId="84cd2103f36ef0dc" providerId="LiveId" clId="{DB09E389-B254-452F-B509-6BD4BBA14926}" dt="2021-02-20T13:59:09.026" v="1823" actId="571"/>
          <ac:spMkLst>
            <pc:docMk/>
            <pc:sldMk cId="2297633918" sldId="257"/>
            <ac:spMk id="110" creationId="{4259B753-EA37-412D-9AD7-9A4B06F6DB29}"/>
          </ac:spMkLst>
        </pc:spChg>
        <pc:spChg chg="add del mod">
          <ac:chgData name="hassan MH" userId="84cd2103f36ef0dc" providerId="LiveId" clId="{DB09E389-B254-452F-B509-6BD4BBA14926}" dt="2021-02-20T14:01:54.346" v="1877" actId="478"/>
          <ac:spMkLst>
            <pc:docMk/>
            <pc:sldMk cId="2297633918" sldId="257"/>
            <ac:spMk id="111" creationId="{5B2135E6-9E7A-4B45-BDC6-DC91C3365374}"/>
          </ac:spMkLst>
        </pc:spChg>
        <pc:spChg chg="mod">
          <ac:chgData name="hassan MH" userId="84cd2103f36ef0dc" providerId="LiveId" clId="{DB09E389-B254-452F-B509-6BD4BBA14926}" dt="2021-02-20T13:59:21.643" v="1828" actId="20577"/>
          <ac:spMkLst>
            <pc:docMk/>
            <pc:sldMk cId="2297633918" sldId="257"/>
            <ac:spMk id="114" creationId="{43273464-19B8-419A-9100-3B857050BB5F}"/>
          </ac:spMkLst>
        </pc:spChg>
        <pc:spChg chg="mod">
          <ac:chgData name="hassan MH" userId="84cd2103f36ef0dc" providerId="LiveId" clId="{DB09E389-B254-452F-B509-6BD4BBA14926}" dt="2021-02-20T13:59:10.433" v="1824" actId="571"/>
          <ac:spMkLst>
            <pc:docMk/>
            <pc:sldMk cId="2297633918" sldId="257"/>
            <ac:spMk id="115" creationId="{998F373A-6440-44EE-8077-E5A7B3DD0F67}"/>
          </ac:spMkLst>
        </pc:spChg>
        <pc:spChg chg="mod">
          <ac:chgData name="hassan MH" userId="84cd2103f36ef0dc" providerId="LiveId" clId="{DB09E389-B254-452F-B509-6BD4BBA14926}" dt="2021-02-20T13:59:10.433" v="1824" actId="571"/>
          <ac:spMkLst>
            <pc:docMk/>
            <pc:sldMk cId="2297633918" sldId="257"/>
            <ac:spMk id="116" creationId="{C9328798-9A30-4AA5-A061-FDB742035BA1}"/>
          </ac:spMkLst>
        </pc:spChg>
        <pc:spChg chg="mod">
          <ac:chgData name="hassan MH" userId="84cd2103f36ef0dc" providerId="LiveId" clId="{DB09E389-B254-452F-B509-6BD4BBA14926}" dt="2021-02-20T13:59:10.433" v="1824" actId="571"/>
          <ac:spMkLst>
            <pc:docMk/>
            <pc:sldMk cId="2297633918" sldId="257"/>
            <ac:spMk id="117" creationId="{EFC7EE5A-F875-41BA-A762-7D39338B88F8}"/>
          </ac:spMkLst>
        </pc:spChg>
        <pc:spChg chg="mod">
          <ac:chgData name="hassan MH" userId="84cd2103f36ef0dc" providerId="LiveId" clId="{DB09E389-B254-452F-B509-6BD4BBA14926}" dt="2021-02-20T13:59:10.433" v="1824" actId="571"/>
          <ac:spMkLst>
            <pc:docMk/>
            <pc:sldMk cId="2297633918" sldId="257"/>
            <ac:spMk id="118" creationId="{5BD3F9CA-BA0C-4917-84B2-0C3D71F7E083}"/>
          </ac:spMkLst>
        </pc:spChg>
        <pc:spChg chg="mod">
          <ac:chgData name="hassan MH" userId="84cd2103f36ef0dc" providerId="LiveId" clId="{DB09E389-B254-452F-B509-6BD4BBA14926}" dt="2021-02-20T13:59:10.433" v="1824" actId="571"/>
          <ac:spMkLst>
            <pc:docMk/>
            <pc:sldMk cId="2297633918" sldId="257"/>
            <ac:spMk id="119" creationId="{2543C2FD-BDA8-426F-A395-218B358B9283}"/>
          </ac:spMkLst>
        </pc:spChg>
        <pc:spChg chg="mod">
          <ac:chgData name="hassan MH" userId="84cd2103f36ef0dc" providerId="LiveId" clId="{DB09E389-B254-452F-B509-6BD4BBA14926}" dt="2021-02-20T13:59:10.433" v="1824" actId="571"/>
          <ac:spMkLst>
            <pc:docMk/>
            <pc:sldMk cId="2297633918" sldId="257"/>
            <ac:spMk id="120" creationId="{3A34E0F7-C02A-42EA-98DB-25E2319A4D81}"/>
          </ac:spMkLst>
        </pc:spChg>
        <pc:spChg chg="mod">
          <ac:chgData name="hassan MH" userId="84cd2103f36ef0dc" providerId="LiveId" clId="{DB09E389-B254-452F-B509-6BD4BBA14926}" dt="2021-02-20T13:59:10.433" v="1824" actId="571"/>
          <ac:spMkLst>
            <pc:docMk/>
            <pc:sldMk cId="2297633918" sldId="257"/>
            <ac:spMk id="121" creationId="{CA830B36-68CE-4418-BD71-D387CE2C00C8}"/>
          </ac:spMkLst>
        </pc:spChg>
        <pc:spChg chg="mod">
          <ac:chgData name="hassan MH" userId="84cd2103f36ef0dc" providerId="LiveId" clId="{DB09E389-B254-452F-B509-6BD4BBA14926}" dt="2021-02-20T13:59:10.433" v="1824" actId="571"/>
          <ac:spMkLst>
            <pc:docMk/>
            <pc:sldMk cId="2297633918" sldId="257"/>
            <ac:spMk id="122" creationId="{2B1BC8D5-E9EA-437B-9944-F1D70051DF75}"/>
          </ac:spMkLst>
        </pc:spChg>
        <pc:spChg chg="mod">
          <ac:chgData name="hassan MH" userId="84cd2103f36ef0dc" providerId="LiveId" clId="{DB09E389-B254-452F-B509-6BD4BBA14926}" dt="2021-02-20T13:59:10.433" v="1824" actId="571"/>
          <ac:spMkLst>
            <pc:docMk/>
            <pc:sldMk cId="2297633918" sldId="257"/>
            <ac:spMk id="123" creationId="{F07B505B-4606-4FE3-9402-8319BD0791E9}"/>
          </ac:spMkLst>
        </pc:spChg>
        <pc:spChg chg="mod">
          <ac:chgData name="hassan MH" userId="84cd2103f36ef0dc" providerId="LiveId" clId="{DB09E389-B254-452F-B509-6BD4BBA14926}" dt="2021-02-20T13:59:10.433" v="1824" actId="571"/>
          <ac:spMkLst>
            <pc:docMk/>
            <pc:sldMk cId="2297633918" sldId="257"/>
            <ac:spMk id="124" creationId="{5752ECB6-BC26-4D6E-82D0-F1D8CB5EABF5}"/>
          </ac:spMkLst>
        </pc:spChg>
        <pc:spChg chg="mod">
          <ac:chgData name="hassan MH" userId="84cd2103f36ef0dc" providerId="LiveId" clId="{DB09E389-B254-452F-B509-6BD4BBA14926}" dt="2021-02-20T13:59:10.433" v="1824" actId="571"/>
          <ac:spMkLst>
            <pc:docMk/>
            <pc:sldMk cId="2297633918" sldId="257"/>
            <ac:spMk id="125" creationId="{CB7BEC0C-97D0-4BEB-B653-2CA2B6CDFCAD}"/>
          </ac:spMkLst>
        </pc:spChg>
        <pc:spChg chg="mod">
          <ac:chgData name="hassan MH" userId="84cd2103f36ef0dc" providerId="LiveId" clId="{DB09E389-B254-452F-B509-6BD4BBA14926}" dt="2021-02-20T13:59:10.433" v="1824" actId="571"/>
          <ac:spMkLst>
            <pc:docMk/>
            <pc:sldMk cId="2297633918" sldId="257"/>
            <ac:spMk id="126" creationId="{02510A8E-508D-439F-969C-9B9452B3B697}"/>
          </ac:spMkLst>
        </pc:spChg>
        <pc:spChg chg="mod">
          <ac:chgData name="hassan MH" userId="84cd2103f36ef0dc" providerId="LiveId" clId="{DB09E389-B254-452F-B509-6BD4BBA14926}" dt="2021-02-20T13:59:10.433" v="1824" actId="571"/>
          <ac:spMkLst>
            <pc:docMk/>
            <pc:sldMk cId="2297633918" sldId="257"/>
            <ac:spMk id="127" creationId="{93975FCE-9423-4D72-B6D5-99FBE3676D47}"/>
          </ac:spMkLst>
        </pc:spChg>
        <pc:spChg chg="add del mod">
          <ac:chgData name="hassan MH" userId="84cd2103f36ef0dc" providerId="LiveId" clId="{DB09E389-B254-452F-B509-6BD4BBA14926}" dt="2021-02-20T14:01:55.508" v="1878" actId="478"/>
          <ac:spMkLst>
            <pc:docMk/>
            <pc:sldMk cId="2297633918" sldId="257"/>
            <ac:spMk id="128" creationId="{1511CED5-992F-4175-8D9E-B2F692EF6C09}"/>
          </ac:spMkLst>
        </pc:spChg>
        <pc:spChg chg="mod">
          <ac:chgData name="hassan MH" userId="84cd2103f36ef0dc" providerId="LiveId" clId="{DB09E389-B254-452F-B509-6BD4BBA14926}" dt="2021-02-20T13:59:23.575" v="1829" actId="20577"/>
          <ac:spMkLst>
            <pc:docMk/>
            <pc:sldMk cId="2297633918" sldId="257"/>
            <ac:spMk id="131" creationId="{2FBA964B-B713-48B0-937F-92DFB0555BEC}"/>
          </ac:spMkLst>
        </pc:spChg>
        <pc:spChg chg="mod">
          <ac:chgData name="hassan MH" userId="84cd2103f36ef0dc" providerId="LiveId" clId="{DB09E389-B254-452F-B509-6BD4BBA14926}" dt="2021-02-20T13:59:12.546" v="1825" actId="571"/>
          <ac:spMkLst>
            <pc:docMk/>
            <pc:sldMk cId="2297633918" sldId="257"/>
            <ac:spMk id="132" creationId="{8F1EB281-49DB-4E43-8486-AFF208B238D7}"/>
          </ac:spMkLst>
        </pc:spChg>
        <pc:spChg chg="mod">
          <ac:chgData name="hassan MH" userId="84cd2103f36ef0dc" providerId="LiveId" clId="{DB09E389-B254-452F-B509-6BD4BBA14926}" dt="2021-02-20T13:59:12.546" v="1825" actId="571"/>
          <ac:spMkLst>
            <pc:docMk/>
            <pc:sldMk cId="2297633918" sldId="257"/>
            <ac:spMk id="133" creationId="{0BB1E305-3D33-4260-9AA6-A0572CC9586B}"/>
          </ac:spMkLst>
        </pc:spChg>
        <pc:spChg chg="mod">
          <ac:chgData name="hassan MH" userId="84cd2103f36ef0dc" providerId="LiveId" clId="{DB09E389-B254-452F-B509-6BD4BBA14926}" dt="2021-02-20T13:59:12.546" v="1825" actId="571"/>
          <ac:spMkLst>
            <pc:docMk/>
            <pc:sldMk cId="2297633918" sldId="257"/>
            <ac:spMk id="134" creationId="{8DC204F2-972D-4E5D-ACDA-F2FAC0FBD116}"/>
          </ac:spMkLst>
        </pc:spChg>
        <pc:spChg chg="mod">
          <ac:chgData name="hassan MH" userId="84cd2103f36ef0dc" providerId="LiveId" clId="{DB09E389-B254-452F-B509-6BD4BBA14926}" dt="2021-02-20T13:59:12.546" v="1825" actId="571"/>
          <ac:spMkLst>
            <pc:docMk/>
            <pc:sldMk cId="2297633918" sldId="257"/>
            <ac:spMk id="135" creationId="{B1850861-06A7-43B3-BC4F-C489B7568501}"/>
          </ac:spMkLst>
        </pc:spChg>
        <pc:spChg chg="mod">
          <ac:chgData name="hassan MH" userId="84cd2103f36ef0dc" providerId="LiveId" clId="{DB09E389-B254-452F-B509-6BD4BBA14926}" dt="2021-02-20T13:59:12.546" v="1825" actId="571"/>
          <ac:spMkLst>
            <pc:docMk/>
            <pc:sldMk cId="2297633918" sldId="257"/>
            <ac:spMk id="136" creationId="{A269B64E-6917-4C07-A554-DE840C675DBE}"/>
          </ac:spMkLst>
        </pc:spChg>
        <pc:spChg chg="mod">
          <ac:chgData name="hassan MH" userId="84cd2103f36ef0dc" providerId="LiveId" clId="{DB09E389-B254-452F-B509-6BD4BBA14926}" dt="2021-02-20T13:59:12.546" v="1825" actId="571"/>
          <ac:spMkLst>
            <pc:docMk/>
            <pc:sldMk cId="2297633918" sldId="257"/>
            <ac:spMk id="137" creationId="{9BB4A2D2-1CE4-4752-8F8C-14BBB57E0150}"/>
          </ac:spMkLst>
        </pc:spChg>
        <pc:spChg chg="mod">
          <ac:chgData name="hassan MH" userId="84cd2103f36ef0dc" providerId="LiveId" clId="{DB09E389-B254-452F-B509-6BD4BBA14926}" dt="2021-02-20T13:59:12.546" v="1825" actId="571"/>
          <ac:spMkLst>
            <pc:docMk/>
            <pc:sldMk cId="2297633918" sldId="257"/>
            <ac:spMk id="138" creationId="{AB4A3720-9AC4-4CA5-A020-69F8621EAA3A}"/>
          </ac:spMkLst>
        </pc:spChg>
        <pc:spChg chg="mod">
          <ac:chgData name="hassan MH" userId="84cd2103f36ef0dc" providerId="LiveId" clId="{DB09E389-B254-452F-B509-6BD4BBA14926}" dt="2021-02-20T13:59:12.546" v="1825" actId="571"/>
          <ac:spMkLst>
            <pc:docMk/>
            <pc:sldMk cId="2297633918" sldId="257"/>
            <ac:spMk id="139" creationId="{19588A10-4453-4E72-938C-C2D17C56F4CE}"/>
          </ac:spMkLst>
        </pc:spChg>
        <pc:spChg chg="mod">
          <ac:chgData name="hassan MH" userId="84cd2103f36ef0dc" providerId="LiveId" clId="{DB09E389-B254-452F-B509-6BD4BBA14926}" dt="2021-02-20T13:59:12.546" v="1825" actId="571"/>
          <ac:spMkLst>
            <pc:docMk/>
            <pc:sldMk cId="2297633918" sldId="257"/>
            <ac:spMk id="140" creationId="{EBE9862D-06C0-4917-B5C5-09C8E183BCC7}"/>
          </ac:spMkLst>
        </pc:spChg>
        <pc:spChg chg="mod">
          <ac:chgData name="hassan MH" userId="84cd2103f36ef0dc" providerId="LiveId" clId="{DB09E389-B254-452F-B509-6BD4BBA14926}" dt="2021-02-20T13:59:12.546" v="1825" actId="571"/>
          <ac:spMkLst>
            <pc:docMk/>
            <pc:sldMk cId="2297633918" sldId="257"/>
            <ac:spMk id="141" creationId="{56221A9D-BCDF-4B29-AF42-FEC8E4C5F353}"/>
          </ac:spMkLst>
        </pc:spChg>
        <pc:spChg chg="mod">
          <ac:chgData name="hassan MH" userId="84cd2103f36ef0dc" providerId="LiveId" clId="{DB09E389-B254-452F-B509-6BD4BBA14926}" dt="2021-02-20T13:59:12.546" v="1825" actId="571"/>
          <ac:spMkLst>
            <pc:docMk/>
            <pc:sldMk cId="2297633918" sldId="257"/>
            <ac:spMk id="142" creationId="{913F7842-EE98-493D-B2D5-5055410655DE}"/>
          </ac:spMkLst>
        </pc:spChg>
        <pc:spChg chg="mod">
          <ac:chgData name="hassan MH" userId="84cd2103f36ef0dc" providerId="LiveId" clId="{DB09E389-B254-452F-B509-6BD4BBA14926}" dt="2021-02-20T13:59:12.546" v="1825" actId="571"/>
          <ac:spMkLst>
            <pc:docMk/>
            <pc:sldMk cId="2297633918" sldId="257"/>
            <ac:spMk id="143" creationId="{D1158445-CC7D-4AA3-A5E7-974F0DD926D3}"/>
          </ac:spMkLst>
        </pc:spChg>
        <pc:spChg chg="mod">
          <ac:chgData name="hassan MH" userId="84cd2103f36ef0dc" providerId="LiveId" clId="{DB09E389-B254-452F-B509-6BD4BBA14926}" dt="2021-02-20T13:59:12.546" v="1825" actId="571"/>
          <ac:spMkLst>
            <pc:docMk/>
            <pc:sldMk cId="2297633918" sldId="257"/>
            <ac:spMk id="144" creationId="{EEBBA8D9-9B41-47DF-B0DA-22093445AC7D}"/>
          </ac:spMkLst>
        </pc:spChg>
        <pc:spChg chg="add del mod">
          <ac:chgData name="hassan MH" userId="84cd2103f36ef0dc" providerId="LiveId" clId="{DB09E389-B254-452F-B509-6BD4BBA14926}" dt="2021-02-20T14:01:56.868" v="1879" actId="478"/>
          <ac:spMkLst>
            <pc:docMk/>
            <pc:sldMk cId="2297633918" sldId="257"/>
            <ac:spMk id="145" creationId="{4142EA6F-A53D-4253-B2AA-2459388B1FD3}"/>
          </ac:spMkLst>
        </pc:spChg>
        <pc:spChg chg="add del">
          <ac:chgData name="hassan MH" userId="84cd2103f36ef0dc" providerId="LiveId" clId="{DB09E389-B254-452F-B509-6BD4BBA14926}" dt="2021-02-20T14:00:37.687" v="1858" actId="22"/>
          <ac:spMkLst>
            <pc:docMk/>
            <pc:sldMk cId="2297633918" sldId="257"/>
            <ac:spMk id="146" creationId="{E8D21D47-6A7F-4045-8878-35B8F44F8703}"/>
          </ac:spMkLst>
        </pc:spChg>
        <pc:spChg chg="add del">
          <ac:chgData name="hassan MH" userId="84cd2103f36ef0dc" providerId="LiveId" clId="{DB09E389-B254-452F-B509-6BD4BBA14926}" dt="2021-02-20T14:00:55.265" v="1865" actId="478"/>
          <ac:spMkLst>
            <pc:docMk/>
            <pc:sldMk cId="2297633918" sldId="257"/>
            <ac:spMk id="148" creationId="{DBDE3770-C7FE-41DE-9847-A7CE17ABE70D}"/>
          </ac:spMkLst>
        </pc:spChg>
        <pc:spChg chg="add mod">
          <ac:chgData name="hassan MH" userId="84cd2103f36ef0dc" providerId="LiveId" clId="{DB09E389-B254-452F-B509-6BD4BBA14926}" dt="2021-02-20T14:20:52.212" v="2277" actId="207"/>
          <ac:spMkLst>
            <pc:docMk/>
            <pc:sldMk cId="2297633918" sldId="257"/>
            <ac:spMk id="151" creationId="{4901AB6A-05FA-4304-BA9D-3329BD9DC771}"/>
          </ac:spMkLst>
        </pc:spChg>
        <pc:spChg chg="add mod">
          <ac:chgData name="hassan MH" userId="84cd2103f36ef0dc" providerId="LiveId" clId="{DB09E389-B254-452F-B509-6BD4BBA14926}" dt="2021-02-20T14:02:29.132" v="1903" actId="1035"/>
          <ac:spMkLst>
            <pc:docMk/>
            <pc:sldMk cId="2297633918" sldId="257"/>
            <ac:spMk id="152" creationId="{5965E81C-627A-4FEE-AA11-7B6516BBB6D6}"/>
          </ac:spMkLst>
        </pc:spChg>
        <pc:spChg chg="add mod">
          <ac:chgData name="hassan MH" userId="84cd2103f36ef0dc" providerId="LiveId" clId="{DB09E389-B254-452F-B509-6BD4BBA14926}" dt="2021-02-20T14:20:54.839" v="2278" actId="207"/>
          <ac:spMkLst>
            <pc:docMk/>
            <pc:sldMk cId="2297633918" sldId="257"/>
            <ac:spMk id="154" creationId="{9AAD4325-9D4A-4046-958A-C22BC3EC2DE2}"/>
          </ac:spMkLst>
        </pc:spChg>
        <pc:spChg chg="add mod">
          <ac:chgData name="hassan MH" userId="84cd2103f36ef0dc" providerId="LiveId" clId="{DB09E389-B254-452F-B509-6BD4BBA14926}" dt="2021-02-20T14:02:29.132" v="1903" actId="1035"/>
          <ac:spMkLst>
            <pc:docMk/>
            <pc:sldMk cId="2297633918" sldId="257"/>
            <ac:spMk id="155" creationId="{42F8EDEF-E6DA-4D4A-B77E-A281F3B93263}"/>
          </ac:spMkLst>
        </pc:spChg>
        <pc:spChg chg="add mod">
          <ac:chgData name="hassan MH" userId="84cd2103f36ef0dc" providerId="LiveId" clId="{DB09E389-B254-452F-B509-6BD4BBA14926}" dt="2021-02-20T14:20:56.233" v="2279" actId="207"/>
          <ac:spMkLst>
            <pc:docMk/>
            <pc:sldMk cId="2297633918" sldId="257"/>
            <ac:spMk id="157" creationId="{D6CDC3A1-26E0-4F65-A407-5DB300DD0F1F}"/>
          </ac:spMkLst>
        </pc:spChg>
        <pc:spChg chg="add mod">
          <ac:chgData name="hassan MH" userId="84cd2103f36ef0dc" providerId="LiveId" clId="{DB09E389-B254-452F-B509-6BD4BBA14926}" dt="2021-02-20T14:02:29.132" v="1903" actId="1035"/>
          <ac:spMkLst>
            <pc:docMk/>
            <pc:sldMk cId="2297633918" sldId="257"/>
            <ac:spMk id="158" creationId="{C13275AA-6E07-442C-B62B-16993D118A93}"/>
          </ac:spMkLst>
        </pc:spChg>
        <pc:spChg chg="add mod">
          <ac:chgData name="hassan MH" userId="84cd2103f36ef0dc" providerId="LiveId" clId="{DB09E389-B254-452F-B509-6BD4BBA14926}" dt="2021-02-20T14:20:57.706" v="2280" actId="207"/>
          <ac:spMkLst>
            <pc:docMk/>
            <pc:sldMk cId="2297633918" sldId="257"/>
            <ac:spMk id="160" creationId="{BA87FA41-D4E0-4900-9D97-ABDF35B70B08}"/>
          </ac:spMkLst>
        </pc:spChg>
        <pc:grpChg chg="add mod">
          <ac:chgData name="hassan MH" userId="84cd2103f36ef0dc" providerId="LiveId" clId="{DB09E389-B254-452F-B509-6BD4BBA14926}" dt="2021-02-20T14:02:29.132" v="1903" actId="1035"/>
          <ac:grpSpMkLst>
            <pc:docMk/>
            <pc:sldMk cId="2297633918" sldId="257"/>
            <ac:grpSpMk id="3" creationId="{AA6C11AF-F25F-4214-9A9A-AD4A431D98F1}"/>
          </ac:grpSpMkLst>
        </pc:grpChg>
        <pc:grpChg chg="add mod">
          <ac:chgData name="hassan MH" userId="84cd2103f36ef0dc" providerId="LiveId" clId="{DB09E389-B254-452F-B509-6BD4BBA14926}" dt="2021-02-20T13:58:31.417" v="1807" actId="164"/>
          <ac:grpSpMkLst>
            <pc:docMk/>
            <pc:sldMk cId="2297633918" sldId="257"/>
            <ac:grpSpMk id="9" creationId="{0F4358D5-51AD-4153-A9E3-F02422C44198}"/>
          </ac:grpSpMkLst>
        </pc:grpChg>
        <pc:grpChg chg="add mod">
          <ac:chgData name="hassan MH" userId="84cd2103f36ef0dc" providerId="LiveId" clId="{DB09E389-B254-452F-B509-6BD4BBA14926}" dt="2021-02-20T11:59:14.406" v="485" actId="1076"/>
          <ac:grpSpMkLst>
            <pc:docMk/>
            <pc:sldMk cId="2297633918" sldId="257"/>
            <ac:grpSpMk id="23" creationId="{EEE9D86C-69AB-42BC-8DA7-A225398D5818}"/>
          </ac:grpSpMkLst>
        </pc:grpChg>
        <pc:grpChg chg="add mod">
          <ac:chgData name="hassan MH" userId="84cd2103f36ef0dc" providerId="LiveId" clId="{DB09E389-B254-452F-B509-6BD4BBA14926}" dt="2021-02-20T11:59:18.967" v="489" actId="1076"/>
          <ac:grpSpMkLst>
            <pc:docMk/>
            <pc:sldMk cId="2297633918" sldId="257"/>
            <ac:grpSpMk id="37" creationId="{73E76FF5-34AC-4686-A0FD-BC97610B7DC0}"/>
          </ac:grpSpMkLst>
        </pc:grpChg>
        <pc:grpChg chg="add mod">
          <ac:chgData name="hassan MH" userId="84cd2103f36ef0dc" providerId="LiveId" clId="{DB09E389-B254-452F-B509-6BD4BBA14926}" dt="2021-02-20T11:59:25.879" v="493" actId="1076"/>
          <ac:grpSpMkLst>
            <pc:docMk/>
            <pc:sldMk cId="2297633918" sldId="257"/>
            <ac:grpSpMk id="51" creationId="{1B77F0CD-7194-4E4A-9285-7362E899F93E}"/>
          </ac:grpSpMkLst>
        </pc:grpChg>
        <pc:grpChg chg="add mod">
          <ac:chgData name="hassan MH" userId="84cd2103f36ef0dc" providerId="LiveId" clId="{DB09E389-B254-452F-B509-6BD4BBA14926}" dt="2021-02-20T11:59:28.654" v="495" actId="1076"/>
          <ac:grpSpMkLst>
            <pc:docMk/>
            <pc:sldMk cId="2297633918" sldId="257"/>
            <ac:grpSpMk id="65" creationId="{46771C3A-0106-4059-9EAA-B2AE8A447D65}"/>
          </ac:grpSpMkLst>
        </pc:grpChg>
        <pc:grpChg chg="add mod">
          <ac:chgData name="hassan MH" userId="84cd2103f36ef0dc" providerId="LiveId" clId="{DB09E389-B254-452F-B509-6BD4BBA14926}" dt="2021-02-20T11:59:34.007" v="498" actId="14100"/>
          <ac:grpSpMkLst>
            <pc:docMk/>
            <pc:sldMk cId="2297633918" sldId="257"/>
            <ac:grpSpMk id="79" creationId="{D56D9203-3A55-4B67-979F-E7A8C62C7C5D}"/>
          </ac:grpSpMkLst>
        </pc:grpChg>
        <pc:grpChg chg="add mod">
          <ac:chgData name="hassan MH" userId="84cd2103f36ef0dc" providerId="LiveId" clId="{DB09E389-B254-452F-B509-6BD4BBA14926}" dt="2021-02-20T14:02:29.132" v="1903" actId="1035"/>
          <ac:grpSpMkLst>
            <pc:docMk/>
            <pc:sldMk cId="2297633918" sldId="257"/>
            <ac:grpSpMk id="95" creationId="{F8FB1D8F-F88B-4DC1-BEA7-BEF50DBA46EF}"/>
          </ac:grpSpMkLst>
        </pc:grpChg>
        <pc:grpChg chg="mod">
          <ac:chgData name="hassan MH" userId="84cd2103f36ef0dc" providerId="LiveId" clId="{DB09E389-B254-452F-B509-6BD4BBA14926}" dt="2021-02-20T13:59:09.026" v="1823" actId="571"/>
          <ac:grpSpMkLst>
            <pc:docMk/>
            <pc:sldMk cId="2297633918" sldId="257"/>
            <ac:grpSpMk id="96" creationId="{0E0A62A8-FE66-46BB-9A6C-1C27555876D3}"/>
          </ac:grpSpMkLst>
        </pc:grpChg>
        <pc:grpChg chg="add mod">
          <ac:chgData name="hassan MH" userId="84cd2103f36ef0dc" providerId="LiveId" clId="{DB09E389-B254-452F-B509-6BD4BBA14926}" dt="2021-02-20T14:02:29.132" v="1903" actId="1035"/>
          <ac:grpSpMkLst>
            <pc:docMk/>
            <pc:sldMk cId="2297633918" sldId="257"/>
            <ac:grpSpMk id="112" creationId="{07DB52D0-F580-47AA-B0F5-0A3C38CEA743}"/>
          </ac:grpSpMkLst>
        </pc:grpChg>
        <pc:grpChg chg="mod">
          <ac:chgData name="hassan MH" userId="84cd2103f36ef0dc" providerId="LiveId" clId="{DB09E389-B254-452F-B509-6BD4BBA14926}" dt="2021-02-20T13:59:10.433" v="1824" actId="571"/>
          <ac:grpSpMkLst>
            <pc:docMk/>
            <pc:sldMk cId="2297633918" sldId="257"/>
            <ac:grpSpMk id="113" creationId="{E5EA1BF3-EF26-4396-9622-B664FEB717E5}"/>
          </ac:grpSpMkLst>
        </pc:grpChg>
        <pc:grpChg chg="add mod">
          <ac:chgData name="hassan MH" userId="84cd2103f36ef0dc" providerId="LiveId" clId="{DB09E389-B254-452F-B509-6BD4BBA14926}" dt="2021-02-20T14:02:29.132" v="1903" actId="1035"/>
          <ac:grpSpMkLst>
            <pc:docMk/>
            <pc:sldMk cId="2297633918" sldId="257"/>
            <ac:grpSpMk id="129" creationId="{4968A4B1-2E83-4D12-BE69-70F922CD677E}"/>
          </ac:grpSpMkLst>
        </pc:grpChg>
        <pc:grpChg chg="mod">
          <ac:chgData name="hassan MH" userId="84cd2103f36ef0dc" providerId="LiveId" clId="{DB09E389-B254-452F-B509-6BD4BBA14926}" dt="2021-02-20T13:59:12.546" v="1825" actId="571"/>
          <ac:grpSpMkLst>
            <pc:docMk/>
            <pc:sldMk cId="2297633918" sldId="257"/>
            <ac:grpSpMk id="130" creationId="{1108A291-5016-4456-9703-BA17E6A48FC9}"/>
          </ac:grpSpMkLst>
        </pc:grpChg>
        <pc:picChg chg="add del mod">
          <ac:chgData name="hassan MH" userId="84cd2103f36ef0dc" providerId="LiveId" clId="{DB09E389-B254-452F-B509-6BD4BBA14926}" dt="2021-02-20T14:02:33.902" v="1904" actId="478"/>
          <ac:picMkLst>
            <pc:docMk/>
            <pc:sldMk cId="2297633918" sldId="257"/>
            <ac:picMk id="2050" creationId="{9276F8B4-BF3F-42A3-ACB8-A97213D9B49B}"/>
          </ac:picMkLst>
        </pc:picChg>
        <pc:cxnChg chg="add mod">
          <ac:chgData name="hassan MH" userId="84cd2103f36ef0dc" providerId="LiveId" clId="{DB09E389-B254-452F-B509-6BD4BBA14926}" dt="2021-02-20T14:02:29.132" v="1903" actId="1035"/>
          <ac:cxnSpMkLst>
            <pc:docMk/>
            <pc:sldMk cId="2297633918" sldId="257"/>
            <ac:cxnSpMk id="5" creationId="{9EFCC9B6-1D53-4A3A-944A-BAC471481514}"/>
          </ac:cxnSpMkLst>
        </pc:cxnChg>
        <pc:cxnChg chg="add mod">
          <ac:chgData name="hassan MH" userId="84cd2103f36ef0dc" providerId="LiveId" clId="{DB09E389-B254-452F-B509-6BD4BBA14926}" dt="2021-02-20T14:02:29.132" v="1903" actId="1035"/>
          <ac:cxnSpMkLst>
            <pc:docMk/>
            <pc:sldMk cId="2297633918" sldId="257"/>
            <ac:cxnSpMk id="153" creationId="{C261B649-2EA8-4829-8170-1C91B5D23F9A}"/>
          </ac:cxnSpMkLst>
        </pc:cxnChg>
        <pc:cxnChg chg="add mod">
          <ac:chgData name="hassan MH" userId="84cd2103f36ef0dc" providerId="LiveId" clId="{DB09E389-B254-452F-B509-6BD4BBA14926}" dt="2021-02-20T14:02:29.132" v="1903" actId="1035"/>
          <ac:cxnSpMkLst>
            <pc:docMk/>
            <pc:sldMk cId="2297633918" sldId="257"/>
            <ac:cxnSpMk id="156" creationId="{62EBC3D7-0465-41D0-9E91-57466260E189}"/>
          </ac:cxnSpMkLst>
        </pc:cxnChg>
        <pc:cxnChg chg="add mod">
          <ac:chgData name="hassan MH" userId="84cd2103f36ef0dc" providerId="LiveId" clId="{DB09E389-B254-452F-B509-6BD4BBA14926}" dt="2021-02-20T14:02:29.132" v="1903" actId="1035"/>
          <ac:cxnSpMkLst>
            <pc:docMk/>
            <pc:sldMk cId="2297633918" sldId="257"/>
            <ac:cxnSpMk id="159" creationId="{CEA5D1A0-44C9-4B36-8F54-4B9328F53A63}"/>
          </ac:cxnSpMkLst>
        </pc:cxnChg>
      </pc:sldChg>
      <pc:sldChg chg="add del">
        <pc:chgData name="hassan MH" userId="84cd2103f36ef0dc" providerId="LiveId" clId="{DB09E389-B254-452F-B509-6BD4BBA14926}" dt="2021-02-20T11:56:43.026" v="450" actId="2890"/>
        <pc:sldMkLst>
          <pc:docMk/>
          <pc:sldMk cId="2958606719" sldId="257"/>
        </pc:sldMkLst>
      </pc:sldChg>
      <pc:sldChg chg="addSp delSp modSp new mod modTransition">
        <pc:chgData name="hassan MH" userId="84cd2103f36ef0dc" providerId="LiveId" clId="{DB09E389-B254-452F-B509-6BD4BBA14926}" dt="2021-02-20T16:54:32.574" v="4198"/>
        <pc:sldMkLst>
          <pc:docMk/>
          <pc:sldMk cId="3132206973" sldId="258"/>
        </pc:sldMkLst>
        <pc:spChg chg="del">
          <ac:chgData name="hassan MH" userId="84cd2103f36ef0dc" providerId="LiveId" clId="{DB09E389-B254-452F-B509-6BD4BBA14926}" dt="2021-02-20T12:00:48.363" v="519" actId="478"/>
          <ac:spMkLst>
            <pc:docMk/>
            <pc:sldMk cId="3132206973" sldId="258"/>
            <ac:spMk id="2" creationId="{640BCD77-1F70-4EF0-8586-ABBA8354215B}"/>
          </ac:spMkLst>
        </pc:spChg>
        <pc:spChg chg="add del mod">
          <ac:chgData name="hassan MH" userId="84cd2103f36ef0dc" providerId="LiveId" clId="{DB09E389-B254-452F-B509-6BD4BBA14926}" dt="2021-02-20T14:16:09.889" v="2187" actId="478"/>
          <ac:spMkLst>
            <pc:docMk/>
            <pc:sldMk cId="3132206973" sldId="258"/>
            <ac:spMk id="2" creationId="{7B10ADB7-54E1-4191-B7F0-7F0C3E74546E}"/>
          </ac:spMkLst>
        </pc:spChg>
        <pc:spChg chg="del">
          <ac:chgData name="hassan MH" userId="84cd2103f36ef0dc" providerId="LiveId" clId="{DB09E389-B254-452F-B509-6BD4BBA14926}" dt="2021-02-20T12:00:48.363" v="519" actId="478"/>
          <ac:spMkLst>
            <pc:docMk/>
            <pc:sldMk cId="3132206973" sldId="258"/>
            <ac:spMk id="3" creationId="{23C2B9AC-5B1C-482C-A9AD-49440245C266}"/>
          </ac:spMkLst>
        </pc:spChg>
        <pc:spChg chg="add del">
          <ac:chgData name="hassan MH" userId="84cd2103f36ef0dc" providerId="LiveId" clId="{DB09E389-B254-452F-B509-6BD4BBA14926}" dt="2021-02-20T12:01:39.741" v="525" actId="478"/>
          <ac:spMkLst>
            <pc:docMk/>
            <pc:sldMk cId="3132206973" sldId="258"/>
            <ac:spMk id="4" creationId="{192070A7-1539-467F-8BF6-B242F161320F}"/>
          </ac:spMkLst>
        </pc:spChg>
        <pc:spChg chg="add del">
          <ac:chgData name="hassan MH" userId="84cd2103f36ef0dc" providerId="LiveId" clId="{DB09E389-B254-452F-B509-6BD4BBA14926}" dt="2021-02-20T12:02:18.601" v="533"/>
          <ac:spMkLst>
            <pc:docMk/>
            <pc:sldMk cId="3132206973" sldId="258"/>
            <ac:spMk id="5" creationId="{FDD389DC-F28D-4A27-A35F-EF62000467F9}"/>
          </ac:spMkLst>
        </pc:spChg>
        <pc:spChg chg="add del mod">
          <ac:chgData name="hassan MH" userId="84cd2103f36ef0dc" providerId="LiveId" clId="{DB09E389-B254-452F-B509-6BD4BBA14926}" dt="2021-02-20T12:02:18.601" v="533"/>
          <ac:spMkLst>
            <pc:docMk/>
            <pc:sldMk cId="3132206973" sldId="258"/>
            <ac:spMk id="6" creationId="{4CAE5550-872C-4512-BA41-6BE51674B682}"/>
          </ac:spMkLst>
        </pc:spChg>
        <pc:spChg chg="mod">
          <ac:chgData name="hassan MH" userId="84cd2103f36ef0dc" providerId="LiveId" clId="{DB09E389-B254-452F-B509-6BD4BBA14926}" dt="2021-02-20T12:02:09.564" v="531"/>
          <ac:spMkLst>
            <pc:docMk/>
            <pc:sldMk cId="3132206973" sldId="258"/>
            <ac:spMk id="8" creationId="{48331E0B-CD71-400B-9E8A-E6346D16F445}"/>
          </ac:spMkLst>
        </pc:spChg>
        <pc:spChg chg="mod">
          <ac:chgData name="hassan MH" userId="84cd2103f36ef0dc" providerId="LiveId" clId="{DB09E389-B254-452F-B509-6BD4BBA14926}" dt="2021-02-20T16:47:22.701" v="4167" actId="1076"/>
          <ac:spMkLst>
            <pc:docMk/>
            <pc:sldMk cId="3132206973" sldId="258"/>
            <ac:spMk id="9" creationId="{BD5CF96E-2C6B-4935-8168-D3D9B68E883F}"/>
          </ac:spMkLst>
        </pc:spChg>
        <pc:spChg chg="mod">
          <ac:chgData name="hassan MH" userId="84cd2103f36ef0dc" providerId="LiveId" clId="{DB09E389-B254-452F-B509-6BD4BBA14926}" dt="2021-02-20T12:02:46.038" v="539"/>
          <ac:spMkLst>
            <pc:docMk/>
            <pc:sldMk cId="3132206973" sldId="258"/>
            <ac:spMk id="11" creationId="{D7FCF942-E187-4475-924A-2CC664143106}"/>
          </ac:spMkLst>
        </pc:spChg>
        <pc:spChg chg="mod">
          <ac:chgData name="hassan MH" userId="84cd2103f36ef0dc" providerId="LiveId" clId="{DB09E389-B254-452F-B509-6BD4BBA14926}" dt="2021-02-20T12:02:46.038" v="539"/>
          <ac:spMkLst>
            <pc:docMk/>
            <pc:sldMk cId="3132206973" sldId="258"/>
            <ac:spMk id="12" creationId="{C55C6B37-4EBA-40CB-B8D7-1EAF1509CF1C}"/>
          </ac:spMkLst>
        </pc:spChg>
        <pc:spChg chg="mod">
          <ac:chgData name="hassan MH" userId="84cd2103f36ef0dc" providerId="LiveId" clId="{DB09E389-B254-452F-B509-6BD4BBA14926}" dt="2021-02-20T12:02:46.038" v="539"/>
          <ac:spMkLst>
            <pc:docMk/>
            <pc:sldMk cId="3132206973" sldId="258"/>
            <ac:spMk id="13" creationId="{B3A58D33-B5AB-4AD3-8EC1-99B04E79E020}"/>
          </ac:spMkLst>
        </pc:spChg>
        <pc:spChg chg="mod">
          <ac:chgData name="hassan MH" userId="84cd2103f36ef0dc" providerId="LiveId" clId="{DB09E389-B254-452F-B509-6BD4BBA14926}" dt="2021-02-20T12:02:46.038" v="539"/>
          <ac:spMkLst>
            <pc:docMk/>
            <pc:sldMk cId="3132206973" sldId="258"/>
            <ac:spMk id="14" creationId="{D812BADF-D8E6-4630-AEE5-2F081760CA40}"/>
          </ac:spMkLst>
        </pc:spChg>
        <pc:spChg chg="mod">
          <ac:chgData name="hassan MH" userId="84cd2103f36ef0dc" providerId="LiveId" clId="{DB09E389-B254-452F-B509-6BD4BBA14926}" dt="2021-02-20T12:02:46.038" v="539"/>
          <ac:spMkLst>
            <pc:docMk/>
            <pc:sldMk cId="3132206973" sldId="258"/>
            <ac:spMk id="15" creationId="{E38079CD-1B7F-42E4-BA0A-CC1468393483}"/>
          </ac:spMkLst>
        </pc:spChg>
        <pc:spChg chg="mod">
          <ac:chgData name="hassan MH" userId="84cd2103f36ef0dc" providerId="LiveId" clId="{DB09E389-B254-452F-B509-6BD4BBA14926}" dt="2021-02-20T12:02:46.038" v="539"/>
          <ac:spMkLst>
            <pc:docMk/>
            <pc:sldMk cId="3132206973" sldId="258"/>
            <ac:spMk id="16" creationId="{EC7AEB1E-5BC0-412A-BD70-48C3F51D29FD}"/>
          </ac:spMkLst>
        </pc:spChg>
        <pc:spChg chg="mod">
          <ac:chgData name="hassan MH" userId="84cd2103f36ef0dc" providerId="LiveId" clId="{DB09E389-B254-452F-B509-6BD4BBA14926}" dt="2021-02-20T12:02:46.038" v="539"/>
          <ac:spMkLst>
            <pc:docMk/>
            <pc:sldMk cId="3132206973" sldId="258"/>
            <ac:spMk id="17" creationId="{FB6ABD52-7150-4175-B719-8E717E1FA585}"/>
          </ac:spMkLst>
        </pc:spChg>
        <pc:spChg chg="mod">
          <ac:chgData name="hassan MH" userId="84cd2103f36ef0dc" providerId="LiveId" clId="{DB09E389-B254-452F-B509-6BD4BBA14926}" dt="2021-02-20T12:02:46.038" v="539"/>
          <ac:spMkLst>
            <pc:docMk/>
            <pc:sldMk cId="3132206973" sldId="258"/>
            <ac:spMk id="18" creationId="{52AD6F72-00DB-42D2-A1AF-C92D31AD59AE}"/>
          </ac:spMkLst>
        </pc:spChg>
        <pc:spChg chg="mod">
          <ac:chgData name="hassan MH" userId="84cd2103f36ef0dc" providerId="LiveId" clId="{DB09E389-B254-452F-B509-6BD4BBA14926}" dt="2021-02-20T12:02:46.038" v="539"/>
          <ac:spMkLst>
            <pc:docMk/>
            <pc:sldMk cId="3132206973" sldId="258"/>
            <ac:spMk id="19" creationId="{6479554B-B88F-4B1A-AEA1-7B155E1EE491}"/>
          </ac:spMkLst>
        </pc:spChg>
        <pc:spChg chg="mod">
          <ac:chgData name="hassan MH" userId="84cd2103f36ef0dc" providerId="LiveId" clId="{DB09E389-B254-452F-B509-6BD4BBA14926}" dt="2021-02-20T12:02:46.038" v="539"/>
          <ac:spMkLst>
            <pc:docMk/>
            <pc:sldMk cId="3132206973" sldId="258"/>
            <ac:spMk id="20" creationId="{0E362EE9-017E-45EE-B4B0-89AC4EC9DC2A}"/>
          </ac:spMkLst>
        </pc:spChg>
        <pc:spChg chg="mod">
          <ac:chgData name="hassan MH" userId="84cd2103f36ef0dc" providerId="LiveId" clId="{DB09E389-B254-452F-B509-6BD4BBA14926}" dt="2021-02-20T12:02:46.038" v="539"/>
          <ac:spMkLst>
            <pc:docMk/>
            <pc:sldMk cId="3132206973" sldId="258"/>
            <ac:spMk id="21" creationId="{FD844007-5E58-41BA-B2F8-1C987CD6DF9C}"/>
          </ac:spMkLst>
        </pc:spChg>
        <pc:spChg chg="mod">
          <ac:chgData name="hassan MH" userId="84cd2103f36ef0dc" providerId="LiveId" clId="{DB09E389-B254-452F-B509-6BD4BBA14926}" dt="2021-02-20T12:02:46.038" v="539"/>
          <ac:spMkLst>
            <pc:docMk/>
            <pc:sldMk cId="3132206973" sldId="258"/>
            <ac:spMk id="22" creationId="{32796B15-08E7-48CF-8C63-BC994775577A}"/>
          </ac:spMkLst>
        </pc:spChg>
        <pc:spChg chg="mod">
          <ac:chgData name="hassan MH" userId="84cd2103f36ef0dc" providerId="LiveId" clId="{DB09E389-B254-452F-B509-6BD4BBA14926}" dt="2021-02-20T12:02:46.038" v="539"/>
          <ac:spMkLst>
            <pc:docMk/>
            <pc:sldMk cId="3132206973" sldId="258"/>
            <ac:spMk id="23" creationId="{12162DB5-4E14-4574-A581-67B7AB29BD21}"/>
          </ac:spMkLst>
        </pc:spChg>
        <pc:spChg chg="mod">
          <ac:chgData name="hassan MH" userId="84cd2103f36ef0dc" providerId="LiveId" clId="{DB09E389-B254-452F-B509-6BD4BBA14926}" dt="2021-02-20T12:02:48.616" v="542" actId="948"/>
          <ac:spMkLst>
            <pc:docMk/>
            <pc:sldMk cId="3132206973" sldId="258"/>
            <ac:spMk id="25" creationId="{9BE50B16-40B8-4BA4-BA58-13857141926C}"/>
          </ac:spMkLst>
        </pc:spChg>
        <pc:spChg chg="mod">
          <ac:chgData name="hassan MH" userId="84cd2103f36ef0dc" providerId="LiveId" clId="{DB09E389-B254-452F-B509-6BD4BBA14926}" dt="2021-02-20T12:02:48.616" v="542" actId="948"/>
          <ac:spMkLst>
            <pc:docMk/>
            <pc:sldMk cId="3132206973" sldId="258"/>
            <ac:spMk id="26" creationId="{0A3C4B02-6B08-4342-9168-D1752325E498}"/>
          </ac:spMkLst>
        </pc:spChg>
        <pc:spChg chg="mod">
          <ac:chgData name="hassan MH" userId="84cd2103f36ef0dc" providerId="LiveId" clId="{DB09E389-B254-452F-B509-6BD4BBA14926}" dt="2021-02-20T12:02:48.616" v="542" actId="948"/>
          <ac:spMkLst>
            <pc:docMk/>
            <pc:sldMk cId="3132206973" sldId="258"/>
            <ac:spMk id="27" creationId="{4C9E5ADF-38CE-426D-9034-5E1D73D38751}"/>
          </ac:spMkLst>
        </pc:spChg>
        <pc:spChg chg="mod">
          <ac:chgData name="hassan MH" userId="84cd2103f36ef0dc" providerId="LiveId" clId="{DB09E389-B254-452F-B509-6BD4BBA14926}" dt="2021-02-20T12:02:48.616" v="542" actId="948"/>
          <ac:spMkLst>
            <pc:docMk/>
            <pc:sldMk cId="3132206973" sldId="258"/>
            <ac:spMk id="28" creationId="{3D40F185-DF00-46C9-B122-86BF02F3FA17}"/>
          </ac:spMkLst>
        </pc:spChg>
        <pc:spChg chg="mod">
          <ac:chgData name="hassan MH" userId="84cd2103f36ef0dc" providerId="LiveId" clId="{DB09E389-B254-452F-B509-6BD4BBA14926}" dt="2021-02-20T12:02:48.616" v="542" actId="948"/>
          <ac:spMkLst>
            <pc:docMk/>
            <pc:sldMk cId="3132206973" sldId="258"/>
            <ac:spMk id="29" creationId="{08F9C53B-A454-4EB7-B49E-65FDB137328A}"/>
          </ac:spMkLst>
        </pc:spChg>
        <pc:spChg chg="mod">
          <ac:chgData name="hassan MH" userId="84cd2103f36ef0dc" providerId="LiveId" clId="{DB09E389-B254-452F-B509-6BD4BBA14926}" dt="2021-02-20T12:02:48.616" v="542" actId="948"/>
          <ac:spMkLst>
            <pc:docMk/>
            <pc:sldMk cId="3132206973" sldId="258"/>
            <ac:spMk id="30" creationId="{19BB87D6-992E-486B-AB18-11446310A34E}"/>
          </ac:spMkLst>
        </pc:spChg>
        <pc:spChg chg="mod">
          <ac:chgData name="hassan MH" userId="84cd2103f36ef0dc" providerId="LiveId" clId="{DB09E389-B254-452F-B509-6BD4BBA14926}" dt="2021-02-20T12:02:48.616" v="542" actId="948"/>
          <ac:spMkLst>
            <pc:docMk/>
            <pc:sldMk cId="3132206973" sldId="258"/>
            <ac:spMk id="31" creationId="{C7582C53-9004-412D-BD6F-6DE265CDE9B2}"/>
          </ac:spMkLst>
        </pc:spChg>
        <pc:spChg chg="mod">
          <ac:chgData name="hassan MH" userId="84cd2103f36ef0dc" providerId="LiveId" clId="{DB09E389-B254-452F-B509-6BD4BBA14926}" dt="2021-02-20T12:02:48.616" v="542" actId="948"/>
          <ac:spMkLst>
            <pc:docMk/>
            <pc:sldMk cId="3132206973" sldId="258"/>
            <ac:spMk id="32" creationId="{AF7C153E-FE07-4057-BC82-1195345635DA}"/>
          </ac:spMkLst>
        </pc:spChg>
        <pc:spChg chg="mod">
          <ac:chgData name="hassan MH" userId="84cd2103f36ef0dc" providerId="LiveId" clId="{DB09E389-B254-452F-B509-6BD4BBA14926}" dt="2021-02-20T12:02:48.616" v="542" actId="948"/>
          <ac:spMkLst>
            <pc:docMk/>
            <pc:sldMk cId="3132206973" sldId="258"/>
            <ac:spMk id="33" creationId="{00D9759B-B7EF-4B8E-8A36-1357F90C1260}"/>
          </ac:spMkLst>
        </pc:spChg>
        <pc:spChg chg="mod">
          <ac:chgData name="hassan MH" userId="84cd2103f36ef0dc" providerId="LiveId" clId="{DB09E389-B254-452F-B509-6BD4BBA14926}" dt="2021-02-20T12:02:48.616" v="542" actId="948"/>
          <ac:spMkLst>
            <pc:docMk/>
            <pc:sldMk cId="3132206973" sldId="258"/>
            <ac:spMk id="34" creationId="{8A2D6C6F-DC86-407F-A613-11CBE8884AA5}"/>
          </ac:spMkLst>
        </pc:spChg>
        <pc:spChg chg="mod">
          <ac:chgData name="hassan MH" userId="84cd2103f36ef0dc" providerId="LiveId" clId="{DB09E389-B254-452F-B509-6BD4BBA14926}" dt="2021-02-20T12:02:48.616" v="542" actId="948"/>
          <ac:spMkLst>
            <pc:docMk/>
            <pc:sldMk cId="3132206973" sldId="258"/>
            <ac:spMk id="35" creationId="{BEF75462-C762-468F-9524-80C1EE4F94C2}"/>
          </ac:spMkLst>
        </pc:spChg>
        <pc:spChg chg="mod">
          <ac:chgData name="hassan MH" userId="84cd2103f36ef0dc" providerId="LiveId" clId="{DB09E389-B254-452F-B509-6BD4BBA14926}" dt="2021-02-20T12:02:48.616" v="542" actId="948"/>
          <ac:spMkLst>
            <pc:docMk/>
            <pc:sldMk cId="3132206973" sldId="258"/>
            <ac:spMk id="36" creationId="{ADDCD6D6-85A6-457B-8178-AF0E3D3BE9D6}"/>
          </ac:spMkLst>
        </pc:spChg>
        <pc:spChg chg="mod">
          <ac:chgData name="hassan MH" userId="84cd2103f36ef0dc" providerId="LiveId" clId="{DB09E389-B254-452F-B509-6BD4BBA14926}" dt="2021-02-20T12:02:48.616" v="542" actId="948"/>
          <ac:spMkLst>
            <pc:docMk/>
            <pc:sldMk cId="3132206973" sldId="258"/>
            <ac:spMk id="37" creationId="{B05FFD15-648B-4987-B6A4-886131525EDF}"/>
          </ac:spMkLst>
        </pc:spChg>
        <pc:spChg chg="mod">
          <ac:chgData name="hassan MH" userId="84cd2103f36ef0dc" providerId="LiveId" clId="{DB09E389-B254-452F-B509-6BD4BBA14926}" dt="2021-02-20T12:02:53.488" v="544"/>
          <ac:spMkLst>
            <pc:docMk/>
            <pc:sldMk cId="3132206973" sldId="258"/>
            <ac:spMk id="39" creationId="{1283184F-65A1-4A39-BBEE-3A48F8AF3F40}"/>
          </ac:spMkLst>
        </pc:spChg>
        <pc:spChg chg="mod">
          <ac:chgData name="hassan MH" userId="84cd2103f36ef0dc" providerId="LiveId" clId="{DB09E389-B254-452F-B509-6BD4BBA14926}" dt="2021-02-20T12:02:53.488" v="544"/>
          <ac:spMkLst>
            <pc:docMk/>
            <pc:sldMk cId="3132206973" sldId="258"/>
            <ac:spMk id="40" creationId="{EF6CA008-5E17-4171-AD75-021DFA439ADE}"/>
          </ac:spMkLst>
        </pc:spChg>
        <pc:spChg chg="mod">
          <ac:chgData name="hassan MH" userId="84cd2103f36ef0dc" providerId="LiveId" clId="{DB09E389-B254-452F-B509-6BD4BBA14926}" dt="2021-02-20T12:02:53.488" v="544"/>
          <ac:spMkLst>
            <pc:docMk/>
            <pc:sldMk cId="3132206973" sldId="258"/>
            <ac:spMk id="41" creationId="{150EA496-0F76-4086-8E0C-4BEDEC7932D9}"/>
          </ac:spMkLst>
        </pc:spChg>
        <pc:spChg chg="mod">
          <ac:chgData name="hassan MH" userId="84cd2103f36ef0dc" providerId="LiveId" clId="{DB09E389-B254-452F-B509-6BD4BBA14926}" dt="2021-02-20T12:02:53.488" v="544"/>
          <ac:spMkLst>
            <pc:docMk/>
            <pc:sldMk cId="3132206973" sldId="258"/>
            <ac:spMk id="42" creationId="{8EEE11D8-7930-43FA-87A3-9AAD8251DC05}"/>
          </ac:spMkLst>
        </pc:spChg>
        <pc:spChg chg="mod">
          <ac:chgData name="hassan MH" userId="84cd2103f36ef0dc" providerId="LiveId" clId="{DB09E389-B254-452F-B509-6BD4BBA14926}" dt="2021-02-20T12:02:53.488" v="544"/>
          <ac:spMkLst>
            <pc:docMk/>
            <pc:sldMk cId="3132206973" sldId="258"/>
            <ac:spMk id="43" creationId="{855D8658-72EA-4ADD-9BF2-F49A90B0A4EF}"/>
          </ac:spMkLst>
        </pc:spChg>
        <pc:spChg chg="mod">
          <ac:chgData name="hassan MH" userId="84cd2103f36ef0dc" providerId="LiveId" clId="{DB09E389-B254-452F-B509-6BD4BBA14926}" dt="2021-02-20T12:02:53.488" v="544"/>
          <ac:spMkLst>
            <pc:docMk/>
            <pc:sldMk cId="3132206973" sldId="258"/>
            <ac:spMk id="44" creationId="{8EA56DDB-167C-4D6F-887C-BA80FF84996F}"/>
          </ac:spMkLst>
        </pc:spChg>
        <pc:spChg chg="mod">
          <ac:chgData name="hassan MH" userId="84cd2103f36ef0dc" providerId="LiveId" clId="{DB09E389-B254-452F-B509-6BD4BBA14926}" dt="2021-02-20T12:02:53.488" v="544"/>
          <ac:spMkLst>
            <pc:docMk/>
            <pc:sldMk cId="3132206973" sldId="258"/>
            <ac:spMk id="45" creationId="{0580046E-D432-435A-B3A4-49721CB8BEC5}"/>
          </ac:spMkLst>
        </pc:spChg>
        <pc:spChg chg="mod">
          <ac:chgData name="hassan MH" userId="84cd2103f36ef0dc" providerId="LiveId" clId="{DB09E389-B254-452F-B509-6BD4BBA14926}" dt="2021-02-20T12:02:53.488" v="544"/>
          <ac:spMkLst>
            <pc:docMk/>
            <pc:sldMk cId="3132206973" sldId="258"/>
            <ac:spMk id="46" creationId="{4A36C17D-97D2-4E3B-8811-DC3B540EB682}"/>
          </ac:spMkLst>
        </pc:spChg>
        <pc:spChg chg="mod">
          <ac:chgData name="hassan MH" userId="84cd2103f36ef0dc" providerId="LiveId" clId="{DB09E389-B254-452F-B509-6BD4BBA14926}" dt="2021-02-20T12:02:53.488" v="544"/>
          <ac:spMkLst>
            <pc:docMk/>
            <pc:sldMk cId="3132206973" sldId="258"/>
            <ac:spMk id="47" creationId="{3B50725A-E923-40E2-A5DC-60ED2F5AAADB}"/>
          </ac:spMkLst>
        </pc:spChg>
        <pc:spChg chg="mod">
          <ac:chgData name="hassan MH" userId="84cd2103f36ef0dc" providerId="LiveId" clId="{DB09E389-B254-452F-B509-6BD4BBA14926}" dt="2021-02-20T12:02:53.488" v="544"/>
          <ac:spMkLst>
            <pc:docMk/>
            <pc:sldMk cId="3132206973" sldId="258"/>
            <ac:spMk id="48" creationId="{1977C165-646B-482B-A5A5-6F2C7EF4BCA1}"/>
          </ac:spMkLst>
        </pc:spChg>
        <pc:spChg chg="mod">
          <ac:chgData name="hassan MH" userId="84cd2103f36ef0dc" providerId="LiveId" clId="{DB09E389-B254-452F-B509-6BD4BBA14926}" dt="2021-02-20T12:02:53.488" v="544"/>
          <ac:spMkLst>
            <pc:docMk/>
            <pc:sldMk cId="3132206973" sldId="258"/>
            <ac:spMk id="49" creationId="{8DC25FBE-DBC0-452A-AE1F-48524A129596}"/>
          </ac:spMkLst>
        </pc:spChg>
        <pc:spChg chg="mod">
          <ac:chgData name="hassan MH" userId="84cd2103f36ef0dc" providerId="LiveId" clId="{DB09E389-B254-452F-B509-6BD4BBA14926}" dt="2021-02-20T12:02:53.488" v="544"/>
          <ac:spMkLst>
            <pc:docMk/>
            <pc:sldMk cId="3132206973" sldId="258"/>
            <ac:spMk id="50" creationId="{AB2CD16C-556E-4755-90FF-3E6A6E0C7727}"/>
          </ac:spMkLst>
        </pc:spChg>
        <pc:spChg chg="mod">
          <ac:chgData name="hassan MH" userId="84cd2103f36ef0dc" providerId="LiveId" clId="{DB09E389-B254-452F-B509-6BD4BBA14926}" dt="2021-02-20T12:02:53.488" v="544"/>
          <ac:spMkLst>
            <pc:docMk/>
            <pc:sldMk cId="3132206973" sldId="258"/>
            <ac:spMk id="51" creationId="{CE3B860C-A0BC-45CE-B968-7F542585B7B6}"/>
          </ac:spMkLst>
        </pc:spChg>
        <pc:spChg chg="mod">
          <ac:chgData name="hassan MH" userId="84cd2103f36ef0dc" providerId="LiveId" clId="{DB09E389-B254-452F-B509-6BD4BBA14926}" dt="2021-02-20T12:02:58.828" v="547" actId="571"/>
          <ac:spMkLst>
            <pc:docMk/>
            <pc:sldMk cId="3132206973" sldId="258"/>
            <ac:spMk id="53" creationId="{BDC848D2-2E47-426F-93AE-A11FE27C99E0}"/>
          </ac:spMkLst>
        </pc:spChg>
        <pc:spChg chg="mod">
          <ac:chgData name="hassan MH" userId="84cd2103f36ef0dc" providerId="LiveId" clId="{DB09E389-B254-452F-B509-6BD4BBA14926}" dt="2021-02-20T12:02:58.828" v="547" actId="571"/>
          <ac:spMkLst>
            <pc:docMk/>
            <pc:sldMk cId="3132206973" sldId="258"/>
            <ac:spMk id="54" creationId="{AA21BA28-9620-41F0-8ED3-B6F5DB28F9E4}"/>
          </ac:spMkLst>
        </pc:spChg>
        <pc:spChg chg="mod">
          <ac:chgData name="hassan MH" userId="84cd2103f36ef0dc" providerId="LiveId" clId="{DB09E389-B254-452F-B509-6BD4BBA14926}" dt="2021-02-20T12:02:58.828" v="547" actId="571"/>
          <ac:spMkLst>
            <pc:docMk/>
            <pc:sldMk cId="3132206973" sldId="258"/>
            <ac:spMk id="55" creationId="{1AD2BEC5-7EC5-42C3-AD8C-9A8ACA539458}"/>
          </ac:spMkLst>
        </pc:spChg>
        <pc:spChg chg="mod">
          <ac:chgData name="hassan MH" userId="84cd2103f36ef0dc" providerId="LiveId" clId="{DB09E389-B254-452F-B509-6BD4BBA14926}" dt="2021-02-20T12:02:58.828" v="547" actId="571"/>
          <ac:spMkLst>
            <pc:docMk/>
            <pc:sldMk cId="3132206973" sldId="258"/>
            <ac:spMk id="56" creationId="{131B7BF5-C3AA-455D-BB88-6B6E151168A0}"/>
          </ac:spMkLst>
        </pc:spChg>
        <pc:spChg chg="mod">
          <ac:chgData name="hassan MH" userId="84cd2103f36ef0dc" providerId="LiveId" clId="{DB09E389-B254-452F-B509-6BD4BBA14926}" dt="2021-02-20T12:02:58.828" v="547" actId="571"/>
          <ac:spMkLst>
            <pc:docMk/>
            <pc:sldMk cId="3132206973" sldId="258"/>
            <ac:spMk id="57" creationId="{CB5F4101-C570-49A1-8082-787CB614BFDA}"/>
          </ac:spMkLst>
        </pc:spChg>
        <pc:spChg chg="mod">
          <ac:chgData name="hassan MH" userId="84cd2103f36ef0dc" providerId="LiveId" clId="{DB09E389-B254-452F-B509-6BD4BBA14926}" dt="2021-02-20T12:02:58.828" v="547" actId="571"/>
          <ac:spMkLst>
            <pc:docMk/>
            <pc:sldMk cId="3132206973" sldId="258"/>
            <ac:spMk id="58" creationId="{56F6470F-CF23-448C-8887-4EAAB7FDD492}"/>
          </ac:spMkLst>
        </pc:spChg>
        <pc:spChg chg="mod">
          <ac:chgData name="hassan MH" userId="84cd2103f36ef0dc" providerId="LiveId" clId="{DB09E389-B254-452F-B509-6BD4BBA14926}" dt="2021-02-20T12:02:58.828" v="547" actId="571"/>
          <ac:spMkLst>
            <pc:docMk/>
            <pc:sldMk cId="3132206973" sldId="258"/>
            <ac:spMk id="59" creationId="{8979502A-758B-4D0D-A61F-35572E515767}"/>
          </ac:spMkLst>
        </pc:spChg>
        <pc:spChg chg="mod">
          <ac:chgData name="hassan MH" userId="84cd2103f36ef0dc" providerId="LiveId" clId="{DB09E389-B254-452F-B509-6BD4BBA14926}" dt="2021-02-20T12:02:58.828" v="547" actId="571"/>
          <ac:spMkLst>
            <pc:docMk/>
            <pc:sldMk cId="3132206973" sldId="258"/>
            <ac:spMk id="60" creationId="{8EC613AD-587F-4DBA-AC97-3E25C77D1AD6}"/>
          </ac:spMkLst>
        </pc:spChg>
        <pc:spChg chg="mod">
          <ac:chgData name="hassan MH" userId="84cd2103f36ef0dc" providerId="LiveId" clId="{DB09E389-B254-452F-B509-6BD4BBA14926}" dt="2021-02-20T12:02:58.828" v="547" actId="571"/>
          <ac:spMkLst>
            <pc:docMk/>
            <pc:sldMk cId="3132206973" sldId="258"/>
            <ac:spMk id="61" creationId="{FE847E2D-E4E9-4C84-9058-5E091A5DA0F2}"/>
          </ac:spMkLst>
        </pc:spChg>
        <pc:spChg chg="mod">
          <ac:chgData name="hassan MH" userId="84cd2103f36ef0dc" providerId="LiveId" clId="{DB09E389-B254-452F-B509-6BD4BBA14926}" dt="2021-02-20T12:02:58.828" v="547" actId="571"/>
          <ac:spMkLst>
            <pc:docMk/>
            <pc:sldMk cId="3132206973" sldId="258"/>
            <ac:spMk id="62" creationId="{C69DE896-8B70-4D7E-BB00-3430D11155EA}"/>
          </ac:spMkLst>
        </pc:spChg>
        <pc:spChg chg="mod">
          <ac:chgData name="hassan MH" userId="84cd2103f36ef0dc" providerId="LiveId" clId="{DB09E389-B254-452F-B509-6BD4BBA14926}" dt="2021-02-20T12:02:58.828" v="547" actId="571"/>
          <ac:spMkLst>
            <pc:docMk/>
            <pc:sldMk cId="3132206973" sldId="258"/>
            <ac:spMk id="63" creationId="{B172806E-04C5-4199-BCCF-27B7F4A3F42A}"/>
          </ac:spMkLst>
        </pc:spChg>
        <pc:spChg chg="mod">
          <ac:chgData name="hassan MH" userId="84cd2103f36ef0dc" providerId="LiveId" clId="{DB09E389-B254-452F-B509-6BD4BBA14926}" dt="2021-02-20T12:02:58.828" v="547" actId="571"/>
          <ac:spMkLst>
            <pc:docMk/>
            <pc:sldMk cId="3132206973" sldId="258"/>
            <ac:spMk id="64" creationId="{7F663824-DFE3-41B2-BB6A-7EA8A97B8B78}"/>
          </ac:spMkLst>
        </pc:spChg>
        <pc:spChg chg="mod">
          <ac:chgData name="hassan MH" userId="84cd2103f36ef0dc" providerId="LiveId" clId="{DB09E389-B254-452F-B509-6BD4BBA14926}" dt="2021-02-20T12:02:58.828" v="547" actId="571"/>
          <ac:spMkLst>
            <pc:docMk/>
            <pc:sldMk cId="3132206973" sldId="258"/>
            <ac:spMk id="65" creationId="{EA122248-2B44-4891-BDB7-BA32A9F0A28B}"/>
          </ac:spMkLst>
        </pc:spChg>
        <pc:spChg chg="mod">
          <ac:chgData name="hassan MH" userId="84cd2103f36ef0dc" providerId="LiveId" clId="{DB09E389-B254-452F-B509-6BD4BBA14926}" dt="2021-02-20T12:03:06.856" v="553" actId="948"/>
          <ac:spMkLst>
            <pc:docMk/>
            <pc:sldMk cId="3132206973" sldId="258"/>
            <ac:spMk id="67" creationId="{E6D92881-2D68-4D6B-AAA5-6E56EFDE2CD8}"/>
          </ac:spMkLst>
        </pc:spChg>
        <pc:spChg chg="mod">
          <ac:chgData name="hassan MH" userId="84cd2103f36ef0dc" providerId="LiveId" clId="{DB09E389-B254-452F-B509-6BD4BBA14926}" dt="2021-02-20T12:03:06.856" v="553" actId="948"/>
          <ac:spMkLst>
            <pc:docMk/>
            <pc:sldMk cId="3132206973" sldId="258"/>
            <ac:spMk id="68" creationId="{05B02B99-DDC5-4F57-A3C6-4CD8E3C66925}"/>
          </ac:spMkLst>
        </pc:spChg>
        <pc:spChg chg="mod">
          <ac:chgData name="hassan MH" userId="84cd2103f36ef0dc" providerId="LiveId" clId="{DB09E389-B254-452F-B509-6BD4BBA14926}" dt="2021-02-20T12:03:06.856" v="553" actId="948"/>
          <ac:spMkLst>
            <pc:docMk/>
            <pc:sldMk cId="3132206973" sldId="258"/>
            <ac:spMk id="69" creationId="{38FB5BE6-6E40-4C5A-BF43-A631A548EC2B}"/>
          </ac:spMkLst>
        </pc:spChg>
        <pc:spChg chg="mod">
          <ac:chgData name="hassan MH" userId="84cd2103f36ef0dc" providerId="LiveId" clId="{DB09E389-B254-452F-B509-6BD4BBA14926}" dt="2021-02-20T12:03:06.856" v="553" actId="948"/>
          <ac:spMkLst>
            <pc:docMk/>
            <pc:sldMk cId="3132206973" sldId="258"/>
            <ac:spMk id="70" creationId="{333E78B7-2347-4623-9226-D2D4E0D37A55}"/>
          </ac:spMkLst>
        </pc:spChg>
        <pc:spChg chg="mod">
          <ac:chgData name="hassan MH" userId="84cd2103f36ef0dc" providerId="LiveId" clId="{DB09E389-B254-452F-B509-6BD4BBA14926}" dt="2021-02-20T12:03:06.856" v="553" actId="948"/>
          <ac:spMkLst>
            <pc:docMk/>
            <pc:sldMk cId="3132206973" sldId="258"/>
            <ac:spMk id="71" creationId="{A86CCA9F-23E3-4F8D-89CE-49372494A2C1}"/>
          </ac:spMkLst>
        </pc:spChg>
        <pc:spChg chg="mod">
          <ac:chgData name="hassan MH" userId="84cd2103f36ef0dc" providerId="LiveId" clId="{DB09E389-B254-452F-B509-6BD4BBA14926}" dt="2021-02-20T12:03:06.856" v="553" actId="948"/>
          <ac:spMkLst>
            <pc:docMk/>
            <pc:sldMk cId="3132206973" sldId="258"/>
            <ac:spMk id="72" creationId="{0CA629B3-EC26-4415-BAAE-5F572510EE6D}"/>
          </ac:spMkLst>
        </pc:spChg>
        <pc:spChg chg="mod">
          <ac:chgData name="hassan MH" userId="84cd2103f36ef0dc" providerId="LiveId" clId="{DB09E389-B254-452F-B509-6BD4BBA14926}" dt="2021-02-20T12:03:06.856" v="553" actId="948"/>
          <ac:spMkLst>
            <pc:docMk/>
            <pc:sldMk cId="3132206973" sldId="258"/>
            <ac:spMk id="73" creationId="{6790055C-CF5E-4B75-B538-5332001F8206}"/>
          </ac:spMkLst>
        </pc:spChg>
        <pc:spChg chg="mod">
          <ac:chgData name="hassan MH" userId="84cd2103f36ef0dc" providerId="LiveId" clId="{DB09E389-B254-452F-B509-6BD4BBA14926}" dt="2021-02-20T12:03:06.856" v="553" actId="948"/>
          <ac:spMkLst>
            <pc:docMk/>
            <pc:sldMk cId="3132206973" sldId="258"/>
            <ac:spMk id="74" creationId="{2944A7CE-EDF3-4B5D-A88E-94DEEAD139A0}"/>
          </ac:spMkLst>
        </pc:spChg>
        <pc:spChg chg="mod">
          <ac:chgData name="hassan MH" userId="84cd2103f36ef0dc" providerId="LiveId" clId="{DB09E389-B254-452F-B509-6BD4BBA14926}" dt="2021-02-20T12:03:06.856" v="553" actId="948"/>
          <ac:spMkLst>
            <pc:docMk/>
            <pc:sldMk cId="3132206973" sldId="258"/>
            <ac:spMk id="75" creationId="{2C2EDB7F-C0A1-4868-ACDA-BA56ECF5D680}"/>
          </ac:spMkLst>
        </pc:spChg>
        <pc:spChg chg="mod">
          <ac:chgData name="hassan MH" userId="84cd2103f36ef0dc" providerId="LiveId" clId="{DB09E389-B254-452F-B509-6BD4BBA14926}" dt="2021-02-20T12:03:06.856" v="553" actId="948"/>
          <ac:spMkLst>
            <pc:docMk/>
            <pc:sldMk cId="3132206973" sldId="258"/>
            <ac:spMk id="76" creationId="{DE26BCF0-D6AC-4725-849C-820C0B1933C5}"/>
          </ac:spMkLst>
        </pc:spChg>
        <pc:spChg chg="mod">
          <ac:chgData name="hassan MH" userId="84cd2103f36ef0dc" providerId="LiveId" clId="{DB09E389-B254-452F-B509-6BD4BBA14926}" dt="2021-02-20T12:03:06.856" v="553" actId="948"/>
          <ac:spMkLst>
            <pc:docMk/>
            <pc:sldMk cId="3132206973" sldId="258"/>
            <ac:spMk id="77" creationId="{C678386C-7A74-46E3-A15D-6752594E23CC}"/>
          </ac:spMkLst>
        </pc:spChg>
        <pc:spChg chg="mod">
          <ac:chgData name="hassan MH" userId="84cd2103f36ef0dc" providerId="LiveId" clId="{DB09E389-B254-452F-B509-6BD4BBA14926}" dt="2021-02-20T12:03:06.856" v="553" actId="948"/>
          <ac:spMkLst>
            <pc:docMk/>
            <pc:sldMk cId="3132206973" sldId="258"/>
            <ac:spMk id="78" creationId="{18F4CFD4-6D5D-4D85-B8F7-A20FB0720966}"/>
          </ac:spMkLst>
        </pc:spChg>
        <pc:spChg chg="mod">
          <ac:chgData name="hassan MH" userId="84cd2103f36ef0dc" providerId="LiveId" clId="{DB09E389-B254-452F-B509-6BD4BBA14926}" dt="2021-02-20T12:03:06.856" v="553" actId="948"/>
          <ac:spMkLst>
            <pc:docMk/>
            <pc:sldMk cId="3132206973" sldId="258"/>
            <ac:spMk id="79" creationId="{34CF9C1D-E9CB-4BB3-9CAE-D70AC7750F81}"/>
          </ac:spMkLst>
        </pc:spChg>
        <pc:spChg chg="mod">
          <ac:chgData name="hassan MH" userId="84cd2103f36ef0dc" providerId="LiveId" clId="{DB09E389-B254-452F-B509-6BD4BBA14926}" dt="2021-02-20T12:03:11.502" v="557" actId="571"/>
          <ac:spMkLst>
            <pc:docMk/>
            <pc:sldMk cId="3132206973" sldId="258"/>
            <ac:spMk id="81" creationId="{B2900864-F5DB-4936-89F1-136060D6825E}"/>
          </ac:spMkLst>
        </pc:spChg>
        <pc:spChg chg="mod">
          <ac:chgData name="hassan MH" userId="84cd2103f36ef0dc" providerId="LiveId" clId="{DB09E389-B254-452F-B509-6BD4BBA14926}" dt="2021-02-20T12:03:11.502" v="557" actId="571"/>
          <ac:spMkLst>
            <pc:docMk/>
            <pc:sldMk cId="3132206973" sldId="258"/>
            <ac:spMk id="82" creationId="{3F6C3EA6-9BF8-48AD-9716-218060D0EB04}"/>
          </ac:spMkLst>
        </pc:spChg>
        <pc:spChg chg="mod">
          <ac:chgData name="hassan MH" userId="84cd2103f36ef0dc" providerId="LiveId" clId="{DB09E389-B254-452F-B509-6BD4BBA14926}" dt="2021-02-20T12:03:11.502" v="557" actId="571"/>
          <ac:spMkLst>
            <pc:docMk/>
            <pc:sldMk cId="3132206973" sldId="258"/>
            <ac:spMk id="83" creationId="{4D89D1A9-4FAC-42CD-BC27-55CDD68B6547}"/>
          </ac:spMkLst>
        </pc:spChg>
        <pc:spChg chg="mod">
          <ac:chgData name="hassan MH" userId="84cd2103f36ef0dc" providerId="LiveId" clId="{DB09E389-B254-452F-B509-6BD4BBA14926}" dt="2021-02-20T12:03:11.502" v="557" actId="571"/>
          <ac:spMkLst>
            <pc:docMk/>
            <pc:sldMk cId="3132206973" sldId="258"/>
            <ac:spMk id="84" creationId="{35A4A567-CAE0-4D68-A0C8-84C54A5AA50B}"/>
          </ac:spMkLst>
        </pc:spChg>
        <pc:spChg chg="mod">
          <ac:chgData name="hassan MH" userId="84cd2103f36ef0dc" providerId="LiveId" clId="{DB09E389-B254-452F-B509-6BD4BBA14926}" dt="2021-02-20T12:03:11.502" v="557" actId="571"/>
          <ac:spMkLst>
            <pc:docMk/>
            <pc:sldMk cId="3132206973" sldId="258"/>
            <ac:spMk id="85" creationId="{A089AF01-076F-445F-8EF4-EB3BC5FCA831}"/>
          </ac:spMkLst>
        </pc:spChg>
        <pc:spChg chg="mod">
          <ac:chgData name="hassan MH" userId="84cd2103f36ef0dc" providerId="LiveId" clId="{DB09E389-B254-452F-B509-6BD4BBA14926}" dt="2021-02-20T12:03:11.502" v="557" actId="571"/>
          <ac:spMkLst>
            <pc:docMk/>
            <pc:sldMk cId="3132206973" sldId="258"/>
            <ac:spMk id="86" creationId="{6B24460E-D9F0-46D9-9AD9-B622F35D2AA5}"/>
          </ac:spMkLst>
        </pc:spChg>
        <pc:spChg chg="mod">
          <ac:chgData name="hassan MH" userId="84cd2103f36ef0dc" providerId="LiveId" clId="{DB09E389-B254-452F-B509-6BD4BBA14926}" dt="2021-02-20T12:03:11.502" v="557" actId="571"/>
          <ac:spMkLst>
            <pc:docMk/>
            <pc:sldMk cId="3132206973" sldId="258"/>
            <ac:spMk id="87" creationId="{8EA5480A-3EB9-4A5E-8F4B-2471E167B89D}"/>
          </ac:spMkLst>
        </pc:spChg>
        <pc:spChg chg="mod">
          <ac:chgData name="hassan MH" userId="84cd2103f36ef0dc" providerId="LiveId" clId="{DB09E389-B254-452F-B509-6BD4BBA14926}" dt="2021-02-20T12:03:11.502" v="557" actId="571"/>
          <ac:spMkLst>
            <pc:docMk/>
            <pc:sldMk cId="3132206973" sldId="258"/>
            <ac:spMk id="88" creationId="{7FD0E1BC-91F5-4507-BA54-77AB1F2C950F}"/>
          </ac:spMkLst>
        </pc:spChg>
        <pc:spChg chg="mod">
          <ac:chgData name="hassan MH" userId="84cd2103f36ef0dc" providerId="LiveId" clId="{DB09E389-B254-452F-B509-6BD4BBA14926}" dt="2021-02-20T12:03:11.502" v="557" actId="571"/>
          <ac:spMkLst>
            <pc:docMk/>
            <pc:sldMk cId="3132206973" sldId="258"/>
            <ac:spMk id="89" creationId="{08234D59-5935-429C-8FD3-995BDB88405B}"/>
          </ac:spMkLst>
        </pc:spChg>
        <pc:spChg chg="mod">
          <ac:chgData name="hassan MH" userId="84cd2103f36ef0dc" providerId="LiveId" clId="{DB09E389-B254-452F-B509-6BD4BBA14926}" dt="2021-02-20T12:03:11.502" v="557" actId="571"/>
          <ac:spMkLst>
            <pc:docMk/>
            <pc:sldMk cId="3132206973" sldId="258"/>
            <ac:spMk id="90" creationId="{A43A7C25-3422-47A1-95A1-98947C5C7864}"/>
          </ac:spMkLst>
        </pc:spChg>
        <pc:spChg chg="mod">
          <ac:chgData name="hassan MH" userId="84cd2103f36ef0dc" providerId="LiveId" clId="{DB09E389-B254-452F-B509-6BD4BBA14926}" dt="2021-02-20T12:03:11.502" v="557" actId="571"/>
          <ac:spMkLst>
            <pc:docMk/>
            <pc:sldMk cId="3132206973" sldId="258"/>
            <ac:spMk id="91" creationId="{032FB896-E685-4217-8478-A6D1ABD3E55C}"/>
          </ac:spMkLst>
        </pc:spChg>
        <pc:spChg chg="mod">
          <ac:chgData name="hassan MH" userId="84cd2103f36ef0dc" providerId="LiveId" clId="{DB09E389-B254-452F-B509-6BD4BBA14926}" dt="2021-02-20T12:03:11.502" v="557" actId="571"/>
          <ac:spMkLst>
            <pc:docMk/>
            <pc:sldMk cId="3132206973" sldId="258"/>
            <ac:spMk id="92" creationId="{75B16E4F-7805-4299-80F6-2E58F7CB9F5E}"/>
          </ac:spMkLst>
        </pc:spChg>
        <pc:spChg chg="mod">
          <ac:chgData name="hassan MH" userId="84cd2103f36ef0dc" providerId="LiveId" clId="{DB09E389-B254-452F-B509-6BD4BBA14926}" dt="2021-02-20T12:03:11.502" v="557" actId="571"/>
          <ac:spMkLst>
            <pc:docMk/>
            <pc:sldMk cId="3132206973" sldId="258"/>
            <ac:spMk id="93" creationId="{7BDBEA1E-3065-4A8F-A14C-2C6A1EF32BD7}"/>
          </ac:spMkLst>
        </pc:spChg>
        <pc:spChg chg="mod">
          <ac:chgData name="hassan MH" userId="84cd2103f36ef0dc" providerId="LiveId" clId="{DB09E389-B254-452F-B509-6BD4BBA14926}" dt="2021-02-20T14:14:51.127" v="2168"/>
          <ac:spMkLst>
            <pc:docMk/>
            <pc:sldMk cId="3132206973" sldId="258"/>
            <ac:spMk id="95" creationId="{CF6B3A69-6F1B-43F8-9F9D-E67EFF235A0F}"/>
          </ac:spMkLst>
        </pc:spChg>
        <pc:spChg chg="mod">
          <ac:chgData name="hassan MH" userId="84cd2103f36ef0dc" providerId="LiveId" clId="{DB09E389-B254-452F-B509-6BD4BBA14926}" dt="2021-02-20T14:14:51.127" v="2168"/>
          <ac:spMkLst>
            <pc:docMk/>
            <pc:sldMk cId="3132206973" sldId="258"/>
            <ac:spMk id="96" creationId="{1ABFC9D5-DB82-4B46-8EF6-FA7AC224AC72}"/>
          </ac:spMkLst>
        </pc:spChg>
        <pc:spChg chg="mod">
          <ac:chgData name="hassan MH" userId="84cd2103f36ef0dc" providerId="LiveId" clId="{DB09E389-B254-452F-B509-6BD4BBA14926}" dt="2021-02-20T14:14:51.127" v="2168"/>
          <ac:spMkLst>
            <pc:docMk/>
            <pc:sldMk cId="3132206973" sldId="258"/>
            <ac:spMk id="97" creationId="{5CD151DC-9F83-41ED-9FCE-35EFEF334014}"/>
          </ac:spMkLst>
        </pc:spChg>
        <pc:spChg chg="mod">
          <ac:chgData name="hassan MH" userId="84cd2103f36ef0dc" providerId="LiveId" clId="{DB09E389-B254-452F-B509-6BD4BBA14926}" dt="2021-02-20T14:14:51.127" v="2168"/>
          <ac:spMkLst>
            <pc:docMk/>
            <pc:sldMk cId="3132206973" sldId="258"/>
            <ac:spMk id="98" creationId="{41B1AB24-8D33-4780-B2A9-157F718E9250}"/>
          </ac:spMkLst>
        </pc:spChg>
        <pc:spChg chg="mod">
          <ac:chgData name="hassan MH" userId="84cd2103f36ef0dc" providerId="LiveId" clId="{DB09E389-B254-452F-B509-6BD4BBA14926}" dt="2021-02-20T14:15:02.672" v="2170" actId="207"/>
          <ac:spMkLst>
            <pc:docMk/>
            <pc:sldMk cId="3132206973" sldId="258"/>
            <ac:spMk id="99" creationId="{55B7918D-E02C-4B21-B54B-EA02E43E801F}"/>
          </ac:spMkLst>
        </pc:spChg>
        <pc:spChg chg="mod">
          <ac:chgData name="hassan MH" userId="84cd2103f36ef0dc" providerId="LiveId" clId="{DB09E389-B254-452F-B509-6BD4BBA14926}" dt="2021-02-20T14:14:51.127" v="2168"/>
          <ac:spMkLst>
            <pc:docMk/>
            <pc:sldMk cId="3132206973" sldId="258"/>
            <ac:spMk id="100" creationId="{BCBC4E8C-1F3D-46CD-A274-9BCC97D8C794}"/>
          </ac:spMkLst>
        </pc:spChg>
        <pc:spChg chg="mod">
          <ac:chgData name="hassan MH" userId="84cd2103f36ef0dc" providerId="LiveId" clId="{DB09E389-B254-452F-B509-6BD4BBA14926}" dt="2021-02-20T14:14:51.127" v="2168"/>
          <ac:spMkLst>
            <pc:docMk/>
            <pc:sldMk cId="3132206973" sldId="258"/>
            <ac:spMk id="101" creationId="{B8AC377F-1EDF-4D18-B7AB-2A82A3314A49}"/>
          </ac:spMkLst>
        </pc:spChg>
        <pc:spChg chg="mod">
          <ac:chgData name="hassan MH" userId="84cd2103f36ef0dc" providerId="LiveId" clId="{DB09E389-B254-452F-B509-6BD4BBA14926}" dt="2021-02-20T14:14:51.127" v="2168"/>
          <ac:spMkLst>
            <pc:docMk/>
            <pc:sldMk cId="3132206973" sldId="258"/>
            <ac:spMk id="102" creationId="{0D44B04E-4B70-4B8F-AABC-D2ABD9D049CD}"/>
          </ac:spMkLst>
        </pc:spChg>
        <pc:spChg chg="mod">
          <ac:chgData name="hassan MH" userId="84cd2103f36ef0dc" providerId="LiveId" clId="{DB09E389-B254-452F-B509-6BD4BBA14926}" dt="2021-02-20T14:14:51.127" v="2168"/>
          <ac:spMkLst>
            <pc:docMk/>
            <pc:sldMk cId="3132206973" sldId="258"/>
            <ac:spMk id="103" creationId="{A4EE3E96-AA96-4868-B78D-5942F5AC258B}"/>
          </ac:spMkLst>
        </pc:spChg>
        <pc:spChg chg="mod">
          <ac:chgData name="hassan MH" userId="84cd2103f36ef0dc" providerId="LiveId" clId="{DB09E389-B254-452F-B509-6BD4BBA14926}" dt="2021-02-20T14:14:51.127" v="2168"/>
          <ac:spMkLst>
            <pc:docMk/>
            <pc:sldMk cId="3132206973" sldId="258"/>
            <ac:spMk id="104" creationId="{182C7414-3DEB-42B8-84A8-7CFC3E8E6A06}"/>
          </ac:spMkLst>
        </pc:spChg>
        <pc:spChg chg="mod">
          <ac:chgData name="hassan MH" userId="84cd2103f36ef0dc" providerId="LiveId" clId="{DB09E389-B254-452F-B509-6BD4BBA14926}" dt="2021-02-20T14:14:51.127" v="2168"/>
          <ac:spMkLst>
            <pc:docMk/>
            <pc:sldMk cId="3132206973" sldId="258"/>
            <ac:spMk id="105" creationId="{34D0E721-C96E-47C5-890A-D2002CF2560D}"/>
          </ac:spMkLst>
        </pc:spChg>
        <pc:spChg chg="mod">
          <ac:chgData name="hassan MH" userId="84cd2103f36ef0dc" providerId="LiveId" clId="{DB09E389-B254-452F-B509-6BD4BBA14926}" dt="2021-02-20T14:14:51.127" v="2168"/>
          <ac:spMkLst>
            <pc:docMk/>
            <pc:sldMk cId="3132206973" sldId="258"/>
            <ac:spMk id="106" creationId="{9F92995C-9A1B-4228-98FA-BAB8D06B5AAC}"/>
          </ac:spMkLst>
        </pc:spChg>
        <pc:spChg chg="mod">
          <ac:chgData name="hassan MH" userId="84cd2103f36ef0dc" providerId="LiveId" clId="{DB09E389-B254-452F-B509-6BD4BBA14926}" dt="2021-02-20T14:14:51.127" v="2168"/>
          <ac:spMkLst>
            <pc:docMk/>
            <pc:sldMk cId="3132206973" sldId="258"/>
            <ac:spMk id="107" creationId="{F2225051-C6BF-4E45-92F6-5E28D63CA995}"/>
          </ac:spMkLst>
        </pc:spChg>
        <pc:spChg chg="mod">
          <ac:chgData name="hassan MH" userId="84cd2103f36ef0dc" providerId="LiveId" clId="{DB09E389-B254-452F-B509-6BD4BBA14926}" dt="2021-02-20T14:15:05.535" v="2171" actId="207"/>
          <ac:spMkLst>
            <pc:docMk/>
            <pc:sldMk cId="3132206973" sldId="258"/>
            <ac:spMk id="108" creationId="{B4F3D4C0-AE71-42B6-AB03-70657D25795D}"/>
          </ac:spMkLst>
        </pc:spChg>
        <pc:spChg chg="mod">
          <ac:chgData name="hassan MH" userId="84cd2103f36ef0dc" providerId="LiveId" clId="{DB09E389-B254-452F-B509-6BD4BBA14926}" dt="2021-02-20T14:14:51.127" v="2168"/>
          <ac:spMkLst>
            <pc:docMk/>
            <pc:sldMk cId="3132206973" sldId="258"/>
            <ac:spMk id="109" creationId="{C528F505-7591-4106-B8E8-1B4C30E4C111}"/>
          </ac:spMkLst>
        </pc:spChg>
        <pc:spChg chg="mod">
          <ac:chgData name="hassan MH" userId="84cd2103f36ef0dc" providerId="LiveId" clId="{DB09E389-B254-452F-B509-6BD4BBA14926}" dt="2021-02-20T14:14:51.127" v="2168"/>
          <ac:spMkLst>
            <pc:docMk/>
            <pc:sldMk cId="3132206973" sldId="258"/>
            <ac:spMk id="110" creationId="{25BFB373-0565-48AF-A787-3AE1BABDE4B6}"/>
          </ac:spMkLst>
        </pc:spChg>
        <pc:spChg chg="mod">
          <ac:chgData name="hassan MH" userId="84cd2103f36ef0dc" providerId="LiveId" clId="{DB09E389-B254-452F-B509-6BD4BBA14926}" dt="2021-02-20T14:15:09.704" v="2172" actId="207"/>
          <ac:spMkLst>
            <pc:docMk/>
            <pc:sldMk cId="3132206973" sldId="258"/>
            <ac:spMk id="111" creationId="{88550112-28FF-4A57-86E2-C2E1B79221B7}"/>
          </ac:spMkLst>
        </pc:spChg>
        <pc:spChg chg="mod">
          <ac:chgData name="hassan MH" userId="84cd2103f36ef0dc" providerId="LiveId" clId="{DB09E389-B254-452F-B509-6BD4BBA14926}" dt="2021-02-20T14:14:51.127" v="2168"/>
          <ac:spMkLst>
            <pc:docMk/>
            <pc:sldMk cId="3132206973" sldId="258"/>
            <ac:spMk id="112" creationId="{B7490919-E241-4FE8-B993-F95CB6CE0324}"/>
          </ac:spMkLst>
        </pc:spChg>
        <pc:spChg chg="mod">
          <ac:chgData name="hassan MH" userId="84cd2103f36ef0dc" providerId="LiveId" clId="{DB09E389-B254-452F-B509-6BD4BBA14926}" dt="2021-02-20T14:14:51.127" v="2168"/>
          <ac:spMkLst>
            <pc:docMk/>
            <pc:sldMk cId="3132206973" sldId="258"/>
            <ac:spMk id="113" creationId="{8ADD97C8-DEB3-42B1-8686-AD93E5B3A165}"/>
          </ac:spMkLst>
        </pc:spChg>
        <pc:spChg chg="mod">
          <ac:chgData name="hassan MH" userId="84cd2103f36ef0dc" providerId="LiveId" clId="{DB09E389-B254-452F-B509-6BD4BBA14926}" dt="2021-02-20T14:14:51.127" v="2168"/>
          <ac:spMkLst>
            <pc:docMk/>
            <pc:sldMk cId="3132206973" sldId="258"/>
            <ac:spMk id="114" creationId="{B0EB283B-B1BE-454D-9171-422F4AEA3D2B}"/>
          </ac:spMkLst>
        </pc:spChg>
        <pc:spChg chg="mod">
          <ac:chgData name="hassan MH" userId="84cd2103f36ef0dc" providerId="LiveId" clId="{DB09E389-B254-452F-B509-6BD4BBA14926}" dt="2021-02-20T14:14:51.127" v="2168"/>
          <ac:spMkLst>
            <pc:docMk/>
            <pc:sldMk cId="3132206973" sldId="258"/>
            <ac:spMk id="115" creationId="{D4C67296-B194-438F-95CF-27A9B78580F5}"/>
          </ac:spMkLst>
        </pc:spChg>
        <pc:spChg chg="mod">
          <ac:chgData name="hassan MH" userId="84cd2103f36ef0dc" providerId="LiveId" clId="{DB09E389-B254-452F-B509-6BD4BBA14926}" dt="2021-02-20T14:14:51.127" v="2168"/>
          <ac:spMkLst>
            <pc:docMk/>
            <pc:sldMk cId="3132206973" sldId="258"/>
            <ac:spMk id="116" creationId="{CB2B3FE2-3B03-4754-A0C5-5B0C1D4F88FC}"/>
          </ac:spMkLst>
        </pc:spChg>
        <pc:spChg chg="mod">
          <ac:chgData name="hassan MH" userId="84cd2103f36ef0dc" providerId="LiveId" clId="{DB09E389-B254-452F-B509-6BD4BBA14926}" dt="2021-02-20T14:15:11.263" v="2173" actId="207"/>
          <ac:spMkLst>
            <pc:docMk/>
            <pc:sldMk cId="3132206973" sldId="258"/>
            <ac:spMk id="117" creationId="{8C10DEED-3C21-43ED-8469-8D032325A806}"/>
          </ac:spMkLst>
        </pc:spChg>
        <pc:spChg chg="mod">
          <ac:chgData name="hassan MH" userId="84cd2103f36ef0dc" providerId="LiveId" clId="{DB09E389-B254-452F-B509-6BD4BBA14926}" dt="2021-02-20T14:14:51.127" v="2168"/>
          <ac:spMkLst>
            <pc:docMk/>
            <pc:sldMk cId="3132206973" sldId="258"/>
            <ac:spMk id="118" creationId="{421699B8-C45C-4728-A85B-9C7717325EE5}"/>
          </ac:spMkLst>
        </pc:spChg>
        <pc:spChg chg="mod">
          <ac:chgData name="hassan MH" userId="84cd2103f36ef0dc" providerId="LiveId" clId="{DB09E389-B254-452F-B509-6BD4BBA14926}" dt="2021-02-20T14:14:51.127" v="2168"/>
          <ac:spMkLst>
            <pc:docMk/>
            <pc:sldMk cId="3132206973" sldId="258"/>
            <ac:spMk id="119" creationId="{7000D146-0E1D-4E00-BC7E-03CB620B91C0}"/>
          </ac:spMkLst>
        </pc:spChg>
        <pc:spChg chg="mod">
          <ac:chgData name="hassan MH" userId="84cd2103f36ef0dc" providerId="LiveId" clId="{DB09E389-B254-452F-B509-6BD4BBA14926}" dt="2021-02-20T14:14:51.127" v="2168"/>
          <ac:spMkLst>
            <pc:docMk/>
            <pc:sldMk cId="3132206973" sldId="258"/>
            <ac:spMk id="120" creationId="{3582A2EC-FE2A-4084-946B-D1992736C1FB}"/>
          </ac:spMkLst>
        </pc:spChg>
        <pc:spChg chg="mod">
          <ac:chgData name="hassan MH" userId="84cd2103f36ef0dc" providerId="LiveId" clId="{DB09E389-B254-452F-B509-6BD4BBA14926}" dt="2021-02-20T14:15:16.105" v="2174" actId="207"/>
          <ac:spMkLst>
            <pc:docMk/>
            <pc:sldMk cId="3132206973" sldId="258"/>
            <ac:spMk id="121" creationId="{CF978D9D-DCD9-48F0-8664-A5DEFCC1E6F6}"/>
          </ac:spMkLst>
        </pc:spChg>
        <pc:spChg chg="mod topLvl">
          <ac:chgData name="hassan MH" userId="84cd2103f36ef0dc" providerId="LiveId" clId="{DB09E389-B254-452F-B509-6BD4BBA14926}" dt="2021-02-20T14:18:38.755" v="2236" actId="164"/>
          <ac:spMkLst>
            <pc:docMk/>
            <pc:sldMk cId="3132206973" sldId="258"/>
            <ac:spMk id="123" creationId="{C3EEB4A7-7DB4-4F61-B9C1-7B03CFC9B7C3}"/>
          </ac:spMkLst>
        </pc:spChg>
        <pc:spChg chg="mod topLvl">
          <ac:chgData name="hassan MH" userId="84cd2103f36ef0dc" providerId="LiveId" clId="{DB09E389-B254-452F-B509-6BD4BBA14926}" dt="2021-02-20T14:17:49.400" v="2220" actId="207"/>
          <ac:spMkLst>
            <pc:docMk/>
            <pc:sldMk cId="3132206973" sldId="258"/>
            <ac:spMk id="124" creationId="{FE325843-7FFE-43DF-8707-DD0D2C8292A1}"/>
          </ac:spMkLst>
        </pc:spChg>
        <pc:spChg chg="mod topLvl">
          <ac:chgData name="hassan MH" userId="84cd2103f36ef0dc" providerId="LiveId" clId="{DB09E389-B254-452F-B509-6BD4BBA14926}" dt="2021-02-20T14:17:51.671" v="2221" actId="207"/>
          <ac:spMkLst>
            <pc:docMk/>
            <pc:sldMk cId="3132206973" sldId="258"/>
            <ac:spMk id="125" creationId="{42D9365A-9B02-4847-9A5A-668E8F8943EF}"/>
          </ac:spMkLst>
        </pc:spChg>
        <pc:spChg chg="mod topLvl">
          <ac:chgData name="hassan MH" userId="84cd2103f36ef0dc" providerId="LiveId" clId="{DB09E389-B254-452F-B509-6BD4BBA14926}" dt="2021-02-20T14:17:37.710" v="2218" actId="207"/>
          <ac:spMkLst>
            <pc:docMk/>
            <pc:sldMk cId="3132206973" sldId="258"/>
            <ac:spMk id="126" creationId="{64FDDD6E-CD32-4C5A-8C8D-85F4B84340B4}"/>
          </ac:spMkLst>
        </pc:spChg>
        <pc:spChg chg="mod topLvl">
          <ac:chgData name="hassan MH" userId="84cd2103f36ef0dc" providerId="LiveId" clId="{DB09E389-B254-452F-B509-6BD4BBA14926}" dt="2021-02-20T14:17:32.439" v="2216" actId="207"/>
          <ac:spMkLst>
            <pc:docMk/>
            <pc:sldMk cId="3132206973" sldId="258"/>
            <ac:spMk id="127" creationId="{47189958-796E-4667-9257-4C7A0C84E2EF}"/>
          </ac:spMkLst>
        </pc:spChg>
        <pc:spChg chg="mod topLvl">
          <ac:chgData name="hassan MH" userId="84cd2103f36ef0dc" providerId="LiveId" clId="{DB09E389-B254-452F-B509-6BD4BBA14926}" dt="2021-02-20T14:19:17.226" v="2247" actId="207"/>
          <ac:spMkLst>
            <pc:docMk/>
            <pc:sldMk cId="3132206973" sldId="258"/>
            <ac:spMk id="128" creationId="{FA24E89C-F815-4735-9CC7-92F5DEFBE6E4}"/>
          </ac:spMkLst>
        </pc:spChg>
        <pc:spChg chg="mod topLvl">
          <ac:chgData name="hassan MH" userId="84cd2103f36ef0dc" providerId="LiveId" clId="{DB09E389-B254-452F-B509-6BD4BBA14926}" dt="2021-02-20T14:18:14.720" v="2229" actId="207"/>
          <ac:spMkLst>
            <pc:docMk/>
            <pc:sldMk cId="3132206973" sldId="258"/>
            <ac:spMk id="129" creationId="{A77380A8-2AC4-45E0-ADC9-27747C8BA3E7}"/>
          </ac:spMkLst>
        </pc:spChg>
        <pc:spChg chg="mod topLvl">
          <ac:chgData name="hassan MH" userId="84cd2103f36ef0dc" providerId="LiveId" clId="{DB09E389-B254-452F-B509-6BD4BBA14926}" dt="2021-02-20T14:17:55.404" v="2223" actId="207"/>
          <ac:spMkLst>
            <pc:docMk/>
            <pc:sldMk cId="3132206973" sldId="258"/>
            <ac:spMk id="130" creationId="{F8E625F5-8E30-4A86-B1BF-AEA001BA234B}"/>
          </ac:spMkLst>
        </pc:spChg>
        <pc:spChg chg="mod topLvl">
          <ac:chgData name="hassan MH" userId="84cd2103f36ef0dc" providerId="LiveId" clId="{DB09E389-B254-452F-B509-6BD4BBA14926}" dt="2021-02-20T14:17:59.520" v="2224" actId="207"/>
          <ac:spMkLst>
            <pc:docMk/>
            <pc:sldMk cId="3132206973" sldId="258"/>
            <ac:spMk id="131" creationId="{38E81A9D-B7EA-41AE-9B8B-6D4DCA137262}"/>
          </ac:spMkLst>
        </pc:spChg>
        <pc:spChg chg="mod topLvl">
          <ac:chgData name="hassan MH" userId="84cd2103f36ef0dc" providerId="LiveId" clId="{DB09E389-B254-452F-B509-6BD4BBA14926}" dt="2021-02-20T14:17:52.671" v="2222" actId="207"/>
          <ac:spMkLst>
            <pc:docMk/>
            <pc:sldMk cId="3132206973" sldId="258"/>
            <ac:spMk id="132" creationId="{509F9FA4-28C8-45F2-9215-30CE030E4020}"/>
          </ac:spMkLst>
        </pc:spChg>
        <pc:spChg chg="mod topLvl">
          <ac:chgData name="hassan MH" userId="84cd2103f36ef0dc" providerId="LiveId" clId="{DB09E389-B254-452F-B509-6BD4BBA14926}" dt="2021-02-20T15:32:52.999" v="3136" actId="207"/>
          <ac:spMkLst>
            <pc:docMk/>
            <pc:sldMk cId="3132206973" sldId="258"/>
            <ac:spMk id="133" creationId="{193A6F99-5EC8-4D29-B19F-989F27C5C009}"/>
          </ac:spMkLst>
        </pc:spChg>
        <pc:spChg chg="mod topLvl">
          <ac:chgData name="hassan MH" userId="84cd2103f36ef0dc" providerId="LiveId" clId="{DB09E389-B254-452F-B509-6BD4BBA14926}" dt="2021-02-20T14:17:22.666" v="2214" actId="164"/>
          <ac:spMkLst>
            <pc:docMk/>
            <pc:sldMk cId="3132206973" sldId="258"/>
            <ac:spMk id="134" creationId="{62AA5570-17DE-4D6B-958E-F13E9B645DCF}"/>
          </ac:spMkLst>
        </pc:spChg>
        <pc:spChg chg="mod topLvl">
          <ac:chgData name="hassan MH" userId="84cd2103f36ef0dc" providerId="LiveId" clId="{DB09E389-B254-452F-B509-6BD4BBA14926}" dt="2021-02-20T14:17:22.666" v="2214" actId="164"/>
          <ac:spMkLst>
            <pc:docMk/>
            <pc:sldMk cId="3132206973" sldId="258"/>
            <ac:spMk id="135" creationId="{77F4956A-ABC5-45CC-84C1-F67AAEDF06BA}"/>
          </ac:spMkLst>
        </pc:spChg>
        <pc:spChg chg="mod topLvl">
          <ac:chgData name="hassan MH" userId="84cd2103f36ef0dc" providerId="LiveId" clId="{DB09E389-B254-452F-B509-6BD4BBA14926}" dt="2021-02-20T14:18:59.809" v="2246" actId="207"/>
          <ac:spMkLst>
            <pc:docMk/>
            <pc:sldMk cId="3132206973" sldId="258"/>
            <ac:spMk id="136" creationId="{000561F5-3EAE-408A-BCCE-75AC97732EE6}"/>
          </ac:spMkLst>
        </pc:spChg>
        <pc:spChg chg="mod topLvl">
          <ac:chgData name="hassan MH" userId="84cd2103f36ef0dc" providerId="LiveId" clId="{DB09E389-B254-452F-B509-6BD4BBA14926}" dt="2021-02-20T15:32:45.199" v="3135" actId="207"/>
          <ac:spMkLst>
            <pc:docMk/>
            <pc:sldMk cId="3132206973" sldId="258"/>
            <ac:spMk id="137" creationId="{C166F93F-4C89-457A-B12A-26459C667C7B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138" creationId="{95CC108A-BCC8-469B-9A4A-2E1A157E5077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139" creationId="{6001DD46-1715-43B1-B82B-32FC847A7787}"/>
          </ac:spMkLst>
        </pc:spChg>
        <pc:spChg chg="mod topLvl">
          <ac:chgData name="hassan MH" userId="84cd2103f36ef0dc" providerId="LiveId" clId="{DB09E389-B254-452F-B509-6BD4BBA14926}" dt="2021-02-20T15:32:06.422" v="3127" actId="207"/>
          <ac:spMkLst>
            <pc:docMk/>
            <pc:sldMk cId="3132206973" sldId="258"/>
            <ac:spMk id="140" creationId="{E0419FC8-3EA6-4D6D-A603-78C61A187BC6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141" creationId="{908D940F-5EB9-471B-81D9-01BB9D097962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142" creationId="{49BA2035-10E3-4B48-BAEB-E2017F7D5B64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143" creationId="{4504A414-0301-4F38-81AE-123052F27381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144" creationId="{060B44DD-A7D4-4424-B428-C9BA9FFBF632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145" creationId="{2A574BF2-199B-479F-A4B2-AD085DAE3629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146" creationId="{B9DC5421-98BF-4505-8721-AF0D7B7106E9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147" creationId="{99325E57-B192-47D1-B733-5BFC5563F283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148" creationId="{BA866E87-7119-4D1E-90B9-1504FFB5115E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149" creationId="{BD019475-5648-4976-AFA9-117CF1BD6524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150" creationId="{80CFDCBE-3847-4409-91FD-5E4F72715044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151" creationId="{D1F5D4CE-E0C0-430A-845E-D5E1FB79ECC2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152" creationId="{8EB73D31-4509-4613-9177-4E74434C6548}"/>
          </ac:spMkLst>
        </pc:spChg>
        <pc:spChg chg="mod topLvl">
          <ac:chgData name="hassan MH" userId="84cd2103f36ef0dc" providerId="LiveId" clId="{DB09E389-B254-452F-B509-6BD4BBA14926}" dt="2021-02-20T15:32:05.450" v="3126" actId="207"/>
          <ac:spMkLst>
            <pc:docMk/>
            <pc:sldMk cId="3132206973" sldId="258"/>
            <ac:spMk id="153" creationId="{AD6B0B4D-A8E7-4A05-BACC-3936473942C9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154" creationId="{B0E8509A-D9A6-4D3B-A01B-C751EE4A6BD6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155" creationId="{7F9EA8EC-68A5-4F9D-9E87-E8FAAF45F450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156" creationId="{8377F506-C6B6-431F-91AE-FBB428385719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157" creationId="{C5C3E46E-B303-4A7F-BA8F-1F3154B38A0C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158" creationId="{99AA04E0-0A84-49BB-9C23-26454A28A201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159" creationId="{66345644-0B78-410E-A20E-D841904875EF}"/>
          </ac:spMkLst>
        </pc:spChg>
        <pc:spChg chg="mod topLvl">
          <ac:chgData name="hassan MH" userId="84cd2103f36ef0dc" providerId="LiveId" clId="{DB09E389-B254-452F-B509-6BD4BBA14926}" dt="2021-02-20T15:32:02.815" v="3125" actId="207"/>
          <ac:spMkLst>
            <pc:docMk/>
            <pc:sldMk cId="3132206973" sldId="258"/>
            <ac:spMk id="160" creationId="{FAEB1EF0-0F1C-4C71-AEBD-929B5B85E470}"/>
          </ac:spMkLst>
        </pc:spChg>
        <pc:spChg chg="del mod topLvl">
          <ac:chgData name="hassan MH" userId="84cd2103f36ef0dc" providerId="LiveId" clId="{DB09E389-B254-452F-B509-6BD4BBA14926}" dt="2021-02-20T14:16:58.027" v="2204" actId="478"/>
          <ac:spMkLst>
            <pc:docMk/>
            <pc:sldMk cId="3132206973" sldId="258"/>
            <ac:spMk id="161" creationId="{8098E25F-CC1C-4370-A348-BB1FE0D8F8F7}"/>
          </ac:spMkLst>
        </pc:spChg>
        <pc:spChg chg="mod topLvl">
          <ac:chgData name="hassan MH" userId="84cd2103f36ef0dc" providerId="LiveId" clId="{DB09E389-B254-452F-B509-6BD4BBA14926}" dt="2021-02-20T14:17:22.666" v="2214" actId="164"/>
          <ac:spMkLst>
            <pc:docMk/>
            <pc:sldMk cId="3132206973" sldId="258"/>
            <ac:spMk id="162" creationId="{B8996399-0222-4E7C-9174-6BDD43A24C36}"/>
          </ac:spMkLst>
        </pc:spChg>
        <pc:spChg chg="del mod topLvl">
          <ac:chgData name="hassan MH" userId="84cd2103f36ef0dc" providerId="LiveId" clId="{DB09E389-B254-452F-B509-6BD4BBA14926}" dt="2021-02-20T14:16:57.526" v="2203" actId="478"/>
          <ac:spMkLst>
            <pc:docMk/>
            <pc:sldMk cId="3132206973" sldId="258"/>
            <ac:spMk id="163" creationId="{0990898F-1D90-45EF-B1CA-3ACCD4E8D9CD}"/>
          </ac:spMkLst>
        </pc:spChg>
        <pc:spChg chg="mod topLvl">
          <ac:chgData name="hassan MH" userId="84cd2103f36ef0dc" providerId="LiveId" clId="{DB09E389-B254-452F-B509-6BD4BBA14926}" dt="2021-02-20T14:17:22.666" v="2214" actId="164"/>
          <ac:spMkLst>
            <pc:docMk/>
            <pc:sldMk cId="3132206973" sldId="258"/>
            <ac:spMk id="164" creationId="{499BDA4B-26D9-41AD-AEF3-127DDA9090EA}"/>
          </ac:spMkLst>
        </pc:spChg>
        <pc:spChg chg="del mod topLvl">
          <ac:chgData name="hassan MH" userId="84cd2103f36ef0dc" providerId="LiveId" clId="{DB09E389-B254-452F-B509-6BD4BBA14926}" dt="2021-02-20T14:17:00.449" v="2207" actId="478"/>
          <ac:spMkLst>
            <pc:docMk/>
            <pc:sldMk cId="3132206973" sldId="258"/>
            <ac:spMk id="165" creationId="{31DB05AF-23D5-427F-B4A9-DFA56A4F5D91}"/>
          </ac:spMkLst>
        </pc:spChg>
        <pc:spChg chg="del mod topLvl">
          <ac:chgData name="hassan MH" userId="84cd2103f36ef0dc" providerId="LiveId" clId="{DB09E389-B254-452F-B509-6BD4BBA14926}" dt="2021-02-20T14:16:56.933" v="2202" actId="478"/>
          <ac:spMkLst>
            <pc:docMk/>
            <pc:sldMk cId="3132206973" sldId="258"/>
            <ac:spMk id="166" creationId="{AB8B8212-C217-4049-8731-7EDEFC428F94}"/>
          </ac:spMkLst>
        </pc:spChg>
        <pc:spChg chg="del mod topLvl">
          <ac:chgData name="hassan MH" userId="84cd2103f36ef0dc" providerId="LiveId" clId="{DB09E389-B254-452F-B509-6BD4BBA14926}" dt="2021-02-20T14:17:00.449" v="2207" actId="478"/>
          <ac:spMkLst>
            <pc:docMk/>
            <pc:sldMk cId="3132206973" sldId="258"/>
            <ac:spMk id="167" creationId="{1DEF7CB7-B590-478F-BAC0-F632449EB4E7}"/>
          </ac:spMkLst>
        </pc:spChg>
        <pc:spChg chg="del mod topLvl">
          <ac:chgData name="hassan MH" userId="84cd2103f36ef0dc" providerId="LiveId" clId="{DB09E389-B254-452F-B509-6BD4BBA14926}" dt="2021-02-20T14:17:00.449" v="2207" actId="478"/>
          <ac:spMkLst>
            <pc:docMk/>
            <pc:sldMk cId="3132206973" sldId="258"/>
            <ac:spMk id="168" creationId="{5D01DCC8-3972-4DAC-8EB1-385A57EE1981}"/>
          </ac:spMkLst>
        </pc:spChg>
        <pc:spChg chg="del mod topLvl">
          <ac:chgData name="hassan MH" userId="84cd2103f36ef0dc" providerId="LiveId" clId="{DB09E389-B254-452F-B509-6BD4BBA14926}" dt="2021-02-20T14:17:00.449" v="2207" actId="478"/>
          <ac:spMkLst>
            <pc:docMk/>
            <pc:sldMk cId="3132206973" sldId="258"/>
            <ac:spMk id="169" creationId="{EDA861E0-E534-4136-909E-15FB8882903B}"/>
          </ac:spMkLst>
        </pc:spChg>
        <pc:spChg chg="del mod topLvl">
          <ac:chgData name="hassan MH" userId="84cd2103f36ef0dc" providerId="LiveId" clId="{DB09E389-B254-452F-B509-6BD4BBA14926}" dt="2021-02-20T14:17:00.449" v="2207" actId="478"/>
          <ac:spMkLst>
            <pc:docMk/>
            <pc:sldMk cId="3132206973" sldId="258"/>
            <ac:spMk id="170" creationId="{4C47D996-A201-491B-A923-D8C0011BDF7E}"/>
          </ac:spMkLst>
        </pc:spChg>
        <pc:spChg chg="del mod topLvl">
          <ac:chgData name="hassan MH" userId="84cd2103f36ef0dc" providerId="LiveId" clId="{DB09E389-B254-452F-B509-6BD4BBA14926}" dt="2021-02-20T14:17:00.449" v="2207" actId="478"/>
          <ac:spMkLst>
            <pc:docMk/>
            <pc:sldMk cId="3132206973" sldId="258"/>
            <ac:spMk id="171" creationId="{02A59385-BB75-4E4B-936A-8F72B5AA535C}"/>
          </ac:spMkLst>
        </pc:spChg>
        <pc:spChg chg="del mod topLvl">
          <ac:chgData name="hassan MH" userId="84cd2103f36ef0dc" providerId="LiveId" clId="{DB09E389-B254-452F-B509-6BD4BBA14926}" dt="2021-02-20T14:16:59.201" v="2206" actId="478"/>
          <ac:spMkLst>
            <pc:docMk/>
            <pc:sldMk cId="3132206973" sldId="258"/>
            <ac:spMk id="172" creationId="{B7B6856E-4481-43FF-BDE3-8529C5B71D69}"/>
          </ac:spMkLst>
        </pc:spChg>
        <pc:spChg chg="del mod topLvl">
          <ac:chgData name="hassan MH" userId="84cd2103f36ef0dc" providerId="LiveId" clId="{DB09E389-B254-452F-B509-6BD4BBA14926}" dt="2021-02-20T14:16:58.630" v="2205" actId="478"/>
          <ac:spMkLst>
            <pc:docMk/>
            <pc:sldMk cId="3132206973" sldId="258"/>
            <ac:spMk id="173" creationId="{2DF298B9-3511-453F-90A3-E86E639017BE}"/>
          </ac:spMkLst>
        </pc:spChg>
        <pc:spChg chg="del mod topLvl">
          <ac:chgData name="hassan MH" userId="84cd2103f36ef0dc" providerId="LiveId" clId="{DB09E389-B254-452F-B509-6BD4BBA14926}" dt="2021-02-20T14:17:00.449" v="2207" actId="478"/>
          <ac:spMkLst>
            <pc:docMk/>
            <pc:sldMk cId="3132206973" sldId="258"/>
            <ac:spMk id="174" creationId="{FD02248B-8B28-4186-86F4-E2264FEF5857}"/>
          </ac:spMkLst>
        </pc:spChg>
        <pc:spChg chg="del mod topLvl">
          <ac:chgData name="hassan MH" userId="84cd2103f36ef0dc" providerId="LiveId" clId="{DB09E389-B254-452F-B509-6BD4BBA14926}" dt="2021-02-20T14:17:00.449" v="2207" actId="478"/>
          <ac:spMkLst>
            <pc:docMk/>
            <pc:sldMk cId="3132206973" sldId="258"/>
            <ac:spMk id="175" creationId="{E58D5137-5B49-41EC-AE51-3F6E8B9D7296}"/>
          </ac:spMkLst>
        </pc:spChg>
        <pc:spChg chg="del mod topLvl">
          <ac:chgData name="hassan MH" userId="84cd2103f36ef0dc" providerId="LiveId" clId="{DB09E389-B254-452F-B509-6BD4BBA14926}" dt="2021-02-20T14:17:00.449" v="2207" actId="478"/>
          <ac:spMkLst>
            <pc:docMk/>
            <pc:sldMk cId="3132206973" sldId="258"/>
            <ac:spMk id="176" creationId="{EEC34EC7-DCA8-4CFC-B3F4-0A057608AA68}"/>
          </ac:spMkLst>
        </pc:spChg>
        <pc:spChg chg="del mod topLvl">
          <ac:chgData name="hassan MH" userId="84cd2103f36ef0dc" providerId="LiveId" clId="{DB09E389-B254-452F-B509-6BD4BBA14926}" dt="2021-02-20T14:17:00.449" v="2207" actId="478"/>
          <ac:spMkLst>
            <pc:docMk/>
            <pc:sldMk cId="3132206973" sldId="258"/>
            <ac:spMk id="177" creationId="{C6FF4060-C681-4DDC-9A58-69A773AE46D1}"/>
          </ac:spMkLst>
        </pc:spChg>
        <pc:spChg chg="del mod topLvl">
          <ac:chgData name="hassan MH" userId="84cd2103f36ef0dc" providerId="LiveId" clId="{DB09E389-B254-452F-B509-6BD4BBA14926}" dt="2021-02-20T14:16:42.266" v="2194" actId="478"/>
          <ac:spMkLst>
            <pc:docMk/>
            <pc:sldMk cId="3132206973" sldId="258"/>
            <ac:spMk id="178" creationId="{25018E1F-503B-408A-A141-6416AF3A8149}"/>
          </ac:spMkLst>
        </pc:spChg>
        <pc:spChg chg="del mod topLvl">
          <ac:chgData name="hassan MH" userId="84cd2103f36ef0dc" providerId="LiveId" clId="{DB09E389-B254-452F-B509-6BD4BBA14926}" dt="2021-02-20T15:32:35.213" v="3133" actId="478"/>
          <ac:spMkLst>
            <pc:docMk/>
            <pc:sldMk cId="3132206973" sldId="258"/>
            <ac:spMk id="179" creationId="{C3AD05A0-80C7-4E6F-9640-7CEC280AAB23}"/>
          </ac:spMkLst>
        </pc:spChg>
        <pc:spChg chg="del mod topLvl">
          <ac:chgData name="hassan MH" userId="84cd2103f36ef0dc" providerId="LiveId" clId="{DB09E389-B254-452F-B509-6BD4BBA14926}" dt="2021-02-20T14:16:42.920" v="2195" actId="478"/>
          <ac:spMkLst>
            <pc:docMk/>
            <pc:sldMk cId="3132206973" sldId="258"/>
            <ac:spMk id="180" creationId="{C657B5D9-6147-4004-8698-5141EE2D62C2}"/>
          </ac:spMkLst>
        </pc:spChg>
        <pc:spChg chg="del mod topLvl">
          <ac:chgData name="hassan MH" userId="84cd2103f36ef0dc" providerId="LiveId" clId="{DB09E389-B254-452F-B509-6BD4BBA14926}" dt="2021-02-20T15:32:33.008" v="3132" actId="478"/>
          <ac:spMkLst>
            <pc:docMk/>
            <pc:sldMk cId="3132206973" sldId="258"/>
            <ac:spMk id="181" creationId="{B19946B3-5C41-4B10-B877-694CCEC1C561}"/>
          </ac:spMkLst>
        </pc:spChg>
        <pc:spChg chg="del mod topLvl">
          <ac:chgData name="hassan MH" userId="84cd2103f36ef0dc" providerId="LiveId" clId="{DB09E389-B254-452F-B509-6BD4BBA14926}" dt="2021-02-20T14:16:38.474" v="2192" actId="478"/>
          <ac:spMkLst>
            <pc:docMk/>
            <pc:sldMk cId="3132206973" sldId="258"/>
            <ac:spMk id="182" creationId="{8A4903D6-F6ED-4889-9DBD-8DF20F392F09}"/>
          </ac:spMkLst>
        </pc:spChg>
        <pc:spChg chg="del mod topLvl">
          <ac:chgData name="hassan MH" userId="84cd2103f36ef0dc" providerId="LiveId" clId="{DB09E389-B254-452F-B509-6BD4BBA14926}" dt="2021-02-20T15:32:21.933" v="3131" actId="478"/>
          <ac:spMkLst>
            <pc:docMk/>
            <pc:sldMk cId="3132206973" sldId="258"/>
            <ac:spMk id="183" creationId="{86493A40-974A-47C4-ACB7-8B2525F184E7}"/>
          </ac:spMkLst>
        </pc:spChg>
        <pc:spChg chg="del mod topLvl">
          <ac:chgData name="hassan MH" userId="84cd2103f36ef0dc" providerId="LiveId" clId="{DB09E389-B254-452F-B509-6BD4BBA14926}" dt="2021-02-20T14:16:39.689" v="2193" actId="478"/>
          <ac:spMkLst>
            <pc:docMk/>
            <pc:sldMk cId="3132206973" sldId="258"/>
            <ac:spMk id="184" creationId="{EAF9539C-E2D6-4C2F-A9C3-813C9E493630}"/>
          </ac:spMkLst>
        </pc:spChg>
        <pc:spChg chg="del mod topLvl">
          <ac:chgData name="hassan MH" userId="84cd2103f36ef0dc" providerId="LiveId" clId="{DB09E389-B254-452F-B509-6BD4BBA14926}" dt="2021-02-20T14:16:39.689" v="2193" actId="478"/>
          <ac:spMkLst>
            <pc:docMk/>
            <pc:sldMk cId="3132206973" sldId="258"/>
            <ac:spMk id="185" creationId="{B28169E1-3A83-4964-938F-0BCF461CFF7A}"/>
          </ac:spMkLst>
        </pc:spChg>
        <pc:spChg chg="del mod topLvl">
          <ac:chgData name="hassan MH" userId="84cd2103f36ef0dc" providerId="LiveId" clId="{DB09E389-B254-452F-B509-6BD4BBA14926}" dt="2021-02-20T14:16:43.610" v="2196" actId="478"/>
          <ac:spMkLst>
            <pc:docMk/>
            <pc:sldMk cId="3132206973" sldId="258"/>
            <ac:spMk id="186" creationId="{B31135EE-E637-4DD9-A747-C1684745B45D}"/>
          </ac:spMkLst>
        </pc:spChg>
        <pc:spChg chg="del mod topLvl">
          <ac:chgData name="hassan MH" userId="84cd2103f36ef0dc" providerId="LiveId" clId="{DB09E389-B254-452F-B509-6BD4BBA14926}" dt="2021-02-20T14:16:39.689" v="2193" actId="478"/>
          <ac:spMkLst>
            <pc:docMk/>
            <pc:sldMk cId="3132206973" sldId="258"/>
            <ac:spMk id="187" creationId="{F6AF99C8-A179-4DF9-B170-66AF968205E9}"/>
          </ac:spMkLst>
        </pc:spChg>
        <pc:spChg chg="del mod topLvl">
          <ac:chgData name="hassan MH" userId="84cd2103f36ef0dc" providerId="LiveId" clId="{DB09E389-B254-452F-B509-6BD4BBA14926}" dt="2021-02-20T14:16:39.689" v="2193" actId="478"/>
          <ac:spMkLst>
            <pc:docMk/>
            <pc:sldMk cId="3132206973" sldId="258"/>
            <ac:spMk id="188" creationId="{2C760D40-DE5D-4BAF-9C4D-977C86D4A715}"/>
          </ac:spMkLst>
        </pc:spChg>
        <pc:spChg chg="del mod topLvl">
          <ac:chgData name="hassan MH" userId="84cd2103f36ef0dc" providerId="LiveId" clId="{DB09E389-B254-452F-B509-6BD4BBA14926}" dt="2021-02-20T14:16:39.689" v="2193" actId="478"/>
          <ac:spMkLst>
            <pc:docMk/>
            <pc:sldMk cId="3132206973" sldId="258"/>
            <ac:spMk id="189" creationId="{447A0D2A-DCF8-431E-916B-1D74EC2C9AB2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190" creationId="{0825821F-4925-4892-ABCF-2E61DC11BE07}"/>
          </ac:spMkLst>
        </pc:spChg>
        <pc:spChg chg="del mod topLvl">
          <ac:chgData name="hassan MH" userId="84cd2103f36ef0dc" providerId="LiveId" clId="{DB09E389-B254-452F-B509-6BD4BBA14926}" dt="2021-02-20T14:16:39.689" v="2193" actId="478"/>
          <ac:spMkLst>
            <pc:docMk/>
            <pc:sldMk cId="3132206973" sldId="258"/>
            <ac:spMk id="191" creationId="{D1BB14A4-2B7D-4D57-8B6C-9EC855809BDF}"/>
          </ac:spMkLst>
        </pc:spChg>
        <pc:spChg chg="del mod topLvl">
          <ac:chgData name="hassan MH" userId="84cd2103f36ef0dc" providerId="LiveId" clId="{DB09E389-B254-452F-B509-6BD4BBA14926}" dt="2021-02-20T14:16:39.689" v="2193" actId="478"/>
          <ac:spMkLst>
            <pc:docMk/>
            <pc:sldMk cId="3132206973" sldId="258"/>
            <ac:spMk id="192" creationId="{1869B1A0-11E7-4629-A31C-E199DC21FC1D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193" creationId="{23973CF0-76C6-4395-8FF9-B6C905E8D65B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194" creationId="{055D7153-60DC-4CFE-97CF-009DA9242CB3}"/>
          </ac:spMkLst>
        </pc:spChg>
        <pc:spChg chg="del mod topLvl">
          <ac:chgData name="hassan MH" userId="84cd2103f36ef0dc" providerId="LiveId" clId="{DB09E389-B254-452F-B509-6BD4BBA14926}" dt="2021-02-20T14:16:39.689" v="2193" actId="478"/>
          <ac:spMkLst>
            <pc:docMk/>
            <pc:sldMk cId="3132206973" sldId="258"/>
            <ac:spMk id="195" creationId="{7535CCC6-C05C-4EBE-B03A-921DBFEC5252}"/>
          </ac:spMkLst>
        </pc:spChg>
        <pc:spChg chg="del mod topLvl">
          <ac:chgData name="hassan MH" userId="84cd2103f36ef0dc" providerId="LiveId" clId="{DB09E389-B254-452F-B509-6BD4BBA14926}" dt="2021-02-20T14:16:39.689" v="2193" actId="478"/>
          <ac:spMkLst>
            <pc:docMk/>
            <pc:sldMk cId="3132206973" sldId="258"/>
            <ac:spMk id="196" creationId="{D74DEF61-922B-44F0-90C3-C8D77B508661}"/>
          </ac:spMkLst>
        </pc:spChg>
        <pc:spChg chg="del mod topLvl">
          <ac:chgData name="hassan MH" userId="84cd2103f36ef0dc" providerId="LiveId" clId="{DB09E389-B254-452F-B509-6BD4BBA14926}" dt="2021-02-20T14:16:39.689" v="2193" actId="478"/>
          <ac:spMkLst>
            <pc:docMk/>
            <pc:sldMk cId="3132206973" sldId="258"/>
            <ac:spMk id="197" creationId="{FB7FEACF-9DFE-4519-9D3C-3C582B99E09F}"/>
          </ac:spMkLst>
        </pc:spChg>
        <pc:spChg chg="del mod topLvl">
          <ac:chgData name="hassan MH" userId="84cd2103f36ef0dc" providerId="LiveId" clId="{DB09E389-B254-452F-B509-6BD4BBA14926}" dt="2021-02-20T14:16:51.104" v="2200" actId="478"/>
          <ac:spMkLst>
            <pc:docMk/>
            <pc:sldMk cId="3132206973" sldId="258"/>
            <ac:spMk id="198" creationId="{B73D1B53-64B2-4F3E-A8D5-97E13AB35EDD}"/>
          </ac:spMkLst>
        </pc:spChg>
        <pc:spChg chg="del mod topLvl">
          <ac:chgData name="hassan MH" userId="84cd2103f36ef0dc" providerId="LiveId" clId="{DB09E389-B254-452F-B509-6BD4BBA14926}" dt="2021-02-20T14:17:01.518" v="2208" actId="478"/>
          <ac:spMkLst>
            <pc:docMk/>
            <pc:sldMk cId="3132206973" sldId="258"/>
            <ac:spMk id="199" creationId="{33F7ED0A-2BD1-4CC7-ABDA-7FA0C64ED67D}"/>
          </ac:spMkLst>
        </pc:spChg>
        <pc:spChg chg="del mod topLvl">
          <ac:chgData name="hassan MH" userId="84cd2103f36ef0dc" providerId="LiveId" clId="{DB09E389-B254-452F-B509-6BD4BBA14926}" dt="2021-02-20T14:17:02.750" v="2209" actId="478"/>
          <ac:spMkLst>
            <pc:docMk/>
            <pc:sldMk cId="3132206973" sldId="258"/>
            <ac:spMk id="200" creationId="{A954D1ED-66F8-400E-8300-C21209F5C69F}"/>
          </ac:spMkLst>
        </pc:spChg>
        <pc:spChg chg="del mod topLvl">
          <ac:chgData name="hassan MH" userId="84cd2103f36ef0dc" providerId="LiveId" clId="{DB09E389-B254-452F-B509-6BD4BBA14926}" dt="2021-02-20T14:16:46.648" v="2199" actId="478"/>
          <ac:spMkLst>
            <pc:docMk/>
            <pc:sldMk cId="3132206973" sldId="258"/>
            <ac:spMk id="201" creationId="{3252BB0D-6090-4E09-883E-AC9C58FC4AD1}"/>
          </ac:spMkLst>
        </pc:spChg>
        <pc:spChg chg="mod topLvl">
          <ac:chgData name="hassan MH" userId="84cd2103f36ef0dc" providerId="LiveId" clId="{DB09E389-B254-452F-B509-6BD4BBA14926}" dt="2021-02-20T14:16:34.545" v="2191" actId="165"/>
          <ac:spMkLst>
            <pc:docMk/>
            <pc:sldMk cId="3132206973" sldId="258"/>
            <ac:spMk id="202" creationId="{007F1CF9-7544-498E-A24F-29C84DDEF606}"/>
          </ac:spMkLst>
        </pc:spChg>
        <pc:spChg chg="mod topLvl">
          <ac:chgData name="hassan MH" userId="84cd2103f36ef0dc" providerId="LiveId" clId="{DB09E389-B254-452F-B509-6BD4BBA14926}" dt="2021-02-20T14:16:34.545" v="2191" actId="165"/>
          <ac:spMkLst>
            <pc:docMk/>
            <pc:sldMk cId="3132206973" sldId="258"/>
            <ac:spMk id="203" creationId="{90A103B6-9AC4-4815-BA67-26BDD35FD797}"/>
          </ac:spMkLst>
        </pc:spChg>
        <pc:spChg chg="del mod topLvl">
          <ac:chgData name="hassan MH" userId="84cd2103f36ef0dc" providerId="LiveId" clId="{DB09E389-B254-452F-B509-6BD4BBA14926}" dt="2021-02-20T14:16:45.679" v="2198" actId="478"/>
          <ac:spMkLst>
            <pc:docMk/>
            <pc:sldMk cId="3132206973" sldId="258"/>
            <ac:spMk id="204" creationId="{F85F5BE0-25B4-4B01-B39D-896C8AC1B6C0}"/>
          </ac:spMkLst>
        </pc:spChg>
        <pc:spChg chg="del mod topLvl">
          <ac:chgData name="hassan MH" userId="84cd2103f36ef0dc" providerId="LiveId" clId="{DB09E389-B254-452F-B509-6BD4BBA14926}" dt="2021-02-20T14:16:44.821" v="2197" actId="478"/>
          <ac:spMkLst>
            <pc:docMk/>
            <pc:sldMk cId="3132206973" sldId="258"/>
            <ac:spMk id="205" creationId="{2921553D-EB01-47C1-B3CE-165A57CC0BB5}"/>
          </ac:spMkLst>
        </pc:spChg>
        <pc:spChg chg="del mod topLvl">
          <ac:chgData name="hassan MH" userId="84cd2103f36ef0dc" providerId="LiveId" clId="{DB09E389-B254-452F-B509-6BD4BBA14926}" dt="2021-02-20T14:17:03.630" v="2210" actId="478"/>
          <ac:spMkLst>
            <pc:docMk/>
            <pc:sldMk cId="3132206973" sldId="258"/>
            <ac:spMk id="206" creationId="{A2BC2917-E400-48E3-9980-56F0C93F2AE1}"/>
          </ac:spMkLst>
        </pc:spChg>
        <pc:spChg chg="del mod topLvl">
          <ac:chgData name="hassan MH" userId="84cd2103f36ef0dc" providerId="LiveId" clId="{DB09E389-B254-452F-B509-6BD4BBA14926}" dt="2021-02-20T14:17:02.750" v="2209" actId="478"/>
          <ac:spMkLst>
            <pc:docMk/>
            <pc:sldMk cId="3132206973" sldId="258"/>
            <ac:spMk id="207" creationId="{A52AAB8C-EC7A-44AD-80B6-4AB32E353479}"/>
          </ac:spMkLst>
        </pc:spChg>
        <pc:spChg chg="del mod topLvl">
          <ac:chgData name="hassan MH" userId="84cd2103f36ef0dc" providerId="LiveId" clId="{DB09E389-B254-452F-B509-6BD4BBA14926}" dt="2021-02-20T14:16:52.403" v="2201" actId="478"/>
          <ac:spMkLst>
            <pc:docMk/>
            <pc:sldMk cId="3132206973" sldId="258"/>
            <ac:spMk id="208" creationId="{36531877-6DFA-41F0-A707-37ADDF77AE11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209" creationId="{133B888A-E9B1-4CD1-AB08-CFB5EBCEC070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210" creationId="{3449FE50-064D-42A5-A9E3-92A6C984C92B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211" creationId="{CA0158A3-3061-4FB6-8879-4A708D49C5BA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212" creationId="{06923CFB-5070-454E-ADA6-D0119018AA9D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213" creationId="{2933EAB8-31FF-4862-9ABE-6AFCA9E80E2C}"/>
          </ac:spMkLst>
        </pc:spChg>
        <pc:spChg chg="mod topLvl">
          <ac:chgData name="hassan MH" userId="84cd2103f36ef0dc" providerId="LiveId" clId="{DB09E389-B254-452F-B509-6BD4BBA14926}" dt="2021-02-20T14:29:30.218" v="2435" actId="164"/>
          <ac:spMkLst>
            <pc:docMk/>
            <pc:sldMk cId="3132206973" sldId="258"/>
            <ac:spMk id="214" creationId="{496B9594-946C-4C61-BBAC-22601ADB8803}"/>
          </ac:spMkLst>
        </pc:spChg>
        <pc:spChg chg="mod">
          <ac:chgData name="hassan MH" userId="84cd2103f36ef0dc" providerId="LiveId" clId="{DB09E389-B254-452F-B509-6BD4BBA14926}" dt="2021-02-20T14:18:50.329" v="2241" actId="571"/>
          <ac:spMkLst>
            <pc:docMk/>
            <pc:sldMk cId="3132206973" sldId="258"/>
            <ac:spMk id="216" creationId="{615D98B3-D0DD-4324-AD04-32156E9DC171}"/>
          </ac:spMkLst>
        </pc:spChg>
        <pc:spChg chg="mod">
          <ac:chgData name="hassan MH" userId="84cd2103f36ef0dc" providerId="LiveId" clId="{DB09E389-B254-452F-B509-6BD4BBA14926}" dt="2021-02-20T14:18:50.329" v="2241" actId="571"/>
          <ac:spMkLst>
            <pc:docMk/>
            <pc:sldMk cId="3132206973" sldId="258"/>
            <ac:spMk id="217" creationId="{78B9719F-2B40-4ACB-94F8-23C8C17C12F4}"/>
          </ac:spMkLst>
        </pc:spChg>
        <pc:spChg chg="mod">
          <ac:chgData name="hassan MH" userId="84cd2103f36ef0dc" providerId="LiveId" clId="{DB09E389-B254-452F-B509-6BD4BBA14926}" dt="2021-02-20T14:18:50.329" v="2241" actId="571"/>
          <ac:spMkLst>
            <pc:docMk/>
            <pc:sldMk cId="3132206973" sldId="258"/>
            <ac:spMk id="218" creationId="{AA5B0BCF-32D2-4D53-A125-AD9C6D709C5C}"/>
          </ac:spMkLst>
        </pc:spChg>
        <pc:spChg chg="mod">
          <ac:chgData name="hassan MH" userId="84cd2103f36ef0dc" providerId="LiveId" clId="{DB09E389-B254-452F-B509-6BD4BBA14926}" dt="2021-02-20T14:18:50.329" v="2241" actId="571"/>
          <ac:spMkLst>
            <pc:docMk/>
            <pc:sldMk cId="3132206973" sldId="258"/>
            <ac:spMk id="219" creationId="{13091E7F-BA35-4094-91D4-92D058799614}"/>
          </ac:spMkLst>
        </pc:spChg>
        <pc:spChg chg="mod">
          <ac:chgData name="hassan MH" userId="84cd2103f36ef0dc" providerId="LiveId" clId="{DB09E389-B254-452F-B509-6BD4BBA14926}" dt="2021-02-20T14:18:50.329" v="2241" actId="571"/>
          <ac:spMkLst>
            <pc:docMk/>
            <pc:sldMk cId="3132206973" sldId="258"/>
            <ac:spMk id="220" creationId="{8AB63789-1D04-4E7C-99DD-F01D1145D3B3}"/>
          </ac:spMkLst>
        </pc:spChg>
        <pc:spChg chg="mod">
          <ac:chgData name="hassan MH" userId="84cd2103f36ef0dc" providerId="LiveId" clId="{DB09E389-B254-452F-B509-6BD4BBA14926}" dt="2021-02-20T14:18:50.329" v="2241" actId="571"/>
          <ac:spMkLst>
            <pc:docMk/>
            <pc:sldMk cId="3132206973" sldId="258"/>
            <ac:spMk id="221" creationId="{D694CED6-95CC-4E25-85CA-BDE808456ABE}"/>
          </ac:spMkLst>
        </pc:spChg>
        <pc:spChg chg="mod">
          <ac:chgData name="hassan MH" userId="84cd2103f36ef0dc" providerId="LiveId" clId="{DB09E389-B254-452F-B509-6BD4BBA14926}" dt="2021-02-20T14:18:50.329" v="2241" actId="571"/>
          <ac:spMkLst>
            <pc:docMk/>
            <pc:sldMk cId="3132206973" sldId="258"/>
            <ac:spMk id="222" creationId="{EEF89486-450F-4115-8AAA-914F3C18D342}"/>
          </ac:spMkLst>
        </pc:spChg>
        <pc:spChg chg="mod">
          <ac:chgData name="hassan MH" userId="84cd2103f36ef0dc" providerId="LiveId" clId="{DB09E389-B254-452F-B509-6BD4BBA14926}" dt="2021-02-20T14:18:50.329" v="2241" actId="571"/>
          <ac:spMkLst>
            <pc:docMk/>
            <pc:sldMk cId="3132206973" sldId="258"/>
            <ac:spMk id="223" creationId="{0BB173C6-DAA7-4046-B9B0-B8C6CEA308FB}"/>
          </ac:spMkLst>
        </pc:spChg>
        <pc:spChg chg="mod">
          <ac:chgData name="hassan MH" userId="84cd2103f36ef0dc" providerId="LiveId" clId="{DB09E389-B254-452F-B509-6BD4BBA14926}" dt="2021-02-20T14:18:50.329" v="2241" actId="571"/>
          <ac:spMkLst>
            <pc:docMk/>
            <pc:sldMk cId="3132206973" sldId="258"/>
            <ac:spMk id="224" creationId="{5F432030-3555-4164-AB83-173EC5739740}"/>
          </ac:spMkLst>
        </pc:spChg>
        <pc:spChg chg="mod">
          <ac:chgData name="hassan MH" userId="84cd2103f36ef0dc" providerId="LiveId" clId="{DB09E389-B254-452F-B509-6BD4BBA14926}" dt="2021-02-20T14:18:50.329" v="2241" actId="571"/>
          <ac:spMkLst>
            <pc:docMk/>
            <pc:sldMk cId="3132206973" sldId="258"/>
            <ac:spMk id="225" creationId="{BA187B83-5719-4190-BC62-44C95FC1E7B0}"/>
          </ac:spMkLst>
        </pc:spChg>
        <pc:spChg chg="mod">
          <ac:chgData name="hassan MH" userId="84cd2103f36ef0dc" providerId="LiveId" clId="{DB09E389-B254-452F-B509-6BD4BBA14926}" dt="2021-02-20T14:18:50.329" v="2241" actId="571"/>
          <ac:spMkLst>
            <pc:docMk/>
            <pc:sldMk cId="3132206973" sldId="258"/>
            <ac:spMk id="226" creationId="{726C4733-EDF0-49E6-ADBB-45B31D5D9949}"/>
          </ac:spMkLst>
        </pc:spChg>
        <pc:spChg chg="mod">
          <ac:chgData name="hassan MH" userId="84cd2103f36ef0dc" providerId="LiveId" clId="{DB09E389-B254-452F-B509-6BD4BBA14926}" dt="2021-02-20T14:18:50.329" v="2241" actId="571"/>
          <ac:spMkLst>
            <pc:docMk/>
            <pc:sldMk cId="3132206973" sldId="258"/>
            <ac:spMk id="227" creationId="{1B285005-4DF5-4DF3-A014-226B5B3D3C37}"/>
          </ac:spMkLst>
        </pc:spChg>
        <pc:spChg chg="mod">
          <ac:chgData name="hassan MH" userId="84cd2103f36ef0dc" providerId="LiveId" clId="{DB09E389-B254-452F-B509-6BD4BBA14926}" dt="2021-02-20T14:18:50.329" v="2241" actId="571"/>
          <ac:spMkLst>
            <pc:docMk/>
            <pc:sldMk cId="3132206973" sldId="258"/>
            <ac:spMk id="228" creationId="{EB47B08C-BC2C-4207-8D3D-FC393CAC24C9}"/>
          </ac:spMkLst>
        </pc:spChg>
        <pc:spChg chg="add mod">
          <ac:chgData name="hassan MH" userId="84cd2103f36ef0dc" providerId="LiveId" clId="{DB09E389-B254-452F-B509-6BD4BBA14926}" dt="2021-02-20T16:47:37.852" v="4172" actId="1076"/>
          <ac:spMkLst>
            <pc:docMk/>
            <pc:sldMk cId="3132206973" sldId="258"/>
            <ac:spMk id="229" creationId="{A64BD51B-4C5F-43F7-93AC-F4CE24C51EF7}"/>
          </ac:spMkLst>
        </pc:spChg>
        <pc:spChg chg="add del mod">
          <ac:chgData name="hassan MH" userId="84cd2103f36ef0dc" providerId="LiveId" clId="{DB09E389-B254-452F-B509-6BD4BBA14926}" dt="2021-02-20T14:20:07.334" v="2265" actId="478"/>
          <ac:spMkLst>
            <pc:docMk/>
            <pc:sldMk cId="3132206973" sldId="258"/>
            <ac:spMk id="230" creationId="{0D6F5BB5-F72D-4AAC-A6E2-170733896A60}"/>
          </ac:spMkLst>
        </pc:spChg>
        <pc:spChg chg="add mod">
          <ac:chgData name="hassan MH" userId="84cd2103f36ef0dc" providerId="LiveId" clId="{DB09E389-B254-452F-B509-6BD4BBA14926}" dt="2021-02-20T16:47:47.375" v="4175" actId="14100"/>
          <ac:spMkLst>
            <pc:docMk/>
            <pc:sldMk cId="3132206973" sldId="258"/>
            <ac:spMk id="231" creationId="{93E95565-DA04-440D-ABF2-334A2CE95BAA}"/>
          </ac:spMkLst>
        </pc:spChg>
        <pc:grpChg chg="add mod">
          <ac:chgData name="hassan MH" userId="84cd2103f36ef0dc" providerId="LiveId" clId="{DB09E389-B254-452F-B509-6BD4BBA14926}" dt="2021-02-20T14:18:38.755" v="2236" actId="164"/>
          <ac:grpSpMkLst>
            <pc:docMk/>
            <pc:sldMk cId="3132206973" sldId="258"/>
            <ac:grpSpMk id="3" creationId="{1E537A67-3A81-4660-BB54-F3F8B925FABD}"/>
          </ac:grpSpMkLst>
        </pc:grpChg>
        <pc:grpChg chg="add mod">
          <ac:chgData name="hassan MH" userId="84cd2103f36ef0dc" providerId="LiveId" clId="{DB09E389-B254-452F-B509-6BD4BBA14926}" dt="2021-02-20T14:21:09.232" v="2283" actId="164"/>
          <ac:grpSpMkLst>
            <pc:docMk/>
            <pc:sldMk cId="3132206973" sldId="258"/>
            <ac:grpSpMk id="4" creationId="{AF52FF64-D723-4A3E-9C89-79A9CFF75A5C}"/>
          </ac:grpSpMkLst>
        </pc:grpChg>
        <pc:grpChg chg="add mod">
          <ac:chgData name="hassan MH" userId="84cd2103f36ef0dc" providerId="LiveId" clId="{DB09E389-B254-452F-B509-6BD4BBA14926}" dt="2021-02-20T16:00:53.774" v="3559" actId="1076"/>
          <ac:grpSpMkLst>
            <pc:docMk/>
            <pc:sldMk cId="3132206973" sldId="258"/>
            <ac:grpSpMk id="6" creationId="{E3B07427-B8DF-441A-9963-9AAA1D925EFA}"/>
          </ac:grpSpMkLst>
        </pc:grpChg>
        <pc:grpChg chg="add mod">
          <ac:chgData name="hassan MH" userId="84cd2103f36ef0dc" providerId="LiveId" clId="{DB09E389-B254-452F-B509-6BD4BBA14926}" dt="2021-02-20T16:01:00.143" v="3562" actId="1076"/>
          <ac:grpSpMkLst>
            <pc:docMk/>
            <pc:sldMk cId="3132206973" sldId="258"/>
            <ac:grpSpMk id="7" creationId="{093D4858-9803-476C-8391-C1C7E57104C2}"/>
          </ac:grpSpMkLst>
        </pc:grpChg>
        <pc:grpChg chg="add mod">
          <ac:chgData name="hassan MH" userId="84cd2103f36ef0dc" providerId="LiveId" clId="{DB09E389-B254-452F-B509-6BD4BBA14926}" dt="2021-02-20T14:27:20.473" v="2386" actId="1076"/>
          <ac:grpSpMkLst>
            <pc:docMk/>
            <pc:sldMk cId="3132206973" sldId="258"/>
            <ac:grpSpMk id="10" creationId="{296DAB52-71E9-492C-BC94-A4E30980B772}"/>
          </ac:grpSpMkLst>
        </pc:grpChg>
        <pc:grpChg chg="add mod">
          <ac:chgData name="hassan MH" userId="84cd2103f36ef0dc" providerId="LiveId" clId="{DB09E389-B254-452F-B509-6BD4BBA14926}" dt="2021-02-20T14:21:09.232" v="2283" actId="164"/>
          <ac:grpSpMkLst>
            <pc:docMk/>
            <pc:sldMk cId="3132206973" sldId="258"/>
            <ac:grpSpMk id="24" creationId="{E251892A-B7FE-4487-A03F-59916C089A3C}"/>
          </ac:grpSpMkLst>
        </pc:grpChg>
        <pc:grpChg chg="add mod">
          <ac:chgData name="hassan MH" userId="84cd2103f36ef0dc" providerId="LiveId" clId="{DB09E389-B254-452F-B509-6BD4BBA14926}" dt="2021-02-20T16:00:58.468" v="3561" actId="1076"/>
          <ac:grpSpMkLst>
            <pc:docMk/>
            <pc:sldMk cId="3132206973" sldId="258"/>
            <ac:grpSpMk id="38" creationId="{853B3AB6-7014-486D-B570-C866C243CC65}"/>
          </ac:grpSpMkLst>
        </pc:grpChg>
        <pc:grpChg chg="add mod">
          <ac:chgData name="hassan MH" userId="84cd2103f36ef0dc" providerId="LiveId" clId="{DB09E389-B254-452F-B509-6BD4BBA14926}" dt="2021-02-20T12:03:05.902" v="551" actId="1076"/>
          <ac:grpSpMkLst>
            <pc:docMk/>
            <pc:sldMk cId="3132206973" sldId="258"/>
            <ac:grpSpMk id="52" creationId="{21E27555-BB4A-42E6-A67A-5B8F64BE1F27}"/>
          </ac:grpSpMkLst>
        </pc:grpChg>
        <pc:grpChg chg="add mod">
          <ac:chgData name="hassan MH" userId="84cd2103f36ef0dc" providerId="LiveId" clId="{DB09E389-B254-452F-B509-6BD4BBA14926}" dt="2021-02-20T16:47:11.388" v="4162" actId="1076"/>
          <ac:grpSpMkLst>
            <pc:docMk/>
            <pc:sldMk cId="3132206973" sldId="258"/>
            <ac:grpSpMk id="66" creationId="{169C9F41-D8CA-4922-8C05-8D27ED97AAFB}"/>
          </ac:grpSpMkLst>
        </pc:grpChg>
        <pc:grpChg chg="add mod">
          <ac:chgData name="hassan MH" userId="84cd2103f36ef0dc" providerId="LiveId" clId="{DB09E389-B254-452F-B509-6BD4BBA14926}" dt="2021-02-20T16:47:14.908" v="4163" actId="1076"/>
          <ac:grpSpMkLst>
            <pc:docMk/>
            <pc:sldMk cId="3132206973" sldId="258"/>
            <ac:grpSpMk id="80" creationId="{F06A2CC0-2A1B-428D-8412-50AA3977E8D0}"/>
          </ac:grpSpMkLst>
        </pc:grpChg>
        <pc:grpChg chg="add del mod">
          <ac:chgData name="hassan MH" userId="84cd2103f36ef0dc" providerId="LiveId" clId="{DB09E389-B254-452F-B509-6BD4BBA14926}" dt="2021-02-20T14:16:28.748" v="2188" actId="478"/>
          <ac:grpSpMkLst>
            <pc:docMk/>
            <pc:sldMk cId="3132206973" sldId="258"/>
            <ac:grpSpMk id="94" creationId="{2C8F9447-745E-4762-A4DC-78D9E53ED1B4}"/>
          </ac:grpSpMkLst>
        </pc:grpChg>
        <pc:grpChg chg="add del mod">
          <ac:chgData name="hassan MH" userId="84cd2103f36ef0dc" providerId="LiveId" clId="{DB09E389-B254-452F-B509-6BD4BBA14926}" dt="2021-02-20T14:16:34.545" v="2191" actId="165"/>
          <ac:grpSpMkLst>
            <pc:docMk/>
            <pc:sldMk cId="3132206973" sldId="258"/>
            <ac:grpSpMk id="122" creationId="{F862CCD1-3326-4FA6-BA6A-1DF66B398500}"/>
          </ac:grpSpMkLst>
        </pc:grpChg>
        <pc:grpChg chg="add mod">
          <ac:chgData name="hassan MH" userId="84cd2103f36ef0dc" providerId="LiveId" clId="{DB09E389-B254-452F-B509-6BD4BBA14926}" dt="2021-02-20T14:21:09.232" v="2283" actId="164"/>
          <ac:grpSpMkLst>
            <pc:docMk/>
            <pc:sldMk cId="3132206973" sldId="258"/>
            <ac:grpSpMk id="215" creationId="{3E4C389C-8A25-4117-9807-9707E6758BD9}"/>
          </ac:grpSpMkLst>
        </pc:grpChg>
        <pc:picChg chg="add del mod">
          <ac:chgData name="hassan MH" userId="84cd2103f36ef0dc" providerId="LiveId" clId="{DB09E389-B254-452F-B509-6BD4BBA14926}" dt="2021-02-20T14:21:45.406" v="2291" actId="478"/>
          <ac:picMkLst>
            <pc:docMk/>
            <pc:sldMk cId="3132206973" sldId="258"/>
            <ac:picMk id="3074" creationId="{0BBE6926-F73C-4C98-8EA2-56C3A14E265B}"/>
          </ac:picMkLst>
        </pc:picChg>
        <pc:cxnChg chg="add mod">
          <ac:chgData name="hassan MH" userId="84cd2103f36ef0dc" providerId="LiveId" clId="{DB09E389-B254-452F-B509-6BD4BBA14926}" dt="2021-02-20T16:01:13.454" v="3567" actId="1076"/>
          <ac:cxnSpMkLst>
            <pc:docMk/>
            <pc:sldMk cId="3132206973" sldId="258"/>
            <ac:cxnSpMk id="232" creationId="{128F02D8-65F9-4DDA-A3CC-54B64930CA24}"/>
          </ac:cxnSpMkLst>
        </pc:cxnChg>
      </pc:sldChg>
      <pc:sldChg chg="addSp delSp modSp new mod ord modTransition">
        <pc:chgData name="hassan MH" userId="84cd2103f36ef0dc" providerId="LiveId" clId="{DB09E389-B254-452F-B509-6BD4BBA14926}" dt="2021-02-20T16:54:32.574" v="4198"/>
        <pc:sldMkLst>
          <pc:docMk/>
          <pc:sldMk cId="3144082490" sldId="259"/>
        </pc:sldMkLst>
        <pc:spChg chg="del">
          <ac:chgData name="hassan MH" userId="84cd2103f36ef0dc" providerId="LiveId" clId="{DB09E389-B254-452F-B509-6BD4BBA14926}" dt="2021-02-20T12:03:19.802" v="561" actId="478"/>
          <ac:spMkLst>
            <pc:docMk/>
            <pc:sldMk cId="3144082490" sldId="259"/>
            <ac:spMk id="2" creationId="{01AD3934-9417-42BD-8DD3-E29B01FD2918}"/>
          </ac:spMkLst>
        </pc:spChg>
        <pc:spChg chg="del">
          <ac:chgData name="hassan MH" userId="84cd2103f36ef0dc" providerId="LiveId" clId="{DB09E389-B254-452F-B509-6BD4BBA14926}" dt="2021-02-20T12:03:19.802" v="561" actId="478"/>
          <ac:spMkLst>
            <pc:docMk/>
            <pc:sldMk cId="3144082490" sldId="259"/>
            <ac:spMk id="3" creationId="{C06DF439-C1BB-44B0-AE61-8147E35B2583}"/>
          </ac:spMkLst>
        </pc:spChg>
        <pc:spChg chg="add del">
          <ac:chgData name="hassan MH" userId="84cd2103f36ef0dc" providerId="LiveId" clId="{DB09E389-B254-452F-B509-6BD4BBA14926}" dt="2021-02-20T12:04:24.666" v="567"/>
          <ac:spMkLst>
            <pc:docMk/>
            <pc:sldMk cId="3144082490" sldId="259"/>
            <ac:spMk id="4" creationId="{88FBB647-2F6A-4251-B3F5-CE2F59DBE544}"/>
          </ac:spMkLst>
        </pc:spChg>
        <pc:spChg chg="add del">
          <ac:chgData name="hassan MH" userId="84cd2103f36ef0dc" providerId="LiveId" clId="{DB09E389-B254-452F-B509-6BD4BBA14926}" dt="2021-02-20T12:04:24.666" v="567"/>
          <ac:spMkLst>
            <pc:docMk/>
            <pc:sldMk cId="3144082490" sldId="259"/>
            <ac:spMk id="5" creationId="{EE3B359D-D594-40AC-87F5-BC36BD9A5838}"/>
          </ac:spMkLst>
        </pc:spChg>
        <pc:spChg chg="mod">
          <ac:chgData name="hassan MH" userId="84cd2103f36ef0dc" providerId="LiveId" clId="{DB09E389-B254-452F-B509-6BD4BBA14926}" dt="2021-02-20T16:00:42.790" v="3557" actId="14100"/>
          <ac:spMkLst>
            <pc:docMk/>
            <pc:sldMk cId="3144082490" sldId="259"/>
            <ac:spMk id="7" creationId="{F471FF8E-E270-4A88-8F12-BF7EE64BC9C7}"/>
          </ac:spMkLst>
        </pc:spChg>
        <pc:spChg chg="mod">
          <ac:chgData name="hassan MH" userId="84cd2103f36ef0dc" providerId="LiveId" clId="{DB09E389-B254-452F-B509-6BD4BBA14926}" dt="2021-02-20T12:04:39.721" v="572"/>
          <ac:spMkLst>
            <pc:docMk/>
            <pc:sldMk cId="3144082490" sldId="259"/>
            <ac:spMk id="9" creationId="{335FF4C2-DBA7-43AF-B518-458357ED5122}"/>
          </ac:spMkLst>
        </pc:spChg>
        <pc:spChg chg="mod">
          <ac:chgData name="hassan MH" userId="84cd2103f36ef0dc" providerId="LiveId" clId="{DB09E389-B254-452F-B509-6BD4BBA14926}" dt="2021-02-20T12:04:39.721" v="572"/>
          <ac:spMkLst>
            <pc:docMk/>
            <pc:sldMk cId="3144082490" sldId="259"/>
            <ac:spMk id="10" creationId="{269E9611-D298-4A78-96DA-1062C1CFE44D}"/>
          </ac:spMkLst>
        </pc:spChg>
        <pc:spChg chg="mod">
          <ac:chgData name="hassan MH" userId="84cd2103f36ef0dc" providerId="LiveId" clId="{DB09E389-B254-452F-B509-6BD4BBA14926}" dt="2021-02-20T12:04:39.721" v="572"/>
          <ac:spMkLst>
            <pc:docMk/>
            <pc:sldMk cId="3144082490" sldId="259"/>
            <ac:spMk id="11" creationId="{793CFF59-584D-4D46-828C-F3C9FE5BA5D0}"/>
          </ac:spMkLst>
        </pc:spChg>
        <pc:spChg chg="mod">
          <ac:chgData name="hassan MH" userId="84cd2103f36ef0dc" providerId="LiveId" clId="{DB09E389-B254-452F-B509-6BD4BBA14926}" dt="2021-02-20T12:04:39.721" v="572"/>
          <ac:spMkLst>
            <pc:docMk/>
            <pc:sldMk cId="3144082490" sldId="259"/>
            <ac:spMk id="12" creationId="{5D5B61E2-BEAC-4A02-8F9E-C9AA3602F51E}"/>
          </ac:spMkLst>
        </pc:spChg>
        <pc:spChg chg="mod">
          <ac:chgData name="hassan MH" userId="84cd2103f36ef0dc" providerId="LiveId" clId="{DB09E389-B254-452F-B509-6BD4BBA14926}" dt="2021-02-20T12:04:39.721" v="572"/>
          <ac:spMkLst>
            <pc:docMk/>
            <pc:sldMk cId="3144082490" sldId="259"/>
            <ac:spMk id="13" creationId="{DC1D522B-CCBB-4B3F-BEC0-E05A0A5875E8}"/>
          </ac:spMkLst>
        </pc:spChg>
        <pc:spChg chg="mod">
          <ac:chgData name="hassan MH" userId="84cd2103f36ef0dc" providerId="LiveId" clId="{DB09E389-B254-452F-B509-6BD4BBA14926}" dt="2021-02-20T12:04:39.721" v="572"/>
          <ac:spMkLst>
            <pc:docMk/>
            <pc:sldMk cId="3144082490" sldId="259"/>
            <ac:spMk id="14" creationId="{7EE906B0-6E42-46C7-A167-67A61E866C20}"/>
          </ac:spMkLst>
        </pc:spChg>
        <pc:spChg chg="mod">
          <ac:chgData name="hassan MH" userId="84cd2103f36ef0dc" providerId="LiveId" clId="{DB09E389-B254-452F-B509-6BD4BBA14926}" dt="2021-02-20T12:04:39.721" v="572"/>
          <ac:spMkLst>
            <pc:docMk/>
            <pc:sldMk cId="3144082490" sldId="259"/>
            <ac:spMk id="15" creationId="{35D597EF-B109-44A4-809E-CAE6541FF63D}"/>
          </ac:spMkLst>
        </pc:spChg>
        <pc:spChg chg="mod">
          <ac:chgData name="hassan MH" userId="84cd2103f36ef0dc" providerId="LiveId" clId="{DB09E389-B254-452F-B509-6BD4BBA14926}" dt="2021-02-20T12:04:39.721" v="572"/>
          <ac:spMkLst>
            <pc:docMk/>
            <pc:sldMk cId="3144082490" sldId="259"/>
            <ac:spMk id="16" creationId="{0A385F25-749B-4CC8-8F56-920B4828B551}"/>
          </ac:spMkLst>
        </pc:spChg>
        <pc:spChg chg="mod">
          <ac:chgData name="hassan MH" userId="84cd2103f36ef0dc" providerId="LiveId" clId="{DB09E389-B254-452F-B509-6BD4BBA14926}" dt="2021-02-20T12:04:39.721" v="572"/>
          <ac:spMkLst>
            <pc:docMk/>
            <pc:sldMk cId="3144082490" sldId="259"/>
            <ac:spMk id="17" creationId="{4B3BA481-205A-4F42-AE3D-DAD2C1CAE58F}"/>
          </ac:spMkLst>
        </pc:spChg>
        <pc:spChg chg="mod">
          <ac:chgData name="hassan MH" userId="84cd2103f36ef0dc" providerId="LiveId" clId="{DB09E389-B254-452F-B509-6BD4BBA14926}" dt="2021-02-20T12:04:39.721" v="572"/>
          <ac:spMkLst>
            <pc:docMk/>
            <pc:sldMk cId="3144082490" sldId="259"/>
            <ac:spMk id="18" creationId="{13DAAEAC-02BC-4D44-8A48-7E63F16E8912}"/>
          </ac:spMkLst>
        </pc:spChg>
        <pc:spChg chg="mod">
          <ac:chgData name="hassan MH" userId="84cd2103f36ef0dc" providerId="LiveId" clId="{DB09E389-B254-452F-B509-6BD4BBA14926}" dt="2021-02-20T12:04:39.721" v="572"/>
          <ac:spMkLst>
            <pc:docMk/>
            <pc:sldMk cId="3144082490" sldId="259"/>
            <ac:spMk id="19" creationId="{D4133D79-A6A7-4062-BBB5-E8ED61698D2D}"/>
          </ac:spMkLst>
        </pc:spChg>
        <pc:spChg chg="mod">
          <ac:chgData name="hassan MH" userId="84cd2103f36ef0dc" providerId="LiveId" clId="{DB09E389-B254-452F-B509-6BD4BBA14926}" dt="2021-02-20T12:04:39.721" v="572"/>
          <ac:spMkLst>
            <pc:docMk/>
            <pc:sldMk cId="3144082490" sldId="259"/>
            <ac:spMk id="20" creationId="{D7FD2F91-7223-4827-8E3A-CE2AF84DF4BD}"/>
          </ac:spMkLst>
        </pc:spChg>
        <pc:spChg chg="mod">
          <ac:chgData name="hassan MH" userId="84cd2103f36ef0dc" providerId="LiveId" clId="{DB09E389-B254-452F-B509-6BD4BBA14926}" dt="2021-02-20T12:04:39.721" v="572"/>
          <ac:spMkLst>
            <pc:docMk/>
            <pc:sldMk cId="3144082490" sldId="259"/>
            <ac:spMk id="21" creationId="{33538051-B1B6-44F9-B7D8-42AD7281B6D3}"/>
          </ac:spMkLst>
        </pc:spChg>
        <pc:spChg chg="mod">
          <ac:chgData name="hassan MH" userId="84cd2103f36ef0dc" providerId="LiveId" clId="{DB09E389-B254-452F-B509-6BD4BBA14926}" dt="2021-02-20T12:04:44.846" v="575" actId="571"/>
          <ac:spMkLst>
            <pc:docMk/>
            <pc:sldMk cId="3144082490" sldId="259"/>
            <ac:spMk id="23" creationId="{E46F30C4-5CC8-4FBD-AA3D-E93A7277F5C6}"/>
          </ac:spMkLst>
        </pc:spChg>
        <pc:spChg chg="mod">
          <ac:chgData name="hassan MH" userId="84cd2103f36ef0dc" providerId="LiveId" clId="{DB09E389-B254-452F-B509-6BD4BBA14926}" dt="2021-02-20T12:04:44.846" v="575" actId="571"/>
          <ac:spMkLst>
            <pc:docMk/>
            <pc:sldMk cId="3144082490" sldId="259"/>
            <ac:spMk id="24" creationId="{EDEF8A55-C6B1-4DDE-A974-B1447CCC3230}"/>
          </ac:spMkLst>
        </pc:spChg>
        <pc:spChg chg="mod">
          <ac:chgData name="hassan MH" userId="84cd2103f36ef0dc" providerId="LiveId" clId="{DB09E389-B254-452F-B509-6BD4BBA14926}" dt="2021-02-20T12:04:44.846" v="575" actId="571"/>
          <ac:spMkLst>
            <pc:docMk/>
            <pc:sldMk cId="3144082490" sldId="259"/>
            <ac:spMk id="25" creationId="{7E6BDFC5-4F86-42D5-8860-10CA109061BB}"/>
          </ac:spMkLst>
        </pc:spChg>
        <pc:spChg chg="mod">
          <ac:chgData name="hassan MH" userId="84cd2103f36ef0dc" providerId="LiveId" clId="{DB09E389-B254-452F-B509-6BD4BBA14926}" dt="2021-02-20T12:04:44.846" v="575" actId="571"/>
          <ac:spMkLst>
            <pc:docMk/>
            <pc:sldMk cId="3144082490" sldId="259"/>
            <ac:spMk id="26" creationId="{774888EB-17E1-47C3-9573-8C2D21F4B537}"/>
          </ac:spMkLst>
        </pc:spChg>
        <pc:spChg chg="mod">
          <ac:chgData name="hassan MH" userId="84cd2103f36ef0dc" providerId="LiveId" clId="{DB09E389-B254-452F-B509-6BD4BBA14926}" dt="2021-02-20T12:04:44.846" v="575" actId="571"/>
          <ac:spMkLst>
            <pc:docMk/>
            <pc:sldMk cId="3144082490" sldId="259"/>
            <ac:spMk id="27" creationId="{B47DFBE6-377F-4F8C-88A4-65901827049D}"/>
          </ac:spMkLst>
        </pc:spChg>
        <pc:spChg chg="mod">
          <ac:chgData name="hassan MH" userId="84cd2103f36ef0dc" providerId="LiveId" clId="{DB09E389-B254-452F-B509-6BD4BBA14926}" dt="2021-02-20T12:04:44.846" v="575" actId="571"/>
          <ac:spMkLst>
            <pc:docMk/>
            <pc:sldMk cId="3144082490" sldId="259"/>
            <ac:spMk id="28" creationId="{88F4B91A-D71D-4712-8E6A-3071F681F6D3}"/>
          </ac:spMkLst>
        </pc:spChg>
        <pc:spChg chg="mod">
          <ac:chgData name="hassan MH" userId="84cd2103f36ef0dc" providerId="LiveId" clId="{DB09E389-B254-452F-B509-6BD4BBA14926}" dt="2021-02-20T12:04:44.846" v="575" actId="571"/>
          <ac:spMkLst>
            <pc:docMk/>
            <pc:sldMk cId="3144082490" sldId="259"/>
            <ac:spMk id="29" creationId="{F07099E6-CA3E-4CA0-B0CA-044291115655}"/>
          </ac:spMkLst>
        </pc:spChg>
        <pc:spChg chg="mod">
          <ac:chgData name="hassan MH" userId="84cd2103f36ef0dc" providerId="LiveId" clId="{DB09E389-B254-452F-B509-6BD4BBA14926}" dt="2021-02-20T12:04:44.846" v="575" actId="571"/>
          <ac:spMkLst>
            <pc:docMk/>
            <pc:sldMk cId="3144082490" sldId="259"/>
            <ac:spMk id="30" creationId="{1AF6A5E9-884E-4C2D-9D66-8E0D90F939D1}"/>
          </ac:spMkLst>
        </pc:spChg>
        <pc:spChg chg="mod">
          <ac:chgData name="hassan MH" userId="84cd2103f36ef0dc" providerId="LiveId" clId="{DB09E389-B254-452F-B509-6BD4BBA14926}" dt="2021-02-20T12:04:44.846" v="575" actId="571"/>
          <ac:spMkLst>
            <pc:docMk/>
            <pc:sldMk cId="3144082490" sldId="259"/>
            <ac:spMk id="31" creationId="{F36B221A-11BC-4516-86B5-90214FCC97A8}"/>
          </ac:spMkLst>
        </pc:spChg>
        <pc:spChg chg="mod">
          <ac:chgData name="hassan MH" userId="84cd2103f36ef0dc" providerId="LiveId" clId="{DB09E389-B254-452F-B509-6BD4BBA14926}" dt="2021-02-20T12:04:44.846" v="575" actId="571"/>
          <ac:spMkLst>
            <pc:docMk/>
            <pc:sldMk cId="3144082490" sldId="259"/>
            <ac:spMk id="32" creationId="{97DD795E-D192-469C-AEC5-381AE1838980}"/>
          </ac:spMkLst>
        </pc:spChg>
        <pc:spChg chg="mod">
          <ac:chgData name="hassan MH" userId="84cd2103f36ef0dc" providerId="LiveId" clId="{DB09E389-B254-452F-B509-6BD4BBA14926}" dt="2021-02-20T12:04:44.846" v="575" actId="571"/>
          <ac:spMkLst>
            <pc:docMk/>
            <pc:sldMk cId="3144082490" sldId="259"/>
            <ac:spMk id="33" creationId="{62123A68-98DD-4C58-805E-6A23CADB2C2F}"/>
          </ac:spMkLst>
        </pc:spChg>
        <pc:spChg chg="mod">
          <ac:chgData name="hassan MH" userId="84cd2103f36ef0dc" providerId="LiveId" clId="{DB09E389-B254-452F-B509-6BD4BBA14926}" dt="2021-02-20T12:04:44.846" v="575" actId="571"/>
          <ac:spMkLst>
            <pc:docMk/>
            <pc:sldMk cId="3144082490" sldId="259"/>
            <ac:spMk id="34" creationId="{50DB18BC-7F5E-4460-B401-36360068C8DD}"/>
          </ac:spMkLst>
        </pc:spChg>
        <pc:spChg chg="mod">
          <ac:chgData name="hassan MH" userId="84cd2103f36ef0dc" providerId="LiveId" clId="{DB09E389-B254-452F-B509-6BD4BBA14926}" dt="2021-02-20T12:04:44.846" v="575" actId="571"/>
          <ac:spMkLst>
            <pc:docMk/>
            <pc:sldMk cId="3144082490" sldId="259"/>
            <ac:spMk id="35" creationId="{628A22F6-E152-4A8F-AAE9-5A441513E77E}"/>
          </ac:spMkLst>
        </pc:spChg>
        <pc:spChg chg="mod">
          <ac:chgData name="hassan MH" userId="84cd2103f36ef0dc" providerId="LiveId" clId="{DB09E389-B254-452F-B509-6BD4BBA14926}" dt="2021-02-20T12:04:47.982" v="580" actId="571"/>
          <ac:spMkLst>
            <pc:docMk/>
            <pc:sldMk cId="3144082490" sldId="259"/>
            <ac:spMk id="37" creationId="{43FC2526-6450-42B4-8FA7-3126B4866682}"/>
          </ac:spMkLst>
        </pc:spChg>
        <pc:spChg chg="mod">
          <ac:chgData name="hassan MH" userId="84cd2103f36ef0dc" providerId="LiveId" clId="{DB09E389-B254-452F-B509-6BD4BBA14926}" dt="2021-02-20T12:04:47.982" v="580" actId="571"/>
          <ac:spMkLst>
            <pc:docMk/>
            <pc:sldMk cId="3144082490" sldId="259"/>
            <ac:spMk id="38" creationId="{9EB904B2-7427-42AB-8144-469E98555261}"/>
          </ac:spMkLst>
        </pc:spChg>
        <pc:spChg chg="mod">
          <ac:chgData name="hassan MH" userId="84cd2103f36ef0dc" providerId="LiveId" clId="{DB09E389-B254-452F-B509-6BD4BBA14926}" dt="2021-02-20T12:04:47.982" v="580" actId="571"/>
          <ac:spMkLst>
            <pc:docMk/>
            <pc:sldMk cId="3144082490" sldId="259"/>
            <ac:spMk id="39" creationId="{941A5647-6C93-4200-9593-F585D5DC57A2}"/>
          </ac:spMkLst>
        </pc:spChg>
        <pc:spChg chg="mod">
          <ac:chgData name="hassan MH" userId="84cd2103f36ef0dc" providerId="LiveId" clId="{DB09E389-B254-452F-B509-6BD4BBA14926}" dt="2021-02-20T12:04:47.982" v="580" actId="571"/>
          <ac:spMkLst>
            <pc:docMk/>
            <pc:sldMk cId="3144082490" sldId="259"/>
            <ac:spMk id="40" creationId="{6924E6E4-0D4E-4D92-BF3F-A6A9000B4D88}"/>
          </ac:spMkLst>
        </pc:spChg>
        <pc:spChg chg="mod">
          <ac:chgData name="hassan MH" userId="84cd2103f36ef0dc" providerId="LiveId" clId="{DB09E389-B254-452F-B509-6BD4BBA14926}" dt="2021-02-20T12:04:47.982" v="580" actId="571"/>
          <ac:spMkLst>
            <pc:docMk/>
            <pc:sldMk cId="3144082490" sldId="259"/>
            <ac:spMk id="41" creationId="{5295507F-9028-4AE3-9B86-6711133EDDFD}"/>
          </ac:spMkLst>
        </pc:spChg>
        <pc:spChg chg="mod">
          <ac:chgData name="hassan MH" userId="84cd2103f36ef0dc" providerId="LiveId" clId="{DB09E389-B254-452F-B509-6BD4BBA14926}" dt="2021-02-20T12:04:47.982" v="580" actId="571"/>
          <ac:spMkLst>
            <pc:docMk/>
            <pc:sldMk cId="3144082490" sldId="259"/>
            <ac:spMk id="42" creationId="{7D85327C-CFCA-45F5-876F-95F1F9F4D834}"/>
          </ac:spMkLst>
        </pc:spChg>
        <pc:spChg chg="mod">
          <ac:chgData name="hassan MH" userId="84cd2103f36ef0dc" providerId="LiveId" clId="{DB09E389-B254-452F-B509-6BD4BBA14926}" dt="2021-02-20T12:04:47.982" v="580" actId="571"/>
          <ac:spMkLst>
            <pc:docMk/>
            <pc:sldMk cId="3144082490" sldId="259"/>
            <ac:spMk id="43" creationId="{5C3D9D5D-56A2-40AE-934C-3F15D4F7E9DC}"/>
          </ac:spMkLst>
        </pc:spChg>
        <pc:spChg chg="mod">
          <ac:chgData name="hassan MH" userId="84cd2103f36ef0dc" providerId="LiveId" clId="{DB09E389-B254-452F-B509-6BD4BBA14926}" dt="2021-02-20T12:04:47.982" v="580" actId="571"/>
          <ac:spMkLst>
            <pc:docMk/>
            <pc:sldMk cId="3144082490" sldId="259"/>
            <ac:spMk id="44" creationId="{CDFC2ABA-3958-4D43-A221-921A32434E2B}"/>
          </ac:spMkLst>
        </pc:spChg>
        <pc:spChg chg="mod">
          <ac:chgData name="hassan MH" userId="84cd2103f36ef0dc" providerId="LiveId" clId="{DB09E389-B254-452F-B509-6BD4BBA14926}" dt="2021-02-20T12:04:47.982" v="580" actId="571"/>
          <ac:spMkLst>
            <pc:docMk/>
            <pc:sldMk cId="3144082490" sldId="259"/>
            <ac:spMk id="45" creationId="{23D84504-6224-4A4A-9F91-278059A97AAC}"/>
          </ac:spMkLst>
        </pc:spChg>
        <pc:spChg chg="mod">
          <ac:chgData name="hassan MH" userId="84cd2103f36ef0dc" providerId="LiveId" clId="{DB09E389-B254-452F-B509-6BD4BBA14926}" dt="2021-02-20T12:04:47.982" v="580" actId="571"/>
          <ac:spMkLst>
            <pc:docMk/>
            <pc:sldMk cId="3144082490" sldId="259"/>
            <ac:spMk id="46" creationId="{6DC2FC14-9BE5-4EB2-AF5D-FE9155201213}"/>
          </ac:spMkLst>
        </pc:spChg>
        <pc:spChg chg="mod">
          <ac:chgData name="hassan MH" userId="84cd2103f36ef0dc" providerId="LiveId" clId="{DB09E389-B254-452F-B509-6BD4BBA14926}" dt="2021-02-20T12:04:47.982" v="580" actId="571"/>
          <ac:spMkLst>
            <pc:docMk/>
            <pc:sldMk cId="3144082490" sldId="259"/>
            <ac:spMk id="47" creationId="{7E926415-C150-4857-9BCD-2331D3529897}"/>
          </ac:spMkLst>
        </pc:spChg>
        <pc:spChg chg="mod">
          <ac:chgData name="hassan MH" userId="84cd2103f36ef0dc" providerId="LiveId" clId="{DB09E389-B254-452F-B509-6BD4BBA14926}" dt="2021-02-20T12:04:47.982" v="580" actId="571"/>
          <ac:spMkLst>
            <pc:docMk/>
            <pc:sldMk cId="3144082490" sldId="259"/>
            <ac:spMk id="48" creationId="{33D50082-6496-474B-9A26-78D0E9BF082A}"/>
          </ac:spMkLst>
        </pc:spChg>
        <pc:spChg chg="mod">
          <ac:chgData name="hassan MH" userId="84cd2103f36ef0dc" providerId="LiveId" clId="{DB09E389-B254-452F-B509-6BD4BBA14926}" dt="2021-02-20T12:04:47.982" v="580" actId="571"/>
          <ac:spMkLst>
            <pc:docMk/>
            <pc:sldMk cId="3144082490" sldId="259"/>
            <ac:spMk id="49" creationId="{E04950E2-DAD8-4DD8-BB7A-037F3C6A7AFA}"/>
          </ac:spMkLst>
        </pc:spChg>
        <pc:spChg chg="mod">
          <ac:chgData name="hassan MH" userId="84cd2103f36ef0dc" providerId="LiveId" clId="{DB09E389-B254-452F-B509-6BD4BBA14926}" dt="2021-02-20T12:04:53.304" v="583" actId="948"/>
          <ac:spMkLst>
            <pc:docMk/>
            <pc:sldMk cId="3144082490" sldId="259"/>
            <ac:spMk id="51" creationId="{D0CC74CE-C7FE-4CB6-8778-8DC78357CFB6}"/>
          </ac:spMkLst>
        </pc:spChg>
        <pc:spChg chg="mod">
          <ac:chgData name="hassan MH" userId="84cd2103f36ef0dc" providerId="LiveId" clId="{DB09E389-B254-452F-B509-6BD4BBA14926}" dt="2021-02-20T12:04:53.304" v="583" actId="948"/>
          <ac:spMkLst>
            <pc:docMk/>
            <pc:sldMk cId="3144082490" sldId="259"/>
            <ac:spMk id="52" creationId="{6BD653A7-F4E3-4B7C-816C-10FEB26262DA}"/>
          </ac:spMkLst>
        </pc:spChg>
        <pc:spChg chg="mod">
          <ac:chgData name="hassan MH" userId="84cd2103f36ef0dc" providerId="LiveId" clId="{DB09E389-B254-452F-B509-6BD4BBA14926}" dt="2021-02-20T12:04:53.304" v="583" actId="948"/>
          <ac:spMkLst>
            <pc:docMk/>
            <pc:sldMk cId="3144082490" sldId="259"/>
            <ac:spMk id="53" creationId="{ED46F22F-B687-43F2-AE8D-32232135906B}"/>
          </ac:spMkLst>
        </pc:spChg>
        <pc:spChg chg="mod">
          <ac:chgData name="hassan MH" userId="84cd2103f36ef0dc" providerId="LiveId" clId="{DB09E389-B254-452F-B509-6BD4BBA14926}" dt="2021-02-20T12:04:53.304" v="583" actId="948"/>
          <ac:spMkLst>
            <pc:docMk/>
            <pc:sldMk cId="3144082490" sldId="259"/>
            <ac:spMk id="54" creationId="{4E074CC2-BAF7-4672-A81D-1F39D530B0E2}"/>
          </ac:spMkLst>
        </pc:spChg>
        <pc:spChg chg="mod">
          <ac:chgData name="hassan MH" userId="84cd2103f36ef0dc" providerId="LiveId" clId="{DB09E389-B254-452F-B509-6BD4BBA14926}" dt="2021-02-20T12:04:53.304" v="583" actId="948"/>
          <ac:spMkLst>
            <pc:docMk/>
            <pc:sldMk cId="3144082490" sldId="259"/>
            <ac:spMk id="55" creationId="{C3D963E2-009B-491E-B480-7723E5FFE30E}"/>
          </ac:spMkLst>
        </pc:spChg>
        <pc:spChg chg="mod">
          <ac:chgData name="hassan MH" userId="84cd2103f36ef0dc" providerId="LiveId" clId="{DB09E389-B254-452F-B509-6BD4BBA14926}" dt="2021-02-20T12:04:53.304" v="583" actId="948"/>
          <ac:spMkLst>
            <pc:docMk/>
            <pc:sldMk cId="3144082490" sldId="259"/>
            <ac:spMk id="56" creationId="{03BF3058-1EDB-45E7-AD66-4C7A16B05352}"/>
          </ac:spMkLst>
        </pc:spChg>
        <pc:spChg chg="mod">
          <ac:chgData name="hassan MH" userId="84cd2103f36ef0dc" providerId="LiveId" clId="{DB09E389-B254-452F-B509-6BD4BBA14926}" dt="2021-02-20T12:04:53.304" v="583" actId="948"/>
          <ac:spMkLst>
            <pc:docMk/>
            <pc:sldMk cId="3144082490" sldId="259"/>
            <ac:spMk id="57" creationId="{6C66D620-88D5-4B88-8576-454D8257165C}"/>
          </ac:spMkLst>
        </pc:spChg>
        <pc:spChg chg="mod">
          <ac:chgData name="hassan MH" userId="84cd2103f36ef0dc" providerId="LiveId" clId="{DB09E389-B254-452F-B509-6BD4BBA14926}" dt="2021-02-20T12:04:53.304" v="583" actId="948"/>
          <ac:spMkLst>
            <pc:docMk/>
            <pc:sldMk cId="3144082490" sldId="259"/>
            <ac:spMk id="58" creationId="{3CB3D966-8129-4DF8-BD09-D89BD0A9B1BB}"/>
          </ac:spMkLst>
        </pc:spChg>
        <pc:spChg chg="mod">
          <ac:chgData name="hassan MH" userId="84cd2103f36ef0dc" providerId="LiveId" clId="{DB09E389-B254-452F-B509-6BD4BBA14926}" dt="2021-02-20T12:04:53.304" v="583" actId="948"/>
          <ac:spMkLst>
            <pc:docMk/>
            <pc:sldMk cId="3144082490" sldId="259"/>
            <ac:spMk id="59" creationId="{E0B1F20A-AF21-4AB3-A3A4-A09B40978113}"/>
          </ac:spMkLst>
        </pc:spChg>
        <pc:spChg chg="mod">
          <ac:chgData name="hassan MH" userId="84cd2103f36ef0dc" providerId="LiveId" clId="{DB09E389-B254-452F-B509-6BD4BBA14926}" dt="2021-02-20T12:04:53.304" v="583" actId="948"/>
          <ac:spMkLst>
            <pc:docMk/>
            <pc:sldMk cId="3144082490" sldId="259"/>
            <ac:spMk id="60" creationId="{C7956DA0-5E04-40BB-BD19-3D0A2251F0DB}"/>
          </ac:spMkLst>
        </pc:spChg>
        <pc:spChg chg="mod">
          <ac:chgData name="hassan MH" userId="84cd2103f36ef0dc" providerId="LiveId" clId="{DB09E389-B254-452F-B509-6BD4BBA14926}" dt="2021-02-20T12:04:53.304" v="583" actId="948"/>
          <ac:spMkLst>
            <pc:docMk/>
            <pc:sldMk cId="3144082490" sldId="259"/>
            <ac:spMk id="61" creationId="{ABC9361B-7D43-4074-A9EC-F2B2144A2DBA}"/>
          </ac:spMkLst>
        </pc:spChg>
        <pc:spChg chg="mod">
          <ac:chgData name="hassan MH" userId="84cd2103f36ef0dc" providerId="LiveId" clId="{DB09E389-B254-452F-B509-6BD4BBA14926}" dt="2021-02-20T12:04:53.304" v="583" actId="948"/>
          <ac:spMkLst>
            <pc:docMk/>
            <pc:sldMk cId="3144082490" sldId="259"/>
            <ac:spMk id="62" creationId="{25674871-FDB5-4C9F-BD8C-34839FD0076C}"/>
          </ac:spMkLst>
        </pc:spChg>
        <pc:spChg chg="mod">
          <ac:chgData name="hassan MH" userId="84cd2103f36ef0dc" providerId="LiveId" clId="{DB09E389-B254-452F-B509-6BD4BBA14926}" dt="2021-02-20T12:04:53.304" v="583" actId="948"/>
          <ac:spMkLst>
            <pc:docMk/>
            <pc:sldMk cId="3144082490" sldId="259"/>
            <ac:spMk id="63" creationId="{162A767B-7975-4574-ABF7-6637D441FF72}"/>
          </ac:spMkLst>
        </pc:spChg>
        <pc:spChg chg="mod">
          <ac:chgData name="hassan MH" userId="84cd2103f36ef0dc" providerId="LiveId" clId="{DB09E389-B254-452F-B509-6BD4BBA14926}" dt="2021-02-20T12:04:58.221" v="587" actId="571"/>
          <ac:spMkLst>
            <pc:docMk/>
            <pc:sldMk cId="3144082490" sldId="259"/>
            <ac:spMk id="65" creationId="{FD1BFB63-E33F-44FF-A0B7-B6769145202A}"/>
          </ac:spMkLst>
        </pc:spChg>
        <pc:spChg chg="mod">
          <ac:chgData name="hassan MH" userId="84cd2103f36ef0dc" providerId="LiveId" clId="{DB09E389-B254-452F-B509-6BD4BBA14926}" dt="2021-02-20T12:04:58.221" v="587" actId="571"/>
          <ac:spMkLst>
            <pc:docMk/>
            <pc:sldMk cId="3144082490" sldId="259"/>
            <ac:spMk id="66" creationId="{F91DA5A8-645D-4AC0-AC6E-54D4D99BB82D}"/>
          </ac:spMkLst>
        </pc:spChg>
        <pc:spChg chg="mod">
          <ac:chgData name="hassan MH" userId="84cd2103f36ef0dc" providerId="LiveId" clId="{DB09E389-B254-452F-B509-6BD4BBA14926}" dt="2021-02-20T12:04:58.221" v="587" actId="571"/>
          <ac:spMkLst>
            <pc:docMk/>
            <pc:sldMk cId="3144082490" sldId="259"/>
            <ac:spMk id="67" creationId="{DCF3463F-BEC6-4CFC-9C6C-AFFE190E3689}"/>
          </ac:spMkLst>
        </pc:spChg>
        <pc:spChg chg="mod">
          <ac:chgData name="hassan MH" userId="84cd2103f36ef0dc" providerId="LiveId" clId="{DB09E389-B254-452F-B509-6BD4BBA14926}" dt="2021-02-20T12:04:58.221" v="587" actId="571"/>
          <ac:spMkLst>
            <pc:docMk/>
            <pc:sldMk cId="3144082490" sldId="259"/>
            <ac:spMk id="68" creationId="{6C0669C0-0500-4B42-B999-F85E3582B7F4}"/>
          </ac:spMkLst>
        </pc:spChg>
        <pc:spChg chg="mod">
          <ac:chgData name="hassan MH" userId="84cd2103f36ef0dc" providerId="LiveId" clId="{DB09E389-B254-452F-B509-6BD4BBA14926}" dt="2021-02-20T12:04:58.221" v="587" actId="571"/>
          <ac:spMkLst>
            <pc:docMk/>
            <pc:sldMk cId="3144082490" sldId="259"/>
            <ac:spMk id="69" creationId="{565E49DF-C8CE-40B3-838B-84975FD9DF97}"/>
          </ac:spMkLst>
        </pc:spChg>
        <pc:spChg chg="mod">
          <ac:chgData name="hassan MH" userId="84cd2103f36ef0dc" providerId="LiveId" clId="{DB09E389-B254-452F-B509-6BD4BBA14926}" dt="2021-02-20T12:04:58.221" v="587" actId="571"/>
          <ac:spMkLst>
            <pc:docMk/>
            <pc:sldMk cId="3144082490" sldId="259"/>
            <ac:spMk id="70" creationId="{1CFC439A-03AF-4B73-A516-7187EEDD4C81}"/>
          </ac:spMkLst>
        </pc:spChg>
        <pc:spChg chg="mod">
          <ac:chgData name="hassan MH" userId="84cd2103f36ef0dc" providerId="LiveId" clId="{DB09E389-B254-452F-B509-6BD4BBA14926}" dt="2021-02-20T12:04:58.221" v="587" actId="571"/>
          <ac:spMkLst>
            <pc:docMk/>
            <pc:sldMk cId="3144082490" sldId="259"/>
            <ac:spMk id="71" creationId="{B39EE1AD-A694-47C3-953F-5F89A4FEB9CB}"/>
          </ac:spMkLst>
        </pc:spChg>
        <pc:spChg chg="mod">
          <ac:chgData name="hassan MH" userId="84cd2103f36ef0dc" providerId="LiveId" clId="{DB09E389-B254-452F-B509-6BD4BBA14926}" dt="2021-02-20T12:04:58.221" v="587" actId="571"/>
          <ac:spMkLst>
            <pc:docMk/>
            <pc:sldMk cId="3144082490" sldId="259"/>
            <ac:spMk id="72" creationId="{734DD558-A2AC-4FA7-875F-A77674F5DE87}"/>
          </ac:spMkLst>
        </pc:spChg>
        <pc:spChg chg="mod">
          <ac:chgData name="hassan MH" userId="84cd2103f36ef0dc" providerId="LiveId" clId="{DB09E389-B254-452F-B509-6BD4BBA14926}" dt="2021-02-20T12:04:58.221" v="587" actId="571"/>
          <ac:spMkLst>
            <pc:docMk/>
            <pc:sldMk cId="3144082490" sldId="259"/>
            <ac:spMk id="73" creationId="{9ECF1D8F-F093-4C32-98A2-7B12F26032B6}"/>
          </ac:spMkLst>
        </pc:spChg>
        <pc:spChg chg="mod">
          <ac:chgData name="hassan MH" userId="84cd2103f36ef0dc" providerId="LiveId" clId="{DB09E389-B254-452F-B509-6BD4BBA14926}" dt="2021-02-20T12:04:58.221" v="587" actId="571"/>
          <ac:spMkLst>
            <pc:docMk/>
            <pc:sldMk cId="3144082490" sldId="259"/>
            <ac:spMk id="74" creationId="{F169B34A-FFFE-46A5-B592-8BAF55184A59}"/>
          </ac:spMkLst>
        </pc:spChg>
        <pc:spChg chg="mod">
          <ac:chgData name="hassan MH" userId="84cd2103f36ef0dc" providerId="LiveId" clId="{DB09E389-B254-452F-B509-6BD4BBA14926}" dt="2021-02-20T12:04:58.221" v="587" actId="571"/>
          <ac:spMkLst>
            <pc:docMk/>
            <pc:sldMk cId="3144082490" sldId="259"/>
            <ac:spMk id="75" creationId="{1CB8765B-14AC-481A-8807-52D524CEFF0C}"/>
          </ac:spMkLst>
        </pc:spChg>
        <pc:spChg chg="mod">
          <ac:chgData name="hassan MH" userId="84cd2103f36ef0dc" providerId="LiveId" clId="{DB09E389-B254-452F-B509-6BD4BBA14926}" dt="2021-02-20T12:04:58.221" v="587" actId="571"/>
          <ac:spMkLst>
            <pc:docMk/>
            <pc:sldMk cId="3144082490" sldId="259"/>
            <ac:spMk id="76" creationId="{2D0A6239-1BF9-498E-BAF8-0285217C7BC9}"/>
          </ac:spMkLst>
        </pc:spChg>
        <pc:spChg chg="mod">
          <ac:chgData name="hassan MH" userId="84cd2103f36ef0dc" providerId="LiveId" clId="{DB09E389-B254-452F-B509-6BD4BBA14926}" dt="2021-02-20T12:04:58.221" v="587" actId="571"/>
          <ac:spMkLst>
            <pc:docMk/>
            <pc:sldMk cId="3144082490" sldId="259"/>
            <ac:spMk id="77" creationId="{FD579409-EA4D-4AE1-86DE-0D9476BC966E}"/>
          </ac:spMkLst>
        </pc:spChg>
        <pc:spChg chg="mod">
          <ac:chgData name="hassan MH" userId="84cd2103f36ef0dc" providerId="LiveId" clId="{DB09E389-B254-452F-B509-6BD4BBA14926}" dt="2021-02-20T12:05:02.887" v="589"/>
          <ac:spMkLst>
            <pc:docMk/>
            <pc:sldMk cId="3144082490" sldId="259"/>
            <ac:spMk id="79" creationId="{229A879B-52F1-415A-8FDE-6145ACE76F74}"/>
          </ac:spMkLst>
        </pc:spChg>
        <pc:spChg chg="mod">
          <ac:chgData name="hassan MH" userId="84cd2103f36ef0dc" providerId="LiveId" clId="{DB09E389-B254-452F-B509-6BD4BBA14926}" dt="2021-02-20T12:05:02.887" v="589"/>
          <ac:spMkLst>
            <pc:docMk/>
            <pc:sldMk cId="3144082490" sldId="259"/>
            <ac:spMk id="80" creationId="{4478B2A9-1938-4F64-AFBC-A5460AB3636C}"/>
          </ac:spMkLst>
        </pc:spChg>
        <pc:spChg chg="mod">
          <ac:chgData name="hassan MH" userId="84cd2103f36ef0dc" providerId="LiveId" clId="{DB09E389-B254-452F-B509-6BD4BBA14926}" dt="2021-02-20T12:05:02.887" v="589"/>
          <ac:spMkLst>
            <pc:docMk/>
            <pc:sldMk cId="3144082490" sldId="259"/>
            <ac:spMk id="81" creationId="{ED1A13C0-BC69-4DA4-B7F7-CA883F7E1FBF}"/>
          </ac:spMkLst>
        </pc:spChg>
        <pc:spChg chg="mod">
          <ac:chgData name="hassan MH" userId="84cd2103f36ef0dc" providerId="LiveId" clId="{DB09E389-B254-452F-B509-6BD4BBA14926}" dt="2021-02-20T12:05:02.887" v="589"/>
          <ac:spMkLst>
            <pc:docMk/>
            <pc:sldMk cId="3144082490" sldId="259"/>
            <ac:spMk id="82" creationId="{65EBFEFF-02CF-4420-A75F-9BDF5B42DE6A}"/>
          </ac:spMkLst>
        </pc:spChg>
        <pc:spChg chg="mod">
          <ac:chgData name="hassan MH" userId="84cd2103f36ef0dc" providerId="LiveId" clId="{DB09E389-B254-452F-B509-6BD4BBA14926}" dt="2021-02-20T12:05:02.887" v="589"/>
          <ac:spMkLst>
            <pc:docMk/>
            <pc:sldMk cId="3144082490" sldId="259"/>
            <ac:spMk id="83" creationId="{302E8948-A74A-4E1C-8771-163878F43282}"/>
          </ac:spMkLst>
        </pc:spChg>
        <pc:spChg chg="mod">
          <ac:chgData name="hassan MH" userId="84cd2103f36ef0dc" providerId="LiveId" clId="{DB09E389-B254-452F-B509-6BD4BBA14926}" dt="2021-02-20T12:05:02.887" v="589"/>
          <ac:spMkLst>
            <pc:docMk/>
            <pc:sldMk cId="3144082490" sldId="259"/>
            <ac:spMk id="84" creationId="{5AD68939-D597-4558-9C23-95D9F861A692}"/>
          </ac:spMkLst>
        </pc:spChg>
        <pc:spChg chg="mod">
          <ac:chgData name="hassan MH" userId="84cd2103f36ef0dc" providerId="LiveId" clId="{DB09E389-B254-452F-B509-6BD4BBA14926}" dt="2021-02-20T12:05:02.887" v="589"/>
          <ac:spMkLst>
            <pc:docMk/>
            <pc:sldMk cId="3144082490" sldId="259"/>
            <ac:spMk id="85" creationId="{0EA8F191-EB0E-4223-8FEC-EBC73C2C3436}"/>
          </ac:spMkLst>
        </pc:spChg>
        <pc:spChg chg="mod">
          <ac:chgData name="hassan MH" userId="84cd2103f36ef0dc" providerId="LiveId" clId="{DB09E389-B254-452F-B509-6BD4BBA14926}" dt="2021-02-20T12:05:02.887" v="589"/>
          <ac:spMkLst>
            <pc:docMk/>
            <pc:sldMk cId="3144082490" sldId="259"/>
            <ac:spMk id="86" creationId="{AFB67E72-C268-4630-93ED-F744B2B8C7AE}"/>
          </ac:spMkLst>
        </pc:spChg>
        <pc:spChg chg="mod">
          <ac:chgData name="hassan MH" userId="84cd2103f36ef0dc" providerId="LiveId" clId="{DB09E389-B254-452F-B509-6BD4BBA14926}" dt="2021-02-20T12:05:02.887" v="589"/>
          <ac:spMkLst>
            <pc:docMk/>
            <pc:sldMk cId="3144082490" sldId="259"/>
            <ac:spMk id="87" creationId="{2A005ED8-2ED6-4016-8F0A-A7999B8BCF8E}"/>
          </ac:spMkLst>
        </pc:spChg>
        <pc:spChg chg="mod">
          <ac:chgData name="hassan MH" userId="84cd2103f36ef0dc" providerId="LiveId" clId="{DB09E389-B254-452F-B509-6BD4BBA14926}" dt="2021-02-20T12:05:02.887" v="589"/>
          <ac:spMkLst>
            <pc:docMk/>
            <pc:sldMk cId="3144082490" sldId="259"/>
            <ac:spMk id="88" creationId="{44F73B48-84E4-4F28-8B38-574292EE699E}"/>
          </ac:spMkLst>
        </pc:spChg>
        <pc:spChg chg="mod">
          <ac:chgData name="hassan MH" userId="84cd2103f36ef0dc" providerId="LiveId" clId="{DB09E389-B254-452F-B509-6BD4BBA14926}" dt="2021-02-20T12:05:02.887" v="589"/>
          <ac:spMkLst>
            <pc:docMk/>
            <pc:sldMk cId="3144082490" sldId="259"/>
            <ac:spMk id="89" creationId="{7B2DA97B-D759-4A58-AA6C-CB3675D371CD}"/>
          </ac:spMkLst>
        </pc:spChg>
        <pc:spChg chg="mod">
          <ac:chgData name="hassan MH" userId="84cd2103f36ef0dc" providerId="LiveId" clId="{DB09E389-B254-452F-B509-6BD4BBA14926}" dt="2021-02-20T12:05:02.887" v="589"/>
          <ac:spMkLst>
            <pc:docMk/>
            <pc:sldMk cId="3144082490" sldId="259"/>
            <ac:spMk id="90" creationId="{480F1E4D-1248-4ED5-B7C0-08FB3995E7DA}"/>
          </ac:spMkLst>
        </pc:spChg>
        <pc:spChg chg="mod">
          <ac:chgData name="hassan MH" userId="84cd2103f36ef0dc" providerId="LiveId" clId="{DB09E389-B254-452F-B509-6BD4BBA14926}" dt="2021-02-20T12:05:02.887" v="589"/>
          <ac:spMkLst>
            <pc:docMk/>
            <pc:sldMk cId="3144082490" sldId="259"/>
            <ac:spMk id="91" creationId="{9EE3FD91-EA7A-41D1-BDD9-3DEC002E8417}"/>
          </ac:spMkLst>
        </pc:spChg>
        <pc:spChg chg="mod">
          <ac:chgData name="hassan MH" userId="84cd2103f36ef0dc" providerId="LiveId" clId="{DB09E389-B254-452F-B509-6BD4BBA14926}" dt="2021-02-20T12:05:05.986" v="592" actId="948"/>
          <ac:spMkLst>
            <pc:docMk/>
            <pc:sldMk cId="3144082490" sldId="259"/>
            <ac:spMk id="93" creationId="{39579179-155A-4F63-8ED0-000233F0615A}"/>
          </ac:spMkLst>
        </pc:spChg>
        <pc:spChg chg="mod">
          <ac:chgData name="hassan MH" userId="84cd2103f36ef0dc" providerId="LiveId" clId="{DB09E389-B254-452F-B509-6BD4BBA14926}" dt="2021-02-20T12:05:05.986" v="592" actId="948"/>
          <ac:spMkLst>
            <pc:docMk/>
            <pc:sldMk cId="3144082490" sldId="259"/>
            <ac:spMk id="94" creationId="{5C975174-4476-4130-B611-FDF9EDAD4AF1}"/>
          </ac:spMkLst>
        </pc:spChg>
        <pc:spChg chg="mod">
          <ac:chgData name="hassan MH" userId="84cd2103f36ef0dc" providerId="LiveId" clId="{DB09E389-B254-452F-B509-6BD4BBA14926}" dt="2021-02-20T12:05:05.986" v="592" actId="948"/>
          <ac:spMkLst>
            <pc:docMk/>
            <pc:sldMk cId="3144082490" sldId="259"/>
            <ac:spMk id="95" creationId="{87CFA7C5-5AA8-4B0A-88D5-12635EDE6DAC}"/>
          </ac:spMkLst>
        </pc:spChg>
        <pc:spChg chg="mod">
          <ac:chgData name="hassan MH" userId="84cd2103f36ef0dc" providerId="LiveId" clId="{DB09E389-B254-452F-B509-6BD4BBA14926}" dt="2021-02-20T12:05:05.986" v="592" actId="948"/>
          <ac:spMkLst>
            <pc:docMk/>
            <pc:sldMk cId="3144082490" sldId="259"/>
            <ac:spMk id="96" creationId="{1636E0FC-DCA9-478D-9552-61F7F73257AF}"/>
          </ac:spMkLst>
        </pc:spChg>
        <pc:spChg chg="mod">
          <ac:chgData name="hassan MH" userId="84cd2103f36ef0dc" providerId="LiveId" clId="{DB09E389-B254-452F-B509-6BD4BBA14926}" dt="2021-02-20T12:05:05.986" v="592" actId="948"/>
          <ac:spMkLst>
            <pc:docMk/>
            <pc:sldMk cId="3144082490" sldId="259"/>
            <ac:spMk id="97" creationId="{EB55B5EE-B71A-4182-BC57-945B1FD2BDC5}"/>
          </ac:spMkLst>
        </pc:spChg>
        <pc:spChg chg="mod">
          <ac:chgData name="hassan MH" userId="84cd2103f36ef0dc" providerId="LiveId" clId="{DB09E389-B254-452F-B509-6BD4BBA14926}" dt="2021-02-20T12:05:05.986" v="592" actId="948"/>
          <ac:spMkLst>
            <pc:docMk/>
            <pc:sldMk cId="3144082490" sldId="259"/>
            <ac:spMk id="98" creationId="{D9B99F29-B9B9-4FE2-A7DF-6C8F769FC6E6}"/>
          </ac:spMkLst>
        </pc:spChg>
        <pc:spChg chg="mod">
          <ac:chgData name="hassan MH" userId="84cd2103f36ef0dc" providerId="LiveId" clId="{DB09E389-B254-452F-B509-6BD4BBA14926}" dt="2021-02-20T12:05:05.986" v="592" actId="948"/>
          <ac:spMkLst>
            <pc:docMk/>
            <pc:sldMk cId="3144082490" sldId="259"/>
            <ac:spMk id="99" creationId="{40A8ACCF-D5F0-4E5C-AF23-D3F550712FBF}"/>
          </ac:spMkLst>
        </pc:spChg>
        <pc:spChg chg="mod">
          <ac:chgData name="hassan MH" userId="84cd2103f36ef0dc" providerId="LiveId" clId="{DB09E389-B254-452F-B509-6BD4BBA14926}" dt="2021-02-20T12:05:05.986" v="592" actId="948"/>
          <ac:spMkLst>
            <pc:docMk/>
            <pc:sldMk cId="3144082490" sldId="259"/>
            <ac:spMk id="100" creationId="{A516E75E-5587-47F2-B83B-B7AB51BF1C6D}"/>
          </ac:spMkLst>
        </pc:spChg>
        <pc:spChg chg="mod">
          <ac:chgData name="hassan MH" userId="84cd2103f36ef0dc" providerId="LiveId" clId="{DB09E389-B254-452F-B509-6BD4BBA14926}" dt="2021-02-20T12:05:05.986" v="592" actId="948"/>
          <ac:spMkLst>
            <pc:docMk/>
            <pc:sldMk cId="3144082490" sldId="259"/>
            <ac:spMk id="101" creationId="{6A9BCCA3-A033-43EC-8B60-21313AE0D83A}"/>
          </ac:spMkLst>
        </pc:spChg>
        <pc:spChg chg="mod">
          <ac:chgData name="hassan MH" userId="84cd2103f36ef0dc" providerId="LiveId" clId="{DB09E389-B254-452F-B509-6BD4BBA14926}" dt="2021-02-20T12:05:05.986" v="592" actId="948"/>
          <ac:spMkLst>
            <pc:docMk/>
            <pc:sldMk cId="3144082490" sldId="259"/>
            <ac:spMk id="102" creationId="{749F1B60-89AD-4D2A-8563-0A8C120898D2}"/>
          </ac:spMkLst>
        </pc:spChg>
        <pc:spChg chg="mod">
          <ac:chgData name="hassan MH" userId="84cd2103f36ef0dc" providerId="LiveId" clId="{DB09E389-B254-452F-B509-6BD4BBA14926}" dt="2021-02-20T12:05:05.986" v="592" actId="948"/>
          <ac:spMkLst>
            <pc:docMk/>
            <pc:sldMk cId="3144082490" sldId="259"/>
            <ac:spMk id="103" creationId="{3B242F23-9E2B-472E-857B-438EBA1CC4AF}"/>
          </ac:spMkLst>
        </pc:spChg>
        <pc:spChg chg="mod">
          <ac:chgData name="hassan MH" userId="84cd2103f36ef0dc" providerId="LiveId" clId="{DB09E389-B254-452F-B509-6BD4BBA14926}" dt="2021-02-20T12:05:05.986" v="592" actId="948"/>
          <ac:spMkLst>
            <pc:docMk/>
            <pc:sldMk cId="3144082490" sldId="259"/>
            <ac:spMk id="104" creationId="{D33682E6-5FA7-4C0B-A400-8073D20F0169}"/>
          </ac:spMkLst>
        </pc:spChg>
        <pc:spChg chg="mod">
          <ac:chgData name="hassan MH" userId="84cd2103f36ef0dc" providerId="LiveId" clId="{DB09E389-B254-452F-B509-6BD4BBA14926}" dt="2021-02-20T12:05:05.986" v="592" actId="948"/>
          <ac:spMkLst>
            <pc:docMk/>
            <pc:sldMk cId="3144082490" sldId="259"/>
            <ac:spMk id="105" creationId="{F4DF88B2-577B-4C8A-8BCB-A3BD72015CCD}"/>
          </ac:spMkLst>
        </pc:spChg>
        <pc:spChg chg="add mod">
          <ac:chgData name="hassan MH" userId="84cd2103f36ef0dc" providerId="LiveId" clId="{DB09E389-B254-452F-B509-6BD4BBA14926}" dt="2021-02-20T14:04:54.340" v="2016" actId="20577"/>
          <ac:spMkLst>
            <pc:docMk/>
            <pc:sldMk cId="3144082490" sldId="259"/>
            <ac:spMk id="106" creationId="{3E097B3F-F0EC-4663-BD8A-3ADF8C18068E}"/>
          </ac:spMkLst>
        </pc:spChg>
        <pc:spChg chg="mod">
          <ac:chgData name="hassan MH" userId="84cd2103f36ef0dc" providerId="LiveId" clId="{DB09E389-B254-452F-B509-6BD4BBA14926}" dt="2021-02-20T13:54:40.298" v="1742" actId="571"/>
          <ac:spMkLst>
            <pc:docMk/>
            <pc:sldMk cId="3144082490" sldId="259"/>
            <ac:spMk id="108" creationId="{C738D04C-F552-47C6-A844-547DBBD71C32}"/>
          </ac:spMkLst>
        </pc:spChg>
        <pc:spChg chg="mod">
          <ac:chgData name="hassan MH" userId="84cd2103f36ef0dc" providerId="LiveId" clId="{DB09E389-B254-452F-B509-6BD4BBA14926}" dt="2021-02-20T13:54:40.298" v="1742" actId="571"/>
          <ac:spMkLst>
            <pc:docMk/>
            <pc:sldMk cId="3144082490" sldId="259"/>
            <ac:spMk id="109" creationId="{B230B460-17A6-4250-8E16-944171E5DCFD}"/>
          </ac:spMkLst>
        </pc:spChg>
        <pc:spChg chg="mod">
          <ac:chgData name="hassan MH" userId="84cd2103f36ef0dc" providerId="LiveId" clId="{DB09E389-B254-452F-B509-6BD4BBA14926}" dt="2021-02-20T13:54:40.298" v="1742" actId="571"/>
          <ac:spMkLst>
            <pc:docMk/>
            <pc:sldMk cId="3144082490" sldId="259"/>
            <ac:spMk id="110" creationId="{6893F6B1-D83B-4A71-A93E-B50E291C0F54}"/>
          </ac:spMkLst>
        </pc:spChg>
        <pc:spChg chg="mod">
          <ac:chgData name="hassan MH" userId="84cd2103f36ef0dc" providerId="LiveId" clId="{DB09E389-B254-452F-B509-6BD4BBA14926}" dt="2021-02-20T13:54:40.298" v="1742" actId="571"/>
          <ac:spMkLst>
            <pc:docMk/>
            <pc:sldMk cId="3144082490" sldId="259"/>
            <ac:spMk id="111" creationId="{61B595BC-A97E-4237-BA1B-4D06A5AB4E99}"/>
          </ac:spMkLst>
        </pc:spChg>
        <pc:spChg chg="mod">
          <ac:chgData name="hassan MH" userId="84cd2103f36ef0dc" providerId="LiveId" clId="{DB09E389-B254-452F-B509-6BD4BBA14926}" dt="2021-02-20T13:54:40.298" v="1742" actId="571"/>
          <ac:spMkLst>
            <pc:docMk/>
            <pc:sldMk cId="3144082490" sldId="259"/>
            <ac:spMk id="112" creationId="{1EF2AE06-8AB9-4BDE-984C-6F51D43EBA77}"/>
          </ac:spMkLst>
        </pc:spChg>
        <pc:spChg chg="mod">
          <ac:chgData name="hassan MH" userId="84cd2103f36ef0dc" providerId="LiveId" clId="{DB09E389-B254-452F-B509-6BD4BBA14926}" dt="2021-02-20T13:54:40.298" v="1742" actId="571"/>
          <ac:spMkLst>
            <pc:docMk/>
            <pc:sldMk cId="3144082490" sldId="259"/>
            <ac:spMk id="113" creationId="{746C4FC9-39EA-4E2D-BA7B-B07780C2EE68}"/>
          </ac:spMkLst>
        </pc:spChg>
        <pc:spChg chg="mod">
          <ac:chgData name="hassan MH" userId="84cd2103f36ef0dc" providerId="LiveId" clId="{DB09E389-B254-452F-B509-6BD4BBA14926}" dt="2021-02-20T13:54:40.298" v="1742" actId="571"/>
          <ac:spMkLst>
            <pc:docMk/>
            <pc:sldMk cId="3144082490" sldId="259"/>
            <ac:spMk id="114" creationId="{93C68360-A084-4742-AD03-E3202E72D6E0}"/>
          </ac:spMkLst>
        </pc:spChg>
        <pc:spChg chg="mod">
          <ac:chgData name="hassan MH" userId="84cd2103f36ef0dc" providerId="LiveId" clId="{DB09E389-B254-452F-B509-6BD4BBA14926}" dt="2021-02-20T13:54:40.298" v="1742" actId="571"/>
          <ac:spMkLst>
            <pc:docMk/>
            <pc:sldMk cId="3144082490" sldId="259"/>
            <ac:spMk id="115" creationId="{D8D3BA24-D56B-49A5-8757-812A66F858AA}"/>
          </ac:spMkLst>
        </pc:spChg>
        <pc:spChg chg="mod">
          <ac:chgData name="hassan MH" userId="84cd2103f36ef0dc" providerId="LiveId" clId="{DB09E389-B254-452F-B509-6BD4BBA14926}" dt="2021-02-20T13:54:40.298" v="1742" actId="571"/>
          <ac:spMkLst>
            <pc:docMk/>
            <pc:sldMk cId="3144082490" sldId="259"/>
            <ac:spMk id="116" creationId="{98AD8FC1-F532-4747-A2EE-2728AB1E5FFD}"/>
          </ac:spMkLst>
        </pc:spChg>
        <pc:spChg chg="mod">
          <ac:chgData name="hassan MH" userId="84cd2103f36ef0dc" providerId="LiveId" clId="{DB09E389-B254-452F-B509-6BD4BBA14926}" dt="2021-02-20T13:54:40.298" v="1742" actId="571"/>
          <ac:spMkLst>
            <pc:docMk/>
            <pc:sldMk cId="3144082490" sldId="259"/>
            <ac:spMk id="117" creationId="{FC4D4C6A-BC8F-4E1F-A1FF-5A67CE8FCE08}"/>
          </ac:spMkLst>
        </pc:spChg>
        <pc:spChg chg="mod">
          <ac:chgData name="hassan MH" userId="84cd2103f36ef0dc" providerId="LiveId" clId="{DB09E389-B254-452F-B509-6BD4BBA14926}" dt="2021-02-20T13:54:40.298" v="1742" actId="571"/>
          <ac:spMkLst>
            <pc:docMk/>
            <pc:sldMk cId="3144082490" sldId="259"/>
            <ac:spMk id="118" creationId="{30F3ADC9-1AB0-4E67-9081-54B7894BEC80}"/>
          </ac:spMkLst>
        </pc:spChg>
        <pc:spChg chg="mod">
          <ac:chgData name="hassan MH" userId="84cd2103f36ef0dc" providerId="LiveId" clId="{DB09E389-B254-452F-B509-6BD4BBA14926}" dt="2021-02-20T13:54:40.298" v="1742" actId="571"/>
          <ac:spMkLst>
            <pc:docMk/>
            <pc:sldMk cId="3144082490" sldId="259"/>
            <ac:spMk id="119" creationId="{436BDDFB-64A5-4488-B5EA-7872CA55D954}"/>
          </ac:spMkLst>
        </pc:spChg>
        <pc:spChg chg="mod">
          <ac:chgData name="hassan MH" userId="84cd2103f36ef0dc" providerId="LiveId" clId="{DB09E389-B254-452F-B509-6BD4BBA14926}" dt="2021-02-20T13:54:40.298" v="1742" actId="571"/>
          <ac:spMkLst>
            <pc:docMk/>
            <pc:sldMk cId="3144082490" sldId="259"/>
            <ac:spMk id="120" creationId="{0765F9C0-85E8-43A5-AACC-FA6917CBB051}"/>
          </ac:spMkLst>
        </pc:spChg>
        <pc:spChg chg="mod topLvl">
          <ac:chgData name="hassan MH" userId="84cd2103f36ef0dc" providerId="LiveId" clId="{DB09E389-B254-452F-B509-6BD4BBA14926}" dt="2021-02-20T16:17:07.706" v="3815" actId="164"/>
          <ac:spMkLst>
            <pc:docMk/>
            <pc:sldMk cId="3144082490" sldId="259"/>
            <ac:spMk id="122" creationId="{ACAA2203-6691-4DF3-B371-E65B6ACF3276}"/>
          </ac:spMkLst>
        </pc:spChg>
        <pc:spChg chg="mod topLvl">
          <ac:chgData name="hassan MH" userId="84cd2103f36ef0dc" providerId="LiveId" clId="{DB09E389-B254-452F-B509-6BD4BBA14926}" dt="2021-02-20T16:17:07.706" v="3815" actId="164"/>
          <ac:spMkLst>
            <pc:docMk/>
            <pc:sldMk cId="3144082490" sldId="259"/>
            <ac:spMk id="124" creationId="{B35AE03F-2044-479B-B02E-2EA40A4F401A}"/>
          </ac:spMkLst>
        </pc:spChg>
        <pc:spChg chg="mod topLvl">
          <ac:chgData name="hassan MH" userId="84cd2103f36ef0dc" providerId="LiveId" clId="{DB09E389-B254-452F-B509-6BD4BBA14926}" dt="2021-02-20T16:17:07.706" v="3815" actId="164"/>
          <ac:spMkLst>
            <pc:docMk/>
            <pc:sldMk cId="3144082490" sldId="259"/>
            <ac:spMk id="125" creationId="{5B010D10-760A-4DA7-B760-9BB1D6066989}"/>
          </ac:spMkLst>
        </pc:spChg>
        <pc:spChg chg="mod topLvl">
          <ac:chgData name="hassan MH" userId="84cd2103f36ef0dc" providerId="LiveId" clId="{DB09E389-B254-452F-B509-6BD4BBA14926}" dt="2021-02-20T16:17:07.706" v="3815" actId="164"/>
          <ac:spMkLst>
            <pc:docMk/>
            <pc:sldMk cId="3144082490" sldId="259"/>
            <ac:spMk id="128" creationId="{508A58F6-9E96-4D60-A3C4-30E8D8752811}"/>
          </ac:spMkLst>
        </pc:spChg>
        <pc:spChg chg="mod topLvl">
          <ac:chgData name="hassan MH" userId="84cd2103f36ef0dc" providerId="LiveId" clId="{DB09E389-B254-452F-B509-6BD4BBA14926}" dt="2021-02-20T16:17:07.706" v="3815" actId="164"/>
          <ac:spMkLst>
            <pc:docMk/>
            <pc:sldMk cId="3144082490" sldId="259"/>
            <ac:spMk id="132" creationId="{2BB354DA-FFE1-47B9-92F5-2E40CA1B290B}"/>
          </ac:spMkLst>
        </pc:spChg>
        <pc:spChg chg="mod topLvl">
          <ac:chgData name="hassan MH" userId="84cd2103f36ef0dc" providerId="LiveId" clId="{DB09E389-B254-452F-B509-6BD4BBA14926}" dt="2021-02-20T16:17:07.706" v="3815" actId="164"/>
          <ac:spMkLst>
            <pc:docMk/>
            <pc:sldMk cId="3144082490" sldId="259"/>
            <ac:spMk id="133" creationId="{0FC35024-1E35-4BAC-A305-1D891F68AC9C}"/>
          </ac:spMkLst>
        </pc:spChg>
        <pc:spChg chg="mod topLvl">
          <ac:chgData name="hassan MH" userId="84cd2103f36ef0dc" providerId="LiveId" clId="{DB09E389-B254-452F-B509-6BD4BBA14926}" dt="2021-02-20T16:17:07.706" v="3815" actId="164"/>
          <ac:spMkLst>
            <pc:docMk/>
            <pc:sldMk cId="3144082490" sldId="259"/>
            <ac:spMk id="136" creationId="{43C6DC47-A6D2-415B-B1BD-0350D0BE312C}"/>
          </ac:spMkLst>
        </pc:spChg>
        <pc:spChg chg="mod topLvl">
          <ac:chgData name="hassan MH" userId="84cd2103f36ef0dc" providerId="LiveId" clId="{DB09E389-B254-452F-B509-6BD4BBA14926}" dt="2021-02-20T16:17:07.706" v="3815" actId="164"/>
          <ac:spMkLst>
            <pc:docMk/>
            <pc:sldMk cId="3144082490" sldId="259"/>
            <ac:spMk id="137" creationId="{16976FFD-524E-40B3-9C6C-FAB59621347D}"/>
          </ac:spMkLst>
        </pc:spChg>
        <pc:spChg chg="del mod topLvl">
          <ac:chgData name="hassan MH" userId="84cd2103f36ef0dc" providerId="LiveId" clId="{DB09E389-B254-452F-B509-6BD4BBA14926}" dt="2021-02-20T16:16:04.641" v="3804" actId="478"/>
          <ac:spMkLst>
            <pc:docMk/>
            <pc:sldMk cId="3144082490" sldId="259"/>
            <ac:spMk id="138" creationId="{77BCB36D-0853-4639-88D9-5CF15D32C5F4}"/>
          </ac:spMkLst>
        </pc:spChg>
        <pc:spChg chg="del mod topLvl">
          <ac:chgData name="hassan MH" userId="84cd2103f36ef0dc" providerId="LiveId" clId="{DB09E389-B254-452F-B509-6BD4BBA14926}" dt="2021-02-20T16:16:03.319" v="3803" actId="478"/>
          <ac:spMkLst>
            <pc:docMk/>
            <pc:sldMk cId="3144082490" sldId="259"/>
            <ac:spMk id="139" creationId="{4D0EB06D-101E-410C-91B2-B79F986B4C8F}"/>
          </ac:spMkLst>
        </pc:spChg>
        <pc:spChg chg="del mod">
          <ac:chgData name="hassan MH" userId="84cd2103f36ef0dc" providerId="LiveId" clId="{DB09E389-B254-452F-B509-6BD4BBA14926}" dt="2021-02-20T14:13:57.744" v="2161" actId="478"/>
          <ac:spMkLst>
            <pc:docMk/>
            <pc:sldMk cId="3144082490" sldId="259"/>
            <ac:spMk id="142" creationId="{47252A03-5551-4F70-A607-6E86B653C42A}"/>
          </ac:spMkLst>
        </pc:spChg>
        <pc:spChg chg="del mod">
          <ac:chgData name="hassan MH" userId="84cd2103f36ef0dc" providerId="LiveId" clId="{DB09E389-B254-452F-B509-6BD4BBA14926}" dt="2021-02-20T14:13:47.881" v="2158" actId="478"/>
          <ac:spMkLst>
            <pc:docMk/>
            <pc:sldMk cId="3144082490" sldId="259"/>
            <ac:spMk id="143" creationId="{7CB822B3-75BA-42EE-B588-C064ECD1D0D7}"/>
          </ac:spMkLst>
        </pc:spChg>
        <pc:spChg chg="del mod">
          <ac:chgData name="hassan MH" userId="84cd2103f36ef0dc" providerId="LiveId" clId="{DB09E389-B254-452F-B509-6BD4BBA14926}" dt="2021-02-20T14:14:12.547" v="2166" actId="478"/>
          <ac:spMkLst>
            <pc:docMk/>
            <pc:sldMk cId="3144082490" sldId="259"/>
            <ac:spMk id="144" creationId="{89936030-E295-47A5-9F7B-2394DD97563C}"/>
          </ac:spMkLst>
        </pc:spChg>
        <pc:spChg chg="del mod">
          <ac:chgData name="hassan MH" userId="84cd2103f36ef0dc" providerId="LiveId" clId="{DB09E389-B254-452F-B509-6BD4BBA14926}" dt="2021-02-20T14:14:07.702" v="2165" actId="478"/>
          <ac:spMkLst>
            <pc:docMk/>
            <pc:sldMk cId="3144082490" sldId="259"/>
            <ac:spMk id="145" creationId="{F0456FA8-8E2D-4759-A11E-FC597C5217BA}"/>
          </ac:spMkLst>
        </pc:spChg>
        <pc:spChg chg="del mod">
          <ac:chgData name="hassan MH" userId="84cd2103f36ef0dc" providerId="LiveId" clId="{DB09E389-B254-452F-B509-6BD4BBA14926}" dt="2021-02-20T14:14:04.954" v="2164" actId="478"/>
          <ac:spMkLst>
            <pc:docMk/>
            <pc:sldMk cId="3144082490" sldId="259"/>
            <ac:spMk id="146" creationId="{91AEC4B0-F827-4E75-A2A7-2B388286A442}"/>
          </ac:spMkLst>
        </pc:spChg>
        <pc:spChg chg="del mod">
          <ac:chgData name="hassan MH" userId="84cd2103f36ef0dc" providerId="LiveId" clId="{DB09E389-B254-452F-B509-6BD4BBA14926}" dt="2021-02-20T14:13:52.579" v="2159" actId="478"/>
          <ac:spMkLst>
            <pc:docMk/>
            <pc:sldMk cId="3144082490" sldId="259"/>
            <ac:spMk id="147" creationId="{AF9F7DD9-B2F6-4CF9-A1CA-E431872AC2C1}"/>
          </ac:spMkLst>
        </pc:spChg>
        <pc:spChg chg="del mod">
          <ac:chgData name="hassan MH" userId="84cd2103f36ef0dc" providerId="LiveId" clId="{DB09E389-B254-452F-B509-6BD4BBA14926}" dt="2021-02-20T14:13:56.663" v="2160" actId="478"/>
          <ac:spMkLst>
            <pc:docMk/>
            <pc:sldMk cId="3144082490" sldId="259"/>
            <ac:spMk id="148" creationId="{48D56954-13A9-4B06-A90F-1D887C625D5D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49" creationId="{9DFD3734-CF98-498B-B885-9DFEC8C9CD95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52" creationId="{27F221D9-554F-4473-9836-8330F7C54823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53" creationId="{E8E34493-8F42-4387-80A8-5407CD48D855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54" creationId="{44536995-469F-487D-B845-26A39330699D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55" creationId="{1D692B75-0BF1-4ED7-BAB2-B1D1457F4DDD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56" creationId="{2769D27E-1987-450E-AF6F-C824D7EA1B65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57" creationId="{0256EA36-03CE-428B-B9C4-B10ECE4297C5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58" creationId="{468B6BC4-0451-4543-B742-CAD2EDF692E4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59" creationId="{D72061A9-5BCF-47BB-A2AE-8B29D35DC105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60" creationId="{380C3A5D-1619-4CBA-B8D4-D0EEFBB27C5C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61" creationId="{D11958FC-94BA-41CD-85E9-BF655BFEAD25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62" creationId="{8E3E38D9-A8D7-484B-85FC-3C1E6D1CCB2B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63" creationId="{69580415-BC71-46A1-8349-611E368B6E22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64" creationId="{BD939CDD-199E-41A1-9C20-E8549720E9C9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65" creationId="{C1304554-B802-4AD6-84D8-A89DE55DA797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66" creationId="{D116BC1B-440C-4142-9453-CCB48138BACE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67" creationId="{84B152B5-70A3-4F20-90F5-711384FFFF60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68" creationId="{81F0F26B-120A-4062-8C82-75A59045616C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69" creationId="{8C37C399-D6F2-4051-A43A-328D7440E24B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70" creationId="{C5897B36-3D37-436A-BA0F-BA827A957720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72" creationId="{D98D9C09-FEF8-46E5-B7AC-AA860F8A7F0A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73" creationId="{9DC2E4AA-0B10-43B8-AA6B-1FBF669D6483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74" creationId="{452A6522-A207-4B6A-A906-038EF172E325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75" creationId="{9EBF32D7-3B63-48AF-B907-9E7111D6FBFE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76" creationId="{7308834F-4979-4E3F-9C5F-C98B61D11A42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77" creationId="{22777EE7-BA67-42AE-9434-69DFDFA837EC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78" creationId="{0CF2865D-9EB6-419F-8DAD-583E98E9AF5D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79" creationId="{46A88EAC-EF67-4B29-A05A-87C230047427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80" creationId="{6DF8FDC1-E062-47BD-BA74-68D278B83262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81" creationId="{387F253F-4DB3-4428-90EE-69DB61AC27C1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82" creationId="{F9A94301-4BFC-404E-8650-5D2C9EF69354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83" creationId="{DD651EE8-4981-40C5-8191-4F594D50F9BB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86" creationId="{476FCB23-558B-4339-91FF-CBB2289AB798}"/>
          </ac:spMkLst>
        </pc:spChg>
        <pc:spChg chg="del mod">
          <ac:chgData name="hassan MH" userId="84cd2103f36ef0dc" providerId="LiveId" clId="{DB09E389-B254-452F-B509-6BD4BBA14926}" dt="2021-02-20T16:16:20.484" v="3810" actId="478"/>
          <ac:spMkLst>
            <pc:docMk/>
            <pc:sldMk cId="3144082490" sldId="259"/>
            <ac:spMk id="187" creationId="{20C4567B-07AD-4B6E-815B-D2FA6CF2CDCA}"/>
          </ac:spMkLst>
        </pc:spChg>
        <pc:spChg chg="del mod">
          <ac:chgData name="hassan MH" userId="84cd2103f36ef0dc" providerId="LiveId" clId="{DB09E389-B254-452F-B509-6BD4BBA14926}" dt="2021-02-20T16:16:18.723" v="3809" actId="478"/>
          <ac:spMkLst>
            <pc:docMk/>
            <pc:sldMk cId="3144082490" sldId="259"/>
            <ac:spMk id="188" creationId="{100B9B6C-11A8-4676-87FA-3423C3AF0761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89" creationId="{4568D9D5-42AB-4EE6-AD0F-80094910F2D4}"/>
          </ac:spMkLst>
        </pc:spChg>
        <pc:spChg chg="mod">
          <ac:chgData name="hassan MH" userId="84cd2103f36ef0dc" providerId="LiveId" clId="{DB09E389-B254-452F-B509-6BD4BBA14926}" dt="2021-02-20T16:15:43.266" v="3798" actId="165"/>
          <ac:spMkLst>
            <pc:docMk/>
            <pc:sldMk cId="3144082490" sldId="259"/>
            <ac:spMk id="190" creationId="{9C201CDD-75EA-4775-B9FF-A8B87CD34E84}"/>
          </ac:spMkLst>
        </pc:spChg>
        <pc:spChg chg="mod">
          <ac:chgData name="hassan MH" userId="84cd2103f36ef0dc" providerId="LiveId" clId="{DB09E389-B254-452F-B509-6BD4BBA14926}" dt="2021-02-20T13:55:32.148" v="1759" actId="948"/>
          <ac:spMkLst>
            <pc:docMk/>
            <pc:sldMk cId="3144082490" sldId="259"/>
            <ac:spMk id="192" creationId="{9CA93692-54E0-433C-B63C-CE137ACC249D}"/>
          </ac:spMkLst>
        </pc:spChg>
        <pc:spChg chg="mod">
          <ac:chgData name="hassan MH" userId="84cd2103f36ef0dc" providerId="LiveId" clId="{DB09E389-B254-452F-B509-6BD4BBA14926}" dt="2021-02-20T13:55:32.148" v="1759" actId="948"/>
          <ac:spMkLst>
            <pc:docMk/>
            <pc:sldMk cId="3144082490" sldId="259"/>
            <ac:spMk id="193" creationId="{687B512E-F361-4AAC-A39B-8FCFAA3BAC07}"/>
          </ac:spMkLst>
        </pc:spChg>
        <pc:spChg chg="mod">
          <ac:chgData name="hassan MH" userId="84cd2103f36ef0dc" providerId="LiveId" clId="{DB09E389-B254-452F-B509-6BD4BBA14926}" dt="2021-02-20T13:55:32.148" v="1759" actId="948"/>
          <ac:spMkLst>
            <pc:docMk/>
            <pc:sldMk cId="3144082490" sldId="259"/>
            <ac:spMk id="194" creationId="{DF1D5D99-2301-4494-B82B-0E08BFA73171}"/>
          </ac:spMkLst>
        </pc:spChg>
        <pc:spChg chg="mod">
          <ac:chgData name="hassan MH" userId="84cd2103f36ef0dc" providerId="LiveId" clId="{DB09E389-B254-452F-B509-6BD4BBA14926}" dt="2021-02-20T13:55:32.148" v="1759" actId="948"/>
          <ac:spMkLst>
            <pc:docMk/>
            <pc:sldMk cId="3144082490" sldId="259"/>
            <ac:spMk id="195" creationId="{01524E2D-C2B2-4CFA-A8E0-5302F263795D}"/>
          </ac:spMkLst>
        </pc:spChg>
        <pc:spChg chg="mod">
          <ac:chgData name="hassan MH" userId="84cd2103f36ef0dc" providerId="LiveId" clId="{DB09E389-B254-452F-B509-6BD4BBA14926}" dt="2021-02-20T13:55:32.148" v="1759" actId="948"/>
          <ac:spMkLst>
            <pc:docMk/>
            <pc:sldMk cId="3144082490" sldId="259"/>
            <ac:spMk id="196" creationId="{B689B391-64FA-4C51-9000-BC4C67EDB987}"/>
          </ac:spMkLst>
        </pc:spChg>
        <pc:spChg chg="mod">
          <ac:chgData name="hassan MH" userId="84cd2103f36ef0dc" providerId="LiveId" clId="{DB09E389-B254-452F-B509-6BD4BBA14926}" dt="2021-02-20T13:55:32.148" v="1759" actId="948"/>
          <ac:spMkLst>
            <pc:docMk/>
            <pc:sldMk cId="3144082490" sldId="259"/>
            <ac:spMk id="197" creationId="{AB1D6D8B-6A5A-494F-A590-3CC93874F538}"/>
          </ac:spMkLst>
        </pc:spChg>
        <pc:spChg chg="mod">
          <ac:chgData name="hassan MH" userId="84cd2103f36ef0dc" providerId="LiveId" clId="{DB09E389-B254-452F-B509-6BD4BBA14926}" dt="2021-02-20T13:55:32.148" v="1759" actId="948"/>
          <ac:spMkLst>
            <pc:docMk/>
            <pc:sldMk cId="3144082490" sldId="259"/>
            <ac:spMk id="198" creationId="{D111AC2A-5B2A-490A-B8F3-D831317AC83D}"/>
          </ac:spMkLst>
        </pc:spChg>
        <pc:spChg chg="mod">
          <ac:chgData name="hassan MH" userId="84cd2103f36ef0dc" providerId="LiveId" clId="{DB09E389-B254-452F-B509-6BD4BBA14926}" dt="2021-02-20T13:55:32.148" v="1759" actId="948"/>
          <ac:spMkLst>
            <pc:docMk/>
            <pc:sldMk cId="3144082490" sldId="259"/>
            <ac:spMk id="199" creationId="{4C7D961C-C5B6-463B-AFAD-B40B9B28B389}"/>
          </ac:spMkLst>
        </pc:spChg>
        <pc:spChg chg="mod">
          <ac:chgData name="hassan MH" userId="84cd2103f36ef0dc" providerId="LiveId" clId="{DB09E389-B254-452F-B509-6BD4BBA14926}" dt="2021-02-20T13:55:32.148" v="1759" actId="948"/>
          <ac:spMkLst>
            <pc:docMk/>
            <pc:sldMk cId="3144082490" sldId="259"/>
            <ac:spMk id="200" creationId="{B4E317F1-1221-4CC3-9075-8D8E99DA433E}"/>
          </ac:spMkLst>
        </pc:spChg>
        <pc:spChg chg="mod">
          <ac:chgData name="hassan MH" userId="84cd2103f36ef0dc" providerId="LiveId" clId="{DB09E389-B254-452F-B509-6BD4BBA14926}" dt="2021-02-20T13:55:32.148" v="1759" actId="948"/>
          <ac:spMkLst>
            <pc:docMk/>
            <pc:sldMk cId="3144082490" sldId="259"/>
            <ac:spMk id="201" creationId="{DE0D5781-F6F5-4B16-BD93-65B96839FF11}"/>
          </ac:spMkLst>
        </pc:spChg>
        <pc:spChg chg="mod">
          <ac:chgData name="hassan MH" userId="84cd2103f36ef0dc" providerId="LiveId" clId="{DB09E389-B254-452F-B509-6BD4BBA14926}" dt="2021-02-20T13:55:32.148" v="1759" actId="948"/>
          <ac:spMkLst>
            <pc:docMk/>
            <pc:sldMk cId="3144082490" sldId="259"/>
            <ac:spMk id="202" creationId="{45433683-7176-49AE-80F3-2F1838A15DE9}"/>
          </ac:spMkLst>
        </pc:spChg>
        <pc:spChg chg="mod">
          <ac:chgData name="hassan MH" userId="84cd2103f36ef0dc" providerId="LiveId" clId="{DB09E389-B254-452F-B509-6BD4BBA14926}" dt="2021-02-20T13:55:32.148" v="1759" actId="948"/>
          <ac:spMkLst>
            <pc:docMk/>
            <pc:sldMk cId="3144082490" sldId="259"/>
            <ac:spMk id="203" creationId="{C13626DD-5D21-47F1-8B72-B96C25C9DC2D}"/>
          </ac:spMkLst>
        </pc:spChg>
        <pc:spChg chg="mod">
          <ac:chgData name="hassan MH" userId="84cd2103f36ef0dc" providerId="LiveId" clId="{DB09E389-B254-452F-B509-6BD4BBA14926}" dt="2021-02-20T13:55:32.148" v="1759" actId="948"/>
          <ac:spMkLst>
            <pc:docMk/>
            <pc:sldMk cId="3144082490" sldId="259"/>
            <ac:spMk id="204" creationId="{C2457338-0881-47C1-B67B-C0A743028E68}"/>
          </ac:spMkLst>
        </pc:spChg>
        <pc:spChg chg="add mod">
          <ac:chgData name="hassan MH" userId="84cd2103f36ef0dc" providerId="LiveId" clId="{DB09E389-B254-452F-B509-6BD4BBA14926}" dt="2021-02-20T16:17:07.706" v="3815" actId="164"/>
          <ac:spMkLst>
            <pc:docMk/>
            <pc:sldMk cId="3144082490" sldId="259"/>
            <ac:spMk id="205" creationId="{24639B43-D579-47D7-8755-70B28814A5F8}"/>
          </ac:spMkLst>
        </pc:spChg>
        <pc:spChg chg="add mod">
          <ac:chgData name="hassan MH" userId="84cd2103f36ef0dc" providerId="LiveId" clId="{DB09E389-B254-452F-B509-6BD4BBA14926}" dt="2021-02-20T16:17:07.706" v="3815" actId="164"/>
          <ac:spMkLst>
            <pc:docMk/>
            <pc:sldMk cId="3144082490" sldId="259"/>
            <ac:spMk id="206" creationId="{56BE27ED-A463-4D75-8D3B-171D2369733C}"/>
          </ac:spMkLst>
        </pc:spChg>
        <pc:spChg chg="mod">
          <ac:chgData name="hassan MH" userId="84cd2103f36ef0dc" providerId="LiveId" clId="{DB09E389-B254-452F-B509-6BD4BBA14926}" dt="2021-02-20T13:55:39.059" v="1765" actId="948"/>
          <ac:spMkLst>
            <pc:docMk/>
            <pc:sldMk cId="3144082490" sldId="259"/>
            <ac:spMk id="206" creationId="{C592FBC6-BB30-49C7-8823-7294AE787E09}"/>
          </ac:spMkLst>
        </pc:spChg>
        <pc:spChg chg="add mod">
          <ac:chgData name="hassan MH" userId="84cd2103f36ef0dc" providerId="LiveId" clId="{DB09E389-B254-452F-B509-6BD4BBA14926}" dt="2021-02-20T16:17:07.706" v="3815" actId="164"/>
          <ac:spMkLst>
            <pc:docMk/>
            <pc:sldMk cId="3144082490" sldId="259"/>
            <ac:spMk id="207" creationId="{DD8D91A8-8872-4DED-886A-1E4567F3D607}"/>
          </ac:spMkLst>
        </pc:spChg>
        <pc:spChg chg="mod">
          <ac:chgData name="hassan MH" userId="84cd2103f36ef0dc" providerId="LiveId" clId="{DB09E389-B254-452F-B509-6BD4BBA14926}" dt="2021-02-20T13:55:39.059" v="1765" actId="948"/>
          <ac:spMkLst>
            <pc:docMk/>
            <pc:sldMk cId="3144082490" sldId="259"/>
            <ac:spMk id="207" creationId="{FEA6C57A-90E3-4485-8583-45CF84458CA8}"/>
          </ac:spMkLst>
        </pc:spChg>
        <pc:spChg chg="add mod">
          <ac:chgData name="hassan MH" userId="84cd2103f36ef0dc" providerId="LiveId" clId="{DB09E389-B254-452F-B509-6BD4BBA14926}" dt="2021-02-20T16:17:07.706" v="3815" actId="164"/>
          <ac:spMkLst>
            <pc:docMk/>
            <pc:sldMk cId="3144082490" sldId="259"/>
            <ac:spMk id="208" creationId="{6C9AC3DC-1667-43B8-BA9A-F4FF292D3FA9}"/>
          </ac:spMkLst>
        </pc:spChg>
        <pc:spChg chg="mod">
          <ac:chgData name="hassan MH" userId="84cd2103f36ef0dc" providerId="LiveId" clId="{DB09E389-B254-452F-B509-6BD4BBA14926}" dt="2021-02-20T13:55:39.059" v="1765" actId="948"/>
          <ac:spMkLst>
            <pc:docMk/>
            <pc:sldMk cId="3144082490" sldId="259"/>
            <ac:spMk id="208" creationId="{F50A2F01-BA35-4A3A-A4FC-A765C9836E5D}"/>
          </ac:spMkLst>
        </pc:spChg>
        <pc:spChg chg="mod">
          <ac:chgData name="hassan MH" userId="84cd2103f36ef0dc" providerId="LiveId" clId="{DB09E389-B254-452F-B509-6BD4BBA14926}" dt="2021-02-20T13:55:39.059" v="1765" actId="948"/>
          <ac:spMkLst>
            <pc:docMk/>
            <pc:sldMk cId="3144082490" sldId="259"/>
            <ac:spMk id="209" creationId="{B3CF045F-6BCD-45AD-BDE2-9DB570ABA0B4}"/>
          </ac:spMkLst>
        </pc:spChg>
        <pc:spChg chg="mod">
          <ac:chgData name="hassan MH" userId="84cd2103f36ef0dc" providerId="LiveId" clId="{DB09E389-B254-452F-B509-6BD4BBA14926}" dt="2021-02-20T13:55:39.059" v="1765" actId="948"/>
          <ac:spMkLst>
            <pc:docMk/>
            <pc:sldMk cId="3144082490" sldId="259"/>
            <ac:spMk id="210" creationId="{C27FFA73-6C8A-44FD-9250-C53175F75B8A}"/>
          </ac:spMkLst>
        </pc:spChg>
        <pc:spChg chg="mod">
          <ac:chgData name="hassan MH" userId="84cd2103f36ef0dc" providerId="LiveId" clId="{DB09E389-B254-452F-B509-6BD4BBA14926}" dt="2021-02-20T13:55:39.059" v="1765" actId="948"/>
          <ac:spMkLst>
            <pc:docMk/>
            <pc:sldMk cId="3144082490" sldId="259"/>
            <ac:spMk id="211" creationId="{838C943E-7189-43E1-A8C9-60B978212DED}"/>
          </ac:spMkLst>
        </pc:spChg>
        <pc:spChg chg="mod">
          <ac:chgData name="hassan MH" userId="84cd2103f36ef0dc" providerId="LiveId" clId="{DB09E389-B254-452F-B509-6BD4BBA14926}" dt="2021-02-20T13:55:39.059" v="1765" actId="948"/>
          <ac:spMkLst>
            <pc:docMk/>
            <pc:sldMk cId="3144082490" sldId="259"/>
            <ac:spMk id="212" creationId="{9F171A71-2DEA-44B4-96DA-9B584810B994}"/>
          </ac:spMkLst>
        </pc:spChg>
        <pc:spChg chg="mod">
          <ac:chgData name="hassan MH" userId="84cd2103f36ef0dc" providerId="LiveId" clId="{DB09E389-B254-452F-B509-6BD4BBA14926}" dt="2021-02-20T13:55:39.059" v="1765" actId="948"/>
          <ac:spMkLst>
            <pc:docMk/>
            <pc:sldMk cId="3144082490" sldId="259"/>
            <ac:spMk id="213" creationId="{0CF91B28-BC8D-4A63-9E41-F9FA349770FF}"/>
          </ac:spMkLst>
        </pc:spChg>
        <pc:spChg chg="mod">
          <ac:chgData name="hassan MH" userId="84cd2103f36ef0dc" providerId="LiveId" clId="{DB09E389-B254-452F-B509-6BD4BBA14926}" dt="2021-02-20T13:55:39.059" v="1765" actId="948"/>
          <ac:spMkLst>
            <pc:docMk/>
            <pc:sldMk cId="3144082490" sldId="259"/>
            <ac:spMk id="214" creationId="{EB92A458-309A-488B-83F4-AE54E9DFC98E}"/>
          </ac:spMkLst>
        </pc:spChg>
        <pc:spChg chg="mod">
          <ac:chgData name="hassan MH" userId="84cd2103f36ef0dc" providerId="LiveId" clId="{DB09E389-B254-452F-B509-6BD4BBA14926}" dt="2021-02-20T13:55:39.059" v="1765" actId="948"/>
          <ac:spMkLst>
            <pc:docMk/>
            <pc:sldMk cId="3144082490" sldId="259"/>
            <ac:spMk id="215" creationId="{A1A9664A-76D6-411E-B6EE-8D88A4FA1C07}"/>
          </ac:spMkLst>
        </pc:spChg>
        <pc:spChg chg="mod">
          <ac:chgData name="hassan MH" userId="84cd2103f36ef0dc" providerId="LiveId" clId="{DB09E389-B254-452F-B509-6BD4BBA14926}" dt="2021-02-20T13:55:39.059" v="1765" actId="948"/>
          <ac:spMkLst>
            <pc:docMk/>
            <pc:sldMk cId="3144082490" sldId="259"/>
            <ac:spMk id="216" creationId="{E5B9DB42-AB7A-4CAA-8D85-32C9C6D21EB9}"/>
          </ac:spMkLst>
        </pc:spChg>
        <pc:spChg chg="mod">
          <ac:chgData name="hassan MH" userId="84cd2103f36ef0dc" providerId="LiveId" clId="{DB09E389-B254-452F-B509-6BD4BBA14926}" dt="2021-02-20T13:55:39.059" v="1765" actId="948"/>
          <ac:spMkLst>
            <pc:docMk/>
            <pc:sldMk cId="3144082490" sldId="259"/>
            <ac:spMk id="217" creationId="{9F3B0DE2-631E-4262-87BE-0DA03A165873}"/>
          </ac:spMkLst>
        </pc:spChg>
        <pc:spChg chg="mod">
          <ac:chgData name="hassan MH" userId="84cd2103f36ef0dc" providerId="LiveId" clId="{DB09E389-B254-452F-B509-6BD4BBA14926}" dt="2021-02-20T13:55:39.059" v="1765" actId="948"/>
          <ac:spMkLst>
            <pc:docMk/>
            <pc:sldMk cId="3144082490" sldId="259"/>
            <ac:spMk id="218" creationId="{C028084E-B3D4-497C-AA1B-D437E1A4706E}"/>
          </ac:spMkLst>
        </pc:spChg>
        <pc:spChg chg="mod">
          <ac:chgData name="hassan MH" userId="84cd2103f36ef0dc" providerId="LiveId" clId="{DB09E389-B254-452F-B509-6BD4BBA14926}" dt="2021-02-20T13:55:42.418" v="1767" actId="571"/>
          <ac:spMkLst>
            <pc:docMk/>
            <pc:sldMk cId="3144082490" sldId="259"/>
            <ac:spMk id="220" creationId="{87147598-E826-41D1-BEC1-3D990A5ACD26}"/>
          </ac:spMkLst>
        </pc:spChg>
        <pc:spChg chg="mod">
          <ac:chgData name="hassan MH" userId="84cd2103f36ef0dc" providerId="LiveId" clId="{DB09E389-B254-452F-B509-6BD4BBA14926}" dt="2021-02-20T13:55:42.418" v="1767" actId="571"/>
          <ac:spMkLst>
            <pc:docMk/>
            <pc:sldMk cId="3144082490" sldId="259"/>
            <ac:spMk id="221" creationId="{84DA5195-B492-4DBE-B7FC-FFC7BAE44523}"/>
          </ac:spMkLst>
        </pc:spChg>
        <pc:spChg chg="mod">
          <ac:chgData name="hassan MH" userId="84cd2103f36ef0dc" providerId="LiveId" clId="{DB09E389-B254-452F-B509-6BD4BBA14926}" dt="2021-02-20T13:55:42.418" v="1767" actId="571"/>
          <ac:spMkLst>
            <pc:docMk/>
            <pc:sldMk cId="3144082490" sldId="259"/>
            <ac:spMk id="222" creationId="{106FEA81-1F62-4A29-9326-469C4DC9DAE7}"/>
          </ac:spMkLst>
        </pc:spChg>
        <pc:spChg chg="mod">
          <ac:chgData name="hassan MH" userId="84cd2103f36ef0dc" providerId="LiveId" clId="{DB09E389-B254-452F-B509-6BD4BBA14926}" dt="2021-02-20T13:55:42.418" v="1767" actId="571"/>
          <ac:spMkLst>
            <pc:docMk/>
            <pc:sldMk cId="3144082490" sldId="259"/>
            <ac:spMk id="223" creationId="{E293ED33-8E81-4C07-BBBE-41A35C7098ED}"/>
          </ac:spMkLst>
        </pc:spChg>
        <pc:spChg chg="mod">
          <ac:chgData name="hassan MH" userId="84cd2103f36ef0dc" providerId="LiveId" clId="{DB09E389-B254-452F-B509-6BD4BBA14926}" dt="2021-02-20T13:55:42.418" v="1767" actId="571"/>
          <ac:spMkLst>
            <pc:docMk/>
            <pc:sldMk cId="3144082490" sldId="259"/>
            <ac:spMk id="224" creationId="{127E23C0-D981-4FE0-93E7-591EAA2F92B7}"/>
          </ac:spMkLst>
        </pc:spChg>
        <pc:spChg chg="mod">
          <ac:chgData name="hassan MH" userId="84cd2103f36ef0dc" providerId="LiveId" clId="{DB09E389-B254-452F-B509-6BD4BBA14926}" dt="2021-02-20T13:55:42.418" v="1767" actId="571"/>
          <ac:spMkLst>
            <pc:docMk/>
            <pc:sldMk cId="3144082490" sldId="259"/>
            <ac:spMk id="225" creationId="{32998E92-4382-4434-9C9D-E54B9C3F282D}"/>
          </ac:spMkLst>
        </pc:spChg>
        <pc:spChg chg="mod">
          <ac:chgData name="hassan MH" userId="84cd2103f36ef0dc" providerId="LiveId" clId="{DB09E389-B254-452F-B509-6BD4BBA14926}" dt="2021-02-20T13:55:42.418" v="1767" actId="571"/>
          <ac:spMkLst>
            <pc:docMk/>
            <pc:sldMk cId="3144082490" sldId="259"/>
            <ac:spMk id="226" creationId="{A29CBA72-FCB4-4C65-92C3-F2E1DC1D8CCD}"/>
          </ac:spMkLst>
        </pc:spChg>
        <pc:spChg chg="mod">
          <ac:chgData name="hassan MH" userId="84cd2103f36ef0dc" providerId="LiveId" clId="{DB09E389-B254-452F-B509-6BD4BBA14926}" dt="2021-02-20T13:55:42.418" v="1767" actId="571"/>
          <ac:spMkLst>
            <pc:docMk/>
            <pc:sldMk cId="3144082490" sldId="259"/>
            <ac:spMk id="227" creationId="{A697C152-0479-4754-AD23-0018098F75B0}"/>
          </ac:spMkLst>
        </pc:spChg>
        <pc:spChg chg="mod">
          <ac:chgData name="hassan MH" userId="84cd2103f36ef0dc" providerId="LiveId" clId="{DB09E389-B254-452F-B509-6BD4BBA14926}" dt="2021-02-20T13:55:42.418" v="1767" actId="571"/>
          <ac:spMkLst>
            <pc:docMk/>
            <pc:sldMk cId="3144082490" sldId="259"/>
            <ac:spMk id="228" creationId="{B8166818-483A-4F62-8698-2227CAE1DAF2}"/>
          </ac:spMkLst>
        </pc:spChg>
        <pc:spChg chg="mod">
          <ac:chgData name="hassan MH" userId="84cd2103f36ef0dc" providerId="LiveId" clId="{DB09E389-B254-452F-B509-6BD4BBA14926}" dt="2021-02-20T13:55:42.418" v="1767" actId="571"/>
          <ac:spMkLst>
            <pc:docMk/>
            <pc:sldMk cId="3144082490" sldId="259"/>
            <ac:spMk id="229" creationId="{179507F7-7F7B-4B18-A14C-CA4EFEF94A6D}"/>
          </ac:spMkLst>
        </pc:spChg>
        <pc:spChg chg="mod">
          <ac:chgData name="hassan MH" userId="84cd2103f36ef0dc" providerId="LiveId" clId="{DB09E389-B254-452F-B509-6BD4BBA14926}" dt="2021-02-20T13:55:42.418" v="1767" actId="571"/>
          <ac:spMkLst>
            <pc:docMk/>
            <pc:sldMk cId="3144082490" sldId="259"/>
            <ac:spMk id="230" creationId="{E86165F0-2AFB-417D-9075-2AB384B96927}"/>
          </ac:spMkLst>
        </pc:spChg>
        <pc:spChg chg="mod">
          <ac:chgData name="hassan MH" userId="84cd2103f36ef0dc" providerId="LiveId" clId="{DB09E389-B254-452F-B509-6BD4BBA14926}" dt="2021-02-20T13:55:42.418" v="1767" actId="571"/>
          <ac:spMkLst>
            <pc:docMk/>
            <pc:sldMk cId="3144082490" sldId="259"/>
            <ac:spMk id="231" creationId="{B4285489-52D2-47FD-91BC-F6BEAAE211FF}"/>
          </ac:spMkLst>
        </pc:spChg>
        <pc:spChg chg="mod">
          <ac:chgData name="hassan MH" userId="84cd2103f36ef0dc" providerId="LiveId" clId="{DB09E389-B254-452F-B509-6BD4BBA14926}" dt="2021-02-20T13:55:42.418" v="1767" actId="571"/>
          <ac:spMkLst>
            <pc:docMk/>
            <pc:sldMk cId="3144082490" sldId="259"/>
            <ac:spMk id="232" creationId="{E82D95B6-8D2F-4733-94DE-9DDD13348681}"/>
          </ac:spMkLst>
        </pc:spChg>
        <pc:spChg chg="add del mod">
          <ac:chgData name="hassan MH" userId="84cd2103f36ef0dc" providerId="LiveId" clId="{DB09E389-B254-452F-B509-6BD4BBA14926}" dt="2021-02-20T14:05:26.983" v="2033" actId="478"/>
          <ac:spMkLst>
            <pc:docMk/>
            <pc:sldMk cId="3144082490" sldId="259"/>
            <ac:spMk id="235" creationId="{F5529728-42CA-4567-876F-AC6FD20B247B}"/>
          </ac:spMkLst>
        </pc:spChg>
        <pc:spChg chg="add mod">
          <ac:chgData name="hassan MH" userId="84cd2103f36ef0dc" providerId="LiveId" clId="{DB09E389-B254-452F-B509-6BD4BBA14926}" dt="2021-02-20T14:13:07.436" v="2149" actId="20577"/>
          <ac:spMkLst>
            <pc:docMk/>
            <pc:sldMk cId="3144082490" sldId="259"/>
            <ac:spMk id="236" creationId="{ACE2DAD3-5415-449C-82A7-DEFCC0F669AE}"/>
          </ac:spMkLst>
        </pc:spChg>
        <pc:spChg chg="add mod">
          <ac:chgData name="hassan MH" userId="84cd2103f36ef0dc" providerId="LiveId" clId="{DB09E389-B254-452F-B509-6BD4BBA14926}" dt="2021-02-20T14:05:15.411" v="2023" actId="403"/>
          <ac:spMkLst>
            <pc:docMk/>
            <pc:sldMk cId="3144082490" sldId="259"/>
            <ac:spMk id="237" creationId="{C2328896-BF56-4382-AB21-4357B16AD776}"/>
          </ac:spMkLst>
        </pc:spChg>
        <pc:spChg chg="add del mod">
          <ac:chgData name="hassan MH" userId="84cd2103f36ef0dc" providerId="LiveId" clId="{DB09E389-B254-452F-B509-6BD4BBA14926}" dt="2021-02-20T14:05:26.983" v="2033" actId="478"/>
          <ac:spMkLst>
            <pc:docMk/>
            <pc:sldMk cId="3144082490" sldId="259"/>
            <ac:spMk id="238" creationId="{7CB0FE3E-14DE-4A56-96BF-85340940F9B5}"/>
          </ac:spMkLst>
        </pc:spChg>
        <pc:spChg chg="add del mod">
          <ac:chgData name="hassan MH" userId="84cd2103f36ef0dc" providerId="LiveId" clId="{DB09E389-B254-452F-B509-6BD4BBA14926}" dt="2021-02-20T14:05:26.983" v="2033" actId="478"/>
          <ac:spMkLst>
            <pc:docMk/>
            <pc:sldMk cId="3144082490" sldId="259"/>
            <ac:spMk id="239" creationId="{A7E30444-AFBE-4F73-83CC-91E2E0A7A6CD}"/>
          </ac:spMkLst>
        </pc:spChg>
        <pc:spChg chg="add del mod">
          <ac:chgData name="hassan MH" userId="84cd2103f36ef0dc" providerId="LiveId" clId="{DB09E389-B254-452F-B509-6BD4BBA14926}" dt="2021-02-20T14:05:26.983" v="2033" actId="478"/>
          <ac:spMkLst>
            <pc:docMk/>
            <pc:sldMk cId="3144082490" sldId="259"/>
            <ac:spMk id="240" creationId="{D3AD0E66-B6E4-4D65-ABB2-3B2A97E0AF73}"/>
          </ac:spMkLst>
        </pc:spChg>
        <pc:spChg chg="add del mod">
          <ac:chgData name="hassan MH" userId="84cd2103f36ef0dc" providerId="LiveId" clId="{DB09E389-B254-452F-B509-6BD4BBA14926}" dt="2021-02-20T14:13:23.080" v="2151"/>
          <ac:spMkLst>
            <pc:docMk/>
            <pc:sldMk cId="3144082490" sldId="259"/>
            <ac:spMk id="241" creationId="{3979D292-5D69-4EF5-BAF8-1504C6C6FC83}"/>
          </ac:spMkLst>
        </pc:spChg>
        <pc:spChg chg="add mod">
          <ac:chgData name="hassan MH" userId="84cd2103f36ef0dc" providerId="LiveId" clId="{DB09E389-B254-452F-B509-6BD4BBA14926}" dt="2021-02-20T16:15:30.600" v="3797" actId="165"/>
          <ac:spMkLst>
            <pc:docMk/>
            <pc:sldMk cId="3144082490" sldId="259"/>
            <ac:spMk id="242" creationId="{F980F597-38FC-4966-9087-F8E7E3A1A5E5}"/>
          </ac:spMkLst>
        </pc:spChg>
        <pc:spChg chg="add mod">
          <ac:chgData name="hassan MH" userId="84cd2103f36ef0dc" providerId="LiveId" clId="{DB09E389-B254-452F-B509-6BD4BBA14926}" dt="2021-02-20T16:15:30.600" v="3797" actId="165"/>
          <ac:spMkLst>
            <pc:docMk/>
            <pc:sldMk cId="3144082490" sldId="259"/>
            <ac:spMk id="243" creationId="{8B7F9283-3B38-4AA9-9BB6-76E67372898A}"/>
          </ac:spMkLst>
        </pc:spChg>
        <pc:grpChg chg="add del mod">
          <ac:chgData name="hassan MH" userId="84cd2103f36ef0dc" providerId="LiveId" clId="{DB09E389-B254-452F-B509-6BD4BBA14926}" dt="2021-02-20T16:15:30.600" v="3797" actId="165"/>
          <ac:grpSpMkLst>
            <pc:docMk/>
            <pc:sldMk cId="3144082490" sldId="259"/>
            <ac:grpSpMk id="2" creationId="{092DFA08-768B-4BEE-92A7-2A3A39C57906}"/>
          </ac:grpSpMkLst>
        </pc:grpChg>
        <pc:grpChg chg="add mod topLvl">
          <ac:chgData name="hassan MH" userId="84cd2103f36ef0dc" providerId="LiveId" clId="{DB09E389-B254-452F-B509-6BD4BBA14926}" dt="2021-02-20T16:17:07.706" v="3815" actId="164"/>
          <ac:grpSpMkLst>
            <pc:docMk/>
            <pc:sldMk cId="3144082490" sldId="259"/>
            <ac:grpSpMk id="3" creationId="{B582BA56-F836-420F-A87D-1363DEF1D3DF}"/>
          </ac:grpSpMkLst>
        </pc:grpChg>
        <pc:grpChg chg="add mod">
          <ac:chgData name="hassan MH" userId="84cd2103f36ef0dc" providerId="LiveId" clId="{DB09E389-B254-452F-B509-6BD4BBA14926}" dt="2021-02-20T16:17:09.435" v="3817" actId="1076"/>
          <ac:grpSpMkLst>
            <pc:docMk/>
            <pc:sldMk cId="3144082490" sldId="259"/>
            <ac:grpSpMk id="4" creationId="{BF6949D0-DDCE-4809-85B1-3ED798A7EEC8}"/>
          </ac:grpSpMkLst>
        </pc:grpChg>
        <pc:grpChg chg="add mod">
          <ac:chgData name="hassan MH" userId="84cd2103f36ef0dc" providerId="LiveId" clId="{DB09E389-B254-452F-B509-6BD4BBA14926}" dt="2021-02-20T13:57:28.761" v="1779" actId="1076"/>
          <ac:grpSpMkLst>
            <pc:docMk/>
            <pc:sldMk cId="3144082490" sldId="259"/>
            <ac:grpSpMk id="8" creationId="{E1227681-DBE5-4F3B-9CB0-AE2B45A8EA35}"/>
          </ac:grpSpMkLst>
        </pc:grpChg>
        <pc:grpChg chg="add del mod">
          <ac:chgData name="hassan MH" userId="84cd2103f36ef0dc" providerId="LiveId" clId="{DB09E389-B254-452F-B509-6BD4BBA14926}" dt="2021-02-20T13:54:08.758" v="1724" actId="478"/>
          <ac:grpSpMkLst>
            <pc:docMk/>
            <pc:sldMk cId="3144082490" sldId="259"/>
            <ac:grpSpMk id="22" creationId="{4C6AD1CB-E580-462F-90F0-6746934E272E}"/>
          </ac:grpSpMkLst>
        </pc:grpChg>
        <pc:grpChg chg="add mod">
          <ac:chgData name="hassan MH" userId="84cd2103f36ef0dc" providerId="LiveId" clId="{DB09E389-B254-452F-B509-6BD4BBA14926}" dt="2021-02-20T12:05:12.886" v="594" actId="14100"/>
          <ac:grpSpMkLst>
            <pc:docMk/>
            <pc:sldMk cId="3144082490" sldId="259"/>
            <ac:grpSpMk id="36" creationId="{4D9AA0EB-434F-46F1-B804-38B12017AA15}"/>
          </ac:grpSpMkLst>
        </pc:grpChg>
        <pc:grpChg chg="add mod">
          <ac:chgData name="hassan MH" userId="84cd2103f36ef0dc" providerId="LiveId" clId="{DB09E389-B254-452F-B509-6BD4BBA14926}" dt="2021-02-20T12:04:57.014" v="586" actId="1076"/>
          <ac:grpSpMkLst>
            <pc:docMk/>
            <pc:sldMk cId="3144082490" sldId="259"/>
            <ac:grpSpMk id="50" creationId="{79D91F6E-AE7E-4141-BB40-3573E91206BB}"/>
          </ac:grpSpMkLst>
        </pc:grpChg>
        <pc:grpChg chg="add mod">
          <ac:chgData name="hassan MH" userId="84cd2103f36ef0dc" providerId="LiveId" clId="{DB09E389-B254-452F-B509-6BD4BBA14926}" dt="2021-02-20T12:04:59.550" v="588" actId="1076"/>
          <ac:grpSpMkLst>
            <pc:docMk/>
            <pc:sldMk cId="3144082490" sldId="259"/>
            <ac:grpSpMk id="64" creationId="{C7F6A226-3CC0-4ACF-85A1-8DC3BD7B377D}"/>
          </ac:grpSpMkLst>
        </pc:grpChg>
        <pc:grpChg chg="add mod">
          <ac:chgData name="hassan MH" userId="84cd2103f36ef0dc" providerId="LiveId" clId="{DB09E389-B254-452F-B509-6BD4BBA14926}" dt="2021-02-20T12:05:05.079" v="590" actId="1076"/>
          <ac:grpSpMkLst>
            <pc:docMk/>
            <pc:sldMk cId="3144082490" sldId="259"/>
            <ac:grpSpMk id="78" creationId="{49FFDBCF-A69C-49F4-8757-7ABA3800B240}"/>
          </ac:grpSpMkLst>
        </pc:grpChg>
        <pc:grpChg chg="add mod">
          <ac:chgData name="hassan MH" userId="84cd2103f36ef0dc" providerId="LiveId" clId="{DB09E389-B254-452F-B509-6BD4BBA14926}" dt="2021-02-20T12:05:07.813" v="593" actId="1076"/>
          <ac:grpSpMkLst>
            <pc:docMk/>
            <pc:sldMk cId="3144082490" sldId="259"/>
            <ac:grpSpMk id="92" creationId="{CFEDDC9F-B000-4687-BFF1-E1AC98960B48}"/>
          </ac:grpSpMkLst>
        </pc:grpChg>
        <pc:grpChg chg="add mod">
          <ac:chgData name="hassan MH" userId="84cd2103f36ef0dc" providerId="LiveId" clId="{DB09E389-B254-452F-B509-6BD4BBA14926}" dt="2021-02-20T16:17:07.706" v="3815" actId="164"/>
          <ac:grpSpMkLst>
            <pc:docMk/>
            <pc:sldMk cId="3144082490" sldId="259"/>
            <ac:grpSpMk id="107" creationId="{895FF872-F82C-4760-AC15-980738EBC928}"/>
          </ac:grpSpMkLst>
        </pc:grpChg>
        <pc:grpChg chg="add del mod topLvl">
          <ac:chgData name="hassan MH" userId="84cd2103f36ef0dc" providerId="LiveId" clId="{DB09E389-B254-452F-B509-6BD4BBA14926}" dt="2021-02-20T16:15:43.266" v="3798" actId="165"/>
          <ac:grpSpMkLst>
            <pc:docMk/>
            <pc:sldMk cId="3144082490" sldId="259"/>
            <ac:grpSpMk id="121" creationId="{4B309201-2551-45ED-839F-0A658AA7A434}"/>
          </ac:grpSpMkLst>
        </pc:grpChg>
        <pc:grpChg chg="mod topLvl">
          <ac:chgData name="hassan MH" userId="84cd2103f36ef0dc" providerId="LiveId" clId="{DB09E389-B254-452F-B509-6BD4BBA14926}" dt="2021-02-20T16:17:07.706" v="3815" actId="164"/>
          <ac:grpSpMkLst>
            <pc:docMk/>
            <pc:sldMk cId="3144082490" sldId="259"/>
            <ac:grpSpMk id="123" creationId="{48EE0708-A396-4AD1-B3F4-DCBFDCF104C1}"/>
          </ac:grpSpMkLst>
        </pc:grpChg>
        <pc:grpChg chg="mod topLvl">
          <ac:chgData name="hassan MH" userId="84cd2103f36ef0dc" providerId="LiveId" clId="{DB09E389-B254-452F-B509-6BD4BBA14926}" dt="2021-02-20T16:17:07.706" v="3815" actId="164"/>
          <ac:grpSpMkLst>
            <pc:docMk/>
            <pc:sldMk cId="3144082490" sldId="259"/>
            <ac:grpSpMk id="126" creationId="{CDE1734C-4B4B-4EF1-B36D-957901A55D70}"/>
          </ac:grpSpMkLst>
        </pc:grpChg>
        <pc:grpChg chg="mod topLvl">
          <ac:chgData name="hassan MH" userId="84cd2103f36ef0dc" providerId="LiveId" clId="{DB09E389-B254-452F-B509-6BD4BBA14926}" dt="2021-02-20T16:17:07.706" v="3815" actId="164"/>
          <ac:grpSpMkLst>
            <pc:docMk/>
            <pc:sldMk cId="3144082490" sldId="259"/>
            <ac:grpSpMk id="131" creationId="{A1AB1EBE-0B14-4377-8643-C546B216F50E}"/>
          </ac:grpSpMkLst>
        </pc:grpChg>
        <pc:grpChg chg="mod topLvl">
          <ac:chgData name="hassan MH" userId="84cd2103f36ef0dc" providerId="LiveId" clId="{DB09E389-B254-452F-B509-6BD4BBA14926}" dt="2021-02-20T16:17:07.706" v="3815" actId="164"/>
          <ac:grpSpMkLst>
            <pc:docMk/>
            <pc:sldMk cId="3144082490" sldId="259"/>
            <ac:grpSpMk id="134" creationId="{2A57FD7E-D655-41CD-9607-0B6AF2CB2324}"/>
          </ac:grpSpMkLst>
        </pc:grpChg>
        <pc:grpChg chg="mod topLvl">
          <ac:chgData name="hassan MH" userId="84cd2103f36ef0dc" providerId="LiveId" clId="{DB09E389-B254-452F-B509-6BD4BBA14926}" dt="2021-02-20T16:17:07.706" v="3815" actId="164"/>
          <ac:grpSpMkLst>
            <pc:docMk/>
            <pc:sldMk cId="3144082490" sldId="259"/>
            <ac:grpSpMk id="140" creationId="{6DB0F632-1AC3-46E6-BA3A-F8694CE79CDC}"/>
          </ac:grpSpMkLst>
        </pc:grpChg>
        <pc:grpChg chg="del mod">
          <ac:chgData name="hassan MH" userId="84cd2103f36ef0dc" providerId="LiveId" clId="{DB09E389-B254-452F-B509-6BD4BBA14926}" dt="2021-02-20T14:14:07.702" v="2165" actId="478"/>
          <ac:grpSpMkLst>
            <pc:docMk/>
            <pc:sldMk cId="3144082490" sldId="259"/>
            <ac:grpSpMk id="141" creationId="{5EBC681A-2E23-4EB4-A992-4AFE8707D9BD}"/>
          </ac:grpSpMkLst>
        </pc:grpChg>
        <pc:grpChg chg="mod">
          <ac:chgData name="hassan MH" userId="84cd2103f36ef0dc" providerId="LiveId" clId="{DB09E389-B254-452F-B509-6BD4BBA14926}" dt="2021-02-20T16:15:43.266" v="3798" actId="165"/>
          <ac:grpSpMkLst>
            <pc:docMk/>
            <pc:sldMk cId="3144082490" sldId="259"/>
            <ac:grpSpMk id="171" creationId="{6384E323-9180-4AE9-B1B2-3CF7FE449604}"/>
          </ac:grpSpMkLst>
        </pc:grpChg>
        <pc:grpChg chg="mod">
          <ac:chgData name="hassan MH" userId="84cd2103f36ef0dc" providerId="LiveId" clId="{DB09E389-B254-452F-B509-6BD4BBA14926}" dt="2021-02-20T16:15:43.266" v="3798" actId="165"/>
          <ac:grpSpMkLst>
            <pc:docMk/>
            <pc:sldMk cId="3144082490" sldId="259"/>
            <ac:grpSpMk id="184" creationId="{E3355BCC-1558-4FF8-A315-CF6A0EDA430F}"/>
          </ac:grpSpMkLst>
        </pc:grpChg>
        <pc:grpChg chg="del mod">
          <ac:chgData name="hassan MH" userId="84cd2103f36ef0dc" providerId="LiveId" clId="{DB09E389-B254-452F-B509-6BD4BBA14926}" dt="2021-02-20T16:16:18.723" v="3809" actId="478"/>
          <ac:grpSpMkLst>
            <pc:docMk/>
            <pc:sldMk cId="3144082490" sldId="259"/>
            <ac:grpSpMk id="185" creationId="{58E1983B-F345-4595-9709-FEA8BD91D186}"/>
          </ac:grpSpMkLst>
        </pc:grpChg>
        <pc:grpChg chg="add mod">
          <ac:chgData name="hassan MH" userId="84cd2103f36ef0dc" providerId="LiveId" clId="{DB09E389-B254-452F-B509-6BD4BBA14926}" dt="2021-02-20T16:17:07.706" v="3815" actId="164"/>
          <ac:grpSpMkLst>
            <pc:docMk/>
            <pc:sldMk cId="3144082490" sldId="259"/>
            <ac:grpSpMk id="191" creationId="{02591073-8914-480C-84CA-83B74021CEDE}"/>
          </ac:grpSpMkLst>
        </pc:grpChg>
        <pc:grpChg chg="add del mod">
          <ac:chgData name="hassan MH" userId="84cd2103f36ef0dc" providerId="LiveId" clId="{DB09E389-B254-452F-B509-6BD4BBA14926}" dt="2021-02-20T13:55:40.378" v="1766" actId="478"/>
          <ac:grpSpMkLst>
            <pc:docMk/>
            <pc:sldMk cId="3144082490" sldId="259"/>
            <ac:grpSpMk id="205" creationId="{348D24DE-5CF9-43C0-80A1-34C060D072D6}"/>
          </ac:grpSpMkLst>
        </pc:grpChg>
        <pc:grpChg chg="add mod">
          <ac:chgData name="hassan MH" userId="84cd2103f36ef0dc" providerId="LiveId" clId="{DB09E389-B254-452F-B509-6BD4BBA14926}" dt="2021-02-20T16:17:07.706" v="3815" actId="164"/>
          <ac:grpSpMkLst>
            <pc:docMk/>
            <pc:sldMk cId="3144082490" sldId="259"/>
            <ac:grpSpMk id="219" creationId="{8076BDE5-8C94-4BB4-8AFC-2DB16E199DB5}"/>
          </ac:grpSpMkLst>
        </pc:grpChg>
        <pc:graphicFrameChg chg="add del mod">
          <ac:chgData name="hassan MH" userId="84cd2103f36ef0dc" providerId="LiveId" clId="{DB09E389-B254-452F-B509-6BD4BBA14926}" dt="2021-02-20T14:05:08.690" v="2017" actId="478"/>
          <ac:graphicFrameMkLst>
            <pc:docMk/>
            <pc:sldMk cId="3144082490" sldId="259"/>
            <ac:graphicFrameMk id="233" creationId="{2E62307D-58ED-42DB-938F-45CE51B2CCFE}"/>
          </ac:graphicFrameMkLst>
        </pc:graphicFrameChg>
        <pc:graphicFrameChg chg="add del mod">
          <ac:chgData name="hassan MH" userId="84cd2103f36ef0dc" providerId="LiveId" clId="{DB09E389-B254-452F-B509-6BD4BBA14926}" dt="2021-02-20T14:05:10.343" v="2018" actId="478"/>
          <ac:graphicFrameMkLst>
            <pc:docMk/>
            <pc:sldMk cId="3144082490" sldId="259"/>
            <ac:graphicFrameMk id="234" creationId="{3C190423-2B5D-40F4-86C1-4BE7348DC031}"/>
          </ac:graphicFrameMkLst>
        </pc:graphicFrameChg>
        <pc:picChg chg="add del mod">
          <ac:chgData name="hassan MH" userId="84cd2103f36ef0dc" providerId="LiveId" clId="{DB09E389-B254-452F-B509-6BD4BBA14926}" dt="2021-02-20T13:54:56.717" v="1750" actId="478"/>
          <ac:picMkLst>
            <pc:docMk/>
            <pc:sldMk cId="3144082490" sldId="259"/>
            <ac:picMk id="2" creationId="{88413413-6E64-4DEC-8FB3-66EC039165AA}"/>
          </ac:picMkLst>
        </pc:picChg>
        <pc:picChg chg="add del mod">
          <ac:chgData name="hassan MH" userId="84cd2103f36ef0dc" providerId="LiveId" clId="{DB09E389-B254-452F-B509-6BD4BBA14926}" dt="2021-02-20T13:54:37.111" v="1741" actId="478"/>
          <ac:picMkLst>
            <pc:docMk/>
            <pc:sldMk cId="3144082490" sldId="259"/>
            <ac:picMk id="4098" creationId="{6DDBE2C3-789E-4AF2-8E43-4D0399626E8E}"/>
          </ac:picMkLst>
        </pc:picChg>
        <pc:cxnChg chg="mod topLvl">
          <ac:chgData name="hassan MH" userId="84cd2103f36ef0dc" providerId="LiveId" clId="{DB09E389-B254-452F-B509-6BD4BBA14926}" dt="2021-02-20T16:17:07.706" v="3815" actId="164"/>
          <ac:cxnSpMkLst>
            <pc:docMk/>
            <pc:sldMk cId="3144082490" sldId="259"/>
            <ac:cxnSpMk id="127" creationId="{EA77DBAA-08EF-4461-80AB-396F95E9816C}"/>
          </ac:cxnSpMkLst>
        </pc:cxnChg>
        <pc:cxnChg chg="mod topLvl">
          <ac:chgData name="hassan MH" userId="84cd2103f36ef0dc" providerId="LiveId" clId="{DB09E389-B254-452F-B509-6BD4BBA14926}" dt="2021-02-20T16:17:07.706" v="3815" actId="164"/>
          <ac:cxnSpMkLst>
            <pc:docMk/>
            <pc:sldMk cId="3144082490" sldId="259"/>
            <ac:cxnSpMk id="129" creationId="{1B3B5749-A9E9-4CD4-A9BF-37799DA69675}"/>
          </ac:cxnSpMkLst>
        </pc:cxnChg>
        <pc:cxnChg chg="mod topLvl">
          <ac:chgData name="hassan MH" userId="84cd2103f36ef0dc" providerId="LiveId" clId="{DB09E389-B254-452F-B509-6BD4BBA14926}" dt="2021-02-20T16:17:07.706" v="3815" actId="164"/>
          <ac:cxnSpMkLst>
            <pc:docMk/>
            <pc:sldMk cId="3144082490" sldId="259"/>
            <ac:cxnSpMk id="130" creationId="{14695439-12C2-4FDA-8577-518B5CD1B8E2}"/>
          </ac:cxnSpMkLst>
        </pc:cxnChg>
        <pc:cxnChg chg="mod topLvl">
          <ac:chgData name="hassan MH" userId="84cd2103f36ef0dc" providerId="LiveId" clId="{DB09E389-B254-452F-B509-6BD4BBA14926}" dt="2021-02-20T16:17:07.706" v="3815" actId="164"/>
          <ac:cxnSpMkLst>
            <pc:docMk/>
            <pc:sldMk cId="3144082490" sldId="259"/>
            <ac:cxnSpMk id="135" creationId="{1ECE59C0-9CFA-4059-A12D-475F2DFEC7C4}"/>
          </ac:cxnSpMkLst>
        </pc:cxnChg>
        <pc:cxnChg chg="mod">
          <ac:chgData name="hassan MH" userId="84cd2103f36ef0dc" providerId="LiveId" clId="{DB09E389-B254-452F-B509-6BD4BBA14926}" dt="2021-02-20T16:15:43.266" v="3798" actId="165"/>
          <ac:cxnSpMkLst>
            <pc:docMk/>
            <pc:sldMk cId="3144082490" sldId="259"/>
            <ac:cxnSpMk id="150" creationId="{9BB81D5B-6476-47B2-AEB6-E7AA1161C97B}"/>
          </ac:cxnSpMkLst>
        </pc:cxnChg>
        <pc:cxnChg chg="mod">
          <ac:chgData name="hassan MH" userId="84cd2103f36ef0dc" providerId="LiveId" clId="{DB09E389-B254-452F-B509-6BD4BBA14926}" dt="2021-02-20T16:15:43.266" v="3798" actId="165"/>
          <ac:cxnSpMkLst>
            <pc:docMk/>
            <pc:sldMk cId="3144082490" sldId="259"/>
            <ac:cxnSpMk id="151" creationId="{37146440-10B1-46F4-9A20-261D08C05685}"/>
          </ac:cxnSpMkLst>
        </pc:cxnChg>
      </pc:sldChg>
      <pc:sldChg chg="addSp delSp modSp new mod modTransition">
        <pc:chgData name="hassan MH" userId="84cd2103f36ef0dc" providerId="LiveId" clId="{DB09E389-B254-452F-B509-6BD4BBA14926}" dt="2021-02-20T16:54:32.574" v="4198"/>
        <pc:sldMkLst>
          <pc:docMk/>
          <pc:sldMk cId="2517774223" sldId="260"/>
        </pc:sldMkLst>
        <pc:spChg chg="del">
          <ac:chgData name="hassan MH" userId="84cd2103f36ef0dc" providerId="LiveId" clId="{DB09E389-B254-452F-B509-6BD4BBA14926}" dt="2021-02-20T12:05:18.468" v="596" actId="478"/>
          <ac:spMkLst>
            <pc:docMk/>
            <pc:sldMk cId="2517774223" sldId="260"/>
            <ac:spMk id="2" creationId="{A2F9AB01-1098-468C-A97B-D33CA21BEA1A}"/>
          </ac:spMkLst>
        </pc:spChg>
        <pc:spChg chg="del">
          <ac:chgData name="hassan MH" userId="84cd2103f36ef0dc" providerId="LiveId" clId="{DB09E389-B254-452F-B509-6BD4BBA14926}" dt="2021-02-20T12:05:18.468" v="596" actId="478"/>
          <ac:spMkLst>
            <pc:docMk/>
            <pc:sldMk cId="2517774223" sldId="260"/>
            <ac:spMk id="3" creationId="{977EA80E-9FCA-4E97-82D4-4909AC3B9E14}"/>
          </ac:spMkLst>
        </pc:spChg>
        <pc:spChg chg="add del">
          <ac:chgData name="hassan MH" userId="84cd2103f36ef0dc" providerId="LiveId" clId="{DB09E389-B254-452F-B509-6BD4BBA14926}" dt="2021-02-20T12:06:30.977" v="602"/>
          <ac:spMkLst>
            <pc:docMk/>
            <pc:sldMk cId="2517774223" sldId="260"/>
            <ac:spMk id="4" creationId="{8721AA2D-F685-4DA2-B0D1-31A714882096}"/>
          </ac:spMkLst>
        </pc:spChg>
        <pc:spChg chg="add del">
          <ac:chgData name="hassan MH" userId="84cd2103f36ef0dc" providerId="LiveId" clId="{DB09E389-B254-452F-B509-6BD4BBA14926}" dt="2021-02-20T12:06:30.977" v="602"/>
          <ac:spMkLst>
            <pc:docMk/>
            <pc:sldMk cId="2517774223" sldId="260"/>
            <ac:spMk id="5" creationId="{CFEDD73D-DBA7-4F5E-AE94-831833485D20}"/>
          </ac:spMkLst>
        </pc:spChg>
        <pc:spChg chg="add del mod">
          <ac:chgData name="hassan MH" userId="84cd2103f36ef0dc" providerId="LiveId" clId="{DB09E389-B254-452F-B509-6BD4BBA14926}" dt="2021-02-20T12:06:34.410" v="605" actId="767"/>
          <ac:spMkLst>
            <pc:docMk/>
            <pc:sldMk cId="2517774223" sldId="260"/>
            <ac:spMk id="6" creationId="{6CEA14CD-51FF-45CF-B735-88DFB293D699}"/>
          </ac:spMkLst>
        </pc:spChg>
        <pc:spChg chg="mod">
          <ac:chgData name="hassan MH" userId="84cd2103f36ef0dc" providerId="LiveId" clId="{DB09E389-B254-452F-B509-6BD4BBA14926}" dt="2021-02-20T16:04:32.494" v="3659" actId="14100"/>
          <ac:spMkLst>
            <pc:docMk/>
            <pc:sldMk cId="2517774223" sldId="260"/>
            <ac:spMk id="7" creationId="{A1D009ED-8B98-4D33-93FA-82D49781F7C1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10" creationId="{F5B3A138-9AB1-4FEB-902C-83828E246B61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11" creationId="{229AA67F-5396-475D-A5F2-6B472F05D0D2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12" creationId="{8C52BABF-39E0-406E-B657-930B9CB15263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13" creationId="{77E93BFE-0E3B-4F0C-9F57-AA90149FC9C4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14" creationId="{9D7072A4-AD3F-4F4C-B8A9-AD0823B7E91B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15" creationId="{5257D794-D566-4263-AAB0-73755C4CA6A6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16" creationId="{C3A01F09-3634-41BB-BC9D-A023EC020706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17" creationId="{17E40FD1-0554-4AC1-823A-EED731B0E09D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18" creationId="{AE23A083-9ABC-41CB-9621-020788F8E46D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19" creationId="{2AEBB6DF-A14A-4A6F-9C8A-C7A801E56463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20" creationId="{43929F73-F0DB-45E4-A0D5-F7B6643EE080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21" creationId="{07905434-1C6E-4E32-A183-BC340138C77D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22" creationId="{EF21CF76-060A-4EC8-A498-C7D14E500ED8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24" creationId="{5196FE12-3873-4F38-8B89-0AA40958ED38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25" creationId="{5F08D438-B24C-4DAD-9F8F-E871BAF4C98A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26" creationId="{68C4BBB4-BE6D-45B7-9524-2FD668C2D0D0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27" creationId="{1E99703F-C5FF-4103-9A2F-B7F95C063E38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28" creationId="{D1DA3137-A1FC-43CF-9A0D-F9EF3DCFCA09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29" creationId="{97DCD53E-936A-4357-81F4-C2C78814CA80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30" creationId="{D4BEC7F8-AF04-450C-8744-B0F4D3C3FF9E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31" creationId="{FC84A065-81A9-410F-A207-052BBAADB842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32" creationId="{C31FD377-E427-472B-B452-DF2F39CA7053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33" creationId="{6D495B57-9334-40A5-B96D-B60CB9228358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34" creationId="{899C0E9C-2CE2-44A6-AF68-403F73CA4FD2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35" creationId="{D7C4E078-6368-405C-A651-FBF7FDCD6046}"/>
          </ac:spMkLst>
        </pc:spChg>
        <pc:spChg chg="mod">
          <ac:chgData name="hassan MH" userId="84cd2103f36ef0dc" providerId="LiveId" clId="{DB09E389-B254-452F-B509-6BD4BBA14926}" dt="2021-02-20T12:06:55.967" v="608"/>
          <ac:spMkLst>
            <pc:docMk/>
            <pc:sldMk cId="2517774223" sldId="260"/>
            <ac:spMk id="36" creationId="{6A659C62-DA7B-4312-B718-B26D662EEDC9}"/>
          </ac:spMkLst>
        </pc:spChg>
        <pc:spChg chg="mod">
          <ac:chgData name="hassan MH" userId="84cd2103f36ef0dc" providerId="LiveId" clId="{DB09E389-B254-452F-B509-6BD4BBA14926}" dt="2021-02-20T12:07:02.487" v="610" actId="571"/>
          <ac:spMkLst>
            <pc:docMk/>
            <pc:sldMk cId="2517774223" sldId="260"/>
            <ac:spMk id="38" creationId="{54B0FC47-DB54-433F-9504-31D178BB0676}"/>
          </ac:spMkLst>
        </pc:spChg>
        <pc:spChg chg="mod">
          <ac:chgData name="hassan MH" userId="84cd2103f36ef0dc" providerId="LiveId" clId="{DB09E389-B254-452F-B509-6BD4BBA14926}" dt="2021-02-20T12:07:02.487" v="610" actId="571"/>
          <ac:spMkLst>
            <pc:docMk/>
            <pc:sldMk cId="2517774223" sldId="260"/>
            <ac:spMk id="39" creationId="{6D4E939A-D58F-4797-AC7B-3E1FF59CB42C}"/>
          </ac:spMkLst>
        </pc:spChg>
        <pc:spChg chg="mod">
          <ac:chgData name="hassan MH" userId="84cd2103f36ef0dc" providerId="LiveId" clId="{DB09E389-B254-452F-B509-6BD4BBA14926}" dt="2021-02-20T12:07:02.487" v="610" actId="571"/>
          <ac:spMkLst>
            <pc:docMk/>
            <pc:sldMk cId="2517774223" sldId="260"/>
            <ac:spMk id="40" creationId="{D0D99711-86C8-43DD-B257-AF94B012DB38}"/>
          </ac:spMkLst>
        </pc:spChg>
        <pc:spChg chg="mod">
          <ac:chgData name="hassan MH" userId="84cd2103f36ef0dc" providerId="LiveId" clId="{DB09E389-B254-452F-B509-6BD4BBA14926}" dt="2021-02-20T12:07:02.487" v="610" actId="571"/>
          <ac:spMkLst>
            <pc:docMk/>
            <pc:sldMk cId="2517774223" sldId="260"/>
            <ac:spMk id="41" creationId="{743AA034-A358-40C4-BDBE-E800A930C80F}"/>
          </ac:spMkLst>
        </pc:spChg>
        <pc:spChg chg="mod">
          <ac:chgData name="hassan MH" userId="84cd2103f36ef0dc" providerId="LiveId" clId="{DB09E389-B254-452F-B509-6BD4BBA14926}" dt="2021-02-20T12:07:02.487" v="610" actId="571"/>
          <ac:spMkLst>
            <pc:docMk/>
            <pc:sldMk cId="2517774223" sldId="260"/>
            <ac:spMk id="42" creationId="{79F0DF59-37B6-4E92-B46B-FD2A48B3EB08}"/>
          </ac:spMkLst>
        </pc:spChg>
        <pc:spChg chg="mod">
          <ac:chgData name="hassan MH" userId="84cd2103f36ef0dc" providerId="LiveId" clId="{DB09E389-B254-452F-B509-6BD4BBA14926}" dt="2021-02-20T12:07:02.487" v="610" actId="571"/>
          <ac:spMkLst>
            <pc:docMk/>
            <pc:sldMk cId="2517774223" sldId="260"/>
            <ac:spMk id="43" creationId="{6E80B069-3C29-41FB-BF51-433D02E5717A}"/>
          </ac:spMkLst>
        </pc:spChg>
        <pc:spChg chg="mod">
          <ac:chgData name="hassan MH" userId="84cd2103f36ef0dc" providerId="LiveId" clId="{DB09E389-B254-452F-B509-6BD4BBA14926}" dt="2021-02-20T12:07:02.487" v="610" actId="571"/>
          <ac:spMkLst>
            <pc:docMk/>
            <pc:sldMk cId="2517774223" sldId="260"/>
            <ac:spMk id="44" creationId="{B48BF7D7-4F0F-4374-9FAD-3F220051A009}"/>
          </ac:spMkLst>
        </pc:spChg>
        <pc:spChg chg="mod">
          <ac:chgData name="hassan MH" userId="84cd2103f36ef0dc" providerId="LiveId" clId="{DB09E389-B254-452F-B509-6BD4BBA14926}" dt="2021-02-20T12:07:02.487" v="610" actId="571"/>
          <ac:spMkLst>
            <pc:docMk/>
            <pc:sldMk cId="2517774223" sldId="260"/>
            <ac:spMk id="45" creationId="{342EFC7C-3C7D-4843-B007-2DAE7F760FC5}"/>
          </ac:spMkLst>
        </pc:spChg>
        <pc:spChg chg="mod">
          <ac:chgData name="hassan MH" userId="84cd2103f36ef0dc" providerId="LiveId" clId="{DB09E389-B254-452F-B509-6BD4BBA14926}" dt="2021-02-20T12:07:02.487" v="610" actId="571"/>
          <ac:spMkLst>
            <pc:docMk/>
            <pc:sldMk cId="2517774223" sldId="260"/>
            <ac:spMk id="46" creationId="{BF6DEB25-3C4B-4542-A735-B4CD80317C47}"/>
          </ac:spMkLst>
        </pc:spChg>
        <pc:spChg chg="mod">
          <ac:chgData name="hassan MH" userId="84cd2103f36ef0dc" providerId="LiveId" clId="{DB09E389-B254-452F-B509-6BD4BBA14926}" dt="2021-02-20T12:07:02.487" v="610" actId="571"/>
          <ac:spMkLst>
            <pc:docMk/>
            <pc:sldMk cId="2517774223" sldId="260"/>
            <ac:spMk id="47" creationId="{F8E9646A-F6E3-4ED2-881A-92CF80A57830}"/>
          </ac:spMkLst>
        </pc:spChg>
        <pc:spChg chg="mod">
          <ac:chgData name="hassan MH" userId="84cd2103f36ef0dc" providerId="LiveId" clId="{DB09E389-B254-452F-B509-6BD4BBA14926}" dt="2021-02-20T12:07:02.487" v="610" actId="571"/>
          <ac:spMkLst>
            <pc:docMk/>
            <pc:sldMk cId="2517774223" sldId="260"/>
            <ac:spMk id="48" creationId="{B3B7DB23-D8AF-4F43-BCA9-3EEEEA6C4E90}"/>
          </ac:spMkLst>
        </pc:spChg>
        <pc:spChg chg="mod">
          <ac:chgData name="hassan MH" userId="84cd2103f36ef0dc" providerId="LiveId" clId="{DB09E389-B254-452F-B509-6BD4BBA14926}" dt="2021-02-20T12:07:02.487" v="610" actId="571"/>
          <ac:spMkLst>
            <pc:docMk/>
            <pc:sldMk cId="2517774223" sldId="260"/>
            <ac:spMk id="49" creationId="{717B5167-0EB8-4FCF-95D2-170D4C7B855C}"/>
          </ac:spMkLst>
        </pc:spChg>
        <pc:spChg chg="mod">
          <ac:chgData name="hassan MH" userId="84cd2103f36ef0dc" providerId="LiveId" clId="{DB09E389-B254-452F-B509-6BD4BBA14926}" dt="2021-02-20T12:07:02.487" v="610" actId="571"/>
          <ac:spMkLst>
            <pc:docMk/>
            <pc:sldMk cId="2517774223" sldId="260"/>
            <ac:spMk id="50" creationId="{48653733-60B7-45F4-B8A3-AB4203EF0C53}"/>
          </ac:spMkLst>
        </pc:spChg>
        <pc:spChg chg="mod">
          <ac:chgData name="hassan MH" userId="84cd2103f36ef0dc" providerId="LiveId" clId="{DB09E389-B254-452F-B509-6BD4BBA14926}" dt="2021-02-20T14:08:37.830" v="2059"/>
          <ac:spMkLst>
            <pc:docMk/>
            <pc:sldMk cId="2517774223" sldId="260"/>
            <ac:spMk id="54" creationId="{4C6AED32-21FF-4AB0-AF8B-22026B37B8A8}"/>
          </ac:spMkLst>
        </pc:spChg>
        <pc:spChg chg="mod">
          <ac:chgData name="hassan MH" userId="84cd2103f36ef0dc" providerId="LiveId" clId="{DB09E389-B254-452F-B509-6BD4BBA14926}" dt="2021-02-20T14:08:37.830" v="2059"/>
          <ac:spMkLst>
            <pc:docMk/>
            <pc:sldMk cId="2517774223" sldId="260"/>
            <ac:spMk id="55" creationId="{E7E18EC0-DED5-4E4D-BAFD-2E43FC6554E5}"/>
          </ac:spMkLst>
        </pc:spChg>
        <pc:spChg chg="mod">
          <ac:chgData name="hassan MH" userId="84cd2103f36ef0dc" providerId="LiveId" clId="{DB09E389-B254-452F-B509-6BD4BBA14926}" dt="2021-02-20T14:08:37.830" v="2059"/>
          <ac:spMkLst>
            <pc:docMk/>
            <pc:sldMk cId="2517774223" sldId="260"/>
            <ac:spMk id="56" creationId="{87060D69-82DD-49C3-84D2-EA715D91EEB1}"/>
          </ac:spMkLst>
        </pc:spChg>
        <pc:spChg chg="mod">
          <ac:chgData name="hassan MH" userId="84cd2103f36ef0dc" providerId="LiveId" clId="{DB09E389-B254-452F-B509-6BD4BBA14926}" dt="2021-02-20T14:08:37.830" v="2059"/>
          <ac:spMkLst>
            <pc:docMk/>
            <pc:sldMk cId="2517774223" sldId="260"/>
            <ac:spMk id="57" creationId="{D8D61039-F1E9-4E05-8A10-7A01A3C79205}"/>
          </ac:spMkLst>
        </pc:spChg>
        <pc:spChg chg="mod">
          <ac:chgData name="hassan MH" userId="84cd2103f36ef0dc" providerId="LiveId" clId="{DB09E389-B254-452F-B509-6BD4BBA14926}" dt="2021-02-20T14:08:37.830" v="2059"/>
          <ac:spMkLst>
            <pc:docMk/>
            <pc:sldMk cId="2517774223" sldId="260"/>
            <ac:spMk id="58" creationId="{E25DA042-615F-4CA0-AF63-31E9CD40E490}"/>
          </ac:spMkLst>
        </pc:spChg>
        <pc:spChg chg="mod">
          <ac:chgData name="hassan MH" userId="84cd2103f36ef0dc" providerId="LiveId" clId="{DB09E389-B254-452F-B509-6BD4BBA14926}" dt="2021-02-20T14:08:37.830" v="2059"/>
          <ac:spMkLst>
            <pc:docMk/>
            <pc:sldMk cId="2517774223" sldId="260"/>
            <ac:spMk id="59" creationId="{EA0DF74C-FBB1-4AEF-A6C4-8B4381F20057}"/>
          </ac:spMkLst>
        </pc:spChg>
        <pc:spChg chg="mod">
          <ac:chgData name="hassan MH" userId="84cd2103f36ef0dc" providerId="LiveId" clId="{DB09E389-B254-452F-B509-6BD4BBA14926}" dt="2021-02-20T14:08:37.830" v="2059"/>
          <ac:spMkLst>
            <pc:docMk/>
            <pc:sldMk cId="2517774223" sldId="260"/>
            <ac:spMk id="60" creationId="{95174CEB-0A37-475B-AB40-5FD560EFE12D}"/>
          </ac:spMkLst>
        </pc:spChg>
        <pc:spChg chg="mod">
          <ac:chgData name="hassan MH" userId="84cd2103f36ef0dc" providerId="LiveId" clId="{DB09E389-B254-452F-B509-6BD4BBA14926}" dt="2021-02-20T14:08:37.830" v="2059"/>
          <ac:spMkLst>
            <pc:docMk/>
            <pc:sldMk cId="2517774223" sldId="260"/>
            <ac:spMk id="61" creationId="{29EC8156-7577-46AE-8F49-C41682E18194}"/>
          </ac:spMkLst>
        </pc:spChg>
        <pc:spChg chg="mod">
          <ac:chgData name="hassan MH" userId="84cd2103f36ef0dc" providerId="LiveId" clId="{DB09E389-B254-452F-B509-6BD4BBA14926}" dt="2021-02-20T14:08:37.830" v="2059"/>
          <ac:spMkLst>
            <pc:docMk/>
            <pc:sldMk cId="2517774223" sldId="260"/>
            <ac:spMk id="62" creationId="{9ED1FD98-CE1C-4434-81C4-B161D854DF48}"/>
          </ac:spMkLst>
        </pc:spChg>
        <pc:spChg chg="mod">
          <ac:chgData name="hassan MH" userId="84cd2103f36ef0dc" providerId="LiveId" clId="{DB09E389-B254-452F-B509-6BD4BBA14926}" dt="2021-02-20T14:08:37.830" v="2059"/>
          <ac:spMkLst>
            <pc:docMk/>
            <pc:sldMk cId="2517774223" sldId="260"/>
            <ac:spMk id="63" creationId="{F8D6FC8C-9EFD-416D-BF4D-8272256D8E0E}"/>
          </ac:spMkLst>
        </pc:spChg>
        <pc:spChg chg="mod">
          <ac:chgData name="hassan MH" userId="84cd2103f36ef0dc" providerId="LiveId" clId="{DB09E389-B254-452F-B509-6BD4BBA14926}" dt="2021-02-20T14:08:37.830" v="2059"/>
          <ac:spMkLst>
            <pc:docMk/>
            <pc:sldMk cId="2517774223" sldId="260"/>
            <ac:spMk id="64" creationId="{EA2255F0-A52C-42F8-9F56-0E8D89491614}"/>
          </ac:spMkLst>
        </pc:spChg>
        <pc:spChg chg="mod">
          <ac:chgData name="hassan MH" userId="84cd2103f36ef0dc" providerId="LiveId" clId="{DB09E389-B254-452F-B509-6BD4BBA14926}" dt="2021-02-20T14:08:37.830" v="2059"/>
          <ac:spMkLst>
            <pc:docMk/>
            <pc:sldMk cId="2517774223" sldId="260"/>
            <ac:spMk id="65" creationId="{51DE6C72-2262-486B-8C5A-055093EF7EBE}"/>
          </ac:spMkLst>
        </pc:spChg>
        <pc:spChg chg="mod">
          <ac:chgData name="hassan MH" userId="84cd2103f36ef0dc" providerId="LiveId" clId="{DB09E389-B254-452F-B509-6BD4BBA14926}" dt="2021-02-20T14:08:37.830" v="2059"/>
          <ac:spMkLst>
            <pc:docMk/>
            <pc:sldMk cId="2517774223" sldId="260"/>
            <ac:spMk id="66" creationId="{230B1293-CFC8-43A6-BCFF-97740D3A4250}"/>
          </ac:spMkLst>
        </pc:spChg>
        <pc:spChg chg="mod">
          <ac:chgData name="hassan MH" userId="84cd2103f36ef0dc" providerId="LiveId" clId="{DB09E389-B254-452F-B509-6BD4BBA14926}" dt="2021-02-20T14:08:37.830" v="2059"/>
          <ac:spMkLst>
            <pc:docMk/>
            <pc:sldMk cId="2517774223" sldId="260"/>
            <ac:spMk id="67" creationId="{CC6CF52D-5B97-4E60-AC57-C6626DE86596}"/>
          </ac:spMkLst>
        </pc:spChg>
        <pc:spChg chg="mod">
          <ac:chgData name="hassan MH" userId="84cd2103f36ef0dc" providerId="LiveId" clId="{DB09E389-B254-452F-B509-6BD4BBA14926}" dt="2021-02-20T14:08:37.830" v="2059"/>
          <ac:spMkLst>
            <pc:docMk/>
            <pc:sldMk cId="2517774223" sldId="260"/>
            <ac:spMk id="68" creationId="{659E9CF5-B206-4A5F-A9DF-8928E9345BAA}"/>
          </ac:spMkLst>
        </pc:spChg>
        <pc:spChg chg="mod">
          <ac:chgData name="hassan MH" userId="84cd2103f36ef0dc" providerId="LiveId" clId="{DB09E389-B254-452F-B509-6BD4BBA14926}" dt="2021-02-20T14:08:37.830" v="2059"/>
          <ac:spMkLst>
            <pc:docMk/>
            <pc:sldMk cId="2517774223" sldId="260"/>
            <ac:spMk id="69" creationId="{0E5BC6D4-E6E9-407E-A34F-754CBCDF576E}"/>
          </ac:spMkLst>
        </pc:spChg>
        <pc:spChg chg="mod">
          <ac:chgData name="hassan MH" userId="84cd2103f36ef0dc" providerId="LiveId" clId="{DB09E389-B254-452F-B509-6BD4BBA14926}" dt="2021-02-20T14:08:37.830" v="2059"/>
          <ac:spMkLst>
            <pc:docMk/>
            <pc:sldMk cId="2517774223" sldId="260"/>
            <ac:spMk id="70" creationId="{335B423B-13D0-4E24-8A92-E109C9DC194F}"/>
          </ac:spMkLst>
        </pc:spChg>
        <pc:spChg chg="mod">
          <ac:chgData name="hassan MH" userId="84cd2103f36ef0dc" providerId="LiveId" clId="{DB09E389-B254-452F-B509-6BD4BBA14926}" dt="2021-02-20T14:08:37.830" v="2059"/>
          <ac:spMkLst>
            <pc:docMk/>
            <pc:sldMk cId="2517774223" sldId="260"/>
            <ac:spMk id="71" creationId="{551710E4-0A74-4BBB-BAA7-68D2CBE58C18}"/>
          </ac:spMkLst>
        </pc:spChg>
        <pc:spChg chg="mod">
          <ac:chgData name="hassan MH" userId="84cd2103f36ef0dc" providerId="LiveId" clId="{DB09E389-B254-452F-B509-6BD4BBA14926}" dt="2021-02-20T14:08:37.830" v="2059"/>
          <ac:spMkLst>
            <pc:docMk/>
            <pc:sldMk cId="2517774223" sldId="260"/>
            <ac:spMk id="72" creationId="{1BF88BB3-A726-4C4E-B44A-88F7807671B3}"/>
          </ac:spMkLst>
        </pc:spChg>
        <pc:spChg chg="mod">
          <ac:chgData name="hassan MH" userId="84cd2103f36ef0dc" providerId="LiveId" clId="{DB09E389-B254-452F-B509-6BD4BBA14926}" dt="2021-02-20T14:08:37.830" v="2059"/>
          <ac:spMkLst>
            <pc:docMk/>
            <pc:sldMk cId="2517774223" sldId="260"/>
            <ac:spMk id="73" creationId="{822CADB1-60DE-4360-B0FA-B0B28DD5758A}"/>
          </ac:spMkLst>
        </pc:spChg>
        <pc:spChg chg="mod">
          <ac:chgData name="hassan MH" userId="84cd2103f36ef0dc" providerId="LiveId" clId="{DB09E389-B254-452F-B509-6BD4BBA14926}" dt="2021-02-20T14:08:37.830" v="2059"/>
          <ac:spMkLst>
            <pc:docMk/>
            <pc:sldMk cId="2517774223" sldId="260"/>
            <ac:spMk id="74" creationId="{F1F78414-4200-409A-8317-1F262D988B53}"/>
          </ac:spMkLst>
        </pc:spChg>
        <pc:spChg chg="mod">
          <ac:chgData name="hassan MH" userId="84cd2103f36ef0dc" providerId="LiveId" clId="{DB09E389-B254-452F-B509-6BD4BBA14926}" dt="2021-02-20T14:08:37.830" v="2059"/>
          <ac:spMkLst>
            <pc:docMk/>
            <pc:sldMk cId="2517774223" sldId="260"/>
            <ac:spMk id="75" creationId="{1FF96977-760C-4CB2-8BB8-AE936E0238F9}"/>
          </ac:spMkLst>
        </pc:spChg>
        <pc:spChg chg="mod">
          <ac:chgData name="hassan MH" userId="84cd2103f36ef0dc" providerId="LiveId" clId="{DB09E389-B254-452F-B509-6BD4BBA14926}" dt="2021-02-20T14:08:40.352" v="2061"/>
          <ac:spMkLst>
            <pc:docMk/>
            <pc:sldMk cId="2517774223" sldId="260"/>
            <ac:spMk id="84" creationId="{0ADADD6F-A16A-4CA9-84EB-3EF8F68DAC63}"/>
          </ac:spMkLst>
        </pc:spChg>
        <pc:spChg chg="mod">
          <ac:chgData name="hassan MH" userId="84cd2103f36ef0dc" providerId="LiveId" clId="{DB09E389-B254-452F-B509-6BD4BBA14926}" dt="2021-02-20T14:08:40.352" v="2061"/>
          <ac:spMkLst>
            <pc:docMk/>
            <pc:sldMk cId="2517774223" sldId="260"/>
            <ac:spMk id="85" creationId="{985E8966-72DD-45BC-9260-B93D55576AC3}"/>
          </ac:spMkLst>
        </pc:spChg>
        <pc:spChg chg="mod">
          <ac:chgData name="hassan MH" userId="84cd2103f36ef0dc" providerId="LiveId" clId="{DB09E389-B254-452F-B509-6BD4BBA14926}" dt="2021-02-20T14:08:40.352" v="2061"/>
          <ac:spMkLst>
            <pc:docMk/>
            <pc:sldMk cId="2517774223" sldId="260"/>
            <ac:spMk id="86" creationId="{B8438677-E39D-4F42-BE64-D567EBE05E69}"/>
          </ac:spMkLst>
        </pc:spChg>
        <pc:spChg chg="mod">
          <ac:chgData name="hassan MH" userId="84cd2103f36ef0dc" providerId="LiveId" clId="{DB09E389-B254-452F-B509-6BD4BBA14926}" dt="2021-02-20T14:08:40.352" v="2061"/>
          <ac:spMkLst>
            <pc:docMk/>
            <pc:sldMk cId="2517774223" sldId="260"/>
            <ac:spMk id="87" creationId="{E3A60E59-583C-4818-B0A6-CA754A8050B8}"/>
          </ac:spMkLst>
        </pc:spChg>
        <pc:spChg chg="mod">
          <ac:chgData name="hassan MH" userId="84cd2103f36ef0dc" providerId="LiveId" clId="{DB09E389-B254-452F-B509-6BD4BBA14926}" dt="2021-02-20T14:08:40.352" v="2061"/>
          <ac:spMkLst>
            <pc:docMk/>
            <pc:sldMk cId="2517774223" sldId="260"/>
            <ac:spMk id="88" creationId="{7F62AB5A-CB53-49E6-9612-EF4B81538F61}"/>
          </ac:spMkLst>
        </pc:spChg>
        <pc:spChg chg="mod">
          <ac:chgData name="hassan MH" userId="84cd2103f36ef0dc" providerId="LiveId" clId="{DB09E389-B254-452F-B509-6BD4BBA14926}" dt="2021-02-20T14:08:40.352" v="2061"/>
          <ac:spMkLst>
            <pc:docMk/>
            <pc:sldMk cId="2517774223" sldId="260"/>
            <ac:spMk id="89" creationId="{BDD3FDAD-A369-4C2A-A65D-A93D5885A2D3}"/>
          </ac:spMkLst>
        </pc:spChg>
        <pc:spChg chg="mod">
          <ac:chgData name="hassan MH" userId="84cd2103f36ef0dc" providerId="LiveId" clId="{DB09E389-B254-452F-B509-6BD4BBA14926}" dt="2021-02-20T14:08:40.352" v="2061"/>
          <ac:spMkLst>
            <pc:docMk/>
            <pc:sldMk cId="2517774223" sldId="260"/>
            <ac:spMk id="90" creationId="{458E5480-6DDF-43E1-9596-D26E9C8ED62D}"/>
          </ac:spMkLst>
        </pc:spChg>
        <pc:spChg chg="mod">
          <ac:chgData name="hassan MH" userId="84cd2103f36ef0dc" providerId="LiveId" clId="{DB09E389-B254-452F-B509-6BD4BBA14926}" dt="2021-02-20T14:08:40.352" v="2061"/>
          <ac:spMkLst>
            <pc:docMk/>
            <pc:sldMk cId="2517774223" sldId="260"/>
            <ac:spMk id="91" creationId="{A45215CB-FCDF-4240-8B7C-B9D97A8590FC}"/>
          </ac:spMkLst>
        </pc:spChg>
        <pc:spChg chg="mod">
          <ac:chgData name="hassan MH" userId="84cd2103f36ef0dc" providerId="LiveId" clId="{DB09E389-B254-452F-B509-6BD4BBA14926}" dt="2021-02-20T14:08:40.352" v="2061"/>
          <ac:spMkLst>
            <pc:docMk/>
            <pc:sldMk cId="2517774223" sldId="260"/>
            <ac:spMk id="92" creationId="{588047E4-F0D7-4289-9948-58C373DEC578}"/>
          </ac:spMkLst>
        </pc:spChg>
        <pc:spChg chg="mod">
          <ac:chgData name="hassan MH" userId="84cd2103f36ef0dc" providerId="LiveId" clId="{DB09E389-B254-452F-B509-6BD4BBA14926}" dt="2021-02-20T14:08:40.352" v="2061"/>
          <ac:spMkLst>
            <pc:docMk/>
            <pc:sldMk cId="2517774223" sldId="260"/>
            <ac:spMk id="93" creationId="{18B24CDF-8BCB-42E0-92FD-2A02326DFDB1}"/>
          </ac:spMkLst>
        </pc:spChg>
        <pc:spChg chg="mod">
          <ac:chgData name="hassan MH" userId="84cd2103f36ef0dc" providerId="LiveId" clId="{DB09E389-B254-452F-B509-6BD4BBA14926}" dt="2021-02-20T14:08:40.352" v="2061"/>
          <ac:spMkLst>
            <pc:docMk/>
            <pc:sldMk cId="2517774223" sldId="260"/>
            <ac:spMk id="94" creationId="{435253A9-8231-46B9-AD25-6430D7FDFBC9}"/>
          </ac:spMkLst>
        </pc:spChg>
        <pc:spChg chg="mod">
          <ac:chgData name="hassan MH" userId="84cd2103f36ef0dc" providerId="LiveId" clId="{DB09E389-B254-452F-B509-6BD4BBA14926}" dt="2021-02-20T14:08:40.352" v="2061"/>
          <ac:spMkLst>
            <pc:docMk/>
            <pc:sldMk cId="2517774223" sldId="260"/>
            <ac:spMk id="95" creationId="{9C469A14-2141-43E8-8CFB-0ED4FB312877}"/>
          </ac:spMkLst>
        </pc:spChg>
        <pc:spChg chg="mod">
          <ac:chgData name="hassan MH" userId="84cd2103f36ef0dc" providerId="LiveId" clId="{DB09E389-B254-452F-B509-6BD4BBA14926}" dt="2021-02-20T14:08:40.352" v="2061"/>
          <ac:spMkLst>
            <pc:docMk/>
            <pc:sldMk cId="2517774223" sldId="260"/>
            <ac:spMk id="96" creationId="{B5B238A2-76F1-4FD3-8EA8-58B90991E27B}"/>
          </ac:spMkLst>
        </pc:spChg>
        <pc:spChg chg="mod">
          <ac:chgData name="hassan MH" userId="84cd2103f36ef0dc" providerId="LiveId" clId="{DB09E389-B254-452F-B509-6BD4BBA14926}" dt="2021-02-20T14:08:40.352" v="2061"/>
          <ac:spMkLst>
            <pc:docMk/>
            <pc:sldMk cId="2517774223" sldId="260"/>
            <ac:spMk id="97" creationId="{B35C68CE-90F5-42C0-8F03-0FB125989247}"/>
          </ac:spMkLst>
        </pc:spChg>
        <pc:spChg chg="mod">
          <ac:chgData name="hassan MH" userId="84cd2103f36ef0dc" providerId="LiveId" clId="{DB09E389-B254-452F-B509-6BD4BBA14926}" dt="2021-02-20T14:08:40.352" v="2061"/>
          <ac:spMkLst>
            <pc:docMk/>
            <pc:sldMk cId="2517774223" sldId="260"/>
            <ac:spMk id="98" creationId="{F9AF7EF5-A83D-4332-AEAB-AC1195C18AC3}"/>
          </ac:spMkLst>
        </pc:spChg>
        <pc:spChg chg="mod">
          <ac:chgData name="hassan MH" userId="84cd2103f36ef0dc" providerId="LiveId" clId="{DB09E389-B254-452F-B509-6BD4BBA14926}" dt="2021-02-20T14:08:40.352" v="2061"/>
          <ac:spMkLst>
            <pc:docMk/>
            <pc:sldMk cId="2517774223" sldId="260"/>
            <ac:spMk id="99" creationId="{675FC098-E631-4FFF-80EE-AC5891B1428E}"/>
          </ac:spMkLst>
        </pc:spChg>
        <pc:spChg chg="mod">
          <ac:chgData name="hassan MH" userId="84cd2103f36ef0dc" providerId="LiveId" clId="{DB09E389-B254-452F-B509-6BD4BBA14926}" dt="2021-02-20T14:08:40.352" v="2061"/>
          <ac:spMkLst>
            <pc:docMk/>
            <pc:sldMk cId="2517774223" sldId="260"/>
            <ac:spMk id="100" creationId="{53905548-B8D8-4B07-BBF0-EF3DA3934158}"/>
          </ac:spMkLst>
        </pc:spChg>
        <pc:spChg chg="mod">
          <ac:chgData name="hassan MH" userId="84cd2103f36ef0dc" providerId="LiveId" clId="{DB09E389-B254-452F-B509-6BD4BBA14926}" dt="2021-02-20T14:08:40.352" v="2061"/>
          <ac:spMkLst>
            <pc:docMk/>
            <pc:sldMk cId="2517774223" sldId="260"/>
            <ac:spMk id="101" creationId="{3E9A1950-643E-4EDD-B9DF-4079AFD3998C}"/>
          </ac:spMkLst>
        </pc:spChg>
        <pc:spChg chg="mod">
          <ac:chgData name="hassan MH" userId="84cd2103f36ef0dc" providerId="LiveId" clId="{DB09E389-B254-452F-B509-6BD4BBA14926}" dt="2021-02-20T14:08:40.352" v="2061"/>
          <ac:spMkLst>
            <pc:docMk/>
            <pc:sldMk cId="2517774223" sldId="260"/>
            <ac:spMk id="102" creationId="{3A34A61A-4EB5-49AA-A5AC-DB5C39411480}"/>
          </ac:spMkLst>
        </pc:spChg>
        <pc:spChg chg="mod">
          <ac:chgData name="hassan MH" userId="84cd2103f36ef0dc" providerId="LiveId" clId="{DB09E389-B254-452F-B509-6BD4BBA14926}" dt="2021-02-20T14:08:40.352" v="2061"/>
          <ac:spMkLst>
            <pc:docMk/>
            <pc:sldMk cId="2517774223" sldId="260"/>
            <ac:spMk id="103" creationId="{91F1D783-BC82-46D0-9482-50A3D0687CE9}"/>
          </ac:spMkLst>
        </pc:spChg>
        <pc:spChg chg="mod">
          <ac:chgData name="hassan MH" userId="84cd2103f36ef0dc" providerId="LiveId" clId="{DB09E389-B254-452F-B509-6BD4BBA14926}" dt="2021-02-20T14:08:40.352" v="2061"/>
          <ac:spMkLst>
            <pc:docMk/>
            <pc:sldMk cId="2517774223" sldId="260"/>
            <ac:spMk id="104" creationId="{497BA68C-01D6-433F-A148-2BA4C262B1DA}"/>
          </ac:spMkLst>
        </pc:spChg>
        <pc:spChg chg="mod">
          <ac:chgData name="hassan MH" userId="84cd2103f36ef0dc" providerId="LiveId" clId="{DB09E389-B254-452F-B509-6BD4BBA14926}" dt="2021-02-20T14:08:40.352" v="2061"/>
          <ac:spMkLst>
            <pc:docMk/>
            <pc:sldMk cId="2517774223" sldId="260"/>
            <ac:spMk id="105" creationId="{4E717655-88B2-4632-B9D7-503F624EAF24}"/>
          </ac:spMkLst>
        </pc:spChg>
        <pc:spChg chg="del mod topLvl">
          <ac:chgData name="hassan MH" userId="84cd2103f36ef0dc" providerId="LiveId" clId="{DB09E389-B254-452F-B509-6BD4BBA14926}" dt="2021-02-20T14:23:05.937" v="2297" actId="478"/>
          <ac:spMkLst>
            <pc:docMk/>
            <pc:sldMk cId="2517774223" sldId="260"/>
            <ac:spMk id="115" creationId="{E62B5154-E46D-48D7-9738-6E3A7F4D16C2}"/>
          </ac:spMkLst>
        </pc:spChg>
        <pc:spChg chg="del mod">
          <ac:chgData name="hassan MH" userId="84cd2103f36ef0dc" providerId="LiveId" clId="{DB09E389-B254-452F-B509-6BD4BBA14926}" dt="2021-02-20T14:23:04.633" v="2296" actId="478"/>
          <ac:spMkLst>
            <pc:docMk/>
            <pc:sldMk cId="2517774223" sldId="260"/>
            <ac:spMk id="116" creationId="{DE4DA66D-F52F-4F0A-9569-4E1B8DCDCB90}"/>
          </ac:spMkLst>
        </pc:spChg>
        <pc:spChg chg="mod">
          <ac:chgData name="hassan MH" userId="84cd2103f36ef0dc" providerId="LiveId" clId="{DB09E389-B254-452F-B509-6BD4BBA14926}" dt="2021-02-20T14:23:01.339" v="2295" actId="208"/>
          <ac:spMkLst>
            <pc:docMk/>
            <pc:sldMk cId="2517774223" sldId="260"/>
            <ac:spMk id="117" creationId="{0C001929-9851-42EF-8707-B70BDC6C8A9C}"/>
          </ac:spMkLst>
        </pc:spChg>
        <pc:spChg chg="mod">
          <ac:chgData name="hassan MH" userId="84cd2103f36ef0dc" providerId="LiveId" clId="{DB09E389-B254-452F-B509-6BD4BBA14926}" dt="2021-02-20T14:23:09.505" v="2298" actId="207"/>
          <ac:spMkLst>
            <pc:docMk/>
            <pc:sldMk cId="2517774223" sldId="260"/>
            <ac:spMk id="119" creationId="{345DF108-F0B1-4D6F-A9E8-1ADA0C60CB4C}"/>
          </ac:spMkLst>
        </pc:spChg>
        <pc:spChg chg="mod">
          <ac:chgData name="hassan MH" userId="84cd2103f36ef0dc" providerId="LiveId" clId="{DB09E389-B254-452F-B509-6BD4BBA14926}" dt="2021-02-20T14:23:19.273" v="2299" actId="571"/>
          <ac:spMkLst>
            <pc:docMk/>
            <pc:sldMk cId="2517774223" sldId="260"/>
            <ac:spMk id="121" creationId="{D5088870-AD29-488A-AB07-7CCD1EF92CCC}"/>
          </ac:spMkLst>
        </pc:spChg>
        <pc:spChg chg="mod">
          <ac:chgData name="hassan MH" userId="84cd2103f36ef0dc" providerId="LiveId" clId="{DB09E389-B254-452F-B509-6BD4BBA14926}" dt="2021-02-20T14:23:19.273" v="2299" actId="571"/>
          <ac:spMkLst>
            <pc:docMk/>
            <pc:sldMk cId="2517774223" sldId="260"/>
            <ac:spMk id="123" creationId="{0DE29886-F770-4E0B-A0CF-1AB41549AED7}"/>
          </ac:spMkLst>
        </pc:spChg>
        <pc:spChg chg="mod">
          <ac:chgData name="hassan MH" userId="84cd2103f36ef0dc" providerId="LiveId" clId="{DB09E389-B254-452F-B509-6BD4BBA14926}" dt="2021-02-20T14:23:21.480" v="2300" actId="571"/>
          <ac:spMkLst>
            <pc:docMk/>
            <pc:sldMk cId="2517774223" sldId="260"/>
            <ac:spMk id="125" creationId="{F85A4A76-E2BB-445A-B957-FFFD653C21BD}"/>
          </ac:spMkLst>
        </pc:spChg>
        <pc:spChg chg="mod">
          <ac:chgData name="hassan MH" userId="84cd2103f36ef0dc" providerId="LiveId" clId="{DB09E389-B254-452F-B509-6BD4BBA14926}" dt="2021-02-20T14:23:21.480" v="2300" actId="571"/>
          <ac:spMkLst>
            <pc:docMk/>
            <pc:sldMk cId="2517774223" sldId="260"/>
            <ac:spMk id="127" creationId="{F0DB0474-F44B-4C88-BAE3-21EF4D303836}"/>
          </ac:spMkLst>
        </pc:spChg>
        <pc:spChg chg="mod">
          <ac:chgData name="hassan MH" userId="84cd2103f36ef0dc" providerId="LiveId" clId="{DB09E389-B254-452F-B509-6BD4BBA14926}" dt="2021-02-20T14:23:24.614" v="2302" actId="948"/>
          <ac:spMkLst>
            <pc:docMk/>
            <pc:sldMk cId="2517774223" sldId="260"/>
            <ac:spMk id="129" creationId="{72851B7F-968B-4A90-BC7A-8ED21F323F63}"/>
          </ac:spMkLst>
        </pc:spChg>
        <pc:spChg chg="mod">
          <ac:chgData name="hassan MH" userId="84cd2103f36ef0dc" providerId="LiveId" clId="{DB09E389-B254-452F-B509-6BD4BBA14926}" dt="2021-02-20T14:23:24.614" v="2302" actId="948"/>
          <ac:spMkLst>
            <pc:docMk/>
            <pc:sldMk cId="2517774223" sldId="260"/>
            <ac:spMk id="131" creationId="{EDD2F140-204E-4267-86E2-534407146943}"/>
          </ac:spMkLst>
        </pc:spChg>
        <pc:spChg chg="add mod">
          <ac:chgData name="hassan MH" userId="84cd2103f36ef0dc" providerId="LiveId" clId="{DB09E389-B254-452F-B509-6BD4BBA14926}" dt="2021-02-20T14:27:07.696" v="2383" actId="1038"/>
          <ac:spMkLst>
            <pc:docMk/>
            <pc:sldMk cId="2517774223" sldId="260"/>
            <ac:spMk id="132" creationId="{18C18E7C-FF3D-4027-BC6E-E2818F9156E6}"/>
          </ac:spMkLst>
        </pc:spChg>
        <pc:spChg chg="add mod">
          <ac:chgData name="hassan MH" userId="84cd2103f36ef0dc" providerId="LiveId" clId="{DB09E389-B254-452F-B509-6BD4BBA14926}" dt="2021-02-20T14:27:07.696" v="2383" actId="1038"/>
          <ac:spMkLst>
            <pc:docMk/>
            <pc:sldMk cId="2517774223" sldId="260"/>
            <ac:spMk id="133" creationId="{4825819E-9F4E-4D19-BF79-B856F9804430}"/>
          </ac:spMkLst>
        </pc:spChg>
        <pc:spChg chg="add mod">
          <ac:chgData name="hassan MH" userId="84cd2103f36ef0dc" providerId="LiveId" clId="{DB09E389-B254-452F-B509-6BD4BBA14926}" dt="2021-02-20T14:27:07.696" v="2383" actId="1038"/>
          <ac:spMkLst>
            <pc:docMk/>
            <pc:sldMk cId="2517774223" sldId="260"/>
            <ac:spMk id="134" creationId="{418F3D1A-E37C-4AEB-B452-8BE1B335181E}"/>
          </ac:spMkLst>
        </pc:spChg>
        <pc:spChg chg="add mod">
          <ac:chgData name="hassan MH" userId="84cd2103f36ef0dc" providerId="LiveId" clId="{DB09E389-B254-452F-B509-6BD4BBA14926}" dt="2021-02-20T14:27:07.696" v="2383" actId="1038"/>
          <ac:spMkLst>
            <pc:docMk/>
            <pc:sldMk cId="2517774223" sldId="260"/>
            <ac:spMk id="135" creationId="{9B7B2C12-38F3-4B43-A333-1D41C22191E5}"/>
          </ac:spMkLst>
        </pc:spChg>
        <pc:spChg chg="add mod">
          <ac:chgData name="hassan MH" userId="84cd2103f36ef0dc" providerId="LiveId" clId="{DB09E389-B254-452F-B509-6BD4BBA14926}" dt="2021-02-20T14:27:07.696" v="2383" actId="1038"/>
          <ac:spMkLst>
            <pc:docMk/>
            <pc:sldMk cId="2517774223" sldId="260"/>
            <ac:spMk id="136" creationId="{8FB99B7A-41C5-42E9-A2FF-0CA275699A2A}"/>
          </ac:spMkLst>
        </pc:spChg>
        <pc:spChg chg="add mod">
          <ac:chgData name="hassan MH" userId="84cd2103f36ef0dc" providerId="LiveId" clId="{DB09E389-B254-452F-B509-6BD4BBA14926}" dt="2021-02-20T14:27:07.696" v="2383" actId="1038"/>
          <ac:spMkLst>
            <pc:docMk/>
            <pc:sldMk cId="2517774223" sldId="260"/>
            <ac:spMk id="137" creationId="{03254BA7-BB3C-426E-965B-44F35B759F83}"/>
          </ac:spMkLst>
        </pc:spChg>
        <pc:spChg chg="add mod">
          <ac:chgData name="hassan MH" userId="84cd2103f36ef0dc" providerId="LiveId" clId="{DB09E389-B254-452F-B509-6BD4BBA14926}" dt="2021-02-20T14:27:07.696" v="2383" actId="1038"/>
          <ac:spMkLst>
            <pc:docMk/>
            <pc:sldMk cId="2517774223" sldId="260"/>
            <ac:spMk id="138" creationId="{D7C4F40E-14C3-41C6-873B-E010B87100BD}"/>
          </ac:spMkLst>
        </pc:spChg>
        <pc:spChg chg="add mod">
          <ac:chgData name="hassan MH" userId="84cd2103f36ef0dc" providerId="LiveId" clId="{DB09E389-B254-452F-B509-6BD4BBA14926}" dt="2021-02-20T14:27:07.696" v="2383" actId="1038"/>
          <ac:spMkLst>
            <pc:docMk/>
            <pc:sldMk cId="2517774223" sldId="260"/>
            <ac:spMk id="139" creationId="{F3FB9EC0-F7DB-43B3-8090-3B14B2CA3DB4}"/>
          </ac:spMkLst>
        </pc:spChg>
        <pc:spChg chg="mod">
          <ac:chgData name="hassan MH" userId="84cd2103f36ef0dc" providerId="LiveId" clId="{DB09E389-B254-452F-B509-6BD4BBA14926}" dt="2021-02-20T14:24:58.940" v="2332"/>
          <ac:spMkLst>
            <pc:docMk/>
            <pc:sldMk cId="2517774223" sldId="260"/>
            <ac:spMk id="141" creationId="{0918C6F3-287C-465D-8B72-E8BEF4676E7A}"/>
          </ac:spMkLst>
        </pc:spChg>
        <pc:spChg chg="mod">
          <ac:chgData name="hassan MH" userId="84cd2103f36ef0dc" providerId="LiveId" clId="{DB09E389-B254-452F-B509-6BD4BBA14926}" dt="2021-02-20T14:24:58.940" v="2332"/>
          <ac:spMkLst>
            <pc:docMk/>
            <pc:sldMk cId="2517774223" sldId="260"/>
            <ac:spMk id="143" creationId="{7A235FE7-CCB1-4390-BFCB-6F08DA9923C8}"/>
          </ac:spMkLst>
        </pc:spChg>
        <pc:spChg chg="mod">
          <ac:chgData name="hassan MH" userId="84cd2103f36ef0dc" providerId="LiveId" clId="{DB09E389-B254-452F-B509-6BD4BBA14926}" dt="2021-02-20T14:24:58.940" v="2332"/>
          <ac:spMkLst>
            <pc:docMk/>
            <pc:sldMk cId="2517774223" sldId="260"/>
            <ac:spMk id="144" creationId="{14896031-6EE8-49A9-A2ED-43AE53A9875C}"/>
          </ac:spMkLst>
        </pc:spChg>
        <pc:spChg chg="mod">
          <ac:chgData name="hassan MH" userId="84cd2103f36ef0dc" providerId="LiveId" clId="{DB09E389-B254-452F-B509-6BD4BBA14926}" dt="2021-02-20T14:24:58.940" v="2332"/>
          <ac:spMkLst>
            <pc:docMk/>
            <pc:sldMk cId="2517774223" sldId="260"/>
            <ac:spMk id="147" creationId="{963215C8-2036-4C91-8044-1AB75EC845B9}"/>
          </ac:spMkLst>
        </pc:spChg>
        <pc:spChg chg="mod">
          <ac:chgData name="hassan MH" userId="84cd2103f36ef0dc" providerId="LiveId" clId="{DB09E389-B254-452F-B509-6BD4BBA14926}" dt="2021-02-20T14:24:58.940" v="2332"/>
          <ac:spMkLst>
            <pc:docMk/>
            <pc:sldMk cId="2517774223" sldId="260"/>
            <ac:spMk id="148" creationId="{A6942C20-4FFC-4D71-BE93-5398394B2480}"/>
          </ac:spMkLst>
        </pc:spChg>
        <pc:spChg chg="mod">
          <ac:chgData name="hassan MH" userId="84cd2103f36ef0dc" providerId="LiveId" clId="{DB09E389-B254-452F-B509-6BD4BBA14926}" dt="2021-02-20T14:24:58.940" v="2332"/>
          <ac:spMkLst>
            <pc:docMk/>
            <pc:sldMk cId="2517774223" sldId="260"/>
            <ac:spMk id="149" creationId="{D437887D-2D24-460E-BD4B-96744ADCBB1E}"/>
          </ac:spMkLst>
        </pc:spChg>
        <pc:spChg chg="mod">
          <ac:chgData name="hassan MH" userId="84cd2103f36ef0dc" providerId="LiveId" clId="{DB09E389-B254-452F-B509-6BD4BBA14926}" dt="2021-02-20T14:24:58.940" v="2332"/>
          <ac:spMkLst>
            <pc:docMk/>
            <pc:sldMk cId="2517774223" sldId="260"/>
            <ac:spMk id="150" creationId="{08EBADE0-9556-45DB-8DC4-F6968EAE65AD}"/>
          </ac:spMkLst>
        </pc:spChg>
        <pc:spChg chg="mod">
          <ac:chgData name="hassan MH" userId="84cd2103f36ef0dc" providerId="LiveId" clId="{DB09E389-B254-452F-B509-6BD4BBA14926}" dt="2021-02-20T14:24:58.940" v="2332"/>
          <ac:spMkLst>
            <pc:docMk/>
            <pc:sldMk cId="2517774223" sldId="260"/>
            <ac:spMk id="151" creationId="{A7EEB397-0063-47E1-811B-B9B0F161763B}"/>
          </ac:spMkLst>
        </pc:spChg>
        <pc:spChg chg="mod">
          <ac:chgData name="hassan MH" userId="84cd2103f36ef0dc" providerId="LiveId" clId="{DB09E389-B254-452F-B509-6BD4BBA14926}" dt="2021-02-20T14:24:58.940" v="2332"/>
          <ac:spMkLst>
            <pc:docMk/>
            <pc:sldMk cId="2517774223" sldId="260"/>
            <ac:spMk id="154" creationId="{63A33FD6-1DBD-4113-AED5-21A1563F5479}"/>
          </ac:spMkLst>
        </pc:spChg>
        <pc:spChg chg="mod">
          <ac:chgData name="hassan MH" userId="84cd2103f36ef0dc" providerId="LiveId" clId="{DB09E389-B254-452F-B509-6BD4BBA14926}" dt="2021-02-20T14:24:58.940" v="2332"/>
          <ac:spMkLst>
            <pc:docMk/>
            <pc:sldMk cId="2517774223" sldId="260"/>
            <ac:spMk id="155" creationId="{5A007B91-B13B-476A-81A4-21B27D14491F}"/>
          </ac:spMkLst>
        </pc:spChg>
        <pc:spChg chg="mod">
          <ac:chgData name="hassan MH" userId="84cd2103f36ef0dc" providerId="LiveId" clId="{DB09E389-B254-452F-B509-6BD4BBA14926}" dt="2021-02-20T14:24:58.940" v="2332"/>
          <ac:spMkLst>
            <pc:docMk/>
            <pc:sldMk cId="2517774223" sldId="260"/>
            <ac:spMk id="156" creationId="{4C4BC374-7122-4732-9D4C-2BD31732E24B}"/>
          </ac:spMkLst>
        </pc:spChg>
        <pc:spChg chg="mod">
          <ac:chgData name="hassan MH" userId="84cd2103f36ef0dc" providerId="LiveId" clId="{DB09E389-B254-452F-B509-6BD4BBA14926}" dt="2021-02-20T14:24:58.940" v="2332"/>
          <ac:spMkLst>
            <pc:docMk/>
            <pc:sldMk cId="2517774223" sldId="260"/>
            <ac:spMk id="157" creationId="{A9C480BD-8ECF-4AB8-9F28-6C64A1D8934B}"/>
          </ac:spMkLst>
        </pc:spChg>
        <pc:spChg chg="mod">
          <ac:chgData name="hassan MH" userId="84cd2103f36ef0dc" providerId="LiveId" clId="{DB09E389-B254-452F-B509-6BD4BBA14926}" dt="2021-02-20T14:24:58.940" v="2332"/>
          <ac:spMkLst>
            <pc:docMk/>
            <pc:sldMk cId="2517774223" sldId="260"/>
            <ac:spMk id="158" creationId="{7743B73E-1F5F-4AED-BA09-10F9432DAC0D}"/>
          </ac:spMkLst>
        </pc:spChg>
        <pc:spChg chg="mod">
          <ac:chgData name="hassan MH" userId="84cd2103f36ef0dc" providerId="LiveId" clId="{DB09E389-B254-452F-B509-6BD4BBA14926}" dt="2021-02-20T14:24:58.940" v="2332"/>
          <ac:spMkLst>
            <pc:docMk/>
            <pc:sldMk cId="2517774223" sldId="260"/>
            <ac:spMk id="159" creationId="{CFF5F8BD-2D19-478D-A788-8DFEE03BF7AA}"/>
          </ac:spMkLst>
        </pc:spChg>
        <pc:spChg chg="mod">
          <ac:chgData name="hassan MH" userId="84cd2103f36ef0dc" providerId="LiveId" clId="{DB09E389-B254-452F-B509-6BD4BBA14926}" dt="2021-02-20T14:24:58.940" v="2332"/>
          <ac:spMkLst>
            <pc:docMk/>
            <pc:sldMk cId="2517774223" sldId="260"/>
            <ac:spMk id="160" creationId="{C01F8242-6EF6-4598-AB69-51FF264D7CE4}"/>
          </ac:spMkLst>
        </pc:spChg>
        <pc:spChg chg="mod">
          <ac:chgData name="hassan MH" userId="84cd2103f36ef0dc" providerId="LiveId" clId="{DB09E389-B254-452F-B509-6BD4BBA14926}" dt="2021-02-20T14:24:58.940" v="2332"/>
          <ac:spMkLst>
            <pc:docMk/>
            <pc:sldMk cId="2517774223" sldId="260"/>
            <ac:spMk id="161" creationId="{261389C8-EFB6-4C4B-A7B6-6DEF915A91DB}"/>
          </ac:spMkLst>
        </pc:spChg>
        <pc:spChg chg="mod">
          <ac:chgData name="hassan MH" userId="84cd2103f36ef0dc" providerId="LiveId" clId="{DB09E389-B254-452F-B509-6BD4BBA14926}" dt="2021-02-20T14:24:58.940" v="2332"/>
          <ac:spMkLst>
            <pc:docMk/>
            <pc:sldMk cId="2517774223" sldId="260"/>
            <ac:spMk id="164" creationId="{82ADF10A-1ACF-45B8-AF99-B387E77083F8}"/>
          </ac:spMkLst>
        </pc:spChg>
        <pc:spChg chg="mod">
          <ac:chgData name="hassan MH" userId="84cd2103f36ef0dc" providerId="LiveId" clId="{DB09E389-B254-452F-B509-6BD4BBA14926}" dt="2021-02-20T14:24:58.940" v="2332"/>
          <ac:spMkLst>
            <pc:docMk/>
            <pc:sldMk cId="2517774223" sldId="260"/>
            <ac:spMk id="165" creationId="{AE77189B-A940-438C-BD56-FE8D508D8AA8}"/>
          </ac:spMkLst>
        </pc:spChg>
        <pc:spChg chg="mod">
          <ac:chgData name="hassan MH" userId="84cd2103f36ef0dc" providerId="LiveId" clId="{DB09E389-B254-452F-B509-6BD4BBA14926}" dt="2021-02-20T14:24:58.940" v="2332"/>
          <ac:spMkLst>
            <pc:docMk/>
            <pc:sldMk cId="2517774223" sldId="260"/>
            <ac:spMk id="166" creationId="{CFDD8BD8-52F6-467D-AEEE-04E78A1C3F09}"/>
          </ac:spMkLst>
        </pc:spChg>
        <pc:spChg chg="mod">
          <ac:chgData name="hassan MH" userId="84cd2103f36ef0dc" providerId="LiveId" clId="{DB09E389-B254-452F-B509-6BD4BBA14926}" dt="2021-02-20T14:24:58.940" v="2332"/>
          <ac:spMkLst>
            <pc:docMk/>
            <pc:sldMk cId="2517774223" sldId="260"/>
            <ac:spMk id="167" creationId="{92A61AB7-01B7-41DC-A8B5-434DC4B9338B}"/>
          </ac:spMkLst>
        </pc:spChg>
        <pc:spChg chg="mod">
          <ac:chgData name="hassan MH" userId="84cd2103f36ef0dc" providerId="LiveId" clId="{DB09E389-B254-452F-B509-6BD4BBA14926}" dt="2021-02-20T14:24:58.940" v="2332"/>
          <ac:spMkLst>
            <pc:docMk/>
            <pc:sldMk cId="2517774223" sldId="260"/>
            <ac:spMk id="168" creationId="{F34A0415-9534-424B-9BC3-4EBE9DDB29A1}"/>
          </ac:spMkLst>
        </pc:spChg>
        <pc:spChg chg="mod">
          <ac:chgData name="hassan MH" userId="84cd2103f36ef0dc" providerId="LiveId" clId="{DB09E389-B254-452F-B509-6BD4BBA14926}" dt="2021-02-20T14:24:58.940" v="2332"/>
          <ac:spMkLst>
            <pc:docMk/>
            <pc:sldMk cId="2517774223" sldId="260"/>
            <ac:spMk id="169" creationId="{0100C9BF-A1F8-45DC-997C-6BA3E4EC8648}"/>
          </ac:spMkLst>
        </pc:spChg>
        <pc:spChg chg="mod">
          <ac:chgData name="hassan MH" userId="84cd2103f36ef0dc" providerId="LiveId" clId="{DB09E389-B254-452F-B509-6BD4BBA14926}" dt="2021-02-20T14:24:58.940" v="2332"/>
          <ac:spMkLst>
            <pc:docMk/>
            <pc:sldMk cId="2517774223" sldId="260"/>
            <ac:spMk id="170" creationId="{526ED778-973C-41C8-8993-E7DA73722566}"/>
          </ac:spMkLst>
        </pc:spChg>
        <pc:spChg chg="mod">
          <ac:chgData name="hassan MH" userId="84cd2103f36ef0dc" providerId="LiveId" clId="{DB09E389-B254-452F-B509-6BD4BBA14926}" dt="2021-02-20T14:25:30.193" v="2345" actId="571"/>
          <ac:spMkLst>
            <pc:docMk/>
            <pc:sldMk cId="2517774223" sldId="260"/>
            <ac:spMk id="172" creationId="{1208426B-E7F8-49D7-9550-6AC47D8E24B3}"/>
          </ac:spMkLst>
        </pc:spChg>
        <pc:spChg chg="mod">
          <ac:chgData name="hassan MH" userId="84cd2103f36ef0dc" providerId="LiveId" clId="{DB09E389-B254-452F-B509-6BD4BBA14926}" dt="2021-02-20T14:26:51.507" v="2377" actId="207"/>
          <ac:spMkLst>
            <pc:docMk/>
            <pc:sldMk cId="2517774223" sldId="260"/>
            <ac:spMk id="174" creationId="{1E9342C0-FE41-45E0-977A-3900F30B3CCC}"/>
          </ac:spMkLst>
        </pc:spChg>
        <pc:spChg chg="mod">
          <ac:chgData name="hassan MH" userId="84cd2103f36ef0dc" providerId="LiveId" clId="{DB09E389-B254-452F-B509-6BD4BBA14926}" dt="2021-02-20T14:25:32.680" v="2346" actId="571"/>
          <ac:spMkLst>
            <pc:docMk/>
            <pc:sldMk cId="2517774223" sldId="260"/>
            <ac:spMk id="176" creationId="{E4E70647-4A6A-4002-A655-3EFE4C3CD572}"/>
          </ac:spMkLst>
        </pc:spChg>
        <pc:spChg chg="mod">
          <ac:chgData name="hassan MH" userId="84cd2103f36ef0dc" providerId="LiveId" clId="{DB09E389-B254-452F-B509-6BD4BBA14926}" dt="2021-02-20T14:26:51.395" v="2376" actId="207"/>
          <ac:spMkLst>
            <pc:docMk/>
            <pc:sldMk cId="2517774223" sldId="260"/>
            <ac:spMk id="178" creationId="{01DE6A85-C678-4E8D-8D6D-932BAA8D6D5F}"/>
          </ac:spMkLst>
        </pc:spChg>
        <pc:spChg chg="mod">
          <ac:chgData name="hassan MH" userId="84cd2103f36ef0dc" providerId="LiveId" clId="{DB09E389-B254-452F-B509-6BD4BBA14926}" dt="2021-02-20T14:25:35.600" v="2348" actId="948"/>
          <ac:spMkLst>
            <pc:docMk/>
            <pc:sldMk cId="2517774223" sldId="260"/>
            <ac:spMk id="180" creationId="{9FD93124-33C1-4C52-89B7-298623F16A92}"/>
          </ac:spMkLst>
        </pc:spChg>
        <pc:spChg chg="mod">
          <ac:chgData name="hassan MH" userId="84cd2103f36ef0dc" providerId="LiveId" clId="{DB09E389-B254-452F-B509-6BD4BBA14926}" dt="2021-02-20T14:26:51.262" v="2375" actId="207"/>
          <ac:spMkLst>
            <pc:docMk/>
            <pc:sldMk cId="2517774223" sldId="260"/>
            <ac:spMk id="182" creationId="{8B793DBF-0995-4BA2-9E21-BDF62570821E}"/>
          </ac:spMkLst>
        </pc:spChg>
        <pc:spChg chg="mod">
          <ac:chgData name="hassan MH" userId="84cd2103f36ef0dc" providerId="LiveId" clId="{DB09E389-B254-452F-B509-6BD4BBA14926}" dt="2021-02-20T14:25:41.827" v="2353" actId="571"/>
          <ac:spMkLst>
            <pc:docMk/>
            <pc:sldMk cId="2517774223" sldId="260"/>
            <ac:spMk id="184" creationId="{709EC532-8F8B-4525-BE56-8BE9993F97CE}"/>
          </ac:spMkLst>
        </pc:spChg>
        <pc:spChg chg="mod">
          <ac:chgData name="hassan MH" userId="84cd2103f36ef0dc" providerId="LiveId" clId="{DB09E389-B254-452F-B509-6BD4BBA14926}" dt="2021-02-20T14:25:41.827" v="2353" actId="571"/>
          <ac:spMkLst>
            <pc:docMk/>
            <pc:sldMk cId="2517774223" sldId="260"/>
            <ac:spMk id="186" creationId="{5FD74EC1-7788-4490-B4F2-BB085D944C3F}"/>
          </ac:spMkLst>
        </pc:spChg>
        <pc:spChg chg="mod">
          <ac:chgData name="hassan MH" userId="84cd2103f36ef0dc" providerId="LiveId" clId="{DB09E389-B254-452F-B509-6BD4BBA14926}" dt="2021-02-20T14:25:41.827" v="2353" actId="571"/>
          <ac:spMkLst>
            <pc:docMk/>
            <pc:sldMk cId="2517774223" sldId="260"/>
            <ac:spMk id="187" creationId="{C3D7CEFC-D703-45B6-9238-AF6232BAA2CC}"/>
          </ac:spMkLst>
        </pc:spChg>
        <pc:spChg chg="mod">
          <ac:chgData name="hassan MH" userId="84cd2103f36ef0dc" providerId="LiveId" clId="{DB09E389-B254-452F-B509-6BD4BBA14926}" dt="2021-02-20T14:25:41.827" v="2353" actId="571"/>
          <ac:spMkLst>
            <pc:docMk/>
            <pc:sldMk cId="2517774223" sldId="260"/>
            <ac:spMk id="190" creationId="{EB72D46B-AA2E-4C0F-9EB3-08CACA1C1DD3}"/>
          </ac:spMkLst>
        </pc:spChg>
        <pc:spChg chg="mod">
          <ac:chgData name="hassan MH" userId="84cd2103f36ef0dc" providerId="LiveId" clId="{DB09E389-B254-452F-B509-6BD4BBA14926}" dt="2021-02-20T14:25:41.827" v="2353" actId="571"/>
          <ac:spMkLst>
            <pc:docMk/>
            <pc:sldMk cId="2517774223" sldId="260"/>
            <ac:spMk id="191" creationId="{426A967E-6008-4589-8722-FDEA17A08A9A}"/>
          </ac:spMkLst>
        </pc:spChg>
        <pc:spChg chg="mod">
          <ac:chgData name="hassan MH" userId="84cd2103f36ef0dc" providerId="LiveId" clId="{DB09E389-B254-452F-B509-6BD4BBA14926}" dt="2021-02-20T14:25:41.827" v="2353" actId="571"/>
          <ac:spMkLst>
            <pc:docMk/>
            <pc:sldMk cId="2517774223" sldId="260"/>
            <ac:spMk id="192" creationId="{2CCEA495-9919-48F1-8D15-C13C8D7BC1E2}"/>
          </ac:spMkLst>
        </pc:spChg>
        <pc:spChg chg="mod">
          <ac:chgData name="hassan MH" userId="84cd2103f36ef0dc" providerId="LiveId" clId="{DB09E389-B254-452F-B509-6BD4BBA14926}" dt="2021-02-20T14:25:41.827" v="2353" actId="571"/>
          <ac:spMkLst>
            <pc:docMk/>
            <pc:sldMk cId="2517774223" sldId="260"/>
            <ac:spMk id="193" creationId="{BEFC724C-7B5E-4B6D-9AB8-7DAEF1771BB2}"/>
          </ac:spMkLst>
        </pc:spChg>
        <pc:spChg chg="mod">
          <ac:chgData name="hassan MH" userId="84cd2103f36ef0dc" providerId="LiveId" clId="{DB09E389-B254-452F-B509-6BD4BBA14926}" dt="2021-02-20T14:25:41.827" v="2353" actId="571"/>
          <ac:spMkLst>
            <pc:docMk/>
            <pc:sldMk cId="2517774223" sldId="260"/>
            <ac:spMk id="194" creationId="{3F60AA85-E1C3-4FD1-94C5-8674885B8E16}"/>
          </ac:spMkLst>
        </pc:spChg>
        <pc:spChg chg="mod">
          <ac:chgData name="hassan MH" userId="84cd2103f36ef0dc" providerId="LiveId" clId="{DB09E389-B254-452F-B509-6BD4BBA14926}" dt="2021-02-20T14:25:41.827" v="2353" actId="571"/>
          <ac:spMkLst>
            <pc:docMk/>
            <pc:sldMk cId="2517774223" sldId="260"/>
            <ac:spMk id="197" creationId="{17948ED0-B849-464A-9343-3AA88772D2AD}"/>
          </ac:spMkLst>
        </pc:spChg>
        <pc:spChg chg="mod">
          <ac:chgData name="hassan MH" userId="84cd2103f36ef0dc" providerId="LiveId" clId="{DB09E389-B254-452F-B509-6BD4BBA14926}" dt="2021-02-20T14:25:41.827" v="2353" actId="571"/>
          <ac:spMkLst>
            <pc:docMk/>
            <pc:sldMk cId="2517774223" sldId="260"/>
            <ac:spMk id="198" creationId="{287CCE42-E454-4C30-A5D2-8DC9021D57C5}"/>
          </ac:spMkLst>
        </pc:spChg>
        <pc:spChg chg="mod">
          <ac:chgData name="hassan MH" userId="84cd2103f36ef0dc" providerId="LiveId" clId="{DB09E389-B254-452F-B509-6BD4BBA14926}" dt="2021-02-20T14:25:41.827" v="2353" actId="571"/>
          <ac:spMkLst>
            <pc:docMk/>
            <pc:sldMk cId="2517774223" sldId="260"/>
            <ac:spMk id="199" creationId="{BAAE5CCF-C8C9-45A9-8487-EB9788CA0EFC}"/>
          </ac:spMkLst>
        </pc:spChg>
        <pc:spChg chg="mod">
          <ac:chgData name="hassan MH" userId="84cd2103f36ef0dc" providerId="LiveId" clId="{DB09E389-B254-452F-B509-6BD4BBA14926}" dt="2021-02-20T14:25:41.827" v="2353" actId="571"/>
          <ac:spMkLst>
            <pc:docMk/>
            <pc:sldMk cId="2517774223" sldId="260"/>
            <ac:spMk id="200" creationId="{097F232F-48B3-439F-A23A-C7B116D8FAEF}"/>
          </ac:spMkLst>
        </pc:spChg>
        <pc:spChg chg="mod">
          <ac:chgData name="hassan MH" userId="84cd2103f36ef0dc" providerId="LiveId" clId="{DB09E389-B254-452F-B509-6BD4BBA14926}" dt="2021-02-20T14:25:41.827" v="2353" actId="571"/>
          <ac:spMkLst>
            <pc:docMk/>
            <pc:sldMk cId="2517774223" sldId="260"/>
            <ac:spMk id="201" creationId="{A83CEABA-D4C1-4EFF-9D72-7879AECC00A1}"/>
          </ac:spMkLst>
        </pc:spChg>
        <pc:spChg chg="mod">
          <ac:chgData name="hassan MH" userId="84cd2103f36ef0dc" providerId="LiveId" clId="{DB09E389-B254-452F-B509-6BD4BBA14926}" dt="2021-02-20T14:25:41.827" v="2353" actId="571"/>
          <ac:spMkLst>
            <pc:docMk/>
            <pc:sldMk cId="2517774223" sldId="260"/>
            <ac:spMk id="202" creationId="{27F04141-0FF5-497D-B1D6-F4DABBCD9941}"/>
          </ac:spMkLst>
        </pc:spChg>
        <pc:spChg chg="mod">
          <ac:chgData name="hassan MH" userId="84cd2103f36ef0dc" providerId="LiveId" clId="{DB09E389-B254-452F-B509-6BD4BBA14926}" dt="2021-02-20T14:25:41.827" v="2353" actId="571"/>
          <ac:spMkLst>
            <pc:docMk/>
            <pc:sldMk cId="2517774223" sldId="260"/>
            <ac:spMk id="203" creationId="{EB488C59-4026-4B6F-BB2D-7976BE53B522}"/>
          </ac:spMkLst>
        </pc:spChg>
        <pc:spChg chg="mod">
          <ac:chgData name="hassan MH" userId="84cd2103f36ef0dc" providerId="LiveId" clId="{DB09E389-B254-452F-B509-6BD4BBA14926}" dt="2021-02-20T14:25:41.827" v="2353" actId="571"/>
          <ac:spMkLst>
            <pc:docMk/>
            <pc:sldMk cId="2517774223" sldId="260"/>
            <ac:spMk id="204" creationId="{14B24F77-9E73-47F5-83E9-21EED212414F}"/>
          </ac:spMkLst>
        </pc:spChg>
        <pc:spChg chg="mod">
          <ac:chgData name="hassan MH" userId="84cd2103f36ef0dc" providerId="LiveId" clId="{DB09E389-B254-452F-B509-6BD4BBA14926}" dt="2021-02-20T14:25:41.827" v="2353" actId="571"/>
          <ac:spMkLst>
            <pc:docMk/>
            <pc:sldMk cId="2517774223" sldId="260"/>
            <ac:spMk id="207" creationId="{2E004223-6106-4DF9-A16E-C36312FA5E4D}"/>
          </ac:spMkLst>
        </pc:spChg>
        <pc:spChg chg="mod">
          <ac:chgData name="hassan MH" userId="84cd2103f36ef0dc" providerId="LiveId" clId="{DB09E389-B254-452F-B509-6BD4BBA14926}" dt="2021-02-20T14:25:41.827" v="2353" actId="571"/>
          <ac:spMkLst>
            <pc:docMk/>
            <pc:sldMk cId="2517774223" sldId="260"/>
            <ac:spMk id="208" creationId="{8A7AF8D6-C9E0-49AD-A371-76BEB89B62C0}"/>
          </ac:spMkLst>
        </pc:spChg>
        <pc:spChg chg="mod">
          <ac:chgData name="hassan MH" userId="84cd2103f36ef0dc" providerId="LiveId" clId="{DB09E389-B254-452F-B509-6BD4BBA14926}" dt="2021-02-20T14:25:41.827" v="2353" actId="571"/>
          <ac:spMkLst>
            <pc:docMk/>
            <pc:sldMk cId="2517774223" sldId="260"/>
            <ac:spMk id="209" creationId="{F79499FB-9CE9-4A41-9A2E-972CE41AF1FF}"/>
          </ac:spMkLst>
        </pc:spChg>
        <pc:spChg chg="mod">
          <ac:chgData name="hassan MH" userId="84cd2103f36ef0dc" providerId="LiveId" clId="{DB09E389-B254-452F-B509-6BD4BBA14926}" dt="2021-02-20T14:25:41.827" v="2353" actId="571"/>
          <ac:spMkLst>
            <pc:docMk/>
            <pc:sldMk cId="2517774223" sldId="260"/>
            <ac:spMk id="210" creationId="{665D5157-8781-4934-89F9-1E4624FD2029}"/>
          </ac:spMkLst>
        </pc:spChg>
        <pc:spChg chg="mod">
          <ac:chgData name="hassan MH" userId="84cd2103f36ef0dc" providerId="LiveId" clId="{DB09E389-B254-452F-B509-6BD4BBA14926}" dt="2021-02-20T14:25:41.827" v="2353" actId="571"/>
          <ac:spMkLst>
            <pc:docMk/>
            <pc:sldMk cId="2517774223" sldId="260"/>
            <ac:spMk id="211" creationId="{B858AAD1-1073-42B4-9C3B-9587104DBDC6}"/>
          </ac:spMkLst>
        </pc:spChg>
        <pc:spChg chg="mod">
          <ac:chgData name="hassan MH" userId="84cd2103f36ef0dc" providerId="LiveId" clId="{DB09E389-B254-452F-B509-6BD4BBA14926}" dt="2021-02-20T14:25:41.827" v="2353" actId="571"/>
          <ac:spMkLst>
            <pc:docMk/>
            <pc:sldMk cId="2517774223" sldId="260"/>
            <ac:spMk id="212" creationId="{8BC555BA-A692-4994-B514-7D7C9D047704}"/>
          </ac:spMkLst>
        </pc:spChg>
        <pc:spChg chg="mod">
          <ac:chgData name="hassan MH" userId="84cd2103f36ef0dc" providerId="LiveId" clId="{DB09E389-B254-452F-B509-6BD4BBA14926}" dt="2021-02-20T14:25:41.827" v="2353" actId="571"/>
          <ac:spMkLst>
            <pc:docMk/>
            <pc:sldMk cId="2517774223" sldId="260"/>
            <ac:spMk id="213" creationId="{EA5992B0-A650-4DED-80AA-B2BED3E21980}"/>
          </ac:spMkLst>
        </pc:spChg>
        <pc:spChg chg="mod">
          <ac:chgData name="hassan MH" userId="84cd2103f36ef0dc" providerId="LiveId" clId="{DB09E389-B254-452F-B509-6BD4BBA14926}" dt="2021-02-20T14:25:41.403" v="2352" actId="571"/>
          <ac:spMkLst>
            <pc:docMk/>
            <pc:sldMk cId="2517774223" sldId="260"/>
            <ac:spMk id="215" creationId="{25ABA4F7-9E1F-4A00-AC01-3B48443E7A39}"/>
          </ac:spMkLst>
        </pc:spChg>
        <pc:spChg chg="mod">
          <ac:chgData name="hassan MH" userId="84cd2103f36ef0dc" providerId="LiveId" clId="{DB09E389-B254-452F-B509-6BD4BBA14926}" dt="2021-02-20T14:25:41.403" v="2352" actId="571"/>
          <ac:spMkLst>
            <pc:docMk/>
            <pc:sldMk cId="2517774223" sldId="260"/>
            <ac:spMk id="217" creationId="{CA713DD3-8D15-4D13-AF45-248C66BC1F90}"/>
          </ac:spMkLst>
        </pc:spChg>
        <pc:spChg chg="mod">
          <ac:chgData name="hassan MH" userId="84cd2103f36ef0dc" providerId="LiveId" clId="{DB09E389-B254-452F-B509-6BD4BBA14926}" dt="2021-02-20T14:25:41.403" v="2352" actId="571"/>
          <ac:spMkLst>
            <pc:docMk/>
            <pc:sldMk cId="2517774223" sldId="260"/>
            <ac:spMk id="218" creationId="{E3710597-CEDD-47A9-8A0B-C10D74E4D179}"/>
          </ac:spMkLst>
        </pc:spChg>
        <pc:spChg chg="mod">
          <ac:chgData name="hassan MH" userId="84cd2103f36ef0dc" providerId="LiveId" clId="{DB09E389-B254-452F-B509-6BD4BBA14926}" dt="2021-02-20T14:25:41.403" v="2352" actId="571"/>
          <ac:spMkLst>
            <pc:docMk/>
            <pc:sldMk cId="2517774223" sldId="260"/>
            <ac:spMk id="221" creationId="{589A3868-7D97-4698-B654-071459A4DCE3}"/>
          </ac:spMkLst>
        </pc:spChg>
        <pc:spChg chg="mod">
          <ac:chgData name="hassan MH" userId="84cd2103f36ef0dc" providerId="LiveId" clId="{DB09E389-B254-452F-B509-6BD4BBA14926}" dt="2021-02-20T14:25:41.403" v="2352" actId="571"/>
          <ac:spMkLst>
            <pc:docMk/>
            <pc:sldMk cId="2517774223" sldId="260"/>
            <ac:spMk id="222" creationId="{654009EC-0422-4C5B-B8B1-340BDD011F21}"/>
          </ac:spMkLst>
        </pc:spChg>
        <pc:spChg chg="mod">
          <ac:chgData name="hassan MH" userId="84cd2103f36ef0dc" providerId="LiveId" clId="{DB09E389-B254-452F-B509-6BD4BBA14926}" dt="2021-02-20T14:25:41.403" v="2352" actId="571"/>
          <ac:spMkLst>
            <pc:docMk/>
            <pc:sldMk cId="2517774223" sldId="260"/>
            <ac:spMk id="223" creationId="{2CDE4BF7-4DA9-4F85-A8A4-EDA2E3561E04}"/>
          </ac:spMkLst>
        </pc:spChg>
        <pc:spChg chg="mod">
          <ac:chgData name="hassan MH" userId="84cd2103f36ef0dc" providerId="LiveId" clId="{DB09E389-B254-452F-B509-6BD4BBA14926}" dt="2021-02-20T14:25:41.403" v="2352" actId="571"/>
          <ac:spMkLst>
            <pc:docMk/>
            <pc:sldMk cId="2517774223" sldId="260"/>
            <ac:spMk id="224" creationId="{E80508E6-C155-414C-9D4A-5C82A9633749}"/>
          </ac:spMkLst>
        </pc:spChg>
        <pc:spChg chg="mod">
          <ac:chgData name="hassan MH" userId="84cd2103f36ef0dc" providerId="LiveId" clId="{DB09E389-B254-452F-B509-6BD4BBA14926}" dt="2021-02-20T14:25:41.403" v="2352" actId="571"/>
          <ac:spMkLst>
            <pc:docMk/>
            <pc:sldMk cId="2517774223" sldId="260"/>
            <ac:spMk id="225" creationId="{D763349B-1922-4EE5-A6C1-CEE85182592C}"/>
          </ac:spMkLst>
        </pc:spChg>
        <pc:spChg chg="mod">
          <ac:chgData name="hassan MH" userId="84cd2103f36ef0dc" providerId="LiveId" clId="{DB09E389-B254-452F-B509-6BD4BBA14926}" dt="2021-02-20T14:25:41.403" v="2352" actId="571"/>
          <ac:spMkLst>
            <pc:docMk/>
            <pc:sldMk cId="2517774223" sldId="260"/>
            <ac:spMk id="228" creationId="{725A392C-52A1-4831-8CBD-6614F7B6C4F3}"/>
          </ac:spMkLst>
        </pc:spChg>
        <pc:spChg chg="mod">
          <ac:chgData name="hassan MH" userId="84cd2103f36ef0dc" providerId="LiveId" clId="{DB09E389-B254-452F-B509-6BD4BBA14926}" dt="2021-02-20T14:25:41.403" v="2352" actId="571"/>
          <ac:spMkLst>
            <pc:docMk/>
            <pc:sldMk cId="2517774223" sldId="260"/>
            <ac:spMk id="229" creationId="{334D4479-343A-41A2-BFF0-BFA2F269B8DF}"/>
          </ac:spMkLst>
        </pc:spChg>
        <pc:spChg chg="mod">
          <ac:chgData name="hassan MH" userId="84cd2103f36ef0dc" providerId="LiveId" clId="{DB09E389-B254-452F-B509-6BD4BBA14926}" dt="2021-02-20T14:25:41.403" v="2352" actId="571"/>
          <ac:spMkLst>
            <pc:docMk/>
            <pc:sldMk cId="2517774223" sldId="260"/>
            <ac:spMk id="230" creationId="{28CD5862-92A8-4E3B-9DE6-EBDF1AD6B01E}"/>
          </ac:spMkLst>
        </pc:spChg>
        <pc:spChg chg="mod">
          <ac:chgData name="hassan MH" userId="84cd2103f36ef0dc" providerId="LiveId" clId="{DB09E389-B254-452F-B509-6BD4BBA14926}" dt="2021-02-20T14:25:41.403" v="2352" actId="571"/>
          <ac:spMkLst>
            <pc:docMk/>
            <pc:sldMk cId="2517774223" sldId="260"/>
            <ac:spMk id="231" creationId="{803FE21C-82C9-4045-B651-FDDE77F3A616}"/>
          </ac:spMkLst>
        </pc:spChg>
        <pc:spChg chg="mod">
          <ac:chgData name="hassan MH" userId="84cd2103f36ef0dc" providerId="LiveId" clId="{DB09E389-B254-452F-B509-6BD4BBA14926}" dt="2021-02-20T14:25:41.403" v="2352" actId="571"/>
          <ac:spMkLst>
            <pc:docMk/>
            <pc:sldMk cId="2517774223" sldId="260"/>
            <ac:spMk id="232" creationId="{168B1AA0-7E11-47A4-8CB4-677C0945C7BD}"/>
          </ac:spMkLst>
        </pc:spChg>
        <pc:spChg chg="mod">
          <ac:chgData name="hassan MH" userId="84cd2103f36ef0dc" providerId="LiveId" clId="{DB09E389-B254-452F-B509-6BD4BBA14926}" dt="2021-02-20T14:25:41.403" v="2352" actId="571"/>
          <ac:spMkLst>
            <pc:docMk/>
            <pc:sldMk cId="2517774223" sldId="260"/>
            <ac:spMk id="233" creationId="{BED44CC0-8713-416D-AE97-FCC9F7753ACE}"/>
          </ac:spMkLst>
        </pc:spChg>
        <pc:spChg chg="mod">
          <ac:chgData name="hassan MH" userId="84cd2103f36ef0dc" providerId="LiveId" clId="{DB09E389-B254-452F-B509-6BD4BBA14926}" dt="2021-02-20T14:25:41.403" v="2352" actId="571"/>
          <ac:spMkLst>
            <pc:docMk/>
            <pc:sldMk cId="2517774223" sldId="260"/>
            <ac:spMk id="234" creationId="{57BBDCA5-A3E3-40A0-AFBE-216C0B857D3A}"/>
          </ac:spMkLst>
        </pc:spChg>
        <pc:spChg chg="mod">
          <ac:chgData name="hassan MH" userId="84cd2103f36ef0dc" providerId="LiveId" clId="{DB09E389-B254-452F-B509-6BD4BBA14926}" dt="2021-02-20T14:25:41.403" v="2352" actId="571"/>
          <ac:spMkLst>
            <pc:docMk/>
            <pc:sldMk cId="2517774223" sldId="260"/>
            <ac:spMk id="235" creationId="{4FF2BCDD-0175-42D3-82C5-7E0F27C5D9D9}"/>
          </ac:spMkLst>
        </pc:spChg>
        <pc:spChg chg="mod">
          <ac:chgData name="hassan MH" userId="84cd2103f36ef0dc" providerId="LiveId" clId="{DB09E389-B254-452F-B509-6BD4BBA14926}" dt="2021-02-20T14:25:41.403" v="2352" actId="571"/>
          <ac:spMkLst>
            <pc:docMk/>
            <pc:sldMk cId="2517774223" sldId="260"/>
            <ac:spMk id="238" creationId="{C3484A61-1AD0-41A9-B8E7-1EFE3F485F58}"/>
          </ac:spMkLst>
        </pc:spChg>
        <pc:spChg chg="mod">
          <ac:chgData name="hassan MH" userId="84cd2103f36ef0dc" providerId="LiveId" clId="{DB09E389-B254-452F-B509-6BD4BBA14926}" dt="2021-02-20T14:25:41.403" v="2352" actId="571"/>
          <ac:spMkLst>
            <pc:docMk/>
            <pc:sldMk cId="2517774223" sldId="260"/>
            <ac:spMk id="239" creationId="{AF926629-DFDA-4AA1-9001-EB18D77D19DE}"/>
          </ac:spMkLst>
        </pc:spChg>
        <pc:spChg chg="mod">
          <ac:chgData name="hassan MH" userId="84cd2103f36ef0dc" providerId="LiveId" clId="{DB09E389-B254-452F-B509-6BD4BBA14926}" dt="2021-02-20T14:25:41.403" v="2352" actId="571"/>
          <ac:spMkLst>
            <pc:docMk/>
            <pc:sldMk cId="2517774223" sldId="260"/>
            <ac:spMk id="240" creationId="{F5CB213F-5475-4515-962E-BC71295587AA}"/>
          </ac:spMkLst>
        </pc:spChg>
        <pc:spChg chg="mod">
          <ac:chgData name="hassan MH" userId="84cd2103f36ef0dc" providerId="LiveId" clId="{DB09E389-B254-452F-B509-6BD4BBA14926}" dt="2021-02-20T14:25:41.403" v="2352" actId="571"/>
          <ac:spMkLst>
            <pc:docMk/>
            <pc:sldMk cId="2517774223" sldId="260"/>
            <ac:spMk id="241" creationId="{C5562DB4-807D-4D48-BA87-8B2A9F8BDD94}"/>
          </ac:spMkLst>
        </pc:spChg>
        <pc:spChg chg="mod">
          <ac:chgData name="hassan MH" userId="84cd2103f36ef0dc" providerId="LiveId" clId="{DB09E389-B254-452F-B509-6BD4BBA14926}" dt="2021-02-20T14:25:41.403" v="2352" actId="571"/>
          <ac:spMkLst>
            <pc:docMk/>
            <pc:sldMk cId="2517774223" sldId="260"/>
            <ac:spMk id="242" creationId="{AD9AE523-8EAC-4314-8BB8-344360FC9599}"/>
          </ac:spMkLst>
        </pc:spChg>
        <pc:spChg chg="mod">
          <ac:chgData name="hassan MH" userId="84cd2103f36ef0dc" providerId="LiveId" clId="{DB09E389-B254-452F-B509-6BD4BBA14926}" dt="2021-02-20T14:25:41.403" v="2352" actId="571"/>
          <ac:spMkLst>
            <pc:docMk/>
            <pc:sldMk cId="2517774223" sldId="260"/>
            <ac:spMk id="243" creationId="{5DC68EEA-EA9D-4E86-B6DD-A8641EADE97F}"/>
          </ac:spMkLst>
        </pc:spChg>
        <pc:spChg chg="mod">
          <ac:chgData name="hassan MH" userId="84cd2103f36ef0dc" providerId="LiveId" clId="{DB09E389-B254-452F-B509-6BD4BBA14926}" dt="2021-02-20T14:25:41.403" v="2352" actId="571"/>
          <ac:spMkLst>
            <pc:docMk/>
            <pc:sldMk cId="2517774223" sldId="260"/>
            <ac:spMk id="244" creationId="{1A24F9C9-EA24-4629-8DB6-019873236EB1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46" creationId="{F65B4676-FF8E-4769-8515-37884619B199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50" creationId="{6C969507-4758-454D-BB3F-FC06E0F32856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51" creationId="{F7261AE0-90F8-46D5-BCBB-FEA99B3226D9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52" creationId="{BCDC8DDF-5CFF-42B6-8026-1B7162369119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53" creationId="{348F71C6-C873-4FC4-BDB3-941248A41B0E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54" creationId="{EDFBF389-D7A5-47E2-9A26-5DE422D56D89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55" creationId="{F53AFC5A-22A4-4FA5-A6EF-676237C65F7F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56" creationId="{B64DD373-2A3A-42AD-A35B-607CCD9A1461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57" creationId="{A05A02E1-00E5-4BCA-98F4-18D1DE10F956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58" creationId="{A54B0554-9882-4323-85A9-D9583436FEC9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59" creationId="{2634A00C-9B03-486D-AA22-0ECD4EE8DC1F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60" creationId="{D2A5F19E-38D3-450E-9687-C858140BDB7C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63" creationId="{6AAB5216-225B-40B6-BCA2-482942429734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64" creationId="{9C97FA54-0EFC-44E8-92A3-4554A87BB202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65" creationId="{9FE98C11-D654-4C26-B818-78BBF19E59A5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66" creationId="{5DC1FB5C-0D31-43BE-8371-2BD5AB25FB75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67" creationId="{32A38925-F806-4D14-B856-9A2A8D6A3560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68" creationId="{814D6354-BD1B-46F3-A22B-60AA55185B20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69" creationId="{1A317DBF-3F61-4327-B394-C35B91561FA8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70" creationId="{54D2750D-E6E6-4B22-95D3-718E004FA6D0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72" creationId="{6E2DE61C-6AED-41A5-A753-D2FFCAB446F7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73" creationId="{F923BD1B-2E9B-49EE-975F-5F903E0857E5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74" creationId="{FFCDD09B-6B21-4775-8A56-ED409A0CF616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75" creationId="{2DF54B85-7C00-401F-8424-0146985313C9}"/>
          </ac:spMkLst>
        </pc:spChg>
        <pc:spChg chg="mod">
          <ac:chgData name="hassan MH" userId="84cd2103f36ef0dc" providerId="LiveId" clId="{DB09E389-B254-452F-B509-6BD4BBA14926}" dt="2021-02-20T14:25:45.085" v="2354"/>
          <ac:spMkLst>
            <pc:docMk/>
            <pc:sldMk cId="2517774223" sldId="260"/>
            <ac:spMk id="276" creationId="{12A47700-D8C2-40D7-ADF8-5D7E52DE8550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278" creationId="{CA0A1324-66C8-480C-B383-DB475C17B5A0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282" creationId="{0DE34840-63C5-4E95-BEB9-157C59D3F614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283" creationId="{B38778B1-D64C-43CA-8A75-81C0C5582080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284" creationId="{5D627B2F-26C9-413B-BA44-1DF1E7F88937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286" creationId="{EF779C89-BD3A-4D18-BE30-3B15BACE8456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287" creationId="{2AF695CD-FB4A-4A3E-A99E-05CD946A3C24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288" creationId="{8AFD337D-DF29-44E1-824B-12C5AC504BC7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289" creationId="{C18E8561-6EB4-4C36-8E33-94558D60AAB5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290" creationId="{27DAB5FD-0949-46D1-BB46-6F5124914343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291" creationId="{2E0A9594-7077-4B75-9A3C-D01EB71B795A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292" creationId="{A4B3A492-9FFE-4615-B24A-C6D2C1E282B2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293" creationId="{D4CF97C8-E63E-4BFC-A37E-EC55538F1866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294" creationId="{F69F1F2B-09B2-4F40-BBE6-126706A07177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295" creationId="{7A33DF0A-C523-4AC6-87A2-090F30692C62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296" creationId="{F181A086-329F-464F-9B74-9A09346EA0CA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299" creationId="{87E489F6-0C2D-41E3-95BF-BCB806A9C4C8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300" creationId="{4BE7B842-0511-49B6-8056-04D7C17E23ED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301" creationId="{EDEA6A97-00A0-4341-848E-1AB6FF803F6D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302" creationId="{EFAAF508-9BE4-4911-9153-9D2574F71FF9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303" creationId="{443C8EB8-CD9C-4472-9A44-DE70BD965C55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304" creationId="{2F1962CA-902F-41CC-900C-C7F21FC372EE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305" creationId="{0AD730BB-EDCB-4A8E-92B4-4DCA720FDA4F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306" creationId="{906B8649-F1CD-4A75-A243-F935BE9B6A4E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308" creationId="{C3EC38DC-486D-4DD0-9D6F-57A3FD4D1946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309" creationId="{93F08E44-3B06-41E8-951E-F9AE3A9F0F52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310" creationId="{EA853B94-E823-45FF-BBCB-05C94B986481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311" creationId="{BA7EEF6C-13D1-42D8-8E15-A04B6C40EAFA}"/>
          </ac:spMkLst>
        </pc:spChg>
        <pc:spChg chg="mod">
          <ac:chgData name="hassan MH" userId="84cd2103f36ef0dc" providerId="LiveId" clId="{DB09E389-B254-452F-B509-6BD4BBA14926}" dt="2021-02-20T14:25:51.275" v="2356"/>
          <ac:spMkLst>
            <pc:docMk/>
            <pc:sldMk cId="2517774223" sldId="260"/>
            <ac:spMk id="312" creationId="{461C7904-5A00-4A19-B6E6-5A3ABC502C9E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14" creationId="{42E41C7D-B05F-404D-B3F3-5D19737D2A92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22" creationId="{12BFB477-DB0C-466D-9A2E-0EEBB88BE70D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23" creationId="{CB2860B7-0924-4D27-B67D-39216BA30F96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24" creationId="{A8211AE6-54F4-417C-986C-3B4F7F66AE96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25" creationId="{BB2A7C2A-8A24-438D-A802-485A4543BE2A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26" creationId="{49CE3094-8701-4862-BED0-970969A6046A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27" creationId="{8D7FF56F-C1DE-49D1-B105-6057252550EA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28" creationId="{E59AB5F0-E6D7-43E7-833B-4CCDBC175A67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29" creationId="{AE4EF98F-E7C3-4435-B636-3B6763EC916A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30" creationId="{948C67EA-D071-46F1-828C-5B8C4D97C3E6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31" creationId="{592DA61F-34E5-451D-AF60-7525F28AFD4F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32" creationId="{59119C6C-18B7-47E9-83BE-2876EA38CD83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33" creationId="{80716C9F-0937-4834-AF8E-15A909662DD7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34" creationId="{F7C84F00-25AD-4681-B0E3-8AE32F1E34A8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35" creationId="{54CF3A48-BAFE-4F87-A851-224ECBA86E2B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36" creationId="{F2588565-840D-45F5-AE4C-F834F090C6F6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37" creationId="{BBE5B54D-AF77-472F-89E3-5D384EF1A688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38" creationId="{F7991ECF-162E-4723-A0EA-A761AE94FF6E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39" creationId="{4E5FE605-BD86-4376-9139-61D6443E3904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40" creationId="{7A9ED419-59F2-4BE3-B37E-C132C835DED5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41" creationId="{A1FA7374-F7B5-4A73-A8A1-5D228C649A06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42" creationId="{923859F5-E95D-4D59-904C-374718F3B5F8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43" creationId="{394D24B1-9FDC-457F-8856-1774EC57BE2F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46" creationId="{33C7E853-03AA-4BC9-8421-DDFC994AF974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47" creationId="{8D4FD20D-5DFB-4236-BF51-E9AFEC485CAE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48" creationId="{6D6A9D9A-1874-431E-B883-49B315AC3D31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49" creationId="{725BBE50-D39F-49AE-867E-C39F4D92D39F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50" creationId="{8AC62FD4-DA46-48AB-B4CD-079E0950F6C7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51" creationId="{4095FE7D-8628-4CC4-8050-57856A58E211}"/>
          </ac:spMkLst>
        </pc:spChg>
        <pc:spChg chg="mod">
          <ac:chgData name="hassan MH" userId="84cd2103f36ef0dc" providerId="LiveId" clId="{DB09E389-B254-452F-B509-6BD4BBA14926}" dt="2021-02-20T14:25:58.326" v="2358"/>
          <ac:spMkLst>
            <pc:docMk/>
            <pc:sldMk cId="2517774223" sldId="260"/>
            <ac:spMk id="352" creationId="{A442820A-BE63-47C3-B897-6B5431EE6CE5}"/>
          </ac:spMkLst>
        </pc:spChg>
        <pc:spChg chg="add mod">
          <ac:chgData name="hassan MH" userId="84cd2103f36ef0dc" providerId="LiveId" clId="{DB09E389-B254-452F-B509-6BD4BBA14926}" dt="2021-02-20T14:26:19.729" v="2367" actId="20577"/>
          <ac:spMkLst>
            <pc:docMk/>
            <pc:sldMk cId="2517774223" sldId="260"/>
            <ac:spMk id="353" creationId="{473C7BAF-7708-445B-BB9B-15F238747E1E}"/>
          </ac:spMkLst>
        </pc:spChg>
        <pc:grpChg chg="add mod">
          <ac:chgData name="hassan MH" userId="84cd2103f36ef0dc" providerId="LiveId" clId="{DB09E389-B254-452F-B509-6BD4BBA14926}" dt="2021-02-20T12:07:09.062" v="614" actId="14100"/>
          <ac:grpSpMkLst>
            <pc:docMk/>
            <pc:sldMk cId="2517774223" sldId="260"/>
            <ac:grpSpMk id="9" creationId="{B492E37C-EC3A-4230-B91C-B8211EB11FC8}"/>
          </ac:grpSpMkLst>
        </pc:grpChg>
        <pc:grpChg chg="add mod">
          <ac:chgData name="hassan MH" userId="84cd2103f36ef0dc" providerId="LiveId" clId="{DB09E389-B254-452F-B509-6BD4BBA14926}" dt="2021-02-20T12:07:01.495" v="609" actId="1076"/>
          <ac:grpSpMkLst>
            <pc:docMk/>
            <pc:sldMk cId="2517774223" sldId="260"/>
            <ac:grpSpMk id="23" creationId="{29B106D2-821B-4CAD-AED3-6BC4E317B68A}"/>
          </ac:grpSpMkLst>
        </pc:grpChg>
        <pc:grpChg chg="add mod">
          <ac:chgData name="hassan MH" userId="84cd2103f36ef0dc" providerId="LiveId" clId="{DB09E389-B254-452F-B509-6BD4BBA14926}" dt="2021-02-20T12:07:03.854" v="612" actId="1076"/>
          <ac:grpSpMkLst>
            <pc:docMk/>
            <pc:sldMk cId="2517774223" sldId="260"/>
            <ac:grpSpMk id="37" creationId="{419A07BD-18FB-47CE-B784-6E41640BF8DB}"/>
          </ac:grpSpMkLst>
        </pc:grpChg>
        <pc:grpChg chg="add del mod">
          <ac:chgData name="hassan MH" userId="84cd2103f36ef0dc" providerId="LiveId" clId="{DB09E389-B254-452F-B509-6BD4BBA14926}" dt="2021-02-20T14:08:38.893" v="2060"/>
          <ac:grpSpMkLst>
            <pc:docMk/>
            <pc:sldMk cId="2517774223" sldId="260"/>
            <ac:grpSpMk id="51" creationId="{F6A6297E-4378-42CF-92E9-CD9FD4853E5C}"/>
          </ac:grpSpMkLst>
        </pc:grpChg>
        <pc:grpChg chg="mod">
          <ac:chgData name="hassan MH" userId="84cd2103f36ef0dc" providerId="LiveId" clId="{DB09E389-B254-452F-B509-6BD4BBA14926}" dt="2021-02-20T14:08:37.830" v="2059"/>
          <ac:grpSpMkLst>
            <pc:docMk/>
            <pc:sldMk cId="2517774223" sldId="260"/>
            <ac:grpSpMk id="52" creationId="{9BB30B52-738B-4646-AEC6-812834A64EDB}"/>
          </ac:grpSpMkLst>
        </pc:grpChg>
        <pc:grpChg chg="mod">
          <ac:chgData name="hassan MH" userId="84cd2103f36ef0dc" providerId="LiveId" clId="{DB09E389-B254-452F-B509-6BD4BBA14926}" dt="2021-02-20T14:08:37.830" v="2059"/>
          <ac:grpSpMkLst>
            <pc:docMk/>
            <pc:sldMk cId="2517774223" sldId="260"/>
            <ac:grpSpMk id="53" creationId="{CC6391EB-FC8E-4992-B097-4BC53D293D15}"/>
          </ac:grpSpMkLst>
        </pc:grpChg>
        <pc:grpChg chg="add del mod">
          <ac:chgData name="hassan MH" userId="84cd2103f36ef0dc" providerId="LiveId" clId="{DB09E389-B254-452F-B509-6BD4BBA14926}" dt="2021-02-20T14:08:54.128" v="2065" actId="21"/>
          <ac:grpSpMkLst>
            <pc:docMk/>
            <pc:sldMk cId="2517774223" sldId="260"/>
            <ac:grpSpMk id="81" creationId="{87CF0165-052A-4B92-A6A9-E8E5B8628D20}"/>
          </ac:grpSpMkLst>
        </pc:grpChg>
        <pc:grpChg chg="mod">
          <ac:chgData name="hassan MH" userId="84cd2103f36ef0dc" providerId="LiveId" clId="{DB09E389-B254-452F-B509-6BD4BBA14926}" dt="2021-02-20T14:08:40.352" v="2061"/>
          <ac:grpSpMkLst>
            <pc:docMk/>
            <pc:sldMk cId="2517774223" sldId="260"/>
            <ac:grpSpMk id="82" creationId="{34DD7DF9-B421-429F-AF7A-472ADAA49424}"/>
          </ac:grpSpMkLst>
        </pc:grpChg>
        <pc:grpChg chg="mod">
          <ac:chgData name="hassan MH" userId="84cd2103f36ef0dc" providerId="LiveId" clId="{DB09E389-B254-452F-B509-6BD4BBA14926}" dt="2021-02-20T14:08:40.352" v="2061"/>
          <ac:grpSpMkLst>
            <pc:docMk/>
            <pc:sldMk cId="2517774223" sldId="260"/>
            <ac:grpSpMk id="83" creationId="{9D9C06CE-EE39-443E-97FE-EA30BFA37EDC}"/>
          </ac:grpSpMkLst>
        </pc:grpChg>
        <pc:grpChg chg="add del mod">
          <ac:chgData name="hassan MH" userId="84cd2103f36ef0dc" providerId="LiveId" clId="{DB09E389-B254-452F-B509-6BD4BBA14926}" dt="2021-02-20T14:23:05.937" v="2297" actId="478"/>
          <ac:grpSpMkLst>
            <pc:docMk/>
            <pc:sldMk cId="2517774223" sldId="260"/>
            <ac:grpSpMk id="112" creationId="{B34BDA1B-B17E-4F5E-B9FE-92422F18B113}"/>
          </ac:grpSpMkLst>
        </pc:grpChg>
        <pc:grpChg chg="mod topLvl">
          <ac:chgData name="hassan MH" userId="84cd2103f36ef0dc" providerId="LiveId" clId="{DB09E389-B254-452F-B509-6BD4BBA14926}" dt="2021-02-20T14:27:07.696" v="2383" actId="1038"/>
          <ac:grpSpMkLst>
            <pc:docMk/>
            <pc:sldMk cId="2517774223" sldId="260"/>
            <ac:grpSpMk id="113" creationId="{C88F3415-8275-4B98-9432-6ACE46B43EE8}"/>
          </ac:grpSpMkLst>
        </pc:grpChg>
        <pc:grpChg chg="del mod">
          <ac:chgData name="hassan MH" userId="84cd2103f36ef0dc" providerId="LiveId" clId="{DB09E389-B254-452F-B509-6BD4BBA14926}" dt="2021-02-20T14:23:04.633" v="2296" actId="478"/>
          <ac:grpSpMkLst>
            <pc:docMk/>
            <pc:sldMk cId="2517774223" sldId="260"/>
            <ac:grpSpMk id="114" creationId="{4AC06EE1-4731-49EB-A472-F9C20FCB4B4C}"/>
          </ac:grpSpMkLst>
        </pc:grpChg>
        <pc:grpChg chg="add del mod">
          <ac:chgData name="hassan MH" userId="84cd2103f36ef0dc" providerId="LiveId" clId="{DB09E389-B254-452F-B509-6BD4BBA14926}" dt="2021-02-20T14:25:18.065" v="2341" actId="478"/>
          <ac:grpSpMkLst>
            <pc:docMk/>
            <pc:sldMk cId="2517774223" sldId="260"/>
            <ac:grpSpMk id="120" creationId="{D986161E-1513-4AAC-9709-9BEC7391E394}"/>
          </ac:grpSpMkLst>
        </pc:grpChg>
        <pc:grpChg chg="add del mod">
          <ac:chgData name="hassan MH" userId="84cd2103f36ef0dc" providerId="LiveId" clId="{DB09E389-B254-452F-B509-6BD4BBA14926}" dt="2021-02-20T14:25:19.099" v="2342" actId="478"/>
          <ac:grpSpMkLst>
            <pc:docMk/>
            <pc:sldMk cId="2517774223" sldId="260"/>
            <ac:grpSpMk id="124" creationId="{EFE74088-D218-4951-84D9-91CB92A3D9AF}"/>
          </ac:grpSpMkLst>
        </pc:grpChg>
        <pc:grpChg chg="add del mod">
          <ac:chgData name="hassan MH" userId="84cd2103f36ef0dc" providerId="LiveId" clId="{DB09E389-B254-452F-B509-6BD4BBA14926}" dt="2021-02-20T14:25:20.494" v="2343" actId="478"/>
          <ac:grpSpMkLst>
            <pc:docMk/>
            <pc:sldMk cId="2517774223" sldId="260"/>
            <ac:grpSpMk id="128" creationId="{143DF764-D8D4-48BF-BF36-3F06C911A4C8}"/>
          </ac:grpSpMkLst>
        </pc:grpChg>
        <pc:grpChg chg="add mod">
          <ac:chgData name="hassan MH" userId="84cd2103f36ef0dc" providerId="LiveId" clId="{DB09E389-B254-452F-B509-6BD4BBA14926}" dt="2021-02-20T14:27:07.696" v="2383" actId="1038"/>
          <ac:grpSpMkLst>
            <pc:docMk/>
            <pc:sldMk cId="2517774223" sldId="260"/>
            <ac:grpSpMk id="140" creationId="{3C158548-C96F-46ED-BE78-5437AB0B5ABC}"/>
          </ac:grpSpMkLst>
        </pc:grpChg>
        <pc:grpChg chg="mod">
          <ac:chgData name="hassan MH" userId="84cd2103f36ef0dc" providerId="LiveId" clId="{DB09E389-B254-452F-B509-6BD4BBA14926}" dt="2021-02-20T14:24:58.940" v="2332"/>
          <ac:grpSpMkLst>
            <pc:docMk/>
            <pc:sldMk cId="2517774223" sldId="260"/>
            <ac:grpSpMk id="142" creationId="{72B3B3FF-891B-4693-855A-5408A88A89EE}"/>
          </ac:grpSpMkLst>
        </pc:grpChg>
        <pc:grpChg chg="mod">
          <ac:chgData name="hassan MH" userId="84cd2103f36ef0dc" providerId="LiveId" clId="{DB09E389-B254-452F-B509-6BD4BBA14926}" dt="2021-02-20T14:24:58.940" v="2332"/>
          <ac:grpSpMkLst>
            <pc:docMk/>
            <pc:sldMk cId="2517774223" sldId="260"/>
            <ac:grpSpMk id="145" creationId="{0DF44DDF-B6B7-4F5E-B584-C76F6BA469FA}"/>
          </ac:grpSpMkLst>
        </pc:grpChg>
        <pc:grpChg chg="mod">
          <ac:chgData name="hassan MH" userId="84cd2103f36ef0dc" providerId="LiveId" clId="{DB09E389-B254-452F-B509-6BD4BBA14926}" dt="2021-02-20T14:24:58.940" v="2332"/>
          <ac:grpSpMkLst>
            <pc:docMk/>
            <pc:sldMk cId="2517774223" sldId="260"/>
            <ac:grpSpMk id="146" creationId="{506A4A9D-D756-4C22-9C40-0C4C5B4364BA}"/>
          </ac:grpSpMkLst>
        </pc:grpChg>
        <pc:grpChg chg="mod">
          <ac:chgData name="hassan MH" userId="84cd2103f36ef0dc" providerId="LiveId" clId="{DB09E389-B254-452F-B509-6BD4BBA14926}" dt="2021-02-20T14:24:58.940" v="2332"/>
          <ac:grpSpMkLst>
            <pc:docMk/>
            <pc:sldMk cId="2517774223" sldId="260"/>
            <ac:grpSpMk id="152" creationId="{B205419F-4DD5-4436-BADB-4A2554F409FA}"/>
          </ac:grpSpMkLst>
        </pc:grpChg>
        <pc:grpChg chg="mod">
          <ac:chgData name="hassan MH" userId="84cd2103f36ef0dc" providerId="LiveId" clId="{DB09E389-B254-452F-B509-6BD4BBA14926}" dt="2021-02-20T14:24:58.940" v="2332"/>
          <ac:grpSpMkLst>
            <pc:docMk/>
            <pc:sldMk cId="2517774223" sldId="260"/>
            <ac:grpSpMk id="162" creationId="{8F8DD685-C34C-43B7-B2D8-2B675B76899D}"/>
          </ac:grpSpMkLst>
        </pc:grpChg>
        <pc:grpChg chg="mod">
          <ac:chgData name="hassan MH" userId="84cd2103f36ef0dc" providerId="LiveId" clId="{DB09E389-B254-452F-B509-6BD4BBA14926}" dt="2021-02-20T14:24:58.940" v="2332"/>
          <ac:grpSpMkLst>
            <pc:docMk/>
            <pc:sldMk cId="2517774223" sldId="260"/>
            <ac:grpSpMk id="163" creationId="{63347B81-2BEB-4F8B-9D4D-66550895FB87}"/>
          </ac:grpSpMkLst>
        </pc:grpChg>
        <pc:grpChg chg="add mod">
          <ac:chgData name="hassan MH" userId="84cd2103f36ef0dc" providerId="LiveId" clId="{DB09E389-B254-452F-B509-6BD4BBA14926}" dt="2021-02-20T14:27:07.696" v="2383" actId="1038"/>
          <ac:grpSpMkLst>
            <pc:docMk/>
            <pc:sldMk cId="2517774223" sldId="260"/>
            <ac:grpSpMk id="171" creationId="{406D8EF9-17C3-4406-9D87-F94415B77656}"/>
          </ac:grpSpMkLst>
        </pc:grpChg>
        <pc:grpChg chg="add mod">
          <ac:chgData name="hassan MH" userId="84cd2103f36ef0dc" providerId="LiveId" clId="{DB09E389-B254-452F-B509-6BD4BBA14926}" dt="2021-02-20T14:27:07.696" v="2383" actId="1038"/>
          <ac:grpSpMkLst>
            <pc:docMk/>
            <pc:sldMk cId="2517774223" sldId="260"/>
            <ac:grpSpMk id="175" creationId="{3F03551E-4E88-419F-89B6-32FD9F33DFE9}"/>
          </ac:grpSpMkLst>
        </pc:grpChg>
        <pc:grpChg chg="add mod">
          <ac:chgData name="hassan MH" userId="84cd2103f36ef0dc" providerId="LiveId" clId="{DB09E389-B254-452F-B509-6BD4BBA14926}" dt="2021-02-20T14:27:07.696" v="2383" actId="1038"/>
          <ac:grpSpMkLst>
            <pc:docMk/>
            <pc:sldMk cId="2517774223" sldId="260"/>
            <ac:grpSpMk id="179" creationId="{5DE4A730-B74C-45C3-A57D-FE365725826D}"/>
          </ac:grpSpMkLst>
        </pc:grpChg>
        <pc:grpChg chg="add mod">
          <ac:chgData name="hassan MH" userId="84cd2103f36ef0dc" providerId="LiveId" clId="{DB09E389-B254-452F-B509-6BD4BBA14926}" dt="2021-02-20T14:25:41.827" v="2353" actId="571"/>
          <ac:grpSpMkLst>
            <pc:docMk/>
            <pc:sldMk cId="2517774223" sldId="260"/>
            <ac:grpSpMk id="183" creationId="{43F0E07F-B349-4FB1-A1B2-FACAA02F9BB6}"/>
          </ac:grpSpMkLst>
        </pc:grpChg>
        <pc:grpChg chg="mod">
          <ac:chgData name="hassan MH" userId="84cd2103f36ef0dc" providerId="LiveId" clId="{DB09E389-B254-452F-B509-6BD4BBA14926}" dt="2021-02-20T14:25:41.827" v="2353" actId="571"/>
          <ac:grpSpMkLst>
            <pc:docMk/>
            <pc:sldMk cId="2517774223" sldId="260"/>
            <ac:grpSpMk id="185" creationId="{D321CB54-D2E5-49D5-B6EA-18E9025E5DE3}"/>
          </ac:grpSpMkLst>
        </pc:grpChg>
        <pc:grpChg chg="mod">
          <ac:chgData name="hassan MH" userId="84cd2103f36ef0dc" providerId="LiveId" clId="{DB09E389-B254-452F-B509-6BD4BBA14926}" dt="2021-02-20T14:25:41.827" v="2353" actId="571"/>
          <ac:grpSpMkLst>
            <pc:docMk/>
            <pc:sldMk cId="2517774223" sldId="260"/>
            <ac:grpSpMk id="188" creationId="{3444C374-FE75-4D9C-9CA0-E1E1831A9D98}"/>
          </ac:grpSpMkLst>
        </pc:grpChg>
        <pc:grpChg chg="mod">
          <ac:chgData name="hassan MH" userId="84cd2103f36ef0dc" providerId="LiveId" clId="{DB09E389-B254-452F-B509-6BD4BBA14926}" dt="2021-02-20T14:25:41.827" v="2353" actId="571"/>
          <ac:grpSpMkLst>
            <pc:docMk/>
            <pc:sldMk cId="2517774223" sldId="260"/>
            <ac:grpSpMk id="189" creationId="{591590C2-555F-43D5-8F6A-AF19BD8C35EF}"/>
          </ac:grpSpMkLst>
        </pc:grpChg>
        <pc:grpChg chg="mod">
          <ac:chgData name="hassan MH" userId="84cd2103f36ef0dc" providerId="LiveId" clId="{DB09E389-B254-452F-B509-6BD4BBA14926}" dt="2021-02-20T14:25:41.827" v="2353" actId="571"/>
          <ac:grpSpMkLst>
            <pc:docMk/>
            <pc:sldMk cId="2517774223" sldId="260"/>
            <ac:grpSpMk id="195" creationId="{9A0A58B1-8CC0-4D6F-9FA6-14BB69E69CE9}"/>
          </ac:grpSpMkLst>
        </pc:grpChg>
        <pc:grpChg chg="mod">
          <ac:chgData name="hassan MH" userId="84cd2103f36ef0dc" providerId="LiveId" clId="{DB09E389-B254-452F-B509-6BD4BBA14926}" dt="2021-02-20T14:25:41.827" v="2353" actId="571"/>
          <ac:grpSpMkLst>
            <pc:docMk/>
            <pc:sldMk cId="2517774223" sldId="260"/>
            <ac:grpSpMk id="205" creationId="{BEFCB4B7-68BF-4BD4-AD11-E2286487C38A}"/>
          </ac:grpSpMkLst>
        </pc:grpChg>
        <pc:grpChg chg="mod">
          <ac:chgData name="hassan MH" userId="84cd2103f36ef0dc" providerId="LiveId" clId="{DB09E389-B254-452F-B509-6BD4BBA14926}" dt="2021-02-20T14:25:41.827" v="2353" actId="571"/>
          <ac:grpSpMkLst>
            <pc:docMk/>
            <pc:sldMk cId="2517774223" sldId="260"/>
            <ac:grpSpMk id="206" creationId="{AD6EB41F-5393-45D0-865A-6C752B24A9E1}"/>
          </ac:grpSpMkLst>
        </pc:grpChg>
        <pc:grpChg chg="add mod">
          <ac:chgData name="hassan MH" userId="84cd2103f36ef0dc" providerId="LiveId" clId="{DB09E389-B254-452F-B509-6BD4BBA14926}" dt="2021-02-20T14:25:41.403" v="2352" actId="571"/>
          <ac:grpSpMkLst>
            <pc:docMk/>
            <pc:sldMk cId="2517774223" sldId="260"/>
            <ac:grpSpMk id="214" creationId="{18F9CC4A-642E-4A70-A476-9977FEA5FB46}"/>
          </ac:grpSpMkLst>
        </pc:grpChg>
        <pc:grpChg chg="mod">
          <ac:chgData name="hassan MH" userId="84cd2103f36ef0dc" providerId="LiveId" clId="{DB09E389-B254-452F-B509-6BD4BBA14926}" dt="2021-02-20T14:25:41.403" v="2352" actId="571"/>
          <ac:grpSpMkLst>
            <pc:docMk/>
            <pc:sldMk cId="2517774223" sldId="260"/>
            <ac:grpSpMk id="216" creationId="{A0617A38-D246-4C3C-A21C-F4649534770C}"/>
          </ac:grpSpMkLst>
        </pc:grpChg>
        <pc:grpChg chg="mod">
          <ac:chgData name="hassan MH" userId="84cd2103f36ef0dc" providerId="LiveId" clId="{DB09E389-B254-452F-B509-6BD4BBA14926}" dt="2021-02-20T14:25:41.403" v="2352" actId="571"/>
          <ac:grpSpMkLst>
            <pc:docMk/>
            <pc:sldMk cId="2517774223" sldId="260"/>
            <ac:grpSpMk id="219" creationId="{61221586-18F9-4C16-8D43-F5867042C18C}"/>
          </ac:grpSpMkLst>
        </pc:grpChg>
        <pc:grpChg chg="mod">
          <ac:chgData name="hassan MH" userId="84cd2103f36ef0dc" providerId="LiveId" clId="{DB09E389-B254-452F-B509-6BD4BBA14926}" dt="2021-02-20T14:25:41.403" v="2352" actId="571"/>
          <ac:grpSpMkLst>
            <pc:docMk/>
            <pc:sldMk cId="2517774223" sldId="260"/>
            <ac:grpSpMk id="220" creationId="{DF63404C-A185-4BED-9F26-DFA2C0DEF593}"/>
          </ac:grpSpMkLst>
        </pc:grpChg>
        <pc:grpChg chg="mod">
          <ac:chgData name="hassan MH" userId="84cd2103f36ef0dc" providerId="LiveId" clId="{DB09E389-B254-452F-B509-6BD4BBA14926}" dt="2021-02-20T14:25:41.403" v="2352" actId="571"/>
          <ac:grpSpMkLst>
            <pc:docMk/>
            <pc:sldMk cId="2517774223" sldId="260"/>
            <ac:grpSpMk id="226" creationId="{48ED0A23-E64F-4E0E-A6BC-23B6AD80C564}"/>
          </ac:grpSpMkLst>
        </pc:grpChg>
        <pc:grpChg chg="mod">
          <ac:chgData name="hassan MH" userId="84cd2103f36ef0dc" providerId="LiveId" clId="{DB09E389-B254-452F-B509-6BD4BBA14926}" dt="2021-02-20T14:25:41.403" v="2352" actId="571"/>
          <ac:grpSpMkLst>
            <pc:docMk/>
            <pc:sldMk cId="2517774223" sldId="260"/>
            <ac:grpSpMk id="236" creationId="{753E3919-4B11-4089-8CA8-3B5935D1AFF6}"/>
          </ac:grpSpMkLst>
        </pc:grpChg>
        <pc:grpChg chg="mod">
          <ac:chgData name="hassan MH" userId="84cd2103f36ef0dc" providerId="LiveId" clId="{DB09E389-B254-452F-B509-6BD4BBA14926}" dt="2021-02-20T14:25:41.403" v="2352" actId="571"/>
          <ac:grpSpMkLst>
            <pc:docMk/>
            <pc:sldMk cId="2517774223" sldId="260"/>
            <ac:grpSpMk id="237" creationId="{BF2194FE-DCE6-4627-97ED-1D6B29763B94}"/>
          </ac:grpSpMkLst>
        </pc:grpChg>
        <pc:grpChg chg="add mod">
          <ac:chgData name="hassan MH" userId="84cd2103f36ef0dc" providerId="LiveId" clId="{DB09E389-B254-452F-B509-6BD4BBA14926}" dt="2021-02-20T14:27:07.696" v="2383" actId="1038"/>
          <ac:grpSpMkLst>
            <pc:docMk/>
            <pc:sldMk cId="2517774223" sldId="260"/>
            <ac:grpSpMk id="245" creationId="{10ACB685-8C63-44CA-9846-7E1814095546}"/>
          </ac:grpSpMkLst>
        </pc:grpChg>
        <pc:grpChg chg="mod">
          <ac:chgData name="hassan MH" userId="84cd2103f36ef0dc" providerId="LiveId" clId="{DB09E389-B254-452F-B509-6BD4BBA14926}" dt="2021-02-20T14:25:45.085" v="2354"/>
          <ac:grpSpMkLst>
            <pc:docMk/>
            <pc:sldMk cId="2517774223" sldId="260"/>
            <ac:grpSpMk id="247" creationId="{F6E7B927-6E63-4D26-8DBF-DE9AEAB8EC65}"/>
          </ac:grpSpMkLst>
        </pc:grpChg>
        <pc:grpChg chg="mod">
          <ac:chgData name="hassan MH" userId="84cd2103f36ef0dc" providerId="LiveId" clId="{DB09E389-B254-452F-B509-6BD4BBA14926}" dt="2021-02-20T14:25:45.085" v="2354"/>
          <ac:grpSpMkLst>
            <pc:docMk/>
            <pc:sldMk cId="2517774223" sldId="260"/>
            <ac:grpSpMk id="248" creationId="{C000CCF5-688C-4E4E-B6FC-908DAF0B7858}"/>
          </ac:grpSpMkLst>
        </pc:grpChg>
        <pc:grpChg chg="mod">
          <ac:chgData name="hassan MH" userId="84cd2103f36ef0dc" providerId="LiveId" clId="{DB09E389-B254-452F-B509-6BD4BBA14926}" dt="2021-02-20T14:25:45.085" v="2354"/>
          <ac:grpSpMkLst>
            <pc:docMk/>
            <pc:sldMk cId="2517774223" sldId="260"/>
            <ac:grpSpMk id="249" creationId="{25AF0316-E0B3-416C-A0BE-976D6F597D8B}"/>
          </ac:grpSpMkLst>
        </pc:grpChg>
        <pc:grpChg chg="mod">
          <ac:chgData name="hassan MH" userId="84cd2103f36ef0dc" providerId="LiveId" clId="{DB09E389-B254-452F-B509-6BD4BBA14926}" dt="2021-02-20T14:25:45.085" v="2354"/>
          <ac:grpSpMkLst>
            <pc:docMk/>
            <pc:sldMk cId="2517774223" sldId="260"/>
            <ac:grpSpMk id="261" creationId="{F5C45E65-315A-4E83-8454-7EA8E8133635}"/>
          </ac:grpSpMkLst>
        </pc:grpChg>
        <pc:grpChg chg="mod">
          <ac:chgData name="hassan MH" userId="84cd2103f36ef0dc" providerId="LiveId" clId="{DB09E389-B254-452F-B509-6BD4BBA14926}" dt="2021-02-20T14:25:45.085" v="2354"/>
          <ac:grpSpMkLst>
            <pc:docMk/>
            <pc:sldMk cId="2517774223" sldId="260"/>
            <ac:grpSpMk id="271" creationId="{89C583B8-670C-4117-8FB1-C4B01176F763}"/>
          </ac:grpSpMkLst>
        </pc:grpChg>
        <pc:grpChg chg="add mod">
          <ac:chgData name="hassan MH" userId="84cd2103f36ef0dc" providerId="LiveId" clId="{DB09E389-B254-452F-B509-6BD4BBA14926}" dt="2021-02-20T14:27:07.696" v="2383" actId="1038"/>
          <ac:grpSpMkLst>
            <pc:docMk/>
            <pc:sldMk cId="2517774223" sldId="260"/>
            <ac:grpSpMk id="277" creationId="{8357B6CC-114B-43AB-83B6-18B3107FD2F7}"/>
          </ac:grpSpMkLst>
        </pc:grpChg>
        <pc:grpChg chg="mod">
          <ac:chgData name="hassan MH" userId="84cd2103f36ef0dc" providerId="LiveId" clId="{DB09E389-B254-452F-B509-6BD4BBA14926}" dt="2021-02-20T14:25:51.275" v="2356"/>
          <ac:grpSpMkLst>
            <pc:docMk/>
            <pc:sldMk cId="2517774223" sldId="260"/>
            <ac:grpSpMk id="279" creationId="{4316B039-E8CC-4C7F-AB4B-BCBDBA1517B1}"/>
          </ac:grpSpMkLst>
        </pc:grpChg>
        <pc:grpChg chg="mod">
          <ac:chgData name="hassan MH" userId="84cd2103f36ef0dc" providerId="LiveId" clId="{DB09E389-B254-452F-B509-6BD4BBA14926}" dt="2021-02-20T14:25:51.275" v="2356"/>
          <ac:grpSpMkLst>
            <pc:docMk/>
            <pc:sldMk cId="2517774223" sldId="260"/>
            <ac:grpSpMk id="280" creationId="{B8188F4C-BF94-40A0-B2AA-4383E3CA5E67}"/>
          </ac:grpSpMkLst>
        </pc:grpChg>
        <pc:grpChg chg="mod">
          <ac:chgData name="hassan MH" userId="84cd2103f36ef0dc" providerId="LiveId" clId="{DB09E389-B254-452F-B509-6BD4BBA14926}" dt="2021-02-20T14:25:51.275" v="2356"/>
          <ac:grpSpMkLst>
            <pc:docMk/>
            <pc:sldMk cId="2517774223" sldId="260"/>
            <ac:grpSpMk id="281" creationId="{2CBA6FF4-9BEB-4C0F-9AC5-E4577566E244}"/>
          </ac:grpSpMkLst>
        </pc:grpChg>
        <pc:grpChg chg="mod">
          <ac:chgData name="hassan MH" userId="84cd2103f36ef0dc" providerId="LiveId" clId="{DB09E389-B254-452F-B509-6BD4BBA14926}" dt="2021-02-20T14:25:51.275" v="2356"/>
          <ac:grpSpMkLst>
            <pc:docMk/>
            <pc:sldMk cId="2517774223" sldId="260"/>
            <ac:grpSpMk id="285" creationId="{3C17C370-E818-4161-B956-DAD819755F45}"/>
          </ac:grpSpMkLst>
        </pc:grpChg>
        <pc:grpChg chg="mod">
          <ac:chgData name="hassan MH" userId="84cd2103f36ef0dc" providerId="LiveId" clId="{DB09E389-B254-452F-B509-6BD4BBA14926}" dt="2021-02-20T14:25:51.275" v="2356"/>
          <ac:grpSpMkLst>
            <pc:docMk/>
            <pc:sldMk cId="2517774223" sldId="260"/>
            <ac:grpSpMk id="297" creationId="{98561725-8748-4AD2-AEA2-15C052EAC5CB}"/>
          </ac:grpSpMkLst>
        </pc:grpChg>
        <pc:grpChg chg="mod">
          <ac:chgData name="hassan MH" userId="84cd2103f36ef0dc" providerId="LiveId" clId="{DB09E389-B254-452F-B509-6BD4BBA14926}" dt="2021-02-20T14:25:51.275" v="2356"/>
          <ac:grpSpMkLst>
            <pc:docMk/>
            <pc:sldMk cId="2517774223" sldId="260"/>
            <ac:grpSpMk id="307" creationId="{D6651A38-302F-445B-A30E-541C20761CB3}"/>
          </ac:grpSpMkLst>
        </pc:grpChg>
        <pc:grpChg chg="add mod">
          <ac:chgData name="hassan MH" userId="84cd2103f36ef0dc" providerId="LiveId" clId="{DB09E389-B254-452F-B509-6BD4BBA14926}" dt="2021-02-20T14:27:07.696" v="2383" actId="1038"/>
          <ac:grpSpMkLst>
            <pc:docMk/>
            <pc:sldMk cId="2517774223" sldId="260"/>
            <ac:grpSpMk id="313" creationId="{0D3A88AA-3CCC-4378-9712-39FD448714D1}"/>
          </ac:grpSpMkLst>
        </pc:grpChg>
        <pc:grpChg chg="mod">
          <ac:chgData name="hassan MH" userId="84cd2103f36ef0dc" providerId="LiveId" clId="{DB09E389-B254-452F-B509-6BD4BBA14926}" dt="2021-02-20T14:25:58.326" v="2358"/>
          <ac:grpSpMkLst>
            <pc:docMk/>
            <pc:sldMk cId="2517774223" sldId="260"/>
            <ac:grpSpMk id="315" creationId="{D0B1EA50-D26E-4DF9-8CA2-0000FD6E5D21}"/>
          </ac:grpSpMkLst>
        </pc:grpChg>
        <pc:grpChg chg="mod">
          <ac:chgData name="hassan MH" userId="84cd2103f36ef0dc" providerId="LiveId" clId="{DB09E389-B254-452F-B509-6BD4BBA14926}" dt="2021-02-20T14:25:58.326" v="2358"/>
          <ac:grpSpMkLst>
            <pc:docMk/>
            <pc:sldMk cId="2517774223" sldId="260"/>
            <ac:grpSpMk id="317" creationId="{5EFD2904-DFB5-4091-BBAA-0612A4032D22}"/>
          </ac:grpSpMkLst>
        </pc:grpChg>
        <pc:grpChg chg="mod">
          <ac:chgData name="hassan MH" userId="84cd2103f36ef0dc" providerId="LiveId" clId="{DB09E389-B254-452F-B509-6BD4BBA14926}" dt="2021-02-20T14:25:58.326" v="2358"/>
          <ac:grpSpMkLst>
            <pc:docMk/>
            <pc:sldMk cId="2517774223" sldId="260"/>
            <ac:grpSpMk id="318" creationId="{A447A8B9-1530-41D2-A717-D589BDBBC6A2}"/>
          </ac:grpSpMkLst>
        </pc:grpChg>
        <pc:grpChg chg="mod">
          <ac:chgData name="hassan MH" userId="84cd2103f36ef0dc" providerId="LiveId" clId="{DB09E389-B254-452F-B509-6BD4BBA14926}" dt="2021-02-20T14:25:58.326" v="2358"/>
          <ac:grpSpMkLst>
            <pc:docMk/>
            <pc:sldMk cId="2517774223" sldId="260"/>
            <ac:grpSpMk id="319" creationId="{109BA845-BD2A-40E9-BB44-AF1192886FF5}"/>
          </ac:grpSpMkLst>
        </pc:grpChg>
        <pc:grpChg chg="mod">
          <ac:chgData name="hassan MH" userId="84cd2103f36ef0dc" providerId="LiveId" clId="{DB09E389-B254-452F-B509-6BD4BBA14926}" dt="2021-02-20T14:25:58.326" v="2358"/>
          <ac:grpSpMkLst>
            <pc:docMk/>
            <pc:sldMk cId="2517774223" sldId="260"/>
            <ac:grpSpMk id="320" creationId="{2D922B32-869C-473E-B8AF-4F11D5AF0D76}"/>
          </ac:grpSpMkLst>
        </pc:grpChg>
        <pc:grpChg chg="mod">
          <ac:chgData name="hassan MH" userId="84cd2103f36ef0dc" providerId="LiveId" clId="{DB09E389-B254-452F-B509-6BD4BBA14926}" dt="2021-02-20T14:25:58.326" v="2358"/>
          <ac:grpSpMkLst>
            <pc:docMk/>
            <pc:sldMk cId="2517774223" sldId="260"/>
            <ac:grpSpMk id="321" creationId="{66D34C3B-0E77-49CE-B3F8-4D8DC59219A8}"/>
          </ac:grpSpMkLst>
        </pc:grpChg>
        <pc:grpChg chg="mod">
          <ac:chgData name="hassan MH" userId="84cd2103f36ef0dc" providerId="LiveId" clId="{DB09E389-B254-452F-B509-6BD4BBA14926}" dt="2021-02-20T14:25:58.326" v="2358"/>
          <ac:grpSpMkLst>
            <pc:docMk/>
            <pc:sldMk cId="2517774223" sldId="260"/>
            <ac:grpSpMk id="344" creationId="{F5D110B4-9486-4036-B794-E89699DD367C}"/>
          </ac:grpSpMkLst>
        </pc:grpChg>
        <pc:grpChg chg="mod">
          <ac:chgData name="hassan MH" userId="84cd2103f36ef0dc" providerId="LiveId" clId="{DB09E389-B254-452F-B509-6BD4BBA14926}" dt="2021-02-20T14:25:58.326" v="2358"/>
          <ac:grpSpMkLst>
            <pc:docMk/>
            <pc:sldMk cId="2517774223" sldId="260"/>
            <ac:grpSpMk id="345" creationId="{7882A88E-83AB-4204-A1C4-F2469590F01B}"/>
          </ac:grpSpMkLst>
        </pc:grpChg>
        <pc:picChg chg="add del mod">
          <ac:chgData name="hassan MH" userId="84cd2103f36ef0dc" providerId="LiveId" clId="{DB09E389-B254-452F-B509-6BD4BBA14926}" dt="2021-02-20T14:51:37.993" v="2751"/>
          <ac:picMkLst>
            <pc:docMk/>
            <pc:sldMk cId="2517774223" sldId="260"/>
            <ac:picMk id="354" creationId="{7B6A6DE3-AE51-4C6A-81E7-65723F5D4308}"/>
          </ac:picMkLst>
        </pc:picChg>
        <pc:picChg chg="add del mod">
          <ac:chgData name="hassan MH" userId="84cd2103f36ef0dc" providerId="LiveId" clId="{DB09E389-B254-452F-B509-6BD4BBA14926}" dt="2021-02-20T14:51:37.993" v="2751"/>
          <ac:picMkLst>
            <pc:docMk/>
            <pc:sldMk cId="2517774223" sldId="260"/>
            <ac:picMk id="355" creationId="{FF7BEAC5-5D7E-437D-A1CE-E8B8A2E27B5E}"/>
          </ac:picMkLst>
        </pc:picChg>
        <pc:picChg chg="add del mod">
          <ac:chgData name="hassan MH" userId="84cd2103f36ef0dc" providerId="LiveId" clId="{DB09E389-B254-452F-B509-6BD4BBA14926}" dt="2021-02-20T14:51:37.993" v="2751"/>
          <ac:picMkLst>
            <pc:docMk/>
            <pc:sldMk cId="2517774223" sldId="260"/>
            <ac:picMk id="356" creationId="{81677CB0-4583-4150-A561-98A4695E844B}"/>
          </ac:picMkLst>
        </pc:picChg>
        <pc:picChg chg="add del mod">
          <ac:chgData name="hassan MH" userId="84cd2103f36ef0dc" providerId="LiveId" clId="{DB09E389-B254-452F-B509-6BD4BBA14926}" dt="2021-02-20T14:51:37.993" v="2751"/>
          <ac:picMkLst>
            <pc:docMk/>
            <pc:sldMk cId="2517774223" sldId="260"/>
            <ac:picMk id="357" creationId="{89FCCA60-7FFB-46D0-84ED-B282DA91509D}"/>
          </ac:picMkLst>
        </pc:picChg>
        <pc:picChg chg="add del mod">
          <ac:chgData name="hassan MH" userId="84cd2103f36ef0dc" providerId="LiveId" clId="{DB09E389-B254-452F-B509-6BD4BBA14926}" dt="2021-02-20T14:51:37.993" v="2751"/>
          <ac:picMkLst>
            <pc:docMk/>
            <pc:sldMk cId="2517774223" sldId="260"/>
            <ac:picMk id="358" creationId="{6936D4B7-1BE5-4B10-8E57-42CB6EA9425F}"/>
          </ac:picMkLst>
        </pc:picChg>
        <pc:picChg chg="add del mod">
          <ac:chgData name="hassan MH" userId="84cd2103f36ef0dc" providerId="LiveId" clId="{DB09E389-B254-452F-B509-6BD4BBA14926}" dt="2021-02-20T14:22:46.255" v="2293" actId="478"/>
          <ac:picMkLst>
            <pc:docMk/>
            <pc:sldMk cId="2517774223" sldId="260"/>
            <ac:picMk id="5122" creationId="{F6375263-ADA2-47E7-824E-DF94E4233075}"/>
          </ac:picMkLst>
        </pc:picChg>
        <pc:cxnChg chg="mod">
          <ac:chgData name="hassan MH" userId="84cd2103f36ef0dc" providerId="LiveId" clId="{DB09E389-B254-452F-B509-6BD4BBA14926}" dt="2021-02-20T14:08:37.830" v="2059"/>
          <ac:cxnSpMkLst>
            <pc:docMk/>
            <pc:sldMk cId="2517774223" sldId="260"/>
            <ac:cxnSpMk id="76" creationId="{4FFA7C22-83EF-409C-81C7-C1B89967DA4A}"/>
          </ac:cxnSpMkLst>
        </pc:cxnChg>
        <pc:cxnChg chg="mod">
          <ac:chgData name="hassan MH" userId="84cd2103f36ef0dc" providerId="LiveId" clId="{DB09E389-B254-452F-B509-6BD4BBA14926}" dt="2021-02-20T14:08:37.830" v="2059"/>
          <ac:cxnSpMkLst>
            <pc:docMk/>
            <pc:sldMk cId="2517774223" sldId="260"/>
            <ac:cxnSpMk id="77" creationId="{39773B90-F1DA-45C7-987E-0B810284175C}"/>
          </ac:cxnSpMkLst>
        </pc:cxnChg>
        <pc:cxnChg chg="mod">
          <ac:chgData name="hassan MH" userId="84cd2103f36ef0dc" providerId="LiveId" clId="{DB09E389-B254-452F-B509-6BD4BBA14926}" dt="2021-02-20T14:08:37.830" v="2059"/>
          <ac:cxnSpMkLst>
            <pc:docMk/>
            <pc:sldMk cId="2517774223" sldId="260"/>
            <ac:cxnSpMk id="78" creationId="{43DB1024-90C6-41C0-AE45-25C76A59A69E}"/>
          </ac:cxnSpMkLst>
        </pc:cxnChg>
        <pc:cxnChg chg="mod">
          <ac:chgData name="hassan MH" userId="84cd2103f36ef0dc" providerId="LiveId" clId="{DB09E389-B254-452F-B509-6BD4BBA14926}" dt="2021-02-20T14:08:37.830" v="2059"/>
          <ac:cxnSpMkLst>
            <pc:docMk/>
            <pc:sldMk cId="2517774223" sldId="260"/>
            <ac:cxnSpMk id="79" creationId="{E26C71DE-0FA4-466C-BFFA-D29EE2D54B75}"/>
          </ac:cxnSpMkLst>
        </pc:cxnChg>
        <pc:cxnChg chg="mod">
          <ac:chgData name="hassan MH" userId="84cd2103f36ef0dc" providerId="LiveId" clId="{DB09E389-B254-452F-B509-6BD4BBA14926}" dt="2021-02-20T14:08:37.830" v="2059"/>
          <ac:cxnSpMkLst>
            <pc:docMk/>
            <pc:sldMk cId="2517774223" sldId="260"/>
            <ac:cxnSpMk id="80" creationId="{5AE6903C-02EC-4304-A3D1-389D24A8FACD}"/>
          </ac:cxnSpMkLst>
        </pc:cxnChg>
        <pc:cxnChg chg="mod">
          <ac:chgData name="hassan MH" userId="84cd2103f36ef0dc" providerId="LiveId" clId="{DB09E389-B254-452F-B509-6BD4BBA14926}" dt="2021-02-20T14:08:40.352" v="2061"/>
          <ac:cxnSpMkLst>
            <pc:docMk/>
            <pc:sldMk cId="2517774223" sldId="260"/>
            <ac:cxnSpMk id="106" creationId="{A3B9A4B7-8120-444F-B5CF-7E063029E3B7}"/>
          </ac:cxnSpMkLst>
        </pc:cxnChg>
        <pc:cxnChg chg="mod">
          <ac:chgData name="hassan MH" userId="84cd2103f36ef0dc" providerId="LiveId" clId="{DB09E389-B254-452F-B509-6BD4BBA14926}" dt="2021-02-20T14:08:40.352" v="2061"/>
          <ac:cxnSpMkLst>
            <pc:docMk/>
            <pc:sldMk cId="2517774223" sldId="260"/>
            <ac:cxnSpMk id="107" creationId="{7ADC4AC9-1843-4ACF-97A7-9B4C7AEC24E6}"/>
          </ac:cxnSpMkLst>
        </pc:cxnChg>
        <pc:cxnChg chg="mod">
          <ac:chgData name="hassan MH" userId="84cd2103f36ef0dc" providerId="LiveId" clId="{DB09E389-B254-452F-B509-6BD4BBA14926}" dt="2021-02-20T14:08:40.352" v="2061"/>
          <ac:cxnSpMkLst>
            <pc:docMk/>
            <pc:sldMk cId="2517774223" sldId="260"/>
            <ac:cxnSpMk id="108" creationId="{88D0B8E0-3742-41A8-95EC-B0C2E3A4B3AD}"/>
          </ac:cxnSpMkLst>
        </pc:cxnChg>
        <pc:cxnChg chg="mod">
          <ac:chgData name="hassan MH" userId="84cd2103f36ef0dc" providerId="LiveId" clId="{DB09E389-B254-452F-B509-6BD4BBA14926}" dt="2021-02-20T14:08:40.352" v="2061"/>
          <ac:cxnSpMkLst>
            <pc:docMk/>
            <pc:sldMk cId="2517774223" sldId="260"/>
            <ac:cxnSpMk id="109" creationId="{C93D719B-AB2E-4707-A027-6A16547F664F}"/>
          </ac:cxnSpMkLst>
        </pc:cxnChg>
        <pc:cxnChg chg="mod">
          <ac:chgData name="hassan MH" userId="84cd2103f36ef0dc" providerId="LiveId" clId="{DB09E389-B254-452F-B509-6BD4BBA14926}" dt="2021-02-20T14:08:40.352" v="2061"/>
          <ac:cxnSpMkLst>
            <pc:docMk/>
            <pc:sldMk cId="2517774223" sldId="260"/>
            <ac:cxnSpMk id="110" creationId="{C0B90514-9524-4641-BD32-68371FDD370F}"/>
          </ac:cxnSpMkLst>
        </pc:cxnChg>
        <pc:cxnChg chg="add mod">
          <ac:chgData name="hassan MH" userId="84cd2103f36ef0dc" providerId="LiveId" clId="{DB09E389-B254-452F-B509-6BD4BBA14926}" dt="2021-02-20T14:27:07.696" v="2383" actId="1038"/>
          <ac:cxnSpMkLst>
            <pc:docMk/>
            <pc:sldMk cId="2517774223" sldId="260"/>
            <ac:cxnSpMk id="111" creationId="{D3DAC144-2BDE-490A-9615-6EA86A4D11A0}"/>
          </ac:cxnSpMkLst>
        </pc:cxnChg>
        <pc:cxnChg chg="mod">
          <ac:chgData name="hassan MH" userId="84cd2103f36ef0dc" providerId="LiveId" clId="{DB09E389-B254-452F-B509-6BD4BBA14926}" dt="2021-02-20T14:23:01.339" v="2295" actId="208"/>
          <ac:cxnSpMkLst>
            <pc:docMk/>
            <pc:sldMk cId="2517774223" sldId="260"/>
            <ac:cxnSpMk id="118" creationId="{C956DC78-5059-4160-8D86-3EE4958B0AE5}"/>
          </ac:cxnSpMkLst>
        </pc:cxnChg>
        <pc:cxnChg chg="mod">
          <ac:chgData name="hassan MH" userId="84cd2103f36ef0dc" providerId="LiveId" clId="{DB09E389-B254-452F-B509-6BD4BBA14926}" dt="2021-02-20T14:25:18.065" v="2341" actId="478"/>
          <ac:cxnSpMkLst>
            <pc:docMk/>
            <pc:sldMk cId="2517774223" sldId="260"/>
            <ac:cxnSpMk id="122" creationId="{8DEB7E76-F1E3-4410-8928-0C3A745D9043}"/>
          </ac:cxnSpMkLst>
        </pc:cxnChg>
        <pc:cxnChg chg="mod">
          <ac:chgData name="hassan MH" userId="84cd2103f36ef0dc" providerId="LiveId" clId="{DB09E389-B254-452F-B509-6BD4BBA14926}" dt="2021-02-20T14:25:19.099" v="2342" actId="478"/>
          <ac:cxnSpMkLst>
            <pc:docMk/>
            <pc:sldMk cId="2517774223" sldId="260"/>
            <ac:cxnSpMk id="126" creationId="{CE43DA26-DEE8-49B5-A2B5-1F109E0D9DD6}"/>
          </ac:cxnSpMkLst>
        </pc:cxnChg>
        <pc:cxnChg chg="mod">
          <ac:chgData name="hassan MH" userId="84cd2103f36ef0dc" providerId="LiveId" clId="{DB09E389-B254-452F-B509-6BD4BBA14926}" dt="2021-02-20T14:25:20.494" v="2343" actId="478"/>
          <ac:cxnSpMkLst>
            <pc:docMk/>
            <pc:sldMk cId="2517774223" sldId="260"/>
            <ac:cxnSpMk id="130" creationId="{D3BC0031-8454-467F-ABD0-23F5C14D32A6}"/>
          </ac:cxnSpMkLst>
        </pc:cxnChg>
        <pc:cxnChg chg="mod">
          <ac:chgData name="hassan MH" userId="84cd2103f36ef0dc" providerId="LiveId" clId="{DB09E389-B254-452F-B509-6BD4BBA14926}" dt="2021-02-20T14:24:58.940" v="2332"/>
          <ac:cxnSpMkLst>
            <pc:docMk/>
            <pc:sldMk cId="2517774223" sldId="260"/>
            <ac:cxnSpMk id="153" creationId="{9F4368A4-80F2-40D6-A29B-F77EDA2421B4}"/>
          </ac:cxnSpMkLst>
        </pc:cxnChg>
        <pc:cxnChg chg="mod">
          <ac:chgData name="hassan MH" userId="84cd2103f36ef0dc" providerId="LiveId" clId="{DB09E389-B254-452F-B509-6BD4BBA14926}" dt="2021-02-20T14:25:30.193" v="2345" actId="571"/>
          <ac:cxnSpMkLst>
            <pc:docMk/>
            <pc:sldMk cId="2517774223" sldId="260"/>
            <ac:cxnSpMk id="173" creationId="{1C72447D-8074-4F7F-9BCD-3CD6A8C41F94}"/>
          </ac:cxnSpMkLst>
        </pc:cxnChg>
        <pc:cxnChg chg="mod">
          <ac:chgData name="hassan MH" userId="84cd2103f36ef0dc" providerId="LiveId" clId="{DB09E389-B254-452F-B509-6BD4BBA14926}" dt="2021-02-20T14:25:32.680" v="2346" actId="571"/>
          <ac:cxnSpMkLst>
            <pc:docMk/>
            <pc:sldMk cId="2517774223" sldId="260"/>
            <ac:cxnSpMk id="177" creationId="{8BB729A2-0B69-42AE-95A8-90C16DB00443}"/>
          </ac:cxnSpMkLst>
        </pc:cxnChg>
        <pc:cxnChg chg="mod">
          <ac:chgData name="hassan MH" userId="84cd2103f36ef0dc" providerId="LiveId" clId="{DB09E389-B254-452F-B509-6BD4BBA14926}" dt="2021-02-20T14:25:35.361" v="2347" actId="571"/>
          <ac:cxnSpMkLst>
            <pc:docMk/>
            <pc:sldMk cId="2517774223" sldId="260"/>
            <ac:cxnSpMk id="181" creationId="{C3E9537F-295F-4234-9416-A84774B1F708}"/>
          </ac:cxnSpMkLst>
        </pc:cxnChg>
        <pc:cxnChg chg="mod">
          <ac:chgData name="hassan MH" userId="84cd2103f36ef0dc" providerId="LiveId" clId="{DB09E389-B254-452F-B509-6BD4BBA14926}" dt="2021-02-20T14:25:41.827" v="2353" actId="571"/>
          <ac:cxnSpMkLst>
            <pc:docMk/>
            <pc:sldMk cId="2517774223" sldId="260"/>
            <ac:cxnSpMk id="196" creationId="{803D5F28-F2E7-4172-8344-7E774E8C7B9F}"/>
          </ac:cxnSpMkLst>
        </pc:cxnChg>
        <pc:cxnChg chg="mod">
          <ac:chgData name="hassan MH" userId="84cd2103f36ef0dc" providerId="LiveId" clId="{DB09E389-B254-452F-B509-6BD4BBA14926}" dt="2021-02-20T14:25:41.403" v="2352" actId="571"/>
          <ac:cxnSpMkLst>
            <pc:docMk/>
            <pc:sldMk cId="2517774223" sldId="260"/>
            <ac:cxnSpMk id="227" creationId="{D2AACAA0-2638-442F-82D2-675231CE74EA}"/>
          </ac:cxnSpMkLst>
        </pc:cxnChg>
        <pc:cxnChg chg="mod">
          <ac:chgData name="hassan MH" userId="84cd2103f36ef0dc" providerId="LiveId" clId="{DB09E389-B254-452F-B509-6BD4BBA14926}" dt="2021-02-20T14:25:45.085" v="2354"/>
          <ac:cxnSpMkLst>
            <pc:docMk/>
            <pc:sldMk cId="2517774223" sldId="260"/>
            <ac:cxnSpMk id="262" creationId="{9DDB9964-C23F-42BF-97F1-95D9A44A20F7}"/>
          </ac:cxnSpMkLst>
        </pc:cxnChg>
        <pc:cxnChg chg="mod">
          <ac:chgData name="hassan MH" userId="84cd2103f36ef0dc" providerId="LiveId" clId="{DB09E389-B254-452F-B509-6BD4BBA14926}" dt="2021-02-20T14:25:51.275" v="2356"/>
          <ac:cxnSpMkLst>
            <pc:docMk/>
            <pc:sldMk cId="2517774223" sldId="260"/>
            <ac:cxnSpMk id="298" creationId="{9C8DA015-106D-4BA1-9DED-AAC834653399}"/>
          </ac:cxnSpMkLst>
        </pc:cxnChg>
        <pc:cxnChg chg="mod">
          <ac:chgData name="hassan MH" userId="84cd2103f36ef0dc" providerId="LiveId" clId="{DB09E389-B254-452F-B509-6BD4BBA14926}" dt="2021-02-20T14:25:58.326" v="2358"/>
          <ac:cxnSpMkLst>
            <pc:docMk/>
            <pc:sldMk cId="2517774223" sldId="260"/>
            <ac:cxnSpMk id="316" creationId="{E80FD8DF-536C-4536-9586-0BC6A81A0A36}"/>
          </ac:cxnSpMkLst>
        </pc:cxnChg>
      </pc:sldChg>
      <pc:sldChg chg="addSp delSp modSp new del mod modAnim">
        <pc:chgData name="hassan MH" userId="84cd2103f36ef0dc" providerId="LiveId" clId="{DB09E389-B254-452F-B509-6BD4BBA14926}" dt="2021-02-20T15:48:41.956" v="3386" actId="47"/>
        <pc:sldMkLst>
          <pc:docMk/>
          <pc:sldMk cId="2311472936" sldId="261"/>
        </pc:sldMkLst>
        <pc:spChg chg="del">
          <ac:chgData name="hassan MH" userId="84cd2103f36ef0dc" providerId="LiveId" clId="{DB09E389-B254-452F-B509-6BD4BBA14926}" dt="2021-02-20T12:07:15.579" v="616" actId="478"/>
          <ac:spMkLst>
            <pc:docMk/>
            <pc:sldMk cId="2311472936" sldId="261"/>
            <ac:spMk id="2" creationId="{D7B65395-E88C-4007-A9D8-54E1C431860D}"/>
          </ac:spMkLst>
        </pc:spChg>
        <pc:spChg chg="del">
          <ac:chgData name="hassan MH" userId="84cd2103f36ef0dc" providerId="LiveId" clId="{DB09E389-B254-452F-B509-6BD4BBA14926}" dt="2021-02-20T12:07:15.579" v="616" actId="478"/>
          <ac:spMkLst>
            <pc:docMk/>
            <pc:sldMk cId="2311472936" sldId="261"/>
            <ac:spMk id="3" creationId="{1DEE7FFF-580E-40A5-B94A-EEF3188631CA}"/>
          </ac:spMkLst>
        </pc:spChg>
        <pc:spChg chg="add del">
          <ac:chgData name="hassan MH" userId="84cd2103f36ef0dc" providerId="LiveId" clId="{DB09E389-B254-452F-B509-6BD4BBA14926}" dt="2021-02-20T12:08:11.067" v="622"/>
          <ac:spMkLst>
            <pc:docMk/>
            <pc:sldMk cId="2311472936" sldId="261"/>
            <ac:spMk id="4" creationId="{B69C9B72-4A3D-4F22-AFD8-C4CCECDC2DEE}"/>
          </ac:spMkLst>
        </pc:spChg>
        <pc:spChg chg="add del">
          <ac:chgData name="hassan MH" userId="84cd2103f36ef0dc" providerId="LiveId" clId="{DB09E389-B254-452F-B509-6BD4BBA14926}" dt="2021-02-20T12:08:11.067" v="622"/>
          <ac:spMkLst>
            <pc:docMk/>
            <pc:sldMk cId="2311472936" sldId="261"/>
            <ac:spMk id="5" creationId="{95EEE49B-86CA-4B97-A5E0-29BC4E0BFE94}"/>
          </ac:spMkLst>
        </pc:spChg>
        <pc:spChg chg="mod">
          <ac:chgData name="hassan MH" userId="84cd2103f36ef0dc" providerId="LiveId" clId="{DB09E389-B254-452F-B509-6BD4BBA14926}" dt="2021-02-20T12:08:20.917" v="626" actId="207"/>
          <ac:spMkLst>
            <pc:docMk/>
            <pc:sldMk cId="2311472936" sldId="261"/>
            <ac:spMk id="7" creationId="{C6EBCB0B-4CC0-43AB-B061-8774DCD64AC4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9" creationId="{D45A09A0-03BE-4F86-9E6E-DA550ED627D0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10" creationId="{86AC2DC6-A085-4505-ACF4-29675818EC4E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11" creationId="{8175912D-4824-427A-87AD-7417BAC6434D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12" creationId="{2C357FF6-ECDE-4275-ACA9-5F6B21A2AF50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13" creationId="{E82DC2BF-5B52-4949-A6C7-03F324E129F2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14" creationId="{CDEA499C-0B73-422C-A2A2-933E9FE8DD7A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15" creationId="{0BC5FBC8-3A49-4FB6-A31A-454042BC6BF7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16" creationId="{55E109DF-7AD5-436F-9AE9-99F7DA0EC591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17" creationId="{33E7EEB0-0B58-4EB0-A738-9F94016D73DB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18" creationId="{1400618B-8D2E-4AC4-B118-200710FC278D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19" creationId="{E64628C6-CEF1-4DA0-BDCC-25629E4EA497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20" creationId="{BDF7D1AD-88F4-4BD5-995B-35CB3EC155FA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21" creationId="{042BC1D7-D44C-425F-97A0-DD41F6E5AAB4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23" creationId="{B0283A5B-735E-4F74-8BDF-9DE551EF036B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24" creationId="{3D93E8D3-2598-4E68-85D8-EB18B2CFFD46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25" creationId="{3F427D6B-A233-458A-9C2D-2D7B793485F3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26" creationId="{56F6B778-794E-480C-8672-B7436476EA0E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27" creationId="{622B8DDF-C692-4C78-80C7-E83B637833E6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28" creationId="{23D3FEC3-E9AA-4558-A438-31FEF7936C76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29" creationId="{AA5A993F-B947-4B4A-B1B8-4DE3DAC4BACC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30" creationId="{DFB082D4-0CE3-4EFE-8568-28D64E78A88B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31" creationId="{FE5206A8-F17D-4888-AEDB-12CE0B307E25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32" creationId="{75264FE2-378D-4DCB-B116-376AD2B4E8EC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33" creationId="{D459CA3B-39D7-4B2C-A74E-ABD0737C3693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34" creationId="{EFFB1002-991A-4B81-909F-78A51F3188A0}"/>
          </ac:spMkLst>
        </pc:spChg>
        <pc:spChg chg="mod">
          <ac:chgData name="hassan MH" userId="84cd2103f36ef0dc" providerId="LiveId" clId="{DB09E389-B254-452F-B509-6BD4BBA14926}" dt="2021-02-20T12:08:28.462" v="627"/>
          <ac:spMkLst>
            <pc:docMk/>
            <pc:sldMk cId="2311472936" sldId="261"/>
            <ac:spMk id="35" creationId="{598A2824-5881-46AC-813B-31C5781E0A4F}"/>
          </ac:spMkLst>
        </pc:spChg>
        <pc:spChg chg="mod">
          <ac:chgData name="hassan MH" userId="84cd2103f36ef0dc" providerId="LiveId" clId="{DB09E389-B254-452F-B509-6BD4BBA14926}" dt="2021-02-20T12:08:37" v="631" actId="948"/>
          <ac:spMkLst>
            <pc:docMk/>
            <pc:sldMk cId="2311472936" sldId="261"/>
            <ac:spMk id="37" creationId="{EDB71BEC-7C28-4E82-83C1-153E32BD30A7}"/>
          </ac:spMkLst>
        </pc:spChg>
        <pc:spChg chg="mod">
          <ac:chgData name="hassan MH" userId="84cd2103f36ef0dc" providerId="LiveId" clId="{DB09E389-B254-452F-B509-6BD4BBA14926}" dt="2021-02-20T12:08:37" v="631" actId="948"/>
          <ac:spMkLst>
            <pc:docMk/>
            <pc:sldMk cId="2311472936" sldId="261"/>
            <ac:spMk id="38" creationId="{78D628F9-20B6-49ED-A7CF-FB4FF47630A0}"/>
          </ac:spMkLst>
        </pc:spChg>
        <pc:spChg chg="mod">
          <ac:chgData name="hassan MH" userId="84cd2103f36ef0dc" providerId="LiveId" clId="{DB09E389-B254-452F-B509-6BD4BBA14926}" dt="2021-02-20T12:08:37" v="631" actId="948"/>
          <ac:spMkLst>
            <pc:docMk/>
            <pc:sldMk cId="2311472936" sldId="261"/>
            <ac:spMk id="39" creationId="{E71A072E-D345-4D8E-95C5-2980ED0500D5}"/>
          </ac:spMkLst>
        </pc:spChg>
        <pc:spChg chg="mod">
          <ac:chgData name="hassan MH" userId="84cd2103f36ef0dc" providerId="LiveId" clId="{DB09E389-B254-452F-B509-6BD4BBA14926}" dt="2021-02-20T12:08:37" v="631" actId="948"/>
          <ac:spMkLst>
            <pc:docMk/>
            <pc:sldMk cId="2311472936" sldId="261"/>
            <ac:spMk id="40" creationId="{16C4C58D-968A-4B59-BD55-B59FE81A3562}"/>
          </ac:spMkLst>
        </pc:spChg>
        <pc:spChg chg="mod">
          <ac:chgData name="hassan MH" userId="84cd2103f36ef0dc" providerId="LiveId" clId="{DB09E389-B254-452F-B509-6BD4BBA14926}" dt="2021-02-20T12:08:37" v="631" actId="948"/>
          <ac:spMkLst>
            <pc:docMk/>
            <pc:sldMk cId="2311472936" sldId="261"/>
            <ac:spMk id="41" creationId="{BD652C04-3943-47D2-8228-8FCF80AA7733}"/>
          </ac:spMkLst>
        </pc:spChg>
        <pc:spChg chg="mod">
          <ac:chgData name="hassan MH" userId="84cd2103f36ef0dc" providerId="LiveId" clId="{DB09E389-B254-452F-B509-6BD4BBA14926}" dt="2021-02-20T12:08:37" v="631" actId="948"/>
          <ac:spMkLst>
            <pc:docMk/>
            <pc:sldMk cId="2311472936" sldId="261"/>
            <ac:spMk id="42" creationId="{2B00BBE4-0029-4F5B-AC25-F57E03D4880B}"/>
          </ac:spMkLst>
        </pc:spChg>
        <pc:spChg chg="mod">
          <ac:chgData name="hassan MH" userId="84cd2103f36ef0dc" providerId="LiveId" clId="{DB09E389-B254-452F-B509-6BD4BBA14926}" dt="2021-02-20T12:08:37" v="631" actId="948"/>
          <ac:spMkLst>
            <pc:docMk/>
            <pc:sldMk cId="2311472936" sldId="261"/>
            <ac:spMk id="43" creationId="{18C3B26B-974F-4EC8-80D6-B5B8C3D0339D}"/>
          </ac:spMkLst>
        </pc:spChg>
        <pc:spChg chg="mod">
          <ac:chgData name="hassan MH" userId="84cd2103f36ef0dc" providerId="LiveId" clId="{DB09E389-B254-452F-B509-6BD4BBA14926}" dt="2021-02-20T12:08:37" v="631" actId="948"/>
          <ac:spMkLst>
            <pc:docMk/>
            <pc:sldMk cId="2311472936" sldId="261"/>
            <ac:spMk id="44" creationId="{6BE36A41-261A-4B17-BA3E-3C80A88D349D}"/>
          </ac:spMkLst>
        </pc:spChg>
        <pc:spChg chg="mod">
          <ac:chgData name="hassan MH" userId="84cd2103f36ef0dc" providerId="LiveId" clId="{DB09E389-B254-452F-B509-6BD4BBA14926}" dt="2021-02-20T12:08:37" v="631" actId="948"/>
          <ac:spMkLst>
            <pc:docMk/>
            <pc:sldMk cId="2311472936" sldId="261"/>
            <ac:spMk id="45" creationId="{DD6BE8AA-2739-49F2-A673-BC80B57CC9B8}"/>
          </ac:spMkLst>
        </pc:spChg>
        <pc:spChg chg="mod">
          <ac:chgData name="hassan MH" userId="84cd2103f36ef0dc" providerId="LiveId" clId="{DB09E389-B254-452F-B509-6BD4BBA14926}" dt="2021-02-20T12:08:37" v="631" actId="948"/>
          <ac:spMkLst>
            <pc:docMk/>
            <pc:sldMk cId="2311472936" sldId="261"/>
            <ac:spMk id="46" creationId="{AB8FCC7D-8FA1-4CC3-8DAF-E825E904895A}"/>
          </ac:spMkLst>
        </pc:spChg>
        <pc:spChg chg="mod">
          <ac:chgData name="hassan MH" userId="84cd2103f36ef0dc" providerId="LiveId" clId="{DB09E389-B254-452F-B509-6BD4BBA14926}" dt="2021-02-20T12:08:37" v="631" actId="948"/>
          <ac:spMkLst>
            <pc:docMk/>
            <pc:sldMk cId="2311472936" sldId="261"/>
            <ac:spMk id="47" creationId="{1F4A4069-D22F-4C2D-9D0B-56FC9FA134FA}"/>
          </ac:spMkLst>
        </pc:spChg>
        <pc:spChg chg="mod">
          <ac:chgData name="hassan MH" userId="84cd2103f36ef0dc" providerId="LiveId" clId="{DB09E389-B254-452F-B509-6BD4BBA14926}" dt="2021-02-20T12:08:37" v="631" actId="948"/>
          <ac:spMkLst>
            <pc:docMk/>
            <pc:sldMk cId="2311472936" sldId="261"/>
            <ac:spMk id="48" creationId="{849C9F09-B218-4576-9383-722F63CC5BA7}"/>
          </ac:spMkLst>
        </pc:spChg>
        <pc:spChg chg="mod">
          <ac:chgData name="hassan MH" userId="84cd2103f36ef0dc" providerId="LiveId" clId="{DB09E389-B254-452F-B509-6BD4BBA14926}" dt="2021-02-20T12:08:37" v="631" actId="948"/>
          <ac:spMkLst>
            <pc:docMk/>
            <pc:sldMk cId="2311472936" sldId="261"/>
            <ac:spMk id="49" creationId="{756423C2-E67D-40EE-9604-2BCAC86098BD}"/>
          </ac:spMkLst>
        </pc:spChg>
        <pc:spChg chg="mod">
          <ac:chgData name="hassan MH" userId="84cd2103f36ef0dc" providerId="LiveId" clId="{DB09E389-B254-452F-B509-6BD4BBA14926}" dt="2021-02-20T12:08:39.182" v="633" actId="571"/>
          <ac:spMkLst>
            <pc:docMk/>
            <pc:sldMk cId="2311472936" sldId="261"/>
            <ac:spMk id="51" creationId="{84D019B0-31AB-464C-8F67-7098B1CBD0B1}"/>
          </ac:spMkLst>
        </pc:spChg>
        <pc:spChg chg="mod">
          <ac:chgData name="hassan MH" userId="84cd2103f36ef0dc" providerId="LiveId" clId="{DB09E389-B254-452F-B509-6BD4BBA14926}" dt="2021-02-20T12:08:39.182" v="633" actId="571"/>
          <ac:spMkLst>
            <pc:docMk/>
            <pc:sldMk cId="2311472936" sldId="261"/>
            <ac:spMk id="52" creationId="{6347F210-0835-425A-A300-D6A5E650E579}"/>
          </ac:spMkLst>
        </pc:spChg>
        <pc:spChg chg="mod">
          <ac:chgData name="hassan MH" userId="84cd2103f36ef0dc" providerId="LiveId" clId="{DB09E389-B254-452F-B509-6BD4BBA14926}" dt="2021-02-20T12:08:39.182" v="633" actId="571"/>
          <ac:spMkLst>
            <pc:docMk/>
            <pc:sldMk cId="2311472936" sldId="261"/>
            <ac:spMk id="53" creationId="{8ED12653-51CD-4370-B0F4-B525AA3D5AD6}"/>
          </ac:spMkLst>
        </pc:spChg>
        <pc:spChg chg="mod">
          <ac:chgData name="hassan MH" userId="84cd2103f36ef0dc" providerId="LiveId" clId="{DB09E389-B254-452F-B509-6BD4BBA14926}" dt="2021-02-20T12:08:39.182" v="633" actId="571"/>
          <ac:spMkLst>
            <pc:docMk/>
            <pc:sldMk cId="2311472936" sldId="261"/>
            <ac:spMk id="54" creationId="{8393BB7B-6CB7-4C19-B626-8824E3D8767F}"/>
          </ac:spMkLst>
        </pc:spChg>
        <pc:spChg chg="mod">
          <ac:chgData name="hassan MH" userId="84cd2103f36ef0dc" providerId="LiveId" clId="{DB09E389-B254-452F-B509-6BD4BBA14926}" dt="2021-02-20T12:08:39.182" v="633" actId="571"/>
          <ac:spMkLst>
            <pc:docMk/>
            <pc:sldMk cId="2311472936" sldId="261"/>
            <ac:spMk id="55" creationId="{E6F774F3-89DA-4355-8ABF-69D5D4C6F98C}"/>
          </ac:spMkLst>
        </pc:spChg>
        <pc:spChg chg="mod">
          <ac:chgData name="hassan MH" userId="84cd2103f36ef0dc" providerId="LiveId" clId="{DB09E389-B254-452F-B509-6BD4BBA14926}" dt="2021-02-20T12:08:39.182" v="633" actId="571"/>
          <ac:spMkLst>
            <pc:docMk/>
            <pc:sldMk cId="2311472936" sldId="261"/>
            <ac:spMk id="56" creationId="{E08017A4-4210-4790-958D-70E0777C4A87}"/>
          </ac:spMkLst>
        </pc:spChg>
        <pc:spChg chg="mod">
          <ac:chgData name="hassan MH" userId="84cd2103f36ef0dc" providerId="LiveId" clId="{DB09E389-B254-452F-B509-6BD4BBA14926}" dt="2021-02-20T12:08:39.182" v="633" actId="571"/>
          <ac:spMkLst>
            <pc:docMk/>
            <pc:sldMk cId="2311472936" sldId="261"/>
            <ac:spMk id="57" creationId="{9820DB23-D4E8-4AA1-95E4-930CCA04ABB5}"/>
          </ac:spMkLst>
        </pc:spChg>
        <pc:spChg chg="mod">
          <ac:chgData name="hassan MH" userId="84cd2103f36ef0dc" providerId="LiveId" clId="{DB09E389-B254-452F-B509-6BD4BBA14926}" dt="2021-02-20T12:08:39.182" v="633" actId="571"/>
          <ac:spMkLst>
            <pc:docMk/>
            <pc:sldMk cId="2311472936" sldId="261"/>
            <ac:spMk id="58" creationId="{7F4EB454-B023-49B4-A81A-1BD19EF31F92}"/>
          </ac:spMkLst>
        </pc:spChg>
        <pc:spChg chg="mod">
          <ac:chgData name="hassan MH" userId="84cd2103f36ef0dc" providerId="LiveId" clId="{DB09E389-B254-452F-B509-6BD4BBA14926}" dt="2021-02-20T12:08:39.182" v="633" actId="571"/>
          <ac:spMkLst>
            <pc:docMk/>
            <pc:sldMk cId="2311472936" sldId="261"/>
            <ac:spMk id="59" creationId="{7D5CBF89-B631-4ECD-BA68-563B3DA28A61}"/>
          </ac:spMkLst>
        </pc:spChg>
        <pc:spChg chg="mod">
          <ac:chgData name="hassan MH" userId="84cd2103f36ef0dc" providerId="LiveId" clId="{DB09E389-B254-452F-B509-6BD4BBA14926}" dt="2021-02-20T12:08:39.182" v="633" actId="571"/>
          <ac:spMkLst>
            <pc:docMk/>
            <pc:sldMk cId="2311472936" sldId="261"/>
            <ac:spMk id="60" creationId="{8C57B483-D198-461B-9475-0A29C7010F1F}"/>
          </ac:spMkLst>
        </pc:spChg>
        <pc:spChg chg="mod">
          <ac:chgData name="hassan MH" userId="84cd2103f36ef0dc" providerId="LiveId" clId="{DB09E389-B254-452F-B509-6BD4BBA14926}" dt="2021-02-20T12:08:39.182" v="633" actId="571"/>
          <ac:spMkLst>
            <pc:docMk/>
            <pc:sldMk cId="2311472936" sldId="261"/>
            <ac:spMk id="61" creationId="{1FAD9F66-D563-4A8C-BFAE-B86EFD249F54}"/>
          </ac:spMkLst>
        </pc:spChg>
        <pc:spChg chg="mod">
          <ac:chgData name="hassan MH" userId="84cd2103f36ef0dc" providerId="LiveId" clId="{DB09E389-B254-452F-B509-6BD4BBA14926}" dt="2021-02-20T12:08:39.182" v="633" actId="571"/>
          <ac:spMkLst>
            <pc:docMk/>
            <pc:sldMk cId="2311472936" sldId="261"/>
            <ac:spMk id="62" creationId="{373807C5-849F-4DE7-9BD0-3073957DED87}"/>
          </ac:spMkLst>
        </pc:spChg>
        <pc:spChg chg="mod">
          <ac:chgData name="hassan MH" userId="84cd2103f36ef0dc" providerId="LiveId" clId="{DB09E389-B254-452F-B509-6BD4BBA14926}" dt="2021-02-20T12:08:39.182" v="633" actId="571"/>
          <ac:spMkLst>
            <pc:docMk/>
            <pc:sldMk cId="2311472936" sldId="261"/>
            <ac:spMk id="63" creationId="{F61A3E0C-61F8-41A5-9B48-20FC463FD862}"/>
          </ac:spMkLst>
        </pc:spChg>
        <pc:spChg chg="mod">
          <ac:chgData name="hassan MH" userId="84cd2103f36ef0dc" providerId="LiveId" clId="{DB09E389-B254-452F-B509-6BD4BBA14926}" dt="2021-02-20T12:08:46.926" v="638" actId="571"/>
          <ac:spMkLst>
            <pc:docMk/>
            <pc:sldMk cId="2311472936" sldId="261"/>
            <ac:spMk id="65" creationId="{F0D5A548-3F94-4A72-9673-31197B51BB02}"/>
          </ac:spMkLst>
        </pc:spChg>
        <pc:spChg chg="mod">
          <ac:chgData name="hassan MH" userId="84cd2103f36ef0dc" providerId="LiveId" clId="{DB09E389-B254-452F-B509-6BD4BBA14926}" dt="2021-02-20T12:08:46.926" v="638" actId="571"/>
          <ac:spMkLst>
            <pc:docMk/>
            <pc:sldMk cId="2311472936" sldId="261"/>
            <ac:spMk id="66" creationId="{2937BB92-5663-4BA7-8CEB-92EA78FC07EB}"/>
          </ac:spMkLst>
        </pc:spChg>
        <pc:spChg chg="mod">
          <ac:chgData name="hassan MH" userId="84cd2103f36ef0dc" providerId="LiveId" clId="{DB09E389-B254-452F-B509-6BD4BBA14926}" dt="2021-02-20T12:08:46.926" v="638" actId="571"/>
          <ac:spMkLst>
            <pc:docMk/>
            <pc:sldMk cId="2311472936" sldId="261"/>
            <ac:spMk id="67" creationId="{1FBDBCDB-155A-4EF8-B03C-16686F709E15}"/>
          </ac:spMkLst>
        </pc:spChg>
        <pc:spChg chg="mod">
          <ac:chgData name="hassan MH" userId="84cd2103f36ef0dc" providerId="LiveId" clId="{DB09E389-B254-452F-B509-6BD4BBA14926}" dt="2021-02-20T12:08:46.926" v="638" actId="571"/>
          <ac:spMkLst>
            <pc:docMk/>
            <pc:sldMk cId="2311472936" sldId="261"/>
            <ac:spMk id="68" creationId="{B8C8B8AC-04BD-4D9C-98A4-FC62531CFD75}"/>
          </ac:spMkLst>
        </pc:spChg>
        <pc:spChg chg="mod">
          <ac:chgData name="hassan MH" userId="84cd2103f36ef0dc" providerId="LiveId" clId="{DB09E389-B254-452F-B509-6BD4BBA14926}" dt="2021-02-20T12:08:46.926" v="638" actId="571"/>
          <ac:spMkLst>
            <pc:docMk/>
            <pc:sldMk cId="2311472936" sldId="261"/>
            <ac:spMk id="69" creationId="{74F67B66-D699-42A2-96AB-BDA3DCEB3BD6}"/>
          </ac:spMkLst>
        </pc:spChg>
        <pc:spChg chg="mod">
          <ac:chgData name="hassan MH" userId="84cd2103f36ef0dc" providerId="LiveId" clId="{DB09E389-B254-452F-B509-6BD4BBA14926}" dt="2021-02-20T12:08:46.926" v="638" actId="571"/>
          <ac:spMkLst>
            <pc:docMk/>
            <pc:sldMk cId="2311472936" sldId="261"/>
            <ac:spMk id="70" creationId="{B3C2A595-016F-4931-BF45-81FDAE5212ED}"/>
          </ac:spMkLst>
        </pc:spChg>
        <pc:spChg chg="mod">
          <ac:chgData name="hassan MH" userId="84cd2103f36ef0dc" providerId="LiveId" clId="{DB09E389-B254-452F-B509-6BD4BBA14926}" dt="2021-02-20T12:08:46.926" v="638" actId="571"/>
          <ac:spMkLst>
            <pc:docMk/>
            <pc:sldMk cId="2311472936" sldId="261"/>
            <ac:spMk id="71" creationId="{FE17BFD5-0895-49B0-A3F1-E909396BA4A6}"/>
          </ac:spMkLst>
        </pc:spChg>
        <pc:spChg chg="mod">
          <ac:chgData name="hassan MH" userId="84cd2103f36ef0dc" providerId="LiveId" clId="{DB09E389-B254-452F-B509-6BD4BBA14926}" dt="2021-02-20T12:08:46.926" v="638" actId="571"/>
          <ac:spMkLst>
            <pc:docMk/>
            <pc:sldMk cId="2311472936" sldId="261"/>
            <ac:spMk id="72" creationId="{42E346EB-E641-47F0-AA98-BA7D50B80157}"/>
          </ac:spMkLst>
        </pc:spChg>
        <pc:spChg chg="mod">
          <ac:chgData name="hassan MH" userId="84cd2103f36ef0dc" providerId="LiveId" clId="{DB09E389-B254-452F-B509-6BD4BBA14926}" dt="2021-02-20T12:08:46.926" v="638" actId="571"/>
          <ac:spMkLst>
            <pc:docMk/>
            <pc:sldMk cId="2311472936" sldId="261"/>
            <ac:spMk id="73" creationId="{A5A22D72-04A8-453B-93F4-5DD408C60A60}"/>
          </ac:spMkLst>
        </pc:spChg>
        <pc:spChg chg="mod">
          <ac:chgData name="hassan MH" userId="84cd2103f36ef0dc" providerId="LiveId" clId="{DB09E389-B254-452F-B509-6BD4BBA14926}" dt="2021-02-20T12:08:46.926" v="638" actId="571"/>
          <ac:spMkLst>
            <pc:docMk/>
            <pc:sldMk cId="2311472936" sldId="261"/>
            <ac:spMk id="74" creationId="{E6E7F9D2-B042-4305-9F78-33FBED29E15C}"/>
          </ac:spMkLst>
        </pc:spChg>
        <pc:spChg chg="mod">
          <ac:chgData name="hassan MH" userId="84cd2103f36ef0dc" providerId="LiveId" clId="{DB09E389-B254-452F-B509-6BD4BBA14926}" dt="2021-02-20T12:08:46.926" v="638" actId="571"/>
          <ac:spMkLst>
            <pc:docMk/>
            <pc:sldMk cId="2311472936" sldId="261"/>
            <ac:spMk id="75" creationId="{B148CE24-B7F8-4CF0-AA53-9BEA2C5568BD}"/>
          </ac:spMkLst>
        </pc:spChg>
        <pc:spChg chg="mod">
          <ac:chgData name="hassan MH" userId="84cd2103f36ef0dc" providerId="LiveId" clId="{DB09E389-B254-452F-B509-6BD4BBA14926}" dt="2021-02-20T12:08:46.926" v="638" actId="571"/>
          <ac:spMkLst>
            <pc:docMk/>
            <pc:sldMk cId="2311472936" sldId="261"/>
            <ac:spMk id="76" creationId="{C011EF20-C98F-4D6F-9C70-DD1AAAEE66B7}"/>
          </ac:spMkLst>
        </pc:spChg>
        <pc:spChg chg="mod">
          <ac:chgData name="hassan MH" userId="84cd2103f36ef0dc" providerId="LiveId" clId="{DB09E389-B254-452F-B509-6BD4BBA14926}" dt="2021-02-20T12:08:46.926" v="638" actId="571"/>
          <ac:spMkLst>
            <pc:docMk/>
            <pc:sldMk cId="2311472936" sldId="261"/>
            <ac:spMk id="77" creationId="{7D917A3C-CD69-48A6-8853-F8F978A83FF5}"/>
          </ac:spMkLst>
        </pc:spChg>
        <pc:spChg chg="add del mod topLvl">
          <ac:chgData name="hassan MH" userId="84cd2103f36ef0dc" providerId="LiveId" clId="{DB09E389-B254-452F-B509-6BD4BBA14926}" dt="2021-02-20T14:48:31.243" v="2703" actId="478"/>
          <ac:spMkLst>
            <pc:docMk/>
            <pc:sldMk cId="2311472936" sldId="261"/>
            <ac:spMk id="78" creationId="{2EF9E912-8864-40F7-9840-C8D067A8CD09}"/>
          </ac:spMkLst>
        </pc:spChg>
        <pc:spChg chg="add del mod topLvl">
          <ac:chgData name="hassan MH" userId="84cd2103f36ef0dc" providerId="LiveId" clId="{DB09E389-B254-452F-B509-6BD4BBA14926}" dt="2021-02-20T14:48:31.243" v="2703" actId="478"/>
          <ac:spMkLst>
            <pc:docMk/>
            <pc:sldMk cId="2311472936" sldId="261"/>
            <ac:spMk id="79" creationId="{CC42AC96-8154-4081-87FF-37F0F95611A4}"/>
          </ac:spMkLst>
        </pc:spChg>
        <pc:spChg chg="add del mod topLvl">
          <ac:chgData name="hassan MH" userId="84cd2103f36ef0dc" providerId="LiveId" clId="{DB09E389-B254-452F-B509-6BD4BBA14926}" dt="2021-02-20T14:48:31.243" v="2703" actId="478"/>
          <ac:spMkLst>
            <pc:docMk/>
            <pc:sldMk cId="2311472936" sldId="261"/>
            <ac:spMk id="80" creationId="{99AB305D-B98A-4B6B-A2AE-F1F7B6678659}"/>
          </ac:spMkLst>
        </pc:spChg>
        <pc:spChg chg="add del mod topLvl">
          <ac:chgData name="hassan MH" userId="84cd2103f36ef0dc" providerId="LiveId" clId="{DB09E389-B254-452F-B509-6BD4BBA14926}" dt="2021-02-20T14:48:31.243" v="2703" actId="478"/>
          <ac:spMkLst>
            <pc:docMk/>
            <pc:sldMk cId="2311472936" sldId="261"/>
            <ac:spMk id="81" creationId="{05A61891-5399-4BA4-9485-00F47108AF4D}"/>
          </ac:spMkLst>
        </pc:spChg>
        <pc:spChg chg="add del mod topLvl">
          <ac:chgData name="hassan MH" userId="84cd2103f36ef0dc" providerId="LiveId" clId="{DB09E389-B254-452F-B509-6BD4BBA14926}" dt="2021-02-20T14:48:31.243" v="2703" actId="478"/>
          <ac:spMkLst>
            <pc:docMk/>
            <pc:sldMk cId="2311472936" sldId="261"/>
            <ac:spMk id="82" creationId="{FA6985C6-5108-40FB-8340-AA6969352B75}"/>
          </ac:spMkLst>
        </pc:spChg>
        <pc:spChg chg="add del mod topLvl">
          <ac:chgData name="hassan MH" userId="84cd2103f36ef0dc" providerId="LiveId" clId="{DB09E389-B254-452F-B509-6BD4BBA14926}" dt="2021-02-20T14:48:31.243" v="2703" actId="478"/>
          <ac:spMkLst>
            <pc:docMk/>
            <pc:sldMk cId="2311472936" sldId="261"/>
            <ac:spMk id="83" creationId="{8FE3D97C-9D97-4618-A871-00F226E29C5E}"/>
          </ac:spMkLst>
        </pc:spChg>
        <pc:spChg chg="add del mod topLvl">
          <ac:chgData name="hassan MH" userId="84cd2103f36ef0dc" providerId="LiveId" clId="{DB09E389-B254-452F-B509-6BD4BBA14926}" dt="2021-02-20T14:48:31.243" v="2703" actId="478"/>
          <ac:spMkLst>
            <pc:docMk/>
            <pc:sldMk cId="2311472936" sldId="261"/>
            <ac:spMk id="84" creationId="{6DCD0CBF-3F4B-4351-97AA-04ED9AA5920C}"/>
          </ac:spMkLst>
        </pc:spChg>
        <pc:spChg chg="add del mod topLvl">
          <ac:chgData name="hassan MH" userId="84cd2103f36ef0dc" providerId="LiveId" clId="{DB09E389-B254-452F-B509-6BD4BBA14926}" dt="2021-02-20T14:48:31.243" v="2703" actId="478"/>
          <ac:spMkLst>
            <pc:docMk/>
            <pc:sldMk cId="2311472936" sldId="261"/>
            <ac:spMk id="85" creationId="{BD7806F7-F626-45AB-B3DC-B5237354E2C3}"/>
          </ac:spMkLst>
        </pc:spChg>
        <pc:spChg chg="add del mod topLvl">
          <ac:chgData name="hassan MH" userId="84cd2103f36ef0dc" providerId="LiveId" clId="{DB09E389-B254-452F-B509-6BD4BBA14926}" dt="2021-02-20T14:48:31.243" v="2703" actId="478"/>
          <ac:spMkLst>
            <pc:docMk/>
            <pc:sldMk cId="2311472936" sldId="261"/>
            <ac:spMk id="86" creationId="{E598112E-D07B-476B-A9E6-2E75442360F0}"/>
          </ac:spMkLst>
        </pc:spChg>
        <pc:spChg chg="add del mod topLvl">
          <ac:chgData name="hassan MH" userId="84cd2103f36ef0dc" providerId="LiveId" clId="{DB09E389-B254-452F-B509-6BD4BBA14926}" dt="2021-02-20T14:48:31.243" v="2703" actId="478"/>
          <ac:spMkLst>
            <pc:docMk/>
            <pc:sldMk cId="2311472936" sldId="261"/>
            <ac:spMk id="87" creationId="{865A2F7A-9954-47B1-95DD-F70232C083B0}"/>
          </ac:spMkLst>
        </pc:spChg>
        <pc:spChg chg="add del mod topLvl">
          <ac:chgData name="hassan MH" userId="84cd2103f36ef0dc" providerId="LiveId" clId="{DB09E389-B254-452F-B509-6BD4BBA14926}" dt="2021-02-20T14:48:31.243" v="2703" actId="478"/>
          <ac:spMkLst>
            <pc:docMk/>
            <pc:sldMk cId="2311472936" sldId="261"/>
            <ac:spMk id="88" creationId="{BF227E42-DF3C-4934-AF7C-AC1187CE5B0C}"/>
          </ac:spMkLst>
        </pc:spChg>
        <pc:spChg chg="add del mod topLvl">
          <ac:chgData name="hassan MH" userId="84cd2103f36ef0dc" providerId="LiveId" clId="{DB09E389-B254-452F-B509-6BD4BBA14926}" dt="2021-02-20T14:48:31.243" v="2703" actId="478"/>
          <ac:spMkLst>
            <pc:docMk/>
            <pc:sldMk cId="2311472936" sldId="261"/>
            <ac:spMk id="89" creationId="{24462D8B-0825-4179-BE0C-1DF114FC907D}"/>
          </ac:spMkLst>
        </pc:spChg>
        <pc:spChg chg="add del mod topLvl">
          <ac:chgData name="hassan MH" userId="84cd2103f36ef0dc" providerId="LiveId" clId="{DB09E389-B254-452F-B509-6BD4BBA14926}" dt="2021-02-20T14:48:31.243" v="2703" actId="478"/>
          <ac:spMkLst>
            <pc:docMk/>
            <pc:sldMk cId="2311472936" sldId="261"/>
            <ac:spMk id="90" creationId="{F708BEC4-AC6C-4EF4-8B4A-0BA964F3D607}"/>
          </ac:spMkLst>
        </pc:spChg>
        <pc:spChg chg="mod">
          <ac:chgData name="hassan MH" userId="84cd2103f36ef0dc" providerId="LiveId" clId="{DB09E389-B254-452F-B509-6BD4BBA14926}" dt="2021-02-20T14:48:20.182" v="2699" actId="165"/>
          <ac:spMkLst>
            <pc:docMk/>
            <pc:sldMk cId="2311472936" sldId="261"/>
            <ac:spMk id="92" creationId="{820A0FAA-1E13-4702-AD4C-47CDBB0B06EA}"/>
          </ac:spMkLst>
        </pc:spChg>
        <pc:spChg chg="mod">
          <ac:chgData name="hassan MH" userId="84cd2103f36ef0dc" providerId="LiveId" clId="{DB09E389-B254-452F-B509-6BD4BBA14926}" dt="2021-02-20T14:48:20.182" v="2699" actId="165"/>
          <ac:spMkLst>
            <pc:docMk/>
            <pc:sldMk cId="2311472936" sldId="261"/>
            <ac:spMk id="93" creationId="{B5BA768F-446B-41B1-97DB-DA4EDB055F8E}"/>
          </ac:spMkLst>
        </pc:spChg>
        <pc:spChg chg="mod">
          <ac:chgData name="hassan MH" userId="84cd2103f36ef0dc" providerId="LiveId" clId="{DB09E389-B254-452F-B509-6BD4BBA14926}" dt="2021-02-20T14:48:20.182" v="2699" actId="165"/>
          <ac:spMkLst>
            <pc:docMk/>
            <pc:sldMk cId="2311472936" sldId="261"/>
            <ac:spMk id="95" creationId="{8E8CE897-5A5D-4650-AE1A-4282273E7A0E}"/>
          </ac:spMkLst>
        </pc:spChg>
        <pc:spChg chg="mod">
          <ac:chgData name="hassan MH" userId="84cd2103f36ef0dc" providerId="LiveId" clId="{DB09E389-B254-452F-B509-6BD4BBA14926}" dt="2021-02-20T14:48:20.182" v="2699" actId="165"/>
          <ac:spMkLst>
            <pc:docMk/>
            <pc:sldMk cId="2311472936" sldId="261"/>
            <ac:spMk id="96" creationId="{C147B1FC-CEDA-4990-8B68-6F387133E96A}"/>
          </ac:spMkLst>
        </pc:spChg>
        <pc:spChg chg="mod">
          <ac:chgData name="hassan MH" userId="84cd2103f36ef0dc" providerId="LiveId" clId="{DB09E389-B254-452F-B509-6BD4BBA14926}" dt="2021-02-20T14:48:20.182" v="2699" actId="165"/>
          <ac:spMkLst>
            <pc:docMk/>
            <pc:sldMk cId="2311472936" sldId="261"/>
            <ac:spMk id="98" creationId="{083D065C-F953-44E4-A58F-E56F73E2B79F}"/>
          </ac:spMkLst>
        </pc:spChg>
        <pc:spChg chg="mod">
          <ac:chgData name="hassan MH" userId="84cd2103f36ef0dc" providerId="LiveId" clId="{DB09E389-B254-452F-B509-6BD4BBA14926}" dt="2021-02-20T14:48:20.182" v="2699" actId="165"/>
          <ac:spMkLst>
            <pc:docMk/>
            <pc:sldMk cId="2311472936" sldId="261"/>
            <ac:spMk id="99" creationId="{B569F191-4C95-4562-A950-8F9F60003E52}"/>
          </ac:spMkLst>
        </pc:spChg>
        <pc:spChg chg="add del mod">
          <ac:chgData name="hassan MH" userId="84cd2103f36ef0dc" providerId="LiveId" clId="{DB09E389-B254-452F-B509-6BD4BBA14926}" dt="2021-02-20T14:48:20.182" v="2699" actId="165"/>
          <ac:spMkLst>
            <pc:docMk/>
            <pc:sldMk cId="2311472936" sldId="261"/>
            <ac:spMk id="101" creationId="{5DA79C48-C809-48F3-B4D6-60EA7F949C59}"/>
          </ac:spMkLst>
        </pc:spChg>
        <pc:spChg chg="mod">
          <ac:chgData name="hassan MH" userId="84cd2103f36ef0dc" providerId="LiveId" clId="{DB09E389-B254-452F-B509-6BD4BBA14926}" dt="2021-02-20T14:48:20.182" v="2699" actId="165"/>
          <ac:spMkLst>
            <pc:docMk/>
            <pc:sldMk cId="2311472936" sldId="261"/>
            <ac:spMk id="102" creationId="{C4C894B3-A35B-4B96-BE09-DBFF86A7E6A1}"/>
          </ac:spMkLst>
        </pc:spChg>
        <pc:spChg chg="add del mod topLvl">
          <ac:chgData name="hassan MH" userId="84cd2103f36ef0dc" providerId="LiveId" clId="{DB09E389-B254-452F-B509-6BD4BBA14926}" dt="2021-02-20T14:48:31.243" v="2703" actId="478"/>
          <ac:spMkLst>
            <pc:docMk/>
            <pc:sldMk cId="2311472936" sldId="261"/>
            <ac:spMk id="103" creationId="{361AA8DA-D06E-46ED-86D7-957C2FA73949}"/>
          </ac:spMkLst>
        </pc:spChg>
        <pc:spChg chg="add del mod topLvl">
          <ac:chgData name="hassan MH" userId="84cd2103f36ef0dc" providerId="LiveId" clId="{DB09E389-B254-452F-B509-6BD4BBA14926}" dt="2021-02-20T14:48:31.243" v="2703" actId="478"/>
          <ac:spMkLst>
            <pc:docMk/>
            <pc:sldMk cId="2311472936" sldId="261"/>
            <ac:spMk id="104" creationId="{4E307647-BC8C-401A-B234-765D14035235}"/>
          </ac:spMkLst>
        </pc:spChg>
        <pc:spChg chg="add del mod topLvl">
          <ac:chgData name="hassan MH" userId="84cd2103f36ef0dc" providerId="LiveId" clId="{DB09E389-B254-452F-B509-6BD4BBA14926}" dt="2021-02-20T14:48:31.243" v="2703" actId="478"/>
          <ac:spMkLst>
            <pc:docMk/>
            <pc:sldMk cId="2311472936" sldId="261"/>
            <ac:spMk id="105" creationId="{8314226B-36E8-4871-B537-3E5615C842B2}"/>
          </ac:spMkLst>
        </pc:spChg>
        <pc:grpChg chg="add del mod">
          <ac:chgData name="hassan MH" userId="84cd2103f36ef0dc" providerId="LiveId" clId="{DB09E389-B254-452F-B509-6BD4BBA14926}" dt="2021-02-20T14:48:20.182" v="2699" actId="165"/>
          <ac:grpSpMkLst>
            <pc:docMk/>
            <pc:sldMk cId="2311472936" sldId="261"/>
            <ac:grpSpMk id="2" creationId="{F4EE4517-9B61-4EE8-B016-DEDE124CAA5B}"/>
          </ac:grpSpMkLst>
        </pc:grpChg>
        <pc:grpChg chg="add mod">
          <ac:chgData name="hassan MH" userId="84cd2103f36ef0dc" providerId="LiveId" clId="{DB09E389-B254-452F-B509-6BD4BBA14926}" dt="2021-02-20T12:08:35.877" v="629" actId="1076"/>
          <ac:grpSpMkLst>
            <pc:docMk/>
            <pc:sldMk cId="2311472936" sldId="261"/>
            <ac:grpSpMk id="8" creationId="{0D9C1882-B70B-4316-AAD0-0C8E97C94A39}"/>
          </ac:grpSpMkLst>
        </pc:grpChg>
        <pc:grpChg chg="add mod">
          <ac:chgData name="hassan MH" userId="84cd2103f36ef0dc" providerId="LiveId" clId="{DB09E389-B254-452F-B509-6BD4BBA14926}" dt="2021-02-20T12:08:32.399" v="628" actId="1076"/>
          <ac:grpSpMkLst>
            <pc:docMk/>
            <pc:sldMk cId="2311472936" sldId="261"/>
            <ac:grpSpMk id="22" creationId="{326E3BB1-B1EE-4A9C-87D8-9423187340ED}"/>
          </ac:grpSpMkLst>
        </pc:grpChg>
        <pc:grpChg chg="add mod">
          <ac:chgData name="hassan MH" userId="84cd2103f36ef0dc" providerId="LiveId" clId="{DB09E389-B254-452F-B509-6BD4BBA14926}" dt="2021-02-20T12:08:37.710" v="632" actId="1076"/>
          <ac:grpSpMkLst>
            <pc:docMk/>
            <pc:sldMk cId="2311472936" sldId="261"/>
            <ac:grpSpMk id="36" creationId="{198068DC-0D9E-471B-A2E6-71294CDD7FED}"/>
          </ac:grpSpMkLst>
        </pc:grpChg>
        <pc:grpChg chg="add del mod">
          <ac:chgData name="hassan MH" userId="84cd2103f36ef0dc" providerId="LiveId" clId="{DB09E389-B254-452F-B509-6BD4BBA14926}" dt="2021-02-20T14:48:29.808" v="2702" actId="478"/>
          <ac:grpSpMkLst>
            <pc:docMk/>
            <pc:sldMk cId="2311472936" sldId="261"/>
            <ac:grpSpMk id="50" creationId="{6555EA9C-2277-4888-8203-172C3F9DD882}"/>
          </ac:grpSpMkLst>
        </pc:grpChg>
        <pc:grpChg chg="add mod">
          <ac:chgData name="hassan MH" userId="84cd2103f36ef0dc" providerId="LiveId" clId="{DB09E389-B254-452F-B509-6BD4BBA14926}" dt="2021-02-20T12:08:47.806" v="639" actId="1076"/>
          <ac:grpSpMkLst>
            <pc:docMk/>
            <pc:sldMk cId="2311472936" sldId="261"/>
            <ac:grpSpMk id="64" creationId="{D70DDA0A-B020-43A9-8A63-AAFEC630066A}"/>
          </ac:grpSpMkLst>
        </pc:grpChg>
        <pc:grpChg chg="add del mod topLvl">
          <ac:chgData name="hassan MH" userId="84cd2103f36ef0dc" providerId="LiveId" clId="{DB09E389-B254-452F-B509-6BD4BBA14926}" dt="2021-02-20T14:48:31.243" v="2703" actId="478"/>
          <ac:grpSpMkLst>
            <pc:docMk/>
            <pc:sldMk cId="2311472936" sldId="261"/>
            <ac:grpSpMk id="91" creationId="{68789592-C8F2-4784-B7E5-1A1520B8ED63}"/>
          </ac:grpSpMkLst>
        </pc:grpChg>
        <pc:grpChg chg="add del mod topLvl">
          <ac:chgData name="hassan MH" userId="84cd2103f36ef0dc" providerId="LiveId" clId="{DB09E389-B254-452F-B509-6BD4BBA14926}" dt="2021-02-20T14:48:31.243" v="2703" actId="478"/>
          <ac:grpSpMkLst>
            <pc:docMk/>
            <pc:sldMk cId="2311472936" sldId="261"/>
            <ac:grpSpMk id="94" creationId="{C21FA46D-1E60-408A-B392-94B649C02389}"/>
          </ac:grpSpMkLst>
        </pc:grpChg>
        <pc:grpChg chg="add del mod topLvl">
          <ac:chgData name="hassan MH" userId="84cd2103f36ef0dc" providerId="LiveId" clId="{DB09E389-B254-452F-B509-6BD4BBA14926}" dt="2021-02-20T14:48:31.243" v="2703" actId="478"/>
          <ac:grpSpMkLst>
            <pc:docMk/>
            <pc:sldMk cId="2311472936" sldId="261"/>
            <ac:grpSpMk id="97" creationId="{E0DD187E-CBBD-4A4F-9214-150B6F25E147}"/>
          </ac:grpSpMkLst>
        </pc:grpChg>
        <pc:grpChg chg="add del mod topLvl">
          <ac:chgData name="hassan MH" userId="84cd2103f36ef0dc" providerId="LiveId" clId="{DB09E389-B254-452F-B509-6BD4BBA14926}" dt="2021-02-20T14:48:31.243" v="2703" actId="478"/>
          <ac:grpSpMkLst>
            <pc:docMk/>
            <pc:sldMk cId="2311472936" sldId="261"/>
            <ac:grpSpMk id="100" creationId="{9A02849A-A585-4BA2-B232-116C9853063A}"/>
          </ac:grpSpMkLst>
        </pc:grpChg>
        <pc:picChg chg="add del mod">
          <ac:chgData name="hassan MH" userId="84cd2103f36ef0dc" providerId="LiveId" clId="{DB09E389-B254-452F-B509-6BD4BBA14926}" dt="2021-02-20T14:48:22.471" v="2700" actId="478"/>
          <ac:picMkLst>
            <pc:docMk/>
            <pc:sldMk cId="2311472936" sldId="261"/>
            <ac:picMk id="6146" creationId="{B0E7DEF4-708D-45CE-B45B-E8419A53290C}"/>
          </ac:picMkLst>
        </pc:picChg>
      </pc:sldChg>
      <pc:sldChg chg="addSp delSp modSp new del mod setBg">
        <pc:chgData name="hassan MH" userId="84cd2103f36ef0dc" providerId="LiveId" clId="{DB09E389-B254-452F-B509-6BD4BBA14926}" dt="2021-02-20T15:50:28.492" v="3431" actId="47"/>
        <pc:sldMkLst>
          <pc:docMk/>
          <pc:sldMk cId="2630560942" sldId="262"/>
        </pc:sldMkLst>
        <pc:spChg chg="del">
          <ac:chgData name="hassan MH" userId="84cd2103f36ef0dc" providerId="LiveId" clId="{DB09E389-B254-452F-B509-6BD4BBA14926}" dt="2021-02-20T12:08:53.883" v="641" actId="478"/>
          <ac:spMkLst>
            <pc:docMk/>
            <pc:sldMk cId="2630560942" sldId="262"/>
            <ac:spMk id="2" creationId="{9B80788F-F0F7-49D2-877B-7282274AE088}"/>
          </ac:spMkLst>
        </pc:spChg>
        <pc:spChg chg="del">
          <ac:chgData name="hassan MH" userId="84cd2103f36ef0dc" providerId="LiveId" clId="{DB09E389-B254-452F-B509-6BD4BBA14926}" dt="2021-02-20T12:08:53.883" v="641" actId="478"/>
          <ac:spMkLst>
            <pc:docMk/>
            <pc:sldMk cId="2630560942" sldId="262"/>
            <ac:spMk id="3" creationId="{2C91F270-EF19-40C0-AC32-0CC15197D3BD}"/>
          </ac:spMkLst>
        </pc:spChg>
        <pc:spChg chg="add mod">
          <ac:chgData name="hassan MH" userId="84cd2103f36ef0dc" providerId="LiveId" clId="{DB09E389-B254-452F-B509-6BD4BBA14926}" dt="2021-02-20T15:50:02.598" v="3430" actId="20577"/>
          <ac:spMkLst>
            <pc:docMk/>
            <pc:sldMk cId="2630560942" sldId="262"/>
            <ac:spMk id="3" creationId="{B1AD97BB-A4F1-4591-8436-814C8314A0AF}"/>
          </ac:spMkLst>
        </pc:spChg>
        <pc:picChg chg="add del mod">
          <ac:chgData name="hassan MH" userId="84cd2103f36ef0dc" providerId="LiveId" clId="{DB09E389-B254-452F-B509-6BD4BBA14926}" dt="2021-02-20T15:48:45.491" v="3389" actId="478"/>
          <ac:picMkLst>
            <pc:docMk/>
            <pc:sldMk cId="2630560942" sldId="262"/>
            <ac:picMk id="7170" creationId="{D4A91EAA-6AB2-4B02-AD17-EB0C0D175ED9}"/>
          </ac:picMkLst>
        </pc:picChg>
      </pc:sldChg>
      <pc:sldChg chg="addSp delSp modSp new del mod ord">
        <pc:chgData name="hassan MH" userId="84cd2103f36ef0dc" providerId="LiveId" clId="{DB09E389-B254-452F-B509-6BD4BBA14926}" dt="2021-02-20T15:48:42.744" v="3387" actId="47"/>
        <pc:sldMkLst>
          <pc:docMk/>
          <pc:sldMk cId="4279909121" sldId="263"/>
        </pc:sldMkLst>
        <pc:spChg chg="del">
          <ac:chgData name="hassan MH" userId="84cd2103f36ef0dc" providerId="LiveId" clId="{DB09E389-B254-452F-B509-6BD4BBA14926}" dt="2021-02-20T12:09:37.406" v="653" actId="478"/>
          <ac:spMkLst>
            <pc:docMk/>
            <pc:sldMk cId="4279909121" sldId="263"/>
            <ac:spMk id="2" creationId="{EDDD1222-79D2-4701-A538-920C66D24BC6}"/>
          </ac:spMkLst>
        </pc:spChg>
        <pc:spChg chg="del">
          <ac:chgData name="hassan MH" userId="84cd2103f36ef0dc" providerId="LiveId" clId="{DB09E389-B254-452F-B509-6BD4BBA14926}" dt="2021-02-20T12:09:37.406" v="653" actId="478"/>
          <ac:spMkLst>
            <pc:docMk/>
            <pc:sldMk cId="4279909121" sldId="263"/>
            <ac:spMk id="3" creationId="{5796D872-B65E-4BD0-8C35-38B434F39A96}"/>
          </ac:spMkLst>
        </pc:spChg>
        <pc:spChg chg="add del">
          <ac:chgData name="hassan MH" userId="84cd2103f36ef0dc" providerId="LiveId" clId="{DB09E389-B254-452F-B509-6BD4BBA14926}" dt="2021-02-20T12:11:13.793" v="667" actId="478"/>
          <ac:spMkLst>
            <pc:docMk/>
            <pc:sldMk cId="4279909121" sldId="263"/>
            <ac:spMk id="4" creationId="{633A8535-964E-460F-9BCA-ACB34B77D170}"/>
          </ac:spMkLst>
        </pc:spChg>
        <pc:spChg chg="add del">
          <ac:chgData name="hassan MH" userId="84cd2103f36ef0dc" providerId="LiveId" clId="{DB09E389-B254-452F-B509-6BD4BBA14926}" dt="2021-02-20T12:11:44.072" v="670"/>
          <ac:spMkLst>
            <pc:docMk/>
            <pc:sldMk cId="4279909121" sldId="263"/>
            <ac:spMk id="5" creationId="{44BC2E28-F6B1-4B26-9514-492B04651E89}"/>
          </ac:spMkLst>
        </pc:spChg>
        <pc:spChg chg="add del">
          <ac:chgData name="hassan MH" userId="84cd2103f36ef0dc" providerId="LiveId" clId="{DB09E389-B254-452F-B509-6BD4BBA14926}" dt="2021-02-20T12:11:44.072" v="670"/>
          <ac:spMkLst>
            <pc:docMk/>
            <pc:sldMk cId="4279909121" sldId="263"/>
            <ac:spMk id="6" creationId="{4490D7D3-588D-4CCF-AA02-C6342B3B3345}"/>
          </ac:spMkLst>
        </pc:spChg>
        <pc:spChg chg="mod">
          <ac:chgData name="hassan MH" userId="84cd2103f36ef0dc" providerId="LiveId" clId="{DB09E389-B254-452F-B509-6BD4BBA14926}" dt="2021-02-20T12:12:34.454" v="683" actId="206"/>
          <ac:spMkLst>
            <pc:docMk/>
            <pc:sldMk cId="4279909121" sldId="263"/>
            <ac:spMk id="8" creationId="{F5CDA6DE-7AA0-49B5-A080-6B8C8A3ADBCD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10" creationId="{029BD2C1-C546-470E-91E4-3268BF304172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11" creationId="{3C4DC667-86D9-4A9D-B75D-08FF3FA03B52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12" creationId="{DC899600-04FF-4DD5-AC92-390C950B68A1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13" creationId="{FDCCC8B1-583E-4BB8-A772-9BA53E393CF3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14" creationId="{43704047-909A-4968-BDF4-D034B488AA9B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15" creationId="{F2FEC0B3-8DCD-4529-81A3-771F20650329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16" creationId="{8EC90AB6-B5DC-4734-9E2C-42107A8B0D9E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17" creationId="{8F8BDE89-A5FA-4352-B3CF-552CEA1B374A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18" creationId="{27CAA61C-7055-4AEB-8F25-ECB989D15183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19" creationId="{0D91A49D-3B9E-4346-8A2E-ECB2FDFC8339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20" creationId="{6E548E99-19E4-4B6D-A544-F2AAEEC710DF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21" creationId="{8F2071B1-37DD-4EAB-876E-CD4199493D18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22" creationId="{EADBADCA-67A6-426A-9A6C-E2697458DCAE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24" creationId="{91DD5977-406F-4506-A4BF-BD363AD7F376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25" creationId="{D2E1EAB4-18AA-49C0-A4AC-D7C2002D779C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26" creationId="{1EB1C66B-5E51-4917-BEDB-FA3E8E564D40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27" creationId="{5342E2FE-B1A8-47FB-91C1-AB3617FFD966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28" creationId="{A74410B1-BAFC-4A81-BEC2-3075859005C1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29" creationId="{38CBC03C-1190-4C40-8A72-E9D1A911C413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30" creationId="{62534D47-82D9-454E-97B1-58968EBDF9C1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31" creationId="{3A2B0D28-4275-46D6-83FA-39F04ED816E4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32" creationId="{A81E1F64-FF79-47A7-99D4-AA33CCE85CCE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33" creationId="{9FBBA1FE-29BA-46CF-B818-5E70DF252B82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34" creationId="{05C34297-33E4-4B2F-BF9E-0CB19445454C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35" creationId="{BE5AAE56-9A95-47DE-BF86-3B2873709BC5}"/>
          </ac:spMkLst>
        </pc:spChg>
        <pc:spChg chg="mod">
          <ac:chgData name="hassan MH" userId="84cd2103f36ef0dc" providerId="LiveId" clId="{DB09E389-B254-452F-B509-6BD4BBA14926}" dt="2021-02-20T12:12:45.399" v="684"/>
          <ac:spMkLst>
            <pc:docMk/>
            <pc:sldMk cId="4279909121" sldId="263"/>
            <ac:spMk id="36" creationId="{2EFC79A3-60BD-4E7A-93FE-4EB7869392B9}"/>
          </ac:spMkLst>
        </pc:spChg>
        <pc:spChg chg="mod">
          <ac:chgData name="hassan MH" userId="84cd2103f36ef0dc" providerId="LiveId" clId="{DB09E389-B254-452F-B509-6BD4BBA14926}" dt="2021-02-20T12:12:49.872" v="685"/>
          <ac:spMkLst>
            <pc:docMk/>
            <pc:sldMk cId="4279909121" sldId="263"/>
            <ac:spMk id="38" creationId="{9C20B77F-16F5-4B4F-88FA-9E70A03167D3}"/>
          </ac:spMkLst>
        </pc:spChg>
        <pc:spChg chg="mod">
          <ac:chgData name="hassan MH" userId="84cd2103f36ef0dc" providerId="LiveId" clId="{DB09E389-B254-452F-B509-6BD4BBA14926}" dt="2021-02-20T12:12:49.872" v="685"/>
          <ac:spMkLst>
            <pc:docMk/>
            <pc:sldMk cId="4279909121" sldId="263"/>
            <ac:spMk id="39" creationId="{5AE6D610-0C38-4F23-BC1F-54FCCEF90685}"/>
          </ac:spMkLst>
        </pc:spChg>
        <pc:spChg chg="mod">
          <ac:chgData name="hassan MH" userId="84cd2103f36ef0dc" providerId="LiveId" clId="{DB09E389-B254-452F-B509-6BD4BBA14926}" dt="2021-02-20T12:12:49.872" v="685"/>
          <ac:spMkLst>
            <pc:docMk/>
            <pc:sldMk cId="4279909121" sldId="263"/>
            <ac:spMk id="40" creationId="{C599A77A-DBC9-4756-A942-0513F664B436}"/>
          </ac:spMkLst>
        </pc:spChg>
        <pc:spChg chg="mod">
          <ac:chgData name="hassan MH" userId="84cd2103f36ef0dc" providerId="LiveId" clId="{DB09E389-B254-452F-B509-6BD4BBA14926}" dt="2021-02-20T12:12:49.872" v="685"/>
          <ac:spMkLst>
            <pc:docMk/>
            <pc:sldMk cId="4279909121" sldId="263"/>
            <ac:spMk id="41" creationId="{8545F25B-A9F2-4FA9-A996-B1C6264A7B1D}"/>
          </ac:spMkLst>
        </pc:spChg>
        <pc:spChg chg="mod">
          <ac:chgData name="hassan MH" userId="84cd2103f36ef0dc" providerId="LiveId" clId="{DB09E389-B254-452F-B509-6BD4BBA14926}" dt="2021-02-20T12:12:49.872" v="685"/>
          <ac:spMkLst>
            <pc:docMk/>
            <pc:sldMk cId="4279909121" sldId="263"/>
            <ac:spMk id="42" creationId="{4E93C3D4-571D-4AC5-B7EF-477527D64769}"/>
          </ac:spMkLst>
        </pc:spChg>
        <pc:spChg chg="mod">
          <ac:chgData name="hassan MH" userId="84cd2103f36ef0dc" providerId="LiveId" clId="{DB09E389-B254-452F-B509-6BD4BBA14926}" dt="2021-02-20T12:12:49.872" v="685"/>
          <ac:spMkLst>
            <pc:docMk/>
            <pc:sldMk cId="4279909121" sldId="263"/>
            <ac:spMk id="43" creationId="{E4257405-74A6-4CF5-956B-631E0A9D0F41}"/>
          </ac:spMkLst>
        </pc:spChg>
        <pc:spChg chg="mod">
          <ac:chgData name="hassan MH" userId="84cd2103f36ef0dc" providerId="LiveId" clId="{DB09E389-B254-452F-B509-6BD4BBA14926}" dt="2021-02-20T12:12:49.872" v="685"/>
          <ac:spMkLst>
            <pc:docMk/>
            <pc:sldMk cId="4279909121" sldId="263"/>
            <ac:spMk id="44" creationId="{B0650596-A1B8-4E22-8D3E-9B1B017A8D6D}"/>
          </ac:spMkLst>
        </pc:spChg>
        <pc:spChg chg="mod">
          <ac:chgData name="hassan MH" userId="84cd2103f36ef0dc" providerId="LiveId" clId="{DB09E389-B254-452F-B509-6BD4BBA14926}" dt="2021-02-20T12:12:49.872" v="685"/>
          <ac:spMkLst>
            <pc:docMk/>
            <pc:sldMk cId="4279909121" sldId="263"/>
            <ac:spMk id="45" creationId="{D6F9AA50-812D-4604-AAC6-1A64D871A5C8}"/>
          </ac:spMkLst>
        </pc:spChg>
        <pc:spChg chg="mod">
          <ac:chgData name="hassan MH" userId="84cd2103f36ef0dc" providerId="LiveId" clId="{DB09E389-B254-452F-B509-6BD4BBA14926}" dt="2021-02-20T12:12:49.872" v="685"/>
          <ac:spMkLst>
            <pc:docMk/>
            <pc:sldMk cId="4279909121" sldId="263"/>
            <ac:spMk id="46" creationId="{77542D6B-BAF2-4144-8C1A-589096265ED1}"/>
          </ac:spMkLst>
        </pc:spChg>
        <pc:spChg chg="mod">
          <ac:chgData name="hassan MH" userId="84cd2103f36ef0dc" providerId="LiveId" clId="{DB09E389-B254-452F-B509-6BD4BBA14926}" dt="2021-02-20T12:12:49.872" v="685"/>
          <ac:spMkLst>
            <pc:docMk/>
            <pc:sldMk cId="4279909121" sldId="263"/>
            <ac:spMk id="47" creationId="{8AD05FF6-CC89-4A84-BCBA-63EA03914223}"/>
          </ac:spMkLst>
        </pc:spChg>
        <pc:spChg chg="mod">
          <ac:chgData name="hassan MH" userId="84cd2103f36ef0dc" providerId="LiveId" clId="{DB09E389-B254-452F-B509-6BD4BBA14926}" dt="2021-02-20T12:12:49.872" v="685"/>
          <ac:spMkLst>
            <pc:docMk/>
            <pc:sldMk cId="4279909121" sldId="263"/>
            <ac:spMk id="48" creationId="{9EE0F9BD-43D0-4C33-AE44-E448893DBC82}"/>
          </ac:spMkLst>
        </pc:spChg>
        <pc:spChg chg="mod">
          <ac:chgData name="hassan MH" userId="84cd2103f36ef0dc" providerId="LiveId" clId="{DB09E389-B254-452F-B509-6BD4BBA14926}" dt="2021-02-20T12:12:49.872" v="685"/>
          <ac:spMkLst>
            <pc:docMk/>
            <pc:sldMk cId="4279909121" sldId="263"/>
            <ac:spMk id="49" creationId="{95167DD1-C556-4DE5-A426-1A1C5D0F4815}"/>
          </ac:spMkLst>
        </pc:spChg>
        <pc:spChg chg="mod">
          <ac:chgData name="hassan MH" userId="84cd2103f36ef0dc" providerId="LiveId" clId="{DB09E389-B254-452F-B509-6BD4BBA14926}" dt="2021-02-20T12:12:49.872" v="685"/>
          <ac:spMkLst>
            <pc:docMk/>
            <pc:sldMk cId="4279909121" sldId="263"/>
            <ac:spMk id="50" creationId="{BF1C54C0-6C83-465C-9F91-A4B936321E78}"/>
          </ac:spMkLst>
        </pc:spChg>
        <pc:grpChg chg="add mod">
          <ac:chgData name="hassan MH" userId="84cd2103f36ef0dc" providerId="LiveId" clId="{DB09E389-B254-452F-B509-6BD4BBA14926}" dt="2021-02-20T12:12:45.399" v="684"/>
          <ac:grpSpMkLst>
            <pc:docMk/>
            <pc:sldMk cId="4279909121" sldId="263"/>
            <ac:grpSpMk id="9" creationId="{43B993FD-689C-4E7A-870C-B810E7BA53EC}"/>
          </ac:grpSpMkLst>
        </pc:grpChg>
        <pc:grpChg chg="add mod">
          <ac:chgData name="hassan MH" userId="84cd2103f36ef0dc" providerId="LiveId" clId="{DB09E389-B254-452F-B509-6BD4BBA14926}" dt="2021-02-20T12:12:45.399" v="684"/>
          <ac:grpSpMkLst>
            <pc:docMk/>
            <pc:sldMk cId="4279909121" sldId="263"/>
            <ac:grpSpMk id="23" creationId="{2E4360DE-3CEE-4D1A-B868-BE84D4986FDC}"/>
          </ac:grpSpMkLst>
        </pc:grpChg>
        <pc:grpChg chg="add mod">
          <ac:chgData name="hassan MH" userId="84cd2103f36ef0dc" providerId="LiveId" clId="{DB09E389-B254-452F-B509-6BD4BBA14926}" dt="2021-02-20T12:12:51.823" v="686" actId="1076"/>
          <ac:grpSpMkLst>
            <pc:docMk/>
            <pc:sldMk cId="4279909121" sldId="263"/>
            <ac:grpSpMk id="37" creationId="{BF3618A7-5232-4E52-BFD2-AE2B6FD7201F}"/>
          </ac:grpSpMkLst>
        </pc:grpChg>
        <pc:picChg chg="add mod">
          <ac:chgData name="hassan MH" userId="84cd2103f36ef0dc" providerId="LiveId" clId="{DB09E389-B254-452F-B509-6BD4BBA14926}" dt="2021-02-20T12:11:48.973" v="672" actId="1076"/>
          <ac:picMkLst>
            <pc:docMk/>
            <pc:sldMk cId="4279909121" sldId="263"/>
            <ac:picMk id="8194" creationId="{B36A32A7-BBD2-43A2-ABBA-37505BF4B04B}"/>
          </ac:picMkLst>
        </pc:picChg>
      </pc:sldChg>
      <pc:sldChg chg="addSp delSp modSp add del mod">
        <pc:chgData name="hassan MH" userId="84cd2103f36ef0dc" providerId="LiveId" clId="{DB09E389-B254-452F-B509-6BD4BBA14926}" dt="2021-02-20T15:48:43.604" v="3388" actId="47"/>
        <pc:sldMkLst>
          <pc:docMk/>
          <pc:sldMk cId="4029763342" sldId="264"/>
        </pc:sldMkLst>
        <pc:spChg chg="mod">
          <ac:chgData name="hassan MH" userId="84cd2103f36ef0dc" providerId="LiveId" clId="{DB09E389-B254-452F-B509-6BD4BBA14926}" dt="2021-02-20T12:10:36.688" v="662" actId="207"/>
          <ac:spMkLst>
            <pc:docMk/>
            <pc:sldMk cId="4029763342" sldId="264"/>
            <ac:spMk id="73" creationId="{2BCA48E1-0681-42ED-9457-8961B7484511}"/>
          </ac:spMkLst>
        </pc:spChg>
        <pc:spChg chg="del">
          <ac:chgData name="hassan MH" userId="84cd2103f36ef0dc" providerId="LiveId" clId="{DB09E389-B254-452F-B509-6BD4BBA14926}" dt="2021-02-20T12:10:08.531" v="657" actId="478"/>
          <ac:spMkLst>
            <pc:docMk/>
            <pc:sldMk cId="4029763342" sldId="264"/>
            <ac:spMk id="116" creationId="{8D2563F1-41B5-4AF5-95B4-953F41A6BF2A}"/>
          </ac:spMkLst>
        </pc:spChg>
        <pc:spChg chg="del">
          <ac:chgData name="hassan MH" userId="84cd2103f36ef0dc" providerId="LiveId" clId="{DB09E389-B254-452F-B509-6BD4BBA14926}" dt="2021-02-20T12:10:07.552" v="656" actId="478"/>
          <ac:spMkLst>
            <pc:docMk/>
            <pc:sldMk cId="4029763342" sldId="264"/>
            <ac:spMk id="117" creationId="{2A0DB0ED-EDD5-4A19-B6F8-0CBD5E4EDE93}"/>
          </ac:spMkLst>
        </pc:spChg>
        <pc:spChg chg="del">
          <ac:chgData name="hassan MH" userId="84cd2103f36ef0dc" providerId="LiveId" clId="{DB09E389-B254-452F-B509-6BD4BBA14926}" dt="2021-02-20T12:10:07.552" v="656" actId="478"/>
          <ac:spMkLst>
            <pc:docMk/>
            <pc:sldMk cId="4029763342" sldId="264"/>
            <ac:spMk id="217" creationId="{287C4704-881E-4899-BDFA-5844080B6BA7}"/>
          </ac:spMkLst>
        </pc:spChg>
        <pc:spChg chg="del">
          <ac:chgData name="hassan MH" userId="84cd2103f36ef0dc" providerId="LiveId" clId="{DB09E389-B254-452F-B509-6BD4BBA14926}" dt="2021-02-20T12:10:07.552" v="656" actId="478"/>
          <ac:spMkLst>
            <pc:docMk/>
            <pc:sldMk cId="4029763342" sldId="264"/>
            <ac:spMk id="218" creationId="{078EAE5A-451F-4624-B94B-19442ED839D0}"/>
          </ac:spMkLst>
        </pc:spChg>
        <pc:spChg chg="del">
          <ac:chgData name="hassan MH" userId="84cd2103f36ef0dc" providerId="LiveId" clId="{DB09E389-B254-452F-B509-6BD4BBA14926}" dt="2021-02-20T12:10:07.552" v="656" actId="478"/>
          <ac:spMkLst>
            <pc:docMk/>
            <pc:sldMk cId="4029763342" sldId="264"/>
            <ac:spMk id="219" creationId="{31F7CFCE-0AEB-4667-A3CC-7A9A91D88793}"/>
          </ac:spMkLst>
        </pc:spChg>
        <pc:spChg chg="del">
          <ac:chgData name="hassan MH" userId="84cd2103f36ef0dc" providerId="LiveId" clId="{DB09E389-B254-452F-B509-6BD4BBA14926}" dt="2021-02-20T12:10:07.552" v="656" actId="478"/>
          <ac:spMkLst>
            <pc:docMk/>
            <pc:sldMk cId="4029763342" sldId="264"/>
            <ac:spMk id="220" creationId="{EE3C3DD8-530B-49BF-AC04-030108254768}"/>
          </ac:spMkLst>
        </pc:spChg>
        <pc:spChg chg="del">
          <ac:chgData name="hassan MH" userId="84cd2103f36ef0dc" providerId="LiveId" clId="{DB09E389-B254-452F-B509-6BD4BBA14926}" dt="2021-02-20T12:10:07.552" v="656" actId="478"/>
          <ac:spMkLst>
            <pc:docMk/>
            <pc:sldMk cId="4029763342" sldId="264"/>
            <ac:spMk id="243" creationId="{C54E5571-9B85-4F26-8069-C95683408820}"/>
          </ac:spMkLst>
        </pc:spChg>
        <pc:spChg chg="del">
          <ac:chgData name="hassan MH" userId="84cd2103f36ef0dc" providerId="LiveId" clId="{DB09E389-B254-452F-B509-6BD4BBA14926}" dt="2021-02-20T12:10:07.552" v="656" actId="478"/>
          <ac:spMkLst>
            <pc:docMk/>
            <pc:sldMk cId="4029763342" sldId="264"/>
            <ac:spMk id="244" creationId="{BB288F9A-E731-42A7-9BA4-8D2F2C2D7DCA}"/>
          </ac:spMkLst>
        </pc:spChg>
        <pc:spChg chg="mod">
          <ac:chgData name="hassan MH" userId="84cd2103f36ef0dc" providerId="LiveId" clId="{DB09E389-B254-452F-B509-6BD4BBA14926}" dt="2021-02-20T12:12:53.084" v="687"/>
          <ac:spMkLst>
            <pc:docMk/>
            <pc:sldMk cId="4029763342" sldId="264"/>
            <ac:spMk id="337" creationId="{DF0F90C7-DC79-4142-B331-480C6EFD2686}"/>
          </ac:spMkLst>
        </pc:spChg>
        <pc:spChg chg="mod">
          <ac:chgData name="hassan MH" userId="84cd2103f36ef0dc" providerId="LiveId" clId="{DB09E389-B254-452F-B509-6BD4BBA14926}" dt="2021-02-20T12:12:53.084" v="687"/>
          <ac:spMkLst>
            <pc:docMk/>
            <pc:sldMk cId="4029763342" sldId="264"/>
            <ac:spMk id="338" creationId="{BE2EE700-8DDB-4CF1-B28F-FB4EAA321A1F}"/>
          </ac:spMkLst>
        </pc:spChg>
        <pc:spChg chg="mod">
          <ac:chgData name="hassan MH" userId="84cd2103f36ef0dc" providerId="LiveId" clId="{DB09E389-B254-452F-B509-6BD4BBA14926}" dt="2021-02-20T12:12:53.084" v="687"/>
          <ac:spMkLst>
            <pc:docMk/>
            <pc:sldMk cId="4029763342" sldId="264"/>
            <ac:spMk id="339" creationId="{A332F217-8AFE-4E53-B420-FF7FEC51E9CF}"/>
          </ac:spMkLst>
        </pc:spChg>
        <pc:spChg chg="mod">
          <ac:chgData name="hassan MH" userId="84cd2103f36ef0dc" providerId="LiveId" clId="{DB09E389-B254-452F-B509-6BD4BBA14926}" dt="2021-02-20T12:12:53.084" v="687"/>
          <ac:spMkLst>
            <pc:docMk/>
            <pc:sldMk cId="4029763342" sldId="264"/>
            <ac:spMk id="340" creationId="{5DD39439-E2AC-404C-AD5D-2C5B6DB4C200}"/>
          </ac:spMkLst>
        </pc:spChg>
        <pc:spChg chg="mod">
          <ac:chgData name="hassan MH" userId="84cd2103f36ef0dc" providerId="LiveId" clId="{DB09E389-B254-452F-B509-6BD4BBA14926}" dt="2021-02-20T12:12:53.084" v="687"/>
          <ac:spMkLst>
            <pc:docMk/>
            <pc:sldMk cId="4029763342" sldId="264"/>
            <ac:spMk id="341" creationId="{FBF7D62B-76CE-409A-BB3B-D4E0850B60ED}"/>
          </ac:spMkLst>
        </pc:spChg>
        <pc:spChg chg="mod">
          <ac:chgData name="hassan MH" userId="84cd2103f36ef0dc" providerId="LiveId" clId="{DB09E389-B254-452F-B509-6BD4BBA14926}" dt="2021-02-20T12:12:53.084" v="687"/>
          <ac:spMkLst>
            <pc:docMk/>
            <pc:sldMk cId="4029763342" sldId="264"/>
            <ac:spMk id="342" creationId="{2089665A-A0B0-44E3-B503-D10B90E21F2E}"/>
          </ac:spMkLst>
        </pc:spChg>
        <pc:spChg chg="mod">
          <ac:chgData name="hassan MH" userId="84cd2103f36ef0dc" providerId="LiveId" clId="{DB09E389-B254-452F-B509-6BD4BBA14926}" dt="2021-02-20T12:12:53.084" v="687"/>
          <ac:spMkLst>
            <pc:docMk/>
            <pc:sldMk cId="4029763342" sldId="264"/>
            <ac:spMk id="343" creationId="{8D1EA8E8-5D61-42F6-88D1-8C73382AB395}"/>
          </ac:spMkLst>
        </pc:spChg>
        <pc:spChg chg="mod">
          <ac:chgData name="hassan MH" userId="84cd2103f36ef0dc" providerId="LiveId" clId="{DB09E389-B254-452F-B509-6BD4BBA14926}" dt="2021-02-20T12:12:53.084" v="687"/>
          <ac:spMkLst>
            <pc:docMk/>
            <pc:sldMk cId="4029763342" sldId="264"/>
            <ac:spMk id="344" creationId="{5EAEE7D3-CE78-4F5F-91C5-14D1B057200D}"/>
          </ac:spMkLst>
        </pc:spChg>
        <pc:spChg chg="mod">
          <ac:chgData name="hassan MH" userId="84cd2103f36ef0dc" providerId="LiveId" clId="{DB09E389-B254-452F-B509-6BD4BBA14926}" dt="2021-02-20T12:12:53.084" v="687"/>
          <ac:spMkLst>
            <pc:docMk/>
            <pc:sldMk cId="4029763342" sldId="264"/>
            <ac:spMk id="345" creationId="{A96F3900-4BCD-497E-8CB5-5771E0694B5F}"/>
          </ac:spMkLst>
        </pc:spChg>
        <pc:spChg chg="mod">
          <ac:chgData name="hassan MH" userId="84cd2103f36ef0dc" providerId="LiveId" clId="{DB09E389-B254-452F-B509-6BD4BBA14926}" dt="2021-02-20T12:12:53.084" v="687"/>
          <ac:spMkLst>
            <pc:docMk/>
            <pc:sldMk cId="4029763342" sldId="264"/>
            <ac:spMk id="346" creationId="{11AABA43-F1BF-46FA-A8D8-8DEA967EF8AB}"/>
          </ac:spMkLst>
        </pc:spChg>
        <pc:spChg chg="mod">
          <ac:chgData name="hassan MH" userId="84cd2103f36ef0dc" providerId="LiveId" clId="{DB09E389-B254-452F-B509-6BD4BBA14926}" dt="2021-02-20T12:12:53.084" v="687"/>
          <ac:spMkLst>
            <pc:docMk/>
            <pc:sldMk cId="4029763342" sldId="264"/>
            <ac:spMk id="347" creationId="{9AFEFF4F-44BA-415F-AFF0-75FC808DFB6C}"/>
          </ac:spMkLst>
        </pc:spChg>
        <pc:spChg chg="mod">
          <ac:chgData name="hassan MH" userId="84cd2103f36ef0dc" providerId="LiveId" clId="{DB09E389-B254-452F-B509-6BD4BBA14926}" dt="2021-02-20T12:12:53.084" v="687"/>
          <ac:spMkLst>
            <pc:docMk/>
            <pc:sldMk cId="4029763342" sldId="264"/>
            <ac:spMk id="348" creationId="{0DFC801A-1418-4280-B888-63080CB1F18E}"/>
          </ac:spMkLst>
        </pc:spChg>
        <pc:spChg chg="mod">
          <ac:chgData name="hassan MH" userId="84cd2103f36ef0dc" providerId="LiveId" clId="{DB09E389-B254-452F-B509-6BD4BBA14926}" dt="2021-02-20T12:12:53.084" v="687"/>
          <ac:spMkLst>
            <pc:docMk/>
            <pc:sldMk cId="4029763342" sldId="264"/>
            <ac:spMk id="349" creationId="{713B6DF1-6E5B-4F70-8D8E-E1BE942EB93E}"/>
          </ac:spMkLst>
        </pc:spChg>
        <pc:spChg chg="del">
          <ac:chgData name="hassan MH" userId="84cd2103f36ef0dc" providerId="LiveId" clId="{DB09E389-B254-452F-B509-6BD4BBA14926}" dt="2021-02-20T12:10:07.552" v="656" actId="478"/>
          <ac:spMkLst>
            <pc:docMk/>
            <pc:sldMk cId="4029763342" sldId="264"/>
            <ac:spMk id="1024" creationId="{8400190B-32F1-45D1-8C7A-52065BEE422B}"/>
          </ac:spMkLst>
        </pc:spChg>
        <pc:grpChg chg="del">
          <ac:chgData name="hassan MH" userId="84cd2103f36ef0dc" providerId="LiveId" clId="{DB09E389-B254-452F-B509-6BD4BBA14926}" dt="2021-02-20T12:10:10.524" v="660" actId="478"/>
          <ac:grpSpMkLst>
            <pc:docMk/>
            <pc:sldMk cId="4029763342" sldId="264"/>
            <ac:grpSpMk id="74" creationId="{412490CF-A998-4FDD-93AB-94DCD8272F8F}"/>
          </ac:grpSpMkLst>
        </pc:grpChg>
        <pc:grpChg chg="del">
          <ac:chgData name="hassan MH" userId="84cd2103f36ef0dc" providerId="LiveId" clId="{DB09E389-B254-452F-B509-6BD4BBA14926}" dt="2021-02-20T12:10:09.833" v="659" actId="478"/>
          <ac:grpSpMkLst>
            <pc:docMk/>
            <pc:sldMk cId="4029763342" sldId="264"/>
            <ac:grpSpMk id="102" creationId="{91D05F35-D4BA-4D77-A787-F528C8B20A9C}"/>
          </ac:grpSpMkLst>
        </pc:grpChg>
        <pc:grpChg chg="del">
          <ac:chgData name="hassan MH" userId="84cd2103f36ef0dc" providerId="LiveId" clId="{DB09E389-B254-452F-B509-6BD4BBA14926}" dt="2021-02-20T12:10:09.239" v="658" actId="478"/>
          <ac:grpSpMkLst>
            <pc:docMk/>
            <pc:sldMk cId="4029763342" sldId="264"/>
            <ac:grpSpMk id="132" creationId="{735A4555-C909-4175-A62D-FBD8A48670D3}"/>
          </ac:grpSpMkLst>
        </pc:grpChg>
        <pc:grpChg chg="del">
          <ac:chgData name="hassan MH" userId="84cd2103f36ef0dc" providerId="LiveId" clId="{DB09E389-B254-452F-B509-6BD4BBA14926}" dt="2021-02-20T12:10:07.552" v="656" actId="478"/>
          <ac:grpSpMkLst>
            <pc:docMk/>
            <pc:sldMk cId="4029763342" sldId="264"/>
            <ac:grpSpMk id="153" creationId="{E6DE4BB0-A0A1-463A-933C-983C6A11BA72}"/>
          </ac:grpSpMkLst>
        </pc:grpChg>
        <pc:grpChg chg="del">
          <ac:chgData name="hassan MH" userId="84cd2103f36ef0dc" providerId="LiveId" clId="{DB09E389-B254-452F-B509-6BD4BBA14926}" dt="2021-02-20T12:10:07.552" v="656" actId="478"/>
          <ac:grpSpMkLst>
            <pc:docMk/>
            <pc:sldMk cId="4029763342" sldId="264"/>
            <ac:grpSpMk id="174" creationId="{C5AA54FD-44F4-4E6E-BA2F-6F1F82805B1D}"/>
          </ac:grpSpMkLst>
        </pc:grpChg>
        <pc:grpChg chg="del">
          <ac:chgData name="hassan MH" userId="84cd2103f36ef0dc" providerId="LiveId" clId="{DB09E389-B254-452F-B509-6BD4BBA14926}" dt="2021-02-20T12:10:07.552" v="656" actId="478"/>
          <ac:grpSpMkLst>
            <pc:docMk/>
            <pc:sldMk cId="4029763342" sldId="264"/>
            <ac:grpSpMk id="195" creationId="{1F799292-9DA6-4718-8A4E-E9D0ACC6BFB6}"/>
          </ac:grpSpMkLst>
        </pc:grpChg>
        <pc:grpChg chg="del">
          <ac:chgData name="hassan MH" userId="84cd2103f36ef0dc" providerId="LiveId" clId="{DB09E389-B254-452F-B509-6BD4BBA14926}" dt="2021-02-20T12:10:07.552" v="656" actId="478"/>
          <ac:grpSpMkLst>
            <pc:docMk/>
            <pc:sldMk cId="4029763342" sldId="264"/>
            <ac:grpSpMk id="222" creationId="{8528C60E-8FAC-487C-ADCF-45AEB91B8B30}"/>
          </ac:grpSpMkLst>
        </pc:grpChg>
        <pc:grpChg chg="del">
          <ac:chgData name="hassan MH" userId="84cd2103f36ef0dc" providerId="LiveId" clId="{DB09E389-B254-452F-B509-6BD4BBA14926}" dt="2021-02-20T12:10:07.552" v="656" actId="478"/>
          <ac:grpSpMkLst>
            <pc:docMk/>
            <pc:sldMk cId="4029763342" sldId="264"/>
            <ac:grpSpMk id="245" creationId="{DBC1A675-B9B8-4F49-A678-34934B7DBB76}"/>
          </ac:grpSpMkLst>
        </pc:grpChg>
        <pc:grpChg chg="del">
          <ac:chgData name="hassan MH" userId="84cd2103f36ef0dc" providerId="LiveId" clId="{DB09E389-B254-452F-B509-6BD4BBA14926}" dt="2021-02-20T12:10:07.552" v="656" actId="478"/>
          <ac:grpSpMkLst>
            <pc:docMk/>
            <pc:sldMk cId="4029763342" sldId="264"/>
            <ac:grpSpMk id="266" creationId="{6EDB9265-0A8E-4C94-8243-9606BA769A85}"/>
          </ac:grpSpMkLst>
        </pc:grpChg>
        <pc:grpChg chg="del">
          <ac:chgData name="hassan MH" userId="84cd2103f36ef0dc" providerId="LiveId" clId="{DB09E389-B254-452F-B509-6BD4BBA14926}" dt="2021-02-20T12:10:07.552" v="656" actId="478"/>
          <ac:grpSpMkLst>
            <pc:docMk/>
            <pc:sldMk cId="4029763342" sldId="264"/>
            <ac:grpSpMk id="322" creationId="{A6B1F2C8-6739-4DC5-8BAF-648974674F16}"/>
          </ac:grpSpMkLst>
        </pc:grpChg>
        <pc:grpChg chg="add mod">
          <ac:chgData name="hassan MH" userId="84cd2103f36ef0dc" providerId="LiveId" clId="{DB09E389-B254-452F-B509-6BD4BBA14926}" dt="2021-02-20T12:12:55.542" v="689" actId="1076"/>
          <ac:grpSpMkLst>
            <pc:docMk/>
            <pc:sldMk cId="4029763342" sldId="264"/>
            <ac:grpSpMk id="336" creationId="{7F59A1DF-C608-40CD-AF8D-4B577BDFDE00}"/>
          </ac:grpSpMkLst>
        </pc:grpChg>
        <pc:grpChg chg="del">
          <ac:chgData name="hassan MH" userId="84cd2103f36ef0dc" providerId="LiveId" clId="{DB09E389-B254-452F-B509-6BD4BBA14926}" dt="2021-02-20T12:10:07.552" v="656" actId="478"/>
          <ac:grpSpMkLst>
            <pc:docMk/>
            <pc:sldMk cId="4029763342" sldId="264"/>
            <ac:grpSpMk id="353" creationId="{73D25FC1-AA74-462E-9314-D137C6F86687}"/>
          </ac:grpSpMkLst>
        </pc:grpChg>
        <pc:grpChg chg="del">
          <ac:chgData name="hassan MH" userId="84cd2103f36ef0dc" providerId="LiveId" clId="{DB09E389-B254-452F-B509-6BD4BBA14926}" dt="2021-02-20T12:10:06.384" v="655" actId="478"/>
          <ac:grpSpMkLst>
            <pc:docMk/>
            <pc:sldMk cId="4029763342" sldId="264"/>
            <ac:grpSpMk id="367" creationId="{E2CFB4F4-17B7-482A-A24B-01A0A10027E4}"/>
          </ac:grpSpMkLst>
        </pc:grpChg>
      </pc:sldChg>
      <pc:sldChg chg="addSp delSp modSp new mod ord modTransition">
        <pc:chgData name="hassan MH" userId="84cd2103f36ef0dc" providerId="LiveId" clId="{DB09E389-B254-452F-B509-6BD4BBA14926}" dt="2021-02-20T16:54:32.574" v="4198"/>
        <pc:sldMkLst>
          <pc:docMk/>
          <pc:sldMk cId="3631527071" sldId="265"/>
        </pc:sldMkLst>
        <pc:spChg chg="del">
          <ac:chgData name="hassan MH" userId="84cd2103f36ef0dc" providerId="LiveId" clId="{DB09E389-B254-452F-B509-6BD4BBA14926}" dt="2021-02-20T12:13:09.269" v="691" actId="478"/>
          <ac:spMkLst>
            <pc:docMk/>
            <pc:sldMk cId="3631527071" sldId="265"/>
            <ac:spMk id="2" creationId="{1C6E98A3-4F71-4B53-82AB-568420323DE7}"/>
          </ac:spMkLst>
        </pc:spChg>
        <pc:spChg chg="del">
          <ac:chgData name="hassan MH" userId="84cd2103f36ef0dc" providerId="LiveId" clId="{DB09E389-B254-452F-B509-6BD4BBA14926}" dt="2021-02-20T12:13:09.269" v="691" actId="478"/>
          <ac:spMkLst>
            <pc:docMk/>
            <pc:sldMk cId="3631527071" sldId="265"/>
            <ac:spMk id="3" creationId="{246C9345-8F2F-4128-A6AE-EA4420F2393A}"/>
          </ac:spMkLst>
        </pc:spChg>
        <pc:spChg chg="add del">
          <ac:chgData name="hassan MH" userId="84cd2103f36ef0dc" providerId="LiveId" clId="{DB09E389-B254-452F-B509-6BD4BBA14926}" dt="2021-02-20T12:13:51.184" v="697"/>
          <ac:spMkLst>
            <pc:docMk/>
            <pc:sldMk cId="3631527071" sldId="265"/>
            <ac:spMk id="4" creationId="{9170FF13-3C6F-4720-900B-8565A3F2C8D1}"/>
          </ac:spMkLst>
        </pc:spChg>
        <pc:spChg chg="add del">
          <ac:chgData name="hassan MH" userId="84cd2103f36ef0dc" providerId="LiveId" clId="{DB09E389-B254-452F-B509-6BD4BBA14926}" dt="2021-02-20T12:13:51.184" v="697"/>
          <ac:spMkLst>
            <pc:docMk/>
            <pc:sldMk cId="3631527071" sldId="265"/>
            <ac:spMk id="5" creationId="{2D8A055F-2BFD-447A-9472-FD69E64D7F57}"/>
          </ac:spMkLst>
        </pc:spChg>
        <pc:spChg chg="mod">
          <ac:chgData name="hassan MH" userId="84cd2103f36ef0dc" providerId="LiveId" clId="{DB09E389-B254-452F-B509-6BD4BBA14926}" dt="2021-02-20T16:15:00.251" v="3793" actId="1076"/>
          <ac:spMkLst>
            <pc:docMk/>
            <pc:sldMk cId="3631527071" sldId="265"/>
            <ac:spMk id="7" creationId="{73B2E652-0043-4335-B543-D31E8B274326}"/>
          </ac:spMkLst>
        </pc:spChg>
        <pc:spChg chg="mod">
          <ac:chgData name="hassan MH" userId="84cd2103f36ef0dc" providerId="LiveId" clId="{DB09E389-B254-452F-B509-6BD4BBA14926}" dt="2021-02-20T12:14:22.490" v="706"/>
          <ac:spMkLst>
            <pc:docMk/>
            <pc:sldMk cId="3631527071" sldId="265"/>
            <ac:spMk id="9" creationId="{30DF1F11-5C3B-4100-B70C-776656C67646}"/>
          </ac:spMkLst>
        </pc:spChg>
        <pc:spChg chg="mod">
          <ac:chgData name="hassan MH" userId="84cd2103f36ef0dc" providerId="LiveId" clId="{DB09E389-B254-452F-B509-6BD4BBA14926}" dt="2021-02-20T12:14:22.490" v="706"/>
          <ac:spMkLst>
            <pc:docMk/>
            <pc:sldMk cId="3631527071" sldId="265"/>
            <ac:spMk id="10" creationId="{9835BCD0-90B2-40F1-8164-E4392E4DECD8}"/>
          </ac:spMkLst>
        </pc:spChg>
        <pc:spChg chg="mod">
          <ac:chgData name="hassan MH" userId="84cd2103f36ef0dc" providerId="LiveId" clId="{DB09E389-B254-452F-B509-6BD4BBA14926}" dt="2021-02-20T12:14:22.490" v="706"/>
          <ac:spMkLst>
            <pc:docMk/>
            <pc:sldMk cId="3631527071" sldId="265"/>
            <ac:spMk id="11" creationId="{130D4885-02C2-445F-93FE-9A45E34AFF0D}"/>
          </ac:spMkLst>
        </pc:spChg>
        <pc:spChg chg="mod">
          <ac:chgData name="hassan MH" userId="84cd2103f36ef0dc" providerId="LiveId" clId="{DB09E389-B254-452F-B509-6BD4BBA14926}" dt="2021-02-20T12:14:22.490" v="706"/>
          <ac:spMkLst>
            <pc:docMk/>
            <pc:sldMk cId="3631527071" sldId="265"/>
            <ac:spMk id="12" creationId="{0597F8DD-0EAB-46C7-BD0C-5D7B5415A023}"/>
          </ac:spMkLst>
        </pc:spChg>
        <pc:spChg chg="mod">
          <ac:chgData name="hassan MH" userId="84cd2103f36ef0dc" providerId="LiveId" clId="{DB09E389-B254-452F-B509-6BD4BBA14926}" dt="2021-02-20T12:14:22.490" v="706"/>
          <ac:spMkLst>
            <pc:docMk/>
            <pc:sldMk cId="3631527071" sldId="265"/>
            <ac:spMk id="13" creationId="{AD9E2F4D-C37A-45BB-B4A1-F427D60E877D}"/>
          </ac:spMkLst>
        </pc:spChg>
        <pc:spChg chg="mod">
          <ac:chgData name="hassan MH" userId="84cd2103f36ef0dc" providerId="LiveId" clId="{DB09E389-B254-452F-B509-6BD4BBA14926}" dt="2021-02-20T12:14:22.490" v="706"/>
          <ac:spMkLst>
            <pc:docMk/>
            <pc:sldMk cId="3631527071" sldId="265"/>
            <ac:spMk id="14" creationId="{59C87D48-821E-4D10-92D5-4797E9EF7FDF}"/>
          </ac:spMkLst>
        </pc:spChg>
        <pc:spChg chg="mod">
          <ac:chgData name="hassan MH" userId="84cd2103f36ef0dc" providerId="LiveId" clId="{DB09E389-B254-452F-B509-6BD4BBA14926}" dt="2021-02-20T12:14:22.490" v="706"/>
          <ac:spMkLst>
            <pc:docMk/>
            <pc:sldMk cId="3631527071" sldId="265"/>
            <ac:spMk id="15" creationId="{FE428369-80CC-4F22-893B-4E36F41A4793}"/>
          </ac:spMkLst>
        </pc:spChg>
        <pc:spChg chg="mod">
          <ac:chgData name="hassan MH" userId="84cd2103f36ef0dc" providerId="LiveId" clId="{DB09E389-B254-452F-B509-6BD4BBA14926}" dt="2021-02-20T12:14:22.490" v="706"/>
          <ac:spMkLst>
            <pc:docMk/>
            <pc:sldMk cId="3631527071" sldId="265"/>
            <ac:spMk id="16" creationId="{9CBB309C-53E7-4859-9EFA-C7C3C2099785}"/>
          </ac:spMkLst>
        </pc:spChg>
        <pc:spChg chg="mod">
          <ac:chgData name="hassan MH" userId="84cd2103f36ef0dc" providerId="LiveId" clId="{DB09E389-B254-452F-B509-6BD4BBA14926}" dt="2021-02-20T12:14:22.490" v="706"/>
          <ac:spMkLst>
            <pc:docMk/>
            <pc:sldMk cId="3631527071" sldId="265"/>
            <ac:spMk id="17" creationId="{31A12104-E82B-4DDE-8F30-F196835288A0}"/>
          </ac:spMkLst>
        </pc:spChg>
        <pc:spChg chg="mod">
          <ac:chgData name="hassan MH" userId="84cd2103f36ef0dc" providerId="LiveId" clId="{DB09E389-B254-452F-B509-6BD4BBA14926}" dt="2021-02-20T12:14:22.490" v="706"/>
          <ac:spMkLst>
            <pc:docMk/>
            <pc:sldMk cId="3631527071" sldId="265"/>
            <ac:spMk id="18" creationId="{F00CD7F3-1B6E-478F-AC9B-86E96759E5D0}"/>
          </ac:spMkLst>
        </pc:spChg>
        <pc:spChg chg="mod">
          <ac:chgData name="hassan MH" userId="84cd2103f36ef0dc" providerId="LiveId" clId="{DB09E389-B254-452F-B509-6BD4BBA14926}" dt="2021-02-20T12:14:22.490" v="706"/>
          <ac:spMkLst>
            <pc:docMk/>
            <pc:sldMk cId="3631527071" sldId="265"/>
            <ac:spMk id="19" creationId="{15D22644-5E9C-4728-958B-33387A2E30C7}"/>
          </ac:spMkLst>
        </pc:spChg>
        <pc:spChg chg="mod">
          <ac:chgData name="hassan MH" userId="84cd2103f36ef0dc" providerId="LiveId" clId="{DB09E389-B254-452F-B509-6BD4BBA14926}" dt="2021-02-20T12:14:22.490" v="706"/>
          <ac:spMkLst>
            <pc:docMk/>
            <pc:sldMk cId="3631527071" sldId="265"/>
            <ac:spMk id="20" creationId="{E492603E-3CA5-4ACE-A9AA-546621A8D4D3}"/>
          </ac:spMkLst>
        </pc:spChg>
        <pc:spChg chg="mod">
          <ac:chgData name="hassan MH" userId="84cd2103f36ef0dc" providerId="LiveId" clId="{DB09E389-B254-452F-B509-6BD4BBA14926}" dt="2021-02-20T12:14:22.490" v="706"/>
          <ac:spMkLst>
            <pc:docMk/>
            <pc:sldMk cId="3631527071" sldId="265"/>
            <ac:spMk id="21" creationId="{77491605-060C-4341-B4F3-E31A46220605}"/>
          </ac:spMkLst>
        </pc:spChg>
        <pc:spChg chg="mod">
          <ac:chgData name="hassan MH" userId="84cd2103f36ef0dc" providerId="LiveId" clId="{DB09E389-B254-452F-B509-6BD4BBA14926}" dt="2021-02-20T12:14:25.478" v="709" actId="948"/>
          <ac:spMkLst>
            <pc:docMk/>
            <pc:sldMk cId="3631527071" sldId="265"/>
            <ac:spMk id="23" creationId="{1CC0012A-4442-47E2-AF6A-F6BD9D30BB9D}"/>
          </ac:spMkLst>
        </pc:spChg>
        <pc:spChg chg="mod">
          <ac:chgData name="hassan MH" userId="84cd2103f36ef0dc" providerId="LiveId" clId="{DB09E389-B254-452F-B509-6BD4BBA14926}" dt="2021-02-20T12:14:25.478" v="709" actId="948"/>
          <ac:spMkLst>
            <pc:docMk/>
            <pc:sldMk cId="3631527071" sldId="265"/>
            <ac:spMk id="24" creationId="{E7F290F1-8FD8-4A07-B015-85334C9E6D45}"/>
          </ac:spMkLst>
        </pc:spChg>
        <pc:spChg chg="mod">
          <ac:chgData name="hassan MH" userId="84cd2103f36ef0dc" providerId="LiveId" clId="{DB09E389-B254-452F-B509-6BD4BBA14926}" dt="2021-02-20T12:14:25.478" v="709" actId="948"/>
          <ac:spMkLst>
            <pc:docMk/>
            <pc:sldMk cId="3631527071" sldId="265"/>
            <ac:spMk id="25" creationId="{A722D9CB-6496-41DC-ADC9-43EC3466E7D2}"/>
          </ac:spMkLst>
        </pc:spChg>
        <pc:spChg chg="mod">
          <ac:chgData name="hassan MH" userId="84cd2103f36ef0dc" providerId="LiveId" clId="{DB09E389-B254-452F-B509-6BD4BBA14926}" dt="2021-02-20T12:14:25.478" v="709" actId="948"/>
          <ac:spMkLst>
            <pc:docMk/>
            <pc:sldMk cId="3631527071" sldId="265"/>
            <ac:spMk id="26" creationId="{823914D9-228E-422B-99B8-DB4EB7E72CD5}"/>
          </ac:spMkLst>
        </pc:spChg>
        <pc:spChg chg="mod">
          <ac:chgData name="hassan MH" userId="84cd2103f36ef0dc" providerId="LiveId" clId="{DB09E389-B254-452F-B509-6BD4BBA14926}" dt="2021-02-20T12:14:25.478" v="709" actId="948"/>
          <ac:spMkLst>
            <pc:docMk/>
            <pc:sldMk cId="3631527071" sldId="265"/>
            <ac:spMk id="27" creationId="{E343C3EF-A20E-4E76-8A15-B32586B83F9B}"/>
          </ac:spMkLst>
        </pc:spChg>
        <pc:spChg chg="mod">
          <ac:chgData name="hassan MH" userId="84cd2103f36ef0dc" providerId="LiveId" clId="{DB09E389-B254-452F-B509-6BD4BBA14926}" dt="2021-02-20T12:14:25.478" v="709" actId="948"/>
          <ac:spMkLst>
            <pc:docMk/>
            <pc:sldMk cId="3631527071" sldId="265"/>
            <ac:spMk id="28" creationId="{905E2BBA-7AE0-41A3-B871-9404C0123EE3}"/>
          </ac:spMkLst>
        </pc:spChg>
        <pc:spChg chg="mod">
          <ac:chgData name="hassan MH" userId="84cd2103f36ef0dc" providerId="LiveId" clId="{DB09E389-B254-452F-B509-6BD4BBA14926}" dt="2021-02-20T12:14:25.478" v="709" actId="948"/>
          <ac:spMkLst>
            <pc:docMk/>
            <pc:sldMk cId="3631527071" sldId="265"/>
            <ac:spMk id="29" creationId="{C55B544D-DFF6-4598-AA53-1B8F0BF4E560}"/>
          </ac:spMkLst>
        </pc:spChg>
        <pc:spChg chg="mod">
          <ac:chgData name="hassan MH" userId="84cd2103f36ef0dc" providerId="LiveId" clId="{DB09E389-B254-452F-B509-6BD4BBA14926}" dt="2021-02-20T12:14:25.478" v="709" actId="948"/>
          <ac:spMkLst>
            <pc:docMk/>
            <pc:sldMk cId="3631527071" sldId="265"/>
            <ac:spMk id="30" creationId="{4B04F9C6-7476-4508-B653-FEC226C363A6}"/>
          </ac:spMkLst>
        </pc:spChg>
        <pc:spChg chg="mod">
          <ac:chgData name="hassan MH" userId="84cd2103f36ef0dc" providerId="LiveId" clId="{DB09E389-B254-452F-B509-6BD4BBA14926}" dt="2021-02-20T12:14:25.478" v="709" actId="948"/>
          <ac:spMkLst>
            <pc:docMk/>
            <pc:sldMk cId="3631527071" sldId="265"/>
            <ac:spMk id="31" creationId="{9C79DB84-F56A-4A3D-9FF5-A966AC3506AE}"/>
          </ac:spMkLst>
        </pc:spChg>
        <pc:spChg chg="mod">
          <ac:chgData name="hassan MH" userId="84cd2103f36ef0dc" providerId="LiveId" clId="{DB09E389-B254-452F-B509-6BD4BBA14926}" dt="2021-02-20T12:14:25.478" v="709" actId="948"/>
          <ac:spMkLst>
            <pc:docMk/>
            <pc:sldMk cId="3631527071" sldId="265"/>
            <ac:spMk id="32" creationId="{7811FFEA-04DC-43B1-8718-D369C06476FB}"/>
          </ac:spMkLst>
        </pc:spChg>
        <pc:spChg chg="mod">
          <ac:chgData name="hassan MH" userId="84cd2103f36ef0dc" providerId="LiveId" clId="{DB09E389-B254-452F-B509-6BD4BBA14926}" dt="2021-02-20T12:14:25.478" v="709" actId="948"/>
          <ac:spMkLst>
            <pc:docMk/>
            <pc:sldMk cId="3631527071" sldId="265"/>
            <ac:spMk id="33" creationId="{A0824D7E-9BD6-4658-8AE1-C655A9D7CB52}"/>
          </ac:spMkLst>
        </pc:spChg>
        <pc:spChg chg="mod">
          <ac:chgData name="hassan MH" userId="84cd2103f36ef0dc" providerId="LiveId" clId="{DB09E389-B254-452F-B509-6BD4BBA14926}" dt="2021-02-20T12:14:25.478" v="709" actId="948"/>
          <ac:spMkLst>
            <pc:docMk/>
            <pc:sldMk cId="3631527071" sldId="265"/>
            <ac:spMk id="34" creationId="{6774A344-BE6F-4561-9344-5D79FF990248}"/>
          </ac:spMkLst>
        </pc:spChg>
        <pc:spChg chg="mod">
          <ac:chgData name="hassan MH" userId="84cd2103f36ef0dc" providerId="LiveId" clId="{DB09E389-B254-452F-B509-6BD4BBA14926}" dt="2021-02-20T12:14:25.478" v="709" actId="948"/>
          <ac:spMkLst>
            <pc:docMk/>
            <pc:sldMk cId="3631527071" sldId="265"/>
            <ac:spMk id="35" creationId="{44D49195-5F68-4375-99A9-B289F9C45925}"/>
          </ac:spMkLst>
        </pc:spChg>
        <pc:spChg chg="mod">
          <ac:chgData name="hassan MH" userId="84cd2103f36ef0dc" providerId="LiveId" clId="{DB09E389-B254-452F-B509-6BD4BBA14926}" dt="2021-02-20T12:14:31.758" v="713"/>
          <ac:spMkLst>
            <pc:docMk/>
            <pc:sldMk cId="3631527071" sldId="265"/>
            <ac:spMk id="37" creationId="{4F601BC9-16F3-4364-B458-24E8E15253F7}"/>
          </ac:spMkLst>
        </pc:spChg>
        <pc:spChg chg="mod">
          <ac:chgData name="hassan MH" userId="84cd2103f36ef0dc" providerId="LiveId" clId="{DB09E389-B254-452F-B509-6BD4BBA14926}" dt="2021-02-20T12:14:31.758" v="713"/>
          <ac:spMkLst>
            <pc:docMk/>
            <pc:sldMk cId="3631527071" sldId="265"/>
            <ac:spMk id="38" creationId="{9F686DDF-A111-4F89-97D0-F126D195EB4C}"/>
          </ac:spMkLst>
        </pc:spChg>
        <pc:spChg chg="mod">
          <ac:chgData name="hassan MH" userId="84cd2103f36ef0dc" providerId="LiveId" clId="{DB09E389-B254-452F-B509-6BD4BBA14926}" dt="2021-02-20T12:14:31.758" v="713"/>
          <ac:spMkLst>
            <pc:docMk/>
            <pc:sldMk cId="3631527071" sldId="265"/>
            <ac:spMk id="39" creationId="{2FCFA013-8062-4A50-BA35-87CBA5AE4DD0}"/>
          </ac:spMkLst>
        </pc:spChg>
        <pc:spChg chg="mod">
          <ac:chgData name="hassan MH" userId="84cd2103f36ef0dc" providerId="LiveId" clId="{DB09E389-B254-452F-B509-6BD4BBA14926}" dt="2021-02-20T12:14:31.758" v="713"/>
          <ac:spMkLst>
            <pc:docMk/>
            <pc:sldMk cId="3631527071" sldId="265"/>
            <ac:spMk id="40" creationId="{9F442339-6082-4262-B8E6-30C9CCEB39E3}"/>
          </ac:spMkLst>
        </pc:spChg>
        <pc:spChg chg="mod">
          <ac:chgData name="hassan MH" userId="84cd2103f36ef0dc" providerId="LiveId" clId="{DB09E389-B254-452F-B509-6BD4BBA14926}" dt="2021-02-20T12:14:31.758" v="713"/>
          <ac:spMkLst>
            <pc:docMk/>
            <pc:sldMk cId="3631527071" sldId="265"/>
            <ac:spMk id="41" creationId="{4E08F5B3-AD2D-4533-8AE9-8DCC5B579533}"/>
          </ac:spMkLst>
        </pc:spChg>
        <pc:spChg chg="mod">
          <ac:chgData name="hassan MH" userId="84cd2103f36ef0dc" providerId="LiveId" clId="{DB09E389-B254-452F-B509-6BD4BBA14926}" dt="2021-02-20T12:14:31.758" v="713"/>
          <ac:spMkLst>
            <pc:docMk/>
            <pc:sldMk cId="3631527071" sldId="265"/>
            <ac:spMk id="42" creationId="{827DC224-7C05-4D49-8CFB-939A0651F278}"/>
          </ac:spMkLst>
        </pc:spChg>
        <pc:spChg chg="mod">
          <ac:chgData name="hassan MH" userId="84cd2103f36ef0dc" providerId="LiveId" clId="{DB09E389-B254-452F-B509-6BD4BBA14926}" dt="2021-02-20T12:14:31.758" v="713"/>
          <ac:spMkLst>
            <pc:docMk/>
            <pc:sldMk cId="3631527071" sldId="265"/>
            <ac:spMk id="43" creationId="{B120130C-DC4B-4F26-A516-BAFB633E86A5}"/>
          </ac:spMkLst>
        </pc:spChg>
        <pc:spChg chg="mod">
          <ac:chgData name="hassan MH" userId="84cd2103f36ef0dc" providerId="LiveId" clId="{DB09E389-B254-452F-B509-6BD4BBA14926}" dt="2021-02-20T12:14:31.758" v="713"/>
          <ac:spMkLst>
            <pc:docMk/>
            <pc:sldMk cId="3631527071" sldId="265"/>
            <ac:spMk id="44" creationId="{7ADBE21C-00CE-4FA8-96A9-F17C9B9699E6}"/>
          </ac:spMkLst>
        </pc:spChg>
        <pc:spChg chg="mod">
          <ac:chgData name="hassan MH" userId="84cd2103f36ef0dc" providerId="LiveId" clId="{DB09E389-B254-452F-B509-6BD4BBA14926}" dt="2021-02-20T12:14:31.758" v="713"/>
          <ac:spMkLst>
            <pc:docMk/>
            <pc:sldMk cId="3631527071" sldId="265"/>
            <ac:spMk id="45" creationId="{8F08386F-C4B1-46B7-96BF-628DA9DC34D1}"/>
          </ac:spMkLst>
        </pc:spChg>
        <pc:spChg chg="mod">
          <ac:chgData name="hassan MH" userId="84cd2103f36ef0dc" providerId="LiveId" clId="{DB09E389-B254-452F-B509-6BD4BBA14926}" dt="2021-02-20T12:14:31.758" v="713"/>
          <ac:spMkLst>
            <pc:docMk/>
            <pc:sldMk cId="3631527071" sldId="265"/>
            <ac:spMk id="46" creationId="{C4EE3354-8316-4DE6-861C-41D883329762}"/>
          </ac:spMkLst>
        </pc:spChg>
        <pc:spChg chg="mod">
          <ac:chgData name="hassan MH" userId="84cd2103f36ef0dc" providerId="LiveId" clId="{DB09E389-B254-452F-B509-6BD4BBA14926}" dt="2021-02-20T12:14:31.758" v="713"/>
          <ac:spMkLst>
            <pc:docMk/>
            <pc:sldMk cId="3631527071" sldId="265"/>
            <ac:spMk id="47" creationId="{CFCB48ED-049C-462B-A46A-A506EFA5165D}"/>
          </ac:spMkLst>
        </pc:spChg>
        <pc:spChg chg="mod">
          <ac:chgData name="hassan MH" userId="84cd2103f36ef0dc" providerId="LiveId" clId="{DB09E389-B254-452F-B509-6BD4BBA14926}" dt="2021-02-20T12:14:31.758" v="713"/>
          <ac:spMkLst>
            <pc:docMk/>
            <pc:sldMk cId="3631527071" sldId="265"/>
            <ac:spMk id="48" creationId="{FB858D8B-90B9-42AF-8D4F-C5BA008BB053}"/>
          </ac:spMkLst>
        </pc:spChg>
        <pc:spChg chg="mod">
          <ac:chgData name="hassan MH" userId="84cd2103f36ef0dc" providerId="LiveId" clId="{DB09E389-B254-452F-B509-6BD4BBA14926}" dt="2021-02-20T12:14:31.758" v="713"/>
          <ac:spMkLst>
            <pc:docMk/>
            <pc:sldMk cId="3631527071" sldId="265"/>
            <ac:spMk id="49" creationId="{70CD93C8-8D67-4F5B-952D-92D4B72A6E8D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51" creationId="{C72D40AF-7B91-44FF-8898-0DAF6F87A0D7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52" creationId="{6AD848F6-F4E5-4691-A639-D659A229A89A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53" creationId="{64843044-9B67-4850-954D-6317D6C64275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54" creationId="{34F87E7C-D6B1-420E-B228-E81E9AE91624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55" creationId="{4C83BD9A-9105-4793-A703-D504D228BAB6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56" creationId="{4B6EC5F8-AE41-46D1-A3DD-E5403A770DC0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57" creationId="{30A7A780-899C-4790-BEBC-73FCCE5E76F7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58" creationId="{E9F2A60A-DCFE-4E97-A3CF-27DCB716E1BA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59" creationId="{7116DF49-14A2-4B5A-A0D5-833E2E0CEDEA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60" creationId="{F7FFE8D3-3694-49D0-A8B7-10C7D8C5A18E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61" creationId="{6F9E6C22-ADD9-448E-8618-13933B8FB9A7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62" creationId="{19447B49-233B-4937-9B89-FAF0F8F7EE50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63" creationId="{5176BAF4-764C-4966-8899-BF6A42B03A21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65" creationId="{2B780411-C7AD-4A53-B850-27B0109FDA30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66" creationId="{EA694241-E4A6-4FB0-B3D4-2146A092F682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67" creationId="{4ECB498F-049F-4B79-80B9-84C73CB34075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68" creationId="{9F74D801-168D-47A2-9666-99147FA47DD9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69" creationId="{A88A9328-05F0-45D3-81E6-8E31039F5930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71" creationId="{B120C001-431F-4A10-895C-D6ABDB37891B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72" creationId="{62F86DD4-BC3A-4DFB-A3EE-1C0E94BFD7CC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73" creationId="{04131CDF-F4FE-4E96-9A09-1025D6039C84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74" creationId="{D9304F7E-7146-4A8C-992C-947CAD70597A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75" creationId="{B1FB7CA7-03B3-40ED-B3EE-2C61C7DDCC7D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76" creationId="{51E6CD5B-6DCD-4FE5-8112-26DB48014C9C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77" creationId="{A519AE02-3BD7-4A49-987D-91A021F182B6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78" creationId="{684C4435-1E2C-44EF-BAE5-675981099333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79" creationId="{178060D7-97C0-4073-9882-D7145281ED89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80" creationId="{7AA1C561-F176-4151-B6AA-D33B7E7719CC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81" creationId="{AD3B16D5-4D9D-4D9A-A108-DB3B64A59DC2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82" creationId="{D5B0E7C0-C235-464C-8968-E46F39E9C241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83" creationId="{4C3B1564-2626-4B0E-BA9A-8D54ACDFE983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85" creationId="{511B78C2-C9BD-4273-9CC1-23A1B492F9FF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86" creationId="{722D3C8D-E672-4055-90B3-ADCFCA04E3E9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87" creationId="{55CE4588-A238-47E7-9B4F-90F38BA365F2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88" creationId="{DB640A6C-7063-4ECA-8965-F92736BB1D12}"/>
          </ac:spMkLst>
        </pc:spChg>
        <pc:spChg chg="mod">
          <ac:chgData name="hassan MH" userId="84cd2103f36ef0dc" providerId="LiveId" clId="{DB09E389-B254-452F-B509-6BD4BBA14926}" dt="2021-02-20T12:14:44.552" v="719"/>
          <ac:spMkLst>
            <pc:docMk/>
            <pc:sldMk cId="3631527071" sldId="265"/>
            <ac:spMk id="89" creationId="{B8B7900E-B251-4103-B900-CBE2937F26CF}"/>
          </ac:spMkLst>
        </pc:spChg>
        <pc:spChg chg="mod">
          <ac:chgData name="hassan MH" userId="84cd2103f36ef0dc" providerId="LiveId" clId="{DB09E389-B254-452F-B509-6BD4BBA14926}" dt="2021-02-20T15:20:07.561" v="2919" actId="1076"/>
          <ac:spMkLst>
            <pc:docMk/>
            <pc:sldMk cId="3631527071" sldId="265"/>
            <ac:spMk id="93" creationId="{C82416D0-6725-456E-AD11-390D1EEF6F98}"/>
          </ac:spMkLst>
        </pc:spChg>
        <pc:spChg chg="mod">
          <ac:chgData name="hassan MH" userId="84cd2103f36ef0dc" providerId="LiveId" clId="{DB09E389-B254-452F-B509-6BD4BBA14926}" dt="2021-02-20T15:20:07.561" v="2919" actId="1076"/>
          <ac:spMkLst>
            <pc:docMk/>
            <pc:sldMk cId="3631527071" sldId="265"/>
            <ac:spMk id="94" creationId="{219D5F99-035E-4E96-89A8-A0E1BB622684}"/>
          </ac:spMkLst>
        </pc:spChg>
        <pc:spChg chg="mod">
          <ac:chgData name="hassan MH" userId="84cd2103f36ef0dc" providerId="LiveId" clId="{DB09E389-B254-452F-B509-6BD4BBA14926}" dt="2021-02-20T15:20:07.561" v="2919" actId="1076"/>
          <ac:spMkLst>
            <pc:docMk/>
            <pc:sldMk cId="3631527071" sldId="265"/>
            <ac:spMk id="95" creationId="{6751D2F0-55B8-44BA-9262-33D5BA7B1DB9}"/>
          </ac:spMkLst>
        </pc:spChg>
        <pc:spChg chg="mod">
          <ac:chgData name="hassan MH" userId="84cd2103f36ef0dc" providerId="LiveId" clId="{DB09E389-B254-452F-B509-6BD4BBA14926}" dt="2021-02-20T15:20:07.561" v="2919" actId="1076"/>
          <ac:spMkLst>
            <pc:docMk/>
            <pc:sldMk cId="3631527071" sldId="265"/>
            <ac:spMk id="96" creationId="{009C13C1-982E-4FCF-958A-389DB740454A}"/>
          </ac:spMkLst>
        </pc:spChg>
        <pc:spChg chg="mod">
          <ac:chgData name="hassan MH" userId="84cd2103f36ef0dc" providerId="LiveId" clId="{DB09E389-B254-452F-B509-6BD4BBA14926}" dt="2021-02-20T14:03:11.603" v="1912"/>
          <ac:spMkLst>
            <pc:docMk/>
            <pc:sldMk cId="3631527071" sldId="265"/>
            <ac:spMk id="99" creationId="{13025A73-7458-446D-96B8-23CE1A189990}"/>
          </ac:spMkLst>
        </pc:spChg>
        <pc:spChg chg="mod">
          <ac:chgData name="hassan MH" userId="84cd2103f36ef0dc" providerId="LiveId" clId="{DB09E389-B254-452F-B509-6BD4BBA14926}" dt="2021-02-20T14:03:11.603" v="1912"/>
          <ac:spMkLst>
            <pc:docMk/>
            <pc:sldMk cId="3631527071" sldId="265"/>
            <ac:spMk id="100" creationId="{47E0DF04-8B6C-48BC-9E51-639D72CDFD04}"/>
          </ac:spMkLst>
        </pc:spChg>
        <pc:spChg chg="mod">
          <ac:chgData name="hassan MH" userId="84cd2103f36ef0dc" providerId="LiveId" clId="{DB09E389-B254-452F-B509-6BD4BBA14926}" dt="2021-02-20T14:03:11.603" v="1912"/>
          <ac:spMkLst>
            <pc:docMk/>
            <pc:sldMk cId="3631527071" sldId="265"/>
            <ac:spMk id="101" creationId="{513595F5-E688-4CB6-982C-8B548795CD86}"/>
          </ac:spMkLst>
        </pc:spChg>
        <pc:spChg chg="mod">
          <ac:chgData name="hassan MH" userId="84cd2103f36ef0dc" providerId="LiveId" clId="{DB09E389-B254-452F-B509-6BD4BBA14926}" dt="2021-02-20T14:03:11.603" v="1912"/>
          <ac:spMkLst>
            <pc:docMk/>
            <pc:sldMk cId="3631527071" sldId="265"/>
            <ac:spMk id="102" creationId="{43242885-743C-4D17-8CE1-D68B4EF752C7}"/>
          </ac:spMkLst>
        </pc:spChg>
        <pc:spChg chg="mod">
          <ac:chgData name="hassan MH" userId="84cd2103f36ef0dc" providerId="LiveId" clId="{DB09E389-B254-452F-B509-6BD4BBA14926}" dt="2021-02-20T14:03:11.603" v="1912"/>
          <ac:spMkLst>
            <pc:docMk/>
            <pc:sldMk cId="3631527071" sldId="265"/>
            <ac:spMk id="103" creationId="{BFC36550-340F-43DD-BA9F-B26C2501E426}"/>
          </ac:spMkLst>
        </pc:spChg>
        <pc:spChg chg="mod">
          <ac:chgData name="hassan MH" userId="84cd2103f36ef0dc" providerId="LiveId" clId="{DB09E389-B254-452F-B509-6BD4BBA14926}" dt="2021-02-20T14:03:11.603" v="1912"/>
          <ac:spMkLst>
            <pc:docMk/>
            <pc:sldMk cId="3631527071" sldId="265"/>
            <ac:spMk id="105" creationId="{5B24A223-E7F6-4DC3-88F4-4DEF1EE34CD8}"/>
          </ac:spMkLst>
        </pc:spChg>
        <pc:spChg chg="mod">
          <ac:chgData name="hassan MH" userId="84cd2103f36ef0dc" providerId="LiveId" clId="{DB09E389-B254-452F-B509-6BD4BBA14926}" dt="2021-02-20T14:03:11.603" v="1912"/>
          <ac:spMkLst>
            <pc:docMk/>
            <pc:sldMk cId="3631527071" sldId="265"/>
            <ac:spMk id="106" creationId="{E8F802F4-F383-4AB6-946E-2C691FE2E83F}"/>
          </ac:spMkLst>
        </pc:spChg>
        <pc:spChg chg="mod">
          <ac:chgData name="hassan MH" userId="84cd2103f36ef0dc" providerId="LiveId" clId="{DB09E389-B254-452F-B509-6BD4BBA14926}" dt="2021-02-20T14:03:11.603" v="1912"/>
          <ac:spMkLst>
            <pc:docMk/>
            <pc:sldMk cId="3631527071" sldId="265"/>
            <ac:spMk id="107" creationId="{31DCEE65-85F8-4F67-A7D7-8FD8B007A310}"/>
          </ac:spMkLst>
        </pc:spChg>
        <pc:spChg chg="mod">
          <ac:chgData name="hassan MH" userId="84cd2103f36ef0dc" providerId="LiveId" clId="{DB09E389-B254-452F-B509-6BD4BBA14926}" dt="2021-02-20T14:03:11.603" v="1912"/>
          <ac:spMkLst>
            <pc:docMk/>
            <pc:sldMk cId="3631527071" sldId="265"/>
            <ac:spMk id="110" creationId="{ADA4DD09-5E51-40EB-B889-E00E438E323C}"/>
          </ac:spMkLst>
        </pc:spChg>
        <pc:spChg chg="mod">
          <ac:chgData name="hassan MH" userId="84cd2103f36ef0dc" providerId="LiveId" clId="{DB09E389-B254-452F-B509-6BD4BBA14926}" dt="2021-02-20T14:03:11.603" v="1912"/>
          <ac:spMkLst>
            <pc:docMk/>
            <pc:sldMk cId="3631527071" sldId="265"/>
            <ac:spMk id="113" creationId="{2ED82628-1B04-44D6-B724-48C13AD2F82C}"/>
          </ac:spMkLst>
        </pc:spChg>
        <pc:spChg chg="mod">
          <ac:chgData name="hassan MH" userId="84cd2103f36ef0dc" providerId="LiveId" clId="{DB09E389-B254-452F-B509-6BD4BBA14926}" dt="2021-02-20T14:03:11.603" v="1912"/>
          <ac:spMkLst>
            <pc:docMk/>
            <pc:sldMk cId="3631527071" sldId="265"/>
            <ac:spMk id="114" creationId="{2EAD572A-D24D-4C66-ADB7-F39EFD429390}"/>
          </ac:spMkLst>
        </pc:spChg>
        <pc:spChg chg="mod">
          <ac:chgData name="hassan MH" userId="84cd2103f36ef0dc" providerId="LiveId" clId="{DB09E389-B254-452F-B509-6BD4BBA14926}" dt="2021-02-20T14:03:11.603" v="1912"/>
          <ac:spMkLst>
            <pc:docMk/>
            <pc:sldMk cId="3631527071" sldId="265"/>
            <ac:spMk id="115" creationId="{86DD8E2A-4FFB-4372-8E8B-86C6EE65D8BD}"/>
          </ac:spMkLst>
        </pc:spChg>
        <pc:spChg chg="mod">
          <ac:chgData name="hassan MH" userId="84cd2103f36ef0dc" providerId="LiveId" clId="{DB09E389-B254-452F-B509-6BD4BBA14926}" dt="2021-02-20T14:03:11.603" v="1912"/>
          <ac:spMkLst>
            <pc:docMk/>
            <pc:sldMk cId="3631527071" sldId="265"/>
            <ac:spMk id="116" creationId="{83CCE272-6FD9-4019-8E75-A9412603257D}"/>
          </ac:spMkLst>
        </pc:spChg>
        <pc:spChg chg="mod">
          <ac:chgData name="hassan MH" userId="84cd2103f36ef0dc" providerId="LiveId" clId="{DB09E389-B254-452F-B509-6BD4BBA14926}" dt="2021-02-20T14:03:11.603" v="1912"/>
          <ac:spMkLst>
            <pc:docMk/>
            <pc:sldMk cId="3631527071" sldId="265"/>
            <ac:spMk id="117" creationId="{4B5FD3B8-A58C-4580-B91E-533E66D44A66}"/>
          </ac:spMkLst>
        </pc:spChg>
        <pc:spChg chg="mod">
          <ac:chgData name="hassan MH" userId="84cd2103f36ef0dc" providerId="LiveId" clId="{DB09E389-B254-452F-B509-6BD4BBA14926}" dt="2021-02-20T14:03:11.603" v="1912"/>
          <ac:spMkLst>
            <pc:docMk/>
            <pc:sldMk cId="3631527071" sldId="265"/>
            <ac:spMk id="118" creationId="{5A43CB72-A566-4DBF-A269-A813E5BAFCD8}"/>
          </ac:spMkLst>
        </pc:spChg>
        <pc:spChg chg="mod">
          <ac:chgData name="hassan MH" userId="84cd2103f36ef0dc" providerId="LiveId" clId="{DB09E389-B254-452F-B509-6BD4BBA14926}" dt="2021-02-20T14:03:11.603" v="1912"/>
          <ac:spMkLst>
            <pc:docMk/>
            <pc:sldMk cId="3631527071" sldId="265"/>
            <ac:spMk id="119" creationId="{30B3E11A-A9BE-45EE-9E91-05F2802A3D48}"/>
          </ac:spMkLst>
        </pc:spChg>
        <pc:spChg chg="mod">
          <ac:chgData name="hassan MH" userId="84cd2103f36ef0dc" providerId="LiveId" clId="{DB09E389-B254-452F-B509-6BD4BBA14926}" dt="2021-02-20T14:03:11.603" v="1912"/>
          <ac:spMkLst>
            <pc:docMk/>
            <pc:sldMk cId="3631527071" sldId="265"/>
            <ac:spMk id="120" creationId="{2E15CDCC-1188-4712-BB08-DFEC57B1C9D3}"/>
          </ac:spMkLst>
        </pc:spChg>
        <pc:spChg chg="mod">
          <ac:chgData name="hassan MH" userId="84cd2103f36ef0dc" providerId="LiveId" clId="{DB09E389-B254-452F-B509-6BD4BBA14926}" dt="2021-02-20T14:03:11.603" v="1912"/>
          <ac:spMkLst>
            <pc:docMk/>
            <pc:sldMk cId="3631527071" sldId="265"/>
            <ac:spMk id="121" creationId="{677D8F58-C144-473D-96EE-1457287BC6B4}"/>
          </ac:spMkLst>
        </pc:spChg>
        <pc:spChg chg="mod">
          <ac:chgData name="hassan MH" userId="84cd2103f36ef0dc" providerId="LiveId" clId="{DB09E389-B254-452F-B509-6BD4BBA14926}" dt="2021-02-20T14:03:11.603" v="1912"/>
          <ac:spMkLst>
            <pc:docMk/>
            <pc:sldMk cId="3631527071" sldId="265"/>
            <ac:spMk id="122" creationId="{D4F6553F-17E2-48A0-9E4E-66CFDC9A45F7}"/>
          </ac:spMkLst>
        </pc:spChg>
        <pc:spChg chg="mod">
          <ac:chgData name="hassan MH" userId="84cd2103f36ef0dc" providerId="LiveId" clId="{DB09E389-B254-452F-B509-6BD4BBA14926}" dt="2021-02-20T15:20:07.561" v="2919" actId="1076"/>
          <ac:spMkLst>
            <pc:docMk/>
            <pc:sldMk cId="3631527071" sldId="265"/>
            <ac:spMk id="123" creationId="{8D1FDF30-43E0-44ED-9CF4-77A00B0CD3D4}"/>
          </ac:spMkLst>
        </pc:spChg>
        <pc:spChg chg="mod">
          <ac:chgData name="hassan MH" userId="84cd2103f36ef0dc" providerId="LiveId" clId="{DB09E389-B254-452F-B509-6BD4BBA14926}" dt="2021-02-20T15:20:07.561" v="2919" actId="1076"/>
          <ac:spMkLst>
            <pc:docMk/>
            <pc:sldMk cId="3631527071" sldId="265"/>
            <ac:spMk id="124" creationId="{4009DD5A-1765-4FDC-BF3B-839FC4A68C70}"/>
          </ac:spMkLst>
        </pc:spChg>
        <pc:spChg chg="mod">
          <ac:chgData name="hassan MH" userId="84cd2103f36ef0dc" providerId="LiveId" clId="{DB09E389-B254-452F-B509-6BD4BBA14926}" dt="2021-02-20T15:20:07.561" v="2919" actId="1076"/>
          <ac:spMkLst>
            <pc:docMk/>
            <pc:sldMk cId="3631527071" sldId="265"/>
            <ac:spMk id="125" creationId="{746D82CD-8A6C-419B-BE2D-FF48F3875599}"/>
          </ac:spMkLst>
        </pc:spChg>
        <pc:spChg chg="mod">
          <ac:chgData name="hassan MH" userId="84cd2103f36ef0dc" providerId="LiveId" clId="{DB09E389-B254-452F-B509-6BD4BBA14926}" dt="2021-02-20T15:20:07.561" v="2919" actId="1076"/>
          <ac:spMkLst>
            <pc:docMk/>
            <pc:sldMk cId="3631527071" sldId="265"/>
            <ac:spMk id="126" creationId="{ED411C39-B870-466A-8FDC-1760970D73D7}"/>
          </ac:spMkLst>
        </pc:spChg>
        <pc:spChg chg="add mod">
          <ac:chgData name="hassan MH" userId="84cd2103f36ef0dc" providerId="LiveId" clId="{DB09E389-B254-452F-B509-6BD4BBA14926}" dt="2021-02-20T14:03:58.569" v="1943" actId="21"/>
          <ac:spMkLst>
            <pc:docMk/>
            <pc:sldMk cId="3631527071" sldId="265"/>
            <ac:spMk id="127" creationId="{6C563B7B-ECE5-444B-81E0-BAE9EDF02620}"/>
          </ac:spMkLst>
        </pc:spChg>
        <pc:spChg chg="add del mod">
          <ac:chgData name="hassan MH" userId="84cd2103f36ef0dc" providerId="LiveId" clId="{DB09E389-B254-452F-B509-6BD4BBA14926}" dt="2021-02-20T14:04:03.131" v="1946" actId="478"/>
          <ac:spMkLst>
            <pc:docMk/>
            <pc:sldMk cId="3631527071" sldId="265"/>
            <ac:spMk id="128" creationId="{D01A124B-A7FA-4B81-A6CE-50046D802F7B}"/>
          </ac:spMkLst>
        </pc:spChg>
        <pc:spChg chg="add mod ord">
          <ac:chgData name="hassan MH" userId="84cd2103f36ef0dc" providerId="LiveId" clId="{DB09E389-B254-452F-B509-6BD4BBA14926}" dt="2021-02-20T14:04:39.043" v="1955" actId="207"/>
          <ac:spMkLst>
            <pc:docMk/>
            <pc:sldMk cId="3631527071" sldId="265"/>
            <ac:spMk id="129" creationId="{EE876340-357E-47C3-BE67-D8FAEDADD447}"/>
          </ac:spMkLst>
        </pc:spChg>
        <pc:grpChg chg="add mod">
          <ac:chgData name="hassan MH" userId="84cd2103f36ef0dc" providerId="LiveId" clId="{DB09E389-B254-452F-B509-6BD4BBA14926}" dt="2021-02-20T12:14:24.558" v="707" actId="1076"/>
          <ac:grpSpMkLst>
            <pc:docMk/>
            <pc:sldMk cId="3631527071" sldId="265"/>
            <ac:grpSpMk id="8" creationId="{50F26422-D4C5-4A5A-97B3-032F1C4C09A7}"/>
          </ac:grpSpMkLst>
        </pc:grpChg>
        <pc:grpChg chg="add mod">
          <ac:chgData name="hassan MH" userId="84cd2103f36ef0dc" providerId="LiveId" clId="{DB09E389-B254-452F-B509-6BD4BBA14926}" dt="2021-02-20T14:04:33.337" v="1954" actId="1076"/>
          <ac:grpSpMkLst>
            <pc:docMk/>
            <pc:sldMk cId="3631527071" sldId="265"/>
            <ac:grpSpMk id="22" creationId="{B7EC172E-0F5C-46F8-A09E-FB248E3CCB06}"/>
          </ac:grpSpMkLst>
        </pc:grpChg>
        <pc:grpChg chg="add del mod">
          <ac:chgData name="hassan MH" userId="84cd2103f36ef0dc" providerId="LiveId" clId="{DB09E389-B254-452F-B509-6BD4BBA14926}" dt="2021-02-20T12:14:38.716" v="718" actId="478"/>
          <ac:grpSpMkLst>
            <pc:docMk/>
            <pc:sldMk cId="3631527071" sldId="265"/>
            <ac:grpSpMk id="36" creationId="{5386A49F-99F9-43AB-A5CF-7BF2282FBFCF}"/>
          </ac:grpSpMkLst>
        </pc:grpChg>
        <pc:grpChg chg="add mod">
          <ac:chgData name="hassan MH" userId="84cd2103f36ef0dc" providerId="LiveId" clId="{DB09E389-B254-452F-B509-6BD4BBA14926}" dt="2021-02-20T16:15:05.046" v="3796" actId="1076"/>
          <ac:grpSpMkLst>
            <pc:docMk/>
            <pc:sldMk cId="3631527071" sldId="265"/>
            <ac:grpSpMk id="50" creationId="{C5AF7C6A-FE03-4D11-A42A-DF3258B8B1CF}"/>
          </ac:grpSpMkLst>
        </pc:grpChg>
        <pc:grpChg chg="mod">
          <ac:chgData name="hassan MH" userId="84cd2103f36ef0dc" providerId="LiveId" clId="{DB09E389-B254-452F-B509-6BD4BBA14926}" dt="2021-02-20T12:14:44.552" v="719"/>
          <ac:grpSpMkLst>
            <pc:docMk/>
            <pc:sldMk cId="3631527071" sldId="265"/>
            <ac:grpSpMk id="64" creationId="{C65F3B1E-B09C-48FC-8B40-0717D9A78FC4}"/>
          </ac:grpSpMkLst>
        </pc:grpChg>
        <pc:grpChg chg="add mod">
          <ac:chgData name="hassan MH" userId="84cd2103f36ef0dc" providerId="LiveId" clId="{DB09E389-B254-452F-B509-6BD4BBA14926}" dt="2021-02-20T12:14:50.638" v="722" actId="1076"/>
          <ac:grpSpMkLst>
            <pc:docMk/>
            <pc:sldMk cId="3631527071" sldId="265"/>
            <ac:grpSpMk id="70" creationId="{76279653-2551-4352-93DF-936B35AD9F67}"/>
          </ac:grpSpMkLst>
        </pc:grpChg>
        <pc:grpChg chg="mod">
          <ac:chgData name="hassan MH" userId="84cd2103f36ef0dc" providerId="LiveId" clId="{DB09E389-B254-452F-B509-6BD4BBA14926}" dt="2021-02-20T12:14:44.552" v="719"/>
          <ac:grpSpMkLst>
            <pc:docMk/>
            <pc:sldMk cId="3631527071" sldId="265"/>
            <ac:grpSpMk id="84" creationId="{82F6D036-A51B-42A9-98B0-CBCC2FF05ADC}"/>
          </ac:grpSpMkLst>
        </pc:grpChg>
        <pc:grpChg chg="add mod">
          <ac:chgData name="hassan MH" userId="84cd2103f36ef0dc" providerId="LiveId" clId="{DB09E389-B254-452F-B509-6BD4BBA14926}" dt="2021-02-20T15:57:53.487" v="3517" actId="1076"/>
          <ac:grpSpMkLst>
            <pc:docMk/>
            <pc:sldMk cId="3631527071" sldId="265"/>
            <ac:grpSpMk id="90" creationId="{1C803320-CCA4-4309-95D4-AB5B878413B0}"/>
          </ac:grpSpMkLst>
        </pc:grpChg>
        <pc:grpChg chg="mod">
          <ac:chgData name="hassan MH" userId="84cd2103f36ef0dc" providerId="LiveId" clId="{DB09E389-B254-452F-B509-6BD4BBA14926}" dt="2021-02-20T14:03:11.603" v="1912"/>
          <ac:grpSpMkLst>
            <pc:docMk/>
            <pc:sldMk cId="3631527071" sldId="265"/>
            <ac:grpSpMk id="91" creationId="{0555DD8D-F75A-4EE4-98D9-37D76D70CBF1}"/>
          </ac:grpSpMkLst>
        </pc:grpChg>
        <pc:grpChg chg="mod">
          <ac:chgData name="hassan MH" userId="84cd2103f36ef0dc" providerId="LiveId" clId="{DB09E389-B254-452F-B509-6BD4BBA14926}" dt="2021-02-20T14:03:11.603" v="1912"/>
          <ac:grpSpMkLst>
            <pc:docMk/>
            <pc:sldMk cId="3631527071" sldId="265"/>
            <ac:grpSpMk id="92" creationId="{FFAFAC11-DC6F-4758-9A7E-6201409C5941}"/>
          </ac:grpSpMkLst>
        </pc:grpChg>
        <pc:grpChg chg="mod">
          <ac:chgData name="hassan MH" userId="84cd2103f36ef0dc" providerId="LiveId" clId="{DB09E389-B254-452F-B509-6BD4BBA14926}" dt="2021-02-20T14:03:11.603" v="1912"/>
          <ac:grpSpMkLst>
            <pc:docMk/>
            <pc:sldMk cId="3631527071" sldId="265"/>
            <ac:grpSpMk id="97" creationId="{7221B8A6-9E6E-4121-99E6-B5D502FC2027}"/>
          </ac:grpSpMkLst>
        </pc:grpChg>
        <pc:grpChg chg="mod">
          <ac:chgData name="hassan MH" userId="84cd2103f36ef0dc" providerId="LiveId" clId="{DB09E389-B254-452F-B509-6BD4BBA14926}" dt="2021-02-20T14:03:11.603" v="1912"/>
          <ac:grpSpMkLst>
            <pc:docMk/>
            <pc:sldMk cId="3631527071" sldId="265"/>
            <ac:grpSpMk id="104" creationId="{7558F9E6-6B28-408E-ADBD-6EDB97E2A29F}"/>
          </ac:grpSpMkLst>
        </pc:grpChg>
        <pc:grpChg chg="mod">
          <ac:chgData name="hassan MH" userId="84cd2103f36ef0dc" providerId="LiveId" clId="{DB09E389-B254-452F-B509-6BD4BBA14926}" dt="2021-02-20T14:03:11.603" v="1912"/>
          <ac:grpSpMkLst>
            <pc:docMk/>
            <pc:sldMk cId="3631527071" sldId="265"/>
            <ac:grpSpMk id="108" creationId="{A22EFD71-415F-4544-B8D9-19484C362922}"/>
          </ac:grpSpMkLst>
        </pc:grpChg>
        <pc:grpChg chg="mod">
          <ac:chgData name="hassan MH" userId="84cd2103f36ef0dc" providerId="LiveId" clId="{DB09E389-B254-452F-B509-6BD4BBA14926}" dt="2021-02-20T14:03:11.603" v="1912"/>
          <ac:grpSpMkLst>
            <pc:docMk/>
            <pc:sldMk cId="3631527071" sldId="265"/>
            <ac:grpSpMk id="109" creationId="{2E19458B-533D-4C77-96F1-7521BA67DA8B}"/>
          </ac:grpSpMkLst>
        </pc:grpChg>
        <pc:grpChg chg="mod">
          <ac:chgData name="hassan MH" userId="84cd2103f36ef0dc" providerId="LiveId" clId="{DB09E389-B254-452F-B509-6BD4BBA14926}" dt="2021-02-20T14:03:11.603" v="1912"/>
          <ac:grpSpMkLst>
            <pc:docMk/>
            <pc:sldMk cId="3631527071" sldId="265"/>
            <ac:grpSpMk id="111" creationId="{EA019C31-CB53-472F-BB86-32CFE15B2BA2}"/>
          </ac:grpSpMkLst>
        </pc:grpChg>
        <pc:grpChg chg="mod">
          <ac:chgData name="hassan MH" userId="84cd2103f36ef0dc" providerId="LiveId" clId="{DB09E389-B254-452F-B509-6BD4BBA14926}" dt="2021-02-20T14:03:11.603" v="1912"/>
          <ac:grpSpMkLst>
            <pc:docMk/>
            <pc:sldMk cId="3631527071" sldId="265"/>
            <ac:grpSpMk id="112" creationId="{764B47C3-26F2-4285-B918-E3C652E1AFA9}"/>
          </ac:grpSpMkLst>
        </pc:grpChg>
        <pc:picChg chg="add del mod">
          <ac:chgData name="hassan MH" userId="84cd2103f36ef0dc" providerId="LiveId" clId="{DB09E389-B254-452F-B509-6BD4BBA14926}" dt="2021-02-20T14:03:06.271" v="1911" actId="478"/>
          <ac:picMkLst>
            <pc:docMk/>
            <pc:sldMk cId="3631527071" sldId="265"/>
            <ac:picMk id="10242" creationId="{06F1DA80-3A53-4754-AA26-6242A12A542C}"/>
          </ac:picMkLst>
        </pc:picChg>
        <pc:cxnChg chg="mod">
          <ac:chgData name="hassan MH" userId="84cd2103f36ef0dc" providerId="LiveId" clId="{DB09E389-B254-452F-B509-6BD4BBA14926}" dt="2021-02-20T14:03:11.603" v="1912"/>
          <ac:cxnSpMkLst>
            <pc:docMk/>
            <pc:sldMk cId="3631527071" sldId="265"/>
            <ac:cxnSpMk id="98" creationId="{2F657671-7787-4413-AA7F-E8E7905668EF}"/>
          </ac:cxnSpMkLst>
        </pc:cxnChg>
      </pc:sldChg>
      <pc:sldChg chg="addSp delSp modSp new mod ord modTransition">
        <pc:chgData name="hassan MH" userId="84cd2103f36ef0dc" providerId="LiveId" clId="{DB09E389-B254-452F-B509-6BD4BBA14926}" dt="2021-02-20T16:54:32.574" v="4198"/>
        <pc:sldMkLst>
          <pc:docMk/>
          <pc:sldMk cId="1015533182" sldId="266"/>
        </pc:sldMkLst>
        <pc:spChg chg="del">
          <ac:chgData name="hassan MH" userId="84cd2103f36ef0dc" providerId="LiveId" clId="{DB09E389-B254-452F-B509-6BD4BBA14926}" dt="2021-02-20T12:21:52.660" v="725" actId="478"/>
          <ac:spMkLst>
            <pc:docMk/>
            <pc:sldMk cId="1015533182" sldId="266"/>
            <ac:spMk id="2" creationId="{3A4B3B26-B5FB-4E59-B3CC-27448E5E9EAC}"/>
          </ac:spMkLst>
        </pc:spChg>
        <pc:spChg chg="add mod ord">
          <ac:chgData name="hassan MH" userId="84cd2103f36ef0dc" providerId="LiveId" clId="{DB09E389-B254-452F-B509-6BD4BBA14926}" dt="2021-02-20T15:25:55.393" v="3038" actId="164"/>
          <ac:spMkLst>
            <pc:docMk/>
            <pc:sldMk cId="1015533182" sldId="266"/>
            <ac:spMk id="3" creationId="{4AE45C6D-F68D-481D-AFCF-4770DEB31D3B}"/>
          </ac:spMkLst>
        </pc:spChg>
        <pc:spChg chg="del">
          <ac:chgData name="hassan MH" userId="84cd2103f36ef0dc" providerId="LiveId" clId="{DB09E389-B254-452F-B509-6BD4BBA14926}" dt="2021-02-20T12:21:52.660" v="725" actId="478"/>
          <ac:spMkLst>
            <pc:docMk/>
            <pc:sldMk cId="1015533182" sldId="266"/>
            <ac:spMk id="3" creationId="{E06777DA-3D6D-4304-8764-5FC55BAA9193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5" creationId="{D7FA787E-904A-4BF2-BAD1-052305189A62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6" creationId="{40436038-355D-4283-8F81-7A14C6B6CCBD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7" creationId="{F40B08C8-1057-4E86-BC4E-C84D60F27C35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8" creationId="{BB7565E7-A3F0-484A-8481-B4A7759D3DB8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9" creationId="{A3C0D7B3-3A5D-4834-B4DA-36B0033D781E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0" creationId="{CE6BF09A-F6DA-481D-830B-B6073C2A917F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1" creationId="{9EF50189-3F5A-4743-AE41-8E8D190153AF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2" creationId="{5B35DB6E-4F27-4161-99E8-580754B675F7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3" creationId="{A3199171-69B5-4C43-B58B-F02C82FDE2A0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4" creationId="{BB39AB7B-AE60-43D3-A06B-5C4C99717E13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5" creationId="{AEC87625-469F-4BA1-96F5-96B381F58E9F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6" creationId="{99DEF1AC-0FA2-4955-82C9-960BA24D9281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7" creationId="{E05BF4EC-0681-413E-98F9-0B2DF7D4AE06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9" creationId="{4E0D8F87-02F9-48DD-B9D4-67EF81E07A35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20" creationId="{D6269178-D79D-4AB5-A361-024CCEAF92DB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21" creationId="{4E95567A-31C8-450F-B7A3-361035004698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22" creationId="{B057EE66-B965-4435-BCCF-CBC968B32009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23" creationId="{CFFBD59C-07B5-436B-B8D5-42F987CBAE8A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24" creationId="{608C3FE3-516A-4FF2-B4A9-C79697D0BC7F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25" creationId="{F521BDA4-B987-400E-803A-EC9F313F095B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26" creationId="{959FC733-8120-44D3-95C4-CB7C85847E4B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27" creationId="{E037948E-A961-4550-B066-7FFB68498113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28" creationId="{C5D0E1BA-5196-473C-8EF0-406CA50C4F6E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29" creationId="{57987B5B-7AE3-4DAE-8031-940C9473C3E3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30" creationId="{B1E3E941-9A4A-492E-AC57-7C6B27099037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31" creationId="{D5A40ED2-31EB-409F-8879-F64F5778510B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33" creationId="{2F999384-143A-470C-B88D-F24C406A25B6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34" creationId="{83FCE141-EC92-422F-80E8-17568F294D84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35" creationId="{046181AB-A51C-42A1-92B6-D0C209CB05DD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36" creationId="{D7472647-C088-4E11-A636-E131C8ECED35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37" creationId="{D321FA3A-A11A-4B4E-B36B-46702990B38B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38" creationId="{BEF77EE3-09F4-4C79-B89E-6FD03CF3385E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39" creationId="{42E8D1FA-2593-45F1-87E0-842C278D2814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40" creationId="{A2020F68-9338-40B2-814A-69D245318557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41" creationId="{3D8C5F2E-1709-48C8-AC60-07E74EE0D777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42" creationId="{B6265854-7786-466B-832C-467A39B7719E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43" creationId="{136304EB-BC61-4517-8FE3-29126C6E6100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44" creationId="{8F9F4600-B0EE-4362-A1E3-6EF262669750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45" creationId="{EB92E415-E90A-483A-9E38-B89620D245A3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47" creationId="{46A7D094-ADAD-4B9A-A440-B21A87FF7B37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48" creationId="{47D835B4-B2DB-4588-8262-A2455ABC04E4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49" creationId="{B08A03A7-BD81-47C2-B0C3-D1A7182BDBF6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50" creationId="{141CA482-FB92-4B9D-AFAF-85EDDB611F8E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51" creationId="{5018EE94-A118-4847-84F0-9C265C4874BE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52" creationId="{7B52DE8E-37C6-4940-9614-603DAA3EFACD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53" creationId="{51E61404-79E2-44D3-A9F3-6070D24CA083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54" creationId="{61310EC6-35AC-47B2-8492-A57CD6BB2032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55" creationId="{DAF332DD-BFE7-4AFD-A94E-6255803CF1B2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56" creationId="{F32C7AC5-A450-4DAD-AE42-357B1DA16289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57" creationId="{AF463FC4-88CD-46DB-9456-BFB6E3C38C94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58" creationId="{A566F17A-8D6B-4F51-96EF-17C28A9EEB03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59" creationId="{6BAEE35B-5FCB-48AF-B4B7-AF65629493A7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61" creationId="{E89C36F0-D7BA-48F6-AD96-86B8D5A758F7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62" creationId="{4CE46F76-AE77-42F5-BF3A-5F268299FB49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63" creationId="{78A7A32D-0C40-454A-BC47-F321F281A555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64" creationId="{FA0E706C-F9A3-4E2D-9352-B6F9884D749C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65" creationId="{6BA09201-0B77-47C5-A687-EB2F40DD7AC3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66" creationId="{55FD4FED-2248-4C96-8F58-D5CACE899F67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67" creationId="{80476793-661E-417C-8DB1-B1356FA2D1E3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68" creationId="{8C2ADB6D-AC5C-40ED-815C-30B4D582F321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69" creationId="{3AC52257-16E2-4A34-B8EC-8E6216200C85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70" creationId="{B8937E7D-F55E-44C0-894B-AA106FD5DE31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71" creationId="{5EDD7C61-AADC-49B5-9A1C-61A75C418ABF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72" creationId="{BADB4FE9-D4A4-4EBB-B6A8-90B097750CA9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73" creationId="{5B9077BF-AC31-4B71-9E53-7E4CDE053696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75" creationId="{8B3D70EA-3F56-4940-85FC-39ADEF87368D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76" creationId="{774A27D8-4D43-4A4E-BED8-D51B1064DCE2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77" creationId="{60CD847C-62EB-4911-A478-15665CB5DDBB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78" creationId="{9CC2A70E-21A0-48A8-8DC9-AC16558E28F2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79" creationId="{9B7D8685-B97C-4C87-9947-B9B3625C2266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80" creationId="{B1665671-27EB-4A00-87AA-26295B68E002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81" creationId="{D7BF52DF-EE49-4D72-B840-1C19745A2C16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82" creationId="{838D12A6-5741-4F8D-8F5A-DE3D6DE191EA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83" creationId="{E18F2464-5E20-4447-B8F1-A6CB7B16EEEF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84" creationId="{B6891A37-7379-4470-BE95-CC20D136C579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85" creationId="{02373F85-BE34-4276-920D-319B613EEFCF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86" creationId="{022032F0-4588-4D83-945C-70C4088DC666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87" creationId="{2C0E75EE-872F-43B0-842F-2846460045D7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89" creationId="{B540C27C-9954-454A-84CB-DA64B364F8D9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90" creationId="{6C833E2B-61A3-4731-9EBC-23D59DBBD79D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91" creationId="{2CE54CCC-3FF3-4466-86F9-761111650C3A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92" creationId="{0FB08EE3-A79F-49DE-8053-582097A69BF7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93" creationId="{8E6FE525-85FD-4040-B297-26D8B47B23B7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94" creationId="{15B73529-28B9-4F09-B3EB-259254398D98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95" creationId="{F1434D8B-D910-4C5D-AEFA-7076CB8B2A13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96" creationId="{B9AF1509-269A-4A5A-83CD-A342C6F7E854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97" creationId="{44E80B3A-65CB-45C9-8C49-8EAA5E278532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98" creationId="{49520FDD-24E2-4C17-A5A2-AF2DCF64E782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99" creationId="{861E9D5B-0B4B-465D-9078-F7BB66C2E4DA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00" creationId="{7503ECE2-64A0-4408-BE1D-E48D6C919CC0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01" creationId="{CAE185DC-7016-452D-81FC-26C63343F615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03" creationId="{48AFA098-C063-4A65-B078-905E4EC6D2D9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04" creationId="{05FCA54F-C223-41B0-A67D-357B35EA2B37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05" creationId="{27D9BDC7-4F28-4CE0-9383-B38AB234B999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06" creationId="{849AC724-1DCB-4D49-8D52-CD2EA5F75124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07" creationId="{5ABCC397-08F1-435B-B518-398588F671F6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08" creationId="{BBB4184E-6C15-4A56-BD58-28CEB92622F6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09" creationId="{5982CBE7-6146-4B3C-960C-C5E3658BA17E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10" creationId="{ED226DAF-658F-4545-9C3C-7B1808FA660B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11" creationId="{73E7A138-3709-43D7-87B0-DBF3AD10639A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12" creationId="{CFE548CB-0695-4AF9-97B6-68A38DCEFAE8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13" creationId="{50719E83-5F9C-4C13-A51B-C33162EF7090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14" creationId="{138E4701-93AE-46A1-90E7-628DFECCA4EB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15" creationId="{C50E215C-B95E-4F5B-BF88-ED57EB5E6AD7}"/>
          </ac:spMkLst>
        </pc:spChg>
        <pc:spChg chg="mod">
          <ac:chgData name="hassan MH" userId="84cd2103f36ef0dc" providerId="LiveId" clId="{DB09E389-B254-452F-B509-6BD4BBA14926}" dt="2021-02-20T12:22:08.447" v="728" actId="948"/>
          <ac:spMkLst>
            <pc:docMk/>
            <pc:sldMk cId="1015533182" sldId="266"/>
            <ac:spMk id="117" creationId="{ECF8CDB1-6878-418D-90A9-4BEA35D44248}"/>
          </ac:spMkLst>
        </pc:spChg>
        <pc:spChg chg="mod">
          <ac:chgData name="hassan MH" userId="84cd2103f36ef0dc" providerId="LiveId" clId="{DB09E389-B254-452F-B509-6BD4BBA14926}" dt="2021-02-20T12:22:08.447" v="728" actId="948"/>
          <ac:spMkLst>
            <pc:docMk/>
            <pc:sldMk cId="1015533182" sldId="266"/>
            <ac:spMk id="118" creationId="{9E687BFA-0A89-4AB5-AEEC-CB2214F031F9}"/>
          </ac:spMkLst>
        </pc:spChg>
        <pc:spChg chg="mod">
          <ac:chgData name="hassan MH" userId="84cd2103f36ef0dc" providerId="LiveId" clId="{DB09E389-B254-452F-B509-6BD4BBA14926}" dt="2021-02-20T15:31:36.181" v="3120"/>
          <ac:spMkLst>
            <pc:docMk/>
            <pc:sldMk cId="1015533182" sldId="266"/>
            <ac:spMk id="119" creationId="{81AE7CDD-0628-4900-9512-7E866193F844}"/>
          </ac:spMkLst>
        </pc:spChg>
        <pc:spChg chg="mod">
          <ac:chgData name="hassan MH" userId="84cd2103f36ef0dc" providerId="LiveId" clId="{DB09E389-B254-452F-B509-6BD4BBA14926}" dt="2021-02-20T12:22:08.447" v="728" actId="948"/>
          <ac:spMkLst>
            <pc:docMk/>
            <pc:sldMk cId="1015533182" sldId="266"/>
            <ac:spMk id="119" creationId="{E461B863-E4FB-40D6-9DC0-998FBAAD0023}"/>
          </ac:spMkLst>
        </pc:spChg>
        <pc:spChg chg="mod">
          <ac:chgData name="hassan MH" userId="84cd2103f36ef0dc" providerId="LiveId" clId="{DB09E389-B254-452F-B509-6BD4BBA14926}" dt="2021-02-20T12:22:08.447" v="728" actId="948"/>
          <ac:spMkLst>
            <pc:docMk/>
            <pc:sldMk cId="1015533182" sldId="266"/>
            <ac:spMk id="120" creationId="{25DA8732-BE02-460C-91D1-BFC7F4203708}"/>
          </ac:spMkLst>
        </pc:spChg>
        <pc:spChg chg="mod">
          <ac:chgData name="hassan MH" userId="84cd2103f36ef0dc" providerId="LiveId" clId="{DB09E389-B254-452F-B509-6BD4BBA14926}" dt="2021-02-20T15:31:36.181" v="3120"/>
          <ac:spMkLst>
            <pc:docMk/>
            <pc:sldMk cId="1015533182" sldId="266"/>
            <ac:spMk id="120" creationId="{C5069565-D967-4F46-A9B1-CE871E6FB256}"/>
          </ac:spMkLst>
        </pc:spChg>
        <pc:spChg chg="mod">
          <ac:chgData name="hassan MH" userId="84cd2103f36ef0dc" providerId="LiveId" clId="{DB09E389-B254-452F-B509-6BD4BBA14926}" dt="2021-02-20T12:22:08.447" v="728" actId="948"/>
          <ac:spMkLst>
            <pc:docMk/>
            <pc:sldMk cId="1015533182" sldId="266"/>
            <ac:spMk id="121" creationId="{7D92F4DD-3CE6-4405-8E82-85F743C1DE54}"/>
          </ac:spMkLst>
        </pc:spChg>
        <pc:spChg chg="mod">
          <ac:chgData name="hassan MH" userId="84cd2103f36ef0dc" providerId="LiveId" clId="{DB09E389-B254-452F-B509-6BD4BBA14926}" dt="2021-02-20T15:31:36.181" v="3120"/>
          <ac:spMkLst>
            <pc:docMk/>
            <pc:sldMk cId="1015533182" sldId="266"/>
            <ac:spMk id="121" creationId="{91BA4353-219A-4A35-9358-F2A4122D9E20}"/>
          </ac:spMkLst>
        </pc:spChg>
        <pc:spChg chg="mod">
          <ac:chgData name="hassan MH" userId="84cd2103f36ef0dc" providerId="LiveId" clId="{DB09E389-B254-452F-B509-6BD4BBA14926}" dt="2021-02-20T12:22:08.447" v="728" actId="948"/>
          <ac:spMkLst>
            <pc:docMk/>
            <pc:sldMk cId="1015533182" sldId="266"/>
            <ac:spMk id="122" creationId="{06856CA8-C02A-49AA-AC57-12641498EDEE}"/>
          </ac:spMkLst>
        </pc:spChg>
        <pc:spChg chg="mod">
          <ac:chgData name="hassan MH" userId="84cd2103f36ef0dc" providerId="LiveId" clId="{DB09E389-B254-452F-B509-6BD4BBA14926}" dt="2021-02-20T15:31:36.181" v="3120"/>
          <ac:spMkLst>
            <pc:docMk/>
            <pc:sldMk cId="1015533182" sldId="266"/>
            <ac:spMk id="122" creationId="{1C776F6D-8A2D-4292-813E-1C51CAA3C1E8}"/>
          </ac:spMkLst>
        </pc:spChg>
        <pc:spChg chg="mod">
          <ac:chgData name="hassan MH" userId="84cd2103f36ef0dc" providerId="LiveId" clId="{DB09E389-B254-452F-B509-6BD4BBA14926}" dt="2021-02-20T12:22:08.447" v="728" actId="948"/>
          <ac:spMkLst>
            <pc:docMk/>
            <pc:sldMk cId="1015533182" sldId="266"/>
            <ac:spMk id="123" creationId="{1E219923-5E87-4232-BB24-AD75223D21A3}"/>
          </ac:spMkLst>
        </pc:spChg>
        <pc:spChg chg="mod">
          <ac:chgData name="hassan MH" userId="84cd2103f36ef0dc" providerId="LiveId" clId="{DB09E389-B254-452F-B509-6BD4BBA14926}" dt="2021-02-20T15:31:36.181" v="3120"/>
          <ac:spMkLst>
            <pc:docMk/>
            <pc:sldMk cId="1015533182" sldId="266"/>
            <ac:spMk id="123" creationId="{B9956453-36EB-4783-93D0-5C72078B8E0C}"/>
          </ac:spMkLst>
        </pc:spChg>
        <pc:spChg chg="mod">
          <ac:chgData name="hassan MH" userId="84cd2103f36ef0dc" providerId="LiveId" clId="{DB09E389-B254-452F-B509-6BD4BBA14926}" dt="2021-02-20T15:31:36.181" v="3120"/>
          <ac:spMkLst>
            <pc:docMk/>
            <pc:sldMk cId="1015533182" sldId="266"/>
            <ac:spMk id="124" creationId="{8339355B-866F-4E31-8E7C-6B900DC8A2AA}"/>
          </ac:spMkLst>
        </pc:spChg>
        <pc:spChg chg="mod">
          <ac:chgData name="hassan MH" userId="84cd2103f36ef0dc" providerId="LiveId" clId="{DB09E389-B254-452F-B509-6BD4BBA14926}" dt="2021-02-20T12:22:08.447" v="728" actId="948"/>
          <ac:spMkLst>
            <pc:docMk/>
            <pc:sldMk cId="1015533182" sldId="266"/>
            <ac:spMk id="124" creationId="{E516834F-914D-4A46-B306-D9984B815DD0}"/>
          </ac:spMkLst>
        </pc:spChg>
        <pc:spChg chg="mod">
          <ac:chgData name="hassan MH" userId="84cd2103f36ef0dc" providerId="LiveId" clId="{DB09E389-B254-452F-B509-6BD4BBA14926}" dt="2021-02-20T15:31:36.181" v="3120"/>
          <ac:spMkLst>
            <pc:docMk/>
            <pc:sldMk cId="1015533182" sldId="266"/>
            <ac:spMk id="125" creationId="{57955CC2-0997-42CA-86BD-E876CA0AFE2C}"/>
          </ac:spMkLst>
        </pc:spChg>
        <pc:spChg chg="mod">
          <ac:chgData name="hassan MH" userId="84cd2103f36ef0dc" providerId="LiveId" clId="{DB09E389-B254-452F-B509-6BD4BBA14926}" dt="2021-02-20T12:22:08.447" v="728" actId="948"/>
          <ac:spMkLst>
            <pc:docMk/>
            <pc:sldMk cId="1015533182" sldId="266"/>
            <ac:spMk id="125" creationId="{7DBD6457-B52B-4420-AF08-84EDF84E4013}"/>
          </ac:spMkLst>
        </pc:spChg>
        <pc:spChg chg="mod">
          <ac:chgData name="hassan MH" userId="84cd2103f36ef0dc" providerId="LiveId" clId="{DB09E389-B254-452F-B509-6BD4BBA14926}" dt="2021-02-20T15:31:36.181" v="3120"/>
          <ac:spMkLst>
            <pc:docMk/>
            <pc:sldMk cId="1015533182" sldId="266"/>
            <ac:spMk id="126" creationId="{6151F094-9419-4054-99AB-DDF83A916AF4}"/>
          </ac:spMkLst>
        </pc:spChg>
        <pc:spChg chg="mod">
          <ac:chgData name="hassan MH" userId="84cd2103f36ef0dc" providerId="LiveId" clId="{DB09E389-B254-452F-B509-6BD4BBA14926}" dt="2021-02-20T12:22:08.447" v="728" actId="948"/>
          <ac:spMkLst>
            <pc:docMk/>
            <pc:sldMk cId="1015533182" sldId="266"/>
            <ac:spMk id="126" creationId="{D9C7928D-3E62-4418-A61B-EFD97F86E319}"/>
          </ac:spMkLst>
        </pc:spChg>
        <pc:spChg chg="mod">
          <ac:chgData name="hassan MH" userId="84cd2103f36ef0dc" providerId="LiveId" clId="{DB09E389-B254-452F-B509-6BD4BBA14926}" dt="2021-02-20T12:22:08.447" v="728" actId="948"/>
          <ac:spMkLst>
            <pc:docMk/>
            <pc:sldMk cId="1015533182" sldId="266"/>
            <ac:spMk id="127" creationId="{E2B0E6DF-B316-40AC-AA7D-A1D1255E561D}"/>
          </ac:spMkLst>
        </pc:spChg>
        <pc:spChg chg="mod">
          <ac:chgData name="hassan MH" userId="84cd2103f36ef0dc" providerId="LiveId" clId="{DB09E389-B254-452F-B509-6BD4BBA14926}" dt="2021-02-20T12:22:08.447" v="728" actId="948"/>
          <ac:spMkLst>
            <pc:docMk/>
            <pc:sldMk cId="1015533182" sldId="266"/>
            <ac:spMk id="128" creationId="{5A66430F-902E-412E-8A76-0ADFF396AAB1}"/>
          </ac:spMkLst>
        </pc:spChg>
        <pc:spChg chg="mod">
          <ac:chgData name="hassan MH" userId="84cd2103f36ef0dc" providerId="LiveId" clId="{DB09E389-B254-452F-B509-6BD4BBA14926}" dt="2021-02-20T12:22:08.447" v="728" actId="948"/>
          <ac:spMkLst>
            <pc:docMk/>
            <pc:sldMk cId="1015533182" sldId="266"/>
            <ac:spMk id="129" creationId="{F5B7C215-05B4-4617-8E7A-34447CC4362F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31" creationId="{63D42CF2-102F-4281-A1E6-F22251632B76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32" creationId="{94E19DCD-6552-4411-A95D-4093070DE57F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33" creationId="{EB6425B8-DFEE-41DA-89D6-23F7B78B5C0C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34" creationId="{9FA3DD97-455F-4F5F-B8A1-67887919670C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35" creationId="{37A4CFB5-4ED3-47E5-86CB-BF388C309FF0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36" creationId="{FAA7713C-C22F-4A4E-9982-3EC90B2A2A2F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37" creationId="{3326EFE5-4941-4998-A191-E80980E0B111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38" creationId="{9E62BCF7-A2C9-40DE-BD5A-46A19454B9C7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39" creationId="{C79AED0A-A6FE-45C4-A3E1-738E7D53BA9D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40" creationId="{79F048EE-ECE5-41E1-B341-E926CBBFD08B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41" creationId="{5739CBDA-76CB-47B8-BEA7-1E09D258FF75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42" creationId="{36C76748-CC8E-4EAA-9D10-B9D2806FBB89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43" creationId="{5DC1DDFF-4024-4CAA-B8F1-77708E158A5F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45" creationId="{1786A302-3A11-4CAB-AD39-3DA824841D5B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46" creationId="{A8C3EDB7-AA15-4C4F-8E14-E6D654505186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47" creationId="{B28B0B41-7AC5-4141-92A4-8C28FEDCBD25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48" creationId="{5DF9C1CA-9BAE-4D1A-98FA-2F83F5D9DBCF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49" creationId="{AF48065F-D575-44A4-A370-99E834B8675E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50" creationId="{9BC10690-C6EE-422F-B92C-44FDFC20E612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51" creationId="{2DC226FC-CD7A-4247-BB89-4A9F64A085AB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52" creationId="{40E51906-5FEF-4803-AA46-B27989D64709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53" creationId="{1500152D-F202-4719-87C0-D382B757E370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54" creationId="{F3FE0A76-D571-4C43-8A6D-1F10674BA123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55" creationId="{5715FD42-C3AD-45FA-A9FB-A6435526E65C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56" creationId="{7DFF20A0-2A16-4ADC-9C6F-84D58936923C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57" creationId="{6003E9C6-70C8-413B-875D-B2D184EA30BB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59" creationId="{188A7B1F-0A5D-4CB1-AAEF-7B2CAFD84A6B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60" creationId="{5A08F7F4-1999-4EAE-852D-E70AF559D0ED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61" creationId="{84966E05-A209-429F-B065-2E0FE96A5DB1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62" creationId="{74D9D68A-6874-4C1A-AC06-87C112E998BB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63" creationId="{8F950CCD-3F5D-4473-AEB8-C04160784E0B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64" creationId="{88473AD9-D4F2-4962-BDDF-07175D5E7323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65" creationId="{026987FA-E3ED-4F0F-930E-EF38E51939F4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66" creationId="{074717DF-85A4-4292-9B4F-7C3523DAF2F9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67" creationId="{D4E8C1E3-E548-4852-86F6-7FF96A946250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68" creationId="{195736E7-B565-4FC0-91BD-8681038202D8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69" creationId="{C59D8844-6739-45DD-8F93-EF9B78E87B0A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70" creationId="{F39A1095-C3A1-47F1-9FAD-E24D209E073D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71" creationId="{513F3A46-9B04-4962-8284-FD88C2E8B646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73" creationId="{DF231AAC-64D2-4830-B9A3-4CF79B850F78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74" creationId="{61B8CCAB-313F-4E41-B703-500771EFE6E4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75" creationId="{F2B5E0B4-7FCE-4559-B542-AE5758642C52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76" creationId="{E89B6424-FB31-4B18-AE95-2BBC022278F7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77" creationId="{010D4399-3985-4852-897F-84A48D793581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78" creationId="{4F070E65-5806-4660-98A8-69A0FC2BF92F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79" creationId="{6FF7714D-3C83-48FD-B093-77E2BF06611B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80" creationId="{0F373864-DC00-493C-91B8-7B75143E03B9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81" creationId="{B0ACB765-5C63-4FCA-AC23-93740B1B972D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82" creationId="{70560988-5397-4E8B-B9FE-02D6AD25D878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83" creationId="{33149EB2-BC5A-4806-AB82-575F70C5D3F4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84" creationId="{2BE5A7FC-9B33-444D-941E-717C7FE17A74}"/>
          </ac:spMkLst>
        </pc:spChg>
        <pc:spChg chg="mod">
          <ac:chgData name="hassan MH" userId="84cd2103f36ef0dc" providerId="LiveId" clId="{DB09E389-B254-452F-B509-6BD4BBA14926}" dt="2021-02-20T14:09:00.942" v="2069" actId="165"/>
          <ac:spMkLst>
            <pc:docMk/>
            <pc:sldMk cId="1015533182" sldId="266"/>
            <ac:spMk id="185" creationId="{5B537295-B8D2-4DC5-9B79-5A1C76BE1A63}"/>
          </ac:spMkLst>
        </pc:spChg>
        <pc:spChg chg="add del mod">
          <ac:chgData name="hassan MH" userId="84cd2103f36ef0dc" providerId="LiveId" clId="{DB09E389-B254-452F-B509-6BD4BBA14926}" dt="2021-02-20T13:30:56.544" v="1334"/>
          <ac:spMkLst>
            <pc:docMk/>
            <pc:sldMk cId="1015533182" sldId="266"/>
            <ac:spMk id="186" creationId="{CB07572F-7AD0-4931-B60D-258DE4A9F9FC}"/>
          </ac:spMkLst>
        </pc:spChg>
        <pc:spChg chg="mod">
          <ac:chgData name="hassan MH" userId="84cd2103f36ef0dc" providerId="LiveId" clId="{DB09E389-B254-452F-B509-6BD4BBA14926}" dt="2021-02-20T12:22:28.998" v="749" actId="571"/>
          <ac:spMkLst>
            <pc:docMk/>
            <pc:sldMk cId="1015533182" sldId="266"/>
            <ac:spMk id="187" creationId="{42D607D7-5234-4F29-B52F-412DE43017BE}"/>
          </ac:spMkLst>
        </pc:spChg>
        <pc:spChg chg="mod">
          <ac:chgData name="hassan MH" userId="84cd2103f36ef0dc" providerId="LiveId" clId="{DB09E389-B254-452F-B509-6BD4BBA14926}" dt="2021-02-20T13:30:54.291" v="1333"/>
          <ac:spMkLst>
            <pc:docMk/>
            <pc:sldMk cId="1015533182" sldId="266"/>
            <ac:spMk id="188" creationId="{6296A3F1-A62F-4385-8419-05A4A71F916F}"/>
          </ac:spMkLst>
        </pc:spChg>
        <pc:spChg chg="mod">
          <ac:chgData name="hassan MH" userId="84cd2103f36ef0dc" providerId="LiveId" clId="{DB09E389-B254-452F-B509-6BD4BBA14926}" dt="2021-02-20T12:22:28.998" v="749" actId="571"/>
          <ac:spMkLst>
            <pc:docMk/>
            <pc:sldMk cId="1015533182" sldId="266"/>
            <ac:spMk id="188" creationId="{71E39853-906C-4947-8A79-5FF8677D90C9}"/>
          </ac:spMkLst>
        </pc:spChg>
        <pc:spChg chg="mod">
          <ac:chgData name="hassan MH" userId="84cd2103f36ef0dc" providerId="LiveId" clId="{DB09E389-B254-452F-B509-6BD4BBA14926}" dt="2021-02-20T12:22:28.998" v="749" actId="571"/>
          <ac:spMkLst>
            <pc:docMk/>
            <pc:sldMk cId="1015533182" sldId="266"/>
            <ac:spMk id="189" creationId="{5E2BC470-7BFB-4331-B555-43C9A853ADD9}"/>
          </ac:spMkLst>
        </pc:spChg>
        <pc:spChg chg="mod">
          <ac:chgData name="hassan MH" userId="84cd2103f36ef0dc" providerId="LiveId" clId="{DB09E389-B254-452F-B509-6BD4BBA14926}" dt="2021-02-20T13:30:54.291" v="1333"/>
          <ac:spMkLst>
            <pc:docMk/>
            <pc:sldMk cId="1015533182" sldId="266"/>
            <ac:spMk id="189" creationId="{FD5CA5ED-17BF-44AA-8060-FA58372E3187}"/>
          </ac:spMkLst>
        </pc:spChg>
        <pc:spChg chg="mod">
          <ac:chgData name="hassan MH" userId="84cd2103f36ef0dc" providerId="LiveId" clId="{DB09E389-B254-452F-B509-6BD4BBA14926}" dt="2021-02-20T13:30:54.291" v="1333"/>
          <ac:spMkLst>
            <pc:docMk/>
            <pc:sldMk cId="1015533182" sldId="266"/>
            <ac:spMk id="190" creationId="{0AC76A1D-C370-457E-B82B-FF205425712D}"/>
          </ac:spMkLst>
        </pc:spChg>
        <pc:spChg chg="mod">
          <ac:chgData name="hassan MH" userId="84cd2103f36ef0dc" providerId="LiveId" clId="{DB09E389-B254-452F-B509-6BD4BBA14926}" dt="2021-02-20T12:22:28.998" v="749" actId="571"/>
          <ac:spMkLst>
            <pc:docMk/>
            <pc:sldMk cId="1015533182" sldId="266"/>
            <ac:spMk id="190" creationId="{1500F22B-58A2-4C28-8934-0125BF2B7DB9}"/>
          </ac:spMkLst>
        </pc:spChg>
        <pc:spChg chg="mod">
          <ac:chgData name="hassan MH" userId="84cd2103f36ef0dc" providerId="LiveId" clId="{DB09E389-B254-452F-B509-6BD4BBA14926}" dt="2021-02-20T13:30:54.291" v="1333"/>
          <ac:spMkLst>
            <pc:docMk/>
            <pc:sldMk cId="1015533182" sldId="266"/>
            <ac:spMk id="191" creationId="{35460431-3B3F-4C22-AE23-05128A604B19}"/>
          </ac:spMkLst>
        </pc:spChg>
        <pc:spChg chg="mod">
          <ac:chgData name="hassan MH" userId="84cd2103f36ef0dc" providerId="LiveId" clId="{DB09E389-B254-452F-B509-6BD4BBA14926}" dt="2021-02-20T12:22:28.998" v="749" actId="571"/>
          <ac:spMkLst>
            <pc:docMk/>
            <pc:sldMk cId="1015533182" sldId="266"/>
            <ac:spMk id="191" creationId="{9A82E172-8F71-4EF2-8817-72C8556B9935}"/>
          </ac:spMkLst>
        </pc:spChg>
        <pc:spChg chg="mod">
          <ac:chgData name="hassan MH" userId="84cd2103f36ef0dc" providerId="LiveId" clId="{DB09E389-B254-452F-B509-6BD4BBA14926}" dt="2021-02-20T12:22:28.998" v="749" actId="571"/>
          <ac:spMkLst>
            <pc:docMk/>
            <pc:sldMk cId="1015533182" sldId="266"/>
            <ac:spMk id="192" creationId="{77DA5CE9-298E-4854-A451-E2CD9622DD3A}"/>
          </ac:spMkLst>
        </pc:spChg>
        <pc:spChg chg="mod">
          <ac:chgData name="hassan MH" userId="84cd2103f36ef0dc" providerId="LiveId" clId="{DB09E389-B254-452F-B509-6BD4BBA14926}" dt="2021-02-20T13:30:54.291" v="1333"/>
          <ac:spMkLst>
            <pc:docMk/>
            <pc:sldMk cId="1015533182" sldId="266"/>
            <ac:spMk id="192" creationId="{DEA9AE56-7ACC-4CE5-A678-706DE4DE8D53}"/>
          </ac:spMkLst>
        </pc:spChg>
        <pc:spChg chg="mod">
          <ac:chgData name="hassan MH" userId="84cd2103f36ef0dc" providerId="LiveId" clId="{DB09E389-B254-452F-B509-6BD4BBA14926}" dt="2021-02-20T12:22:28.998" v="749" actId="571"/>
          <ac:spMkLst>
            <pc:docMk/>
            <pc:sldMk cId="1015533182" sldId="266"/>
            <ac:spMk id="193" creationId="{32B9EA21-FAAF-4DE7-B055-11FAF2F525ED}"/>
          </ac:spMkLst>
        </pc:spChg>
        <pc:spChg chg="mod">
          <ac:chgData name="hassan MH" userId="84cd2103f36ef0dc" providerId="LiveId" clId="{DB09E389-B254-452F-B509-6BD4BBA14926}" dt="2021-02-20T13:30:54.291" v="1333"/>
          <ac:spMkLst>
            <pc:docMk/>
            <pc:sldMk cId="1015533182" sldId="266"/>
            <ac:spMk id="193" creationId="{CBAD1898-3694-4DF9-B13A-6C837BDF7A32}"/>
          </ac:spMkLst>
        </pc:spChg>
        <pc:spChg chg="mod">
          <ac:chgData name="hassan MH" userId="84cd2103f36ef0dc" providerId="LiveId" clId="{DB09E389-B254-452F-B509-6BD4BBA14926}" dt="2021-02-20T12:22:28.998" v="749" actId="571"/>
          <ac:spMkLst>
            <pc:docMk/>
            <pc:sldMk cId="1015533182" sldId="266"/>
            <ac:spMk id="194" creationId="{205F4326-B6E2-4206-B401-6F3BC53CC422}"/>
          </ac:spMkLst>
        </pc:spChg>
        <pc:spChg chg="mod">
          <ac:chgData name="hassan MH" userId="84cd2103f36ef0dc" providerId="LiveId" clId="{DB09E389-B254-452F-B509-6BD4BBA14926}" dt="2021-02-20T13:30:54.291" v="1333"/>
          <ac:spMkLst>
            <pc:docMk/>
            <pc:sldMk cId="1015533182" sldId="266"/>
            <ac:spMk id="194" creationId="{5181F310-5C74-42B1-A913-E7E9433557A4}"/>
          </ac:spMkLst>
        </pc:spChg>
        <pc:spChg chg="mod">
          <ac:chgData name="hassan MH" userId="84cd2103f36ef0dc" providerId="LiveId" clId="{DB09E389-B254-452F-B509-6BD4BBA14926}" dt="2021-02-20T12:22:28.998" v="749" actId="571"/>
          <ac:spMkLst>
            <pc:docMk/>
            <pc:sldMk cId="1015533182" sldId="266"/>
            <ac:spMk id="195" creationId="{0F36FE8D-C2FD-46CA-B42F-C7A6020AD9A9}"/>
          </ac:spMkLst>
        </pc:spChg>
        <pc:spChg chg="mod">
          <ac:chgData name="hassan MH" userId="84cd2103f36ef0dc" providerId="LiveId" clId="{DB09E389-B254-452F-B509-6BD4BBA14926}" dt="2021-02-20T13:30:54.291" v="1333"/>
          <ac:spMkLst>
            <pc:docMk/>
            <pc:sldMk cId="1015533182" sldId="266"/>
            <ac:spMk id="196" creationId="{6B647E7A-DC92-4EF7-8F08-B2AB77B23678}"/>
          </ac:spMkLst>
        </pc:spChg>
        <pc:spChg chg="mod">
          <ac:chgData name="hassan MH" userId="84cd2103f36ef0dc" providerId="LiveId" clId="{DB09E389-B254-452F-B509-6BD4BBA14926}" dt="2021-02-20T12:22:28.998" v="749" actId="571"/>
          <ac:spMkLst>
            <pc:docMk/>
            <pc:sldMk cId="1015533182" sldId="266"/>
            <ac:spMk id="196" creationId="{A32F9794-B443-4D10-B228-3B8C44B0F6F3}"/>
          </ac:spMkLst>
        </pc:spChg>
        <pc:spChg chg="mod">
          <ac:chgData name="hassan MH" userId="84cd2103f36ef0dc" providerId="LiveId" clId="{DB09E389-B254-452F-B509-6BD4BBA14926}" dt="2021-02-20T12:22:28.998" v="749" actId="571"/>
          <ac:spMkLst>
            <pc:docMk/>
            <pc:sldMk cId="1015533182" sldId="266"/>
            <ac:spMk id="197" creationId="{0676842E-6A8D-4383-A0E3-AB517715B7B8}"/>
          </ac:spMkLst>
        </pc:spChg>
        <pc:spChg chg="mod">
          <ac:chgData name="hassan MH" userId="84cd2103f36ef0dc" providerId="LiveId" clId="{DB09E389-B254-452F-B509-6BD4BBA14926}" dt="2021-02-20T13:30:54.291" v="1333"/>
          <ac:spMkLst>
            <pc:docMk/>
            <pc:sldMk cId="1015533182" sldId="266"/>
            <ac:spMk id="197" creationId="{45F3BD80-033E-482C-86EB-5C27076A8BFD}"/>
          </ac:spMkLst>
        </pc:spChg>
        <pc:spChg chg="mod">
          <ac:chgData name="hassan MH" userId="84cd2103f36ef0dc" providerId="LiveId" clId="{DB09E389-B254-452F-B509-6BD4BBA14926}" dt="2021-02-20T12:22:28.998" v="749" actId="571"/>
          <ac:spMkLst>
            <pc:docMk/>
            <pc:sldMk cId="1015533182" sldId="266"/>
            <ac:spMk id="198" creationId="{9632F6C5-7E1C-4F82-AB60-AE840856F286}"/>
          </ac:spMkLst>
        </pc:spChg>
        <pc:spChg chg="mod">
          <ac:chgData name="hassan MH" userId="84cd2103f36ef0dc" providerId="LiveId" clId="{DB09E389-B254-452F-B509-6BD4BBA14926}" dt="2021-02-20T13:30:54.291" v="1333"/>
          <ac:spMkLst>
            <pc:docMk/>
            <pc:sldMk cId="1015533182" sldId="266"/>
            <ac:spMk id="198" creationId="{B83C394B-473C-4010-B6A9-97740778DC98}"/>
          </ac:spMkLst>
        </pc:spChg>
        <pc:spChg chg="mod">
          <ac:chgData name="hassan MH" userId="84cd2103f36ef0dc" providerId="LiveId" clId="{DB09E389-B254-452F-B509-6BD4BBA14926}" dt="2021-02-20T12:22:28.998" v="749" actId="571"/>
          <ac:spMkLst>
            <pc:docMk/>
            <pc:sldMk cId="1015533182" sldId="266"/>
            <ac:spMk id="199" creationId="{2A341512-05D0-4206-A35B-ADF86017561A}"/>
          </ac:spMkLst>
        </pc:spChg>
        <pc:spChg chg="mod">
          <ac:chgData name="hassan MH" userId="84cd2103f36ef0dc" providerId="LiveId" clId="{DB09E389-B254-452F-B509-6BD4BBA14926}" dt="2021-02-20T13:30:54.291" v="1333"/>
          <ac:spMkLst>
            <pc:docMk/>
            <pc:sldMk cId="1015533182" sldId="266"/>
            <ac:spMk id="199" creationId="{57EFC701-9A73-4ED4-9CA5-DF90F621D606}"/>
          </ac:spMkLst>
        </pc:spChg>
        <pc:spChg chg="mod">
          <ac:chgData name="hassan MH" userId="84cd2103f36ef0dc" providerId="LiveId" clId="{DB09E389-B254-452F-B509-6BD4BBA14926}" dt="2021-02-20T13:30:54.291" v="1333"/>
          <ac:spMkLst>
            <pc:docMk/>
            <pc:sldMk cId="1015533182" sldId="266"/>
            <ac:spMk id="200" creationId="{B0252BBA-811D-4327-91A5-B32689848C43}"/>
          </ac:spMkLst>
        </pc:spChg>
        <pc:spChg chg="add del mod">
          <ac:chgData name="hassan MH" userId="84cd2103f36ef0dc" providerId="LiveId" clId="{DB09E389-B254-452F-B509-6BD4BBA14926}" dt="2021-02-20T13:37:07.079" v="1412"/>
          <ac:spMkLst>
            <pc:docMk/>
            <pc:sldMk cId="1015533182" sldId="266"/>
            <ac:spMk id="201" creationId="{00B44AFD-E486-4B79-B047-32E6C6557BD8}"/>
          </ac:spMkLst>
        </pc:spChg>
        <pc:spChg chg="mod">
          <ac:chgData name="hassan MH" userId="84cd2103f36ef0dc" providerId="LiveId" clId="{DB09E389-B254-452F-B509-6BD4BBA14926}" dt="2021-02-20T13:37:04.676" v="1411"/>
          <ac:spMkLst>
            <pc:docMk/>
            <pc:sldMk cId="1015533182" sldId="266"/>
            <ac:spMk id="203" creationId="{066D10B1-3760-4AF7-8F5B-93D65BA40574}"/>
          </ac:spMkLst>
        </pc:spChg>
        <pc:spChg chg="mod">
          <ac:chgData name="hassan MH" userId="84cd2103f36ef0dc" providerId="LiveId" clId="{DB09E389-B254-452F-B509-6BD4BBA14926}" dt="2021-02-20T13:37:04.676" v="1411"/>
          <ac:spMkLst>
            <pc:docMk/>
            <pc:sldMk cId="1015533182" sldId="266"/>
            <ac:spMk id="206" creationId="{7A246306-1B5C-4ACE-9150-D7A3431F42C1}"/>
          </ac:spMkLst>
        </pc:spChg>
        <pc:spChg chg="mod">
          <ac:chgData name="hassan MH" userId="84cd2103f36ef0dc" providerId="LiveId" clId="{DB09E389-B254-452F-B509-6BD4BBA14926}" dt="2021-02-20T13:37:04.676" v="1411"/>
          <ac:spMkLst>
            <pc:docMk/>
            <pc:sldMk cId="1015533182" sldId="266"/>
            <ac:spMk id="207" creationId="{9413159E-B1E5-44F8-B916-ECD00527AB43}"/>
          </ac:spMkLst>
        </pc:spChg>
        <pc:spChg chg="mod">
          <ac:chgData name="hassan MH" userId="84cd2103f36ef0dc" providerId="LiveId" clId="{DB09E389-B254-452F-B509-6BD4BBA14926}" dt="2021-02-20T13:37:04.676" v="1411"/>
          <ac:spMkLst>
            <pc:docMk/>
            <pc:sldMk cId="1015533182" sldId="266"/>
            <ac:spMk id="208" creationId="{F66E4DFD-DA12-4CE3-A265-2731F74F1DF3}"/>
          </ac:spMkLst>
        </pc:spChg>
        <pc:spChg chg="mod">
          <ac:chgData name="hassan MH" userId="84cd2103f36ef0dc" providerId="LiveId" clId="{DB09E389-B254-452F-B509-6BD4BBA14926}" dt="2021-02-20T13:37:04.676" v="1411"/>
          <ac:spMkLst>
            <pc:docMk/>
            <pc:sldMk cId="1015533182" sldId="266"/>
            <ac:spMk id="209" creationId="{1BA42401-5C6E-4C04-BD47-A067C7C381CA}"/>
          </ac:spMkLst>
        </pc:spChg>
        <pc:spChg chg="mod">
          <ac:chgData name="hassan MH" userId="84cd2103f36ef0dc" providerId="LiveId" clId="{DB09E389-B254-452F-B509-6BD4BBA14926}" dt="2021-02-20T13:37:04.676" v="1411"/>
          <ac:spMkLst>
            <pc:docMk/>
            <pc:sldMk cId="1015533182" sldId="266"/>
            <ac:spMk id="210" creationId="{655BF63D-D1CF-4C61-B125-E990394F67CB}"/>
          </ac:spMkLst>
        </pc:spChg>
        <pc:spChg chg="mod">
          <ac:chgData name="hassan MH" userId="84cd2103f36ef0dc" providerId="LiveId" clId="{DB09E389-B254-452F-B509-6BD4BBA14926}" dt="2021-02-20T13:37:04.676" v="1411"/>
          <ac:spMkLst>
            <pc:docMk/>
            <pc:sldMk cId="1015533182" sldId="266"/>
            <ac:spMk id="211" creationId="{24C93CD9-2D3B-4574-9329-EA495C225B32}"/>
          </ac:spMkLst>
        </pc:spChg>
        <pc:spChg chg="mod">
          <ac:chgData name="hassan MH" userId="84cd2103f36ef0dc" providerId="LiveId" clId="{DB09E389-B254-452F-B509-6BD4BBA14926}" dt="2021-02-20T13:37:04.676" v="1411"/>
          <ac:spMkLst>
            <pc:docMk/>
            <pc:sldMk cId="1015533182" sldId="266"/>
            <ac:spMk id="212" creationId="{C0B90B8C-0F9B-456D-B790-C7FCD530CC01}"/>
          </ac:spMkLst>
        </pc:spChg>
        <pc:spChg chg="mod">
          <ac:chgData name="hassan MH" userId="84cd2103f36ef0dc" providerId="LiveId" clId="{DB09E389-B254-452F-B509-6BD4BBA14926}" dt="2021-02-20T13:37:04.676" v="1411"/>
          <ac:spMkLst>
            <pc:docMk/>
            <pc:sldMk cId="1015533182" sldId="266"/>
            <ac:spMk id="213" creationId="{25D0A79D-D4A7-4FED-99D8-B1EDDF79D5C9}"/>
          </ac:spMkLst>
        </pc:spChg>
        <pc:spChg chg="mod">
          <ac:chgData name="hassan MH" userId="84cd2103f36ef0dc" providerId="LiveId" clId="{DB09E389-B254-452F-B509-6BD4BBA14926}" dt="2021-02-20T13:37:04.676" v="1411"/>
          <ac:spMkLst>
            <pc:docMk/>
            <pc:sldMk cId="1015533182" sldId="266"/>
            <ac:spMk id="214" creationId="{3F63278F-7D30-4482-9EA3-4BD4787A633B}"/>
          </ac:spMkLst>
        </pc:spChg>
        <pc:spChg chg="mod">
          <ac:chgData name="hassan MH" userId="84cd2103f36ef0dc" providerId="LiveId" clId="{DB09E389-B254-452F-B509-6BD4BBA14926}" dt="2021-02-20T13:37:04.676" v="1411"/>
          <ac:spMkLst>
            <pc:docMk/>
            <pc:sldMk cId="1015533182" sldId="266"/>
            <ac:spMk id="216" creationId="{165FDFAC-1E95-4F44-B569-05866E741BE8}"/>
          </ac:spMkLst>
        </pc:spChg>
        <pc:spChg chg="mod">
          <ac:chgData name="hassan MH" userId="84cd2103f36ef0dc" providerId="LiveId" clId="{DB09E389-B254-452F-B509-6BD4BBA14926}" dt="2021-02-20T13:37:04.676" v="1411"/>
          <ac:spMkLst>
            <pc:docMk/>
            <pc:sldMk cId="1015533182" sldId="266"/>
            <ac:spMk id="217" creationId="{85D837F2-83FE-4CD6-8812-2D5C8C522B73}"/>
          </ac:spMkLst>
        </pc:spChg>
        <pc:spChg chg="mod">
          <ac:chgData name="hassan MH" userId="84cd2103f36ef0dc" providerId="LiveId" clId="{DB09E389-B254-452F-B509-6BD4BBA14926}" dt="2021-02-20T13:37:04.676" v="1411"/>
          <ac:spMkLst>
            <pc:docMk/>
            <pc:sldMk cId="1015533182" sldId="266"/>
            <ac:spMk id="218" creationId="{07985EF8-B79E-416E-B696-96C7CC71A77C}"/>
          </ac:spMkLst>
        </pc:spChg>
        <pc:spChg chg="mod">
          <ac:chgData name="hassan MH" userId="84cd2103f36ef0dc" providerId="LiveId" clId="{DB09E389-B254-452F-B509-6BD4BBA14926}" dt="2021-02-20T13:37:04.676" v="1411"/>
          <ac:spMkLst>
            <pc:docMk/>
            <pc:sldMk cId="1015533182" sldId="266"/>
            <ac:spMk id="219" creationId="{9D98CC5D-DD54-4F20-B442-547776BA41D1}"/>
          </ac:spMkLst>
        </pc:spChg>
        <pc:spChg chg="mod">
          <ac:chgData name="hassan MH" userId="84cd2103f36ef0dc" providerId="LiveId" clId="{DB09E389-B254-452F-B509-6BD4BBA14926}" dt="2021-02-20T13:37:04.676" v="1411"/>
          <ac:spMkLst>
            <pc:docMk/>
            <pc:sldMk cId="1015533182" sldId="266"/>
            <ac:spMk id="220" creationId="{85830A33-5B37-488A-855B-3A6FFFE3E6C8}"/>
          </ac:spMkLst>
        </pc:spChg>
        <pc:spChg chg="mod">
          <ac:chgData name="hassan MH" userId="84cd2103f36ef0dc" providerId="LiveId" clId="{DB09E389-B254-452F-B509-6BD4BBA14926}" dt="2021-02-20T13:37:04.676" v="1411"/>
          <ac:spMkLst>
            <pc:docMk/>
            <pc:sldMk cId="1015533182" sldId="266"/>
            <ac:spMk id="222" creationId="{5F0A72E5-C598-4E8F-8F91-4396DC6A9B51}"/>
          </ac:spMkLst>
        </pc:spChg>
        <pc:spChg chg="mod">
          <ac:chgData name="hassan MH" userId="84cd2103f36ef0dc" providerId="LiveId" clId="{DB09E389-B254-452F-B509-6BD4BBA14926}" dt="2021-02-20T13:37:04.676" v="1411"/>
          <ac:spMkLst>
            <pc:docMk/>
            <pc:sldMk cId="1015533182" sldId="266"/>
            <ac:spMk id="223" creationId="{F89AAF86-4C44-4423-828C-FD9AB55F2C80}"/>
          </ac:spMkLst>
        </pc:spChg>
        <pc:spChg chg="add del mod">
          <ac:chgData name="hassan MH" userId="84cd2103f36ef0dc" providerId="LiveId" clId="{DB09E389-B254-452F-B509-6BD4BBA14926}" dt="2021-02-20T13:37:07.079" v="1412"/>
          <ac:spMkLst>
            <pc:docMk/>
            <pc:sldMk cId="1015533182" sldId="266"/>
            <ac:spMk id="224" creationId="{51052F69-8226-48CE-80E5-6EFFDD447F74}"/>
          </ac:spMkLst>
        </pc:spChg>
        <pc:spChg chg="add del mod">
          <ac:chgData name="hassan MH" userId="84cd2103f36ef0dc" providerId="LiveId" clId="{DB09E389-B254-452F-B509-6BD4BBA14926}" dt="2021-02-20T13:37:07.079" v="1412"/>
          <ac:spMkLst>
            <pc:docMk/>
            <pc:sldMk cId="1015533182" sldId="266"/>
            <ac:spMk id="225" creationId="{7ADB3422-83BB-4182-B4ED-5DAA1550C912}"/>
          </ac:spMkLst>
        </pc:spChg>
        <pc:spChg chg="mod">
          <ac:chgData name="hassan MH" userId="84cd2103f36ef0dc" providerId="LiveId" clId="{DB09E389-B254-452F-B509-6BD4BBA14926}" dt="2021-02-20T13:37:04.676" v="1411"/>
          <ac:spMkLst>
            <pc:docMk/>
            <pc:sldMk cId="1015533182" sldId="266"/>
            <ac:spMk id="227" creationId="{15CE6E81-B405-4CFE-B186-47EDA0C0F917}"/>
          </ac:spMkLst>
        </pc:spChg>
        <pc:spChg chg="mod">
          <ac:chgData name="hassan MH" userId="84cd2103f36ef0dc" providerId="LiveId" clId="{DB09E389-B254-452F-B509-6BD4BBA14926}" dt="2021-02-20T13:37:04.676" v="1411"/>
          <ac:spMkLst>
            <pc:docMk/>
            <pc:sldMk cId="1015533182" sldId="266"/>
            <ac:spMk id="228" creationId="{C35A86D8-5159-4A35-B1E6-DA7A9B3E6BE2}"/>
          </ac:spMkLst>
        </pc:spChg>
        <pc:spChg chg="mod">
          <ac:chgData name="hassan MH" userId="84cd2103f36ef0dc" providerId="LiveId" clId="{DB09E389-B254-452F-B509-6BD4BBA14926}" dt="2021-02-20T13:37:04.676" v="1411"/>
          <ac:spMkLst>
            <pc:docMk/>
            <pc:sldMk cId="1015533182" sldId="266"/>
            <ac:spMk id="230" creationId="{EE64F2BE-74C6-4BE7-B83F-7E914718895C}"/>
          </ac:spMkLst>
        </pc:spChg>
        <pc:spChg chg="mod">
          <ac:chgData name="hassan MH" userId="84cd2103f36ef0dc" providerId="LiveId" clId="{DB09E389-B254-452F-B509-6BD4BBA14926}" dt="2021-02-20T13:37:04.676" v="1411"/>
          <ac:spMkLst>
            <pc:docMk/>
            <pc:sldMk cId="1015533182" sldId="266"/>
            <ac:spMk id="231" creationId="{62DB1D57-8407-4E88-8A21-BFD50452D0BF}"/>
          </ac:spMkLst>
        </pc:spChg>
        <pc:spChg chg="mod">
          <ac:chgData name="hassan MH" userId="84cd2103f36ef0dc" providerId="LiveId" clId="{DB09E389-B254-452F-B509-6BD4BBA14926}" dt="2021-02-20T14:08:55.003" v="2066"/>
          <ac:spMkLst>
            <pc:docMk/>
            <pc:sldMk cId="1015533182" sldId="266"/>
            <ac:spMk id="235" creationId="{AB55E329-3B14-4FD1-AA2A-6A3C44000309}"/>
          </ac:spMkLst>
        </pc:spChg>
        <pc:spChg chg="del mod">
          <ac:chgData name="hassan MH" userId="84cd2103f36ef0dc" providerId="LiveId" clId="{DB09E389-B254-452F-B509-6BD4BBA14926}" dt="2021-02-20T14:10:02.582" v="2091" actId="478"/>
          <ac:spMkLst>
            <pc:docMk/>
            <pc:sldMk cId="1015533182" sldId="266"/>
            <ac:spMk id="236" creationId="{35B0F250-7101-4325-8A2B-7EC4B5007FA1}"/>
          </ac:spMkLst>
        </pc:spChg>
        <pc:spChg chg="del mod">
          <ac:chgData name="hassan MH" userId="84cd2103f36ef0dc" providerId="LiveId" clId="{DB09E389-B254-452F-B509-6BD4BBA14926}" dt="2021-02-20T14:10:04.240" v="2092" actId="478"/>
          <ac:spMkLst>
            <pc:docMk/>
            <pc:sldMk cId="1015533182" sldId="266"/>
            <ac:spMk id="237" creationId="{705A94A7-1612-4251-9813-AD8599089BB5}"/>
          </ac:spMkLst>
        </pc:spChg>
        <pc:spChg chg="mod">
          <ac:chgData name="hassan MH" userId="84cd2103f36ef0dc" providerId="LiveId" clId="{DB09E389-B254-452F-B509-6BD4BBA14926}" dt="2021-02-20T14:08:55.003" v="2066"/>
          <ac:spMkLst>
            <pc:docMk/>
            <pc:sldMk cId="1015533182" sldId="266"/>
            <ac:spMk id="238" creationId="{560CA7D1-81BD-4B5C-99BB-9A70380BBA91}"/>
          </ac:spMkLst>
        </pc:spChg>
        <pc:spChg chg="mod">
          <ac:chgData name="hassan MH" userId="84cd2103f36ef0dc" providerId="LiveId" clId="{DB09E389-B254-452F-B509-6BD4BBA14926}" dt="2021-02-20T14:08:55.003" v="2066"/>
          <ac:spMkLst>
            <pc:docMk/>
            <pc:sldMk cId="1015533182" sldId="266"/>
            <ac:spMk id="239" creationId="{5D4998FC-5ED4-40C5-A3B9-0DE53EF9071E}"/>
          </ac:spMkLst>
        </pc:spChg>
        <pc:spChg chg="mod">
          <ac:chgData name="hassan MH" userId="84cd2103f36ef0dc" providerId="LiveId" clId="{DB09E389-B254-452F-B509-6BD4BBA14926}" dt="2021-02-20T14:11:38.660" v="2122" actId="207"/>
          <ac:spMkLst>
            <pc:docMk/>
            <pc:sldMk cId="1015533182" sldId="266"/>
            <ac:spMk id="240" creationId="{373DDE62-2FE7-4E4B-BB58-4CFC7570F6FC}"/>
          </ac:spMkLst>
        </pc:spChg>
        <pc:spChg chg="mod">
          <ac:chgData name="hassan MH" userId="84cd2103f36ef0dc" providerId="LiveId" clId="{DB09E389-B254-452F-B509-6BD4BBA14926}" dt="2021-02-20T14:11:37.747" v="2121" actId="207"/>
          <ac:spMkLst>
            <pc:docMk/>
            <pc:sldMk cId="1015533182" sldId="266"/>
            <ac:spMk id="241" creationId="{584329EE-7129-43E5-9002-21203E4644AB}"/>
          </ac:spMkLst>
        </pc:spChg>
        <pc:spChg chg="mod">
          <ac:chgData name="hassan MH" userId="84cd2103f36ef0dc" providerId="LiveId" clId="{DB09E389-B254-452F-B509-6BD4BBA14926}" dt="2021-02-20T14:11:36.679" v="2120" actId="207"/>
          <ac:spMkLst>
            <pc:docMk/>
            <pc:sldMk cId="1015533182" sldId="266"/>
            <ac:spMk id="242" creationId="{BB8012C0-43D8-4C28-9A87-3B67FCE47E42}"/>
          </ac:spMkLst>
        </pc:spChg>
        <pc:spChg chg="mod">
          <ac:chgData name="hassan MH" userId="84cd2103f36ef0dc" providerId="LiveId" clId="{DB09E389-B254-452F-B509-6BD4BBA14926}" dt="2021-02-20T14:11:43.784" v="2124" actId="207"/>
          <ac:spMkLst>
            <pc:docMk/>
            <pc:sldMk cId="1015533182" sldId="266"/>
            <ac:spMk id="243" creationId="{A3B43080-A655-4760-800C-A2A5B5F55797}"/>
          </ac:spMkLst>
        </pc:spChg>
        <pc:spChg chg="mod">
          <ac:chgData name="hassan MH" userId="84cd2103f36ef0dc" providerId="LiveId" clId="{DB09E389-B254-452F-B509-6BD4BBA14926}" dt="2021-02-20T14:11:40.223" v="2123" actId="207"/>
          <ac:spMkLst>
            <pc:docMk/>
            <pc:sldMk cId="1015533182" sldId="266"/>
            <ac:spMk id="244" creationId="{B3B78A1B-5F87-4146-B660-6993F25A16B7}"/>
          </ac:spMkLst>
        </pc:spChg>
        <pc:spChg chg="mod">
          <ac:chgData name="hassan MH" userId="84cd2103f36ef0dc" providerId="LiveId" clId="{DB09E389-B254-452F-B509-6BD4BBA14926}" dt="2021-02-20T14:08:55.003" v="2066"/>
          <ac:spMkLst>
            <pc:docMk/>
            <pc:sldMk cId="1015533182" sldId="266"/>
            <ac:spMk id="245" creationId="{991DB73D-E2EE-4037-9295-2B2299CFA27E}"/>
          </ac:spMkLst>
        </pc:spChg>
        <pc:spChg chg="mod">
          <ac:chgData name="hassan MH" userId="84cd2103f36ef0dc" providerId="LiveId" clId="{DB09E389-B254-452F-B509-6BD4BBA14926}" dt="2021-02-20T14:08:55.003" v="2066"/>
          <ac:spMkLst>
            <pc:docMk/>
            <pc:sldMk cId="1015533182" sldId="266"/>
            <ac:spMk id="246" creationId="{A9E8CC73-8051-4F88-B7B4-F193AD9412FC}"/>
          </ac:spMkLst>
        </pc:spChg>
        <pc:spChg chg="mod">
          <ac:chgData name="hassan MH" userId="84cd2103f36ef0dc" providerId="LiveId" clId="{DB09E389-B254-452F-B509-6BD4BBA14926}" dt="2021-02-20T14:08:55.003" v="2066"/>
          <ac:spMkLst>
            <pc:docMk/>
            <pc:sldMk cId="1015533182" sldId="266"/>
            <ac:spMk id="247" creationId="{0E96A891-1807-4842-B1DA-2097784ACA03}"/>
          </ac:spMkLst>
        </pc:spChg>
        <pc:spChg chg="del mod">
          <ac:chgData name="hassan MH" userId="84cd2103f36ef0dc" providerId="LiveId" clId="{DB09E389-B254-452F-B509-6BD4BBA14926}" dt="2021-02-20T14:12:11.240" v="2131" actId="478"/>
          <ac:spMkLst>
            <pc:docMk/>
            <pc:sldMk cId="1015533182" sldId="266"/>
            <ac:spMk id="248" creationId="{A3322E2B-A913-48B7-B75C-2218BA108E5D}"/>
          </ac:spMkLst>
        </pc:spChg>
        <pc:spChg chg="mod">
          <ac:chgData name="hassan MH" userId="84cd2103f36ef0dc" providerId="LiveId" clId="{DB09E389-B254-452F-B509-6BD4BBA14926}" dt="2021-02-20T14:08:55.003" v="2066"/>
          <ac:spMkLst>
            <pc:docMk/>
            <pc:sldMk cId="1015533182" sldId="266"/>
            <ac:spMk id="249" creationId="{5EF7EEC1-59EF-43B6-8BCF-36BFA470C783}"/>
          </ac:spMkLst>
        </pc:spChg>
        <pc:spChg chg="mod">
          <ac:chgData name="hassan MH" userId="84cd2103f36ef0dc" providerId="LiveId" clId="{DB09E389-B254-452F-B509-6BD4BBA14926}" dt="2021-02-20T14:08:55.003" v="2066"/>
          <ac:spMkLst>
            <pc:docMk/>
            <pc:sldMk cId="1015533182" sldId="266"/>
            <ac:spMk id="250" creationId="{695C3FB1-924A-4FA5-8602-3B2636D7EEFC}"/>
          </ac:spMkLst>
        </pc:spChg>
        <pc:spChg chg="mod">
          <ac:chgData name="hassan MH" userId="84cd2103f36ef0dc" providerId="LiveId" clId="{DB09E389-B254-452F-B509-6BD4BBA14926}" dt="2021-02-20T14:08:55.003" v="2066"/>
          <ac:spMkLst>
            <pc:docMk/>
            <pc:sldMk cId="1015533182" sldId="266"/>
            <ac:spMk id="251" creationId="{A1A63F34-6CE3-42DB-B40A-2C56E61D0BFF}"/>
          </ac:spMkLst>
        </pc:spChg>
        <pc:spChg chg="mod">
          <ac:chgData name="hassan MH" userId="84cd2103f36ef0dc" providerId="LiveId" clId="{DB09E389-B254-452F-B509-6BD4BBA14926}" dt="2021-02-20T14:08:55.003" v="2066"/>
          <ac:spMkLst>
            <pc:docMk/>
            <pc:sldMk cId="1015533182" sldId="266"/>
            <ac:spMk id="252" creationId="{34ED3DE7-9CF9-4D4B-94C5-53C54D81A480}"/>
          </ac:spMkLst>
        </pc:spChg>
        <pc:spChg chg="mod">
          <ac:chgData name="hassan MH" userId="84cd2103f36ef0dc" providerId="LiveId" clId="{DB09E389-B254-452F-B509-6BD4BBA14926}" dt="2021-02-20T14:11:45.939" v="2125" actId="207"/>
          <ac:spMkLst>
            <pc:docMk/>
            <pc:sldMk cId="1015533182" sldId="266"/>
            <ac:spMk id="253" creationId="{08D18940-FB32-4841-9E10-B4B9676CFA2B}"/>
          </ac:spMkLst>
        </pc:spChg>
        <pc:spChg chg="mod">
          <ac:chgData name="hassan MH" userId="84cd2103f36ef0dc" providerId="LiveId" clId="{DB09E389-B254-452F-B509-6BD4BBA14926}" dt="2021-02-20T14:11:31.483" v="2117" actId="207"/>
          <ac:spMkLst>
            <pc:docMk/>
            <pc:sldMk cId="1015533182" sldId="266"/>
            <ac:spMk id="254" creationId="{0E48F2DF-1FDA-4B38-8629-BC974A0332E8}"/>
          </ac:spMkLst>
        </pc:spChg>
        <pc:spChg chg="mod">
          <ac:chgData name="hassan MH" userId="84cd2103f36ef0dc" providerId="LiveId" clId="{DB09E389-B254-452F-B509-6BD4BBA14926}" dt="2021-02-20T14:11:34.231" v="2118" actId="207"/>
          <ac:spMkLst>
            <pc:docMk/>
            <pc:sldMk cId="1015533182" sldId="266"/>
            <ac:spMk id="255" creationId="{C1DCE1AB-C3B4-4562-8BE3-1AF19BA4E9C2}"/>
          </ac:spMkLst>
        </pc:spChg>
        <pc:spChg chg="mod">
          <ac:chgData name="hassan MH" userId="84cd2103f36ef0dc" providerId="LiveId" clId="{DB09E389-B254-452F-B509-6BD4BBA14926}" dt="2021-02-20T14:11:35.212" v="2119" actId="207"/>
          <ac:spMkLst>
            <pc:docMk/>
            <pc:sldMk cId="1015533182" sldId="266"/>
            <ac:spMk id="256" creationId="{B0EFC913-DA1B-4DE3-87DB-F28DC2ED7BBA}"/>
          </ac:spMkLst>
        </pc:spChg>
        <pc:spChg chg="add mod">
          <ac:chgData name="hassan MH" userId="84cd2103f36ef0dc" providerId="LiveId" clId="{DB09E389-B254-452F-B509-6BD4BBA14926}" dt="2021-02-20T16:46:35.918" v="4152" actId="122"/>
          <ac:spMkLst>
            <pc:docMk/>
            <pc:sldMk cId="1015533182" sldId="266"/>
            <ac:spMk id="262" creationId="{15FEE5B6-E14B-422C-B6F2-403EAC43705F}"/>
          </ac:spMkLst>
        </pc:spChg>
        <pc:spChg chg="add mod">
          <ac:chgData name="hassan MH" userId="84cd2103f36ef0dc" providerId="LiveId" clId="{DB09E389-B254-452F-B509-6BD4BBA14926}" dt="2021-02-20T14:10:13.449" v="2098" actId="1076"/>
          <ac:spMkLst>
            <pc:docMk/>
            <pc:sldMk cId="1015533182" sldId="266"/>
            <ac:spMk id="263" creationId="{43C3D119-AA69-4136-BFF4-9B154520197B}"/>
          </ac:spMkLst>
        </pc:spChg>
        <pc:spChg chg="add mod">
          <ac:chgData name="hassan MH" userId="84cd2103f36ef0dc" providerId="LiveId" clId="{DB09E389-B254-452F-B509-6BD4BBA14926}" dt="2021-02-20T14:10:43.296" v="2107" actId="1076"/>
          <ac:spMkLst>
            <pc:docMk/>
            <pc:sldMk cId="1015533182" sldId="266"/>
            <ac:spMk id="264" creationId="{CEE307EC-2BF0-45C1-B7DA-C7E778B86460}"/>
          </ac:spMkLst>
        </pc:spChg>
        <pc:spChg chg="add mod">
          <ac:chgData name="hassan MH" userId="84cd2103f36ef0dc" providerId="LiveId" clId="{DB09E389-B254-452F-B509-6BD4BBA14926}" dt="2021-02-20T14:10:52.360" v="2111" actId="1076"/>
          <ac:spMkLst>
            <pc:docMk/>
            <pc:sldMk cId="1015533182" sldId="266"/>
            <ac:spMk id="265" creationId="{C77F6686-75A2-49BD-AC0F-DA7D220E04AC}"/>
          </ac:spMkLst>
        </pc:spChg>
        <pc:spChg chg="add mod">
          <ac:chgData name="hassan MH" userId="84cd2103f36ef0dc" providerId="LiveId" clId="{DB09E389-B254-452F-B509-6BD4BBA14926}" dt="2021-02-20T14:11:10.277" v="2115" actId="207"/>
          <ac:spMkLst>
            <pc:docMk/>
            <pc:sldMk cId="1015533182" sldId="266"/>
            <ac:spMk id="266" creationId="{D560D9E8-D29D-4179-B799-9DBBAA5E10BF}"/>
          </ac:spMkLst>
        </pc:spChg>
        <pc:spChg chg="add mod">
          <ac:chgData name="hassan MH" userId="84cd2103f36ef0dc" providerId="LiveId" clId="{DB09E389-B254-452F-B509-6BD4BBA14926}" dt="2021-02-20T14:10:56.226" v="2112" actId="571"/>
          <ac:spMkLst>
            <pc:docMk/>
            <pc:sldMk cId="1015533182" sldId="266"/>
            <ac:spMk id="267" creationId="{2741F099-0E6F-4204-9216-09D78E2A835D}"/>
          </ac:spMkLst>
        </pc:spChg>
        <pc:spChg chg="add mod">
          <ac:chgData name="hassan MH" userId="84cd2103f36ef0dc" providerId="LiveId" clId="{DB09E389-B254-452F-B509-6BD4BBA14926}" dt="2021-02-20T14:10:56.226" v="2112" actId="571"/>
          <ac:spMkLst>
            <pc:docMk/>
            <pc:sldMk cId="1015533182" sldId="266"/>
            <ac:spMk id="268" creationId="{75443C58-ABE5-4DF7-B226-CEC15DC21D75}"/>
          </ac:spMkLst>
        </pc:spChg>
        <pc:spChg chg="add mod">
          <ac:chgData name="hassan MH" userId="84cd2103f36ef0dc" providerId="LiveId" clId="{DB09E389-B254-452F-B509-6BD4BBA14926}" dt="2021-02-20T14:11:13.635" v="2116" actId="207"/>
          <ac:spMkLst>
            <pc:docMk/>
            <pc:sldMk cId="1015533182" sldId="266"/>
            <ac:spMk id="269" creationId="{8F28A2C7-8CBC-41AB-8B4F-CC7803688340}"/>
          </ac:spMkLst>
        </pc:spChg>
        <pc:spChg chg="add mod">
          <ac:chgData name="hassan MH" userId="84cd2103f36ef0dc" providerId="LiveId" clId="{DB09E389-B254-452F-B509-6BD4BBA14926}" dt="2021-02-20T14:10:57.962" v="2113" actId="571"/>
          <ac:spMkLst>
            <pc:docMk/>
            <pc:sldMk cId="1015533182" sldId="266"/>
            <ac:spMk id="270" creationId="{B4072493-74A1-49E4-83A4-9CCD1B48182F}"/>
          </ac:spMkLst>
        </pc:spChg>
        <pc:spChg chg="add mod">
          <ac:chgData name="hassan MH" userId="84cd2103f36ef0dc" providerId="LiveId" clId="{DB09E389-B254-452F-B509-6BD4BBA14926}" dt="2021-02-20T14:10:57.962" v="2113" actId="571"/>
          <ac:spMkLst>
            <pc:docMk/>
            <pc:sldMk cId="1015533182" sldId="266"/>
            <ac:spMk id="271" creationId="{A4EBCA39-80D6-4C61-8407-C655248EC23E}"/>
          </ac:spMkLst>
        </pc:spChg>
        <pc:grpChg chg="add del mod">
          <ac:chgData name="hassan MH" userId="84cd2103f36ef0dc" providerId="LiveId" clId="{DB09E389-B254-452F-B509-6BD4BBA14926}" dt="2021-02-20T14:09:00.942" v="2069" actId="165"/>
          <ac:grpSpMkLst>
            <pc:docMk/>
            <pc:sldMk cId="1015533182" sldId="266"/>
            <ac:grpSpMk id="2" creationId="{4719133F-AA61-42A9-9400-63E8E6D76B51}"/>
          </ac:grpSpMkLst>
        </pc:grpChg>
        <pc:grpChg chg="add mod">
          <ac:chgData name="hassan MH" userId="84cd2103f36ef0dc" providerId="LiveId" clId="{DB09E389-B254-452F-B509-6BD4BBA14926}" dt="2021-02-20T15:25:55.393" v="3038" actId="164"/>
          <ac:grpSpMkLst>
            <pc:docMk/>
            <pc:sldMk cId="1015533182" sldId="266"/>
            <ac:grpSpMk id="2" creationId="{FCAFF079-6DEA-4B74-9534-EFB7B095FD04}"/>
          </ac:grpSpMkLst>
        </pc:grpChg>
        <pc:grpChg chg="add del mod topLvl">
          <ac:chgData name="hassan MH" userId="84cd2103f36ef0dc" providerId="LiveId" clId="{DB09E389-B254-452F-B509-6BD4BBA14926}" dt="2021-02-20T14:09:06.140" v="2072" actId="478"/>
          <ac:grpSpMkLst>
            <pc:docMk/>
            <pc:sldMk cId="1015533182" sldId="266"/>
            <ac:grpSpMk id="4" creationId="{B45D2C9C-7651-44D9-9F44-58C596F11EC5}"/>
          </ac:grpSpMkLst>
        </pc:grpChg>
        <pc:grpChg chg="add mod topLvl">
          <ac:chgData name="hassan MH" userId="84cd2103f36ef0dc" providerId="LiveId" clId="{DB09E389-B254-452F-B509-6BD4BBA14926}" dt="2021-02-20T14:09:11.411" v="2076" actId="1076"/>
          <ac:grpSpMkLst>
            <pc:docMk/>
            <pc:sldMk cId="1015533182" sldId="266"/>
            <ac:grpSpMk id="18" creationId="{56921CC0-C256-4DD4-AFA5-9BC90B47AC9D}"/>
          </ac:grpSpMkLst>
        </pc:grpChg>
        <pc:grpChg chg="add del mod topLvl">
          <ac:chgData name="hassan MH" userId="84cd2103f36ef0dc" providerId="LiveId" clId="{DB09E389-B254-452F-B509-6BD4BBA14926}" dt="2021-02-20T14:09:06.777" v="2073" actId="478"/>
          <ac:grpSpMkLst>
            <pc:docMk/>
            <pc:sldMk cId="1015533182" sldId="266"/>
            <ac:grpSpMk id="32" creationId="{735D5F04-FA30-45FE-ABDA-1A33F9467E04}"/>
          </ac:grpSpMkLst>
        </pc:grpChg>
        <pc:grpChg chg="add mod topLvl">
          <ac:chgData name="hassan MH" userId="84cd2103f36ef0dc" providerId="LiveId" clId="{DB09E389-B254-452F-B509-6BD4BBA14926}" dt="2021-02-20T14:09:00.942" v="2069" actId="165"/>
          <ac:grpSpMkLst>
            <pc:docMk/>
            <pc:sldMk cId="1015533182" sldId="266"/>
            <ac:grpSpMk id="46" creationId="{909EEA08-84DD-4540-A92D-71A6CE156077}"/>
          </ac:grpSpMkLst>
        </pc:grpChg>
        <pc:grpChg chg="add mod topLvl">
          <ac:chgData name="hassan MH" userId="84cd2103f36ef0dc" providerId="LiveId" clId="{DB09E389-B254-452F-B509-6BD4BBA14926}" dt="2021-02-20T14:09:00.942" v="2069" actId="165"/>
          <ac:grpSpMkLst>
            <pc:docMk/>
            <pc:sldMk cId="1015533182" sldId="266"/>
            <ac:grpSpMk id="60" creationId="{681B751C-AA44-4DEB-9F3F-009109A87575}"/>
          </ac:grpSpMkLst>
        </pc:grpChg>
        <pc:grpChg chg="add mod topLvl">
          <ac:chgData name="hassan MH" userId="84cd2103f36ef0dc" providerId="LiveId" clId="{DB09E389-B254-452F-B509-6BD4BBA14926}" dt="2021-02-20T14:09:13.096" v="2078" actId="1076"/>
          <ac:grpSpMkLst>
            <pc:docMk/>
            <pc:sldMk cId="1015533182" sldId="266"/>
            <ac:grpSpMk id="74" creationId="{80480E82-3E5B-4C55-8E35-64588C698638}"/>
          </ac:grpSpMkLst>
        </pc:grpChg>
        <pc:grpChg chg="add del mod topLvl">
          <ac:chgData name="hassan MH" userId="84cd2103f36ef0dc" providerId="LiveId" clId="{DB09E389-B254-452F-B509-6BD4BBA14926}" dt="2021-02-20T14:09:03.165" v="2070" actId="478"/>
          <ac:grpSpMkLst>
            <pc:docMk/>
            <pc:sldMk cId="1015533182" sldId="266"/>
            <ac:grpSpMk id="88" creationId="{E89B6078-DF39-421F-8C00-5C42AD862439}"/>
          </ac:grpSpMkLst>
        </pc:grpChg>
        <pc:grpChg chg="add mod topLvl">
          <ac:chgData name="hassan MH" userId="84cd2103f36ef0dc" providerId="LiveId" clId="{DB09E389-B254-452F-B509-6BD4BBA14926}" dt="2021-02-20T14:09:14.112" v="2079" actId="1076"/>
          <ac:grpSpMkLst>
            <pc:docMk/>
            <pc:sldMk cId="1015533182" sldId="266"/>
            <ac:grpSpMk id="102" creationId="{E5E51134-D26A-4130-9999-D64ADEAAECF8}"/>
          </ac:grpSpMkLst>
        </pc:grpChg>
        <pc:grpChg chg="add del mod">
          <ac:chgData name="hassan MH" userId="84cd2103f36ef0dc" providerId="LiveId" clId="{DB09E389-B254-452F-B509-6BD4BBA14926}" dt="2021-02-20T12:22:40.483" v="754" actId="478"/>
          <ac:grpSpMkLst>
            <pc:docMk/>
            <pc:sldMk cId="1015533182" sldId="266"/>
            <ac:grpSpMk id="116" creationId="{EB175A84-0E72-4CEF-A2B2-EDF3866E38D9}"/>
          </ac:grpSpMkLst>
        </pc:grpChg>
        <pc:grpChg chg="add mod">
          <ac:chgData name="hassan MH" userId="84cd2103f36ef0dc" providerId="LiveId" clId="{DB09E389-B254-452F-B509-6BD4BBA14926}" dt="2021-02-20T15:31:43.967" v="3123" actId="1076"/>
          <ac:grpSpMkLst>
            <pc:docMk/>
            <pc:sldMk cId="1015533182" sldId="266"/>
            <ac:grpSpMk id="118" creationId="{76C3C2E3-427D-4418-98A4-DC04F8A9A0D9}"/>
          </ac:grpSpMkLst>
        </pc:grpChg>
        <pc:grpChg chg="add del mod topLvl">
          <ac:chgData name="hassan MH" userId="84cd2103f36ef0dc" providerId="LiveId" clId="{DB09E389-B254-452F-B509-6BD4BBA14926}" dt="2021-02-20T14:09:03.870" v="2071" actId="478"/>
          <ac:grpSpMkLst>
            <pc:docMk/>
            <pc:sldMk cId="1015533182" sldId="266"/>
            <ac:grpSpMk id="130" creationId="{92CC6553-2C6F-4D11-8049-8755DE00144A}"/>
          </ac:grpSpMkLst>
        </pc:grpChg>
        <pc:grpChg chg="add mod topLvl">
          <ac:chgData name="hassan MH" userId="84cd2103f36ef0dc" providerId="LiveId" clId="{DB09E389-B254-452F-B509-6BD4BBA14926}" dt="2021-02-20T14:09:00.942" v="2069" actId="165"/>
          <ac:grpSpMkLst>
            <pc:docMk/>
            <pc:sldMk cId="1015533182" sldId="266"/>
            <ac:grpSpMk id="144" creationId="{5E55969D-5015-4A4F-81B9-5239F9E29E77}"/>
          </ac:grpSpMkLst>
        </pc:grpChg>
        <pc:grpChg chg="add del mod topLvl">
          <ac:chgData name="hassan MH" userId="84cd2103f36ef0dc" providerId="LiveId" clId="{DB09E389-B254-452F-B509-6BD4BBA14926}" dt="2021-02-20T14:09:07.661" v="2074" actId="478"/>
          <ac:grpSpMkLst>
            <pc:docMk/>
            <pc:sldMk cId="1015533182" sldId="266"/>
            <ac:grpSpMk id="158" creationId="{7AE5429E-BEDF-4B77-9963-03BCC015A296}"/>
          </ac:grpSpMkLst>
        </pc:grpChg>
        <pc:grpChg chg="add del mod topLvl">
          <ac:chgData name="hassan MH" userId="84cd2103f36ef0dc" providerId="LiveId" clId="{DB09E389-B254-452F-B509-6BD4BBA14926}" dt="2021-02-20T14:10:14.801" v="2099" actId="478"/>
          <ac:grpSpMkLst>
            <pc:docMk/>
            <pc:sldMk cId="1015533182" sldId="266"/>
            <ac:grpSpMk id="172" creationId="{57500DC1-9D03-4F5B-94B9-B61270770D76}"/>
          </ac:grpSpMkLst>
        </pc:grpChg>
        <pc:grpChg chg="add del mod">
          <ac:chgData name="hassan MH" userId="84cd2103f36ef0dc" providerId="LiveId" clId="{DB09E389-B254-452F-B509-6BD4BBA14926}" dt="2021-02-20T12:22:35.111" v="753" actId="478"/>
          <ac:grpSpMkLst>
            <pc:docMk/>
            <pc:sldMk cId="1015533182" sldId="266"/>
            <ac:grpSpMk id="186" creationId="{DD042802-C8A5-47C5-B492-A408BEE8DCEE}"/>
          </ac:grpSpMkLst>
        </pc:grpChg>
        <pc:grpChg chg="add del mod">
          <ac:chgData name="hassan MH" userId="84cd2103f36ef0dc" providerId="LiveId" clId="{DB09E389-B254-452F-B509-6BD4BBA14926}" dt="2021-02-20T13:30:56.544" v="1334"/>
          <ac:grpSpMkLst>
            <pc:docMk/>
            <pc:sldMk cId="1015533182" sldId="266"/>
            <ac:grpSpMk id="187" creationId="{33EFAF9F-414C-45F7-B941-F925F072224D}"/>
          </ac:grpSpMkLst>
        </pc:grpChg>
        <pc:grpChg chg="mod">
          <ac:chgData name="hassan MH" userId="84cd2103f36ef0dc" providerId="LiveId" clId="{DB09E389-B254-452F-B509-6BD4BBA14926}" dt="2021-02-20T13:30:54.291" v="1333"/>
          <ac:grpSpMkLst>
            <pc:docMk/>
            <pc:sldMk cId="1015533182" sldId="266"/>
            <ac:grpSpMk id="195" creationId="{FFC95C85-B2A8-4DD7-88B1-68D1D7EB7DF5}"/>
          </ac:grpSpMkLst>
        </pc:grpChg>
        <pc:grpChg chg="add del mod">
          <ac:chgData name="hassan MH" userId="84cd2103f36ef0dc" providerId="LiveId" clId="{DB09E389-B254-452F-B509-6BD4BBA14926}" dt="2021-02-20T13:37:07.079" v="1412"/>
          <ac:grpSpMkLst>
            <pc:docMk/>
            <pc:sldMk cId="1015533182" sldId="266"/>
            <ac:grpSpMk id="202" creationId="{D92DCE9B-96CE-4F13-96E4-DEC594E7274E}"/>
          </ac:grpSpMkLst>
        </pc:grpChg>
        <pc:grpChg chg="mod">
          <ac:chgData name="hassan MH" userId="84cd2103f36ef0dc" providerId="LiveId" clId="{DB09E389-B254-452F-B509-6BD4BBA14926}" dt="2021-02-20T13:37:04.676" v="1411"/>
          <ac:grpSpMkLst>
            <pc:docMk/>
            <pc:sldMk cId="1015533182" sldId="266"/>
            <ac:grpSpMk id="204" creationId="{A0E9A70F-2F9E-4171-89CD-850315489AF3}"/>
          </ac:grpSpMkLst>
        </pc:grpChg>
        <pc:grpChg chg="mod">
          <ac:chgData name="hassan MH" userId="84cd2103f36ef0dc" providerId="LiveId" clId="{DB09E389-B254-452F-B509-6BD4BBA14926}" dt="2021-02-20T13:37:04.676" v="1411"/>
          <ac:grpSpMkLst>
            <pc:docMk/>
            <pc:sldMk cId="1015533182" sldId="266"/>
            <ac:grpSpMk id="215" creationId="{BFD83AFC-7730-4829-B192-1C300D2A2362}"/>
          </ac:grpSpMkLst>
        </pc:grpChg>
        <pc:grpChg chg="add del mod">
          <ac:chgData name="hassan MH" userId="84cd2103f36ef0dc" providerId="LiveId" clId="{DB09E389-B254-452F-B509-6BD4BBA14926}" dt="2021-02-20T13:37:07.079" v="1412"/>
          <ac:grpSpMkLst>
            <pc:docMk/>
            <pc:sldMk cId="1015533182" sldId="266"/>
            <ac:grpSpMk id="221" creationId="{730C7BBC-0691-4E74-BA7D-6C9B35F92F76}"/>
          </ac:grpSpMkLst>
        </pc:grpChg>
        <pc:grpChg chg="add del mod">
          <ac:chgData name="hassan MH" userId="84cd2103f36ef0dc" providerId="LiveId" clId="{DB09E389-B254-452F-B509-6BD4BBA14926}" dt="2021-02-20T13:37:07.079" v="1412"/>
          <ac:grpSpMkLst>
            <pc:docMk/>
            <pc:sldMk cId="1015533182" sldId="266"/>
            <ac:grpSpMk id="226" creationId="{80EFD16A-BDE3-48B9-B385-CE6ACCF1A558}"/>
          </ac:grpSpMkLst>
        </pc:grpChg>
        <pc:grpChg chg="add del mod">
          <ac:chgData name="hassan MH" userId="84cd2103f36ef0dc" providerId="LiveId" clId="{DB09E389-B254-452F-B509-6BD4BBA14926}" dt="2021-02-20T13:37:07.079" v="1412"/>
          <ac:grpSpMkLst>
            <pc:docMk/>
            <pc:sldMk cId="1015533182" sldId="266"/>
            <ac:grpSpMk id="229" creationId="{15956921-21FF-4277-8C42-2F5C4E858ECB}"/>
          </ac:grpSpMkLst>
        </pc:grpChg>
        <pc:grpChg chg="add del mod">
          <ac:chgData name="hassan MH" userId="84cd2103f36ef0dc" providerId="LiveId" clId="{DB09E389-B254-452F-B509-6BD4BBA14926}" dt="2021-02-20T14:10:01.103" v="2090" actId="478"/>
          <ac:grpSpMkLst>
            <pc:docMk/>
            <pc:sldMk cId="1015533182" sldId="266"/>
            <ac:grpSpMk id="232" creationId="{C2F9ACD6-F341-4675-8991-679503B7D66A}"/>
          </ac:grpSpMkLst>
        </pc:grpChg>
        <pc:grpChg chg="del mod">
          <ac:chgData name="hassan MH" userId="84cd2103f36ef0dc" providerId="LiveId" clId="{DB09E389-B254-452F-B509-6BD4BBA14926}" dt="2021-02-20T14:09:59.730" v="2089" actId="478"/>
          <ac:grpSpMkLst>
            <pc:docMk/>
            <pc:sldMk cId="1015533182" sldId="266"/>
            <ac:grpSpMk id="233" creationId="{16FD7396-38F4-4204-AB8C-20C666D83834}"/>
          </ac:grpSpMkLst>
        </pc:grpChg>
        <pc:grpChg chg="mod topLvl">
          <ac:chgData name="hassan MH" userId="84cd2103f36ef0dc" providerId="LiveId" clId="{DB09E389-B254-452F-B509-6BD4BBA14926}" dt="2021-02-20T15:25:55.393" v="3038" actId="164"/>
          <ac:grpSpMkLst>
            <pc:docMk/>
            <pc:sldMk cId="1015533182" sldId="266"/>
            <ac:grpSpMk id="234" creationId="{E2B4D69B-DBB6-446A-8E4B-546F9287B2FB}"/>
          </ac:grpSpMkLst>
        </pc:grpChg>
        <pc:cxnChg chg="mod">
          <ac:chgData name="hassan MH" userId="84cd2103f36ef0dc" providerId="LiveId" clId="{DB09E389-B254-452F-B509-6BD4BBA14926}" dt="2021-02-20T13:37:04.676" v="1411"/>
          <ac:cxnSpMkLst>
            <pc:docMk/>
            <pc:sldMk cId="1015533182" sldId="266"/>
            <ac:cxnSpMk id="205" creationId="{74F53EB8-F4F8-4008-9EF2-92A696AA7BC6}"/>
          </ac:cxnSpMkLst>
        </pc:cxnChg>
        <pc:cxnChg chg="del mod topLvl">
          <ac:chgData name="hassan MH" userId="84cd2103f36ef0dc" providerId="LiveId" clId="{DB09E389-B254-452F-B509-6BD4BBA14926}" dt="2021-02-20T14:10:01.103" v="2090" actId="478"/>
          <ac:cxnSpMkLst>
            <pc:docMk/>
            <pc:sldMk cId="1015533182" sldId="266"/>
            <ac:cxnSpMk id="257" creationId="{BC636CB5-E406-49D5-9EA9-9C4932F3E56F}"/>
          </ac:cxnSpMkLst>
        </pc:cxnChg>
        <pc:cxnChg chg="del mod">
          <ac:chgData name="hassan MH" userId="84cd2103f36ef0dc" providerId="LiveId" clId="{DB09E389-B254-452F-B509-6BD4BBA14926}" dt="2021-02-20T14:09:54.213" v="2086" actId="478"/>
          <ac:cxnSpMkLst>
            <pc:docMk/>
            <pc:sldMk cId="1015533182" sldId="266"/>
            <ac:cxnSpMk id="258" creationId="{9A0D54EE-AEBC-4426-8F17-3038DB894A9B}"/>
          </ac:cxnSpMkLst>
        </pc:cxnChg>
        <pc:cxnChg chg="del mod">
          <ac:chgData name="hassan MH" userId="84cd2103f36ef0dc" providerId="LiveId" clId="{DB09E389-B254-452F-B509-6BD4BBA14926}" dt="2021-02-20T14:09:58.246" v="2088" actId="478"/>
          <ac:cxnSpMkLst>
            <pc:docMk/>
            <pc:sldMk cId="1015533182" sldId="266"/>
            <ac:cxnSpMk id="259" creationId="{BA6BA301-796F-4DE0-A4B3-5ACB24832101}"/>
          </ac:cxnSpMkLst>
        </pc:cxnChg>
        <pc:cxnChg chg="del mod">
          <ac:chgData name="hassan MH" userId="84cd2103f36ef0dc" providerId="LiveId" clId="{DB09E389-B254-452F-B509-6BD4BBA14926}" dt="2021-02-20T14:09:56.155" v="2087" actId="478"/>
          <ac:cxnSpMkLst>
            <pc:docMk/>
            <pc:sldMk cId="1015533182" sldId="266"/>
            <ac:cxnSpMk id="260" creationId="{F07595E0-67D3-4B11-A7C9-BB06C116296F}"/>
          </ac:cxnSpMkLst>
        </pc:cxnChg>
        <pc:cxnChg chg="del mod">
          <ac:chgData name="hassan MH" userId="84cd2103f36ef0dc" providerId="LiveId" clId="{DB09E389-B254-452F-B509-6BD4BBA14926}" dt="2021-02-20T14:09:59.730" v="2089" actId="478"/>
          <ac:cxnSpMkLst>
            <pc:docMk/>
            <pc:sldMk cId="1015533182" sldId="266"/>
            <ac:cxnSpMk id="261" creationId="{2E9D71F0-75F4-4DED-8DA4-46FFD060BEC2}"/>
          </ac:cxnSpMkLst>
        </pc:cxnChg>
      </pc:sldChg>
      <pc:sldChg chg="addSp delSp modSp new mod ord modTransition setBg">
        <pc:chgData name="hassan MH" userId="84cd2103f36ef0dc" providerId="LiveId" clId="{DB09E389-B254-452F-B509-6BD4BBA14926}" dt="2021-02-20T16:54:32.574" v="4198"/>
        <pc:sldMkLst>
          <pc:docMk/>
          <pc:sldMk cId="1143402241" sldId="267"/>
        </pc:sldMkLst>
        <pc:spChg chg="del">
          <ac:chgData name="hassan MH" userId="84cd2103f36ef0dc" providerId="LiveId" clId="{DB09E389-B254-452F-B509-6BD4BBA14926}" dt="2021-02-20T13:31:08.826" v="1336" actId="478"/>
          <ac:spMkLst>
            <pc:docMk/>
            <pc:sldMk cId="1143402241" sldId="267"/>
            <ac:spMk id="2" creationId="{1EC9C78A-86BB-4895-9E99-8FF6671AE0CF}"/>
          </ac:spMkLst>
        </pc:spChg>
        <pc:spChg chg="del">
          <ac:chgData name="hassan MH" userId="84cd2103f36ef0dc" providerId="LiveId" clId="{DB09E389-B254-452F-B509-6BD4BBA14926}" dt="2021-02-20T13:31:08.826" v="1336" actId="478"/>
          <ac:spMkLst>
            <pc:docMk/>
            <pc:sldMk cId="1143402241" sldId="267"/>
            <ac:spMk id="3" creationId="{816BF58E-3B9F-4322-8971-37F951EF7DEE}"/>
          </ac:spMkLst>
        </pc:spChg>
        <pc:spChg chg="add del mod">
          <ac:chgData name="hassan MH" userId="84cd2103f36ef0dc" providerId="LiveId" clId="{DB09E389-B254-452F-B509-6BD4BBA14926}" dt="2021-02-20T13:31:24.440" v="1339" actId="478"/>
          <ac:spMkLst>
            <pc:docMk/>
            <pc:sldMk cId="1143402241" sldId="267"/>
            <ac:spMk id="4" creationId="{615A5FE8-9AB8-4EF5-A764-3E351F3F28E5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8" creationId="{414006D5-4EE9-4798-BA83-AD01CFAB2D9A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9" creationId="{2042BB7A-6B3F-463F-B0E5-EB141FD22E8A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20" creationId="{82FAB862-2995-4F59-9DBA-EC5B2FC66441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21" creationId="{A5D8099C-F90D-4F2D-A867-83214A6C3C21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22" creationId="{45457F64-A26A-481E-8427-5ED1C684C28F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23" creationId="{F3CBF3B0-7DE6-4534-8160-76FB9BBA9C5C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24" creationId="{C83ADD38-B635-4EA2-82AA-C0CF423FA16B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25" creationId="{D214E6B1-96DA-495E-8104-AABAE481CE6E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26" creationId="{A3BDBACD-6977-46E3-A2C8-2AB11B1A3D05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27" creationId="{695FBB06-762F-4AB0-AE1E-6310DFC43019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28" creationId="{ABF3B796-C756-4484-9DC8-CE53702C5CF5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29" creationId="{AB2E3232-E5D1-455D-9622-F1513B13A1F6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30" creationId="{A9CDF1C9-8D54-4D9F-AD32-C72E928F17E5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31" creationId="{563AF69F-CCB1-43AA-9EF6-95F4D3139E47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32" creationId="{FEECE9D2-A370-4CD6-B321-8E769C3F1709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33" creationId="{F329E5C2-E91D-4BB5-B888-62127CBCC6B7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34" creationId="{03C41EED-864C-41EA-A683-F57A2D2CC913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35" creationId="{777981C0-2A72-440A-B0BF-6A28F0531601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36" creationId="{CCF0542E-5492-43C0-9BEB-F2E0563F2B59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37" creationId="{3B0C3A59-F741-41F4-B4CC-979D09A0DB74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38" creationId="{C766FA60-FCB2-4709-A104-0DED203C1A59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39" creationId="{E5D685A6-F4D6-4681-8646-331BEA2DC665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40" creationId="{EDED7B7B-C5BB-49B5-964C-8D55F2A44639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41" creationId="{6A9A18C0-E23D-45B2-9490-AD32A18DC8F4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42" creationId="{FE96A643-9288-4A8F-A346-6F98A59573DE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43" creationId="{AA8A1AE6-4F00-484E-A049-F5B09F8A9C8F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44" creationId="{0CD9A15D-9C2A-42D5-A1DE-1A51D6392074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45" creationId="{68B4B32C-05F0-421D-9040-74CA780FE460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46" creationId="{C087A697-E87A-41BA-B1BE-90E9E582AAE4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47" creationId="{210E7B4C-BEBF-4975-989E-46DF632019E3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48" creationId="{96E2D9D5-2EDD-42D9-BE2F-E367CBDAA0FE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49" creationId="{E4FB9A7D-F9C0-4D3F-9B82-30C56D7C3472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50" creationId="{BF8170B1-C406-45EF-B61A-7733CE9E9F44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51" creationId="{E274791E-A3DE-4962-9D08-EE24895E5390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52" creationId="{361B0B33-5696-4165-91E2-28A357725DFA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53" creationId="{42B592B6-C774-442E-94BB-59D7E7315441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54" creationId="{CB82DA3F-8AFB-479B-B521-743CE49DF10C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55" creationId="{F7032181-0B80-4652-8BA8-FA81D03BB6AB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56" creationId="{4BBE28D9-85DF-48EF-9169-6C845A4DD146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57" creationId="{50ACD80C-8A04-48F9-A98A-DFAF7A423527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58" creationId="{EFED5F34-941E-4C30-990B-A2BD4D362FB5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59" creationId="{466F530F-022C-46B3-B270-19EE93BF94A8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60" creationId="{F3601B36-054E-491D-A611-6BFF1FF619F8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61" creationId="{CC82D59B-4934-4132-8B3A-151389AB68EF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62" creationId="{0D821694-E91C-4841-B1FA-337EA80AFE7A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63" creationId="{17733F77-4371-422E-A690-BCF0EC344637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64" creationId="{6F9DEB28-5B8B-4C38-9F28-9FE40BF955E5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65" creationId="{99ECF1F5-3DE9-4A57-A275-DAD1AAFE6317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66" creationId="{770392F5-0DEE-47BE-8A03-7DED1366CF3B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67" creationId="{3574B1A9-920E-4794-BC67-DACED60CE86B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68" creationId="{DA1E6843-1C0C-4FEC-9F71-A1B792848ABF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69" creationId="{CC6CEFFD-ED40-4CF7-B577-AE2DE91A733B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70" creationId="{E702C6D6-1D09-4607-B72D-332A22CD7AA6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71" creationId="{2F654863-E88D-485A-BB82-89F6479930B3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72" creationId="{19E016F0-C9BA-4465-92E9-F4CE16D541D6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73" creationId="{E6C2234C-BF57-4393-B7CC-1205AA4ABE7E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74" creationId="{4F9BF224-0B34-4499-A75E-FC0695E423CF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75" creationId="{AE609AEF-464F-4EC0-902C-BE416516B5EB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76" creationId="{E36F57B8-C3D4-4015-B670-1AB9B64CF204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77" creationId="{0FCED6D3-C09F-40CB-87CD-8B8EB637BD86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78" creationId="{F50C8D2F-BEE4-4A6A-9788-6849147D2D4A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79" creationId="{AB1D7813-4149-47E8-9922-D5D912A8BAEC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80" creationId="{E57EA1D5-D1D3-4E28-86CF-10F1E552BD02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81" creationId="{7CBF0439-72DD-4C68-BD88-6A98C2E8F39B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82" creationId="{2F38808E-2B5F-455D-B2F4-6F8D80618AB3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83" creationId="{6F2EC506-0C02-4875-83D6-98DB41708E00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84" creationId="{D089932F-46C1-4C8B-A8E0-D65C57489166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85" creationId="{38F1B1F5-8BE9-4819-AE7B-B00E144DDF08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86" creationId="{8C232187-0129-449F-8DE7-E091E825D266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87" creationId="{92F87700-94E1-4AF6-BBBE-98028CBD6131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88" creationId="{A75D672E-973A-409A-8356-D906DF1865DD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89" creationId="{2D6DCDC4-CAC9-4426-95BF-D55B9F8CEE60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90" creationId="{709806BF-7597-4D82-B565-486B02C3C66B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91" creationId="{B658F9AB-A424-43CD-AD2B-92EE8CBA7686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92" creationId="{BD9FA6DD-DC58-4DC1-94C2-71E5F37095A7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93" creationId="{FD477AB8-C108-47F5-8A84-7F5032E7961F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94" creationId="{FE74D88B-EBDC-44D2-9D70-2E7774D9AF12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95" creationId="{929528C7-4A62-4B05-B010-735C956BA824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96" creationId="{D2AA68FC-D446-4D65-A0E1-9EB1C603216A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97" creationId="{B532CFD1-E591-4317-94E2-7108EAD3C766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98" creationId="{71E7BBC2-18C1-4B82-945A-0E3E3AAC5BF0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99" creationId="{360EA712-5046-4D18-BBEC-E12969C8FDC9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00" creationId="{DB0F5C03-AADB-4141-99AB-C5B9619BFADE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01" creationId="{8AFA83EC-F4F6-42E6-8F17-5D748C4EAF78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02" creationId="{EC57E2DF-02C9-4DDE-BD96-509BC1F7B129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03" creationId="{2CBF3A3C-3DBF-46ED-9BB5-296BED7CD53D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04" creationId="{EFA01784-0ADC-49C8-8FCF-5AF298F01322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05" creationId="{CC86F782-32C2-481A-B1D6-E314C2CB351A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06" creationId="{D3E525A4-B4A7-4562-A24A-F3B165A76795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07" creationId="{3CB3123C-C177-466B-8320-0884651F8224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08" creationId="{FF2A7670-D64A-4192-A626-A7613775383C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09" creationId="{523E298C-63CC-4C67-B6C4-99C4578975E9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10" creationId="{B809EE85-0B20-4A8B-B8D3-7616644097D7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11" creationId="{0DAA765D-0EA6-4CF8-9254-199C2A028B25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12" creationId="{8BF6E51E-2CD9-453D-89C5-BB9E4652ECAA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13" creationId="{08D0532F-6E28-4963-881A-03477E8810E4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14" creationId="{3B847240-49A5-485A-93E6-9C554873631F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15" creationId="{494F5370-AFDF-4A29-ABC5-EF2F115AC542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16" creationId="{1B5CFA68-8EE3-4D81-B2B4-2C580357DA2D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17" creationId="{F666C10D-1805-4146-8A9E-98035AA0A58A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18" creationId="{AFBD7DBE-4794-4C38-8F52-7824B3F00470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19" creationId="{24031800-0C42-44B6-8E16-2572BF2E7962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20" creationId="{8FB24E4D-3994-4BFE-B32E-844699617E4A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21" creationId="{252E8340-C3E7-4308-9B24-FD8597F64F2A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22" creationId="{4E4F4C2B-2655-457D-973B-0ABACE862837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23" creationId="{3360715D-6275-43E8-9E46-780F3D1C91DE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24" creationId="{90F9BD82-A7C3-44D9-80BA-4F7892FAA3C5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25" creationId="{90E567E1-7F76-4CA1-BD92-7298EEBD81F4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26" creationId="{85DA5887-22A9-4E4F-AC2B-BF140101CAE4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27" creationId="{40F44C5D-AF1B-49D1-948B-5ED151465D88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28" creationId="{6DEC4B09-42C3-4264-9214-5E2110E5A0A2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29" creationId="{97895DF7-71DC-40E8-8925-30D9842B0410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30" creationId="{0C407A90-D3DC-4CAC-9527-070709B5B518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31" creationId="{E81D8920-40F1-4C08-A3F3-7A102D4CA31C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32" creationId="{5BFC9BC1-1BD5-4D78-8130-387E24BAC064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33" creationId="{1459971E-AC62-4E1F-9029-FFA7A5500DC6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34" creationId="{098646CA-78BE-47DC-AAE3-73ADBA731306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35" creationId="{416B7213-2A72-4ADF-92CD-1E222BE0EBEA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36" creationId="{CEB84A94-7F67-4DEE-9E16-BD05B8EB9164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37" creationId="{E05E86DE-7661-4ADA-9B00-CF762F557656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38" creationId="{2244C5CC-0CAE-463F-9033-AD1C1A675927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39" creationId="{68FED6A8-F643-4026-8589-613C2927262A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40" creationId="{A9A87D86-CDF5-4597-A618-C47507277A4D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41" creationId="{86F81727-3E48-4DD1-9EBD-F18A16C6A191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42" creationId="{8D5182F5-BAB7-4191-AB3B-AB81B0F656A6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43" creationId="{9F2577BD-A478-460A-8842-ED6DCCC4B6A5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44" creationId="{14856AF2-C14F-4889-AA6D-B3056DEC7E10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45" creationId="{C292F54C-3472-401B-B0A7-EFF4FB183E32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46" creationId="{D4779D2A-5265-496D-833B-7E929A1EBB7D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47" creationId="{F6C1818E-F0A3-4D3C-8C07-AB7CE596333F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48" creationId="{118DA8ED-4537-4F4D-A245-7859A8D14A45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49" creationId="{A2D4406C-DEDE-4CAF-A5DA-9B012892782A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50" creationId="{8560A882-5D82-419F-9A63-619291273CAB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51" creationId="{C1262AD8-930B-4622-89A3-B517E0432EF0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52" creationId="{D57D79D9-1512-4A7F-9E02-8552F2F7DA29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53" creationId="{17F2BCBC-340D-4E8A-8E5E-7F34262F6240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54" creationId="{13D3C49F-C847-4260-9B81-F390C4D959B7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55" creationId="{1E2EE313-35F8-4D47-B646-4C7224F95DFD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56" creationId="{88EFF1B0-8506-4329-91D0-440D53B8339E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57" creationId="{E8A39D05-6101-4190-896A-F1EAF1FCEA0C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58" creationId="{B6AC3B19-2EF5-4124-895B-51103350AF77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59" creationId="{6191D762-C3CC-42AD-A896-12DCE417EA16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60" creationId="{7AE1F5EC-F5A8-4807-9AE3-2E09202152CF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61" creationId="{33FF0F90-46F3-4E2F-B4F0-DEED04CDA96E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62" creationId="{972CC282-2276-46CE-AE5D-5CFCB0696621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63" creationId="{62597663-23E3-46DA-AD9A-B3F82E35C087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64" creationId="{D6857ED4-9369-42F7-911D-E0518282B56B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65" creationId="{E598DA74-79BD-4EB0-9EC8-49532D6C4D80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66" creationId="{22BEDFC1-ACF4-4FE7-BAF8-FFE021A4A32E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67" creationId="{D74C6FF9-A4A6-4086-8505-BA6A20C35B80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68" creationId="{F174509F-A154-456A-9F16-27CD78F6C971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69" creationId="{E7455029-0A45-4CB7-930C-8D4ED3B03004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70" creationId="{B44AD054-4C20-4D16-81E0-7276702A1A45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71" creationId="{2DC924EB-A6D1-4236-9462-68E4E6D01D75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72" creationId="{76B54F3D-3E38-44F0-A3F0-6AED6A44B949}"/>
          </ac:spMkLst>
        </pc:spChg>
        <pc:spChg chg="mod">
          <ac:chgData name="hassan MH" userId="84cd2103f36ef0dc" providerId="LiveId" clId="{DB09E389-B254-452F-B509-6BD4BBA14926}" dt="2021-02-20T14:28:36.362" v="2418" actId="165"/>
          <ac:spMkLst>
            <pc:docMk/>
            <pc:sldMk cId="1143402241" sldId="267"/>
            <ac:spMk id="173" creationId="{FE70D78A-47FB-421D-A57B-03CC46E45145}"/>
          </ac:spMkLst>
        </pc:spChg>
        <pc:spChg chg="add del mod">
          <ac:chgData name="hassan MH" userId="84cd2103f36ef0dc" providerId="LiveId" clId="{DB09E389-B254-452F-B509-6BD4BBA14926}" dt="2021-02-20T13:31:46.980" v="1349"/>
          <ac:spMkLst>
            <pc:docMk/>
            <pc:sldMk cId="1143402241" sldId="267"/>
            <ac:spMk id="174" creationId="{A7BFB387-BF3B-48C0-9347-2C458864F63E}"/>
          </ac:spMkLst>
        </pc:spChg>
        <pc:spChg chg="mod">
          <ac:chgData name="hassan MH" userId="84cd2103f36ef0dc" providerId="LiveId" clId="{DB09E389-B254-452F-B509-6BD4BBA14926}" dt="2021-02-20T13:31:46.411" v="1348" actId="164"/>
          <ac:spMkLst>
            <pc:docMk/>
            <pc:sldMk cId="1143402241" sldId="267"/>
            <ac:spMk id="176" creationId="{2B153560-DD0A-4F85-B8D3-F739E5A625D8}"/>
          </ac:spMkLst>
        </pc:spChg>
        <pc:spChg chg="mod">
          <ac:chgData name="hassan MH" userId="84cd2103f36ef0dc" providerId="LiveId" clId="{DB09E389-B254-452F-B509-6BD4BBA14926}" dt="2021-02-20T13:31:46.411" v="1348" actId="164"/>
          <ac:spMkLst>
            <pc:docMk/>
            <pc:sldMk cId="1143402241" sldId="267"/>
            <ac:spMk id="177" creationId="{DC5B296F-6C06-4C00-B2F0-7AA0552C4621}"/>
          </ac:spMkLst>
        </pc:spChg>
        <pc:spChg chg="mod">
          <ac:chgData name="hassan MH" userId="84cd2103f36ef0dc" providerId="LiveId" clId="{DB09E389-B254-452F-B509-6BD4BBA14926}" dt="2021-02-20T13:31:46.411" v="1348" actId="164"/>
          <ac:spMkLst>
            <pc:docMk/>
            <pc:sldMk cId="1143402241" sldId="267"/>
            <ac:spMk id="178" creationId="{0CD7EEF2-507C-48BE-8151-86B857D5F33A}"/>
          </ac:spMkLst>
        </pc:spChg>
        <pc:spChg chg="mod">
          <ac:chgData name="hassan MH" userId="84cd2103f36ef0dc" providerId="LiveId" clId="{DB09E389-B254-452F-B509-6BD4BBA14926}" dt="2021-02-20T13:31:46.411" v="1348" actId="164"/>
          <ac:spMkLst>
            <pc:docMk/>
            <pc:sldMk cId="1143402241" sldId="267"/>
            <ac:spMk id="179" creationId="{9F42F08E-82D5-4991-A77C-99AE28C04935}"/>
          </ac:spMkLst>
        </pc:spChg>
        <pc:spChg chg="mod">
          <ac:chgData name="hassan MH" userId="84cd2103f36ef0dc" providerId="LiveId" clId="{DB09E389-B254-452F-B509-6BD4BBA14926}" dt="2021-02-20T13:31:46.411" v="1348" actId="164"/>
          <ac:spMkLst>
            <pc:docMk/>
            <pc:sldMk cId="1143402241" sldId="267"/>
            <ac:spMk id="180" creationId="{6CB71E9A-991F-4C65-ACA9-13C7E48FE00A}"/>
          </ac:spMkLst>
        </pc:spChg>
        <pc:spChg chg="mod">
          <ac:chgData name="hassan MH" userId="84cd2103f36ef0dc" providerId="LiveId" clId="{DB09E389-B254-452F-B509-6BD4BBA14926}" dt="2021-02-20T13:31:46.411" v="1348" actId="164"/>
          <ac:spMkLst>
            <pc:docMk/>
            <pc:sldMk cId="1143402241" sldId="267"/>
            <ac:spMk id="181" creationId="{81D86A42-78F7-4922-8AF4-80AE61D73DDF}"/>
          </ac:spMkLst>
        </pc:spChg>
        <pc:spChg chg="mod">
          <ac:chgData name="hassan MH" userId="84cd2103f36ef0dc" providerId="LiveId" clId="{DB09E389-B254-452F-B509-6BD4BBA14926}" dt="2021-02-20T13:31:46.411" v="1348" actId="164"/>
          <ac:spMkLst>
            <pc:docMk/>
            <pc:sldMk cId="1143402241" sldId="267"/>
            <ac:spMk id="182" creationId="{08986E7E-A40A-4588-83A1-BDD42E8C3A6B}"/>
          </ac:spMkLst>
        </pc:spChg>
        <pc:spChg chg="mod">
          <ac:chgData name="hassan MH" userId="84cd2103f36ef0dc" providerId="LiveId" clId="{DB09E389-B254-452F-B509-6BD4BBA14926}" dt="2021-02-20T13:31:46.411" v="1348" actId="164"/>
          <ac:spMkLst>
            <pc:docMk/>
            <pc:sldMk cId="1143402241" sldId="267"/>
            <ac:spMk id="184" creationId="{3F9F52F1-C8A4-4C9B-B39E-625536A0E970}"/>
          </ac:spMkLst>
        </pc:spChg>
        <pc:spChg chg="mod">
          <ac:chgData name="hassan MH" userId="84cd2103f36ef0dc" providerId="LiveId" clId="{DB09E389-B254-452F-B509-6BD4BBA14926}" dt="2021-02-20T13:31:46.411" v="1348" actId="164"/>
          <ac:spMkLst>
            <pc:docMk/>
            <pc:sldMk cId="1143402241" sldId="267"/>
            <ac:spMk id="185" creationId="{72266CC0-7EC2-4FA8-840A-6124F377DC3B}"/>
          </ac:spMkLst>
        </pc:spChg>
        <pc:spChg chg="mod">
          <ac:chgData name="hassan MH" userId="84cd2103f36ef0dc" providerId="LiveId" clId="{DB09E389-B254-452F-B509-6BD4BBA14926}" dt="2021-02-20T13:31:46.411" v="1348" actId="164"/>
          <ac:spMkLst>
            <pc:docMk/>
            <pc:sldMk cId="1143402241" sldId="267"/>
            <ac:spMk id="186" creationId="{C49A513E-81DB-418D-9A33-3570E1F88F3D}"/>
          </ac:spMkLst>
        </pc:spChg>
        <pc:spChg chg="mod">
          <ac:chgData name="hassan MH" userId="84cd2103f36ef0dc" providerId="LiveId" clId="{DB09E389-B254-452F-B509-6BD4BBA14926}" dt="2021-02-20T13:31:46.411" v="1348" actId="164"/>
          <ac:spMkLst>
            <pc:docMk/>
            <pc:sldMk cId="1143402241" sldId="267"/>
            <ac:spMk id="187" creationId="{866AD17E-1B1B-427F-A323-BD03D0A6A08B}"/>
          </ac:spMkLst>
        </pc:spChg>
        <pc:spChg chg="mod">
          <ac:chgData name="hassan MH" userId="84cd2103f36ef0dc" providerId="LiveId" clId="{DB09E389-B254-452F-B509-6BD4BBA14926}" dt="2021-02-20T13:31:46.411" v="1348" actId="164"/>
          <ac:spMkLst>
            <pc:docMk/>
            <pc:sldMk cId="1143402241" sldId="267"/>
            <ac:spMk id="188" creationId="{E440EDBD-CABF-4497-9C70-ECC12E2BEF5B}"/>
          </ac:spMkLst>
        </pc:spChg>
        <pc:spChg chg="add mod">
          <ac:chgData name="hassan MH" userId="84cd2103f36ef0dc" providerId="LiveId" clId="{DB09E389-B254-452F-B509-6BD4BBA14926}" dt="2021-02-20T13:36:35.770" v="1409"/>
          <ac:spMkLst>
            <pc:docMk/>
            <pc:sldMk cId="1143402241" sldId="267"/>
            <ac:spMk id="190" creationId="{14C4D7EB-BBC5-437A-B293-A96860F0AF5D}"/>
          </ac:spMkLst>
        </pc:spChg>
        <pc:spChg chg="mod">
          <ac:chgData name="hassan MH" userId="84cd2103f36ef0dc" providerId="LiveId" clId="{DB09E389-B254-452F-B509-6BD4BBA14926}" dt="2021-02-20T13:36:35.770" v="1409"/>
          <ac:spMkLst>
            <pc:docMk/>
            <pc:sldMk cId="1143402241" sldId="267"/>
            <ac:spMk id="192" creationId="{9656FF19-60F0-422F-B909-9F65E1B5673B}"/>
          </ac:spMkLst>
        </pc:spChg>
        <pc:spChg chg="mod">
          <ac:chgData name="hassan MH" userId="84cd2103f36ef0dc" providerId="LiveId" clId="{DB09E389-B254-452F-B509-6BD4BBA14926}" dt="2021-02-20T13:36:35.770" v="1409"/>
          <ac:spMkLst>
            <pc:docMk/>
            <pc:sldMk cId="1143402241" sldId="267"/>
            <ac:spMk id="193" creationId="{BF149FEE-1EFE-418E-AD55-35C05A14792B}"/>
          </ac:spMkLst>
        </pc:spChg>
        <pc:spChg chg="mod">
          <ac:chgData name="hassan MH" userId="84cd2103f36ef0dc" providerId="LiveId" clId="{DB09E389-B254-452F-B509-6BD4BBA14926}" dt="2021-02-20T13:36:35.770" v="1409"/>
          <ac:spMkLst>
            <pc:docMk/>
            <pc:sldMk cId="1143402241" sldId="267"/>
            <ac:spMk id="194" creationId="{8669F11B-FD70-4292-9D70-F7642C96B2E1}"/>
          </ac:spMkLst>
        </pc:spChg>
        <pc:spChg chg="mod">
          <ac:chgData name="hassan MH" userId="84cd2103f36ef0dc" providerId="LiveId" clId="{DB09E389-B254-452F-B509-6BD4BBA14926}" dt="2021-02-20T13:36:35.770" v="1409"/>
          <ac:spMkLst>
            <pc:docMk/>
            <pc:sldMk cId="1143402241" sldId="267"/>
            <ac:spMk id="195" creationId="{AFD59998-9424-4802-AD73-B4D272360B4B}"/>
          </ac:spMkLst>
        </pc:spChg>
        <pc:spChg chg="mod">
          <ac:chgData name="hassan MH" userId="84cd2103f36ef0dc" providerId="LiveId" clId="{DB09E389-B254-452F-B509-6BD4BBA14926}" dt="2021-02-20T13:36:35.770" v="1409"/>
          <ac:spMkLst>
            <pc:docMk/>
            <pc:sldMk cId="1143402241" sldId="267"/>
            <ac:spMk id="196" creationId="{12FF46F2-E67F-4460-A57F-94DCB5E2F29D}"/>
          </ac:spMkLst>
        </pc:spChg>
        <pc:spChg chg="mod">
          <ac:chgData name="hassan MH" userId="84cd2103f36ef0dc" providerId="LiveId" clId="{DB09E389-B254-452F-B509-6BD4BBA14926}" dt="2021-02-20T13:36:35.770" v="1409"/>
          <ac:spMkLst>
            <pc:docMk/>
            <pc:sldMk cId="1143402241" sldId="267"/>
            <ac:spMk id="197" creationId="{4EA5BEE2-CA97-495E-BE04-94A95E071ADC}"/>
          </ac:spMkLst>
        </pc:spChg>
        <pc:spChg chg="mod">
          <ac:chgData name="hassan MH" userId="84cd2103f36ef0dc" providerId="LiveId" clId="{DB09E389-B254-452F-B509-6BD4BBA14926}" dt="2021-02-20T13:36:35.770" v="1409"/>
          <ac:spMkLst>
            <pc:docMk/>
            <pc:sldMk cId="1143402241" sldId="267"/>
            <ac:spMk id="198" creationId="{A0ED7944-45A7-4037-A86A-830119A7F728}"/>
          </ac:spMkLst>
        </pc:spChg>
        <pc:spChg chg="mod">
          <ac:chgData name="hassan MH" userId="84cd2103f36ef0dc" providerId="LiveId" clId="{DB09E389-B254-452F-B509-6BD4BBA14926}" dt="2021-02-20T13:36:35.770" v="1409"/>
          <ac:spMkLst>
            <pc:docMk/>
            <pc:sldMk cId="1143402241" sldId="267"/>
            <ac:spMk id="200" creationId="{3FF96A77-6267-49D3-8299-024C1BABA79E}"/>
          </ac:spMkLst>
        </pc:spChg>
        <pc:spChg chg="mod">
          <ac:chgData name="hassan MH" userId="84cd2103f36ef0dc" providerId="LiveId" clId="{DB09E389-B254-452F-B509-6BD4BBA14926}" dt="2021-02-20T13:36:35.770" v="1409"/>
          <ac:spMkLst>
            <pc:docMk/>
            <pc:sldMk cId="1143402241" sldId="267"/>
            <ac:spMk id="201" creationId="{0D6D90D5-93A5-4606-B113-B62158490CBA}"/>
          </ac:spMkLst>
        </pc:spChg>
        <pc:spChg chg="mod">
          <ac:chgData name="hassan MH" userId="84cd2103f36ef0dc" providerId="LiveId" clId="{DB09E389-B254-452F-B509-6BD4BBA14926}" dt="2021-02-20T13:36:35.770" v="1409"/>
          <ac:spMkLst>
            <pc:docMk/>
            <pc:sldMk cId="1143402241" sldId="267"/>
            <ac:spMk id="202" creationId="{0B7E4193-165B-4EBD-8ABE-845A06358404}"/>
          </ac:spMkLst>
        </pc:spChg>
        <pc:spChg chg="mod">
          <ac:chgData name="hassan MH" userId="84cd2103f36ef0dc" providerId="LiveId" clId="{DB09E389-B254-452F-B509-6BD4BBA14926}" dt="2021-02-20T13:36:35.770" v="1409"/>
          <ac:spMkLst>
            <pc:docMk/>
            <pc:sldMk cId="1143402241" sldId="267"/>
            <ac:spMk id="203" creationId="{24F9FB41-9855-4880-8E60-384EF637B1E1}"/>
          </ac:spMkLst>
        </pc:spChg>
        <pc:spChg chg="mod">
          <ac:chgData name="hassan MH" userId="84cd2103f36ef0dc" providerId="LiveId" clId="{DB09E389-B254-452F-B509-6BD4BBA14926}" dt="2021-02-20T13:36:35.770" v="1409"/>
          <ac:spMkLst>
            <pc:docMk/>
            <pc:sldMk cId="1143402241" sldId="267"/>
            <ac:spMk id="204" creationId="{2C027CE0-9A83-46C1-B039-CE07F4BC3BC3}"/>
          </ac:spMkLst>
        </pc:spChg>
        <pc:spChg chg="add mod">
          <ac:chgData name="hassan MH" userId="84cd2103f36ef0dc" providerId="LiveId" clId="{DB09E389-B254-452F-B509-6BD4BBA14926}" dt="2021-02-20T13:36:35.770" v="1409"/>
          <ac:spMkLst>
            <pc:docMk/>
            <pc:sldMk cId="1143402241" sldId="267"/>
            <ac:spMk id="206" creationId="{6DE7A507-E32F-4003-A27A-905A459974B2}"/>
          </ac:spMkLst>
        </pc:spChg>
        <pc:spChg chg="add mod">
          <ac:chgData name="hassan MH" userId="84cd2103f36ef0dc" providerId="LiveId" clId="{DB09E389-B254-452F-B509-6BD4BBA14926}" dt="2021-02-20T13:36:35.770" v="1409"/>
          <ac:spMkLst>
            <pc:docMk/>
            <pc:sldMk cId="1143402241" sldId="267"/>
            <ac:spMk id="207" creationId="{9948F13C-41F0-4754-977A-3DBAB122850E}"/>
          </ac:spMkLst>
        </pc:spChg>
        <pc:spChg chg="add del mod">
          <ac:chgData name="hassan MH" userId="84cd2103f36ef0dc" providerId="LiveId" clId="{DB09E389-B254-452F-B509-6BD4BBA14926}" dt="2021-02-20T16:14:30.438" v="3791"/>
          <ac:spMkLst>
            <pc:docMk/>
            <pc:sldMk cId="1143402241" sldId="267"/>
            <ac:spMk id="209" creationId="{9C8999DB-F4B9-4AE1-BF11-6CB243E2B28B}"/>
          </ac:spMkLst>
        </pc:spChg>
        <pc:spChg chg="del mod">
          <ac:chgData name="hassan MH" userId="84cd2103f36ef0dc" providerId="LiveId" clId="{DB09E389-B254-452F-B509-6BD4BBA14926}" dt="2021-02-20T14:34:16.420" v="2535" actId="478"/>
          <ac:spMkLst>
            <pc:docMk/>
            <pc:sldMk cId="1143402241" sldId="267"/>
            <ac:spMk id="210" creationId="{38DA6616-93E5-4C01-9176-16CB460293A2}"/>
          </ac:spMkLst>
        </pc:spChg>
        <pc:spChg chg="add del mod">
          <ac:chgData name="hassan MH" userId="84cd2103f36ef0dc" providerId="LiveId" clId="{DB09E389-B254-452F-B509-6BD4BBA14926}" dt="2021-02-20T16:14:30.438" v="3791"/>
          <ac:spMkLst>
            <pc:docMk/>
            <pc:sldMk cId="1143402241" sldId="267"/>
            <ac:spMk id="210" creationId="{81D91A87-8B38-413F-A902-933DF5867073}"/>
          </ac:spMkLst>
        </pc:spChg>
        <pc:spChg chg="del mod">
          <ac:chgData name="hassan MH" userId="84cd2103f36ef0dc" providerId="LiveId" clId="{DB09E389-B254-452F-B509-6BD4BBA14926}" dt="2021-02-20T14:34:13.051" v="2534" actId="478"/>
          <ac:spMkLst>
            <pc:docMk/>
            <pc:sldMk cId="1143402241" sldId="267"/>
            <ac:spMk id="211" creationId="{248CB427-27C7-408C-A349-662F91BF375F}"/>
          </ac:spMkLst>
        </pc:spChg>
        <pc:spChg chg="add del mod">
          <ac:chgData name="hassan MH" userId="84cd2103f36ef0dc" providerId="LiveId" clId="{DB09E389-B254-452F-B509-6BD4BBA14926}" dt="2021-02-20T16:14:30.438" v="3791"/>
          <ac:spMkLst>
            <pc:docMk/>
            <pc:sldMk cId="1143402241" sldId="267"/>
            <ac:spMk id="211" creationId="{CB6F34E0-5BBC-49F7-835B-557ED85CCE0B}"/>
          </ac:spMkLst>
        </pc:spChg>
        <pc:spChg chg="add del mod">
          <ac:chgData name="hassan MH" userId="84cd2103f36ef0dc" providerId="LiveId" clId="{DB09E389-B254-452F-B509-6BD4BBA14926}" dt="2021-02-20T13:33:03.754" v="1360"/>
          <ac:spMkLst>
            <pc:docMk/>
            <pc:sldMk cId="1143402241" sldId="267"/>
            <ac:spMk id="212" creationId="{1BEBE8FC-0DEF-4034-AD9E-1335056824CB}"/>
          </ac:spMkLst>
        </pc:spChg>
        <pc:spChg chg="add del mod">
          <ac:chgData name="hassan MH" userId="84cd2103f36ef0dc" providerId="LiveId" clId="{DB09E389-B254-452F-B509-6BD4BBA14926}" dt="2021-02-20T13:33:22.950" v="1362"/>
          <ac:spMkLst>
            <pc:docMk/>
            <pc:sldMk cId="1143402241" sldId="267"/>
            <ac:spMk id="213" creationId="{6D982343-04F7-48D1-A94F-CB9CE9A72275}"/>
          </ac:spMkLst>
        </pc:spChg>
        <pc:spChg chg="mod">
          <ac:chgData name="hassan MH" userId="84cd2103f36ef0dc" providerId="LiveId" clId="{DB09E389-B254-452F-B509-6BD4BBA14926}" dt="2021-02-20T16:14:27.163" v="3783" actId="571"/>
          <ac:spMkLst>
            <pc:docMk/>
            <pc:sldMk cId="1143402241" sldId="267"/>
            <ac:spMk id="213" creationId="{E601BF23-4094-48E4-AD4C-EDD731191191}"/>
          </ac:spMkLst>
        </pc:spChg>
        <pc:spChg chg="add mod">
          <ac:chgData name="hassan MH" userId="84cd2103f36ef0dc" providerId="LiveId" clId="{DB09E389-B254-452F-B509-6BD4BBA14926}" dt="2021-02-20T13:40:06.526" v="1449" actId="164"/>
          <ac:spMkLst>
            <pc:docMk/>
            <pc:sldMk cId="1143402241" sldId="267"/>
            <ac:spMk id="214" creationId="{6771904A-B501-4CC1-84E9-D97CB717B7FF}"/>
          </ac:spMkLst>
        </pc:spChg>
        <pc:spChg chg="add mod">
          <ac:chgData name="hassan MH" userId="84cd2103f36ef0dc" providerId="LiveId" clId="{DB09E389-B254-452F-B509-6BD4BBA14926}" dt="2021-02-20T13:40:06.526" v="1449" actId="164"/>
          <ac:spMkLst>
            <pc:docMk/>
            <pc:sldMk cId="1143402241" sldId="267"/>
            <ac:spMk id="215" creationId="{E9D152AE-89DB-4300-9252-26FE70CBA4A6}"/>
          </ac:spMkLst>
        </pc:spChg>
        <pc:spChg chg="mod">
          <ac:chgData name="hassan MH" userId="84cd2103f36ef0dc" providerId="LiveId" clId="{DB09E389-B254-452F-B509-6BD4BBA14926}" dt="2021-02-20T13:33:49.141" v="1369"/>
          <ac:spMkLst>
            <pc:docMk/>
            <pc:sldMk cId="1143402241" sldId="267"/>
            <ac:spMk id="217" creationId="{627ADD3F-BADF-40FC-9C9E-B20D3ABD4760}"/>
          </ac:spMkLst>
        </pc:spChg>
        <pc:spChg chg="mod">
          <ac:chgData name="hassan MH" userId="84cd2103f36ef0dc" providerId="LiveId" clId="{DB09E389-B254-452F-B509-6BD4BBA14926}" dt="2021-02-20T13:33:49.141" v="1369"/>
          <ac:spMkLst>
            <pc:docMk/>
            <pc:sldMk cId="1143402241" sldId="267"/>
            <ac:spMk id="218" creationId="{E496837D-D622-46E0-94B1-BCE5FAC6252A}"/>
          </ac:spMkLst>
        </pc:spChg>
        <pc:spChg chg="mod">
          <ac:chgData name="hassan MH" userId="84cd2103f36ef0dc" providerId="LiveId" clId="{DB09E389-B254-452F-B509-6BD4BBA14926}" dt="2021-02-20T13:34:03.370" v="1377" actId="571"/>
          <ac:spMkLst>
            <pc:docMk/>
            <pc:sldMk cId="1143402241" sldId="267"/>
            <ac:spMk id="220" creationId="{875155A5-9AAB-4FF1-85B1-81EE49B3BCFC}"/>
          </ac:spMkLst>
        </pc:spChg>
        <pc:spChg chg="mod">
          <ac:chgData name="hassan MH" userId="84cd2103f36ef0dc" providerId="LiveId" clId="{DB09E389-B254-452F-B509-6BD4BBA14926}" dt="2021-02-20T13:34:03.370" v="1377" actId="571"/>
          <ac:spMkLst>
            <pc:docMk/>
            <pc:sldMk cId="1143402241" sldId="267"/>
            <ac:spMk id="221" creationId="{B855299B-A5A7-4928-8720-9941CFF03B81}"/>
          </ac:spMkLst>
        </pc:spChg>
        <pc:spChg chg="add mod ord">
          <ac:chgData name="hassan MH" userId="84cd2103f36ef0dc" providerId="LiveId" clId="{DB09E389-B254-452F-B509-6BD4BBA14926}" dt="2021-02-20T13:40:06.526" v="1449" actId="164"/>
          <ac:spMkLst>
            <pc:docMk/>
            <pc:sldMk cId="1143402241" sldId="267"/>
            <ac:spMk id="222" creationId="{ED146096-65EF-4740-869F-FC01E1B07B7B}"/>
          </ac:spMkLst>
        </pc:spChg>
        <pc:spChg chg="mod">
          <ac:chgData name="hassan MH" userId="84cd2103f36ef0dc" providerId="LiveId" clId="{DB09E389-B254-452F-B509-6BD4BBA14926}" dt="2021-02-20T16:14:27.163" v="3783" actId="571"/>
          <ac:spMkLst>
            <pc:docMk/>
            <pc:sldMk cId="1143402241" sldId="267"/>
            <ac:spMk id="223" creationId="{09A2DFCE-9D91-46C4-B188-AD6990683391}"/>
          </ac:spMkLst>
        </pc:spChg>
        <pc:spChg chg="mod">
          <ac:chgData name="hassan MH" userId="84cd2103f36ef0dc" providerId="LiveId" clId="{DB09E389-B254-452F-B509-6BD4BBA14926}" dt="2021-02-20T16:14:27.163" v="3783" actId="571"/>
          <ac:spMkLst>
            <pc:docMk/>
            <pc:sldMk cId="1143402241" sldId="267"/>
            <ac:spMk id="224" creationId="{46701FC2-59DE-4E69-85A2-26A9DE886996}"/>
          </ac:spMkLst>
        </pc:spChg>
        <pc:spChg chg="add del mod">
          <ac:chgData name="hassan MH" userId="84cd2103f36ef0dc" providerId="LiveId" clId="{DB09E389-B254-452F-B509-6BD4BBA14926}" dt="2021-02-20T14:27:57.132" v="2390" actId="478"/>
          <ac:spMkLst>
            <pc:docMk/>
            <pc:sldMk cId="1143402241" sldId="267"/>
            <ac:spMk id="226" creationId="{2D1418DB-1F6E-4B8C-9540-F1464C81A93F}"/>
          </ac:spMkLst>
        </pc:spChg>
        <pc:spChg chg="add mod">
          <ac:chgData name="hassan MH" userId="84cd2103f36ef0dc" providerId="LiveId" clId="{DB09E389-B254-452F-B509-6BD4BBA14926}" dt="2021-02-20T16:05:44.021" v="3675" actId="1076"/>
          <ac:spMkLst>
            <pc:docMk/>
            <pc:sldMk cId="1143402241" sldId="267"/>
            <ac:spMk id="228" creationId="{C23A7D3A-7650-4B5B-AB62-30CCD9B94E6B}"/>
          </ac:spMkLst>
        </pc:spChg>
        <pc:spChg chg="add del mod">
          <ac:chgData name="hassan MH" userId="84cd2103f36ef0dc" providerId="LiveId" clId="{DB09E389-B254-452F-B509-6BD4BBA14926}" dt="2021-02-20T14:29:43.799" v="2441" actId="478"/>
          <ac:spMkLst>
            <pc:docMk/>
            <pc:sldMk cId="1143402241" sldId="267"/>
            <ac:spMk id="229" creationId="{BB84B03A-6D9D-4F2F-995A-F1A5A977A76A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34" creationId="{A2AB669F-F635-4CC4-BBBF-9EA76C22AACC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35" creationId="{1CCA9275-7BC9-41FA-8DA8-61471649612B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36" creationId="{6B65798A-C89B-4E67-9D95-F70EC7A0ED98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37" creationId="{C5666EB9-9E81-4C1E-A58F-75F6679DFC16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38" creationId="{62A9631D-DCCD-4FE8-B7E2-21E9065A9AFA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39" creationId="{8A7416B1-11D4-4E90-A0CA-0B5E47D4A230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40" creationId="{89C0680A-7D7A-4D1C-8056-25D74C8BDD01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41" creationId="{587108B3-065F-4CC3-B2F1-7C8D7B378301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42" creationId="{A2AC8097-61A5-4565-A66E-2EC538B19F0A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43" creationId="{894A601F-F9EC-4ADC-974F-71E91D2BDF43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44" creationId="{81BA9FA0-C576-4D1C-8F2C-F13E687BC94E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45" creationId="{695EA200-AD64-4C43-9B6E-03C7F98733AE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46" creationId="{3480FCE5-76F0-4351-A609-E93BED8BB522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47" creationId="{2AC135B8-96B9-488C-8C54-D1CC0E9FB47B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49" creationId="{4F7450FC-8B37-4806-8914-A7F71520D0ED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50" creationId="{34DB0088-1E1F-4D85-BAA4-0E32698D5252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51" creationId="{84C3FCB2-C2C2-42CF-9036-7977410E7959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52" creationId="{D5137445-8556-4A60-82BB-FF101F554A69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53" creationId="{457398B7-B100-4BF9-B36E-E256A01BA9C3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54" creationId="{4C43D1DC-1AE8-4144-B31D-3D8D98DAB0F8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55" creationId="{7438A4A4-BCEA-4779-925F-0AC4787AE491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56" creationId="{39DD308B-14EC-4E73-B123-FA6A5FD5563E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57" creationId="{2CB02709-12CD-4AAE-8FA3-2E940E2DD0E2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58" creationId="{881FEA67-E828-4099-8780-03B8C460DE6F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59" creationId="{B397B5FB-8011-4F6C-B057-9C9EF69111C3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60" creationId="{7C6B6B47-FE8E-4114-97F9-48100F32EF1C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61" creationId="{3704B202-DEB2-4CB5-8DA0-EFBAFB4529DE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62" creationId="{1622310E-5CCA-42D5-A904-D1A7CD8CDCD1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63" creationId="{92E2F5C3-5AF6-4CE9-8A21-52FD52C6AE5D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64" creationId="{3F7C2B70-2287-4FE0-A8D6-7BA2DA097CA6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65" creationId="{61EF116F-BE9E-4B2C-A376-9B56A276CF1A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66" creationId="{AECF202E-5C03-41F7-B867-1BF6E2FF32B3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67" creationId="{F1819D39-398D-45C6-9C08-1741E4858D6B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68" creationId="{A78A21AD-AFD1-4CEA-BD6B-E54E28A39C5C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69" creationId="{EA036997-4DFE-408C-8BDA-65037D9C2868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70" creationId="{ED65F20E-95E3-498F-A00C-5B6BC18F7574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71" creationId="{FD6FB487-CF13-4FDE-B4AA-BE65F505B747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72" creationId="{EC01EF2E-558D-4EB1-BE27-D4AA453C5071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73" creationId="{0F6C3776-C71F-45B7-A904-257F750DEF1F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74" creationId="{593892D4-F769-4F1C-9143-6BFCE73640EF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75" creationId="{C6E2C46F-9EFD-4DB4-AECF-B7759AAAFA24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76" creationId="{8560AF7F-7119-41CA-B9B4-6C5FD4DDCF89}"/>
          </ac:spMkLst>
        </pc:spChg>
        <pc:spChg chg="mod">
          <ac:chgData name="hassan MH" userId="84cd2103f36ef0dc" providerId="LiveId" clId="{DB09E389-B254-452F-B509-6BD4BBA14926}" dt="2021-02-20T14:29:14.045" v="2431"/>
          <ac:spMkLst>
            <pc:docMk/>
            <pc:sldMk cId="1143402241" sldId="267"/>
            <ac:spMk id="277" creationId="{242F1A22-6C01-46FD-B814-E1DA8AECFE8F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279" creationId="{A1C76C95-E64F-4881-9649-8026917FE532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280" creationId="{FC620657-88F7-4EBE-B5D5-51152278DFD8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281" creationId="{0C03B337-FEFC-4C1D-B814-AB92CE254651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282" creationId="{8146CA9A-BBA2-4A8A-B315-774F45F3B020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283" creationId="{066A3B79-94CB-4E73-860D-0052A9B49157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284" creationId="{8E938D82-9B03-4573-BC25-E1FE2D91B18F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285" creationId="{33E99C0C-C04F-4E0B-90E9-489A0F498A85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286" creationId="{3CC79B3B-E24C-4F7F-9A9B-EA0B8134A024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287" creationId="{166DB43A-1EA1-4AD7-A80C-7E1264E70A93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288" creationId="{15D34D41-13D0-47A8-942A-AAB1EC075352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289" creationId="{F6B0C144-FFDE-4AEF-9274-006CFB0FA207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290" creationId="{52790B73-EBEA-4B09-82ED-F2FB0B5CC17B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291" creationId="{5106F5A2-FC11-4C55-B5EA-D81EBBB2B992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292" creationId="{AEFAC000-6275-49D0-81E5-C48AE40DFC9C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293" creationId="{759AA6ED-04C2-4CBB-9E84-EBC9A4315C47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294" creationId="{8CD8EFF9-1EB4-4369-AC73-4B1892AFEEA2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295" creationId="{C65408D0-8414-4428-B381-348FACFA578A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296" creationId="{56E9198B-CD78-4E70-B4D5-46AAEF9AB4A1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297" creationId="{C4C82C7E-D2B0-4F19-B7CE-AF424302A322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298" creationId="{E575164C-A904-43CA-A580-CAF66C74F1D3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299" creationId="{CF95E927-131E-44BB-A99A-70EF5F4389AE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300" creationId="{DDCB8767-2816-4AE7-B488-7DFDA2BC0254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301" creationId="{DDBAAB65-9E4D-4EB1-9498-65B9D5DB1D82}"/>
          </ac:spMkLst>
        </pc:spChg>
        <pc:spChg chg="del mod">
          <ac:chgData name="hassan MH" userId="84cd2103f36ef0dc" providerId="LiveId" clId="{DB09E389-B254-452F-B509-6BD4BBA14926}" dt="2021-02-20T14:29:54.053" v="2445" actId="478"/>
          <ac:spMkLst>
            <pc:docMk/>
            <pc:sldMk cId="1143402241" sldId="267"/>
            <ac:spMk id="302" creationId="{B4D406D2-A5B0-43DE-B705-BFDB9608980A}"/>
          </ac:spMkLst>
        </pc:spChg>
        <pc:spChg chg="del mod">
          <ac:chgData name="hassan MH" userId="84cd2103f36ef0dc" providerId="LiveId" clId="{DB09E389-B254-452F-B509-6BD4BBA14926}" dt="2021-02-20T14:29:52.397" v="2444" actId="478"/>
          <ac:spMkLst>
            <pc:docMk/>
            <pc:sldMk cId="1143402241" sldId="267"/>
            <ac:spMk id="303" creationId="{83A10C5A-4FD2-4FCE-A226-62AFC39722E2}"/>
          </ac:spMkLst>
        </pc:spChg>
        <pc:spChg chg="del mod">
          <ac:chgData name="hassan MH" userId="84cd2103f36ef0dc" providerId="LiveId" clId="{DB09E389-B254-452F-B509-6BD4BBA14926}" dt="2021-02-20T14:29:45.774" v="2442" actId="478"/>
          <ac:spMkLst>
            <pc:docMk/>
            <pc:sldMk cId="1143402241" sldId="267"/>
            <ac:spMk id="304" creationId="{0B89EC21-A8D8-428F-936D-92B4300D21ED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305" creationId="{7BBD53FF-665A-4A42-980C-5EB34EEE989C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306" creationId="{76085517-F6A8-430F-AFC6-19ACCE6C9697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307" creationId="{F4DA889E-DE3D-4241-B74D-4C3E0409C9C2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308" creationId="{DCB4E2D3-4922-4FC8-B7B7-E14D2879F8AA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309" creationId="{40B44670-14E8-4E3B-B556-2E3F92A90295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310" creationId="{7D742FB3-8428-45D7-BAB4-29DE3D6B8F8A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311" creationId="{C39A0A12-F567-4FAC-8920-F3ACEBA7D101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312" creationId="{C84E5093-DABE-4E3D-B243-E76566029226}"/>
          </ac:spMkLst>
        </pc:spChg>
        <pc:spChg chg="mod">
          <ac:chgData name="hassan MH" userId="84cd2103f36ef0dc" providerId="LiveId" clId="{DB09E389-B254-452F-B509-6BD4BBA14926}" dt="2021-02-20T14:29:33.847" v="2437"/>
          <ac:spMkLst>
            <pc:docMk/>
            <pc:sldMk cId="1143402241" sldId="267"/>
            <ac:spMk id="313" creationId="{F4313D5A-DCE4-4A0F-AF78-4019D1A930F1}"/>
          </ac:spMkLst>
        </pc:spChg>
        <pc:spChg chg="mod">
          <ac:chgData name="hassan MH" userId="84cd2103f36ef0dc" providerId="LiveId" clId="{DB09E389-B254-452F-B509-6BD4BBA14926}" dt="2021-02-20T14:30:21.707" v="2451"/>
          <ac:spMkLst>
            <pc:docMk/>
            <pc:sldMk cId="1143402241" sldId="267"/>
            <ac:spMk id="316" creationId="{75E9D4AA-D7A1-4C82-95DD-6D7CCB4688A9}"/>
          </ac:spMkLst>
        </pc:spChg>
        <pc:spChg chg="mod">
          <ac:chgData name="hassan MH" userId="84cd2103f36ef0dc" providerId="LiveId" clId="{DB09E389-B254-452F-B509-6BD4BBA14926}" dt="2021-02-20T14:30:21.707" v="2451"/>
          <ac:spMkLst>
            <pc:docMk/>
            <pc:sldMk cId="1143402241" sldId="267"/>
            <ac:spMk id="317" creationId="{BCE8C1BC-F2D5-485E-A8CE-A4B7B0B75765}"/>
          </ac:spMkLst>
        </pc:spChg>
        <pc:spChg chg="mod">
          <ac:chgData name="hassan MH" userId="84cd2103f36ef0dc" providerId="LiveId" clId="{DB09E389-B254-452F-B509-6BD4BBA14926}" dt="2021-02-20T14:30:21.707" v="2451"/>
          <ac:spMkLst>
            <pc:docMk/>
            <pc:sldMk cId="1143402241" sldId="267"/>
            <ac:spMk id="318" creationId="{66AEAE1D-604D-4AE4-85AE-AE48ED5A0DDE}"/>
          </ac:spMkLst>
        </pc:spChg>
        <pc:spChg chg="mod">
          <ac:chgData name="hassan MH" userId="84cd2103f36ef0dc" providerId="LiveId" clId="{DB09E389-B254-452F-B509-6BD4BBA14926}" dt="2021-02-20T14:30:21.707" v="2451"/>
          <ac:spMkLst>
            <pc:docMk/>
            <pc:sldMk cId="1143402241" sldId="267"/>
            <ac:spMk id="319" creationId="{A6FCDFE0-7A9E-4A49-8668-E5893B9E2C50}"/>
          </ac:spMkLst>
        </pc:spChg>
        <pc:spChg chg="mod">
          <ac:chgData name="hassan MH" userId="84cd2103f36ef0dc" providerId="LiveId" clId="{DB09E389-B254-452F-B509-6BD4BBA14926}" dt="2021-02-20T14:30:21.707" v="2451"/>
          <ac:spMkLst>
            <pc:docMk/>
            <pc:sldMk cId="1143402241" sldId="267"/>
            <ac:spMk id="320" creationId="{A563F37D-7831-4CCD-8506-1A0D19598C35}"/>
          </ac:spMkLst>
        </pc:spChg>
        <pc:spChg chg="mod">
          <ac:chgData name="hassan MH" userId="84cd2103f36ef0dc" providerId="LiveId" clId="{DB09E389-B254-452F-B509-6BD4BBA14926}" dt="2021-02-20T14:30:21.707" v="2451"/>
          <ac:spMkLst>
            <pc:docMk/>
            <pc:sldMk cId="1143402241" sldId="267"/>
            <ac:spMk id="321" creationId="{5D8FCE18-B292-42F9-B65B-7083A3EEF395}"/>
          </ac:spMkLst>
        </pc:spChg>
        <pc:spChg chg="mod">
          <ac:chgData name="hassan MH" userId="84cd2103f36ef0dc" providerId="LiveId" clId="{DB09E389-B254-452F-B509-6BD4BBA14926}" dt="2021-02-20T14:30:21.707" v="2451"/>
          <ac:spMkLst>
            <pc:docMk/>
            <pc:sldMk cId="1143402241" sldId="267"/>
            <ac:spMk id="322" creationId="{5E14CB6F-4DFA-4881-B7AF-65F3A61F09B2}"/>
          </ac:spMkLst>
        </pc:spChg>
        <pc:spChg chg="mod">
          <ac:chgData name="hassan MH" userId="84cd2103f36ef0dc" providerId="LiveId" clId="{DB09E389-B254-452F-B509-6BD4BBA14926}" dt="2021-02-20T14:30:21.707" v="2451"/>
          <ac:spMkLst>
            <pc:docMk/>
            <pc:sldMk cId="1143402241" sldId="267"/>
            <ac:spMk id="323" creationId="{EDC63381-E605-4D46-ADAD-71F59BC0BF98}"/>
          </ac:spMkLst>
        </pc:spChg>
        <pc:spChg chg="mod">
          <ac:chgData name="hassan MH" userId="84cd2103f36ef0dc" providerId="LiveId" clId="{DB09E389-B254-452F-B509-6BD4BBA14926}" dt="2021-02-20T14:30:21.707" v="2451"/>
          <ac:spMkLst>
            <pc:docMk/>
            <pc:sldMk cId="1143402241" sldId="267"/>
            <ac:spMk id="324" creationId="{16489985-C64C-41D8-9B41-3C6BA91B8B7A}"/>
          </ac:spMkLst>
        </pc:spChg>
        <pc:spChg chg="mod">
          <ac:chgData name="hassan MH" userId="84cd2103f36ef0dc" providerId="LiveId" clId="{DB09E389-B254-452F-B509-6BD4BBA14926}" dt="2021-02-20T14:30:21.707" v="2451"/>
          <ac:spMkLst>
            <pc:docMk/>
            <pc:sldMk cId="1143402241" sldId="267"/>
            <ac:spMk id="325" creationId="{C1DEF17C-687E-4143-BA48-0651F0DBB80B}"/>
          </ac:spMkLst>
        </pc:spChg>
        <pc:spChg chg="mod">
          <ac:chgData name="hassan MH" userId="84cd2103f36ef0dc" providerId="LiveId" clId="{DB09E389-B254-452F-B509-6BD4BBA14926}" dt="2021-02-20T14:30:21.707" v="2451"/>
          <ac:spMkLst>
            <pc:docMk/>
            <pc:sldMk cId="1143402241" sldId="267"/>
            <ac:spMk id="326" creationId="{4AABC4CC-395D-47C5-8C41-9D7FE521BD97}"/>
          </ac:spMkLst>
        </pc:spChg>
        <pc:spChg chg="mod">
          <ac:chgData name="hassan MH" userId="84cd2103f36ef0dc" providerId="LiveId" clId="{DB09E389-B254-452F-B509-6BD4BBA14926}" dt="2021-02-20T14:30:21.707" v="2451"/>
          <ac:spMkLst>
            <pc:docMk/>
            <pc:sldMk cId="1143402241" sldId="267"/>
            <ac:spMk id="327" creationId="{C9E1235F-F963-4475-A172-C44471A7D76A}"/>
          </ac:spMkLst>
        </pc:spChg>
        <pc:spChg chg="mod">
          <ac:chgData name="hassan MH" userId="84cd2103f36ef0dc" providerId="LiveId" clId="{DB09E389-B254-452F-B509-6BD4BBA14926}" dt="2021-02-20T14:30:21.707" v="2451"/>
          <ac:spMkLst>
            <pc:docMk/>
            <pc:sldMk cId="1143402241" sldId="267"/>
            <ac:spMk id="328" creationId="{BC90B054-6B74-4F75-A263-46533C6ABAE7}"/>
          </ac:spMkLst>
        </pc:spChg>
        <pc:spChg chg="mod">
          <ac:chgData name="hassan MH" userId="84cd2103f36ef0dc" providerId="LiveId" clId="{DB09E389-B254-452F-B509-6BD4BBA14926}" dt="2021-02-20T14:30:21.707" v="2451"/>
          <ac:spMkLst>
            <pc:docMk/>
            <pc:sldMk cId="1143402241" sldId="267"/>
            <ac:spMk id="329" creationId="{3FE0B52B-6E26-4F53-9993-257EC4E03474}"/>
          </ac:spMkLst>
        </pc:spChg>
        <pc:spChg chg="mod">
          <ac:chgData name="hassan MH" userId="84cd2103f36ef0dc" providerId="LiveId" clId="{DB09E389-B254-452F-B509-6BD4BBA14926}" dt="2021-02-20T14:30:21.707" v="2451"/>
          <ac:spMkLst>
            <pc:docMk/>
            <pc:sldMk cId="1143402241" sldId="267"/>
            <ac:spMk id="330" creationId="{D79DCE41-BA41-4D47-A3BE-FC375AB2A8CD}"/>
          </ac:spMkLst>
        </pc:spChg>
        <pc:spChg chg="mod">
          <ac:chgData name="hassan MH" userId="84cd2103f36ef0dc" providerId="LiveId" clId="{DB09E389-B254-452F-B509-6BD4BBA14926}" dt="2021-02-20T14:30:21.707" v="2451"/>
          <ac:spMkLst>
            <pc:docMk/>
            <pc:sldMk cId="1143402241" sldId="267"/>
            <ac:spMk id="331" creationId="{EE3A845A-DFD8-4BAB-BF37-512F068C9D55}"/>
          </ac:spMkLst>
        </pc:spChg>
        <pc:spChg chg="mod">
          <ac:chgData name="hassan MH" userId="84cd2103f36ef0dc" providerId="LiveId" clId="{DB09E389-B254-452F-B509-6BD4BBA14926}" dt="2021-02-20T14:30:21.707" v="2451"/>
          <ac:spMkLst>
            <pc:docMk/>
            <pc:sldMk cId="1143402241" sldId="267"/>
            <ac:spMk id="332" creationId="{668EA3C6-31C0-4169-A107-5B24031A9F8F}"/>
          </ac:spMkLst>
        </pc:spChg>
        <pc:spChg chg="mod">
          <ac:chgData name="hassan MH" userId="84cd2103f36ef0dc" providerId="LiveId" clId="{DB09E389-B254-452F-B509-6BD4BBA14926}" dt="2021-02-20T14:30:21.707" v="2451"/>
          <ac:spMkLst>
            <pc:docMk/>
            <pc:sldMk cId="1143402241" sldId="267"/>
            <ac:spMk id="333" creationId="{B14E12AC-EAB8-4113-B41B-3877A7ACA3AC}"/>
          </ac:spMkLst>
        </pc:spChg>
        <pc:spChg chg="mod">
          <ac:chgData name="hassan MH" userId="84cd2103f36ef0dc" providerId="LiveId" clId="{DB09E389-B254-452F-B509-6BD4BBA14926}" dt="2021-02-20T14:30:21.707" v="2451"/>
          <ac:spMkLst>
            <pc:docMk/>
            <pc:sldMk cId="1143402241" sldId="267"/>
            <ac:spMk id="334" creationId="{0445DC33-4CB5-49A6-948C-9C3DA81A3B34}"/>
          </ac:spMkLst>
        </pc:spChg>
        <pc:spChg chg="mod">
          <ac:chgData name="hassan MH" userId="84cd2103f36ef0dc" providerId="LiveId" clId="{DB09E389-B254-452F-B509-6BD4BBA14926}" dt="2021-02-20T14:30:21.707" v="2451"/>
          <ac:spMkLst>
            <pc:docMk/>
            <pc:sldMk cId="1143402241" sldId="267"/>
            <ac:spMk id="335" creationId="{39B6E623-B878-4CD3-97A6-6DD901C40C01}"/>
          </ac:spMkLst>
        </pc:spChg>
        <pc:spChg chg="mod">
          <ac:chgData name="hassan MH" userId="84cd2103f36ef0dc" providerId="LiveId" clId="{DB09E389-B254-452F-B509-6BD4BBA14926}" dt="2021-02-20T14:30:21.707" v="2451"/>
          <ac:spMkLst>
            <pc:docMk/>
            <pc:sldMk cId="1143402241" sldId="267"/>
            <ac:spMk id="336" creationId="{84BC3072-D84F-4F62-AB38-129366F342A3}"/>
          </ac:spMkLst>
        </pc:spChg>
        <pc:spChg chg="del mod topLvl">
          <ac:chgData name="hassan MH" userId="84cd2103f36ef0dc" providerId="LiveId" clId="{DB09E389-B254-452F-B509-6BD4BBA14926}" dt="2021-02-20T14:30:30.942" v="2455" actId="478"/>
          <ac:spMkLst>
            <pc:docMk/>
            <pc:sldMk cId="1143402241" sldId="267"/>
            <ac:spMk id="339" creationId="{60A8F63F-3BC1-4F78-A228-C4C568195A1C}"/>
          </ac:spMkLst>
        </pc:spChg>
        <pc:spChg chg="mod">
          <ac:chgData name="hassan MH" userId="84cd2103f36ef0dc" providerId="LiveId" clId="{DB09E389-B254-452F-B509-6BD4BBA14926}" dt="2021-02-20T14:30:24.472" v="2453"/>
          <ac:spMkLst>
            <pc:docMk/>
            <pc:sldMk cId="1143402241" sldId="267"/>
            <ac:spMk id="340" creationId="{94FE6158-C968-4BB9-9742-4CEF0D5C4764}"/>
          </ac:spMkLst>
        </pc:spChg>
        <pc:spChg chg="mod">
          <ac:chgData name="hassan MH" userId="84cd2103f36ef0dc" providerId="LiveId" clId="{DB09E389-B254-452F-B509-6BD4BBA14926}" dt="2021-02-20T14:30:24.472" v="2453"/>
          <ac:spMkLst>
            <pc:docMk/>
            <pc:sldMk cId="1143402241" sldId="267"/>
            <ac:spMk id="341" creationId="{E691F97B-CC5E-4B5E-95EB-5788860BC0CD}"/>
          </ac:spMkLst>
        </pc:spChg>
        <pc:spChg chg="mod">
          <ac:chgData name="hassan MH" userId="84cd2103f36ef0dc" providerId="LiveId" clId="{DB09E389-B254-452F-B509-6BD4BBA14926}" dt="2021-02-20T14:30:24.472" v="2453"/>
          <ac:spMkLst>
            <pc:docMk/>
            <pc:sldMk cId="1143402241" sldId="267"/>
            <ac:spMk id="342" creationId="{8B4C7D0C-261D-4545-821B-FD712F7EF153}"/>
          </ac:spMkLst>
        </pc:spChg>
        <pc:spChg chg="mod">
          <ac:chgData name="hassan MH" userId="84cd2103f36ef0dc" providerId="LiveId" clId="{DB09E389-B254-452F-B509-6BD4BBA14926}" dt="2021-02-20T14:30:24.472" v="2453"/>
          <ac:spMkLst>
            <pc:docMk/>
            <pc:sldMk cId="1143402241" sldId="267"/>
            <ac:spMk id="343" creationId="{92D1313A-ADEF-40A8-A465-F2A2E24F2673}"/>
          </ac:spMkLst>
        </pc:spChg>
        <pc:spChg chg="mod">
          <ac:chgData name="hassan MH" userId="84cd2103f36ef0dc" providerId="LiveId" clId="{DB09E389-B254-452F-B509-6BD4BBA14926}" dt="2021-02-20T14:30:24.472" v="2453"/>
          <ac:spMkLst>
            <pc:docMk/>
            <pc:sldMk cId="1143402241" sldId="267"/>
            <ac:spMk id="344" creationId="{9FB98DFD-2111-4817-B34D-F773FBFFB365}"/>
          </ac:spMkLst>
        </pc:spChg>
        <pc:spChg chg="del mod">
          <ac:chgData name="hassan MH" userId="84cd2103f36ef0dc" providerId="LiveId" clId="{DB09E389-B254-452F-B509-6BD4BBA14926}" dt="2021-02-20T14:34:50.999" v="2543" actId="478"/>
          <ac:spMkLst>
            <pc:docMk/>
            <pc:sldMk cId="1143402241" sldId="267"/>
            <ac:spMk id="345" creationId="{78E95F79-1C88-4F0A-B6E7-78A36FEB3D8D}"/>
          </ac:spMkLst>
        </pc:spChg>
        <pc:spChg chg="del mod">
          <ac:chgData name="hassan MH" userId="84cd2103f36ef0dc" providerId="LiveId" clId="{DB09E389-B254-452F-B509-6BD4BBA14926}" dt="2021-02-20T14:32:26.138" v="2498" actId="478"/>
          <ac:spMkLst>
            <pc:docMk/>
            <pc:sldMk cId="1143402241" sldId="267"/>
            <ac:spMk id="346" creationId="{6311AF80-38C5-42CD-8F42-8F8B4B744833}"/>
          </ac:spMkLst>
        </pc:spChg>
        <pc:spChg chg="del mod">
          <ac:chgData name="hassan MH" userId="84cd2103f36ef0dc" providerId="LiveId" clId="{DB09E389-B254-452F-B509-6BD4BBA14926}" dt="2021-02-20T14:32:24.754" v="2497" actId="478"/>
          <ac:spMkLst>
            <pc:docMk/>
            <pc:sldMk cId="1143402241" sldId="267"/>
            <ac:spMk id="347" creationId="{44CF4646-6B99-4C4E-8A52-4CEFA2920A3D}"/>
          </ac:spMkLst>
        </pc:spChg>
        <pc:spChg chg="del mod">
          <ac:chgData name="hassan MH" userId="84cd2103f36ef0dc" providerId="LiveId" clId="{DB09E389-B254-452F-B509-6BD4BBA14926}" dt="2021-02-20T14:32:27.457" v="2499" actId="478"/>
          <ac:spMkLst>
            <pc:docMk/>
            <pc:sldMk cId="1143402241" sldId="267"/>
            <ac:spMk id="348" creationId="{FFA0168F-C583-4A60-9B52-CD21BA9C0DC1}"/>
          </ac:spMkLst>
        </pc:spChg>
        <pc:spChg chg="mod">
          <ac:chgData name="hassan MH" userId="84cd2103f36ef0dc" providerId="LiveId" clId="{DB09E389-B254-452F-B509-6BD4BBA14926}" dt="2021-02-20T14:30:24.472" v="2453"/>
          <ac:spMkLst>
            <pc:docMk/>
            <pc:sldMk cId="1143402241" sldId="267"/>
            <ac:spMk id="349" creationId="{49AE4B8F-785C-4B9D-B04D-8409AC56C8E1}"/>
          </ac:spMkLst>
        </pc:spChg>
        <pc:spChg chg="mod">
          <ac:chgData name="hassan MH" userId="84cd2103f36ef0dc" providerId="LiveId" clId="{DB09E389-B254-452F-B509-6BD4BBA14926}" dt="2021-02-20T14:32:02.202" v="2492" actId="207"/>
          <ac:spMkLst>
            <pc:docMk/>
            <pc:sldMk cId="1143402241" sldId="267"/>
            <ac:spMk id="350" creationId="{957895C3-7CA3-400E-94CC-1E06D03ACDD0}"/>
          </ac:spMkLst>
        </pc:spChg>
        <pc:spChg chg="mod">
          <ac:chgData name="hassan MH" userId="84cd2103f36ef0dc" providerId="LiveId" clId="{DB09E389-B254-452F-B509-6BD4BBA14926}" dt="2021-02-20T14:30:24.472" v="2453"/>
          <ac:spMkLst>
            <pc:docMk/>
            <pc:sldMk cId="1143402241" sldId="267"/>
            <ac:spMk id="351" creationId="{191340F1-0E34-48FF-814C-337893767A4C}"/>
          </ac:spMkLst>
        </pc:spChg>
        <pc:spChg chg="mod">
          <ac:chgData name="hassan MH" userId="84cd2103f36ef0dc" providerId="LiveId" clId="{DB09E389-B254-452F-B509-6BD4BBA14926}" dt="2021-02-20T14:32:06.246" v="2495" actId="207"/>
          <ac:spMkLst>
            <pc:docMk/>
            <pc:sldMk cId="1143402241" sldId="267"/>
            <ac:spMk id="352" creationId="{AACBECBA-158A-4454-82C7-BBF043C7D235}"/>
          </ac:spMkLst>
        </pc:spChg>
        <pc:spChg chg="mod">
          <ac:chgData name="hassan MH" userId="84cd2103f36ef0dc" providerId="LiveId" clId="{DB09E389-B254-452F-B509-6BD4BBA14926}" dt="2021-02-20T14:30:24.472" v="2453"/>
          <ac:spMkLst>
            <pc:docMk/>
            <pc:sldMk cId="1143402241" sldId="267"/>
            <ac:spMk id="353" creationId="{554D60A4-DE41-443C-BF24-18AD88A15C69}"/>
          </ac:spMkLst>
        </pc:spChg>
        <pc:spChg chg="mod">
          <ac:chgData name="hassan MH" userId="84cd2103f36ef0dc" providerId="LiveId" clId="{DB09E389-B254-452F-B509-6BD4BBA14926}" dt="2021-02-20T14:32:06.836" v="2496" actId="207"/>
          <ac:spMkLst>
            <pc:docMk/>
            <pc:sldMk cId="1143402241" sldId="267"/>
            <ac:spMk id="354" creationId="{B9641AEA-54FA-4A6F-B9E2-A18F2714AADC}"/>
          </ac:spMkLst>
        </pc:spChg>
        <pc:spChg chg="mod">
          <ac:chgData name="hassan MH" userId="84cd2103f36ef0dc" providerId="LiveId" clId="{DB09E389-B254-452F-B509-6BD4BBA14926}" dt="2021-02-20T14:30:24.472" v="2453"/>
          <ac:spMkLst>
            <pc:docMk/>
            <pc:sldMk cId="1143402241" sldId="267"/>
            <ac:spMk id="355" creationId="{0D068611-ED4E-4CDF-B1B4-229443581970}"/>
          </ac:spMkLst>
        </pc:spChg>
        <pc:spChg chg="mod">
          <ac:chgData name="hassan MH" userId="84cd2103f36ef0dc" providerId="LiveId" clId="{DB09E389-B254-452F-B509-6BD4BBA14926}" dt="2021-02-20T14:30:24.472" v="2453"/>
          <ac:spMkLst>
            <pc:docMk/>
            <pc:sldMk cId="1143402241" sldId="267"/>
            <ac:spMk id="356" creationId="{C02383F6-D85F-48D6-8E35-1D130C4F6A4E}"/>
          </ac:spMkLst>
        </pc:spChg>
        <pc:spChg chg="mod">
          <ac:chgData name="hassan MH" userId="84cd2103f36ef0dc" providerId="LiveId" clId="{DB09E389-B254-452F-B509-6BD4BBA14926}" dt="2021-02-20T14:32:04.370" v="2493" actId="207"/>
          <ac:spMkLst>
            <pc:docMk/>
            <pc:sldMk cId="1143402241" sldId="267"/>
            <ac:spMk id="357" creationId="{F5A376CC-37D6-47D7-B0F7-74DF7C4B99F4}"/>
          </ac:spMkLst>
        </pc:spChg>
        <pc:spChg chg="mod">
          <ac:chgData name="hassan MH" userId="84cd2103f36ef0dc" providerId="LiveId" clId="{DB09E389-B254-452F-B509-6BD4BBA14926}" dt="2021-02-20T14:30:24.472" v="2453"/>
          <ac:spMkLst>
            <pc:docMk/>
            <pc:sldMk cId="1143402241" sldId="267"/>
            <ac:spMk id="358" creationId="{00FB3084-F46C-4137-824F-EE412758BFA3}"/>
          </ac:spMkLst>
        </pc:spChg>
        <pc:spChg chg="mod">
          <ac:chgData name="hassan MH" userId="84cd2103f36ef0dc" providerId="LiveId" clId="{DB09E389-B254-452F-B509-6BD4BBA14926}" dt="2021-02-20T14:32:05.445" v="2494" actId="207"/>
          <ac:spMkLst>
            <pc:docMk/>
            <pc:sldMk cId="1143402241" sldId="267"/>
            <ac:spMk id="359" creationId="{E63BFE6C-8DFF-4EFD-BB77-E121E24B6E01}"/>
          </ac:spMkLst>
        </pc:spChg>
        <pc:spChg chg="add mod">
          <ac:chgData name="hassan MH" userId="84cd2103f36ef0dc" providerId="LiveId" clId="{DB09E389-B254-452F-B509-6BD4BBA14926}" dt="2021-02-20T16:05:44.021" v="3675" actId="1076"/>
          <ac:spMkLst>
            <pc:docMk/>
            <pc:sldMk cId="1143402241" sldId="267"/>
            <ac:spMk id="362" creationId="{E982EFAA-7508-4B1B-99C1-CB685D192F2C}"/>
          </ac:spMkLst>
        </pc:spChg>
        <pc:spChg chg="mod">
          <ac:chgData name="hassan MH" userId="84cd2103f36ef0dc" providerId="LiveId" clId="{DB09E389-B254-452F-B509-6BD4BBA14926}" dt="2021-02-20T14:31:42.901" v="2488" actId="27803"/>
          <ac:spMkLst>
            <pc:docMk/>
            <pc:sldMk cId="1143402241" sldId="267"/>
            <ac:spMk id="364" creationId="{ADF4946F-8B91-4595-A478-09AA906D6337}"/>
          </ac:spMkLst>
        </pc:spChg>
        <pc:spChg chg="mod">
          <ac:chgData name="hassan MH" userId="84cd2103f36ef0dc" providerId="LiveId" clId="{DB09E389-B254-452F-B509-6BD4BBA14926}" dt="2021-02-20T14:31:55.903" v="2491" actId="207"/>
          <ac:spMkLst>
            <pc:docMk/>
            <pc:sldMk cId="1143402241" sldId="267"/>
            <ac:spMk id="365" creationId="{841BE1B2-A166-43B6-9675-BE865C0F4408}"/>
          </ac:spMkLst>
        </pc:spChg>
        <pc:spChg chg="add mod">
          <ac:chgData name="hassan MH" userId="84cd2103f36ef0dc" providerId="LiveId" clId="{DB09E389-B254-452F-B509-6BD4BBA14926}" dt="2021-02-20T14:33:11.071" v="2526" actId="1076"/>
          <ac:spMkLst>
            <pc:docMk/>
            <pc:sldMk cId="1143402241" sldId="267"/>
            <ac:spMk id="366" creationId="{B6F786F4-1CEA-4B40-B8D0-0AE093BF6975}"/>
          </ac:spMkLst>
        </pc:spChg>
        <pc:spChg chg="add mod">
          <ac:chgData name="hassan MH" userId="84cd2103f36ef0dc" providerId="LiveId" clId="{DB09E389-B254-452F-B509-6BD4BBA14926}" dt="2021-02-20T14:33:31.810" v="2531" actId="164"/>
          <ac:spMkLst>
            <pc:docMk/>
            <pc:sldMk cId="1143402241" sldId="267"/>
            <ac:spMk id="368" creationId="{49840EF6-DF36-4A79-AEC8-D319417EE355}"/>
          </ac:spMkLst>
        </pc:spChg>
        <pc:spChg chg="add mod">
          <ac:chgData name="hassan MH" userId="84cd2103f36ef0dc" providerId="LiveId" clId="{DB09E389-B254-452F-B509-6BD4BBA14926}" dt="2021-02-20T14:34:29.025" v="2540" actId="164"/>
          <ac:spMkLst>
            <pc:docMk/>
            <pc:sldMk cId="1143402241" sldId="267"/>
            <ac:spMk id="370" creationId="{F1466C76-93F6-4CD9-B0A9-E455CD97EAAF}"/>
          </ac:spMkLst>
        </pc:spChg>
        <pc:grpChg chg="add mod">
          <ac:chgData name="hassan MH" userId="84cd2103f36ef0dc" providerId="LiveId" clId="{DB09E389-B254-452F-B509-6BD4BBA14926}" dt="2021-02-20T16:14:29.868" v="3790" actId="164"/>
          <ac:grpSpMkLst>
            <pc:docMk/>
            <pc:sldMk cId="1143402241" sldId="267"/>
            <ac:grpSpMk id="2" creationId="{42684799-BB70-442F-B397-0874E0D92EEB}"/>
          </ac:grpSpMkLst>
        </pc:grpChg>
        <pc:grpChg chg="add del mod ord">
          <ac:chgData name="hassan MH" userId="84cd2103f36ef0dc" providerId="LiveId" clId="{DB09E389-B254-452F-B509-6BD4BBA14926}" dt="2021-02-20T14:28:36.362" v="2418" actId="165"/>
          <ac:grpSpMkLst>
            <pc:docMk/>
            <pc:sldMk cId="1143402241" sldId="267"/>
            <ac:grpSpMk id="5" creationId="{4655EC80-51C3-4496-A3CE-9654141DE4B6}"/>
          </ac:grpSpMkLst>
        </pc:grpChg>
        <pc:grpChg chg="del mod topLvl">
          <ac:chgData name="hassan MH" userId="84cd2103f36ef0dc" providerId="LiveId" clId="{DB09E389-B254-452F-B509-6BD4BBA14926}" dt="2021-02-20T14:28:50.828" v="2424" actId="478"/>
          <ac:grpSpMkLst>
            <pc:docMk/>
            <pc:sldMk cId="1143402241" sldId="267"/>
            <ac:grpSpMk id="6" creationId="{27DE4315-F0DE-4F29-8685-DFB1123D4783}"/>
          </ac:grpSpMkLst>
        </pc:grpChg>
        <pc:grpChg chg="mod topLvl">
          <ac:chgData name="hassan MH" userId="84cd2103f36ef0dc" providerId="LiveId" clId="{DB09E389-B254-452F-B509-6BD4BBA14926}" dt="2021-02-20T14:28:36.362" v="2418" actId="165"/>
          <ac:grpSpMkLst>
            <pc:docMk/>
            <pc:sldMk cId="1143402241" sldId="267"/>
            <ac:grpSpMk id="7" creationId="{D48E8BDF-D1D7-42BA-98E5-A13F3E441BFA}"/>
          </ac:grpSpMkLst>
        </pc:grpChg>
        <pc:grpChg chg="del mod topLvl">
          <ac:chgData name="hassan MH" userId="84cd2103f36ef0dc" providerId="LiveId" clId="{DB09E389-B254-452F-B509-6BD4BBA14926}" dt="2021-02-20T14:28:54.370" v="2426" actId="478"/>
          <ac:grpSpMkLst>
            <pc:docMk/>
            <pc:sldMk cId="1143402241" sldId="267"/>
            <ac:grpSpMk id="8" creationId="{EB06A338-8256-4437-982B-B4C63B8C90EA}"/>
          </ac:grpSpMkLst>
        </pc:grpChg>
        <pc:grpChg chg="mod topLvl">
          <ac:chgData name="hassan MH" userId="84cd2103f36ef0dc" providerId="LiveId" clId="{DB09E389-B254-452F-B509-6BD4BBA14926}" dt="2021-02-20T14:28:36.362" v="2418" actId="165"/>
          <ac:grpSpMkLst>
            <pc:docMk/>
            <pc:sldMk cId="1143402241" sldId="267"/>
            <ac:grpSpMk id="9" creationId="{807EA599-7821-45CD-BE9A-7C6E55538DE4}"/>
          </ac:grpSpMkLst>
        </pc:grpChg>
        <pc:grpChg chg="mod topLvl">
          <ac:chgData name="hassan MH" userId="84cd2103f36ef0dc" providerId="LiveId" clId="{DB09E389-B254-452F-B509-6BD4BBA14926}" dt="2021-02-20T14:28:36.362" v="2418" actId="165"/>
          <ac:grpSpMkLst>
            <pc:docMk/>
            <pc:sldMk cId="1143402241" sldId="267"/>
            <ac:grpSpMk id="10" creationId="{657905C1-6B70-44FF-BA4E-3AE8C5833811}"/>
          </ac:grpSpMkLst>
        </pc:grpChg>
        <pc:grpChg chg="mod topLvl">
          <ac:chgData name="hassan MH" userId="84cd2103f36ef0dc" providerId="LiveId" clId="{DB09E389-B254-452F-B509-6BD4BBA14926}" dt="2021-02-20T14:28:36.362" v="2418" actId="165"/>
          <ac:grpSpMkLst>
            <pc:docMk/>
            <pc:sldMk cId="1143402241" sldId="267"/>
            <ac:grpSpMk id="11" creationId="{B6C4AF5F-ED92-43B1-861C-12A25B64991D}"/>
          </ac:grpSpMkLst>
        </pc:grpChg>
        <pc:grpChg chg="mod topLvl">
          <ac:chgData name="hassan MH" userId="84cd2103f36ef0dc" providerId="LiveId" clId="{DB09E389-B254-452F-B509-6BD4BBA14926}" dt="2021-02-20T14:28:36.362" v="2418" actId="165"/>
          <ac:grpSpMkLst>
            <pc:docMk/>
            <pc:sldMk cId="1143402241" sldId="267"/>
            <ac:grpSpMk id="12" creationId="{CBAF3596-75D9-405B-8F2F-520A0EDAC6F4}"/>
          </ac:grpSpMkLst>
        </pc:grpChg>
        <pc:grpChg chg="del mod topLvl">
          <ac:chgData name="hassan MH" userId="84cd2103f36ef0dc" providerId="LiveId" clId="{DB09E389-B254-452F-B509-6BD4BBA14926}" dt="2021-02-20T14:28:53.363" v="2425" actId="478"/>
          <ac:grpSpMkLst>
            <pc:docMk/>
            <pc:sldMk cId="1143402241" sldId="267"/>
            <ac:grpSpMk id="13" creationId="{FA8FC325-7AC0-49C8-B784-C3E04F618FC2}"/>
          </ac:grpSpMkLst>
        </pc:grpChg>
        <pc:grpChg chg="mod topLvl">
          <ac:chgData name="hassan MH" userId="84cd2103f36ef0dc" providerId="LiveId" clId="{DB09E389-B254-452F-B509-6BD4BBA14926}" dt="2021-02-20T14:28:36.362" v="2418" actId="165"/>
          <ac:grpSpMkLst>
            <pc:docMk/>
            <pc:sldMk cId="1143402241" sldId="267"/>
            <ac:grpSpMk id="14" creationId="{EA2A6EDF-ACF8-43FE-BFF3-E1CA616D34BA}"/>
          </ac:grpSpMkLst>
        </pc:grpChg>
        <pc:grpChg chg="mod topLvl">
          <ac:chgData name="hassan MH" userId="84cd2103f36ef0dc" providerId="LiveId" clId="{DB09E389-B254-452F-B509-6BD4BBA14926}" dt="2021-02-20T14:28:36.362" v="2418" actId="165"/>
          <ac:grpSpMkLst>
            <pc:docMk/>
            <pc:sldMk cId="1143402241" sldId="267"/>
            <ac:grpSpMk id="15" creationId="{4FED2422-B74B-4452-A5B1-20F67DD4302D}"/>
          </ac:grpSpMkLst>
        </pc:grpChg>
        <pc:grpChg chg="del mod topLvl">
          <ac:chgData name="hassan MH" userId="84cd2103f36ef0dc" providerId="LiveId" clId="{DB09E389-B254-452F-B509-6BD4BBA14926}" dt="2021-02-20T14:28:38.243" v="2419" actId="478"/>
          <ac:grpSpMkLst>
            <pc:docMk/>
            <pc:sldMk cId="1143402241" sldId="267"/>
            <ac:grpSpMk id="16" creationId="{30AD9E83-1CED-4464-B91A-20D7261F70B5}"/>
          </ac:grpSpMkLst>
        </pc:grpChg>
        <pc:grpChg chg="del mod topLvl">
          <ac:chgData name="hassan MH" userId="84cd2103f36ef0dc" providerId="LiveId" clId="{DB09E389-B254-452F-B509-6BD4BBA14926}" dt="2021-02-20T14:28:38.243" v="2419" actId="478"/>
          <ac:grpSpMkLst>
            <pc:docMk/>
            <pc:sldMk cId="1143402241" sldId="267"/>
            <ac:grpSpMk id="17" creationId="{067BACB3-11A4-4DDE-9FCD-84D511243C78}"/>
          </ac:grpSpMkLst>
        </pc:grpChg>
        <pc:grpChg chg="add del mod">
          <ac:chgData name="hassan MH" userId="84cd2103f36ef0dc" providerId="LiveId" clId="{DB09E389-B254-452F-B509-6BD4BBA14926}" dt="2021-02-20T13:31:46.980" v="1349"/>
          <ac:grpSpMkLst>
            <pc:docMk/>
            <pc:sldMk cId="1143402241" sldId="267"/>
            <ac:grpSpMk id="175" creationId="{251BDE09-F25E-4DC6-A4A8-D3EB99FA23FF}"/>
          </ac:grpSpMkLst>
        </pc:grpChg>
        <pc:grpChg chg="mod">
          <ac:chgData name="hassan MH" userId="84cd2103f36ef0dc" providerId="LiveId" clId="{DB09E389-B254-452F-B509-6BD4BBA14926}" dt="2021-02-20T13:31:46.411" v="1348" actId="164"/>
          <ac:grpSpMkLst>
            <pc:docMk/>
            <pc:sldMk cId="1143402241" sldId="267"/>
            <ac:grpSpMk id="183" creationId="{70D9FD90-32F6-419B-90E3-B7A43CF8B706}"/>
          </ac:grpSpMkLst>
        </pc:grpChg>
        <pc:grpChg chg="add mod">
          <ac:chgData name="hassan MH" userId="84cd2103f36ef0dc" providerId="LiveId" clId="{DB09E389-B254-452F-B509-6BD4BBA14926}" dt="2021-02-20T13:31:46.411" v="1348" actId="164"/>
          <ac:grpSpMkLst>
            <pc:docMk/>
            <pc:sldMk cId="1143402241" sldId="267"/>
            <ac:grpSpMk id="189" creationId="{5A60BC0F-714E-4B1E-AF57-8EC73893F312}"/>
          </ac:grpSpMkLst>
        </pc:grpChg>
        <pc:grpChg chg="add mod">
          <ac:chgData name="hassan MH" userId="84cd2103f36ef0dc" providerId="LiveId" clId="{DB09E389-B254-452F-B509-6BD4BBA14926}" dt="2021-02-20T13:36:35.770" v="1409"/>
          <ac:grpSpMkLst>
            <pc:docMk/>
            <pc:sldMk cId="1143402241" sldId="267"/>
            <ac:grpSpMk id="191" creationId="{5AB79821-ECC4-4871-A1F6-E9841C4788A0}"/>
          </ac:grpSpMkLst>
        </pc:grpChg>
        <pc:grpChg chg="mod">
          <ac:chgData name="hassan MH" userId="84cd2103f36ef0dc" providerId="LiveId" clId="{DB09E389-B254-452F-B509-6BD4BBA14926}" dt="2021-02-20T13:36:35.770" v="1409"/>
          <ac:grpSpMkLst>
            <pc:docMk/>
            <pc:sldMk cId="1143402241" sldId="267"/>
            <ac:grpSpMk id="199" creationId="{8B5A1C8A-0050-4B4E-950B-D60963718078}"/>
          </ac:grpSpMkLst>
        </pc:grpChg>
        <pc:grpChg chg="add mod">
          <ac:chgData name="hassan MH" userId="84cd2103f36ef0dc" providerId="LiveId" clId="{DB09E389-B254-452F-B509-6BD4BBA14926}" dt="2021-02-20T13:40:06.526" v="1449" actId="164"/>
          <ac:grpSpMkLst>
            <pc:docMk/>
            <pc:sldMk cId="1143402241" sldId="267"/>
            <ac:grpSpMk id="208" creationId="{45938A62-E0B1-4083-805C-1878B201FF06}"/>
          </ac:grpSpMkLst>
        </pc:grpChg>
        <pc:grpChg chg="add del mod">
          <ac:chgData name="hassan MH" userId="84cd2103f36ef0dc" providerId="LiveId" clId="{DB09E389-B254-452F-B509-6BD4BBA14926}" dt="2021-02-20T14:34:13.051" v="2534" actId="478"/>
          <ac:grpSpMkLst>
            <pc:docMk/>
            <pc:sldMk cId="1143402241" sldId="267"/>
            <ac:grpSpMk id="209" creationId="{3604C7A8-881C-4B2E-9303-00706293FA49}"/>
          </ac:grpSpMkLst>
        </pc:grpChg>
        <pc:grpChg chg="add mod">
          <ac:chgData name="hassan MH" userId="84cd2103f36ef0dc" providerId="LiveId" clId="{DB09E389-B254-452F-B509-6BD4BBA14926}" dt="2021-02-20T16:14:27.163" v="3783" actId="571"/>
          <ac:grpSpMkLst>
            <pc:docMk/>
            <pc:sldMk cId="1143402241" sldId="267"/>
            <ac:grpSpMk id="212" creationId="{75D03E6F-95CA-4A5E-91C7-0AF2C837097D}"/>
          </ac:grpSpMkLst>
        </pc:grpChg>
        <pc:grpChg chg="add mod">
          <ac:chgData name="hassan MH" userId="84cd2103f36ef0dc" providerId="LiveId" clId="{DB09E389-B254-452F-B509-6BD4BBA14926}" dt="2021-02-20T13:40:06.526" v="1449" actId="164"/>
          <ac:grpSpMkLst>
            <pc:docMk/>
            <pc:sldMk cId="1143402241" sldId="267"/>
            <ac:grpSpMk id="216" creationId="{E50C07A8-3687-4955-9FD2-B7807CFACAF7}"/>
          </ac:grpSpMkLst>
        </pc:grpChg>
        <pc:grpChg chg="add mod">
          <ac:chgData name="hassan MH" userId="84cd2103f36ef0dc" providerId="LiveId" clId="{DB09E389-B254-452F-B509-6BD4BBA14926}" dt="2021-02-20T13:40:06.526" v="1449" actId="164"/>
          <ac:grpSpMkLst>
            <pc:docMk/>
            <pc:sldMk cId="1143402241" sldId="267"/>
            <ac:grpSpMk id="219" creationId="{4DA73741-B92B-4C1A-8B53-3E1C786F27AA}"/>
          </ac:grpSpMkLst>
        </pc:grpChg>
        <pc:grpChg chg="add mod">
          <ac:chgData name="hassan MH" userId="84cd2103f36ef0dc" providerId="LiveId" clId="{DB09E389-B254-452F-B509-6BD4BBA14926}" dt="2021-02-20T14:34:29.025" v="2540" actId="164"/>
          <ac:grpSpMkLst>
            <pc:docMk/>
            <pc:sldMk cId="1143402241" sldId="267"/>
            <ac:grpSpMk id="227" creationId="{6BFF553A-0069-475C-AC00-15C8EAF8A080}"/>
          </ac:grpSpMkLst>
        </pc:grpChg>
        <pc:grpChg chg="add del mod">
          <ac:chgData name="hassan MH" userId="84cd2103f36ef0dc" providerId="LiveId" clId="{DB09E389-B254-452F-B509-6BD4BBA14926}" dt="2021-02-20T14:29:20.939" v="2434" actId="478"/>
          <ac:grpSpMkLst>
            <pc:docMk/>
            <pc:sldMk cId="1143402241" sldId="267"/>
            <ac:grpSpMk id="230" creationId="{B2031646-BA8B-4664-B512-C4F4AA94BD02}"/>
          </ac:grpSpMkLst>
        </pc:grpChg>
        <pc:grpChg chg="mod">
          <ac:chgData name="hassan MH" userId="84cd2103f36ef0dc" providerId="LiveId" clId="{DB09E389-B254-452F-B509-6BD4BBA14926}" dt="2021-02-20T14:29:14.045" v="2431"/>
          <ac:grpSpMkLst>
            <pc:docMk/>
            <pc:sldMk cId="1143402241" sldId="267"/>
            <ac:grpSpMk id="231" creationId="{122B341A-5BB6-405F-933E-67171C1168E7}"/>
          </ac:grpSpMkLst>
        </pc:grpChg>
        <pc:grpChg chg="mod">
          <ac:chgData name="hassan MH" userId="84cd2103f36ef0dc" providerId="LiveId" clId="{DB09E389-B254-452F-B509-6BD4BBA14926}" dt="2021-02-20T14:29:14.045" v="2431"/>
          <ac:grpSpMkLst>
            <pc:docMk/>
            <pc:sldMk cId="1143402241" sldId="267"/>
            <ac:grpSpMk id="232" creationId="{1463C354-1598-42AF-99C2-2A6386CB5C25}"/>
          </ac:grpSpMkLst>
        </pc:grpChg>
        <pc:grpChg chg="mod">
          <ac:chgData name="hassan MH" userId="84cd2103f36ef0dc" providerId="LiveId" clId="{DB09E389-B254-452F-B509-6BD4BBA14926}" dt="2021-02-20T14:29:14.045" v="2431"/>
          <ac:grpSpMkLst>
            <pc:docMk/>
            <pc:sldMk cId="1143402241" sldId="267"/>
            <ac:grpSpMk id="233" creationId="{0FF2C465-24CB-4874-85B9-CB3DF566D7DB}"/>
          </ac:grpSpMkLst>
        </pc:grpChg>
        <pc:grpChg chg="mod">
          <ac:chgData name="hassan MH" userId="84cd2103f36ef0dc" providerId="LiveId" clId="{DB09E389-B254-452F-B509-6BD4BBA14926}" dt="2021-02-20T14:29:14.045" v="2431"/>
          <ac:grpSpMkLst>
            <pc:docMk/>
            <pc:sldMk cId="1143402241" sldId="267"/>
            <ac:grpSpMk id="248" creationId="{7CB7F1A5-08E3-4B53-B577-58A8E43009F9}"/>
          </ac:grpSpMkLst>
        </pc:grpChg>
        <pc:grpChg chg="add del mod">
          <ac:chgData name="hassan MH" userId="84cd2103f36ef0dc" providerId="LiveId" clId="{DB09E389-B254-452F-B509-6BD4BBA14926}" dt="2021-02-20T15:48:49.345" v="3390" actId="478"/>
          <ac:grpSpMkLst>
            <pc:docMk/>
            <pc:sldMk cId="1143402241" sldId="267"/>
            <ac:grpSpMk id="278" creationId="{C2AB6292-DD71-4491-8E49-42F2C0673646}"/>
          </ac:grpSpMkLst>
        </pc:grpChg>
        <pc:grpChg chg="add del mod">
          <ac:chgData name="hassan MH" userId="84cd2103f36ef0dc" providerId="LiveId" clId="{DB09E389-B254-452F-B509-6BD4BBA14926}" dt="2021-02-20T14:30:23.043" v="2452"/>
          <ac:grpSpMkLst>
            <pc:docMk/>
            <pc:sldMk cId="1143402241" sldId="267"/>
            <ac:grpSpMk id="314" creationId="{B6C45F18-5CCE-4444-8C78-A4BBEB79AB09}"/>
          </ac:grpSpMkLst>
        </pc:grpChg>
        <pc:grpChg chg="mod">
          <ac:chgData name="hassan MH" userId="84cd2103f36ef0dc" providerId="LiveId" clId="{DB09E389-B254-452F-B509-6BD4BBA14926}" dt="2021-02-20T14:30:21.707" v="2451"/>
          <ac:grpSpMkLst>
            <pc:docMk/>
            <pc:sldMk cId="1143402241" sldId="267"/>
            <ac:grpSpMk id="315" creationId="{5D958F46-18A5-4E02-BC10-6A6D10528F76}"/>
          </ac:grpSpMkLst>
        </pc:grpChg>
        <pc:grpChg chg="add del mod">
          <ac:chgData name="hassan MH" userId="84cd2103f36ef0dc" providerId="LiveId" clId="{DB09E389-B254-452F-B509-6BD4BBA14926}" dt="2021-02-20T14:30:30.942" v="2455" actId="478"/>
          <ac:grpSpMkLst>
            <pc:docMk/>
            <pc:sldMk cId="1143402241" sldId="267"/>
            <ac:grpSpMk id="337" creationId="{318F739B-3323-4A53-886E-21038DCA5459}"/>
          </ac:grpSpMkLst>
        </pc:grpChg>
        <pc:grpChg chg="mod topLvl">
          <ac:chgData name="hassan MH" userId="84cd2103f36ef0dc" providerId="LiveId" clId="{DB09E389-B254-452F-B509-6BD4BBA14926}" dt="2021-02-20T14:32:54.992" v="2522" actId="164"/>
          <ac:grpSpMkLst>
            <pc:docMk/>
            <pc:sldMk cId="1143402241" sldId="267"/>
            <ac:grpSpMk id="338" creationId="{BC157314-3CA6-4D66-8C39-FBD378E0918F}"/>
          </ac:grpSpMkLst>
        </pc:grpChg>
        <pc:grpChg chg="mod">
          <ac:chgData name="hassan MH" userId="84cd2103f36ef0dc" providerId="LiveId" clId="{DB09E389-B254-452F-B509-6BD4BBA14926}" dt="2021-02-20T16:05:44.021" v="3675" actId="1076"/>
          <ac:grpSpMkLst>
            <pc:docMk/>
            <pc:sldMk cId="1143402241" sldId="267"/>
            <ac:grpSpMk id="363" creationId="{7E05760A-1AA0-41EB-8429-8CD5E7679E83}"/>
          </ac:grpSpMkLst>
        </pc:grpChg>
        <pc:grpChg chg="add mod">
          <ac:chgData name="hassan MH" userId="84cd2103f36ef0dc" providerId="LiveId" clId="{DB09E389-B254-452F-B509-6BD4BBA14926}" dt="2021-02-20T14:33:31.810" v="2531" actId="164"/>
          <ac:grpSpMkLst>
            <pc:docMk/>
            <pc:sldMk cId="1143402241" sldId="267"/>
            <ac:grpSpMk id="367" creationId="{124AAFF5-897F-455E-B6D5-19BF613FC4EF}"/>
          </ac:grpSpMkLst>
        </pc:grpChg>
        <pc:grpChg chg="add mod ord">
          <ac:chgData name="hassan MH" userId="84cd2103f36ef0dc" providerId="LiveId" clId="{DB09E389-B254-452F-B509-6BD4BBA14926}" dt="2021-02-20T14:34:37.519" v="2542" actId="164"/>
          <ac:grpSpMkLst>
            <pc:docMk/>
            <pc:sldMk cId="1143402241" sldId="267"/>
            <ac:grpSpMk id="369" creationId="{30082631-9F50-456F-A08E-EC734F85B541}"/>
          </ac:grpSpMkLst>
        </pc:grpChg>
        <pc:grpChg chg="add mod">
          <ac:chgData name="hassan MH" userId="84cd2103f36ef0dc" providerId="LiveId" clId="{DB09E389-B254-452F-B509-6BD4BBA14926}" dt="2021-02-20T14:34:37.519" v="2542" actId="164"/>
          <ac:grpSpMkLst>
            <pc:docMk/>
            <pc:sldMk cId="1143402241" sldId="267"/>
            <ac:grpSpMk id="371" creationId="{CCC02B06-3BF5-45AE-ADA5-C2FE82E80EA9}"/>
          </ac:grpSpMkLst>
        </pc:grpChg>
        <pc:grpChg chg="add mod">
          <ac:chgData name="hassan MH" userId="84cd2103f36ef0dc" providerId="LiveId" clId="{DB09E389-B254-452F-B509-6BD4BBA14926}" dt="2021-02-20T14:34:37.519" v="2542" actId="164"/>
          <ac:grpSpMkLst>
            <pc:docMk/>
            <pc:sldMk cId="1143402241" sldId="267"/>
            <ac:grpSpMk id="372" creationId="{633235B6-0F35-4F0E-B7AE-6FEE0DF098E1}"/>
          </ac:grpSpMkLst>
        </pc:grpChg>
        <pc:picChg chg="add del mod">
          <ac:chgData name="hassan MH" userId="84cd2103f36ef0dc" providerId="LiveId" clId="{DB09E389-B254-452F-B509-6BD4BBA14926}" dt="2021-02-20T13:40:38.629" v="1460" actId="21"/>
          <ac:picMkLst>
            <pc:docMk/>
            <pc:sldMk cId="1143402241" sldId="267"/>
            <ac:picMk id="223" creationId="{6B0CA47E-E568-4FC1-BF55-8079D74741FB}"/>
          </ac:picMkLst>
        </pc:picChg>
        <pc:picChg chg="add del mod">
          <ac:chgData name="hassan MH" userId="84cd2103f36ef0dc" providerId="LiveId" clId="{DB09E389-B254-452F-B509-6BD4BBA14926}" dt="2021-02-20T14:31:42.901" v="2488" actId="27803"/>
          <ac:picMkLst>
            <pc:docMk/>
            <pc:sldMk cId="1143402241" sldId="267"/>
            <ac:picMk id="361" creationId="{7E05760A-1AA0-41EB-8429-8CD5E7679E83}"/>
          </ac:picMkLst>
        </pc:picChg>
        <pc:cxnChg chg="add mod">
          <ac:chgData name="hassan MH" userId="84cd2103f36ef0dc" providerId="LiveId" clId="{DB09E389-B254-452F-B509-6BD4BBA14926}" dt="2021-02-20T13:36:35.770" v="1409"/>
          <ac:cxnSpMkLst>
            <pc:docMk/>
            <pc:sldMk cId="1143402241" sldId="267"/>
            <ac:cxnSpMk id="205" creationId="{B6D9BC99-3A34-4637-A4ED-45DED948230C}"/>
          </ac:cxnSpMkLst>
        </pc:cxnChg>
        <pc:cxnChg chg="add del mod">
          <ac:chgData name="hassan MH" userId="84cd2103f36ef0dc" providerId="LiveId" clId="{DB09E389-B254-452F-B509-6BD4BBA14926}" dt="2021-02-20T14:27:57.848" v="2391" actId="478"/>
          <ac:cxnSpMkLst>
            <pc:docMk/>
            <pc:sldMk cId="1143402241" sldId="267"/>
            <ac:cxnSpMk id="225" creationId="{3C7098FD-A37C-4772-9ECA-5EBC41B678EC}"/>
          </ac:cxnSpMkLst>
        </pc:cxnChg>
      </pc:sldChg>
      <pc:sldChg chg="addSp delSp modSp new del mod setBg">
        <pc:chgData name="hassan MH" userId="84cd2103f36ef0dc" providerId="LiveId" clId="{DB09E389-B254-452F-B509-6BD4BBA14926}" dt="2021-02-20T13:13:39.748" v="1331" actId="47"/>
        <pc:sldMkLst>
          <pc:docMk/>
          <pc:sldMk cId="2082523571" sldId="267"/>
        </pc:sldMkLst>
        <pc:spChg chg="del">
          <ac:chgData name="hassan MH" userId="84cd2103f36ef0dc" providerId="LiveId" clId="{DB09E389-B254-452F-B509-6BD4BBA14926}" dt="2021-02-20T12:25:38.863" v="763" actId="478"/>
          <ac:spMkLst>
            <pc:docMk/>
            <pc:sldMk cId="2082523571" sldId="267"/>
            <ac:spMk id="2" creationId="{27E9B9FD-C7D2-4C2B-B79D-C04B8BCE93D1}"/>
          </ac:spMkLst>
        </pc:spChg>
        <pc:spChg chg="del">
          <ac:chgData name="hassan MH" userId="84cd2103f36ef0dc" providerId="LiveId" clId="{DB09E389-B254-452F-B509-6BD4BBA14926}" dt="2021-02-20T12:25:38.863" v="763" actId="478"/>
          <ac:spMkLst>
            <pc:docMk/>
            <pc:sldMk cId="2082523571" sldId="267"/>
            <ac:spMk id="3" creationId="{D86CC630-603C-43E0-A7D8-9789D0595743}"/>
          </ac:spMkLst>
        </pc:spChg>
        <pc:spChg chg="add del mod">
          <ac:chgData name="hassan MH" userId="84cd2103f36ef0dc" providerId="LiveId" clId="{DB09E389-B254-452F-B509-6BD4BBA14926}" dt="2021-02-20T12:27:40.620" v="781" actId="478"/>
          <ac:spMkLst>
            <pc:docMk/>
            <pc:sldMk cId="2082523571" sldId="267"/>
            <ac:spMk id="4" creationId="{38B908B2-4306-4FF3-8545-8B5D5D2423E9}"/>
          </ac:spMkLst>
        </pc:spChg>
        <pc:spChg chg="add del mod">
          <ac:chgData name="hassan MH" userId="84cd2103f36ef0dc" providerId="LiveId" clId="{DB09E389-B254-452F-B509-6BD4BBA14926}" dt="2021-02-20T12:26:12.384" v="770"/>
          <ac:spMkLst>
            <pc:docMk/>
            <pc:sldMk cId="2082523571" sldId="267"/>
            <ac:spMk id="5" creationId="{FB4185D6-2F21-495F-AE65-BCF32378E859}"/>
          </ac:spMkLst>
        </pc:spChg>
        <pc:spChg chg="add del mod">
          <ac:chgData name="hassan MH" userId="84cd2103f36ef0dc" providerId="LiveId" clId="{DB09E389-B254-452F-B509-6BD4BBA14926}" dt="2021-02-20T12:26:43.861" v="773" actId="478"/>
          <ac:spMkLst>
            <pc:docMk/>
            <pc:sldMk cId="2082523571" sldId="267"/>
            <ac:spMk id="6" creationId="{3BDEDEE3-5D3E-4A3F-B55B-D11FF989B818}"/>
          </ac:spMkLst>
        </pc:spChg>
        <pc:spChg chg="mod">
          <ac:chgData name="hassan MH" userId="84cd2103f36ef0dc" providerId="LiveId" clId="{DB09E389-B254-452F-B509-6BD4BBA14926}" dt="2021-02-20T12:26:44.490" v="774"/>
          <ac:spMkLst>
            <pc:docMk/>
            <pc:sldMk cId="2082523571" sldId="267"/>
            <ac:spMk id="8" creationId="{BEAA4C47-40E1-417B-A0B7-4850488CC092}"/>
          </ac:spMkLst>
        </pc:spChg>
        <pc:spChg chg="mod">
          <ac:chgData name="hassan MH" userId="84cd2103f36ef0dc" providerId="LiveId" clId="{DB09E389-B254-452F-B509-6BD4BBA14926}" dt="2021-02-20T12:26:44.490" v="774"/>
          <ac:spMkLst>
            <pc:docMk/>
            <pc:sldMk cId="2082523571" sldId="267"/>
            <ac:spMk id="9" creationId="{930838D1-26CA-4DF9-B06E-7B373C35BDCC}"/>
          </ac:spMkLst>
        </pc:spChg>
        <pc:spChg chg="mod">
          <ac:chgData name="hassan MH" userId="84cd2103f36ef0dc" providerId="LiveId" clId="{DB09E389-B254-452F-B509-6BD4BBA14926}" dt="2021-02-20T12:26:44.490" v="774"/>
          <ac:spMkLst>
            <pc:docMk/>
            <pc:sldMk cId="2082523571" sldId="267"/>
            <ac:spMk id="10" creationId="{5067E6E1-D2C1-4D1C-A1D5-F18D7C246AE7}"/>
          </ac:spMkLst>
        </pc:spChg>
        <pc:spChg chg="mod">
          <ac:chgData name="hassan MH" userId="84cd2103f36ef0dc" providerId="LiveId" clId="{DB09E389-B254-452F-B509-6BD4BBA14926}" dt="2021-02-20T12:26:44.490" v="774"/>
          <ac:spMkLst>
            <pc:docMk/>
            <pc:sldMk cId="2082523571" sldId="267"/>
            <ac:spMk id="11" creationId="{DA0689C6-9667-4700-ADAF-70A3F51DF971}"/>
          </ac:spMkLst>
        </pc:spChg>
        <pc:spChg chg="mod">
          <ac:chgData name="hassan MH" userId="84cd2103f36ef0dc" providerId="LiveId" clId="{DB09E389-B254-452F-B509-6BD4BBA14926}" dt="2021-02-20T12:26:44.490" v="774"/>
          <ac:spMkLst>
            <pc:docMk/>
            <pc:sldMk cId="2082523571" sldId="267"/>
            <ac:spMk id="12" creationId="{882F419E-F9CB-45B8-8761-1E9DB33A8C71}"/>
          </ac:spMkLst>
        </pc:spChg>
        <pc:spChg chg="mod">
          <ac:chgData name="hassan MH" userId="84cd2103f36ef0dc" providerId="LiveId" clId="{DB09E389-B254-452F-B509-6BD4BBA14926}" dt="2021-02-20T12:26:44.490" v="774"/>
          <ac:spMkLst>
            <pc:docMk/>
            <pc:sldMk cId="2082523571" sldId="267"/>
            <ac:spMk id="13" creationId="{D4EFCF0B-997C-44F8-809B-3ED92C84C2BA}"/>
          </ac:spMkLst>
        </pc:spChg>
        <pc:spChg chg="mod">
          <ac:chgData name="hassan MH" userId="84cd2103f36ef0dc" providerId="LiveId" clId="{DB09E389-B254-452F-B509-6BD4BBA14926}" dt="2021-02-20T12:26:44.490" v="774"/>
          <ac:spMkLst>
            <pc:docMk/>
            <pc:sldMk cId="2082523571" sldId="267"/>
            <ac:spMk id="14" creationId="{A83911AC-9C6E-4B40-BA59-382CA5B30119}"/>
          </ac:spMkLst>
        </pc:spChg>
        <pc:spChg chg="mod">
          <ac:chgData name="hassan MH" userId="84cd2103f36ef0dc" providerId="LiveId" clId="{DB09E389-B254-452F-B509-6BD4BBA14926}" dt="2021-02-20T12:26:44.490" v="774"/>
          <ac:spMkLst>
            <pc:docMk/>
            <pc:sldMk cId="2082523571" sldId="267"/>
            <ac:spMk id="15" creationId="{5C283F66-52B0-4E8E-87AC-55680D3DA92F}"/>
          </ac:spMkLst>
        </pc:spChg>
        <pc:spChg chg="mod">
          <ac:chgData name="hassan MH" userId="84cd2103f36ef0dc" providerId="LiveId" clId="{DB09E389-B254-452F-B509-6BD4BBA14926}" dt="2021-02-20T12:26:44.490" v="774"/>
          <ac:spMkLst>
            <pc:docMk/>
            <pc:sldMk cId="2082523571" sldId="267"/>
            <ac:spMk id="16" creationId="{F75C3808-AA95-415D-BCAF-A4CB116949AC}"/>
          </ac:spMkLst>
        </pc:spChg>
        <pc:spChg chg="mod">
          <ac:chgData name="hassan MH" userId="84cd2103f36ef0dc" providerId="LiveId" clId="{DB09E389-B254-452F-B509-6BD4BBA14926}" dt="2021-02-20T12:26:44.490" v="774"/>
          <ac:spMkLst>
            <pc:docMk/>
            <pc:sldMk cId="2082523571" sldId="267"/>
            <ac:spMk id="17" creationId="{B6429B5C-AFC9-42D0-99B9-953A74E1CD80}"/>
          </ac:spMkLst>
        </pc:spChg>
        <pc:spChg chg="mod">
          <ac:chgData name="hassan MH" userId="84cd2103f36ef0dc" providerId="LiveId" clId="{DB09E389-B254-452F-B509-6BD4BBA14926}" dt="2021-02-20T12:26:44.490" v="774"/>
          <ac:spMkLst>
            <pc:docMk/>
            <pc:sldMk cId="2082523571" sldId="267"/>
            <ac:spMk id="18" creationId="{A95A0335-F9B7-4E25-B08A-9BA1B41B7A8A}"/>
          </ac:spMkLst>
        </pc:spChg>
        <pc:spChg chg="mod">
          <ac:chgData name="hassan MH" userId="84cd2103f36ef0dc" providerId="LiveId" clId="{DB09E389-B254-452F-B509-6BD4BBA14926}" dt="2021-02-20T12:26:44.490" v="774"/>
          <ac:spMkLst>
            <pc:docMk/>
            <pc:sldMk cId="2082523571" sldId="267"/>
            <ac:spMk id="19" creationId="{667FD12A-8856-4341-93D2-AFE5C10BF9F1}"/>
          </ac:spMkLst>
        </pc:spChg>
        <pc:spChg chg="mod">
          <ac:chgData name="hassan MH" userId="84cd2103f36ef0dc" providerId="LiveId" clId="{DB09E389-B254-452F-B509-6BD4BBA14926}" dt="2021-02-20T12:26:44.490" v="774"/>
          <ac:spMkLst>
            <pc:docMk/>
            <pc:sldMk cId="2082523571" sldId="267"/>
            <ac:spMk id="20" creationId="{CB369F36-1D42-4A39-A6FF-780A72BED717}"/>
          </ac:spMkLst>
        </pc:spChg>
        <pc:spChg chg="mod">
          <ac:chgData name="hassan MH" userId="84cd2103f36ef0dc" providerId="LiveId" clId="{DB09E389-B254-452F-B509-6BD4BBA14926}" dt="2021-02-20T12:26:44.490" v="774"/>
          <ac:spMkLst>
            <pc:docMk/>
            <pc:sldMk cId="2082523571" sldId="267"/>
            <ac:spMk id="21" creationId="{B919D559-CFC5-4D11-8527-2207588ACD59}"/>
          </ac:spMkLst>
        </pc:spChg>
        <pc:spChg chg="mod">
          <ac:chgData name="hassan MH" userId="84cd2103f36ef0dc" providerId="LiveId" clId="{DB09E389-B254-452F-B509-6BD4BBA14926}" dt="2021-02-20T12:26:44.490" v="774"/>
          <ac:spMkLst>
            <pc:docMk/>
            <pc:sldMk cId="2082523571" sldId="267"/>
            <ac:spMk id="22" creationId="{712AEE8C-D320-482F-852F-17452D8A504F}"/>
          </ac:spMkLst>
        </pc:spChg>
        <pc:spChg chg="mod">
          <ac:chgData name="hassan MH" userId="84cd2103f36ef0dc" providerId="LiveId" clId="{DB09E389-B254-452F-B509-6BD4BBA14926}" dt="2021-02-20T12:26:44.490" v="774"/>
          <ac:spMkLst>
            <pc:docMk/>
            <pc:sldMk cId="2082523571" sldId="267"/>
            <ac:spMk id="23" creationId="{226D6590-4C8E-44CA-A54F-F7FE6E7ADBA7}"/>
          </ac:spMkLst>
        </pc:spChg>
        <pc:spChg chg="mod">
          <ac:chgData name="hassan MH" userId="84cd2103f36ef0dc" providerId="LiveId" clId="{DB09E389-B254-452F-B509-6BD4BBA14926}" dt="2021-02-20T12:26:44.490" v="774"/>
          <ac:spMkLst>
            <pc:docMk/>
            <pc:sldMk cId="2082523571" sldId="267"/>
            <ac:spMk id="24" creationId="{FFD10E55-1F0A-4BAA-8EDB-4446520B0C55}"/>
          </ac:spMkLst>
        </pc:spChg>
        <pc:spChg chg="mod topLvl">
          <ac:chgData name="hassan MH" userId="84cd2103f36ef0dc" providerId="LiveId" clId="{DB09E389-B254-452F-B509-6BD4BBA14926}" dt="2021-02-20T12:56:59.406" v="1143" actId="164"/>
          <ac:spMkLst>
            <pc:docMk/>
            <pc:sldMk cId="2082523571" sldId="267"/>
            <ac:spMk id="26" creationId="{B5821FDA-B9AA-495A-950D-89D22E78D72D}"/>
          </ac:spMkLst>
        </pc:spChg>
        <pc:spChg chg="del mod topLvl">
          <ac:chgData name="hassan MH" userId="84cd2103f36ef0dc" providerId="LiveId" clId="{DB09E389-B254-452F-B509-6BD4BBA14926}" dt="2021-02-20T12:47:10.289" v="1004" actId="478"/>
          <ac:spMkLst>
            <pc:docMk/>
            <pc:sldMk cId="2082523571" sldId="267"/>
            <ac:spMk id="27" creationId="{EFEF99BD-660C-4171-B9C1-6C067725A642}"/>
          </ac:spMkLst>
        </pc:spChg>
        <pc:spChg chg="del mod">
          <ac:chgData name="hassan MH" userId="84cd2103f36ef0dc" providerId="LiveId" clId="{DB09E389-B254-452F-B509-6BD4BBA14926}" dt="2021-02-20T12:26:50.821" v="778" actId="478"/>
          <ac:spMkLst>
            <pc:docMk/>
            <pc:sldMk cId="2082523571" sldId="267"/>
            <ac:spMk id="28" creationId="{A9B5F2F3-565B-4D9E-BBE2-4CE22CF982FC}"/>
          </ac:spMkLst>
        </pc:spChg>
        <pc:spChg chg="del mod">
          <ac:chgData name="hassan MH" userId="84cd2103f36ef0dc" providerId="LiveId" clId="{DB09E389-B254-452F-B509-6BD4BBA14926}" dt="2021-02-20T12:41:35.573" v="930" actId="478"/>
          <ac:spMkLst>
            <pc:docMk/>
            <pc:sldMk cId="2082523571" sldId="267"/>
            <ac:spMk id="29" creationId="{ED80A926-8511-4689-AAD9-A33A4D15A4BD}"/>
          </ac:spMkLst>
        </pc:spChg>
        <pc:spChg chg="del mod topLvl">
          <ac:chgData name="hassan MH" userId="84cd2103f36ef0dc" providerId="LiveId" clId="{DB09E389-B254-452F-B509-6BD4BBA14926}" dt="2021-02-20T12:44:23.901" v="976" actId="478"/>
          <ac:spMkLst>
            <pc:docMk/>
            <pc:sldMk cId="2082523571" sldId="267"/>
            <ac:spMk id="30" creationId="{A31FFE7F-6F6C-45D5-AE3C-F5B063BBA572}"/>
          </ac:spMkLst>
        </pc:spChg>
        <pc:spChg chg="del mod topLvl">
          <ac:chgData name="hassan MH" userId="84cd2103f36ef0dc" providerId="LiveId" clId="{DB09E389-B254-452F-B509-6BD4BBA14926}" dt="2021-02-20T12:44:24.837" v="977" actId="478"/>
          <ac:spMkLst>
            <pc:docMk/>
            <pc:sldMk cId="2082523571" sldId="267"/>
            <ac:spMk id="31" creationId="{9E116825-29AE-402A-83F6-C89ABA507ED3}"/>
          </ac:spMkLst>
        </pc:spChg>
        <pc:spChg chg="del mod topLvl">
          <ac:chgData name="hassan MH" userId="84cd2103f36ef0dc" providerId="LiveId" clId="{DB09E389-B254-452F-B509-6BD4BBA14926}" dt="2021-02-20T12:44:26.146" v="978" actId="478"/>
          <ac:spMkLst>
            <pc:docMk/>
            <pc:sldMk cId="2082523571" sldId="267"/>
            <ac:spMk id="32" creationId="{9F2D21EA-E4B5-4DAD-9C02-F2C89F17285B}"/>
          </ac:spMkLst>
        </pc:spChg>
        <pc:spChg chg="del mod topLvl">
          <ac:chgData name="hassan MH" userId="84cd2103f36ef0dc" providerId="LiveId" clId="{DB09E389-B254-452F-B509-6BD4BBA14926}" dt="2021-02-20T12:44:26.979" v="979" actId="478"/>
          <ac:spMkLst>
            <pc:docMk/>
            <pc:sldMk cId="2082523571" sldId="267"/>
            <ac:spMk id="33" creationId="{68E7F4FB-E79A-4086-B00C-8A9B4B7F0FD4}"/>
          </ac:spMkLst>
        </pc:spChg>
        <pc:spChg chg="mod topLvl">
          <ac:chgData name="hassan MH" userId="84cd2103f36ef0dc" providerId="LiveId" clId="{DB09E389-B254-452F-B509-6BD4BBA14926}" dt="2021-02-20T12:54:18.236" v="1105" actId="164"/>
          <ac:spMkLst>
            <pc:docMk/>
            <pc:sldMk cId="2082523571" sldId="267"/>
            <ac:spMk id="34" creationId="{35CC80F5-5ABE-4822-A477-C0CC01A47221}"/>
          </ac:spMkLst>
        </pc:spChg>
        <pc:spChg chg="mod topLvl">
          <ac:chgData name="hassan MH" userId="84cd2103f36ef0dc" providerId="LiveId" clId="{DB09E389-B254-452F-B509-6BD4BBA14926}" dt="2021-02-20T12:56:59.406" v="1143" actId="164"/>
          <ac:spMkLst>
            <pc:docMk/>
            <pc:sldMk cId="2082523571" sldId="267"/>
            <ac:spMk id="35" creationId="{A1BDB1CC-2F44-41A8-B585-65FE516153C8}"/>
          </ac:spMkLst>
        </pc:spChg>
        <pc:spChg chg="del mod">
          <ac:chgData name="hassan MH" userId="84cd2103f36ef0dc" providerId="LiveId" clId="{DB09E389-B254-452F-B509-6BD4BBA14926}" dt="2021-02-20T12:41:59.217" v="939" actId="478"/>
          <ac:spMkLst>
            <pc:docMk/>
            <pc:sldMk cId="2082523571" sldId="267"/>
            <ac:spMk id="36" creationId="{89B0BBFA-314D-44AD-8E73-48C952E82B49}"/>
          </ac:spMkLst>
        </pc:spChg>
        <pc:spChg chg="del mod">
          <ac:chgData name="hassan MH" userId="84cd2103f36ef0dc" providerId="LiveId" clId="{DB09E389-B254-452F-B509-6BD4BBA14926}" dt="2021-02-20T12:41:55.176" v="938" actId="478"/>
          <ac:spMkLst>
            <pc:docMk/>
            <pc:sldMk cId="2082523571" sldId="267"/>
            <ac:spMk id="37" creationId="{1E82D136-A6E3-4B35-ABFA-3A40E53B41FE}"/>
          </ac:spMkLst>
        </pc:spChg>
        <pc:spChg chg="mod topLvl">
          <ac:chgData name="hassan MH" userId="84cd2103f36ef0dc" providerId="LiveId" clId="{DB09E389-B254-452F-B509-6BD4BBA14926}" dt="2021-02-20T12:54:18.236" v="1105" actId="164"/>
          <ac:spMkLst>
            <pc:docMk/>
            <pc:sldMk cId="2082523571" sldId="267"/>
            <ac:spMk id="38" creationId="{86507B7B-25B3-4E46-B66C-BAEB684DE923}"/>
          </ac:spMkLst>
        </pc:spChg>
        <pc:spChg chg="add del mod topLvl">
          <ac:chgData name="hassan MH" userId="84cd2103f36ef0dc" providerId="LiveId" clId="{DB09E389-B254-452F-B509-6BD4BBA14926}" dt="2021-02-20T12:58:26.056" v="1167" actId="1076"/>
          <ac:spMkLst>
            <pc:docMk/>
            <pc:sldMk cId="2082523571" sldId="267"/>
            <ac:spMk id="39" creationId="{20929C96-3EE7-4F8C-BB9C-B565461AF20A}"/>
          </ac:spMkLst>
        </pc:spChg>
        <pc:spChg chg="mod topLvl">
          <ac:chgData name="hassan MH" userId="84cd2103f36ef0dc" providerId="LiveId" clId="{DB09E389-B254-452F-B509-6BD4BBA14926}" dt="2021-02-20T12:54:18.236" v="1105" actId="164"/>
          <ac:spMkLst>
            <pc:docMk/>
            <pc:sldMk cId="2082523571" sldId="267"/>
            <ac:spMk id="40" creationId="{5EF44964-F7F7-455D-83BA-A39B1E2F16D6}"/>
          </ac:spMkLst>
        </pc:spChg>
        <pc:spChg chg="mod topLvl">
          <ac:chgData name="hassan MH" userId="84cd2103f36ef0dc" providerId="LiveId" clId="{DB09E389-B254-452F-B509-6BD4BBA14926}" dt="2021-02-20T12:51:12.631" v="1076" actId="207"/>
          <ac:spMkLst>
            <pc:docMk/>
            <pc:sldMk cId="2082523571" sldId="267"/>
            <ac:spMk id="41" creationId="{FD436745-36F2-4068-9C65-6119C658A2B5}"/>
          </ac:spMkLst>
        </pc:spChg>
        <pc:spChg chg="del mod topLvl">
          <ac:chgData name="hassan MH" userId="84cd2103f36ef0dc" providerId="LiveId" clId="{DB09E389-B254-452F-B509-6BD4BBA14926}" dt="2021-02-20T12:48:55.167" v="1045" actId="478"/>
          <ac:spMkLst>
            <pc:docMk/>
            <pc:sldMk cId="2082523571" sldId="267"/>
            <ac:spMk id="42" creationId="{E046DBEB-0F08-4C3A-8606-80B90F1263CE}"/>
          </ac:spMkLst>
        </pc:spChg>
        <pc:spChg chg="add del mod ord">
          <ac:chgData name="hassan MH" userId="84cd2103f36ef0dc" providerId="LiveId" clId="{DB09E389-B254-452F-B509-6BD4BBA14926}" dt="2021-02-20T12:58:07.993" v="1159" actId="478"/>
          <ac:spMkLst>
            <pc:docMk/>
            <pc:sldMk cId="2082523571" sldId="267"/>
            <ac:spMk id="43" creationId="{5F42EB57-27F6-42EE-94AA-30926BF650DF}"/>
          </ac:spMkLst>
        </pc:spChg>
        <pc:spChg chg="add del mod ord">
          <ac:chgData name="hassan MH" userId="84cd2103f36ef0dc" providerId="LiveId" clId="{DB09E389-B254-452F-B509-6BD4BBA14926}" dt="2021-02-20T12:58:07.993" v="1159" actId="478"/>
          <ac:spMkLst>
            <pc:docMk/>
            <pc:sldMk cId="2082523571" sldId="267"/>
            <ac:spMk id="44" creationId="{6EB8559F-BE5D-42ED-816E-921C6781FDAC}"/>
          </ac:spMkLst>
        </pc:spChg>
        <pc:spChg chg="add del mod ord">
          <ac:chgData name="hassan MH" userId="84cd2103f36ef0dc" providerId="LiveId" clId="{DB09E389-B254-452F-B509-6BD4BBA14926}" dt="2021-02-20T12:58:07.993" v="1159" actId="478"/>
          <ac:spMkLst>
            <pc:docMk/>
            <pc:sldMk cId="2082523571" sldId="267"/>
            <ac:spMk id="45" creationId="{6F918CE1-C6FC-4EBE-A565-14E0DC4BEDFB}"/>
          </ac:spMkLst>
        </pc:spChg>
        <pc:spChg chg="add del mod ord">
          <ac:chgData name="hassan MH" userId="84cd2103f36ef0dc" providerId="LiveId" clId="{DB09E389-B254-452F-B509-6BD4BBA14926}" dt="2021-02-20T12:58:07.993" v="1159" actId="478"/>
          <ac:spMkLst>
            <pc:docMk/>
            <pc:sldMk cId="2082523571" sldId="267"/>
            <ac:spMk id="46" creationId="{9445D9E9-9961-4A88-8A18-5B08694DB5F9}"/>
          </ac:spMkLst>
        </pc:spChg>
        <pc:spChg chg="add del mod ord">
          <ac:chgData name="hassan MH" userId="84cd2103f36ef0dc" providerId="LiveId" clId="{DB09E389-B254-452F-B509-6BD4BBA14926}" dt="2021-02-20T12:58:07.993" v="1159" actId="478"/>
          <ac:spMkLst>
            <pc:docMk/>
            <pc:sldMk cId="2082523571" sldId="267"/>
            <ac:spMk id="48" creationId="{7B3126ED-82D9-41CB-8E20-3C3B61950726}"/>
          </ac:spMkLst>
        </pc:spChg>
        <pc:spChg chg="mod">
          <ac:chgData name="hassan MH" userId="84cd2103f36ef0dc" providerId="LiveId" clId="{DB09E389-B254-452F-B509-6BD4BBA14926}" dt="2021-02-20T12:30:48.314" v="815"/>
          <ac:spMkLst>
            <pc:docMk/>
            <pc:sldMk cId="2082523571" sldId="267"/>
            <ac:spMk id="50" creationId="{01624746-FCB3-40B3-9DED-A9410A8C51C7}"/>
          </ac:spMkLst>
        </pc:spChg>
        <pc:spChg chg="mod">
          <ac:chgData name="hassan MH" userId="84cd2103f36ef0dc" providerId="LiveId" clId="{DB09E389-B254-452F-B509-6BD4BBA14926}" dt="2021-02-20T12:30:48.314" v="815"/>
          <ac:spMkLst>
            <pc:docMk/>
            <pc:sldMk cId="2082523571" sldId="267"/>
            <ac:spMk id="51" creationId="{56E15A2F-4D84-481F-9A47-9A633BA8D3D7}"/>
          </ac:spMkLst>
        </pc:spChg>
        <pc:spChg chg="mod">
          <ac:chgData name="hassan MH" userId="84cd2103f36ef0dc" providerId="LiveId" clId="{DB09E389-B254-452F-B509-6BD4BBA14926}" dt="2021-02-20T12:30:48.314" v="815"/>
          <ac:spMkLst>
            <pc:docMk/>
            <pc:sldMk cId="2082523571" sldId="267"/>
            <ac:spMk id="52" creationId="{70D0E515-5465-4EEC-8646-04651E7E195A}"/>
          </ac:spMkLst>
        </pc:spChg>
        <pc:spChg chg="mod">
          <ac:chgData name="hassan MH" userId="84cd2103f36ef0dc" providerId="LiveId" clId="{DB09E389-B254-452F-B509-6BD4BBA14926}" dt="2021-02-20T12:30:48.314" v="815"/>
          <ac:spMkLst>
            <pc:docMk/>
            <pc:sldMk cId="2082523571" sldId="267"/>
            <ac:spMk id="53" creationId="{A29151F6-BE9A-41F0-82DF-7EE09E63B7C3}"/>
          </ac:spMkLst>
        </pc:spChg>
        <pc:spChg chg="mod">
          <ac:chgData name="hassan MH" userId="84cd2103f36ef0dc" providerId="LiveId" clId="{DB09E389-B254-452F-B509-6BD4BBA14926}" dt="2021-02-20T12:30:48.314" v="815"/>
          <ac:spMkLst>
            <pc:docMk/>
            <pc:sldMk cId="2082523571" sldId="267"/>
            <ac:spMk id="54" creationId="{92AEAC47-75A0-48DB-B28F-56041BBF61F4}"/>
          </ac:spMkLst>
        </pc:spChg>
        <pc:spChg chg="mod">
          <ac:chgData name="hassan MH" userId="84cd2103f36ef0dc" providerId="LiveId" clId="{DB09E389-B254-452F-B509-6BD4BBA14926}" dt="2021-02-20T12:30:48.314" v="815"/>
          <ac:spMkLst>
            <pc:docMk/>
            <pc:sldMk cId="2082523571" sldId="267"/>
            <ac:spMk id="55" creationId="{6D44AFE1-DC8F-4C3F-A693-B0A9F7CDD31B}"/>
          </ac:spMkLst>
        </pc:spChg>
        <pc:spChg chg="mod">
          <ac:chgData name="hassan MH" userId="84cd2103f36ef0dc" providerId="LiveId" clId="{DB09E389-B254-452F-B509-6BD4BBA14926}" dt="2021-02-20T12:30:48.314" v="815"/>
          <ac:spMkLst>
            <pc:docMk/>
            <pc:sldMk cId="2082523571" sldId="267"/>
            <ac:spMk id="56" creationId="{6EA99139-7875-4F16-9188-BC2AE6D4EFCB}"/>
          </ac:spMkLst>
        </pc:spChg>
        <pc:spChg chg="mod">
          <ac:chgData name="hassan MH" userId="84cd2103f36ef0dc" providerId="LiveId" clId="{DB09E389-B254-452F-B509-6BD4BBA14926}" dt="2021-02-20T12:30:48.314" v="815"/>
          <ac:spMkLst>
            <pc:docMk/>
            <pc:sldMk cId="2082523571" sldId="267"/>
            <ac:spMk id="57" creationId="{0CE5A774-493E-446C-BCBE-46858AF9A22C}"/>
          </ac:spMkLst>
        </pc:spChg>
        <pc:spChg chg="mod">
          <ac:chgData name="hassan MH" userId="84cd2103f36ef0dc" providerId="LiveId" clId="{DB09E389-B254-452F-B509-6BD4BBA14926}" dt="2021-02-20T12:30:48.314" v="815"/>
          <ac:spMkLst>
            <pc:docMk/>
            <pc:sldMk cId="2082523571" sldId="267"/>
            <ac:spMk id="58" creationId="{1BF15A12-051F-494C-A965-5F82C5373E8E}"/>
          </ac:spMkLst>
        </pc:spChg>
        <pc:spChg chg="mod">
          <ac:chgData name="hassan MH" userId="84cd2103f36ef0dc" providerId="LiveId" clId="{DB09E389-B254-452F-B509-6BD4BBA14926}" dt="2021-02-20T12:30:48.314" v="815"/>
          <ac:spMkLst>
            <pc:docMk/>
            <pc:sldMk cId="2082523571" sldId="267"/>
            <ac:spMk id="59" creationId="{3A898F83-40D1-42A8-88FA-934457D76C55}"/>
          </ac:spMkLst>
        </pc:spChg>
        <pc:spChg chg="mod">
          <ac:chgData name="hassan MH" userId="84cd2103f36ef0dc" providerId="LiveId" clId="{DB09E389-B254-452F-B509-6BD4BBA14926}" dt="2021-02-20T12:30:48.314" v="815"/>
          <ac:spMkLst>
            <pc:docMk/>
            <pc:sldMk cId="2082523571" sldId="267"/>
            <ac:spMk id="60" creationId="{ECBC19D9-CEEB-4F9B-8838-850C8C06D180}"/>
          </ac:spMkLst>
        </pc:spChg>
        <pc:spChg chg="mod">
          <ac:chgData name="hassan MH" userId="84cd2103f36ef0dc" providerId="LiveId" clId="{DB09E389-B254-452F-B509-6BD4BBA14926}" dt="2021-02-20T12:30:48.314" v="815"/>
          <ac:spMkLst>
            <pc:docMk/>
            <pc:sldMk cId="2082523571" sldId="267"/>
            <ac:spMk id="61" creationId="{A13550C7-D2E6-4721-AF84-4142158DAC22}"/>
          </ac:spMkLst>
        </pc:spChg>
        <pc:spChg chg="mod">
          <ac:chgData name="hassan MH" userId="84cd2103f36ef0dc" providerId="LiveId" clId="{DB09E389-B254-452F-B509-6BD4BBA14926}" dt="2021-02-20T12:30:48.314" v="815"/>
          <ac:spMkLst>
            <pc:docMk/>
            <pc:sldMk cId="2082523571" sldId="267"/>
            <ac:spMk id="62" creationId="{F11801E2-A576-4943-A284-1CB3EC433FAA}"/>
          </ac:spMkLst>
        </pc:spChg>
        <pc:spChg chg="mod">
          <ac:chgData name="hassan MH" userId="84cd2103f36ef0dc" providerId="LiveId" clId="{DB09E389-B254-452F-B509-6BD4BBA14926}" dt="2021-02-20T12:30:48.314" v="815"/>
          <ac:spMkLst>
            <pc:docMk/>
            <pc:sldMk cId="2082523571" sldId="267"/>
            <ac:spMk id="63" creationId="{72201749-367D-4461-AAFB-C91DC0DC6B8C}"/>
          </ac:spMkLst>
        </pc:spChg>
        <pc:spChg chg="mod">
          <ac:chgData name="hassan MH" userId="84cd2103f36ef0dc" providerId="LiveId" clId="{DB09E389-B254-452F-B509-6BD4BBA14926}" dt="2021-02-20T12:30:48.314" v="815"/>
          <ac:spMkLst>
            <pc:docMk/>
            <pc:sldMk cId="2082523571" sldId="267"/>
            <ac:spMk id="64" creationId="{D6092B27-63EE-4CC1-9A4F-A9129C9B56AB}"/>
          </ac:spMkLst>
        </pc:spChg>
        <pc:spChg chg="del mod topLvl">
          <ac:chgData name="hassan MH" userId="84cd2103f36ef0dc" providerId="LiveId" clId="{DB09E389-B254-452F-B509-6BD4BBA14926}" dt="2021-02-20T12:58:07.993" v="1159" actId="478"/>
          <ac:spMkLst>
            <pc:docMk/>
            <pc:sldMk cId="2082523571" sldId="267"/>
            <ac:spMk id="67" creationId="{1DC4C3B9-ACF7-4093-B8E6-FCEC7C343619}"/>
          </ac:spMkLst>
        </pc:spChg>
        <pc:spChg chg="del mod topLvl">
          <ac:chgData name="hassan MH" userId="84cd2103f36ef0dc" providerId="LiveId" clId="{DB09E389-B254-452F-B509-6BD4BBA14926}" dt="2021-02-20T12:58:07.993" v="1159" actId="478"/>
          <ac:spMkLst>
            <pc:docMk/>
            <pc:sldMk cId="2082523571" sldId="267"/>
            <ac:spMk id="68" creationId="{18554CD1-0E4E-43FC-B28A-D08A6E5D8D97}"/>
          </ac:spMkLst>
        </pc:spChg>
        <pc:spChg chg="del mod topLvl">
          <ac:chgData name="hassan MH" userId="84cd2103f36ef0dc" providerId="LiveId" clId="{DB09E389-B254-452F-B509-6BD4BBA14926}" dt="2021-02-20T12:58:07.993" v="1159" actId="478"/>
          <ac:spMkLst>
            <pc:docMk/>
            <pc:sldMk cId="2082523571" sldId="267"/>
            <ac:spMk id="69" creationId="{39065F9F-FDE3-492A-9467-3E372FA12376}"/>
          </ac:spMkLst>
        </pc:spChg>
        <pc:spChg chg="del mod topLvl">
          <ac:chgData name="hassan MH" userId="84cd2103f36ef0dc" providerId="LiveId" clId="{DB09E389-B254-452F-B509-6BD4BBA14926}" dt="2021-02-20T12:58:07.993" v="1159" actId="478"/>
          <ac:spMkLst>
            <pc:docMk/>
            <pc:sldMk cId="2082523571" sldId="267"/>
            <ac:spMk id="70" creationId="{0DAC55E4-748D-468F-91A4-2C89C9819A13}"/>
          </ac:spMkLst>
        </pc:spChg>
        <pc:spChg chg="del mod topLvl">
          <ac:chgData name="hassan MH" userId="84cd2103f36ef0dc" providerId="LiveId" clId="{DB09E389-B254-452F-B509-6BD4BBA14926}" dt="2021-02-20T12:58:07.993" v="1159" actId="478"/>
          <ac:spMkLst>
            <pc:docMk/>
            <pc:sldMk cId="2082523571" sldId="267"/>
            <ac:spMk id="71" creationId="{5A8A1939-94DB-46D1-BB55-CEB0D0DF80E3}"/>
          </ac:spMkLst>
        </pc:spChg>
        <pc:spChg chg="del mod topLvl">
          <ac:chgData name="hassan MH" userId="84cd2103f36ef0dc" providerId="LiveId" clId="{DB09E389-B254-452F-B509-6BD4BBA14926}" dt="2021-02-20T12:58:07.993" v="1159" actId="478"/>
          <ac:spMkLst>
            <pc:docMk/>
            <pc:sldMk cId="2082523571" sldId="267"/>
            <ac:spMk id="72" creationId="{399CDF63-3BC0-4C8D-B251-683896BB14E8}"/>
          </ac:spMkLst>
        </pc:spChg>
        <pc:spChg chg="del mod">
          <ac:chgData name="hassan MH" userId="84cd2103f36ef0dc" providerId="LiveId" clId="{DB09E389-B254-452F-B509-6BD4BBA14926}" dt="2021-02-20T12:31:00.091" v="822" actId="478"/>
          <ac:spMkLst>
            <pc:docMk/>
            <pc:sldMk cId="2082523571" sldId="267"/>
            <ac:spMk id="73" creationId="{CD3A1735-3480-4C0E-8EE3-5D048A7B7D73}"/>
          </ac:spMkLst>
        </pc:spChg>
        <pc:spChg chg="del mod">
          <ac:chgData name="hassan MH" userId="84cd2103f36ef0dc" providerId="LiveId" clId="{DB09E389-B254-452F-B509-6BD4BBA14926}" dt="2021-02-20T12:30:58.581" v="821" actId="478"/>
          <ac:spMkLst>
            <pc:docMk/>
            <pc:sldMk cId="2082523571" sldId="267"/>
            <ac:spMk id="74" creationId="{7BDC0643-BCF4-4349-9D5E-D2E489F0B949}"/>
          </ac:spMkLst>
        </pc:spChg>
        <pc:spChg chg="del mod topLvl">
          <ac:chgData name="hassan MH" userId="84cd2103f36ef0dc" providerId="LiveId" clId="{DB09E389-B254-452F-B509-6BD4BBA14926}" dt="2021-02-20T12:58:07.993" v="1159" actId="478"/>
          <ac:spMkLst>
            <pc:docMk/>
            <pc:sldMk cId="2082523571" sldId="267"/>
            <ac:spMk id="75" creationId="{AD6AD36A-2F06-4F89-AB43-4EB511268E52}"/>
          </ac:spMkLst>
        </pc:spChg>
        <pc:spChg chg="del mod topLvl">
          <ac:chgData name="hassan MH" userId="84cd2103f36ef0dc" providerId="LiveId" clId="{DB09E389-B254-452F-B509-6BD4BBA14926}" dt="2021-02-20T12:58:07.993" v="1159" actId="478"/>
          <ac:spMkLst>
            <pc:docMk/>
            <pc:sldMk cId="2082523571" sldId="267"/>
            <ac:spMk id="76" creationId="{D3139F1D-05FA-4F28-8F44-D623D460815A}"/>
          </ac:spMkLst>
        </pc:spChg>
        <pc:spChg chg="del mod topLvl">
          <ac:chgData name="hassan MH" userId="84cd2103f36ef0dc" providerId="LiveId" clId="{DB09E389-B254-452F-B509-6BD4BBA14926}" dt="2021-02-20T12:58:16.777" v="1163" actId="478"/>
          <ac:spMkLst>
            <pc:docMk/>
            <pc:sldMk cId="2082523571" sldId="267"/>
            <ac:spMk id="77" creationId="{2C0D9789-0AF6-4646-9569-A20BC9C6CFA4}"/>
          </ac:spMkLst>
        </pc:spChg>
        <pc:spChg chg="del mod topLvl">
          <ac:chgData name="hassan MH" userId="84cd2103f36ef0dc" providerId="LiveId" clId="{DB09E389-B254-452F-B509-6BD4BBA14926}" dt="2021-02-20T12:32:33.579" v="838" actId="478"/>
          <ac:spMkLst>
            <pc:docMk/>
            <pc:sldMk cId="2082523571" sldId="267"/>
            <ac:spMk id="78" creationId="{67C0B547-E8DF-4FF2-8C9D-4743AE6291A4}"/>
          </ac:spMkLst>
        </pc:spChg>
        <pc:spChg chg="del mod topLvl">
          <ac:chgData name="hassan MH" userId="84cd2103f36ef0dc" providerId="LiveId" clId="{DB09E389-B254-452F-B509-6BD4BBA14926}" dt="2021-02-20T12:32:32.799" v="837" actId="478"/>
          <ac:spMkLst>
            <pc:docMk/>
            <pc:sldMk cId="2082523571" sldId="267"/>
            <ac:spMk id="79" creationId="{D9057CEE-0F1A-40F3-88D8-E093C9CCD257}"/>
          </ac:spMkLst>
        </pc:spChg>
        <pc:spChg chg="del mod topLvl">
          <ac:chgData name="hassan MH" userId="84cd2103f36ef0dc" providerId="LiveId" clId="{DB09E389-B254-452F-B509-6BD4BBA14926}" dt="2021-02-20T12:32:31.951" v="836" actId="478"/>
          <ac:spMkLst>
            <pc:docMk/>
            <pc:sldMk cId="2082523571" sldId="267"/>
            <ac:spMk id="80" creationId="{D657D85F-1DF6-4879-8103-E4D7A1177203}"/>
          </ac:spMkLst>
        </pc:spChg>
        <pc:spChg chg="del mod topLvl">
          <ac:chgData name="hassan MH" userId="84cd2103f36ef0dc" providerId="LiveId" clId="{DB09E389-B254-452F-B509-6BD4BBA14926}" dt="2021-02-20T12:32:31.053" v="835" actId="478"/>
          <ac:spMkLst>
            <pc:docMk/>
            <pc:sldMk cId="2082523571" sldId="267"/>
            <ac:spMk id="81" creationId="{1BABE042-6CED-4BAC-820B-E65EEC3EA92E}"/>
          </ac:spMkLst>
        </pc:spChg>
        <pc:spChg chg="add mod ord">
          <ac:chgData name="hassan MH" userId="84cd2103f36ef0dc" providerId="LiveId" clId="{DB09E389-B254-452F-B509-6BD4BBA14926}" dt="2021-02-20T12:41:25.962" v="928" actId="1076"/>
          <ac:spMkLst>
            <pc:docMk/>
            <pc:sldMk cId="2082523571" sldId="267"/>
            <ac:spMk id="88" creationId="{E1DDDF6D-A20B-49A4-9C58-3E3C9F5E1DE0}"/>
          </ac:spMkLst>
        </pc:spChg>
        <pc:spChg chg="add mod ord">
          <ac:chgData name="hassan MH" userId="84cd2103f36ef0dc" providerId="LiveId" clId="{DB09E389-B254-452F-B509-6BD4BBA14926}" dt="2021-02-20T12:52:05.236" v="1089" actId="14100"/>
          <ac:spMkLst>
            <pc:docMk/>
            <pc:sldMk cId="2082523571" sldId="267"/>
            <ac:spMk id="89" creationId="{9451E510-CAEC-4612-A60A-C2F0CAF354B0}"/>
          </ac:spMkLst>
        </pc:spChg>
        <pc:spChg chg="add mod ord">
          <ac:chgData name="hassan MH" userId="84cd2103f36ef0dc" providerId="LiveId" clId="{DB09E389-B254-452F-B509-6BD4BBA14926}" dt="2021-02-20T12:56:59.406" v="1143" actId="164"/>
          <ac:spMkLst>
            <pc:docMk/>
            <pc:sldMk cId="2082523571" sldId="267"/>
            <ac:spMk id="91" creationId="{6212247B-D39E-4AC2-A383-1B463D40729B}"/>
          </ac:spMkLst>
        </pc:spChg>
        <pc:spChg chg="add del mod">
          <ac:chgData name="hassan MH" userId="84cd2103f36ef0dc" providerId="LiveId" clId="{DB09E389-B254-452F-B509-6BD4BBA14926}" dt="2021-02-20T12:42:11.573" v="942" actId="478"/>
          <ac:spMkLst>
            <pc:docMk/>
            <pc:sldMk cId="2082523571" sldId="267"/>
            <ac:spMk id="92" creationId="{2395DDE3-DDD9-485A-9345-B1DF5A9288D2}"/>
          </ac:spMkLst>
        </pc:spChg>
        <pc:spChg chg="add mod">
          <ac:chgData name="hassan MH" userId="84cd2103f36ef0dc" providerId="LiveId" clId="{DB09E389-B254-452F-B509-6BD4BBA14926}" dt="2021-02-20T12:56:59.406" v="1143" actId="164"/>
          <ac:spMkLst>
            <pc:docMk/>
            <pc:sldMk cId="2082523571" sldId="267"/>
            <ac:spMk id="93" creationId="{D871AB62-C6EF-4178-A069-D664D11863D0}"/>
          </ac:spMkLst>
        </pc:spChg>
        <pc:spChg chg="add mod">
          <ac:chgData name="hassan MH" userId="84cd2103f36ef0dc" providerId="LiveId" clId="{DB09E389-B254-452F-B509-6BD4BBA14926}" dt="2021-02-20T12:56:59.406" v="1143" actId="164"/>
          <ac:spMkLst>
            <pc:docMk/>
            <pc:sldMk cId="2082523571" sldId="267"/>
            <ac:spMk id="94" creationId="{45BEFF92-16FA-4205-B97F-4B9969B4A0E7}"/>
          </ac:spMkLst>
        </pc:spChg>
        <pc:spChg chg="add mod">
          <ac:chgData name="hassan MH" userId="84cd2103f36ef0dc" providerId="LiveId" clId="{DB09E389-B254-452F-B509-6BD4BBA14926}" dt="2021-02-20T12:56:59.406" v="1143" actId="164"/>
          <ac:spMkLst>
            <pc:docMk/>
            <pc:sldMk cId="2082523571" sldId="267"/>
            <ac:spMk id="95" creationId="{DF7B6D41-797D-45AB-B06E-C6C3422B4572}"/>
          </ac:spMkLst>
        </pc:spChg>
        <pc:spChg chg="add mod ord">
          <ac:chgData name="hassan MH" userId="84cd2103f36ef0dc" providerId="LiveId" clId="{DB09E389-B254-452F-B509-6BD4BBA14926}" dt="2021-02-20T12:56:59.406" v="1143" actId="164"/>
          <ac:spMkLst>
            <pc:docMk/>
            <pc:sldMk cId="2082523571" sldId="267"/>
            <ac:spMk id="96" creationId="{2111191C-779F-43D8-9A5D-B1756DC7A3EF}"/>
          </ac:spMkLst>
        </pc:spChg>
        <pc:spChg chg="add mod">
          <ac:chgData name="hassan MH" userId="84cd2103f36ef0dc" providerId="LiveId" clId="{DB09E389-B254-452F-B509-6BD4BBA14926}" dt="2021-02-20T12:54:42.676" v="1109" actId="1076"/>
          <ac:spMkLst>
            <pc:docMk/>
            <pc:sldMk cId="2082523571" sldId="267"/>
            <ac:spMk id="97" creationId="{F139F1CD-FA06-44B1-B8DA-5050DEB5CE32}"/>
          </ac:spMkLst>
        </pc:spChg>
        <pc:spChg chg="add mod">
          <ac:chgData name="hassan MH" userId="84cd2103f36ef0dc" providerId="LiveId" clId="{DB09E389-B254-452F-B509-6BD4BBA14926}" dt="2021-02-20T12:54:42.676" v="1109" actId="1076"/>
          <ac:spMkLst>
            <pc:docMk/>
            <pc:sldMk cId="2082523571" sldId="267"/>
            <ac:spMk id="98" creationId="{D3EA98C5-A76F-4C28-BC67-9F56CCF4183F}"/>
          </ac:spMkLst>
        </pc:spChg>
        <pc:spChg chg="add del mod">
          <ac:chgData name="hassan MH" userId="84cd2103f36ef0dc" providerId="LiveId" clId="{DB09E389-B254-452F-B509-6BD4BBA14926}" dt="2021-02-20T12:55:31.170" v="1119" actId="478"/>
          <ac:spMkLst>
            <pc:docMk/>
            <pc:sldMk cId="2082523571" sldId="267"/>
            <ac:spMk id="99" creationId="{3C565F3E-09B4-41F3-8900-DE2D130E5900}"/>
          </ac:spMkLst>
        </pc:spChg>
        <pc:spChg chg="add del mod">
          <ac:chgData name="hassan MH" userId="84cd2103f36ef0dc" providerId="LiveId" clId="{DB09E389-B254-452F-B509-6BD4BBA14926}" dt="2021-02-20T12:55:50.403" v="1132" actId="478"/>
          <ac:spMkLst>
            <pc:docMk/>
            <pc:sldMk cId="2082523571" sldId="267"/>
            <ac:spMk id="100" creationId="{559FE434-3BE5-4F7F-AB6C-D426A7987956}"/>
          </ac:spMkLst>
        </pc:spChg>
        <pc:spChg chg="add mod">
          <ac:chgData name="hassan MH" userId="84cd2103f36ef0dc" providerId="LiveId" clId="{DB09E389-B254-452F-B509-6BD4BBA14926}" dt="2021-02-20T12:56:59.406" v="1143" actId="164"/>
          <ac:spMkLst>
            <pc:docMk/>
            <pc:sldMk cId="2082523571" sldId="267"/>
            <ac:spMk id="104" creationId="{E40296AA-21A4-4E60-91A0-B88F6E9CF07F}"/>
          </ac:spMkLst>
        </pc:spChg>
        <pc:spChg chg="add mod">
          <ac:chgData name="hassan MH" userId="84cd2103f36ef0dc" providerId="LiveId" clId="{DB09E389-B254-452F-B509-6BD4BBA14926}" dt="2021-02-20T12:51:12.631" v="1076" actId="207"/>
          <ac:spMkLst>
            <pc:docMk/>
            <pc:sldMk cId="2082523571" sldId="267"/>
            <ac:spMk id="105" creationId="{45485FB6-DAD0-403D-9EC7-50B0967FFC2E}"/>
          </ac:spMkLst>
        </pc:spChg>
        <pc:spChg chg="mod">
          <ac:chgData name="hassan MH" userId="84cd2103f36ef0dc" providerId="LiveId" clId="{DB09E389-B254-452F-B509-6BD4BBA14926}" dt="2021-02-20T12:51:11.672" v="1075" actId="207"/>
          <ac:spMkLst>
            <pc:docMk/>
            <pc:sldMk cId="2082523571" sldId="267"/>
            <ac:spMk id="108" creationId="{43FA3642-F6E1-497A-BED4-84F02F6EBA16}"/>
          </ac:spMkLst>
        </pc:spChg>
        <pc:spChg chg="mod">
          <ac:chgData name="hassan MH" userId="84cd2103f36ef0dc" providerId="LiveId" clId="{DB09E389-B254-452F-B509-6BD4BBA14926}" dt="2021-02-20T12:51:11.672" v="1075" actId="207"/>
          <ac:spMkLst>
            <pc:docMk/>
            <pc:sldMk cId="2082523571" sldId="267"/>
            <ac:spMk id="109" creationId="{CA4E11FE-FB61-43B3-B2E9-AE926F5D9332}"/>
          </ac:spMkLst>
        </pc:spChg>
        <pc:spChg chg="add del mod">
          <ac:chgData name="hassan MH" userId="84cd2103f36ef0dc" providerId="LiveId" clId="{DB09E389-B254-452F-B509-6BD4BBA14926}" dt="2021-02-20T12:50:42.030" v="1067" actId="478"/>
          <ac:spMkLst>
            <pc:docMk/>
            <pc:sldMk cId="2082523571" sldId="267"/>
            <ac:spMk id="110" creationId="{453A9314-B73E-48DB-8FC0-C0B26233FE77}"/>
          </ac:spMkLst>
        </pc:spChg>
        <pc:spChg chg="add del mod">
          <ac:chgData name="hassan MH" userId="84cd2103f36ef0dc" providerId="LiveId" clId="{DB09E389-B254-452F-B509-6BD4BBA14926}" dt="2021-02-20T12:58:07.993" v="1159" actId="478"/>
          <ac:spMkLst>
            <pc:docMk/>
            <pc:sldMk cId="2082523571" sldId="267"/>
            <ac:spMk id="114" creationId="{BFBB6447-E6FF-41D5-A093-B1AADB73082F}"/>
          </ac:spMkLst>
        </pc:spChg>
        <pc:spChg chg="add mod">
          <ac:chgData name="hassan MH" userId="84cd2103f36ef0dc" providerId="LiveId" clId="{DB09E389-B254-452F-B509-6BD4BBA14926}" dt="2021-02-20T12:56:59.406" v="1143" actId="164"/>
          <ac:spMkLst>
            <pc:docMk/>
            <pc:sldMk cId="2082523571" sldId="267"/>
            <ac:spMk id="115" creationId="{FD144021-B9B5-4654-B209-3E188F74046C}"/>
          </ac:spMkLst>
        </pc:spChg>
        <pc:spChg chg="add mod">
          <ac:chgData name="hassan MH" userId="84cd2103f36ef0dc" providerId="LiveId" clId="{DB09E389-B254-452F-B509-6BD4BBA14926}" dt="2021-02-20T12:56:59.406" v="1143" actId="164"/>
          <ac:spMkLst>
            <pc:docMk/>
            <pc:sldMk cId="2082523571" sldId="267"/>
            <ac:spMk id="116" creationId="{7030E4FD-4A2C-4B2F-BF4F-78E57F8BB412}"/>
          </ac:spMkLst>
        </pc:spChg>
        <pc:spChg chg="add mod">
          <ac:chgData name="hassan MH" userId="84cd2103f36ef0dc" providerId="LiveId" clId="{DB09E389-B254-452F-B509-6BD4BBA14926}" dt="2021-02-20T12:59:00.668" v="1173" actId="164"/>
          <ac:spMkLst>
            <pc:docMk/>
            <pc:sldMk cId="2082523571" sldId="267"/>
            <ac:spMk id="122" creationId="{0306B3FD-BAD0-48A1-8551-82CDEA3A9C15}"/>
          </ac:spMkLst>
        </pc:spChg>
        <pc:spChg chg="add mod">
          <ac:chgData name="hassan MH" userId="84cd2103f36ef0dc" providerId="LiveId" clId="{DB09E389-B254-452F-B509-6BD4BBA14926}" dt="2021-02-20T12:59:00.668" v="1173" actId="164"/>
          <ac:spMkLst>
            <pc:docMk/>
            <pc:sldMk cId="2082523571" sldId="267"/>
            <ac:spMk id="123" creationId="{A6657F94-26CB-4531-8130-30E98F137D17}"/>
          </ac:spMkLst>
        </pc:spChg>
        <pc:spChg chg="add mod">
          <ac:chgData name="hassan MH" userId="84cd2103f36ef0dc" providerId="LiveId" clId="{DB09E389-B254-452F-B509-6BD4BBA14926}" dt="2021-02-20T12:59:00.668" v="1173" actId="164"/>
          <ac:spMkLst>
            <pc:docMk/>
            <pc:sldMk cId="2082523571" sldId="267"/>
            <ac:spMk id="124" creationId="{08E00A37-A03A-458A-986B-B8CFB76F3AA0}"/>
          </ac:spMkLst>
        </pc:spChg>
        <pc:spChg chg="add mod">
          <ac:chgData name="hassan MH" userId="84cd2103f36ef0dc" providerId="LiveId" clId="{DB09E389-B254-452F-B509-6BD4BBA14926}" dt="2021-02-20T12:59:00.668" v="1173" actId="164"/>
          <ac:spMkLst>
            <pc:docMk/>
            <pc:sldMk cId="2082523571" sldId="267"/>
            <ac:spMk id="125" creationId="{C79A79E2-81E1-4B3D-B70D-39007E7D47B7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30" creationId="{34DDE8CA-B92E-4FFC-8575-90D1204E874C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31" creationId="{492E1796-B557-4F44-A4E8-F19845070ABA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32" creationId="{736501C2-BA89-49A8-B54E-019EA7FF4BFB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33" creationId="{184D719B-8453-417E-AB3C-46C94CDAA031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34" creationId="{8371DF9D-1CD6-427F-8F17-598336A97768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35" creationId="{6FBF6F69-FFCB-407D-B1FF-79F675793A4B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36" creationId="{BD11A6BF-D1DE-45ED-B092-571018C7CC93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37" creationId="{33712CC9-02E7-4AC5-B6AA-F5A4FCBBF8C5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38" creationId="{9644D33B-85CA-485D-820D-A3D8480C5507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39" creationId="{27DDAE17-E8C1-4DE9-98A2-EE5D7DF072B5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40" creationId="{82D8A2D6-B0EA-48D2-A36B-029C755FF769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41" creationId="{92811E0D-51A9-4CFB-B7D5-F3F6C374E924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42" creationId="{E6100BF4-94C4-4309-A7CF-690F0BED8A09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43" creationId="{DE9F4C72-195B-4ABF-A190-E9284B119606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44" creationId="{CE4DCD84-B916-46ED-97B1-BE3BAD93E541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45" creationId="{529A379B-181C-45A3-9873-67BDB071C309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46" creationId="{A06DF410-B215-4CA4-81DC-BAB74FB5117C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47" creationId="{3B81839E-2C75-432E-9E47-944DE8876E2C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48" creationId="{FAE66E25-1FC3-48AA-AA9C-1529DA2A4B9A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49" creationId="{D2911D74-8002-41AB-97F9-F68096BEA88F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50" creationId="{FCD67459-8308-4DA1-AD2D-B585EADD4107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51" creationId="{D27BDE02-1EF0-4E18-A8A5-4454DA8C67C8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52" creationId="{7B4587D2-F3B7-4EDC-BE6E-D15C868602CC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53" creationId="{C9F25635-AF90-4610-9AC9-649A01DA52D8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54" creationId="{E2334FA3-86D3-4253-8BB6-85576039592E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55" creationId="{67AB08C5-B679-48F8-B735-9E46F547A1E9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56" creationId="{2EE376FF-514B-4665-8587-B6CD69143A19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57" creationId="{2C4BC4CF-B6E6-48A4-87FE-B448DE2DE163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58" creationId="{BF5C0BFC-E4F7-4616-9348-F7B5ADF40E9D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59" creationId="{5EA9578B-6610-4BAD-93EF-0E26AF91E936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60" creationId="{38D2F2FC-AC7A-445A-88DA-1638C599DC80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61" creationId="{E626912D-2D54-4A91-A596-5BA2AC3E63C8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62" creationId="{4956BDC0-A326-4EF6-B3FA-8A97EC62CBC7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63" creationId="{5FE4F639-7693-42E7-8058-221D756359B5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64" creationId="{87E8EA1B-BF79-4C0F-B422-93F0A9F479D7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65" creationId="{D4DC47E6-DA53-48D1-8D5A-50E4772207E8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66" creationId="{74DDFCC8-79C6-4564-9F48-A55FE8E92622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67" creationId="{691C7CFF-40C3-45E7-8C97-75403747A0E6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68" creationId="{435738DD-2D5D-4EAB-9844-C4C6F1E8DA67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71" creationId="{80298440-738A-4694-A702-69FBA5EC9BF5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72" creationId="{1277A0A6-2C35-456D-A3BB-7D24F07F9078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73" creationId="{DD28578E-B56D-466C-BFF1-F14388D119B1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74" creationId="{73FAC845-74C6-4EED-9344-E4B1F7FABFE1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75" creationId="{991A53E0-D57D-451B-9315-720824530BE1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76" creationId="{FC0FEC18-DE04-4066-B68C-49AFD2D65704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77" creationId="{9BD30E79-5BFC-41A3-B90C-AA25F34E5774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78" creationId="{A207CC5A-4368-4ECB-97C2-A6225127973C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79" creationId="{F3E6D6FF-69A8-43C8-AD6E-1D18110584A5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80" creationId="{54B42DBA-258B-4581-B367-438D332ECA81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81" creationId="{44D28430-827F-4FFC-BA46-904FF3486FE0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82" creationId="{2C1151B6-4629-4AF8-8D6E-1D29082BE4A1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83" creationId="{EDC0D3FE-D72B-4D82-9778-6AAD646C464E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84" creationId="{FAEDFB46-8424-4323-BF40-142F7A326AB6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85" creationId="{6186864C-0A9C-445C-9D88-4CDEEABAECAA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86" creationId="{5D88DB36-E5FA-43BB-B31E-1E61C88561C6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87" creationId="{6F3C195A-94C3-473A-B33C-ACBABF31A48F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88" creationId="{EE69BD0B-4CAD-48A1-879C-5E93CEE0D3DB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89" creationId="{212FD858-4C52-40E7-AF3E-10A7C0D0E30F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90" creationId="{A1B3F35E-CB73-4420-86BD-1101D53FE868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91" creationId="{F94CDFFC-D20A-44E3-A187-DD022B71F401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92" creationId="{90C62FB2-6937-4A55-BEB8-67010F551031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93" creationId="{BF6EC893-61D0-4F15-8734-AA3255DC9D3E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94" creationId="{6FA26096-6CCD-4899-8717-1A4D4E77022B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95" creationId="{102796DA-0844-462D-B55F-5034362602EA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96" creationId="{4E298453-A9F5-4731-8B9B-CD35C0C1BC8D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97" creationId="{51AC9AA2-CB7C-4A83-983E-B1300C273B9D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98" creationId="{0655B1DC-C116-4934-9035-12ED47DBF930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199" creationId="{7C450E06-64CA-4C99-AED1-8CE10FCF6EFE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00" creationId="{0ADC78DE-3F82-4B98-866B-27A06E978C46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01" creationId="{9DEB2C1F-5A47-45C1-B692-AB46E3B8E9F8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02" creationId="{DAB45D65-DD67-4507-96FA-9CDF3A2CB0B3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03" creationId="{503C9930-B3F2-4519-AF81-5F29DE445382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04" creationId="{B3116383-9124-4AF8-BE3D-0064AEDC40D1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05" creationId="{5AD5ED71-D7E9-4CAF-B916-AE6314B8014D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06" creationId="{2402CB37-FA5F-4E7A-82A2-EF3C214CF2A8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07" creationId="{A3B71828-35A7-4D5B-8123-FCFB8D7F4FE3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08" creationId="{F02E313B-C4AD-4EBB-B56F-FF67D1B8F3AB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09" creationId="{B3E55A92-FDB3-4BF7-BD18-44CE69F4A661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10" creationId="{6FEFA618-02F1-4846-B1ED-DD60727387F4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11" creationId="{5ACDC2AF-66AD-4DA6-BB6D-081E3D58891D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12" creationId="{AB083676-F846-4C4D-961A-B07A6FF52555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13" creationId="{A7DFDE0E-82C5-419D-B336-F1F5610BBE26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16" creationId="{F1B1149E-1AD8-4EDC-B637-A717F81BB81C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17" creationId="{E7BA1F8F-A2BE-4690-BEC5-35067BBBBF9C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18" creationId="{32FD4CF7-D350-49BE-A2FB-10C69AA7379C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19" creationId="{77AE5FA5-0565-4661-A33C-7DA5166BE77C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20" creationId="{ECB00569-4BC2-4034-9483-5EB3F097ABBF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21" creationId="{9FDD796E-2D76-4982-9A5E-2C76B48A37C2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22" creationId="{E2330CFA-96B3-4FD1-8B71-CD8FE0EA3FFB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23" creationId="{54952AC7-DB6B-40F3-8EBD-9A272937BD6A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24" creationId="{715F70EA-CED8-45DB-A44B-306F7B15BE6E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25" creationId="{0A6222AB-EE12-4F56-A666-D2E19417BCFB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26" creationId="{953B2F10-EF1D-48F6-9703-A113C58DCA30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27" creationId="{EA8AE25D-0E5C-46FF-B4C1-446072EBA60C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28" creationId="{4DCFB920-6089-4F04-B732-6D1863C18798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29" creationId="{FAA155F7-2C07-4996-B0C7-DDE8E06B2D19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30" creationId="{FACD02C9-20BD-446E-AB04-EDF3EE771CD7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31" creationId="{F6DB3FF0-AFC9-4D89-A5D0-F53B156DBFBB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32" creationId="{6DC44467-2C62-4639-AD2B-85A27522AC2A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33" creationId="{4CCEB780-57AF-4162-B924-D4AFA60F831E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34" creationId="{E85C161A-EC4D-4036-BD99-80324416C9AC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35" creationId="{DE7BC8D0-68B9-4276-8414-8C744DBB3A16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36" creationId="{66174644-CB4D-4D5D-B97F-7CF293C7B210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37" creationId="{1C35C436-17AB-4789-BA63-36BA03D4A1A4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38" creationId="{C3E92EB2-E991-4B16-A7AF-D08740DD6ACB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39" creationId="{BF65EB17-586D-4ABD-BCCA-192919C7A156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40" creationId="{FE281C32-04BA-4545-9445-E9422937A467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41" creationId="{293C8498-7DBB-4648-B228-DAA1B7711358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42" creationId="{D0718159-FB09-455A-A37B-6DBF2E9DDA63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43" creationId="{B04D579E-252B-43C7-B289-8EC256C330D8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44" creationId="{E394E7F1-450E-4044-BAA3-8E0B1BAC02D8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45" creationId="{FB8F4F87-D93F-4C1E-9CBD-44579AFF30A8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46" creationId="{04031A4D-30CE-4EFC-B3BE-7682FBE66FB8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47" creationId="{03BDE42B-A48F-46E8-920D-EA584727EEB0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48" creationId="{60022507-0514-478B-BA42-9DB95A311742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49" creationId="{0FB8B048-D270-4BA7-B757-5F3B9BABE74B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50" creationId="{63873DC0-F4BC-4B68-814F-747494F1DF37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51" creationId="{4B534BC7-96FD-47C5-A269-2F1299F9B46A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52" creationId="{57ECCFB8-6D98-4A54-BA77-AA941F2E40CE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53" creationId="{F949FAA3-5EBF-459E-9106-D3AF2EFBC83D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54" creationId="{78B885BA-BFF7-4CF5-8C13-8A5EB0028AAE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55" creationId="{FA0E6060-4A76-420F-B6A7-606C919EB09B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56" creationId="{FD216AC5-F988-42F9-A271-F40DE35781E5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57" creationId="{D8754217-35C0-439B-A59F-C02BC276FB57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58" creationId="{ECF8A9C1-42B1-4FA0-94F8-587B2BF43A36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59" creationId="{3843FF23-7560-4160-AF71-68EDFD5ECB81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60" creationId="{2768E56A-0B1A-41A0-9C84-8A8551BB3487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61" creationId="{A76CA740-7AB6-46CC-A38E-A688AB7D9401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64" creationId="{494D3596-5EEA-4FFA-AEA9-2D24CE948908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65" creationId="{3A04584D-61C0-45CA-936A-716D844B5B49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66" creationId="{1FA7530E-6074-4D6C-BE21-3C9DF47AA939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67" creationId="{520A98BF-15CA-4F18-8B75-4DCD028C0ED3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68" creationId="{231D2D91-993B-400D-8F50-77B8A5583238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69" creationId="{EC455B5F-0E79-40F0-AE74-CA4A1FE1E26F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70" creationId="{84EDFB95-252F-47FC-AF91-2052B5A6B328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71" creationId="{85172386-B93B-4369-883F-DD429AAD7FB0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72" creationId="{5954CFAE-ADCF-4DAF-8ED4-9CE0EABE7880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73" creationId="{09886FA2-135A-416F-9D91-A0F911DFB27A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74" creationId="{AB8841C0-32B5-4473-B4D5-C33912705295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75" creationId="{98711CBE-9628-4DF1-8569-C10C32A1D9EC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76" creationId="{3B4E3327-2DC0-4F62-AE96-40AA85D5C9E6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77" creationId="{282A093E-027F-4A69-B1E7-1C2B3D80D1A3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78" creationId="{B07316D5-E278-45ED-8DF1-786A2F67F52D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79" creationId="{2E661768-8DD5-4A42-8FCB-9A8B32EF4B7A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80" creationId="{6757E99C-7CD9-4D28-8711-409041DF7599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81" creationId="{1BB7C7F3-88CB-4569-8204-59E73D7E3265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82" creationId="{AD6FD2A9-E618-4AE2-BAD5-3E566C0EEBBC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83" creationId="{4F569011-0D3B-4FD3-9211-52B6872749F4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84" creationId="{C1B33D32-5EEF-4AD8-A347-770164486BD0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85" creationId="{EFC00BB0-AEA8-4873-B718-D99B40D92942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86" creationId="{360DD3ED-BF99-4ACB-84AE-BD0AA9DB0690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87" creationId="{784E655C-11ED-4011-8FC9-4872CC2E886A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88" creationId="{A0A77240-EE1E-4A44-B19C-A9DEC283DB9D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89" creationId="{D43FD5E9-BBFD-4B70-9B78-30A8D99361DB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90" creationId="{1BC7988A-A987-4C20-8E76-B3BBA4C613AF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91" creationId="{B1A1E3A4-064C-4836-B4F8-FAAA87C252DA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92" creationId="{AD0E9083-66FB-4053-8618-A80985B7BE3C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93" creationId="{5E4BA31B-407D-410F-8706-73C89C26A9DB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94" creationId="{E0D6EF69-9CB4-45AA-98F3-99820EC1358A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95" creationId="{E41E295D-21A8-45CC-9D02-E2828308B454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96" creationId="{A28E703F-437B-429C-AB7B-83F2ED5329FA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97" creationId="{87048C77-4CCA-4561-B5F5-0A5EF3F7653F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98" creationId="{6FDBC3CC-DDD9-48BD-90A3-5E70A7DE6933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299" creationId="{74030737-6A9C-40DC-8FD5-0DCE9DEE60E6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300" creationId="{DC9943C7-3B2D-4C50-8892-B9708855DC97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301" creationId="{EAD71BA6-8AE3-4A2B-96A0-24E418F8262B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302" creationId="{9DF0FE8F-D880-40D0-9F3E-A9EF5A156E3F}"/>
          </ac:spMkLst>
        </pc:spChg>
        <pc:spChg chg="mod">
          <ac:chgData name="hassan MH" userId="84cd2103f36ef0dc" providerId="LiveId" clId="{DB09E389-B254-452F-B509-6BD4BBA14926}" dt="2021-02-20T13:00:22.225" v="1181"/>
          <ac:spMkLst>
            <pc:docMk/>
            <pc:sldMk cId="2082523571" sldId="267"/>
            <ac:spMk id="303" creationId="{928282DE-0DCF-455B-876F-244D9B0DD6F7}"/>
          </ac:spMkLst>
        </pc:spChg>
        <pc:spChg chg="mod topLvl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06" creationId="{1891948F-F9C5-4CAA-91B4-EC559F2D9D8C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07" creationId="{348C6C1D-1543-4D2B-9706-F2AF04FB6CA7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08" creationId="{2A2D81FE-46E7-412B-B363-FABE6EB0C672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09" creationId="{A757E914-7C3B-4814-84BA-AF4BAAF2EAF6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10" creationId="{E090C664-3759-4B68-9C35-767C12BE5DA3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11" creationId="{3B706F71-A2C8-44C4-9F34-8F3851AF52A9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12" creationId="{D8B3DFD8-C794-4062-B150-9B65C37BD7C9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13" creationId="{966DF8AE-04D1-44E6-874F-B58F5A597968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14" creationId="{532A5E02-8446-4B98-A8B1-FAD26773FDC8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15" creationId="{7BC27A32-5694-49CF-947B-E4640A7BA6C7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16" creationId="{41E6A0A4-59D3-4CEF-B792-0BF2D6CA5145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17" creationId="{975D3342-CC3C-4157-B0FE-489A9E722BCF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18" creationId="{025A7310-EDD9-4783-B54A-A54DC7C82B3C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19" creationId="{DD907E17-0CD2-4CD6-AA31-64D2A6D3F7E6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20" creationId="{6D598598-253C-4011-A83F-B487494B571F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21" creationId="{A33F0827-CA49-47AD-99C6-2B7B13247F66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22" creationId="{503F9A04-98FF-4DC8-94B4-CFAAF42F6C2D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23" creationId="{66A79D64-2A97-404C-82D0-A58327141909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24" creationId="{E79B3EEC-A358-4406-A1AF-6FDB99FCBD88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25" creationId="{3BDE82BC-ED7A-40B7-803C-832500AAD28C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26" creationId="{17E1FD73-7554-4710-A821-A28407BD708F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27" creationId="{8E3BFA3D-6914-4C2D-A8E5-96A94ADA83AD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28" creationId="{9AE0B90F-AC21-405E-943F-7D726A556CF1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29" creationId="{CDE74504-0F54-43D2-8393-8249A43EAB34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30" creationId="{36EF038E-9963-42EE-AD06-2D1A6010D350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31" creationId="{708123BF-32B5-4D28-B15A-7FF89D4C5243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32" creationId="{32BCDAF8-09A4-41FA-A44E-B5B90317895E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33" creationId="{E495BA91-82F2-4159-9739-873ABE236BA1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34" creationId="{544E7671-7919-4458-8C88-4F399A8A7F76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35" creationId="{C4F53C0C-A988-4375-A968-BCA2250D8C08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36" creationId="{F2201D54-F248-44D2-980E-711870B87E46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37" creationId="{F6738F5C-EB16-4086-AE91-BC1C87630195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38" creationId="{863C729A-5CD6-469C-B836-3630E19CD546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39" creationId="{C4AEDB55-1404-4758-B5E5-CACE2D4FF25B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40" creationId="{8121A8BA-79D7-4FF3-A9BA-1C0AD7DA807B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41" creationId="{640439A4-9A8E-42FD-BF60-3815125F1C20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42" creationId="{B9E2DA7E-7779-49E9-AFB3-18FDA689ADE6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43" creationId="{E070C999-0F95-431B-893A-DE005730D387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44" creationId="{1E971CBF-CC3E-4B28-A60B-BA8552FD6DCF}"/>
          </ac:spMkLst>
        </pc:spChg>
        <pc:spChg chg="mod topLvl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47" creationId="{0F5B7B6C-BCB3-47F6-9EF0-778430B893BC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48" creationId="{74A13EC5-0674-4571-9491-C6F9D6616DD9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49" creationId="{594D4E86-20C7-4BC9-9EA1-314A1EDD2EF1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50" creationId="{79A886F5-E34D-45C7-A50B-8290DA0849C6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51" creationId="{98F88BCF-0860-4AAE-A1CA-2862F97D337C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52" creationId="{2DBC577E-E89F-40C0-8763-745EE3CD9340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53" creationId="{03BDBE09-EC42-4701-A816-42AC87D15C9B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54" creationId="{04516BB9-BB76-4E43-A10C-FEECA278D644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55" creationId="{372016C0-6B05-4DCF-A519-69DD9F8F575D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56" creationId="{7B0F96C4-F19C-4F0A-9145-24506A7DAF93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57" creationId="{393A7817-2E9B-4712-A3C4-11D14C9F8A62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58" creationId="{957D6647-73E0-45D5-BA7F-25B078BF21BB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59" creationId="{EE56D826-81A0-4D3C-B707-29CC5CA49754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60" creationId="{F87DCAC1-9C46-4B1A-AF61-7A2A96D5146E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61" creationId="{D82F2F9E-8119-4D90-A276-549A2FE1BE86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62" creationId="{93C7DAF0-4E91-4BE7-AF3B-E8BECAFF4F08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63" creationId="{2569CCE3-8568-4517-8769-4682739DA41B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64" creationId="{A63D09B9-4FA2-4CF0-ADB4-3192DEEFEAD0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65" creationId="{D31B525E-4E59-4339-867D-8D1E51B8263E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66" creationId="{FADAC43D-2022-4D40-BD47-04BA289C1392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67" creationId="{DE94F2FC-5D8A-49C2-B8C2-AC3F13C20E20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68" creationId="{73D7B2D8-CB22-4039-958F-530F035E0DF1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69" creationId="{8DF2F053-987A-4829-9C3C-BD0EE029418D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70" creationId="{B0C366D5-B6F8-4846-8AE4-C3FFFBBBB962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71" creationId="{42BFBE64-8D59-479A-9A0E-32DE5FA0C563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72" creationId="{85E0FAF3-7100-45EA-B869-26A86DB7528F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73" creationId="{B3A262CA-8F41-43D0-B822-96822CA8603F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74" creationId="{F63AC410-B74C-4FA8-8562-61B34036FECD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75" creationId="{CA38D731-8771-4D5F-9F24-A2692E36B1B6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76" creationId="{1BD1D003-5A07-491D-9A7A-44F09378E5B9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77" creationId="{1517149E-1493-451B-BE1A-CF046CBD3073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78" creationId="{80AA55BB-6410-434B-B43F-9E6147BBFA87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79" creationId="{9668B2E5-45B9-4604-BE17-1369D41070DA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80" creationId="{313C96EE-B750-4548-BE01-39B88CA27908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81" creationId="{C6303BE3-FA92-42BA-8FB2-7DB24FEF5C96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82" creationId="{E9254652-B29D-4591-8475-7F4063627A88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83" creationId="{B953D426-DF8E-4FC2-BBAD-0337B500A8A2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84" creationId="{62BAEFB9-EC5C-4D65-94B9-815F0A7007AF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85" creationId="{0D24D9C0-CB43-4BCD-97C1-A4EB3B900A2D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86" creationId="{BF912809-18D1-437B-B827-B4D35F4A8E94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87" creationId="{4B3A1691-E28F-4770-9B7E-367B6C6325A3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88" creationId="{59F077D0-87BC-48C3-A6C2-1423339F009B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89" creationId="{F2AB79BD-C3AF-4C2B-BC06-DA20FC2D7326}"/>
          </ac:spMkLst>
        </pc:spChg>
        <pc:spChg chg="mod topLvl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92" creationId="{DD508025-CB34-46C8-A038-1F6DF0B1BC1F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93" creationId="{A08C3859-2CC2-4393-B654-25B85E8B88CC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94" creationId="{28D3D458-B225-4E7C-B566-293E9200B3F6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95" creationId="{B255C5CF-CA4A-4BB9-BD8E-03B7D3467C4A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96" creationId="{6E23C6E3-DA00-4103-BBDD-96CBD03E58F0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97" creationId="{0531E620-42B4-4E13-83DF-A32A2634E8A6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98" creationId="{AD668983-E33E-414A-BA81-506087C5F2DA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399" creationId="{ADCE946C-8473-4718-8486-9493223083D0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00" creationId="{0F1E2F22-6580-4CA4-B514-DBBCA23F07CE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01" creationId="{7E9F41A9-0DAC-4AC9-88FF-A7E7EBF6C50B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02" creationId="{811D52C2-FA79-43B3-88F5-4A0F713DF3C3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03" creationId="{0F6ABC9D-D14B-4DBA-AD6C-D4E631F1D8E2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04" creationId="{FD722E52-E70D-4F64-BA66-A2015A805B24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05" creationId="{6ECEC980-693A-4CE1-A2C5-5DC368E5E6AA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06" creationId="{F526428F-F8EB-4F07-93AA-4941CF5890F5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07" creationId="{ED2A6DF1-7DD1-483A-AA43-377423EA6909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08" creationId="{CCF859A3-2B0C-4F95-93F1-AD2A7D0F430A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09" creationId="{C99261B7-ECEF-4E26-B46E-6513B71C3DD0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10" creationId="{D1C5A3A5-DDB5-4FEA-9FA2-916E9D4DE599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11" creationId="{642722BA-73B1-469E-B826-763BA024CADB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12" creationId="{EA803869-ECC6-40C1-85D9-CCCE0828FD63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13" creationId="{DB6E2DD8-B945-4C0A-909A-40DE0E206D52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14" creationId="{5DBC0F8D-52A0-4CBC-9DEE-A8A1DE37EE4B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15" creationId="{43DB4928-BAB3-4EAB-9118-19004494F172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16" creationId="{BADFD91B-B0FF-4D9F-B188-8AC22696DE60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17" creationId="{D937B5AA-0360-4B5B-830C-46063B0DD652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18" creationId="{6DC65E57-4F09-4D7B-A3F4-7C1DFB05A4D5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19" creationId="{4F859EC3-9736-4BDC-BC48-5146BD7D686B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20" creationId="{444F945E-59A4-499E-963F-BCAF0109BA01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21" creationId="{AB3863A6-6DAB-456D-8702-F509C7428F0E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22" creationId="{135A2B24-3775-4641-BAC1-AC70CCB218DE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23" creationId="{2AC533D9-6EB2-48CE-92C9-92DAAA14878F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24" creationId="{DD818380-42A3-4AC5-A88B-3B9361A368A0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25" creationId="{5FC6C0B8-92A2-42D7-A9EB-E9E4252D5E79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26" creationId="{5C87FA5C-20A9-4813-9303-8DD4E80ADD2D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27" creationId="{216D8BD1-8FD3-4140-8DAA-4DF61FCBA048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28" creationId="{1043C78E-0D6A-46D4-9F6E-6BCFA11CBED1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29" creationId="{7C0371D6-8D85-4388-AD81-051158DB9465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30" creationId="{B7E7B85D-73A6-4F5A-AA7A-CFE3BA81955B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31" creationId="{BCC9BC51-D187-4315-A34B-CDCCB5CAFD83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32" creationId="{5C550B59-48B0-416E-85CD-E96924876F13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33" creationId="{2D9D39F5-1A7C-43F7-B3CC-39EFA054E438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34" creationId="{6E539AE2-9B7B-4D70-A91D-94B2701F828D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35" creationId="{49F8173A-9ED5-40D2-B9FC-29AB950EBA66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36" creationId="{AC3E3899-D9B2-4FF9-9E55-5A04852C621A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37" creationId="{BBC4CB62-F771-455F-9CE6-0E4C4A1C83C9}"/>
          </ac:spMkLst>
        </pc:spChg>
        <pc:spChg chg="mod topLvl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40" creationId="{4392DB5F-5669-4A10-ABCD-600143C1D59C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41" creationId="{93287483-DB71-4681-9638-2510B605BB48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42" creationId="{509614DD-9A02-4B67-86F6-C5D4414B30D5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43" creationId="{0E1D2C5F-429A-416B-AFBA-3EE500D9D785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44" creationId="{C1EE6FE6-A6F1-4175-8FF5-91A18E68782F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45" creationId="{BCD93077-FFA8-4101-B813-A052CD49BFB7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46" creationId="{32FE2505-5962-4DD4-B1FC-B6EB9C4CA024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47" creationId="{91D14EA0-6EA0-413B-BE50-B8AC71B5DF36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48" creationId="{B972F58F-E6C3-41F3-B945-9BFAE7D17DD1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49" creationId="{785DECFA-87CE-42A8-A1A0-7F1A76483F42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50" creationId="{BC8E81DE-1DB3-4636-8FF6-1EDFF3D5FD52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51" creationId="{B2295E18-C2BD-4D27-B666-EC119E8ECC3A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52" creationId="{8B5AECE8-C6A8-4299-B465-309C1271BC58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53" creationId="{AE89B239-F649-436E-A53E-B9A6B7FCF80B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54" creationId="{851198DE-FAB0-44C4-AAF4-2577C904671F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55" creationId="{54B34C97-67C7-46FD-A8C3-EE400CFF8F58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56" creationId="{ECC291A9-A3B4-4176-BFD5-DAD6E2B67132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57" creationId="{A1E8EBC4-6D7B-4583-9297-51450691738A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58" creationId="{C63F6D2D-1F1F-4651-B5DD-023B50285765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59" creationId="{F4D41ED8-945D-4C3C-A8A6-FC6F838205BF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60" creationId="{18FC1080-7A4D-4C42-A588-86D32184DC0D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61" creationId="{5E792B42-7956-40A7-A631-9BDBD12B292A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62" creationId="{439AB73C-77E0-4629-9E11-FE90809379D7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63" creationId="{03C8D134-15B1-446B-BE58-E99EA1020E5C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64" creationId="{26BEE35A-AB05-48D7-94F7-84937CED129C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65" creationId="{FFF59898-5633-4A75-8E09-D52CFA230BBB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66" creationId="{D4B81C62-DB19-4E00-AA31-3563D0DB1183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67" creationId="{C5AB841F-2CF1-46AE-B019-5420D8D80F61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68" creationId="{C8C98595-43F3-4BF3-B5BD-5D632B8FFB37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69" creationId="{7CD598EF-B22C-4733-B0AA-848DB0DD4DFB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70" creationId="{65FF2E26-D60F-4978-9911-13070E7FDC70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71" creationId="{503A14E3-2BBD-46DC-A906-46D0E8607AE6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72" creationId="{5FB833AC-6C06-44F8-880A-60D1E95C8C9C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73" creationId="{9ED211BF-65CA-4E9E-82C6-6FC4AEEA9354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74" creationId="{C8FBB075-A839-45EA-9CAC-C682076D9EE0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75" creationId="{417E93BB-4C33-4747-9081-50D4C23DFE95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76" creationId="{ADFE59A1-D758-4B3D-9CEC-F6F133CEF9DD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77" creationId="{3302E443-DAB9-489E-8F4A-B2C566E33569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78" creationId="{2038A697-EB46-47A6-A637-3F94A4A56654}"/>
          </ac:spMkLst>
        </pc:spChg>
        <pc:spChg chg="mod">
          <ac:chgData name="hassan MH" userId="84cd2103f36ef0dc" providerId="LiveId" clId="{DB09E389-B254-452F-B509-6BD4BBA14926}" dt="2021-02-20T13:04:52.342" v="1254" actId="165"/>
          <ac:spMkLst>
            <pc:docMk/>
            <pc:sldMk cId="2082523571" sldId="267"/>
            <ac:spMk id="479" creationId="{EE4C6555-0A50-4B8A-B11C-CBB5E6EE6A94}"/>
          </ac:spMkLst>
        </pc:spChg>
        <pc:spChg chg="del mod topLvl">
          <ac:chgData name="hassan MH" userId="84cd2103f36ef0dc" providerId="LiveId" clId="{DB09E389-B254-452F-B509-6BD4BBA14926}" dt="2021-02-20T13:02:03.444" v="1220" actId="478"/>
          <ac:spMkLst>
            <pc:docMk/>
            <pc:sldMk cId="2082523571" sldId="267"/>
            <ac:spMk id="484" creationId="{0C815FF2-A911-40A3-8C2A-501A22CBD8A5}"/>
          </ac:spMkLst>
        </pc:spChg>
        <pc:spChg chg="del mod">
          <ac:chgData name="hassan MH" userId="84cd2103f36ef0dc" providerId="LiveId" clId="{DB09E389-B254-452F-B509-6BD4BBA14926}" dt="2021-02-20T13:01:48.721" v="1215" actId="478"/>
          <ac:spMkLst>
            <pc:docMk/>
            <pc:sldMk cId="2082523571" sldId="267"/>
            <ac:spMk id="485" creationId="{93932870-3E21-4BB9-818D-B84D2C25EFC9}"/>
          </ac:spMkLst>
        </pc:spChg>
        <pc:spChg chg="del mod">
          <ac:chgData name="hassan MH" userId="84cd2103f36ef0dc" providerId="LiveId" clId="{DB09E389-B254-452F-B509-6BD4BBA14926}" dt="2021-02-20T13:02:01.532" v="1219" actId="478"/>
          <ac:spMkLst>
            <pc:docMk/>
            <pc:sldMk cId="2082523571" sldId="267"/>
            <ac:spMk id="486" creationId="{A89B9F41-8191-427E-A7AA-E6341B8AFB52}"/>
          </ac:spMkLst>
        </pc:spChg>
        <pc:spChg chg="del mod">
          <ac:chgData name="hassan MH" userId="84cd2103f36ef0dc" providerId="LiveId" clId="{DB09E389-B254-452F-B509-6BD4BBA14926}" dt="2021-02-20T13:01:59.253" v="1218" actId="478"/>
          <ac:spMkLst>
            <pc:docMk/>
            <pc:sldMk cId="2082523571" sldId="267"/>
            <ac:spMk id="487" creationId="{1EE8D0CC-9A83-4DBE-AF76-A09F480A4B9E}"/>
          </ac:spMkLst>
        </pc:spChg>
        <pc:spChg chg="mod">
          <ac:chgData name="hassan MH" userId="84cd2103f36ef0dc" providerId="LiveId" clId="{DB09E389-B254-452F-B509-6BD4BBA14926}" dt="2021-02-20T13:02:42.869" v="1229"/>
          <ac:spMkLst>
            <pc:docMk/>
            <pc:sldMk cId="2082523571" sldId="267"/>
            <ac:spMk id="490" creationId="{5251BFAB-0922-4560-93DE-A1F895ECFA42}"/>
          </ac:spMkLst>
        </pc:spChg>
        <pc:spChg chg="mod">
          <ac:chgData name="hassan MH" userId="84cd2103f36ef0dc" providerId="LiveId" clId="{DB09E389-B254-452F-B509-6BD4BBA14926}" dt="2021-02-20T13:02:42.869" v="1229"/>
          <ac:spMkLst>
            <pc:docMk/>
            <pc:sldMk cId="2082523571" sldId="267"/>
            <ac:spMk id="491" creationId="{1BE12E33-B1B6-4CDC-8C86-56613835095A}"/>
          </ac:spMkLst>
        </pc:spChg>
        <pc:spChg chg="mod">
          <ac:chgData name="hassan MH" userId="84cd2103f36ef0dc" providerId="LiveId" clId="{DB09E389-B254-452F-B509-6BD4BBA14926}" dt="2021-02-20T13:02:42.869" v="1229"/>
          <ac:spMkLst>
            <pc:docMk/>
            <pc:sldMk cId="2082523571" sldId="267"/>
            <ac:spMk id="492" creationId="{C9F24612-E552-4433-83EB-0BF1AC05C614}"/>
          </ac:spMkLst>
        </pc:spChg>
        <pc:spChg chg="add del mod">
          <ac:chgData name="hassan MH" userId="84cd2103f36ef0dc" providerId="LiveId" clId="{DB09E389-B254-452F-B509-6BD4BBA14926}" dt="2021-02-20T13:07:44.244" v="1278" actId="14100"/>
          <ac:spMkLst>
            <pc:docMk/>
            <pc:sldMk cId="2082523571" sldId="267"/>
            <ac:spMk id="493" creationId="{B336BCAF-47EC-40B9-9008-9C0E6613614C}"/>
          </ac:spMkLst>
        </pc:spChg>
        <pc:spChg chg="mod">
          <ac:chgData name="hassan MH" userId="84cd2103f36ef0dc" providerId="LiveId" clId="{DB09E389-B254-452F-B509-6BD4BBA14926}" dt="2021-02-20T13:07:11.694" v="1273" actId="207"/>
          <ac:spMkLst>
            <pc:docMk/>
            <pc:sldMk cId="2082523571" sldId="267"/>
            <ac:spMk id="494" creationId="{6AFD1836-51B6-4EBB-B482-88C0619ACC50}"/>
          </ac:spMkLst>
        </pc:spChg>
        <pc:spChg chg="mod">
          <ac:chgData name="hassan MH" userId="84cd2103f36ef0dc" providerId="LiveId" clId="{DB09E389-B254-452F-B509-6BD4BBA14926}" dt="2021-02-20T13:02:42.869" v="1229"/>
          <ac:spMkLst>
            <pc:docMk/>
            <pc:sldMk cId="2082523571" sldId="267"/>
            <ac:spMk id="496" creationId="{7A2E51CF-EA49-46DD-9B07-AA3B7D82594B}"/>
          </ac:spMkLst>
        </pc:spChg>
        <pc:spChg chg="mod">
          <ac:chgData name="hassan MH" userId="84cd2103f36ef0dc" providerId="LiveId" clId="{DB09E389-B254-452F-B509-6BD4BBA14926}" dt="2021-02-20T13:02:42.869" v="1229"/>
          <ac:spMkLst>
            <pc:docMk/>
            <pc:sldMk cId="2082523571" sldId="267"/>
            <ac:spMk id="497" creationId="{B51C13A3-F2EC-4767-91C3-B82729678AB8}"/>
          </ac:spMkLst>
        </pc:spChg>
        <pc:spChg chg="mod">
          <ac:chgData name="hassan MH" userId="84cd2103f36ef0dc" providerId="LiveId" clId="{DB09E389-B254-452F-B509-6BD4BBA14926}" dt="2021-02-20T13:02:42.869" v="1229"/>
          <ac:spMkLst>
            <pc:docMk/>
            <pc:sldMk cId="2082523571" sldId="267"/>
            <ac:spMk id="498" creationId="{282B2952-9D78-4386-B3B0-EC5A8968CA0C}"/>
          </ac:spMkLst>
        </pc:spChg>
        <pc:spChg chg="mod">
          <ac:chgData name="hassan MH" userId="84cd2103f36ef0dc" providerId="LiveId" clId="{DB09E389-B254-452F-B509-6BD4BBA14926}" dt="2021-02-20T13:02:42.869" v="1229"/>
          <ac:spMkLst>
            <pc:docMk/>
            <pc:sldMk cId="2082523571" sldId="267"/>
            <ac:spMk id="501" creationId="{F46B1900-60AE-4A32-8045-B30888C5AE55}"/>
          </ac:spMkLst>
        </pc:spChg>
        <pc:spChg chg="mod">
          <ac:chgData name="hassan MH" userId="84cd2103f36ef0dc" providerId="LiveId" clId="{DB09E389-B254-452F-B509-6BD4BBA14926}" dt="2021-02-20T13:03:27.556" v="1235" actId="688"/>
          <ac:spMkLst>
            <pc:docMk/>
            <pc:sldMk cId="2082523571" sldId="267"/>
            <ac:spMk id="504" creationId="{8BEC225C-7C65-4D08-967D-9D5199D75223}"/>
          </ac:spMkLst>
        </pc:spChg>
        <pc:spChg chg="mod">
          <ac:chgData name="hassan MH" userId="84cd2103f36ef0dc" providerId="LiveId" clId="{DB09E389-B254-452F-B509-6BD4BBA14926}" dt="2021-02-20T13:03:29.893" v="1237" actId="688"/>
          <ac:spMkLst>
            <pc:docMk/>
            <pc:sldMk cId="2082523571" sldId="267"/>
            <ac:spMk id="505" creationId="{4F58357F-201A-4974-B712-52E007CBBC58}"/>
          </ac:spMkLst>
        </pc:spChg>
        <pc:spChg chg="del mod">
          <ac:chgData name="hassan MH" userId="84cd2103f36ef0dc" providerId="LiveId" clId="{DB09E389-B254-452F-B509-6BD4BBA14926}" dt="2021-02-20T13:01:29.291" v="1199" actId="478"/>
          <ac:spMkLst>
            <pc:docMk/>
            <pc:sldMk cId="2082523571" sldId="267"/>
            <ac:spMk id="506" creationId="{3AA0330C-4F7E-4C01-BB8F-35EF37E21A7A}"/>
          </ac:spMkLst>
        </pc:spChg>
        <pc:spChg chg="add del mod">
          <ac:chgData name="hassan MH" userId="84cd2103f36ef0dc" providerId="LiveId" clId="{DB09E389-B254-452F-B509-6BD4BBA14926}" dt="2021-02-20T13:01:40.883" v="1210" actId="478"/>
          <ac:spMkLst>
            <pc:docMk/>
            <pc:sldMk cId="2082523571" sldId="267"/>
            <ac:spMk id="507" creationId="{19F9A897-A154-4978-AC0E-B0AB3CA445ED}"/>
          </ac:spMkLst>
        </pc:spChg>
        <pc:spChg chg="add del mod">
          <ac:chgData name="hassan MH" userId="84cd2103f36ef0dc" providerId="LiveId" clId="{DB09E389-B254-452F-B509-6BD4BBA14926}" dt="2021-02-20T13:01:43.693" v="1212" actId="478"/>
          <ac:spMkLst>
            <pc:docMk/>
            <pc:sldMk cId="2082523571" sldId="267"/>
            <ac:spMk id="508" creationId="{3F048A1A-C7B5-4D70-9920-DEA067297367}"/>
          </ac:spMkLst>
        </pc:spChg>
        <pc:spChg chg="add del mod">
          <ac:chgData name="hassan MH" userId="84cd2103f36ef0dc" providerId="LiveId" clId="{DB09E389-B254-452F-B509-6BD4BBA14926}" dt="2021-02-20T13:01:42.274" v="1211" actId="478"/>
          <ac:spMkLst>
            <pc:docMk/>
            <pc:sldMk cId="2082523571" sldId="267"/>
            <ac:spMk id="509" creationId="{54C3D3CF-62E6-4018-BD49-CBE882FDAF39}"/>
          </ac:spMkLst>
        </pc:spChg>
        <pc:spChg chg="mod">
          <ac:chgData name="hassan MH" userId="84cd2103f36ef0dc" providerId="LiveId" clId="{DB09E389-B254-452F-B509-6BD4BBA14926}" dt="2021-02-20T13:02:42.869" v="1229"/>
          <ac:spMkLst>
            <pc:docMk/>
            <pc:sldMk cId="2082523571" sldId="267"/>
            <ac:spMk id="510" creationId="{25094003-46DB-43A7-B268-6AF008BCBC2F}"/>
          </ac:spMkLst>
        </pc:spChg>
        <pc:spChg chg="mod">
          <ac:chgData name="hassan MH" userId="84cd2103f36ef0dc" providerId="LiveId" clId="{DB09E389-B254-452F-B509-6BD4BBA14926}" dt="2021-02-20T13:02:42.869" v="1229"/>
          <ac:spMkLst>
            <pc:docMk/>
            <pc:sldMk cId="2082523571" sldId="267"/>
            <ac:spMk id="511" creationId="{9496ACAB-5F64-4A5E-9A4B-966AE40A8831}"/>
          </ac:spMkLst>
        </pc:spChg>
        <pc:spChg chg="mod">
          <ac:chgData name="hassan MH" userId="84cd2103f36ef0dc" providerId="LiveId" clId="{DB09E389-B254-452F-B509-6BD4BBA14926}" dt="2021-02-20T13:02:42.869" v="1229"/>
          <ac:spMkLst>
            <pc:docMk/>
            <pc:sldMk cId="2082523571" sldId="267"/>
            <ac:spMk id="512" creationId="{696311D1-F829-4029-8251-4984AFB8CBD5}"/>
          </ac:spMkLst>
        </pc:spChg>
        <pc:spChg chg="mod">
          <ac:chgData name="hassan MH" userId="84cd2103f36ef0dc" providerId="LiveId" clId="{DB09E389-B254-452F-B509-6BD4BBA14926}" dt="2021-02-20T13:02:42.869" v="1229"/>
          <ac:spMkLst>
            <pc:docMk/>
            <pc:sldMk cId="2082523571" sldId="267"/>
            <ac:spMk id="513" creationId="{61D72F17-74A3-4F67-8156-C4847AF1F816}"/>
          </ac:spMkLst>
        </pc:spChg>
        <pc:spChg chg="del mod">
          <ac:chgData name="hassan MH" userId="84cd2103f36ef0dc" providerId="LiveId" clId="{DB09E389-B254-452F-B509-6BD4BBA14926}" dt="2021-02-20T13:01:45.678" v="1213" actId="478"/>
          <ac:spMkLst>
            <pc:docMk/>
            <pc:sldMk cId="2082523571" sldId="267"/>
            <ac:spMk id="514" creationId="{4B03DA19-4780-4B80-956C-83139E37FC2C}"/>
          </ac:spMkLst>
        </pc:spChg>
        <pc:spChg chg="del mod">
          <ac:chgData name="hassan MH" userId="84cd2103f36ef0dc" providerId="LiveId" clId="{DB09E389-B254-452F-B509-6BD4BBA14926}" dt="2021-02-20T13:01:57.211" v="1217" actId="478"/>
          <ac:spMkLst>
            <pc:docMk/>
            <pc:sldMk cId="2082523571" sldId="267"/>
            <ac:spMk id="515" creationId="{D5F0F07F-A86C-4822-A9A4-BE347D9FBF78}"/>
          </ac:spMkLst>
        </pc:spChg>
        <pc:spChg chg="del mod">
          <ac:chgData name="hassan MH" userId="84cd2103f36ef0dc" providerId="LiveId" clId="{DB09E389-B254-452F-B509-6BD4BBA14926}" dt="2021-02-20T13:01:50.093" v="1216" actId="478"/>
          <ac:spMkLst>
            <pc:docMk/>
            <pc:sldMk cId="2082523571" sldId="267"/>
            <ac:spMk id="516" creationId="{F76EF881-F1C0-4B13-8FA2-0497C453F267}"/>
          </ac:spMkLst>
        </pc:spChg>
        <pc:spChg chg="del mod">
          <ac:chgData name="hassan MH" userId="84cd2103f36ef0dc" providerId="LiveId" clId="{DB09E389-B254-452F-B509-6BD4BBA14926}" dt="2021-02-20T13:01:47.187" v="1214" actId="478"/>
          <ac:spMkLst>
            <pc:docMk/>
            <pc:sldMk cId="2082523571" sldId="267"/>
            <ac:spMk id="517" creationId="{B776D0BE-C09A-47FF-B071-0070CD9B1905}"/>
          </ac:spMkLst>
        </pc:spChg>
        <pc:spChg chg="add mod">
          <ac:chgData name="hassan MH" userId="84cd2103f36ef0dc" providerId="LiveId" clId="{DB09E389-B254-452F-B509-6BD4BBA14926}" dt="2021-02-20T13:01:08.716" v="1195" actId="1076"/>
          <ac:spMkLst>
            <pc:docMk/>
            <pc:sldMk cId="2082523571" sldId="267"/>
            <ac:spMk id="518" creationId="{4EBAFBBB-8DCA-4332-A5BE-B04E10BA9AD6}"/>
          </ac:spMkLst>
        </pc:spChg>
        <pc:spChg chg="add del mod">
          <ac:chgData name="hassan MH" userId="84cd2103f36ef0dc" providerId="LiveId" clId="{DB09E389-B254-452F-B509-6BD4BBA14926}" dt="2021-02-20T13:03:46.919" v="1239"/>
          <ac:spMkLst>
            <pc:docMk/>
            <pc:sldMk cId="2082523571" sldId="267"/>
            <ac:spMk id="521" creationId="{EB3566CA-103E-4EF7-BFD7-5ED17517276B}"/>
          </ac:spMkLst>
        </pc:spChg>
        <pc:spChg chg="add del mod">
          <ac:chgData name="hassan MH" userId="84cd2103f36ef0dc" providerId="LiveId" clId="{DB09E389-B254-452F-B509-6BD4BBA14926}" dt="2021-02-20T13:03:46.919" v="1239"/>
          <ac:spMkLst>
            <pc:docMk/>
            <pc:sldMk cId="2082523571" sldId="267"/>
            <ac:spMk id="522" creationId="{2AE7A4C6-6446-4B1B-A94D-5A898050FE7B}"/>
          </ac:spMkLst>
        </pc:spChg>
        <pc:spChg chg="add mod">
          <ac:chgData name="hassan MH" userId="84cd2103f36ef0dc" providerId="LiveId" clId="{DB09E389-B254-452F-B509-6BD4BBA14926}" dt="2021-02-20T13:06:21.206" v="1261" actId="164"/>
          <ac:spMkLst>
            <pc:docMk/>
            <pc:sldMk cId="2082523571" sldId="267"/>
            <ac:spMk id="523" creationId="{E44C8657-5E14-405F-BD3D-37C88097F78C}"/>
          </ac:spMkLst>
        </pc:spChg>
        <pc:spChg chg="add mod">
          <ac:chgData name="hassan MH" userId="84cd2103f36ef0dc" providerId="LiveId" clId="{DB09E389-B254-452F-B509-6BD4BBA14926}" dt="2021-02-20T13:06:21.206" v="1261" actId="164"/>
          <ac:spMkLst>
            <pc:docMk/>
            <pc:sldMk cId="2082523571" sldId="267"/>
            <ac:spMk id="524" creationId="{5E82108B-A135-46C2-AC39-6F31DF67BE7A}"/>
          </ac:spMkLst>
        </pc:spChg>
        <pc:spChg chg="add del mod">
          <ac:chgData name="hassan MH" userId="84cd2103f36ef0dc" providerId="LiveId" clId="{DB09E389-B254-452F-B509-6BD4BBA14926}" dt="2021-02-20T13:04:22.598" v="1249"/>
          <ac:spMkLst>
            <pc:docMk/>
            <pc:sldMk cId="2082523571" sldId="267"/>
            <ac:spMk id="525" creationId="{D5272C37-002F-419D-8D7F-D0AC1D410532}"/>
          </ac:spMkLst>
        </pc:spChg>
        <pc:spChg chg="add del mod">
          <ac:chgData name="hassan MH" userId="84cd2103f36ef0dc" providerId="LiveId" clId="{DB09E389-B254-452F-B509-6BD4BBA14926}" dt="2021-02-20T13:04:22.598" v="1249"/>
          <ac:spMkLst>
            <pc:docMk/>
            <pc:sldMk cId="2082523571" sldId="267"/>
            <ac:spMk id="526" creationId="{7807853D-926E-4C6B-9FD5-1FBC67B38F3A}"/>
          </ac:spMkLst>
        </pc:spChg>
        <pc:spChg chg="add del mod">
          <ac:chgData name="hassan MH" userId="84cd2103f36ef0dc" providerId="LiveId" clId="{DB09E389-B254-452F-B509-6BD4BBA14926}" dt="2021-02-20T13:04:43.068" v="1252" actId="478"/>
          <ac:spMkLst>
            <pc:docMk/>
            <pc:sldMk cId="2082523571" sldId="267"/>
            <ac:spMk id="527" creationId="{AB13395E-823F-4CA4-9006-BADD549FC5AA}"/>
          </ac:spMkLst>
        </pc:spChg>
        <pc:spChg chg="add del mod">
          <ac:chgData name="hassan MH" userId="84cd2103f36ef0dc" providerId="LiveId" clId="{DB09E389-B254-452F-B509-6BD4BBA14926}" dt="2021-02-20T13:04:43.068" v="1252" actId="478"/>
          <ac:spMkLst>
            <pc:docMk/>
            <pc:sldMk cId="2082523571" sldId="267"/>
            <ac:spMk id="528" creationId="{6D88E983-C415-49E0-AC05-2878EE6C1D9E}"/>
          </ac:spMkLst>
        </pc:spChg>
        <pc:spChg chg="add mod ord">
          <ac:chgData name="hassan MH" userId="84cd2103f36ef0dc" providerId="LiveId" clId="{DB09E389-B254-452F-B509-6BD4BBA14926}" dt="2021-02-20T13:07:25.101" v="1275" actId="166"/>
          <ac:spMkLst>
            <pc:docMk/>
            <pc:sldMk cId="2082523571" sldId="267"/>
            <ac:spMk id="529" creationId="{CF546DF5-2015-4C35-8383-CFAE139768AA}"/>
          </ac:spMkLst>
        </pc:spChg>
        <pc:spChg chg="add mod">
          <ac:chgData name="hassan MH" userId="84cd2103f36ef0dc" providerId="LiveId" clId="{DB09E389-B254-452F-B509-6BD4BBA14926}" dt="2021-02-20T13:07:21.080" v="1274" actId="208"/>
          <ac:spMkLst>
            <pc:docMk/>
            <pc:sldMk cId="2082523571" sldId="267"/>
            <ac:spMk id="530" creationId="{7832F30E-B690-44CF-8824-64C235A76E09}"/>
          </ac:spMkLst>
        </pc:spChg>
        <pc:spChg chg="add mod">
          <ac:chgData name="hassan MH" userId="84cd2103f36ef0dc" providerId="LiveId" clId="{DB09E389-B254-452F-B509-6BD4BBA14926}" dt="2021-02-20T13:06:31.371" v="1263" actId="1076"/>
          <ac:spMkLst>
            <pc:docMk/>
            <pc:sldMk cId="2082523571" sldId="267"/>
            <ac:spMk id="531" creationId="{D2C2816A-43C2-4733-8433-CF7B0E5EAEAD}"/>
          </ac:spMkLst>
        </pc:spChg>
        <pc:spChg chg="add mod">
          <ac:chgData name="hassan MH" userId="84cd2103f36ef0dc" providerId="LiveId" clId="{DB09E389-B254-452F-B509-6BD4BBA14926}" dt="2021-02-20T13:08:09.955" v="1284" actId="1076"/>
          <ac:spMkLst>
            <pc:docMk/>
            <pc:sldMk cId="2082523571" sldId="267"/>
            <ac:spMk id="532" creationId="{AEAF1878-1A68-44CF-ACCB-A4330165FFCE}"/>
          </ac:spMkLst>
        </pc:spChg>
        <pc:spChg chg="add mod">
          <ac:chgData name="hassan MH" userId="84cd2103f36ef0dc" providerId="LiveId" clId="{DB09E389-B254-452F-B509-6BD4BBA14926}" dt="2021-02-20T13:08:09.955" v="1284" actId="1076"/>
          <ac:spMkLst>
            <pc:docMk/>
            <pc:sldMk cId="2082523571" sldId="267"/>
            <ac:spMk id="533" creationId="{9A3A222A-50AF-4545-8D0E-701E5DAAFDA8}"/>
          </ac:spMkLst>
        </pc:spChg>
        <pc:spChg chg="add mod">
          <ac:chgData name="hassan MH" userId="84cd2103f36ef0dc" providerId="LiveId" clId="{DB09E389-B254-452F-B509-6BD4BBA14926}" dt="2021-02-20T13:08:15.083" v="1285" actId="1076"/>
          <ac:spMkLst>
            <pc:docMk/>
            <pc:sldMk cId="2082523571" sldId="267"/>
            <ac:spMk id="534" creationId="{11542B98-E7CA-431C-A49F-8C08CE2EA7E1}"/>
          </ac:spMkLst>
        </pc:spChg>
        <pc:spChg chg="add mod">
          <ac:chgData name="hassan MH" userId="84cd2103f36ef0dc" providerId="LiveId" clId="{DB09E389-B254-452F-B509-6BD4BBA14926}" dt="2021-02-20T13:08:15.083" v="1285" actId="1076"/>
          <ac:spMkLst>
            <pc:docMk/>
            <pc:sldMk cId="2082523571" sldId="267"/>
            <ac:spMk id="535" creationId="{41F949A0-D696-45F9-A022-1B614884B6A0}"/>
          </ac:spMkLst>
        </pc:spChg>
        <pc:spChg chg="add mod">
          <ac:chgData name="hassan MH" userId="84cd2103f36ef0dc" providerId="LiveId" clId="{DB09E389-B254-452F-B509-6BD4BBA14926}" dt="2021-02-20T13:08:17.811" v="1286" actId="1076"/>
          <ac:spMkLst>
            <pc:docMk/>
            <pc:sldMk cId="2082523571" sldId="267"/>
            <ac:spMk id="536" creationId="{6E5FEDBB-C998-4B08-9DB2-D093F4175FDA}"/>
          </ac:spMkLst>
        </pc:spChg>
        <pc:spChg chg="add mod ord">
          <ac:chgData name="hassan MH" userId="84cd2103f36ef0dc" providerId="LiveId" clId="{DB09E389-B254-452F-B509-6BD4BBA14926}" dt="2021-02-20T13:09:48.171" v="1302" actId="1076"/>
          <ac:spMkLst>
            <pc:docMk/>
            <pc:sldMk cId="2082523571" sldId="267"/>
            <ac:spMk id="537" creationId="{490B1EA9-20DE-4956-A8D2-A41B8ABE9E4F}"/>
          </ac:spMkLst>
        </pc:spChg>
        <pc:spChg chg="add del mod">
          <ac:chgData name="hassan MH" userId="84cd2103f36ef0dc" providerId="LiveId" clId="{DB09E389-B254-452F-B509-6BD4BBA14926}" dt="2021-02-20T13:09:56.253" v="1303" actId="478"/>
          <ac:spMkLst>
            <pc:docMk/>
            <pc:sldMk cId="2082523571" sldId="267"/>
            <ac:spMk id="538" creationId="{CFBE10EC-A516-41F5-BE25-CBAD11AEB3B9}"/>
          </ac:spMkLst>
        </pc:spChg>
        <pc:spChg chg="add mod">
          <ac:chgData name="hassan MH" userId="84cd2103f36ef0dc" providerId="LiveId" clId="{DB09E389-B254-452F-B509-6BD4BBA14926}" dt="2021-02-20T13:09:59.937" v="1304" actId="164"/>
          <ac:spMkLst>
            <pc:docMk/>
            <pc:sldMk cId="2082523571" sldId="267"/>
            <ac:spMk id="539" creationId="{2E54DB48-9ACC-427E-8B03-6DBCC1F73AFE}"/>
          </ac:spMkLst>
        </pc:spChg>
        <pc:spChg chg="add mod">
          <ac:chgData name="hassan MH" userId="84cd2103f36ef0dc" providerId="LiveId" clId="{DB09E389-B254-452F-B509-6BD4BBA14926}" dt="2021-02-20T13:09:59.937" v="1304" actId="164"/>
          <ac:spMkLst>
            <pc:docMk/>
            <pc:sldMk cId="2082523571" sldId="267"/>
            <ac:spMk id="540" creationId="{B4D0276F-A3C5-482D-92AD-1253C6E90667}"/>
          </ac:spMkLst>
        </pc:spChg>
        <pc:spChg chg="add mod">
          <ac:chgData name="hassan MH" userId="84cd2103f36ef0dc" providerId="LiveId" clId="{DB09E389-B254-452F-B509-6BD4BBA14926}" dt="2021-02-20T13:09:59.937" v="1304" actId="164"/>
          <ac:spMkLst>
            <pc:docMk/>
            <pc:sldMk cId="2082523571" sldId="267"/>
            <ac:spMk id="541" creationId="{A26C6E84-DC42-4F6B-A05E-10786BA12492}"/>
          </ac:spMkLst>
        </pc:spChg>
        <pc:spChg chg="add mod">
          <ac:chgData name="hassan MH" userId="84cd2103f36ef0dc" providerId="LiveId" clId="{DB09E389-B254-452F-B509-6BD4BBA14926}" dt="2021-02-20T13:09:59.937" v="1304" actId="164"/>
          <ac:spMkLst>
            <pc:docMk/>
            <pc:sldMk cId="2082523571" sldId="267"/>
            <ac:spMk id="542" creationId="{ECE0B4F0-1EE5-40F4-9C44-90C6DB80882B}"/>
          </ac:spMkLst>
        </pc:spChg>
        <pc:spChg chg="add mod">
          <ac:chgData name="hassan MH" userId="84cd2103f36ef0dc" providerId="LiveId" clId="{DB09E389-B254-452F-B509-6BD4BBA14926}" dt="2021-02-20T13:09:59.937" v="1304" actId="164"/>
          <ac:spMkLst>
            <pc:docMk/>
            <pc:sldMk cId="2082523571" sldId="267"/>
            <ac:spMk id="543" creationId="{D82144E0-CB3D-4135-A05D-53D57F799D06}"/>
          </ac:spMkLst>
        </pc:spChg>
        <pc:spChg chg="add mod">
          <ac:chgData name="hassan MH" userId="84cd2103f36ef0dc" providerId="LiveId" clId="{DB09E389-B254-452F-B509-6BD4BBA14926}" dt="2021-02-20T13:09:59.937" v="1304" actId="164"/>
          <ac:spMkLst>
            <pc:docMk/>
            <pc:sldMk cId="2082523571" sldId="267"/>
            <ac:spMk id="544" creationId="{8C112446-B3BF-4B96-9C8A-D124A8FF04E1}"/>
          </ac:spMkLst>
        </pc:spChg>
        <pc:spChg chg="add mod">
          <ac:chgData name="hassan MH" userId="84cd2103f36ef0dc" providerId="LiveId" clId="{DB09E389-B254-452F-B509-6BD4BBA14926}" dt="2021-02-20T13:09:59.937" v="1304" actId="164"/>
          <ac:spMkLst>
            <pc:docMk/>
            <pc:sldMk cId="2082523571" sldId="267"/>
            <ac:spMk id="545" creationId="{48FEB9EF-7513-431B-9A14-0B2FEB36A2CA}"/>
          </ac:spMkLst>
        </pc:spChg>
        <pc:spChg chg="add mod">
          <ac:chgData name="hassan MH" userId="84cd2103f36ef0dc" providerId="LiveId" clId="{DB09E389-B254-452F-B509-6BD4BBA14926}" dt="2021-02-20T13:06:54.519" v="1267" actId="164"/>
          <ac:spMkLst>
            <pc:docMk/>
            <pc:sldMk cId="2082523571" sldId="267"/>
            <ac:spMk id="547" creationId="{7924FD27-1006-4962-AD04-C83889804448}"/>
          </ac:spMkLst>
        </pc:spChg>
        <pc:spChg chg="add mod">
          <ac:chgData name="hassan MH" userId="84cd2103f36ef0dc" providerId="LiveId" clId="{DB09E389-B254-452F-B509-6BD4BBA14926}" dt="2021-02-20T13:06:54.519" v="1267" actId="164"/>
          <ac:spMkLst>
            <pc:docMk/>
            <pc:sldMk cId="2082523571" sldId="267"/>
            <ac:spMk id="548" creationId="{4D7B1DFC-46FA-4CA4-87F1-81584504CC4E}"/>
          </ac:spMkLst>
        </pc:spChg>
        <pc:spChg chg="mod">
          <ac:chgData name="hassan MH" userId="84cd2103f36ef0dc" providerId="LiveId" clId="{DB09E389-B254-452F-B509-6BD4BBA14926}" dt="2021-02-20T13:06:56.664" v="1268" actId="571"/>
          <ac:spMkLst>
            <pc:docMk/>
            <pc:sldMk cId="2082523571" sldId="267"/>
            <ac:spMk id="551" creationId="{646CE104-9296-4B36-8B78-442B2966C2FF}"/>
          </ac:spMkLst>
        </pc:spChg>
        <pc:spChg chg="mod">
          <ac:chgData name="hassan MH" userId="84cd2103f36ef0dc" providerId="LiveId" clId="{DB09E389-B254-452F-B509-6BD4BBA14926}" dt="2021-02-20T13:06:56.664" v="1268" actId="571"/>
          <ac:spMkLst>
            <pc:docMk/>
            <pc:sldMk cId="2082523571" sldId="267"/>
            <ac:spMk id="552" creationId="{C884341E-B592-48FC-BF49-E07E7A15697A}"/>
          </ac:spMkLst>
        </pc:spChg>
        <pc:spChg chg="add mod ord">
          <ac:chgData name="hassan MH" userId="84cd2103f36ef0dc" providerId="LiveId" clId="{DB09E389-B254-452F-B509-6BD4BBA14926}" dt="2021-02-20T13:07:55.575" v="1280" actId="167"/>
          <ac:spMkLst>
            <pc:docMk/>
            <pc:sldMk cId="2082523571" sldId="267"/>
            <ac:spMk id="553" creationId="{C2B8B3A3-B8D1-4786-AE1E-D8C9CD64DCDF}"/>
          </ac:spMkLst>
        </pc:spChg>
        <pc:spChg chg="mod">
          <ac:chgData name="hassan MH" userId="84cd2103f36ef0dc" providerId="LiveId" clId="{DB09E389-B254-452F-B509-6BD4BBA14926}" dt="2021-02-20T13:07:53.613" v="1279" actId="571"/>
          <ac:spMkLst>
            <pc:docMk/>
            <pc:sldMk cId="2082523571" sldId="267"/>
            <ac:spMk id="557" creationId="{F5DA30F5-FB66-4442-8626-E8FEC51F2B0E}"/>
          </ac:spMkLst>
        </pc:spChg>
        <pc:spChg chg="mod">
          <ac:chgData name="hassan MH" userId="84cd2103f36ef0dc" providerId="LiveId" clId="{DB09E389-B254-452F-B509-6BD4BBA14926}" dt="2021-02-20T13:07:53.613" v="1279" actId="571"/>
          <ac:spMkLst>
            <pc:docMk/>
            <pc:sldMk cId="2082523571" sldId="267"/>
            <ac:spMk id="558" creationId="{6FCF31EF-5987-4714-8A58-FBD673496C30}"/>
          </ac:spMkLst>
        </pc:spChg>
        <pc:spChg chg="mod">
          <ac:chgData name="hassan MH" userId="84cd2103f36ef0dc" providerId="LiveId" clId="{DB09E389-B254-452F-B509-6BD4BBA14926}" dt="2021-02-20T13:07:53.613" v="1279" actId="571"/>
          <ac:spMkLst>
            <pc:docMk/>
            <pc:sldMk cId="2082523571" sldId="267"/>
            <ac:spMk id="559" creationId="{EDB82097-C573-478C-AB46-C2CCD7A2ACB1}"/>
          </ac:spMkLst>
        </pc:spChg>
        <pc:spChg chg="mod">
          <ac:chgData name="hassan MH" userId="84cd2103f36ef0dc" providerId="LiveId" clId="{DB09E389-B254-452F-B509-6BD4BBA14926}" dt="2021-02-20T13:07:53.613" v="1279" actId="571"/>
          <ac:spMkLst>
            <pc:docMk/>
            <pc:sldMk cId="2082523571" sldId="267"/>
            <ac:spMk id="560" creationId="{EA781FA1-68DB-48FE-9BF7-8DE04DDC5D27}"/>
          </ac:spMkLst>
        </pc:spChg>
        <pc:spChg chg="mod">
          <ac:chgData name="hassan MH" userId="84cd2103f36ef0dc" providerId="LiveId" clId="{DB09E389-B254-452F-B509-6BD4BBA14926}" dt="2021-02-20T13:07:53.613" v="1279" actId="571"/>
          <ac:spMkLst>
            <pc:docMk/>
            <pc:sldMk cId="2082523571" sldId="267"/>
            <ac:spMk id="561" creationId="{046BFE50-EDDE-48AB-B9D9-895FD087D500}"/>
          </ac:spMkLst>
        </pc:spChg>
        <pc:spChg chg="mod">
          <ac:chgData name="hassan MH" userId="84cd2103f36ef0dc" providerId="LiveId" clId="{DB09E389-B254-452F-B509-6BD4BBA14926}" dt="2021-02-20T13:07:53.613" v="1279" actId="571"/>
          <ac:spMkLst>
            <pc:docMk/>
            <pc:sldMk cId="2082523571" sldId="267"/>
            <ac:spMk id="562" creationId="{3C5DE10D-B44B-4100-999B-84C7A02FFA0B}"/>
          </ac:spMkLst>
        </pc:spChg>
        <pc:spChg chg="mod">
          <ac:chgData name="hassan MH" userId="84cd2103f36ef0dc" providerId="LiveId" clId="{DB09E389-B254-452F-B509-6BD4BBA14926}" dt="2021-02-20T13:07:53.613" v="1279" actId="571"/>
          <ac:spMkLst>
            <pc:docMk/>
            <pc:sldMk cId="2082523571" sldId="267"/>
            <ac:spMk id="563" creationId="{DCD7F625-3CA1-490B-BD4B-38171C3F6F7B}"/>
          </ac:spMkLst>
        </pc:spChg>
        <pc:spChg chg="mod">
          <ac:chgData name="hassan MH" userId="84cd2103f36ef0dc" providerId="LiveId" clId="{DB09E389-B254-452F-B509-6BD4BBA14926}" dt="2021-02-20T13:07:53.613" v="1279" actId="571"/>
          <ac:spMkLst>
            <pc:docMk/>
            <pc:sldMk cId="2082523571" sldId="267"/>
            <ac:spMk id="564" creationId="{07031674-D54D-45D3-838E-2A7EF279D869}"/>
          </ac:spMkLst>
        </pc:spChg>
        <pc:spChg chg="mod">
          <ac:chgData name="hassan MH" userId="84cd2103f36ef0dc" providerId="LiveId" clId="{DB09E389-B254-452F-B509-6BD4BBA14926}" dt="2021-02-20T13:07:53.613" v="1279" actId="571"/>
          <ac:spMkLst>
            <pc:docMk/>
            <pc:sldMk cId="2082523571" sldId="267"/>
            <ac:spMk id="567" creationId="{19537D66-81CF-44FD-B289-6A3523C36825}"/>
          </ac:spMkLst>
        </pc:spChg>
        <pc:spChg chg="mod">
          <ac:chgData name="hassan MH" userId="84cd2103f36ef0dc" providerId="LiveId" clId="{DB09E389-B254-452F-B509-6BD4BBA14926}" dt="2021-02-20T13:07:53.613" v="1279" actId="571"/>
          <ac:spMkLst>
            <pc:docMk/>
            <pc:sldMk cId="2082523571" sldId="267"/>
            <ac:spMk id="568" creationId="{D03C652E-C457-4158-9D3D-6F1C5821D02B}"/>
          </ac:spMkLst>
        </pc:spChg>
        <pc:spChg chg="mod">
          <ac:chgData name="hassan MH" userId="84cd2103f36ef0dc" providerId="LiveId" clId="{DB09E389-B254-452F-B509-6BD4BBA14926}" dt="2021-02-20T13:07:53.613" v="1279" actId="571"/>
          <ac:spMkLst>
            <pc:docMk/>
            <pc:sldMk cId="2082523571" sldId="267"/>
            <ac:spMk id="569" creationId="{0AB7DA6B-4FAE-43BD-A244-4AC10981A8C4}"/>
          </ac:spMkLst>
        </pc:spChg>
        <pc:spChg chg="del mod">
          <ac:chgData name="hassan MH" userId="84cd2103f36ef0dc" providerId="LiveId" clId="{DB09E389-B254-452F-B509-6BD4BBA14926}" dt="2021-02-20T13:08:45.306" v="1288" actId="478"/>
          <ac:spMkLst>
            <pc:docMk/>
            <pc:sldMk cId="2082523571" sldId="267"/>
            <ac:spMk id="570" creationId="{FADC2379-10DE-447F-90C3-43D936492F58}"/>
          </ac:spMkLst>
        </pc:spChg>
        <pc:spChg chg="del mod">
          <ac:chgData name="hassan MH" userId="84cd2103f36ef0dc" providerId="LiveId" clId="{DB09E389-B254-452F-B509-6BD4BBA14926}" dt="2021-02-20T13:08:43.861" v="1287" actId="478"/>
          <ac:spMkLst>
            <pc:docMk/>
            <pc:sldMk cId="2082523571" sldId="267"/>
            <ac:spMk id="571" creationId="{FAD748E3-B3AB-4554-AE27-2DB27AF1278E}"/>
          </ac:spMkLst>
        </pc:spChg>
        <pc:spChg chg="mod">
          <ac:chgData name="hassan MH" userId="84cd2103f36ef0dc" providerId="LiveId" clId="{DB09E389-B254-452F-B509-6BD4BBA14926}" dt="2021-02-20T13:07:53.613" v="1279" actId="571"/>
          <ac:spMkLst>
            <pc:docMk/>
            <pc:sldMk cId="2082523571" sldId="267"/>
            <ac:spMk id="572" creationId="{A6DC48C2-88B9-4BF3-A8B5-2AE12E10992C}"/>
          </ac:spMkLst>
        </pc:spChg>
        <pc:spChg chg="mod">
          <ac:chgData name="hassan MH" userId="84cd2103f36ef0dc" providerId="LiveId" clId="{DB09E389-B254-452F-B509-6BD4BBA14926}" dt="2021-02-20T13:07:53.613" v="1279" actId="571"/>
          <ac:spMkLst>
            <pc:docMk/>
            <pc:sldMk cId="2082523571" sldId="267"/>
            <ac:spMk id="573" creationId="{234582F2-93F3-4BA1-93D0-CB791457A452}"/>
          </ac:spMkLst>
        </pc:spChg>
        <pc:spChg chg="add del mod ord">
          <ac:chgData name="hassan MH" userId="84cd2103f36ef0dc" providerId="LiveId" clId="{DB09E389-B254-452F-B509-6BD4BBA14926}" dt="2021-02-20T13:08:04.294" v="1282" actId="478"/>
          <ac:spMkLst>
            <pc:docMk/>
            <pc:sldMk cId="2082523571" sldId="267"/>
            <ac:spMk id="574" creationId="{A658F5B2-B838-41C9-AD28-69C0AE92D47A}"/>
          </ac:spMkLst>
        </pc:spChg>
        <pc:spChg chg="add del mod ord">
          <ac:chgData name="hassan MH" userId="84cd2103f36ef0dc" providerId="LiveId" clId="{DB09E389-B254-452F-B509-6BD4BBA14926}" dt="2021-02-20T13:08:02.835" v="1281" actId="478"/>
          <ac:spMkLst>
            <pc:docMk/>
            <pc:sldMk cId="2082523571" sldId="267"/>
            <ac:spMk id="575" creationId="{4A86B6C9-B1F4-4DBC-B30D-091C9AA44AB5}"/>
          </ac:spMkLst>
        </pc:spChg>
        <pc:spChg chg="mod">
          <ac:chgData name="hassan MH" userId="84cd2103f36ef0dc" providerId="LiveId" clId="{DB09E389-B254-452F-B509-6BD4BBA14926}" dt="2021-02-20T13:07:53.613" v="1279" actId="571"/>
          <ac:spMkLst>
            <pc:docMk/>
            <pc:sldMk cId="2082523571" sldId="267"/>
            <ac:spMk id="577" creationId="{32AA1502-C5A5-4F6A-A514-66CFD2CD74B3}"/>
          </ac:spMkLst>
        </pc:spChg>
        <pc:spChg chg="mod">
          <ac:chgData name="hassan MH" userId="84cd2103f36ef0dc" providerId="LiveId" clId="{DB09E389-B254-452F-B509-6BD4BBA14926}" dt="2021-02-20T13:07:53.613" v="1279" actId="571"/>
          <ac:spMkLst>
            <pc:docMk/>
            <pc:sldMk cId="2082523571" sldId="267"/>
            <ac:spMk id="578" creationId="{ED6E48EC-1B50-463F-A02D-62DDF9B32880}"/>
          </ac:spMkLst>
        </pc:spChg>
        <pc:spChg chg="mod">
          <ac:chgData name="hassan MH" userId="84cd2103f36ef0dc" providerId="LiveId" clId="{DB09E389-B254-452F-B509-6BD4BBA14926}" dt="2021-02-20T13:07:53.613" v="1279" actId="571"/>
          <ac:spMkLst>
            <pc:docMk/>
            <pc:sldMk cId="2082523571" sldId="267"/>
            <ac:spMk id="580" creationId="{F8449306-CA93-4044-922D-1FD5C8C9B0C1}"/>
          </ac:spMkLst>
        </pc:spChg>
        <pc:spChg chg="mod">
          <ac:chgData name="hassan MH" userId="84cd2103f36ef0dc" providerId="LiveId" clId="{DB09E389-B254-452F-B509-6BD4BBA14926}" dt="2021-02-20T13:07:53.613" v="1279" actId="571"/>
          <ac:spMkLst>
            <pc:docMk/>
            <pc:sldMk cId="2082523571" sldId="267"/>
            <ac:spMk id="581" creationId="{05988C05-DEF2-4134-B0EA-7F993230D022}"/>
          </ac:spMkLst>
        </pc:spChg>
        <pc:spChg chg="add del mod ord">
          <ac:chgData name="hassan MH" userId="84cd2103f36ef0dc" providerId="LiveId" clId="{DB09E389-B254-452F-B509-6BD4BBA14926}" dt="2021-02-20T13:08:05.381" v="1283" actId="478"/>
          <ac:spMkLst>
            <pc:docMk/>
            <pc:sldMk cId="2082523571" sldId="267"/>
            <ac:spMk id="582" creationId="{832751A4-BEDD-4395-AB58-0A562E9EC972}"/>
          </ac:spMkLst>
        </pc:spChg>
        <pc:spChg chg="add mod">
          <ac:chgData name="hassan MH" userId="84cd2103f36ef0dc" providerId="LiveId" clId="{DB09E389-B254-452F-B509-6BD4BBA14926}" dt="2021-02-20T13:08:52.468" v="1290" actId="1076"/>
          <ac:spMkLst>
            <pc:docMk/>
            <pc:sldMk cId="2082523571" sldId="267"/>
            <ac:spMk id="583" creationId="{2F9BFD0B-C854-4FB2-8A46-9CCE4B972308}"/>
          </ac:spMkLst>
        </pc:spChg>
        <pc:spChg chg="add mod">
          <ac:chgData name="hassan MH" userId="84cd2103f36ef0dc" providerId="LiveId" clId="{DB09E389-B254-452F-B509-6BD4BBA14926}" dt="2021-02-20T13:08:57.076" v="1291" actId="571"/>
          <ac:spMkLst>
            <pc:docMk/>
            <pc:sldMk cId="2082523571" sldId="267"/>
            <ac:spMk id="584" creationId="{5E30C441-ABBB-462C-8820-1DF4CAC709DE}"/>
          </ac:spMkLst>
        </pc:spChg>
        <pc:spChg chg="add mod">
          <ac:chgData name="hassan MH" userId="84cd2103f36ef0dc" providerId="LiveId" clId="{DB09E389-B254-452F-B509-6BD4BBA14926}" dt="2021-02-20T13:09:21.137" v="1294" actId="948"/>
          <ac:spMkLst>
            <pc:docMk/>
            <pc:sldMk cId="2082523571" sldId="267"/>
            <ac:spMk id="585" creationId="{D7F16248-CA69-49A7-9FAA-07C8A74B7306}"/>
          </ac:spMkLst>
        </pc:spChg>
        <pc:spChg chg="mod">
          <ac:chgData name="hassan MH" userId="84cd2103f36ef0dc" providerId="LiveId" clId="{DB09E389-B254-452F-B509-6BD4BBA14926}" dt="2021-02-20T13:09:21.137" v="1294" actId="948"/>
          <ac:spMkLst>
            <pc:docMk/>
            <pc:sldMk cId="2082523571" sldId="267"/>
            <ac:spMk id="589" creationId="{EA1881A4-CC9F-4898-88CA-03095B9EA1D8}"/>
          </ac:spMkLst>
        </pc:spChg>
        <pc:spChg chg="mod">
          <ac:chgData name="hassan MH" userId="84cd2103f36ef0dc" providerId="LiveId" clId="{DB09E389-B254-452F-B509-6BD4BBA14926}" dt="2021-02-20T13:09:21.137" v="1294" actId="948"/>
          <ac:spMkLst>
            <pc:docMk/>
            <pc:sldMk cId="2082523571" sldId="267"/>
            <ac:spMk id="590" creationId="{CD4F5552-3D36-4ED9-88D6-1629A3712A01}"/>
          </ac:spMkLst>
        </pc:spChg>
        <pc:spChg chg="mod">
          <ac:chgData name="hassan MH" userId="84cd2103f36ef0dc" providerId="LiveId" clId="{DB09E389-B254-452F-B509-6BD4BBA14926}" dt="2021-02-20T13:09:21.137" v="1294" actId="948"/>
          <ac:spMkLst>
            <pc:docMk/>
            <pc:sldMk cId="2082523571" sldId="267"/>
            <ac:spMk id="591" creationId="{04A3B161-A05A-4A58-BD25-D47EC9E4319C}"/>
          </ac:spMkLst>
        </pc:spChg>
        <pc:spChg chg="mod">
          <ac:chgData name="hassan MH" userId="84cd2103f36ef0dc" providerId="LiveId" clId="{DB09E389-B254-452F-B509-6BD4BBA14926}" dt="2021-02-20T13:09:21.137" v="1294" actId="948"/>
          <ac:spMkLst>
            <pc:docMk/>
            <pc:sldMk cId="2082523571" sldId="267"/>
            <ac:spMk id="592" creationId="{FA125DBA-356E-46F8-8575-7BDDC12BDDBC}"/>
          </ac:spMkLst>
        </pc:spChg>
        <pc:spChg chg="mod">
          <ac:chgData name="hassan MH" userId="84cd2103f36ef0dc" providerId="LiveId" clId="{DB09E389-B254-452F-B509-6BD4BBA14926}" dt="2021-02-20T13:09:21.137" v="1294" actId="948"/>
          <ac:spMkLst>
            <pc:docMk/>
            <pc:sldMk cId="2082523571" sldId="267"/>
            <ac:spMk id="593" creationId="{951A91F2-F282-4D2E-BC08-1DB08D08D6B3}"/>
          </ac:spMkLst>
        </pc:spChg>
        <pc:spChg chg="mod">
          <ac:chgData name="hassan MH" userId="84cd2103f36ef0dc" providerId="LiveId" clId="{DB09E389-B254-452F-B509-6BD4BBA14926}" dt="2021-02-20T13:09:21.137" v="1294" actId="948"/>
          <ac:spMkLst>
            <pc:docMk/>
            <pc:sldMk cId="2082523571" sldId="267"/>
            <ac:spMk id="594" creationId="{7E4B5EC3-E1E2-4538-97FB-1A843900720A}"/>
          </ac:spMkLst>
        </pc:spChg>
        <pc:spChg chg="mod">
          <ac:chgData name="hassan MH" userId="84cd2103f36ef0dc" providerId="LiveId" clId="{DB09E389-B254-452F-B509-6BD4BBA14926}" dt="2021-02-20T13:09:21.137" v="1294" actId="948"/>
          <ac:spMkLst>
            <pc:docMk/>
            <pc:sldMk cId="2082523571" sldId="267"/>
            <ac:spMk id="595" creationId="{63643129-1D52-4423-BDC6-52C1E7FC72E5}"/>
          </ac:spMkLst>
        </pc:spChg>
        <pc:spChg chg="mod">
          <ac:chgData name="hassan MH" userId="84cd2103f36ef0dc" providerId="LiveId" clId="{DB09E389-B254-452F-B509-6BD4BBA14926}" dt="2021-02-20T13:09:21.137" v="1294" actId="948"/>
          <ac:spMkLst>
            <pc:docMk/>
            <pc:sldMk cId="2082523571" sldId="267"/>
            <ac:spMk id="596" creationId="{83E7A91F-FA0A-4F92-AD4E-DA569DDB70ED}"/>
          </ac:spMkLst>
        </pc:spChg>
        <pc:spChg chg="mod">
          <ac:chgData name="hassan MH" userId="84cd2103f36ef0dc" providerId="LiveId" clId="{DB09E389-B254-452F-B509-6BD4BBA14926}" dt="2021-02-20T13:09:21.137" v="1294" actId="948"/>
          <ac:spMkLst>
            <pc:docMk/>
            <pc:sldMk cId="2082523571" sldId="267"/>
            <ac:spMk id="598" creationId="{9918341F-8C89-41E9-BDF7-46C4CD0E0219}"/>
          </ac:spMkLst>
        </pc:spChg>
        <pc:spChg chg="mod">
          <ac:chgData name="hassan MH" userId="84cd2103f36ef0dc" providerId="LiveId" clId="{DB09E389-B254-452F-B509-6BD4BBA14926}" dt="2021-02-20T13:09:21.137" v="1294" actId="948"/>
          <ac:spMkLst>
            <pc:docMk/>
            <pc:sldMk cId="2082523571" sldId="267"/>
            <ac:spMk id="599" creationId="{B4B91B2B-D436-4C77-80CB-BAD862ECE4DF}"/>
          </ac:spMkLst>
        </pc:spChg>
        <pc:spChg chg="mod">
          <ac:chgData name="hassan MH" userId="84cd2103f36ef0dc" providerId="LiveId" clId="{DB09E389-B254-452F-B509-6BD4BBA14926}" dt="2021-02-20T13:09:21.137" v="1294" actId="948"/>
          <ac:spMkLst>
            <pc:docMk/>
            <pc:sldMk cId="2082523571" sldId="267"/>
            <ac:spMk id="600" creationId="{D32959FA-40AF-4C4E-9775-E0A27A8EACA6}"/>
          </ac:spMkLst>
        </pc:spChg>
        <pc:spChg chg="mod">
          <ac:chgData name="hassan MH" userId="84cd2103f36ef0dc" providerId="LiveId" clId="{DB09E389-B254-452F-B509-6BD4BBA14926}" dt="2021-02-20T13:09:21.137" v="1294" actId="948"/>
          <ac:spMkLst>
            <pc:docMk/>
            <pc:sldMk cId="2082523571" sldId="267"/>
            <ac:spMk id="601" creationId="{81B87DE8-9919-4F0E-9F43-6F5C02A02AEF}"/>
          </ac:spMkLst>
        </pc:spChg>
        <pc:spChg chg="mod">
          <ac:chgData name="hassan MH" userId="84cd2103f36ef0dc" providerId="LiveId" clId="{DB09E389-B254-452F-B509-6BD4BBA14926}" dt="2021-02-20T13:09:21.137" v="1294" actId="948"/>
          <ac:spMkLst>
            <pc:docMk/>
            <pc:sldMk cId="2082523571" sldId="267"/>
            <ac:spMk id="602" creationId="{3B481009-63D5-4691-B7D7-CF3E03916A8C}"/>
          </ac:spMkLst>
        </pc:spChg>
        <pc:spChg chg="mod">
          <ac:chgData name="hassan MH" userId="84cd2103f36ef0dc" providerId="LiveId" clId="{DB09E389-B254-452F-B509-6BD4BBA14926}" dt="2021-02-20T13:09:21.137" v="1294" actId="948"/>
          <ac:spMkLst>
            <pc:docMk/>
            <pc:sldMk cId="2082523571" sldId="267"/>
            <ac:spMk id="604" creationId="{F26BC4AB-739E-4850-AD74-7F87F0C32819}"/>
          </ac:spMkLst>
        </pc:spChg>
        <pc:spChg chg="mod">
          <ac:chgData name="hassan MH" userId="84cd2103f36ef0dc" providerId="LiveId" clId="{DB09E389-B254-452F-B509-6BD4BBA14926}" dt="2021-02-20T13:09:21.137" v="1294" actId="948"/>
          <ac:spMkLst>
            <pc:docMk/>
            <pc:sldMk cId="2082523571" sldId="267"/>
            <ac:spMk id="605" creationId="{C7F30BE9-CCD2-4BB6-9719-23D80396C53F}"/>
          </ac:spMkLst>
        </pc:spChg>
        <pc:spChg chg="mod">
          <ac:chgData name="hassan MH" userId="84cd2103f36ef0dc" providerId="LiveId" clId="{DB09E389-B254-452F-B509-6BD4BBA14926}" dt="2021-02-20T13:09:21.137" v="1294" actId="948"/>
          <ac:spMkLst>
            <pc:docMk/>
            <pc:sldMk cId="2082523571" sldId="267"/>
            <ac:spMk id="607" creationId="{CABD6F4C-311C-46A7-BDC2-EAFDFDF2D0E5}"/>
          </ac:spMkLst>
        </pc:spChg>
        <pc:spChg chg="mod">
          <ac:chgData name="hassan MH" userId="84cd2103f36ef0dc" providerId="LiveId" clId="{DB09E389-B254-452F-B509-6BD4BBA14926}" dt="2021-02-20T13:09:21.137" v="1294" actId="948"/>
          <ac:spMkLst>
            <pc:docMk/>
            <pc:sldMk cId="2082523571" sldId="267"/>
            <ac:spMk id="608" creationId="{11AF9EE2-6066-4935-8594-4F2DF74C1E99}"/>
          </ac:spMkLst>
        </pc:spChg>
        <pc:spChg chg="add del mod">
          <ac:chgData name="hassan MH" userId="84cd2103f36ef0dc" providerId="LiveId" clId="{DB09E389-B254-452F-B509-6BD4BBA14926}" dt="2021-02-20T13:09:37.970" v="1299" actId="478"/>
          <ac:spMkLst>
            <pc:docMk/>
            <pc:sldMk cId="2082523571" sldId="267"/>
            <ac:spMk id="609" creationId="{401D19C8-770B-41BE-85ED-3444B9983C8E}"/>
          </ac:spMkLst>
        </pc:spChg>
        <pc:spChg chg="add del mod">
          <ac:chgData name="hassan MH" userId="84cd2103f36ef0dc" providerId="LiveId" clId="{DB09E389-B254-452F-B509-6BD4BBA14926}" dt="2021-02-20T13:09:37.177" v="1298" actId="478"/>
          <ac:spMkLst>
            <pc:docMk/>
            <pc:sldMk cId="2082523571" sldId="267"/>
            <ac:spMk id="610" creationId="{76890F6B-30CC-4A5A-850A-906C165C39D0}"/>
          </ac:spMkLst>
        </pc:spChg>
        <pc:spChg chg="add del mod">
          <ac:chgData name="hassan MH" userId="84cd2103f36ef0dc" providerId="LiveId" clId="{DB09E389-B254-452F-B509-6BD4BBA14926}" dt="2021-02-20T13:09:34.373" v="1296" actId="478"/>
          <ac:spMkLst>
            <pc:docMk/>
            <pc:sldMk cId="2082523571" sldId="267"/>
            <ac:spMk id="611" creationId="{2F3D6DA4-0924-4D4D-BAC0-2DB710CF2B31}"/>
          </ac:spMkLst>
        </pc:spChg>
        <pc:spChg chg="add del mod">
          <ac:chgData name="hassan MH" userId="84cd2103f36ef0dc" providerId="LiveId" clId="{DB09E389-B254-452F-B509-6BD4BBA14926}" dt="2021-02-20T13:09:36.267" v="1297" actId="478"/>
          <ac:spMkLst>
            <pc:docMk/>
            <pc:sldMk cId="2082523571" sldId="267"/>
            <ac:spMk id="612" creationId="{EAE2C8A1-CA3A-4C1C-84AB-67258301E6FE}"/>
          </ac:spMkLst>
        </pc:spChg>
        <pc:spChg chg="add del mod">
          <ac:chgData name="hassan MH" userId="84cd2103f36ef0dc" providerId="LiveId" clId="{DB09E389-B254-452F-B509-6BD4BBA14926}" dt="2021-02-20T13:09:33.114" v="1295" actId="478"/>
          <ac:spMkLst>
            <pc:docMk/>
            <pc:sldMk cId="2082523571" sldId="267"/>
            <ac:spMk id="613" creationId="{56A5C24F-251B-41FE-B626-410AA755E23D}"/>
          </ac:spMkLst>
        </pc:spChg>
        <pc:spChg chg="add mod">
          <ac:chgData name="hassan MH" userId="84cd2103f36ef0dc" providerId="LiveId" clId="{DB09E389-B254-452F-B509-6BD4BBA14926}" dt="2021-02-20T13:09:21.137" v="1294" actId="948"/>
          <ac:spMkLst>
            <pc:docMk/>
            <pc:sldMk cId="2082523571" sldId="267"/>
            <ac:spMk id="614" creationId="{702F638D-9E3E-42A6-9A4E-2EEE415AD273}"/>
          </ac:spMkLst>
        </pc:spChg>
        <pc:spChg chg="add mod">
          <ac:chgData name="hassan MH" userId="84cd2103f36ef0dc" providerId="LiveId" clId="{DB09E389-B254-452F-B509-6BD4BBA14926}" dt="2021-02-20T13:09:21.137" v="1294" actId="948"/>
          <ac:spMkLst>
            <pc:docMk/>
            <pc:sldMk cId="2082523571" sldId="267"/>
            <ac:spMk id="615" creationId="{35A324B4-0338-4DA3-ADF7-B876AB1170D9}"/>
          </ac:spMkLst>
        </pc:spChg>
        <pc:spChg chg="add mod ord">
          <ac:chgData name="hassan MH" userId="84cd2103f36ef0dc" providerId="LiveId" clId="{DB09E389-B254-452F-B509-6BD4BBA14926}" dt="2021-02-20T13:10:35.159" v="1309" actId="167"/>
          <ac:spMkLst>
            <pc:docMk/>
            <pc:sldMk cId="2082523571" sldId="267"/>
            <ac:spMk id="617" creationId="{9F885A54-93BE-47E3-81A9-26788E550D8D}"/>
          </ac:spMkLst>
        </pc:spChg>
        <pc:spChg chg="mod">
          <ac:chgData name="hassan MH" userId="84cd2103f36ef0dc" providerId="LiveId" clId="{DB09E389-B254-452F-B509-6BD4BBA14926}" dt="2021-02-20T13:10:31.662" v="1308" actId="571"/>
          <ac:spMkLst>
            <pc:docMk/>
            <pc:sldMk cId="2082523571" sldId="267"/>
            <ac:spMk id="621" creationId="{B3ECE35C-7A00-4375-9922-1184EA7BB63D}"/>
          </ac:spMkLst>
        </pc:spChg>
        <pc:spChg chg="mod">
          <ac:chgData name="hassan MH" userId="84cd2103f36ef0dc" providerId="LiveId" clId="{DB09E389-B254-452F-B509-6BD4BBA14926}" dt="2021-02-20T13:10:31.662" v="1308" actId="571"/>
          <ac:spMkLst>
            <pc:docMk/>
            <pc:sldMk cId="2082523571" sldId="267"/>
            <ac:spMk id="622" creationId="{10F5AEF3-A3B4-40EC-B193-37A7D4CD3F99}"/>
          </ac:spMkLst>
        </pc:spChg>
        <pc:spChg chg="mod">
          <ac:chgData name="hassan MH" userId="84cd2103f36ef0dc" providerId="LiveId" clId="{DB09E389-B254-452F-B509-6BD4BBA14926}" dt="2021-02-20T13:10:31.662" v="1308" actId="571"/>
          <ac:spMkLst>
            <pc:docMk/>
            <pc:sldMk cId="2082523571" sldId="267"/>
            <ac:spMk id="623" creationId="{FDF20D03-8BBD-4FCA-BD4D-9E9D8A1E392A}"/>
          </ac:spMkLst>
        </pc:spChg>
        <pc:spChg chg="mod">
          <ac:chgData name="hassan MH" userId="84cd2103f36ef0dc" providerId="LiveId" clId="{DB09E389-B254-452F-B509-6BD4BBA14926}" dt="2021-02-20T13:10:31.662" v="1308" actId="571"/>
          <ac:spMkLst>
            <pc:docMk/>
            <pc:sldMk cId="2082523571" sldId="267"/>
            <ac:spMk id="624" creationId="{30C2A9ED-2F33-4975-A3B7-7C0A8365DEA5}"/>
          </ac:spMkLst>
        </pc:spChg>
        <pc:spChg chg="mod">
          <ac:chgData name="hassan MH" userId="84cd2103f36ef0dc" providerId="LiveId" clId="{DB09E389-B254-452F-B509-6BD4BBA14926}" dt="2021-02-20T13:10:31.662" v="1308" actId="571"/>
          <ac:spMkLst>
            <pc:docMk/>
            <pc:sldMk cId="2082523571" sldId="267"/>
            <ac:spMk id="625" creationId="{90A4917B-9000-4EC8-BDAF-87901461E52B}"/>
          </ac:spMkLst>
        </pc:spChg>
        <pc:spChg chg="mod">
          <ac:chgData name="hassan MH" userId="84cd2103f36ef0dc" providerId="LiveId" clId="{DB09E389-B254-452F-B509-6BD4BBA14926}" dt="2021-02-20T13:10:31.662" v="1308" actId="571"/>
          <ac:spMkLst>
            <pc:docMk/>
            <pc:sldMk cId="2082523571" sldId="267"/>
            <ac:spMk id="626" creationId="{8A183F20-7C23-42DB-9AAE-8939B7314C78}"/>
          </ac:spMkLst>
        </pc:spChg>
        <pc:spChg chg="mod">
          <ac:chgData name="hassan MH" userId="84cd2103f36ef0dc" providerId="LiveId" clId="{DB09E389-B254-452F-B509-6BD4BBA14926}" dt="2021-02-20T13:10:31.662" v="1308" actId="571"/>
          <ac:spMkLst>
            <pc:docMk/>
            <pc:sldMk cId="2082523571" sldId="267"/>
            <ac:spMk id="627" creationId="{C2B77761-C43B-4299-A522-88A7D80E2EF8}"/>
          </ac:spMkLst>
        </pc:spChg>
        <pc:spChg chg="mod">
          <ac:chgData name="hassan MH" userId="84cd2103f36ef0dc" providerId="LiveId" clId="{DB09E389-B254-452F-B509-6BD4BBA14926}" dt="2021-02-20T13:10:31.662" v="1308" actId="571"/>
          <ac:spMkLst>
            <pc:docMk/>
            <pc:sldMk cId="2082523571" sldId="267"/>
            <ac:spMk id="628" creationId="{5568A2C2-443E-4E04-BB04-F038F17ADA1E}"/>
          </ac:spMkLst>
        </pc:spChg>
        <pc:spChg chg="mod">
          <ac:chgData name="hassan MH" userId="84cd2103f36ef0dc" providerId="LiveId" clId="{DB09E389-B254-452F-B509-6BD4BBA14926}" dt="2021-02-20T13:10:31.662" v="1308" actId="571"/>
          <ac:spMkLst>
            <pc:docMk/>
            <pc:sldMk cId="2082523571" sldId="267"/>
            <ac:spMk id="631" creationId="{7A2251E7-E9D0-4F15-A563-A50719F0F87E}"/>
          </ac:spMkLst>
        </pc:spChg>
        <pc:spChg chg="mod">
          <ac:chgData name="hassan MH" userId="84cd2103f36ef0dc" providerId="LiveId" clId="{DB09E389-B254-452F-B509-6BD4BBA14926}" dt="2021-02-20T13:10:31.662" v="1308" actId="571"/>
          <ac:spMkLst>
            <pc:docMk/>
            <pc:sldMk cId="2082523571" sldId="267"/>
            <ac:spMk id="632" creationId="{104FEEEB-B6EB-4274-AE26-C34364885933}"/>
          </ac:spMkLst>
        </pc:spChg>
        <pc:spChg chg="mod">
          <ac:chgData name="hassan MH" userId="84cd2103f36ef0dc" providerId="LiveId" clId="{DB09E389-B254-452F-B509-6BD4BBA14926}" dt="2021-02-20T13:10:31.662" v="1308" actId="571"/>
          <ac:spMkLst>
            <pc:docMk/>
            <pc:sldMk cId="2082523571" sldId="267"/>
            <ac:spMk id="633" creationId="{1F1CCB01-B053-4F28-846F-261B0E76FC9B}"/>
          </ac:spMkLst>
        </pc:spChg>
        <pc:spChg chg="mod">
          <ac:chgData name="hassan MH" userId="84cd2103f36ef0dc" providerId="LiveId" clId="{DB09E389-B254-452F-B509-6BD4BBA14926}" dt="2021-02-20T13:10:31.662" v="1308" actId="571"/>
          <ac:spMkLst>
            <pc:docMk/>
            <pc:sldMk cId="2082523571" sldId="267"/>
            <ac:spMk id="634" creationId="{220B5ADA-0D5F-4D65-BFE0-4E5E7F8A0389}"/>
          </ac:spMkLst>
        </pc:spChg>
        <pc:spChg chg="mod">
          <ac:chgData name="hassan MH" userId="84cd2103f36ef0dc" providerId="LiveId" clId="{DB09E389-B254-452F-B509-6BD4BBA14926}" dt="2021-02-20T13:10:31.662" v="1308" actId="571"/>
          <ac:spMkLst>
            <pc:docMk/>
            <pc:sldMk cId="2082523571" sldId="267"/>
            <ac:spMk id="635" creationId="{20F4308B-ED4D-4A5F-897B-80A7728E8653}"/>
          </ac:spMkLst>
        </pc:spChg>
        <pc:spChg chg="mod">
          <ac:chgData name="hassan MH" userId="84cd2103f36ef0dc" providerId="LiveId" clId="{DB09E389-B254-452F-B509-6BD4BBA14926}" dt="2021-02-20T13:10:31.662" v="1308" actId="571"/>
          <ac:spMkLst>
            <pc:docMk/>
            <pc:sldMk cId="2082523571" sldId="267"/>
            <ac:spMk id="636" creationId="{6C24E929-B0AC-48CC-A6EE-1E695713DF1D}"/>
          </ac:spMkLst>
        </pc:spChg>
        <pc:spChg chg="mod">
          <ac:chgData name="hassan MH" userId="84cd2103f36ef0dc" providerId="LiveId" clId="{DB09E389-B254-452F-B509-6BD4BBA14926}" dt="2021-02-20T13:10:31.662" v="1308" actId="571"/>
          <ac:spMkLst>
            <pc:docMk/>
            <pc:sldMk cId="2082523571" sldId="267"/>
            <ac:spMk id="637" creationId="{432CDAAB-8C4C-4DAF-94DE-DFBCA0ECFF4E}"/>
          </ac:spMkLst>
        </pc:spChg>
        <pc:spChg chg="add del mod ord">
          <ac:chgData name="hassan MH" userId="84cd2103f36ef0dc" providerId="LiveId" clId="{DB09E389-B254-452F-B509-6BD4BBA14926}" dt="2021-02-20T13:10:47.213" v="1311" actId="478"/>
          <ac:spMkLst>
            <pc:docMk/>
            <pc:sldMk cId="2082523571" sldId="267"/>
            <ac:spMk id="638" creationId="{E3CD9AE8-2F68-49C3-A2AD-B4B61B5C0E6B}"/>
          </ac:spMkLst>
        </pc:spChg>
        <pc:spChg chg="add del mod ord">
          <ac:chgData name="hassan MH" userId="84cd2103f36ef0dc" providerId="LiveId" clId="{DB09E389-B254-452F-B509-6BD4BBA14926}" dt="2021-02-20T13:10:46.266" v="1310" actId="478"/>
          <ac:spMkLst>
            <pc:docMk/>
            <pc:sldMk cId="2082523571" sldId="267"/>
            <ac:spMk id="639" creationId="{68FE1B6B-C05D-4B77-8BCA-456BAB853EA2}"/>
          </ac:spMkLst>
        </pc:spChg>
        <pc:spChg chg="mod">
          <ac:chgData name="hassan MH" userId="84cd2103f36ef0dc" providerId="LiveId" clId="{DB09E389-B254-452F-B509-6BD4BBA14926}" dt="2021-02-20T13:10:31.662" v="1308" actId="571"/>
          <ac:spMkLst>
            <pc:docMk/>
            <pc:sldMk cId="2082523571" sldId="267"/>
            <ac:spMk id="641" creationId="{C9B13897-783D-4278-9A24-44A58FCB0814}"/>
          </ac:spMkLst>
        </pc:spChg>
        <pc:spChg chg="mod">
          <ac:chgData name="hassan MH" userId="84cd2103f36ef0dc" providerId="LiveId" clId="{DB09E389-B254-452F-B509-6BD4BBA14926}" dt="2021-02-20T13:10:31.662" v="1308" actId="571"/>
          <ac:spMkLst>
            <pc:docMk/>
            <pc:sldMk cId="2082523571" sldId="267"/>
            <ac:spMk id="642" creationId="{A15C7D6B-F73B-412D-A96A-D978272E7555}"/>
          </ac:spMkLst>
        </pc:spChg>
        <pc:spChg chg="mod">
          <ac:chgData name="hassan MH" userId="84cd2103f36ef0dc" providerId="LiveId" clId="{DB09E389-B254-452F-B509-6BD4BBA14926}" dt="2021-02-20T13:10:31.662" v="1308" actId="571"/>
          <ac:spMkLst>
            <pc:docMk/>
            <pc:sldMk cId="2082523571" sldId="267"/>
            <ac:spMk id="644" creationId="{FC4E9677-85B6-4901-AED2-0A3A612BD3B8}"/>
          </ac:spMkLst>
        </pc:spChg>
        <pc:spChg chg="mod">
          <ac:chgData name="hassan MH" userId="84cd2103f36ef0dc" providerId="LiveId" clId="{DB09E389-B254-452F-B509-6BD4BBA14926}" dt="2021-02-20T13:10:31.662" v="1308" actId="571"/>
          <ac:spMkLst>
            <pc:docMk/>
            <pc:sldMk cId="2082523571" sldId="267"/>
            <ac:spMk id="645" creationId="{A54049FA-C0DC-45B0-A110-80A6DCBCB745}"/>
          </ac:spMkLst>
        </pc:spChg>
        <pc:spChg chg="add del mod ord">
          <ac:chgData name="hassan MH" userId="84cd2103f36ef0dc" providerId="LiveId" clId="{DB09E389-B254-452F-B509-6BD4BBA14926}" dt="2021-02-20T13:10:48.117" v="1312" actId="478"/>
          <ac:spMkLst>
            <pc:docMk/>
            <pc:sldMk cId="2082523571" sldId="267"/>
            <ac:spMk id="646" creationId="{04808BEB-4811-4002-BCBF-9DA1CF808CD5}"/>
          </ac:spMkLst>
        </pc:spChg>
        <pc:spChg chg="add del mod">
          <ac:chgData name="hassan MH" userId="84cd2103f36ef0dc" providerId="LiveId" clId="{DB09E389-B254-452F-B509-6BD4BBA14926}" dt="2021-02-20T13:11:42.318" v="1323" actId="478"/>
          <ac:spMkLst>
            <pc:docMk/>
            <pc:sldMk cId="2082523571" sldId="267"/>
            <ac:spMk id="647" creationId="{6F79BACE-AFBB-4339-8492-AB5374EB47A8}"/>
          </ac:spMkLst>
        </pc:spChg>
        <pc:spChg chg="add mod">
          <ac:chgData name="hassan MH" userId="84cd2103f36ef0dc" providerId="LiveId" clId="{DB09E389-B254-452F-B509-6BD4BBA14926}" dt="2021-02-20T13:11:29.839" v="1318" actId="164"/>
          <ac:spMkLst>
            <pc:docMk/>
            <pc:sldMk cId="2082523571" sldId="267"/>
            <ac:spMk id="648" creationId="{3DE84294-297A-4AAE-96C3-5FDAD63A9CE3}"/>
          </ac:spMkLst>
        </pc:spChg>
        <pc:spChg chg="add mod">
          <ac:chgData name="hassan MH" userId="84cd2103f36ef0dc" providerId="LiveId" clId="{DB09E389-B254-452F-B509-6BD4BBA14926}" dt="2021-02-20T13:11:29.839" v="1318" actId="164"/>
          <ac:spMkLst>
            <pc:docMk/>
            <pc:sldMk cId="2082523571" sldId="267"/>
            <ac:spMk id="649" creationId="{0F6B7025-1382-4DDA-B604-669A6BF7EAA6}"/>
          </ac:spMkLst>
        </pc:spChg>
        <pc:spChg chg="mod">
          <ac:chgData name="hassan MH" userId="84cd2103f36ef0dc" providerId="LiveId" clId="{DB09E389-B254-452F-B509-6BD4BBA14926}" dt="2021-02-20T13:11:53.974" v="1325"/>
          <ac:spMkLst>
            <pc:docMk/>
            <pc:sldMk cId="2082523571" sldId="267"/>
            <ac:spMk id="652" creationId="{1FAA8183-2AEE-4B92-9663-42A2A2DF36B8}"/>
          </ac:spMkLst>
        </pc:spChg>
        <pc:spChg chg="mod">
          <ac:chgData name="hassan MH" userId="84cd2103f36ef0dc" providerId="LiveId" clId="{DB09E389-B254-452F-B509-6BD4BBA14926}" dt="2021-02-20T13:11:53.974" v="1325"/>
          <ac:spMkLst>
            <pc:docMk/>
            <pc:sldMk cId="2082523571" sldId="267"/>
            <ac:spMk id="653" creationId="{00EE20D2-910E-4EFE-B6B0-6FE94DFAAD30}"/>
          </ac:spMkLst>
        </pc:spChg>
        <pc:spChg chg="mod">
          <ac:chgData name="hassan MH" userId="84cd2103f36ef0dc" providerId="LiveId" clId="{DB09E389-B254-452F-B509-6BD4BBA14926}" dt="2021-02-20T13:11:53.974" v="1325"/>
          <ac:spMkLst>
            <pc:docMk/>
            <pc:sldMk cId="2082523571" sldId="267"/>
            <ac:spMk id="654" creationId="{7804307F-4395-480C-93AC-631FA5E44844}"/>
          </ac:spMkLst>
        </pc:spChg>
        <pc:spChg chg="mod">
          <ac:chgData name="hassan MH" userId="84cd2103f36ef0dc" providerId="LiveId" clId="{DB09E389-B254-452F-B509-6BD4BBA14926}" dt="2021-02-20T13:11:53.974" v="1325"/>
          <ac:spMkLst>
            <pc:docMk/>
            <pc:sldMk cId="2082523571" sldId="267"/>
            <ac:spMk id="655" creationId="{1F1ADCBE-4DE7-40C9-BCB1-7F357F803781}"/>
          </ac:spMkLst>
        </pc:spChg>
        <pc:spChg chg="mod">
          <ac:chgData name="hassan MH" userId="84cd2103f36ef0dc" providerId="LiveId" clId="{DB09E389-B254-452F-B509-6BD4BBA14926}" dt="2021-02-20T13:11:53.974" v="1325"/>
          <ac:spMkLst>
            <pc:docMk/>
            <pc:sldMk cId="2082523571" sldId="267"/>
            <ac:spMk id="656" creationId="{D88C963E-D9CC-4AAD-93BA-6A16792A5632}"/>
          </ac:spMkLst>
        </pc:spChg>
        <pc:spChg chg="mod">
          <ac:chgData name="hassan MH" userId="84cd2103f36ef0dc" providerId="LiveId" clId="{DB09E389-B254-452F-B509-6BD4BBA14926}" dt="2021-02-20T13:11:53.974" v="1325"/>
          <ac:spMkLst>
            <pc:docMk/>
            <pc:sldMk cId="2082523571" sldId="267"/>
            <ac:spMk id="657" creationId="{0BD31CE7-E65A-407E-8A02-FA891BB22884}"/>
          </ac:spMkLst>
        </pc:spChg>
        <pc:spChg chg="del mod">
          <ac:chgData name="hassan MH" userId="84cd2103f36ef0dc" providerId="LiveId" clId="{DB09E389-B254-452F-B509-6BD4BBA14926}" dt="2021-02-20T13:12:00.808" v="1329" actId="478"/>
          <ac:spMkLst>
            <pc:docMk/>
            <pc:sldMk cId="2082523571" sldId="267"/>
            <ac:spMk id="658" creationId="{40246C15-2017-470A-A06B-41B4174377BE}"/>
          </ac:spMkLst>
        </pc:spChg>
        <pc:spChg chg="add del mod">
          <ac:chgData name="hassan MH" userId="84cd2103f36ef0dc" providerId="LiveId" clId="{DB09E389-B254-452F-B509-6BD4BBA14926}" dt="2021-02-20T12:58:07.993" v="1159" actId="478"/>
          <ac:spMkLst>
            <pc:docMk/>
            <pc:sldMk cId="2082523571" sldId="267"/>
            <ac:spMk id="11264" creationId="{6975242C-EDCD-4489-B995-29C5309C8B77}"/>
          </ac:spMkLst>
        </pc:spChg>
        <pc:spChg chg="add del mod">
          <ac:chgData name="hassan MH" userId="84cd2103f36ef0dc" providerId="LiveId" clId="{DB09E389-B254-452F-B509-6BD4BBA14926}" dt="2021-02-20T12:58:07.993" v="1159" actId="478"/>
          <ac:spMkLst>
            <pc:docMk/>
            <pc:sldMk cId="2082523571" sldId="267"/>
            <ac:spMk id="11265" creationId="{AF2006FA-C9F1-4259-99D6-C84CD7B27A00}"/>
          </ac:spMkLst>
        </pc:spChg>
        <pc:spChg chg="add del">
          <ac:chgData name="hassan MH" userId="84cd2103f36ef0dc" providerId="LiveId" clId="{DB09E389-B254-452F-B509-6BD4BBA14926}" dt="2021-02-20T12:37:21.502" v="853" actId="478"/>
          <ac:spMkLst>
            <pc:docMk/>
            <pc:sldMk cId="2082523571" sldId="267"/>
            <ac:spMk id="11267" creationId="{1B6B8605-AE7C-4FC2-8D6B-A0A829B88646}"/>
          </ac:spMkLst>
        </pc:spChg>
        <pc:spChg chg="add del mod ord">
          <ac:chgData name="hassan MH" userId="84cd2103f36ef0dc" providerId="LiveId" clId="{DB09E389-B254-452F-B509-6BD4BBA14926}" dt="2021-02-20T12:58:07.993" v="1159" actId="478"/>
          <ac:spMkLst>
            <pc:docMk/>
            <pc:sldMk cId="2082523571" sldId="267"/>
            <ac:spMk id="11269" creationId="{14F9A8C1-1C06-47F6-89FD-C7232A683B2E}"/>
          </ac:spMkLst>
        </pc:spChg>
        <pc:spChg chg="add del mod">
          <ac:chgData name="hassan MH" userId="84cd2103f36ef0dc" providerId="LiveId" clId="{DB09E389-B254-452F-B509-6BD4BBA14926}" dt="2021-02-20T12:58:07.993" v="1159" actId="478"/>
          <ac:spMkLst>
            <pc:docMk/>
            <pc:sldMk cId="2082523571" sldId="267"/>
            <ac:spMk id="11270" creationId="{D7572449-808F-4961-9C40-8142DADA2EDC}"/>
          </ac:spMkLst>
        </pc:spChg>
        <pc:spChg chg="add del">
          <ac:chgData name="hassan MH" userId="84cd2103f36ef0dc" providerId="LiveId" clId="{DB09E389-B254-452F-B509-6BD4BBA14926}" dt="2021-02-20T12:45:45.912" v="985" actId="478"/>
          <ac:spMkLst>
            <pc:docMk/>
            <pc:sldMk cId="2082523571" sldId="267"/>
            <ac:spMk id="11273" creationId="{E2C96D18-A1E9-437E-971A-A78FDDAFEB46}"/>
          </ac:spMkLst>
        </pc:spChg>
        <pc:spChg chg="add mod ord">
          <ac:chgData name="hassan MH" userId="84cd2103f36ef0dc" providerId="LiveId" clId="{DB09E389-B254-452F-B509-6BD4BBA14926}" dt="2021-02-20T12:56:59.406" v="1143" actId="164"/>
          <ac:spMkLst>
            <pc:docMk/>
            <pc:sldMk cId="2082523571" sldId="267"/>
            <ac:spMk id="11274" creationId="{21189904-0740-4FF6-AD3E-CE9725360709}"/>
          </ac:spMkLst>
        </pc:spChg>
        <pc:spChg chg="add del">
          <ac:chgData name="hassan MH" userId="84cd2103f36ef0dc" providerId="LiveId" clId="{DB09E389-B254-452F-B509-6BD4BBA14926}" dt="2021-02-20T12:52:54.532" v="1093" actId="478"/>
          <ac:spMkLst>
            <pc:docMk/>
            <pc:sldMk cId="2082523571" sldId="267"/>
            <ac:spMk id="11276" creationId="{9359DE90-C356-48D1-8D55-16359D079398}"/>
          </ac:spMkLst>
        </pc:spChg>
        <pc:spChg chg="add del">
          <ac:chgData name="hassan MH" userId="84cd2103f36ef0dc" providerId="LiveId" clId="{DB09E389-B254-452F-B509-6BD4BBA14926}" dt="2021-02-20T12:53:18.308" v="1095" actId="478"/>
          <ac:spMkLst>
            <pc:docMk/>
            <pc:sldMk cId="2082523571" sldId="267"/>
            <ac:spMk id="11277" creationId="{407DB749-4C2B-404A-87D2-0FA2272079DB}"/>
          </ac:spMkLst>
        </pc:spChg>
        <pc:grpChg chg="add del mod">
          <ac:chgData name="hassan MH" userId="84cd2103f36ef0dc" providerId="LiveId" clId="{DB09E389-B254-452F-B509-6BD4BBA14926}" dt="2021-02-20T12:26:45.532" v="775"/>
          <ac:grpSpMkLst>
            <pc:docMk/>
            <pc:sldMk cId="2082523571" sldId="267"/>
            <ac:grpSpMk id="7" creationId="{4CA972F1-959C-4068-839E-A77D9E5C814A}"/>
          </ac:grpSpMkLst>
        </pc:grpChg>
        <pc:grpChg chg="add del mod">
          <ac:chgData name="hassan MH" userId="84cd2103f36ef0dc" providerId="LiveId" clId="{DB09E389-B254-452F-B509-6BD4BBA14926}" dt="2021-02-20T12:44:19.559" v="975" actId="165"/>
          <ac:grpSpMkLst>
            <pc:docMk/>
            <pc:sldMk cId="2082523571" sldId="267"/>
            <ac:grpSpMk id="25" creationId="{52A2ED36-54B8-43A6-804B-CF6E8F919133}"/>
          </ac:grpSpMkLst>
        </pc:grpChg>
        <pc:grpChg chg="add del mod">
          <ac:chgData name="hassan MH" userId="84cd2103f36ef0dc" providerId="LiveId" clId="{DB09E389-B254-452F-B509-6BD4BBA14926}" dt="2021-02-20T12:30:50.431" v="816"/>
          <ac:grpSpMkLst>
            <pc:docMk/>
            <pc:sldMk cId="2082523571" sldId="267"/>
            <ac:grpSpMk id="49" creationId="{BF614D5F-FED6-4862-89D0-2CE6C2888F4D}"/>
          </ac:grpSpMkLst>
        </pc:grpChg>
        <pc:grpChg chg="add del mod">
          <ac:chgData name="hassan MH" userId="84cd2103f36ef0dc" providerId="LiveId" clId="{DB09E389-B254-452F-B509-6BD4BBA14926}" dt="2021-02-20T12:32:24.871" v="834" actId="165"/>
          <ac:grpSpMkLst>
            <pc:docMk/>
            <pc:sldMk cId="2082523571" sldId="267"/>
            <ac:grpSpMk id="66" creationId="{12EE532A-C2F0-4C75-8EA1-4B7FA3CE8A0D}"/>
          </ac:grpSpMkLst>
        </pc:grpChg>
        <pc:grpChg chg="add mod">
          <ac:chgData name="hassan MH" userId="84cd2103f36ef0dc" providerId="LiveId" clId="{DB09E389-B254-452F-B509-6BD4BBA14926}" dt="2021-02-20T12:56:59.406" v="1143" actId="164"/>
          <ac:grpSpMkLst>
            <pc:docMk/>
            <pc:sldMk cId="2082523571" sldId="267"/>
            <ac:grpSpMk id="107" creationId="{A70B4E6F-5405-41B5-B522-2F84D2F49705}"/>
          </ac:grpSpMkLst>
        </pc:grpChg>
        <pc:grpChg chg="add del mod">
          <ac:chgData name="hassan MH" userId="84cd2103f36ef0dc" providerId="LiveId" clId="{DB09E389-B254-452F-B509-6BD4BBA14926}" dt="2021-02-20T13:00:23.828" v="1182"/>
          <ac:grpSpMkLst>
            <pc:docMk/>
            <pc:sldMk cId="2082523571" sldId="267"/>
            <ac:grpSpMk id="128" creationId="{1D8F6CC0-AC32-4A97-A377-2850290ABA45}"/>
          </ac:grpSpMkLst>
        </pc:grpChg>
        <pc:grpChg chg="mod">
          <ac:chgData name="hassan MH" userId="84cd2103f36ef0dc" providerId="LiveId" clId="{DB09E389-B254-452F-B509-6BD4BBA14926}" dt="2021-02-20T13:00:22.225" v="1181"/>
          <ac:grpSpMkLst>
            <pc:docMk/>
            <pc:sldMk cId="2082523571" sldId="267"/>
            <ac:grpSpMk id="129" creationId="{75449912-B013-47CE-9C27-DA7BFB0D8259}"/>
          </ac:grpSpMkLst>
        </pc:grpChg>
        <pc:grpChg chg="add del mod">
          <ac:chgData name="hassan MH" userId="84cd2103f36ef0dc" providerId="LiveId" clId="{DB09E389-B254-452F-B509-6BD4BBA14926}" dt="2021-02-20T13:00:23.828" v="1182"/>
          <ac:grpSpMkLst>
            <pc:docMk/>
            <pc:sldMk cId="2082523571" sldId="267"/>
            <ac:grpSpMk id="169" creationId="{DFFD3646-8EA1-47B9-A73F-18F311A3D898}"/>
          </ac:grpSpMkLst>
        </pc:grpChg>
        <pc:grpChg chg="mod">
          <ac:chgData name="hassan MH" userId="84cd2103f36ef0dc" providerId="LiveId" clId="{DB09E389-B254-452F-B509-6BD4BBA14926}" dt="2021-02-20T13:00:22.225" v="1181"/>
          <ac:grpSpMkLst>
            <pc:docMk/>
            <pc:sldMk cId="2082523571" sldId="267"/>
            <ac:grpSpMk id="170" creationId="{3B4330B0-1533-4DF5-9DC5-A9EF153AA4C6}"/>
          </ac:grpSpMkLst>
        </pc:grpChg>
        <pc:grpChg chg="add del mod">
          <ac:chgData name="hassan MH" userId="84cd2103f36ef0dc" providerId="LiveId" clId="{DB09E389-B254-452F-B509-6BD4BBA14926}" dt="2021-02-20T13:00:23.828" v="1182"/>
          <ac:grpSpMkLst>
            <pc:docMk/>
            <pc:sldMk cId="2082523571" sldId="267"/>
            <ac:grpSpMk id="214" creationId="{914AA94F-F5EF-4B7C-B945-341C26A1CE8B}"/>
          </ac:grpSpMkLst>
        </pc:grpChg>
        <pc:grpChg chg="mod">
          <ac:chgData name="hassan MH" userId="84cd2103f36ef0dc" providerId="LiveId" clId="{DB09E389-B254-452F-B509-6BD4BBA14926}" dt="2021-02-20T13:00:22.225" v="1181"/>
          <ac:grpSpMkLst>
            <pc:docMk/>
            <pc:sldMk cId="2082523571" sldId="267"/>
            <ac:grpSpMk id="215" creationId="{8FA55124-ADAD-4E2A-B725-048FEA3B2C7E}"/>
          </ac:grpSpMkLst>
        </pc:grpChg>
        <pc:grpChg chg="add del mod">
          <ac:chgData name="hassan MH" userId="84cd2103f36ef0dc" providerId="LiveId" clId="{DB09E389-B254-452F-B509-6BD4BBA14926}" dt="2021-02-20T13:00:23.828" v="1182"/>
          <ac:grpSpMkLst>
            <pc:docMk/>
            <pc:sldMk cId="2082523571" sldId="267"/>
            <ac:grpSpMk id="262" creationId="{905555F9-431B-40D9-A02D-CD7245864377}"/>
          </ac:grpSpMkLst>
        </pc:grpChg>
        <pc:grpChg chg="mod">
          <ac:chgData name="hassan MH" userId="84cd2103f36ef0dc" providerId="LiveId" clId="{DB09E389-B254-452F-B509-6BD4BBA14926}" dt="2021-02-20T13:00:22.225" v="1181"/>
          <ac:grpSpMkLst>
            <pc:docMk/>
            <pc:sldMk cId="2082523571" sldId="267"/>
            <ac:grpSpMk id="263" creationId="{655BC09F-A781-4E4A-85FD-02CA04898F02}"/>
          </ac:grpSpMkLst>
        </pc:grpChg>
        <pc:grpChg chg="add del mod topLvl">
          <ac:chgData name="hassan MH" userId="84cd2103f36ef0dc" providerId="LiveId" clId="{DB09E389-B254-452F-B509-6BD4BBA14926}" dt="2021-02-20T13:04:52.342" v="1254" actId="165"/>
          <ac:grpSpMkLst>
            <pc:docMk/>
            <pc:sldMk cId="2082523571" sldId="267"/>
            <ac:grpSpMk id="304" creationId="{BF1A5396-CAFF-4AF7-A9CE-B7F2E585D514}"/>
          </ac:grpSpMkLst>
        </pc:grpChg>
        <pc:grpChg chg="mod topLvl">
          <ac:chgData name="hassan MH" userId="84cd2103f36ef0dc" providerId="LiveId" clId="{DB09E389-B254-452F-B509-6BD4BBA14926}" dt="2021-02-20T13:04:52.342" v="1254" actId="165"/>
          <ac:grpSpMkLst>
            <pc:docMk/>
            <pc:sldMk cId="2082523571" sldId="267"/>
            <ac:grpSpMk id="305" creationId="{54A69F01-1DAF-4A04-8A58-6FD95B284035}"/>
          </ac:grpSpMkLst>
        </pc:grpChg>
        <pc:grpChg chg="add del mod topLvl">
          <ac:chgData name="hassan MH" userId="84cd2103f36ef0dc" providerId="LiveId" clId="{DB09E389-B254-452F-B509-6BD4BBA14926}" dt="2021-02-20T13:04:52.342" v="1254" actId="165"/>
          <ac:grpSpMkLst>
            <pc:docMk/>
            <pc:sldMk cId="2082523571" sldId="267"/>
            <ac:grpSpMk id="345" creationId="{276C0374-2E20-4E50-B81E-E64E731ED77E}"/>
          </ac:grpSpMkLst>
        </pc:grpChg>
        <pc:grpChg chg="mod topLvl">
          <ac:chgData name="hassan MH" userId="84cd2103f36ef0dc" providerId="LiveId" clId="{DB09E389-B254-452F-B509-6BD4BBA14926}" dt="2021-02-20T13:04:52.342" v="1254" actId="165"/>
          <ac:grpSpMkLst>
            <pc:docMk/>
            <pc:sldMk cId="2082523571" sldId="267"/>
            <ac:grpSpMk id="346" creationId="{EB4201E8-BDA8-43CE-937A-BB4DF025F23C}"/>
          </ac:grpSpMkLst>
        </pc:grpChg>
        <pc:grpChg chg="add del mod topLvl">
          <ac:chgData name="hassan MH" userId="84cd2103f36ef0dc" providerId="LiveId" clId="{DB09E389-B254-452F-B509-6BD4BBA14926}" dt="2021-02-20T13:04:52.342" v="1254" actId="165"/>
          <ac:grpSpMkLst>
            <pc:docMk/>
            <pc:sldMk cId="2082523571" sldId="267"/>
            <ac:grpSpMk id="390" creationId="{B66C85BC-268E-41B3-935B-6B62F72E0AA1}"/>
          </ac:grpSpMkLst>
        </pc:grpChg>
        <pc:grpChg chg="mod topLvl">
          <ac:chgData name="hassan MH" userId="84cd2103f36ef0dc" providerId="LiveId" clId="{DB09E389-B254-452F-B509-6BD4BBA14926}" dt="2021-02-20T13:04:52.342" v="1254" actId="165"/>
          <ac:grpSpMkLst>
            <pc:docMk/>
            <pc:sldMk cId="2082523571" sldId="267"/>
            <ac:grpSpMk id="391" creationId="{63C3B41A-106F-4468-84DA-85FEFB41B718}"/>
          </ac:grpSpMkLst>
        </pc:grpChg>
        <pc:grpChg chg="add del mod topLvl">
          <ac:chgData name="hassan MH" userId="84cd2103f36ef0dc" providerId="LiveId" clId="{DB09E389-B254-452F-B509-6BD4BBA14926}" dt="2021-02-20T13:04:52.342" v="1254" actId="165"/>
          <ac:grpSpMkLst>
            <pc:docMk/>
            <pc:sldMk cId="2082523571" sldId="267"/>
            <ac:grpSpMk id="438" creationId="{CC040643-13AC-4499-8C65-D7A56BFDDD34}"/>
          </ac:grpSpMkLst>
        </pc:grpChg>
        <pc:grpChg chg="mod topLvl">
          <ac:chgData name="hassan MH" userId="84cd2103f36ef0dc" providerId="LiveId" clId="{DB09E389-B254-452F-B509-6BD4BBA14926}" dt="2021-02-20T13:04:52.342" v="1254" actId="165"/>
          <ac:grpSpMkLst>
            <pc:docMk/>
            <pc:sldMk cId="2082523571" sldId="267"/>
            <ac:grpSpMk id="439" creationId="{7E8E4054-CCCE-42DF-9432-8BAF07F15422}"/>
          </ac:grpSpMkLst>
        </pc:grpChg>
        <pc:grpChg chg="add del mod ord">
          <ac:chgData name="hassan MH" userId="84cd2103f36ef0dc" providerId="LiveId" clId="{DB09E389-B254-452F-B509-6BD4BBA14926}" dt="2021-02-20T13:02:03.444" v="1220" actId="478"/>
          <ac:grpSpMkLst>
            <pc:docMk/>
            <pc:sldMk cId="2082523571" sldId="267"/>
            <ac:grpSpMk id="481" creationId="{21B540FB-BB02-4F82-9003-CC707C5CFA95}"/>
          </ac:grpSpMkLst>
        </pc:grpChg>
        <pc:grpChg chg="add del mod topLvl">
          <ac:chgData name="hassan MH" userId="84cd2103f36ef0dc" providerId="LiveId" clId="{DB09E389-B254-452F-B509-6BD4BBA14926}" dt="2021-02-20T13:04:00.408" v="1244" actId="1076"/>
          <ac:grpSpMkLst>
            <pc:docMk/>
            <pc:sldMk cId="2082523571" sldId="267"/>
            <ac:grpSpMk id="482" creationId="{1455CE20-CA5A-4A3C-A4E3-83270A457665}"/>
          </ac:grpSpMkLst>
        </pc:grpChg>
        <pc:grpChg chg="del mod">
          <ac:chgData name="hassan MH" userId="84cd2103f36ef0dc" providerId="LiveId" clId="{DB09E389-B254-452F-B509-6BD4BBA14926}" dt="2021-02-20T13:02:01.532" v="1219" actId="478"/>
          <ac:grpSpMkLst>
            <pc:docMk/>
            <pc:sldMk cId="2082523571" sldId="267"/>
            <ac:grpSpMk id="483" creationId="{B7FF80C4-64A5-40F2-8F11-150C34174C34}"/>
          </ac:grpSpMkLst>
        </pc:grpChg>
        <pc:grpChg chg="mod">
          <ac:chgData name="hassan MH" userId="84cd2103f36ef0dc" providerId="LiveId" clId="{DB09E389-B254-452F-B509-6BD4BBA14926}" dt="2021-02-20T13:02:42.869" v="1229"/>
          <ac:grpSpMkLst>
            <pc:docMk/>
            <pc:sldMk cId="2082523571" sldId="267"/>
            <ac:grpSpMk id="488" creationId="{085550EC-DB6C-40C7-8461-68D2A3598C55}"/>
          </ac:grpSpMkLst>
        </pc:grpChg>
        <pc:grpChg chg="del mod">
          <ac:chgData name="hassan MH" userId="84cd2103f36ef0dc" providerId="LiveId" clId="{DB09E389-B254-452F-B509-6BD4BBA14926}" dt="2021-02-20T13:01:50.093" v="1216" actId="478"/>
          <ac:grpSpMkLst>
            <pc:docMk/>
            <pc:sldMk cId="2082523571" sldId="267"/>
            <ac:grpSpMk id="495" creationId="{10A14DDE-1774-4A64-894E-8794798622E4}"/>
          </ac:grpSpMkLst>
        </pc:grpChg>
        <pc:grpChg chg="mod">
          <ac:chgData name="hassan MH" userId="84cd2103f36ef0dc" providerId="LiveId" clId="{DB09E389-B254-452F-B509-6BD4BBA14926}" dt="2021-02-20T13:02:42.869" v="1229"/>
          <ac:grpSpMkLst>
            <pc:docMk/>
            <pc:sldMk cId="2082523571" sldId="267"/>
            <ac:grpSpMk id="499" creationId="{0E94FA7F-0D38-4C7E-884E-83AF90DBAB8D}"/>
          </ac:grpSpMkLst>
        </pc:grpChg>
        <pc:grpChg chg="mod">
          <ac:chgData name="hassan MH" userId="84cd2103f36ef0dc" providerId="LiveId" clId="{DB09E389-B254-452F-B509-6BD4BBA14926}" dt="2021-02-20T13:02:42.869" v="1229"/>
          <ac:grpSpMkLst>
            <pc:docMk/>
            <pc:sldMk cId="2082523571" sldId="267"/>
            <ac:grpSpMk id="500" creationId="{01E86B8E-E691-4024-B472-770A64CD1F54}"/>
          </ac:grpSpMkLst>
        </pc:grpChg>
        <pc:grpChg chg="add del mod">
          <ac:chgData name="hassan MH" userId="84cd2103f36ef0dc" providerId="LiveId" clId="{DB09E389-B254-452F-B509-6BD4BBA14926}" dt="2021-02-20T13:01:42.274" v="1211" actId="478"/>
          <ac:grpSpMkLst>
            <pc:docMk/>
            <pc:sldMk cId="2082523571" sldId="267"/>
            <ac:grpSpMk id="502" creationId="{81A617D9-2E27-4267-8C86-7CCA531F045E}"/>
          </ac:grpSpMkLst>
        </pc:grpChg>
        <pc:grpChg chg="del mod">
          <ac:chgData name="hassan MH" userId="84cd2103f36ef0dc" providerId="LiveId" clId="{DB09E389-B254-452F-B509-6BD4BBA14926}" dt="2021-02-20T13:01:29.291" v="1199" actId="478"/>
          <ac:grpSpMkLst>
            <pc:docMk/>
            <pc:sldMk cId="2082523571" sldId="267"/>
            <ac:grpSpMk id="503" creationId="{FC9B26F2-DB7B-46D2-BDE5-BE1E10B08314}"/>
          </ac:grpSpMkLst>
        </pc:grpChg>
        <pc:grpChg chg="add mod">
          <ac:chgData name="hassan MH" userId="84cd2103f36ef0dc" providerId="LiveId" clId="{DB09E389-B254-452F-B509-6BD4BBA14926}" dt="2021-02-20T13:07:02.244" v="1270" actId="1076"/>
          <ac:grpSpMkLst>
            <pc:docMk/>
            <pc:sldMk cId="2082523571" sldId="267"/>
            <ac:grpSpMk id="550" creationId="{C721696F-E60C-4876-9751-AA9AFB7CC243}"/>
          </ac:grpSpMkLst>
        </pc:grpChg>
        <pc:grpChg chg="add mod ord">
          <ac:chgData name="hassan MH" userId="84cd2103f36ef0dc" providerId="LiveId" clId="{DB09E389-B254-452F-B509-6BD4BBA14926}" dt="2021-02-20T13:07:55.575" v="1280" actId="167"/>
          <ac:grpSpMkLst>
            <pc:docMk/>
            <pc:sldMk cId="2082523571" sldId="267"/>
            <ac:grpSpMk id="554" creationId="{5707E7E3-B63B-4C34-85D8-E0BED11F5640}"/>
          </ac:grpSpMkLst>
        </pc:grpChg>
        <pc:grpChg chg="mod">
          <ac:chgData name="hassan MH" userId="84cd2103f36ef0dc" providerId="LiveId" clId="{DB09E389-B254-452F-B509-6BD4BBA14926}" dt="2021-02-20T13:07:53.613" v="1279" actId="571"/>
          <ac:grpSpMkLst>
            <pc:docMk/>
            <pc:sldMk cId="2082523571" sldId="267"/>
            <ac:grpSpMk id="555" creationId="{912592FE-604D-495B-91D2-8EF8D8FC5F9B}"/>
          </ac:grpSpMkLst>
        </pc:grpChg>
        <pc:grpChg chg="mod">
          <ac:chgData name="hassan MH" userId="84cd2103f36ef0dc" providerId="LiveId" clId="{DB09E389-B254-452F-B509-6BD4BBA14926}" dt="2021-02-20T13:07:53.613" v="1279" actId="571"/>
          <ac:grpSpMkLst>
            <pc:docMk/>
            <pc:sldMk cId="2082523571" sldId="267"/>
            <ac:grpSpMk id="565" creationId="{491E2C8B-78F1-4A5E-9E57-C21CF40DA3B6}"/>
          </ac:grpSpMkLst>
        </pc:grpChg>
        <pc:grpChg chg="del mod">
          <ac:chgData name="hassan MH" userId="84cd2103f36ef0dc" providerId="LiveId" clId="{DB09E389-B254-452F-B509-6BD4BBA14926}" dt="2021-02-20T13:08:43.861" v="1287" actId="478"/>
          <ac:grpSpMkLst>
            <pc:docMk/>
            <pc:sldMk cId="2082523571" sldId="267"/>
            <ac:grpSpMk id="566" creationId="{20AC97EB-3AA4-41F7-BFCB-6930453460C8}"/>
          </ac:grpSpMkLst>
        </pc:grpChg>
        <pc:grpChg chg="add mod ord">
          <ac:chgData name="hassan MH" userId="84cd2103f36ef0dc" providerId="LiveId" clId="{DB09E389-B254-452F-B509-6BD4BBA14926}" dt="2021-02-20T13:07:55.575" v="1280" actId="167"/>
          <ac:grpSpMkLst>
            <pc:docMk/>
            <pc:sldMk cId="2082523571" sldId="267"/>
            <ac:grpSpMk id="576" creationId="{851BE517-CAB5-4EAC-9182-77AAF25F855A}"/>
          </ac:grpSpMkLst>
        </pc:grpChg>
        <pc:grpChg chg="add mod ord">
          <ac:chgData name="hassan MH" userId="84cd2103f36ef0dc" providerId="LiveId" clId="{DB09E389-B254-452F-B509-6BD4BBA14926}" dt="2021-02-20T13:07:55.575" v="1280" actId="167"/>
          <ac:grpSpMkLst>
            <pc:docMk/>
            <pc:sldMk cId="2082523571" sldId="267"/>
            <ac:grpSpMk id="579" creationId="{D51A0CFA-9810-402D-AE43-8B4E2BF442E4}"/>
          </ac:grpSpMkLst>
        </pc:grpChg>
        <pc:grpChg chg="add mod">
          <ac:chgData name="hassan MH" userId="84cd2103f36ef0dc" providerId="LiveId" clId="{DB09E389-B254-452F-B509-6BD4BBA14926}" dt="2021-02-20T13:09:20.862" v="1293" actId="571"/>
          <ac:grpSpMkLst>
            <pc:docMk/>
            <pc:sldMk cId="2082523571" sldId="267"/>
            <ac:grpSpMk id="586" creationId="{4355E369-5C99-4519-96B8-6CC447F9B2D8}"/>
          </ac:grpSpMkLst>
        </pc:grpChg>
        <pc:grpChg chg="mod">
          <ac:chgData name="hassan MH" userId="84cd2103f36ef0dc" providerId="LiveId" clId="{DB09E389-B254-452F-B509-6BD4BBA14926}" dt="2021-02-20T13:09:20.862" v="1293" actId="571"/>
          <ac:grpSpMkLst>
            <pc:docMk/>
            <pc:sldMk cId="2082523571" sldId="267"/>
            <ac:grpSpMk id="587" creationId="{566C6C2A-B26F-4D04-9908-C54EEE880BA9}"/>
          </ac:grpSpMkLst>
        </pc:grpChg>
        <pc:grpChg chg="mod">
          <ac:chgData name="hassan MH" userId="84cd2103f36ef0dc" providerId="LiveId" clId="{DB09E389-B254-452F-B509-6BD4BBA14926}" dt="2021-02-20T13:09:20.862" v="1293" actId="571"/>
          <ac:grpSpMkLst>
            <pc:docMk/>
            <pc:sldMk cId="2082523571" sldId="267"/>
            <ac:grpSpMk id="597" creationId="{FA899918-F990-4CA2-AF2E-402B44BB02B6}"/>
          </ac:grpSpMkLst>
        </pc:grpChg>
        <pc:grpChg chg="add mod">
          <ac:chgData name="hassan MH" userId="84cd2103f36ef0dc" providerId="LiveId" clId="{DB09E389-B254-452F-B509-6BD4BBA14926}" dt="2021-02-20T13:09:20.862" v="1293" actId="571"/>
          <ac:grpSpMkLst>
            <pc:docMk/>
            <pc:sldMk cId="2082523571" sldId="267"/>
            <ac:grpSpMk id="603" creationId="{09023EDA-4C06-496D-9362-D159E46240D1}"/>
          </ac:grpSpMkLst>
        </pc:grpChg>
        <pc:grpChg chg="add mod">
          <ac:chgData name="hassan MH" userId="84cd2103f36ef0dc" providerId="LiveId" clId="{DB09E389-B254-452F-B509-6BD4BBA14926}" dt="2021-02-20T13:09:20.862" v="1293" actId="571"/>
          <ac:grpSpMkLst>
            <pc:docMk/>
            <pc:sldMk cId="2082523571" sldId="267"/>
            <ac:grpSpMk id="606" creationId="{2C2CC773-D41B-4FDD-B679-4E18132231D7}"/>
          </ac:grpSpMkLst>
        </pc:grpChg>
        <pc:grpChg chg="add mod ord">
          <ac:chgData name="hassan MH" userId="84cd2103f36ef0dc" providerId="LiveId" clId="{DB09E389-B254-452F-B509-6BD4BBA14926}" dt="2021-02-20T13:10:35.159" v="1309" actId="167"/>
          <ac:grpSpMkLst>
            <pc:docMk/>
            <pc:sldMk cId="2082523571" sldId="267"/>
            <ac:grpSpMk id="618" creationId="{37320DFD-AF68-412B-9477-72422AB6DED0}"/>
          </ac:grpSpMkLst>
        </pc:grpChg>
        <pc:grpChg chg="mod">
          <ac:chgData name="hassan MH" userId="84cd2103f36ef0dc" providerId="LiveId" clId="{DB09E389-B254-452F-B509-6BD4BBA14926}" dt="2021-02-20T13:10:31.662" v="1308" actId="571"/>
          <ac:grpSpMkLst>
            <pc:docMk/>
            <pc:sldMk cId="2082523571" sldId="267"/>
            <ac:grpSpMk id="619" creationId="{5A54747F-C527-4008-9B4D-3A842732CE53}"/>
          </ac:grpSpMkLst>
        </pc:grpChg>
        <pc:grpChg chg="mod">
          <ac:chgData name="hassan MH" userId="84cd2103f36ef0dc" providerId="LiveId" clId="{DB09E389-B254-452F-B509-6BD4BBA14926}" dt="2021-02-20T13:10:31.662" v="1308" actId="571"/>
          <ac:grpSpMkLst>
            <pc:docMk/>
            <pc:sldMk cId="2082523571" sldId="267"/>
            <ac:grpSpMk id="629" creationId="{6B795EC2-03DC-4FBA-8176-7362D85BDE03}"/>
          </ac:grpSpMkLst>
        </pc:grpChg>
        <pc:grpChg chg="mod">
          <ac:chgData name="hassan MH" userId="84cd2103f36ef0dc" providerId="LiveId" clId="{DB09E389-B254-452F-B509-6BD4BBA14926}" dt="2021-02-20T13:10:31.662" v="1308" actId="571"/>
          <ac:grpSpMkLst>
            <pc:docMk/>
            <pc:sldMk cId="2082523571" sldId="267"/>
            <ac:grpSpMk id="630" creationId="{56F10405-7137-4103-861B-BF48E3639FA0}"/>
          </ac:grpSpMkLst>
        </pc:grpChg>
        <pc:grpChg chg="add mod ord">
          <ac:chgData name="hassan MH" userId="84cd2103f36ef0dc" providerId="LiveId" clId="{DB09E389-B254-452F-B509-6BD4BBA14926}" dt="2021-02-20T13:10:35.159" v="1309" actId="167"/>
          <ac:grpSpMkLst>
            <pc:docMk/>
            <pc:sldMk cId="2082523571" sldId="267"/>
            <ac:grpSpMk id="640" creationId="{352B70B6-4664-4FE8-9B3D-B8351235A570}"/>
          </ac:grpSpMkLst>
        </pc:grpChg>
        <pc:grpChg chg="add mod ord">
          <ac:chgData name="hassan MH" userId="84cd2103f36ef0dc" providerId="LiveId" clId="{DB09E389-B254-452F-B509-6BD4BBA14926}" dt="2021-02-20T13:10:35.159" v="1309" actId="167"/>
          <ac:grpSpMkLst>
            <pc:docMk/>
            <pc:sldMk cId="2082523571" sldId="267"/>
            <ac:grpSpMk id="643" creationId="{4085A6E2-69E6-4D0A-AC53-24A2D574E6BE}"/>
          </ac:grpSpMkLst>
        </pc:grpChg>
        <pc:grpChg chg="add mod">
          <ac:chgData name="hassan MH" userId="84cd2103f36ef0dc" providerId="LiveId" clId="{DB09E389-B254-452F-B509-6BD4BBA14926}" dt="2021-02-20T13:11:59.395" v="1328" actId="1076"/>
          <ac:grpSpMkLst>
            <pc:docMk/>
            <pc:sldMk cId="2082523571" sldId="267"/>
            <ac:grpSpMk id="651" creationId="{A259B608-9CC4-49E7-ACB1-827D83AA3DC4}"/>
          </ac:grpSpMkLst>
        </pc:grpChg>
        <pc:grpChg chg="add mod ord">
          <ac:chgData name="hassan MH" userId="84cd2103f36ef0dc" providerId="LiveId" clId="{DB09E389-B254-452F-B509-6BD4BBA14926}" dt="2021-02-20T12:56:59.406" v="1143" actId="164"/>
          <ac:grpSpMkLst>
            <pc:docMk/>
            <pc:sldMk cId="2082523571" sldId="267"/>
            <ac:grpSpMk id="11271" creationId="{AACA54EB-7DD6-482B-9B17-5C45DAC16744}"/>
          </ac:grpSpMkLst>
        </pc:grpChg>
        <pc:grpChg chg="add del mod">
          <ac:chgData name="hassan MH" userId="84cd2103f36ef0dc" providerId="LiveId" clId="{DB09E389-B254-452F-B509-6BD4BBA14926}" dt="2021-02-20T12:56:59.406" v="1143" actId="164"/>
          <ac:grpSpMkLst>
            <pc:docMk/>
            <pc:sldMk cId="2082523571" sldId="267"/>
            <ac:grpSpMk id="11272" creationId="{0384F89A-132A-4709-A917-7095629F5084}"/>
          </ac:grpSpMkLst>
        </pc:grpChg>
        <pc:grpChg chg="add mod">
          <ac:chgData name="hassan MH" userId="84cd2103f36ef0dc" providerId="LiveId" clId="{DB09E389-B254-452F-B509-6BD4BBA14926}" dt="2021-02-20T12:56:59.406" v="1143" actId="164"/>
          <ac:grpSpMkLst>
            <pc:docMk/>
            <pc:sldMk cId="2082523571" sldId="267"/>
            <ac:grpSpMk id="11275" creationId="{06334C84-496E-4055-9DF0-97B922BA2199}"/>
          </ac:grpSpMkLst>
        </pc:grpChg>
        <pc:grpChg chg="add mod">
          <ac:chgData name="hassan MH" userId="84cd2103f36ef0dc" providerId="LiveId" clId="{DB09E389-B254-452F-B509-6BD4BBA14926}" dt="2021-02-20T12:56:59.406" v="1143" actId="164"/>
          <ac:grpSpMkLst>
            <pc:docMk/>
            <pc:sldMk cId="2082523571" sldId="267"/>
            <ac:grpSpMk id="11278" creationId="{317A95E7-3BF5-4FB5-AE65-D3A1731F6808}"/>
          </ac:grpSpMkLst>
        </pc:grpChg>
        <pc:grpChg chg="add mod">
          <ac:chgData name="hassan MH" userId="84cd2103f36ef0dc" providerId="LiveId" clId="{DB09E389-B254-452F-B509-6BD4BBA14926}" dt="2021-02-20T12:57:44.952" v="1156" actId="164"/>
          <ac:grpSpMkLst>
            <pc:docMk/>
            <pc:sldMk cId="2082523571" sldId="267"/>
            <ac:grpSpMk id="11279" creationId="{E977956B-9BE0-4B8F-A5DB-EAD24719C473}"/>
          </ac:grpSpMkLst>
        </pc:grpChg>
        <pc:grpChg chg="add mod">
          <ac:chgData name="hassan MH" userId="84cd2103f36ef0dc" providerId="LiveId" clId="{DB09E389-B254-452F-B509-6BD4BBA14926}" dt="2021-02-20T12:59:15.508" v="1174" actId="164"/>
          <ac:grpSpMkLst>
            <pc:docMk/>
            <pc:sldMk cId="2082523571" sldId="267"/>
            <ac:grpSpMk id="11283" creationId="{EC314008-A5C5-4E2C-997E-E51C598840D2}"/>
          </ac:grpSpMkLst>
        </pc:grpChg>
        <pc:grpChg chg="add mod">
          <ac:chgData name="hassan MH" userId="84cd2103f36ef0dc" providerId="LiveId" clId="{DB09E389-B254-452F-B509-6BD4BBA14926}" dt="2021-02-20T12:59:15.508" v="1174" actId="164"/>
          <ac:grpSpMkLst>
            <pc:docMk/>
            <pc:sldMk cId="2082523571" sldId="267"/>
            <ac:grpSpMk id="11284" creationId="{90AC8E06-CCB2-4E66-BA36-6D008EA1E874}"/>
          </ac:grpSpMkLst>
        </pc:grpChg>
        <pc:grpChg chg="add mod">
          <ac:chgData name="hassan MH" userId="84cd2103f36ef0dc" providerId="LiveId" clId="{DB09E389-B254-452F-B509-6BD4BBA14926}" dt="2021-02-20T12:59:40.796" v="1180" actId="1076"/>
          <ac:grpSpMkLst>
            <pc:docMk/>
            <pc:sldMk cId="2082523571" sldId="267"/>
            <ac:grpSpMk id="11285" creationId="{CF9EB070-8BC0-4888-A335-DE41611B7A34}"/>
          </ac:grpSpMkLst>
        </pc:grpChg>
        <pc:grpChg chg="add del mod">
          <ac:chgData name="hassan MH" userId="84cd2103f36ef0dc" providerId="LiveId" clId="{DB09E389-B254-452F-B509-6BD4BBA14926}" dt="2021-02-20T13:04:45.840" v="1253" actId="165"/>
          <ac:grpSpMkLst>
            <pc:docMk/>
            <pc:sldMk cId="2082523571" sldId="267"/>
            <ac:grpSpMk id="11286" creationId="{5B00DB02-374F-4939-BF7E-AFB45EFC5239}"/>
          </ac:grpSpMkLst>
        </pc:grpChg>
        <pc:grpChg chg="add mod">
          <ac:chgData name="hassan MH" userId="84cd2103f36ef0dc" providerId="LiveId" clId="{DB09E389-B254-452F-B509-6BD4BBA14926}" dt="2021-02-20T13:12:08.571" v="1330" actId="1076"/>
          <ac:grpSpMkLst>
            <pc:docMk/>
            <pc:sldMk cId="2082523571" sldId="267"/>
            <ac:grpSpMk id="11289" creationId="{7FD0540B-5D4B-46CC-A3A9-2AA6DAA75705}"/>
          </ac:grpSpMkLst>
        </pc:grpChg>
        <pc:grpChg chg="add mod">
          <ac:chgData name="hassan MH" userId="84cd2103f36ef0dc" providerId="LiveId" clId="{DB09E389-B254-452F-B509-6BD4BBA14926}" dt="2021-02-20T13:06:54.519" v="1267" actId="164"/>
          <ac:grpSpMkLst>
            <pc:docMk/>
            <pc:sldMk cId="2082523571" sldId="267"/>
            <ac:grpSpMk id="11290" creationId="{5B3FDD20-833B-4A87-B586-AB89E08E2A8E}"/>
          </ac:grpSpMkLst>
        </pc:grpChg>
        <pc:grpChg chg="add mod ord">
          <ac:chgData name="hassan MH" userId="84cd2103f36ef0dc" providerId="LiveId" clId="{DB09E389-B254-452F-B509-6BD4BBA14926}" dt="2021-02-20T13:10:07.587" v="1307" actId="1076"/>
          <ac:grpSpMkLst>
            <pc:docMk/>
            <pc:sldMk cId="2082523571" sldId="267"/>
            <ac:grpSpMk id="11291" creationId="{7F50AF5B-1BB0-4833-9923-C2D6D8F8FAFC}"/>
          </ac:grpSpMkLst>
        </pc:grpChg>
        <pc:grpChg chg="add mod">
          <ac:chgData name="hassan MH" userId="84cd2103f36ef0dc" providerId="LiveId" clId="{DB09E389-B254-452F-B509-6BD4BBA14926}" dt="2021-02-20T13:11:45.675" v="1324" actId="1076"/>
          <ac:grpSpMkLst>
            <pc:docMk/>
            <pc:sldMk cId="2082523571" sldId="267"/>
            <ac:grpSpMk id="11292" creationId="{BCBEE2B0-17A7-4C89-A51A-823FA795ACC9}"/>
          </ac:grpSpMkLst>
        </pc:grpChg>
        <pc:picChg chg="add del">
          <ac:chgData name="hassan MH" userId="84cd2103f36ef0dc" providerId="LiveId" clId="{DB09E389-B254-452F-B509-6BD4BBA14926}" dt="2021-02-20T12:30:52.919" v="818"/>
          <ac:picMkLst>
            <pc:docMk/>
            <pc:sldMk cId="2082523571" sldId="267"/>
            <ac:picMk id="47" creationId="{58927515-248C-4B3C-909A-AF02C2007861}"/>
          </ac:picMkLst>
        </pc:picChg>
        <pc:picChg chg="add mod">
          <ac:chgData name="hassan MH" userId="84cd2103f36ef0dc" providerId="LiveId" clId="{DB09E389-B254-452F-B509-6BD4BBA14926}" dt="2021-02-20T12:59:31.211" v="1179" actId="1076"/>
          <ac:picMkLst>
            <pc:docMk/>
            <pc:sldMk cId="2082523571" sldId="267"/>
            <ac:picMk id="11266" creationId="{52FF26A2-B09B-400F-941C-82C6F3CCAE39}"/>
          </ac:picMkLst>
        </pc:picChg>
        <pc:picChg chg="add mod">
          <ac:chgData name="hassan MH" userId="84cd2103f36ef0dc" providerId="LiveId" clId="{DB09E389-B254-452F-B509-6BD4BBA14926}" dt="2021-02-20T12:59:26.483" v="1177" actId="1076"/>
          <ac:picMkLst>
            <pc:docMk/>
            <pc:sldMk cId="2082523571" sldId="267"/>
            <ac:picMk id="11268" creationId="{AC3B0A8D-9698-4B53-A6C3-00C8B3A22186}"/>
          </ac:picMkLst>
        </pc:picChg>
        <pc:cxnChg chg="add del mod">
          <ac:chgData name="hassan MH" userId="84cd2103f36ef0dc" providerId="LiveId" clId="{DB09E389-B254-452F-B509-6BD4BBA14926}" dt="2021-02-20T13:03:00.924" v="1232" actId="14100"/>
          <ac:cxnSpMkLst>
            <pc:docMk/>
            <pc:sldMk cId="2082523571" sldId="267"/>
            <ac:cxnSpMk id="489" creationId="{E5DEB838-D868-45A2-956E-ECFD8D08F49B}"/>
          </ac:cxnSpMkLst>
        </pc:cxnChg>
        <pc:cxnChg chg="mod">
          <ac:chgData name="hassan MH" userId="84cd2103f36ef0dc" providerId="LiveId" clId="{DB09E389-B254-452F-B509-6BD4BBA14926}" dt="2021-02-20T13:07:53.613" v="1279" actId="571"/>
          <ac:cxnSpMkLst>
            <pc:docMk/>
            <pc:sldMk cId="2082523571" sldId="267"/>
            <ac:cxnSpMk id="556" creationId="{46E75655-9D11-4475-9072-21FA9BB5A108}"/>
          </ac:cxnSpMkLst>
        </pc:cxnChg>
        <pc:cxnChg chg="mod">
          <ac:chgData name="hassan MH" userId="84cd2103f36ef0dc" providerId="LiveId" clId="{DB09E389-B254-452F-B509-6BD4BBA14926}" dt="2021-02-20T13:09:20.862" v="1293" actId="571"/>
          <ac:cxnSpMkLst>
            <pc:docMk/>
            <pc:sldMk cId="2082523571" sldId="267"/>
            <ac:cxnSpMk id="588" creationId="{98D83BA7-6C15-48BC-B3D3-3342505BFCC6}"/>
          </ac:cxnSpMkLst>
        </pc:cxnChg>
        <pc:cxnChg chg="mod">
          <ac:chgData name="hassan MH" userId="84cd2103f36ef0dc" providerId="LiveId" clId="{DB09E389-B254-452F-B509-6BD4BBA14926}" dt="2021-02-20T13:10:31.662" v="1308" actId="571"/>
          <ac:cxnSpMkLst>
            <pc:docMk/>
            <pc:sldMk cId="2082523571" sldId="267"/>
            <ac:cxnSpMk id="620" creationId="{2934743D-5E26-443D-8F8D-40AF07AE1386}"/>
          </ac:cxnSpMkLst>
        </pc:cxnChg>
        <pc:cxnChg chg="add mod">
          <ac:chgData name="hassan MH" userId="84cd2103f36ef0dc" providerId="LiveId" clId="{DB09E389-B254-452F-B509-6BD4BBA14926}" dt="2021-02-20T12:57:44.952" v="1156" actId="164"/>
          <ac:cxnSpMkLst>
            <pc:docMk/>
            <pc:sldMk cId="2082523571" sldId="267"/>
            <ac:cxnSpMk id="11281" creationId="{CA8E87F4-BF62-403B-AC36-4CF2658827F7}"/>
          </ac:cxnSpMkLst>
        </pc:cxnChg>
      </pc:sldChg>
      <pc:sldChg chg="addSp delSp modSp add mod ord modTransition setBg">
        <pc:chgData name="hassan MH" userId="84cd2103f36ef0dc" providerId="LiveId" clId="{DB09E389-B254-452F-B509-6BD4BBA14926}" dt="2021-02-20T16:54:32.574" v="4198"/>
        <pc:sldMkLst>
          <pc:docMk/>
          <pc:sldMk cId="2897859294" sldId="268"/>
        </pc:sldMkLst>
        <pc:spChg chg="del mod ord">
          <ac:chgData name="hassan MH" userId="84cd2103f36ef0dc" providerId="LiveId" clId="{DB09E389-B254-452F-B509-6BD4BBA14926}" dt="2021-02-20T14:40:15.719" v="2604" actId="478"/>
          <ac:spMkLst>
            <pc:docMk/>
            <pc:sldMk cId="2897859294" sldId="268"/>
            <ac:spMk id="7" creationId="{A1D009ED-8B98-4D33-93FA-82D49781F7C1}"/>
          </ac:spMkLst>
        </pc:spChg>
        <pc:spChg chg="add del mod">
          <ac:chgData name="hassan MH" userId="84cd2103f36ef0dc" providerId="LiveId" clId="{DB09E389-B254-452F-B509-6BD4BBA14926}" dt="2021-02-20T13:40:00.355" v="1448"/>
          <ac:spMkLst>
            <pc:docMk/>
            <pc:sldMk cId="2897859294" sldId="268"/>
            <ac:spMk id="51" creationId="{2D292182-E220-4358-9395-AA89BE9B21C6}"/>
          </ac:spMkLst>
        </pc:spChg>
        <pc:spChg chg="mod">
          <ac:chgData name="hassan MH" userId="84cd2103f36ef0dc" providerId="LiveId" clId="{DB09E389-B254-452F-B509-6BD4BBA14926}" dt="2021-02-20T13:39:56.905" v="1447"/>
          <ac:spMkLst>
            <pc:docMk/>
            <pc:sldMk cId="2897859294" sldId="268"/>
            <ac:spMk id="53" creationId="{E1A0726C-252B-451F-825A-61B8549BAD73}"/>
          </ac:spMkLst>
        </pc:spChg>
        <pc:spChg chg="mod">
          <ac:chgData name="hassan MH" userId="84cd2103f36ef0dc" providerId="LiveId" clId="{DB09E389-B254-452F-B509-6BD4BBA14926}" dt="2021-02-20T13:39:56.905" v="1447"/>
          <ac:spMkLst>
            <pc:docMk/>
            <pc:sldMk cId="2897859294" sldId="268"/>
            <ac:spMk id="56" creationId="{7E64A5EA-0760-4B38-BA34-A6108D608B4E}"/>
          </ac:spMkLst>
        </pc:spChg>
        <pc:spChg chg="mod">
          <ac:chgData name="hassan MH" userId="84cd2103f36ef0dc" providerId="LiveId" clId="{DB09E389-B254-452F-B509-6BD4BBA14926}" dt="2021-02-20T13:39:56.905" v="1447"/>
          <ac:spMkLst>
            <pc:docMk/>
            <pc:sldMk cId="2897859294" sldId="268"/>
            <ac:spMk id="57" creationId="{E8AF752E-913B-4C60-AFB8-CFCC495C706A}"/>
          </ac:spMkLst>
        </pc:spChg>
        <pc:spChg chg="mod">
          <ac:chgData name="hassan MH" userId="84cd2103f36ef0dc" providerId="LiveId" clId="{DB09E389-B254-452F-B509-6BD4BBA14926}" dt="2021-02-20T13:39:56.905" v="1447"/>
          <ac:spMkLst>
            <pc:docMk/>
            <pc:sldMk cId="2897859294" sldId="268"/>
            <ac:spMk id="58" creationId="{60B5D559-27B6-4CBC-8F28-9F52DC558CE5}"/>
          </ac:spMkLst>
        </pc:spChg>
        <pc:spChg chg="mod">
          <ac:chgData name="hassan MH" userId="84cd2103f36ef0dc" providerId="LiveId" clId="{DB09E389-B254-452F-B509-6BD4BBA14926}" dt="2021-02-20T13:39:56.905" v="1447"/>
          <ac:spMkLst>
            <pc:docMk/>
            <pc:sldMk cId="2897859294" sldId="268"/>
            <ac:spMk id="59" creationId="{D8B5FF1F-B4CA-4592-A8DD-C9E402FF091E}"/>
          </ac:spMkLst>
        </pc:spChg>
        <pc:spChg chg="mod">
          <ac:chgData name="hassan MH" userId="84cd2103f36ef0dc" providerId="LiveId" clId="{DB09E389-B254-452F-B509-6BD4BBA14926}" dt="2021-02-20T13:39:56.905" v="1447"/>
          <ac:spMkLst>
            <pc:docMk/>
            <pc:sldMk cId="2897859294" sldId="268"/>
            <ac:spMk id="60" creationId="{C24026B2-C219-471A-9101-DBBAC179D596}"/>
          </ac:spMkLst>
        </pc:spChg>
        <pc:spChg chg="mod">
          <ac:chgData name="hassan MH" userId="84cd2103f36ef0dc" providerId="LiveId" clId="{DB09E389-B254-452F-B509-6BD4BBA14926}" dt="2021-02-20T13:39:56.905" v="1447"/>
          <ac:spMkLst>
            <pc:docMk/>
            <pc:sldMk cId="2897859294" sldId="268"/>
            <ac:spMk id="61" creationId="{B9861A81-A8A8-42B3-8A8D-2161F2E0F5D7}"/>
          </ac:spMkLst>
        </pc:spChg>
        <pc:spChg chg="mod">
          <ac:chgData name="hassan MH" userId="84cd2103f36ef0dc" providerId="LiveId" clId="{DB09E389-B254-452F-B509-6BD4BBA14926}" dt="2021-02-20T13:39:56.905" v="1447"/>
          <ac:spMkLst>
            <pc:docMk/>
            <pc:sldMk cId="2897859294" sldId="268"/>
            <ac:spMk id="62" creationId="{41E7D1C5-DD32-4C69-AF38-1435AD392FB3}"/>
          </ac:spMkLst>
        </pc:spChg>
        <pc:spChg chg="mod">
          <ac:chgData name="hassan MH" userId="84cd2103f36ef0dc" providerId="LiveId" clId="{DB09E389-B254-452F-B509-6BD4BBA14926}" dt="2021-02-20T13:39:56.905" v="1447"/>
          <ac:spMkLst>
            <pc:docMk/>
            <pc:sldMk cId="2897859294" sldId="268"/>
            <ac:spMk id="63" creationId="{B61B84EC-B412-4698-8962-71FA2450196D}"/>
          </ac:spMkLst>
        </pc:spChg>
        <pc:spChg chg="mod">
          <ac:chgData name="hassan MH" userId="84cd2103f36ef0dc" providerId="LiveId" clId="{DB09E389-B254-452F-B509-6BD4BBA14926}" dt="2021-02-20T13:39:56.905" v="1447"/>
          <ac:spMkLst>
            <pc:docMk/>
            <pc:sldMk cId="2897859294" sldId="268"/>
            <ac:spMk id="64" creationId="{908D8B06-9322-453F-B0A7-C6EAAC1569ED}"/>
          </ac:spMkLst>
        </pc:spChg>
        <pc:spChg chg="mod">
          <ac:chgData name="hassan MH" userId="84cd2103f36ef0dc" providerId="LiveId" clId="{DB09E389-B254-452F-B509-6BD4BBA14926}" dt="2021-02-20T13:39:56.905" v="1447"/>
          <ac:spMkLst>
            <pc:docMk/>
            <pc:sldMk cId="2897859294" sldId="268"/>
            <ac:spMk id="66" creationId="{E159FF33-5350-4EAB-A21D-1171E7A357A2}"/>
          </ac:spMkLst>
        </pc:spChg>
        <pc:spChg chg="mod">
          <ac:chgData name="hassan MH" userId="84cd2103f36ef0dc" providerId="LiveId" clId="{DB09E389-B254-452F-B509-6BD4BBA14926}" dt="2021-02-20T13:39:56.905" v="1447"/>
          <ac:spMkLst>
            <pc:docMk/>
            <pc:sldMk cId="2897859294" sldId="268"/>
            <ac:spMk id="67" creationId="{92ACB025-28EE-473B-B224-D966D68EE2BF}"/>
          </ac:spMkLst>
        </pc:spChg>
        <pc:spChg chg="mod">
          <ac:chgData name="hassan MH" userId="84cd2103f36ef0dc" providerId="LiveId" clId="{DB09E389-B254-452F-B509-6BD4BBA14926}" dt="2021-02-20T13:39:56.905" v="1447"/>
          <ac:spMkLst>
            <pc:docMk/>
            <pc:sldMk cId="2897859294" sldId="268"/>
            <ac:spMk id="68" creationId="{96AF7748-83C8-4329-9C3F-2E236B4D0FA0}"/>
          </ac:spMkLst>
        </pc:spChg>
        <pc:spChg chg="mod">
          <ac:chgData name="hassan MH" userId="84cd2103f36ef0dc" providerId="LiveId" clId="{DB09E389-B254-452F-B509-6BD4BBA14926}" dt="2021-02-20T13:39:56.905" v="1447"/>
          <ac:spMkLst>
            <pc:docMk/>
            <pc:sldMk cId="2897859294" sldId="268"/>
            <ac:spMk id="69" creationId="{AF987D69-B3A0-4434-A4E7-9213826822E8}"/>
          </ac:spMkLst>
        </pc:spChg>
        <pc:spChg chg="mod">
          <ac:chgData name="hassan MH" userId="84cd2103f36ef0dc" providerId="LiveId" clId="{DB09E389-B254-452F-B509-6BD4BBA14926}" dt="2021-02-20T13:39:56.905" v="1447"/>
          <ac:spMkLst>
            <pc:docMk/>
            <pc:sldMk cId="2897859294" sldId="268"/>
            <ac:spMk id="70" creationId="{12B70E29-2565-42BA-992F-F635BB8D33DD}"/>
          </ac:spMkLst>
        </pc:spChg>
        <pc:spChg chg="mod ord topLvl">
          <ac:chgData name="hassan MH" userId="84cd2103f36ef0dc" providerId="LiveId" clId="{DB09E389-B254-452F-B509-6BD4BBA14926}" dt="2021-02-20T13:51:58.178" v="1713" actId="164"/>
          <ac:spMkLst>
            <pc:docMk/>
            <pc:sldMk cId="2897859294" sldId="268"/>
            <ac:spMk id="72" creationId="{B17FC65E-F641-46D4-A06F-646A1E98EC79}"/>
          </ac:spMkLst>
        </pc:spChg>
        <pc:spChg chg="mod topLvl">
          <ac:chgData name="hassan MH" userId="84cd2103f36ef0dc" providerId="LiveId" clId="{DB09E389-B254-452F-B509-6BD4BBA14926}" dt="2021-02-20T13:51:58.178" v="1713" actId="164"/>
          <ac:spMkLst>
            <pc:docMk/>
            <pc:sldMk cId="2897859294" sldId="268"/>
            <ac:spMk id="75" creationId="{9C4CF3F8-63D1-4C14-9BAC-31D33C5ACE8B}"/>
          </ac:spMkLst>
        </pc:spChg>
        <pc:spChg chg="mod topLvl">
          <ac:chgData name="hassan MH" userId="84cd2103f36ef0dc" providerId="LiveId" clId="{DB09E389-B254-452F-B509-6BD4BBA14926}" dt="2021-02-20T13:51:58.178" v="1713" actId="164"/>
          <ac:spMkLst>
            <pc:docMk/>
            <pc:sldMk cId="2897859294" sldId="268"/>
            <ac:spMk id="76" creationId="{00AF37C5-BC90-4303-9702-081E93E5F46A}"/>
          </ac:spMkLst>
        </pc:spChg>
        <pc:spChg chg="mod">
          <ac:chgData name="hassan MH" userId="84cd2103f36ef0dc" providerId="LiveId" clId="{DB09E389-B254-452F-B509-6BD4BBA14926}" dt="2021-02-20T13:47:26.117" v="1670" actId="165"/>
          <ac:spMkLst>
            <pc:docMk/>
            <pc:sldMk cId="2897859294" sldId="268"/>
            <ac:spMk id="79" creationId="{C001DFA2-4F64-4B14-9C2C-9523D3A42D3E}"/>
          </ac:spMkLst>
        </pc:spChg>
        <pc:spChg chg="mod">
          <ac:chgData name="hassan MH" userId="84cd2103f36ef0dc" providerId="LiveId" clId="{DB09E389-B254-452F-B509-6BD4BBA14926}" dt="2021-02-20T13:47:26.117" v="1670" actId="165"/>
          <ac:spMkLst>
            <pc:docMk/>
            <pc:sldMk cId="2897859294" sldId="268"/>
            <ac:spMk id="80" creationId="{9CB760CB-64A7-4103-8AB3-B87AB9D58739}"/>
          </ac:spMkLst>
        </pc:spChg>
        <pc:spChg chg="mod">
          <ac:chgData name="hassan MH" userId="84cd2103f36ef0dc" providerId="LiveId" clId="{DB09E389-B254-452F-B509-6BD4BBA14926}" dt="2021-02-20T13:47:26.117" v="1670" actId="165"/>
          <ac:spMkLst>
            <pc:docMk/>
            <pc:sldMk cId="2897859294" sldId="268"/>
            <ac:spMk id="81" creationId="{29D44E61-5BB8-48D3-B8FD-D314052C8C6A}"/>
          </ac:spMkLst>
        </pc:spChg>
        <pc:spChg chg="mod">
          <ac:chgData name="hassan MH" userId="84cd2103f36ef0dc" providerId="LiveId" clId="{DB09E389-B254-452F-B509-6BD4BBA14926}" dt="2021-02-20T13:47:26.117" v="1670" actId="165"/>
          <ac:spMkLst>
            <pc:docMk/>
            <pc:sldMk cId="2897859294" sldId="268"/>
            <ac:spMk id="82" creationId="{2F8D1C0C-2DD4-45E9-8A3D-4564AA9C78E1}"/>
          </ac:spMkLst>
        </pc:spChg>
        <pc:spChg chg="mod">
          <ac:chgData name="hassan MH" userId="84cd2103f36ef0dc" providerId="LiveId" clId="{DB09E389-B254-452F-B509-6BD4BBA14926}" dt="2021-02-20T13:47:26.117" v="1670" actId="165"/>
          <ac:spMkLst>
            <pc:docMk/>
            <pc:sldMk cId="2897859294" sldId="268"/>
            <ac:spMk id="83" creationId="{2B333542-F28F-486B-9423-B6FC971015B8}"/>
          </ac:spMkLst>
        </pc:spChg>
        <pc:spChg chg="mod">
          <ac:chgData name="hassan MH" userId="84cd2103f36ef0dc" providerId="LiveId" clId="{DB09E389-B254-452F-B509-6BD4BBA14926}" dt="2021-02-20T13:47:26.117" v="1670" actId="165"/>
          <ac:spMkLst>
            <pc:docMk/>
            <pc:sldMk cId="2897859294" sldId="268"/>
            <ac:spMk id="84" creationId="{929C640B-4AA7-4D25-867C-649A239D55FC}"/>
          </ac:spMkLst>
        </pc:spChg>
        <pc:spChg chg="mod">
          <ac:chgData name="hassan MH" userId="84cd2103f36ef0dc" providerId="LiveId" clId="{DB09E389-B254-452F-B509-6BD4BBA14926}" dt="2021-02-20T13:47:26.117" v="1670" actId="165"/>
          <ac:spMkLst>
            <pc:docMk/>
            <pc:sldMk cId="2897859294" sldId="268"/>
            <ac:spMk id="85" creationId="{53D1856D-7FEB-4E81-8B93-CAA63B3DEEED}"/>
          </ac:spMkLst>
        </pc:spChg>
        <pc:spChg chg="mod">
          <ac:chgData name="hassan MH" userId="84cd2103f36ef0dc" providerId="LiveId" clId="{DB09E389-B254-452F-B509-6BD4BBA14926}" dt="2021-02-20T13:47:26.117" v="1670" actId="165"/>
          <ac:spMkLst>
            <pc:docMk/>
            <pc:sldMk cId="2897859294" sldId="268"/>
            <ac:spMk id="88" creationId="{CA1D071D-9150-4D2D-9D43-F90037699159}"/>
          </ac:spMkLst>
        </pc:spChg>
        <pc:spChg chg="mod">
          <ac:chgData name="hassan MH" userId="84cd2103f36ef0dc" providerId="LiveId" clId="{DB09E389-B254-452F-B509-6BD4BBA14926}" dt="2021-02-20T13:47:26.117" v="1670" actId="165"/>
          <ac:spMkLst>
            <pc:docMk/>
            <pc:sldMk cId="2897859294" sldId="268"/>
            <ac:spMk id="89" creationId="{F9B54530-D18F-499B-8580-1D96651BE7F1}"/>
          </ac:spMkLst>
        </pc:spChg>
        <pc:spChg chg="mod">
          <ac:chgData name="hassan MH" userId="84cd2103f36ef0dc" providerId="LiveId" clId="{DB09E389-B254-452F-B509-6BD4BBA14926}" dt="2021-02-20T13:47:26.117" v="1670" actId="165"/>
          <ac:spMkLst>
            <pc:docMk/>
            <pc:sldMk cId="2897859294" sldId="268"/>
            <ac:spMk id="90" creationId="{68533D46-85BB-444A-B5D7-0A76DBA9BB25}"/>
          </ac:spMkLst>
        </pc:spChg>
        <pc:spChg chg="mod">
          <ac:chgData name="hassan MH" userId="84cd2103f36ef0dc" providerId="LiveId" clId="{DB09E389-B254-452F-B509-6BD4BBA14926}" dt="2021-02-20T13:47:26.117" v="1670" actId="165"/>
          <ac:spMkLst>
            <pc:docMk/>
            <pc:sldMk cId="2897859294" sldId="268"/>
            <ac:spMk id="91" creationId="{A0C7393D-8122-4D26-BB6F-DB35D5B0F4A7}"/>
          </ac:spMkLst>
        </pc:spChg>
        <pc:spChg chg="mod">
          <ac:chgData name="hassan MH" userId="84cd2103f36ef0dc" providerId="LiveId" clId="{DB09E389-B254-452F-B509-6BD4BBA14926}" dt="2021-02-20T13:47:26.117" v="1670" actId="165"/>
          <ac:spMkLst>
            <pc:docMk/>
            <pc:sldMk cId="2897859294" sldId="268"/>
            <ac:spMk id="92" creationId="{341266FC-3FC6-44B9-984F-A8F561A73407}"/>
          </ac:spMkLst>
        </pc:spChg>
        <pc:spChg chg="mod">
          <ac:chgData name="hassan MH" userId="84cd2103f36ef0dc" providerId="LiveId" clId="{DB09E389-B254-452F-B509-6BD4BBA14926}" dt="2021-02-20T13:47:26.117" v="1670" actId="165"/>
          <ac:spMkLst>
            <pc:docMk/>
            <pc:sldMk cId="2897859294" sldId="268"/>
            <ac:spMk id="93" creationId="{2A2CDB63-04D2-42FD-B814-7B4A87346106}"/>
          </ac:spMkLst>
        </pc:spChg>
        <pc:spChg chg="mod">
          <ac:chgData name="hassan MH" userId="84cd2103f36ef0dc" providerId="LiveId" clId="{DB09E389-B254-452F-B509-6BD4BBA14926}" dt="2021-02-20T13:47:26.117" v="1670" actId="165"/>
          <ac:spMkLst>
            <pc:docMk/>
            <pc:sldMk cId="2897859294" sldId="268"/>
            <ac:spMk id="94" creationId="{80A184E3-B113-447A-AB25-AE35B8914823}"/>
          </ac:spMkLst>
        </pc:spChg>
        <pc:spChg chg="mod">
          <ac:chgData name="hassan MH" userId="84cd2103f36ef0dc" providerId="LiveId" clId="{DB09E389-B254-452F-B509-6BD4BBA14926}" dt="2021-02-20T13:47:26.117" v="1670" actId="165"/>
          <ac:spMkLst>
            <pc:docMk/>
            <pc:sldMk cId="2897859294" sldId="268"/>
            <ac:spMk id="95" creationId="{6A4D5663-1552-4B83-9DA8-E4CE5599F915}"/>
          </ac:spMkLst>
        </pc:spChg>
        <pc:spChg chg="mod">
          <ac:chgData name="hassan MH" userId="84cd2103f36ef0dc" providerId="LiveId" clId="{DB09E389-B254-452F-B509-6BD4BBA14926}" dt="2021-02-20T13:47:26.117" v="1670" actId="165"/>
          <ac:spMkLst>
            <pc:docMk/>
            <pc:sldMk cId="2897859294" sldId="268"/>
            <ac:spMk id="96" creationId="{19CCA578-5E1B-430F-BFB6-CEBA999769F9}"/>
          </ac:spMkLst>
        </pc:spChg>
        <pc:spChg chg="mod">
          <ac:chgData name="hassan MH" userId="84cd2103f36ef0dc" providerId="LiveId" clId="{DB09E389-B254-452F-B509-6BD4BBA14926}" dt="2021-02-20T13:47:26.117" v="1670" actId="165"/>
          <ac:spMkLst>
            <pc:docMk/>
            <pc:sldMk cId="2897859294" sldId="268"/>
            <ac:spMk id="98" creationId="{31F2F6A1-BA74-461E-A126-F026FB991B41}"/>
          </ac:spMkLst>
        </pc:spChg>
        <pc:spChg chg="mod">
          <ac:chgData name="hassan MH" userId="84cd2103f36ef0dc" providerId="LiveId" clId="{DB09E389-B254-452F-B509-6BD4BBA14926}" dt="2021-02-20T13:47:26.117" v="1670" actId="165"/>
          <ac:spMkLst>
            <pc:docMk/>
            <pc:sldMk cId="2897859294" sldId="268"/>
            <ac:spMk id="99" creationId="{329D7E99-79BD-4481-8284-5A74A2EB4FD0}"/>
          </ac:spMkLst>
        </pc:spChg>
        <pc:spChg chg="mod">
          <ac:chgData name="hassan MH" userId="84cd2103f36ef0dc" providerId="LiveId" clId="{DB09E389-B254-452F-B509-6BD4BBA14926}" dt="2021-02-20T13:47:26.117" v="1670" actId="165"/>
          <ac:spMkLst>
            <pc:docMk/>
            <pc:sldMk cId="2897859294" sldId="268"/>
            <ac:spMk id="100" creationId="{4B90E6DE-77F2-409A-AB0F-68772BC16EEF}"/>
          </ac:spMkLst>
        </pc:spChg>
        <pc:spChg chg="mod">
          <ac:chgData name="hassan MH" userId="84cd2103f36ef0dc" providerId="LiveId" clId="{DB09E389-B254-452F-B509-6BD4BBA14926}" dt="2021-02-20T13:47:26.117" v="1670" actId="165"/>
          <ac:spMkLst>
            <pc:docMk/>
            <pc:sldMk cId="2897859294" sldId="268"/>
            <ac:spMk id="101" creationId="{3ED37555-6B69-4448-B5FD-2FA045A3537B}"/>
          </ac:spMkLst>
        </pc:spChg>
        <pc:spChg chg="mod">
          <ac:chgData name="hassan MH" userId="84cd2103f36ef0dc" providerId="LiveId" clId="{DB09E389-B254-452F-B509-6BD4BBA14926}" dt="2021-02-20T13:47:26.117" v="1670" actId="165"/>
          <ac:spMkLst>
            <pc:docMk/>
            <pc:sldMk cId="2897859294" sldId="268"/>
            <ac:spMk id="102" creationId="{D1F9A003-D070-4D3D-B074-98BF7AC08436}"/>
          </ac:spMkLst>
        </pc:spChg>
        <pc:spChg chg="add mod">
          <ac:chgData name="hassan MH" userId="84cd2103f36ef0dc" providerId="LiveId" clId="{DB09E389-B254-452F-B509-6BD4BBA14926}" dt="2021-02-20T16:38:37.830" v="4058" actId="122"/>
          <ac:spMkLst>
            <pc:docMk/>
            <pc:sldMk cId="2897859294" sldId="268"/>
            <ac:spMk id="105" creationId="{730F6A43-8EF9-4E1E-A136-601A2E3B2C2A}"/>
          </ac:spMkLst>
        </pc:spChg>
        <pc:spChg chg="add mod">
          <ac:chgData name="hassan MH" userId="84cd2103f36ef0dc" providerId="LiveId" clId="{DB09E389-B254-452F-B509-6BD4BBA14926}" dt="2021-02-20T13:51:12.123" v="1701" actId="1076"/>
          <ac:spMkLst>
            <pc:docMk/>
            <pc:sldMk cId="2897859294" sldId="268"/>
            <ac:spMk id="106" creationId="{790144C3-D851-47F6-8053-2C13CCA5EE19}"/>
          </ac:spMkLst>
        </pc:spChg>
        <pc:spChg chg="add mod">
          <ac:chgData name="hassan MH" userId="84cd2103f36ef0dc" providerId="LiveId" clId="{DB09E389-B254-452F-B509-6BD4BBA14926}" dt="2021-02-20T13:51:12.123" v="1701" actId="1076"/>
          <ac:spMkLst>
            <pc:docMk/>
            <pc:sldMk cId="2897859294" sldId="268"/>
            <ac:spMk id="107" creationId="{AF47E461-55C8-458D-8364-DE044D7F3643}"/>
          </ac:spMkLst>
        </pc:spChg>
        <pc:spChg chg="add mod">
          <ac:chgData name="hassan MH" userId="84cd2103f36ef0dc" providerId="LiveId" clId="{DB09E389-B254-452F-B509-6BD4BBA14926}" dt="2021-02-20T13:51:12.123" v="1701" actId="1076"/>
          <ac:spMkLst>
            <pc:docMk/>
            <pc:sldMk cId="2897859294" sldId="268"/>
            <ac:spMk id="108" creationId="{A3250BC6-16A4-4892-9E2F-5ADEEA8A8E6F}"/>
          </ac:spMkLst>
        </pc:spChg>
        <pc:spChg chg="add mod">
          <ac:chgData name="hassan MH" userId="84cd2103f36ef0dc" providerId="LiveId" clId="{DB09E389-B254-452F-B509-6BD4BBA14926}" dt="2021-02-20T13:51:12.123" v="1701" actId="1076"/>
          <ac:spMkLst>
            <pc:docMk/>
            <pc:sldMk cId="2897859294" sldId="268"/>
            <ac:spMk id="109" creationId="{870A705D-D293-4DB8-BDEE-8F37566FFB42}"/>
          </ac:spMkLst>
        </pc:spChg>
        <pc:spChg chg="add mod">
          <ac:chgData name="hassan MH" userId="84cd2103f36ef0dc" providerId="LiveId" clId="{DB09E389-B254-452F-B509-6BD4BBA14926}" dt="2021-02-20T13:42:45.546" v="1562" actId="1076"/>
          <ac:spMkLst>
            <pc:docMk/>
            <pc:sldMk cId="2897859294" sldId="268"/>
            <ac:spMk id="110" creationId="{BEFB4D88-A80A-4DCE-9117-24CB5D0F703A}"/>
          </ac:spMkLst>
        </pc:spChg>
        <pc:spChg chg="add mod">
          <ac:chgData name="hassan MH" userId="84cd2103f36ef0dc" providerId="LiveId" clId="{DB09E389-B254-452F-B509-6BD4BBA14926}" dt="2021-02-20T16:38:35.785" v="4057" actId="122"/>
          <ac:spMkLst>
            <pc:docMk/>
            <pc:sldMk cId="2897859294" sldId="268"/>
            <ac:spMk id="112" creationId="{D87C264E-212F-4885-8BD1-22BC42775023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15" creationId="{5249215E-3108-4237-905B-B4DBA172344D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16" creationId="{9D82A502-78AD-4E0A-B524-6E208FC37902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17" creationId="{68A58DA7-7604-457F-86EE-B6FBB01BA916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18" creationId="{C61F4A26-6EE9-405E-B9A7-256916A69D98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19" creationId="{13059C4E-F539-46DB-B75A-0DA30C515E35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20" creationId="{C169B501-3847-46DF-81DC-09429ED9CB6C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21" creationId="{9C300A5C-CC47-4995-981D-3E31798A0743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22" creationId="{69FADCE7-E61B-41F0-A162-DB0A49A1D4BA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23" creationId="{20B02B4E-1829-43E2-A9AA-7F935381F8F7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24" creationId="{FC11E526-24C7-417D-9E73-2CE60E73ABF4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25" creationId="{ACB66433-08EE-4BE0-826C-9675E742928C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26" creationId="{51EEF0DC-C656-48C7-92AC-492087FF6B26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27" creationId="{B93C52C8-0E4F-4A9A-A93C-608377B48B93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28" creationId="{EE6F3BAF-37EA-45C5-941C-089380D02A4F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29" creationId="{0C594F0B-508E-439D-ACF2-FF6925319048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30" creationId="{7B648964-BC89-4496-B4BE-39D8B79DF283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31" creationId="{78049E96-5F4B-40EA-8DC6-E70ADC8F3876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32" creationId="{1F54E084-6B03-4179-8783-E42DD5D8DE7D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33" creationId="{1F01346A-3B48-4B5E-AEF5-1CDE55A7BDC3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34" creationId="{05774EE7-9158-4555-AE13-779229823DBC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35" creationId="{2C79D12E-28F0-485F-9138-B9F9B9A3FB06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36" creationId="{94EE7BF2-693E-41BD-A6A3-3617F5FCA21A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37" creationId="{D090E57C-6AF7-4150-A6CF-23FDC9C4DB84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38" creationId="{4DD2EC02-3107-43DD-9F73-B5ECCF88E4C1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39" creationId="{BC4EBB86-F3EB-4ACF-B793-FE91535CEF6C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40" creationId="{D110CC29-B58E-419D-BAD9-DF08C85DED01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41" creationId="{F2FA22AC-7621-4F1D-98FF-6B263EB90103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42" creationId="{E4B5077F-2E0F-46FE-BFDC-053CC6F861E5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43" creationId="{2C6C4244-A620-47A4-8776-E73CB92BDD6B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44" creationId="{5A438DC8-525D-481D-ABC7-C17E0C950F9A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45" creationId="{979D86B9-4E46-4137-A3CF-A7C9EB4E5FF5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46" creationId="{EA322673-71E4-41F3-95DD-38F080509D41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47" creationId="{D3BD4E11-1A3A-469F-AC23-2E480A016D9A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48" creationId="{6037FA21-E2FE-43C6-B641-9614C9D5A678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49" creationId="{CEA5C39B-2A26-4E32-8ED3-F8C4A26DF47E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52" creationId="{296CE9D3-48C9-4EA5-B60A-8AF970CD15F9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53" creationId="{9D7ECF14-6755-4A82-AAB2-DA65B41DFB9F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54" creationId="{F4418945-5607-47AF-9A90-CE660539FDF2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55" creationId="{7D5F1049-9C6E-4B4B-817E-FF63E58155EF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56" creationId="{CA62F1BE-EAF1-480C-826B-C6361377EFF5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57" creationId="{7FFB61EE-B718-41C4-A681-00EBE2645A82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58" creationId="{0D5857E6-4247-4E43-868B-1E28DCFE27AB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59" creationId="{8A1C8D6C-FE81-42F2-BD82-B067B43E0128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60" creationId="{44113147-FBE6-45B4-927D-403766ED5E17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61" creationId="{3D2E6ADA-D63B-4E76-82E8-6DA9AB3FA887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62" creationId="{43C14AF6-A78E-4288-92C4-595B4C8C3654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63" creationId="{DED7267B-A7FE-4BC3-9728-E4CED1857739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64" creationId="{FB9C13A5-F261-4DDD-96D1-EDDDF4BF1B33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65" creationId="{0889D6DB-CBFD-481C-ADAA-2B700A6E4223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68" creationId="{3040F470-62C0-4E50-A898-4E1F8CAD0FD7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69" creationId="{778CD24C-2DA9-4C0E-97E7-E0AEB8C7BF36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70" creationId="{6F7455EF-FC84-44DB-96AB-382B405CBF6F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71" creationId="{897FA223-0EB4-46E4-8CA8-45059D83AEFD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72" creationId="{F5B95C9C-8FAE-47E6-A277-ED136C4FCBCB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73" creationId="{1DBB74BE-6F54-4735-AFBD-5C6B18E1EF78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74" creationId="{DE2D4190-322C-44DA-8C4F-1A2ED0BCEB2E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75" creationId="{D3CDEF7E-5BAE-4FE1-8E29-1E4DBD00D381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76" creationId="{3A1906B3-AA11-4C03-BF93-937C662C70EF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77" creationId="{39C95549-7260-419B-8013-CFD053F84589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78" creationId="{48961C95-E103-42B6-A258-32D7C6B7D4EC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79" creationId="{2C615B86-288C-4ED6-8AEA-4EA82158E7C9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80" creationId="{E66EDBF8-B1F9-4E72-B922-7FF6FE1EF534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81" creationId="{AB71E6F8-9588-40D4-B8B8-0C10059EAD04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82" creationId="{4A64473A-913A-4570-AE80-B32AA3D4FBC5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83" creationId="{34BA600E-5956-430E-BA1E-890C8D247B70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84" creationId="{C83F2972-C6BD-407C-97DB-A0BB2CD018DB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85" creationId="{00E53093-798F-4B01-841E-1FD9B7027AE1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86" creationId="{5CDCE363-E205-4A95-B56C-12F4F5648DC7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87" creationId="{A1EC9C2C-E6E2-42AB-ADD2-D6D149FF9FEB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88" creationId="{7DDC4A56-4EF4-465B-8853-5C8319825A53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89" creationId="{924D334A-2E7E-4795-922C-46229185807C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90" creationId="{EB494F00-42FB-415A-A923-30CDB18C59BD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91" creationId="{7FC23C20-5D5F-4DC1-A0DA-E475B3377535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92" creationId="{6B0B6D3E-A482-41B0-83FB-EC7082B795AB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93" creationId="{FAA0A840-9B96-45A9-8C08-6776EE953D39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94" creationId="{83072AA8-FBEB-44B1-B3D6-C7CAA9EB7DBD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97" creationId="{047C3A38-CC9B-435C-9ADF-CC09B2B0396D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98" creationId="{55DAAC63-D5E7-45E6-AD17-2A3760B7EB30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199" creationId="{6E7B9A39-5948-4E72-A462-616FA282937F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200" creationId="{2AA74833-87D7-4FE1-B313-B652098048A3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201" creationId="{1DEF03DA-AC04-4783-99A6-697BC242F0F2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202" creationId="{6EFC0D79-9F7A-4AD0-88EF-9F54D2239663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203" creationId="{A347527D-B138-46DE-B413-7854BAF24735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204" creationId="{2663F2B6-0C85-404C-A0CA-65E049213042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205" creationId="{6B2D02CD-AF2E-4FCC-8CD9-A21A96E938C5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206" creationId="{7D5AD8BE-ADC8-4B78-B7C0-10963F436B5C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207" creationId="{1DBB712B-8221-4356-AFFC-E3A7914F1B47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208" creationId="{8EEEA4C0-E4FE-4C4E-940A-838ECD977474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209" creationId="{6CBD8070-3304-447D-A24C-60ECA131F911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210" creationId="{D5D0AB0F-35FC-46BC-BB02-58E3137E8469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211" creationId="{A743D071-6F91-4DFF-AF59-30C76D5E2792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212" creationId="{333B125C-9C90-456A-B3F0-D2A27582ECFD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213" creationId="{77EEAABD-E2F8-4EB9-93AE-2D2AB78D331A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214" creationId="{FCE7A807-0F88-4768-A673-3ABA3BA69982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215" creationId="{83BD72C1-F6F3-43EE-8326-183CD9C3C17E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216" creationId="{DD90B3F8-CBE6-4505-BD7F-4EBF19A28893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217" creationId="{E8148204-476E-402D-82F0-7ED33B1921FE}"/>
          </ac:spMkLst>
        </pc:spChg>
        <pc:spChg chg="mod">
          <ac:chgData name="hassan MH" userId="84cd2103f36ef0dc" providerId="LiveId" clId="{DB09E389-B254-452F-B509-6BD4BBA14926}" dt="2021-02-20T13:44:12.305" v="1582"/>
          <ac:spMkLst>
            <pc:docMk/>
            <pc:sldMk cId="2897859294" sldId="268"/>
            <ac:spMk id="218" creationId="{A437010B-9C10-46BC-9DD0-6EA2FBD595F8}"/>
          </ac:spMkLst>
        </pc:spChg>
        <pc:spChg chg="del mod">
          <ac:chgData name="hassan MH" userId="84cd2103f36ef0dc" providerId="LiveId" clId="{DB09E389-B254-452F-B509-6BD4BBA14926}" dt="2021-02-20T13:44:54.066" v="1598" actId="478"/>
          <ac:spMkLst>
            <pc:docMk/>
            <pc:sldMk cId="2897859294" sldId="268"/>
            <ac:spMk id="221" creationId="{C0291ABD-1227-480B-8411-5C4196EB7A77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22" creationId="{845AFF61-69DF-4938-95F3-0D72AA8ABDAD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23" creationId="{075B481C-8A37-4A0C-9E48-BEB076074DAD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24" creationId="{9A7C2B80-DEE6-44C4-91E4-2E6EAEE13B41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25" creationId="{2E20F9F6-40A1-4A6A-ADBB-4FA4B62B1495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26" creationId="{A425256A-CC91-428F-A12D-689D44B66DB4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27" creationId="{BF08A373-6FF5-465F-9DA8-216D5C55DF43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28" creationId="{C09D991F-8F5A-45D8-B0BB-B72E0428FDA3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29" creationId="{27E740C3-4544-4EBF-A597-B37ED7CD0BDA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30" creationId="{256CF861-8059-479D-88D2-59E1C4FBE626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31" creationId="{5EF8175C-9344-4ECA-BB62-8F00F1AC68F0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32" creationId="{2E39C35D-EA4F-47B1-BD8D-A90CB9AFECDF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33" creationId="{2984FBA4-D9C8-4EE5-90E0-562041729D1A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34" creationId="{CC3493C8-2F83-4CF7-9B62-6CC0AEECC2D7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35" creationId="{5AB07BFB-CCC9-4F87-B06A-FF12DAB7A3FF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36" creationId="{3E410554-9E94-470A-B125-8456629CA83C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37" creationId="{36B700F3-84BC-42BF-9763-C79F7A972071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38" creationId="{3AE0BEC7-F954-4E49-B4C2-F23F748CC4AF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39" creationId="{18EB3C95-6816-4C98-954A-901F16C0D325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40" creationId="{8D2346CA-7097-468F-B8E8-5C1F9AB63827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41" creationId="{34580283-BF86-4975-A0C2-FEEB17F77819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42" creationId="{CD30ED59-4503-47BE-AE1D-28B8DE9DE1E9}"/>
          </ac:spMkLst>
        </pc:spChg>
        <pc:spChg chg="add del mod">
          <ac:chgData name="hassan MH" userId="84cd2103f36ef0dc" providerId="LiveId" clId="{DB09E389-B254-452F-B509-6BD4BBA14926}" dt="2021-02-20T15:55:55.733" v="3495" actId="478"/>
          <ac:spMkLst>
            <pc:docMk/>
            <pc:sldMk cId="2897859294" sldId="268"/>
            <ac:spMk id="243" creationId="{8B2C35C4-DB85-427F-8A98-25FA99A1987E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44" creationId="{11BD965A-6F57-4781-AF61-E78068F8AA43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45" creationId="{AF1E0261-BAE4-42DE-A093-597ECE716290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46" creationId="{615EE15F-7E31-468A-9541-D5C263285888}"/>
          </ac:spMkLst>
        </pc:spChg>
        <pc:spChg chg="del mod">
          <ac:chgData name="hassan MH" userId="84cd2103f36ef0dc" providerId="LiveId" clId="{DB09E389-B254-452F-B509-6BD4BBA14926}" dt="2021-02-20T15:55:57.497" v="3496" actId="478"/>
          <ac:spMkLst>
            <pc:docMk/>
            <pc:sldMk cId="2897859294" sldId="268"/>
            <ac:spMk id="247" creationId="{A43A526B-E009-4C53-B26D-BDC896B3CA90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48" creationId="{40E9059B-A6FD-4445-88DD-55B0073CA23D}"/>
          </ac:spMkLst>
        </pc:spChg>
        <pc:spChg chg="del mod">
          <ac:chgData name="hassan MH" userId="84cd2103f36ef0dc" providerId="LiveId" clId="{DB09E389-B254-452F-B509-6BD4BBA14926}" dt="2021-02-20T15:55:59.450" v="3497" actId="478"/>
          <ac:spMkLst>
            <pc:docMk/>
            <pc:sldMk cId="2897859294" sldId="268"/>
            <ac:spMk id="249" creationId="{8A4C982A-D381-4AC1-B8F8-A3788A3EE7E3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50" creationId="{5CBCEB60-7B0C-47D5-B5CC-58C9619EF83E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51" creationId="{087B3F52-A6AB-4733-B39A-34AAF54B7964}"/>
          </ac:spMkLst>
        </pc:spChg>
        <pc:spChg chg="mod">
          <ac:chgData name="hassan MH" userId="84cd2103f36ef0dc" providerId="LiveId" clId="{DB09E389-B254-452F-B509-6BD4BBA14926}" dt="2021-02-20T15:56:08.822" v="3498" actId="207"/>
          <ac:spMkLst>
            <pc:docMk/>
            <pc:sldMk cId="2897859294" sldId="268"/>
            <ac:spMk id="252" creationId="{9023CED8-3886-4219-B26F-D91DAF5933AA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53" creationId="{D8DC5A6A-4C0A-4549-A387-BEE184B474E0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54" creationId="{E5F4488F-C2D7-4BF9-8FD9-2AB335FB76C7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55" creationId="{E5366FCB-8A5E-421A-88A7-89A6889D3E9A}"/>
          </ac:spMkLst>
        </pc:spChg>
        <pc:spChg chg="del mod">
          <ac:chgData name="hassan MH" userId="84cd2103f36ef0dc" providerId="LiveId" clId="{DB09E389-B254-452F-B509-6BD4BBA14926}" dt="2021-02-20T13:44:52.619" v="1597" actId="478"/>
          <ac:spMkLst>
            <pc:docMk/>
            <pc:sldMk cId="2897859294" sldId="268"/>
            <ac:spMk id="258" creationId="{7D89F839-4051-4E2B-88C3-AA9196E7AAB2}"/>
          </ac:spMkLst>
        </pc:spChg>
        <pc:spChg chg="mod topLvl">
          <ac:chgData name="hassan MH" userId="84cd2103f36ef0dc" providerId="LiveId" clId="{DB09E389-B254-452F-B509-6BD4BBA14926}" dt="2021-02-20T15:56:40.032" v="3507" actId="164"/>
          <ac:spMkLst>
            <pc:docMk/>
            <pc:sldMk cId="2897859294" sldId="268"/>
            <ac:spMk id="259" creationId="{99980DC6-FFBF-47AE-916F-BF3E4DE18D44}"/>
          </ac:spMkLst>
        </pc:spChg>
        <pc:spChg chg="del mod topLvl">
          <ac:chgData name="hassan MH" userId="84cd2103f36ef0dc" providerId="LiveId" clId="{DB09E389-B254-452F-B509-6BD4BBA14926}" dt="2021-02-20T15:56:24.089" v="3501" actId="478"/>
          <ac:spMkLst>
            <pc:docMk/>
            <pc:sldMk cId="2897859294" sldId="268"/>
            <ac:spMk id="260" creationId="{166D2044-88FA-4554-B0D5-76B2D81F5753}"/>
          </ac:spMkLst>
        </pc:spChg>
        <pc:spChg chg="del mod topLvl">
          <ac:chgData name="hassan MH" userId="84cd2103f36ef0dc" providerId="LiveId" clId="{DB09E389-B254-452F-B509-6BD4BBA14926}" dt="2021-02-20T15:56:24.089" v="3501" actId="478"/>
          <ac:spMkLst>
            <pc:docMk/>
            <pc:sldMk cId="2897859294" sldId="268"/>
            <ac:spMk id="261" creationId="{C49FF60E-70FF-4AE5-8128-3949C617F5D7}"/>
          </ac:spMkLst>
        </pc:spChg>
        <pc:spChg chg="del mod">
          <ac:chgData name="hassan MH" userId="84cd2103f36ef0dc" providerId="LiveId" clId="{DB09E389-B254-452F-B509-6BD4BBA14926}" dt="2021-02-20T15:56:16.590" v="3499" actId="478"/>
          <ac:spMkLst>
            <pc:docMk/>
            <pc:sldMk cId="2897859294" sldId="268"/>
            <ac:spMk id="262" creationId="{CBCCF200-0AAA-4F43-9B31-EF86F4D140CE}"/>
          </ac:spMkLst>
        </pc:spChg>
        <pc:spChg chg="del mod topLvl">
          <ac:chgData name="hassan MH" userId="84cd2103f36ef0dc" providerId="LiveId" clId="{DB09E389-B254-452F-B509-6BD4BBA14926}" dt="2021-02-20T15:56:24.089" v="3501" actId="478"/>
          <ac:spMkLst>
            <pc:docMk/>
            <pc:sldMk cId="2897859294" sldId="268"/>
            <ac:spMk id="263" creationId="{C8A61A25-BAAF-4F00-8557-F64675498F0B}"/>
          </ac:spMkLst>
        </pc:spChg>
        <pc:spChg chg="del mod topLvl">
          <ac:chgData name="hassan MH" userId="84cd2103f36ef0dc" providerId="LiveId" clId="{DB09E389-B254-452F-B509-6BD4BBA14926}" dt="2021-02-20T15:56:24.089" v="3501" actId="478"/>
          <ac:spMkLst>
            <pc:docMk/>
            <pc:sldMk cId="2897859294" sldId="268"/>
            <ac:spMk id="264" creationId="{5C771996-1207-45D3-B9C8-714275440E88}"/>
          </ac:spMkLst>
        </pc:spChg>
        <pc:spChg chg="del mod topLvl">
          <ac:chgData name="hassan MH" userId="84cd2103f36ef0dc" providerId="LiveId" clId="{DB09E389-B254-452F-B509-6BD4BBA14926}" dt="2021-02-20T15:56:24.089" v="3501" actId="478"/>
          <ac:spMkLst>
            <pc:docMk/>
            <pc:sldMk cId="2897859294" sldId="268"/>
            <ac:spMk id="265" creationId="{2FD6DD1D-ACF3-4DEE-9765-E2DA9356F30E}"/>
          </ac:spMkLst>
        </pc:spChg>
        <pc:spChg chg="del mod topLvl">
          <ac:chgData name="hassan MH" userId="84cd2103f36ef0dc" providerId="LiveId" clId="{DB09E389-B254-452F-B509-6BD4BBA14926}" dt="2021-02-20T15:56:24.089" v="3501" actId="478"/>
          <ac:spMkLst>
            <pc:docMk/>
            <pc:sldMk cId="2897859294" sldId="268"/>
            <ac:spMk id="266" creationId="{2670CA13-092E-49AB-B349-E00B4CCBE221}"/>
          </ac:spMkLst>
        </pc:spChg>
        <pc:spChg chg="del mod topLvl">
          <ac:chgData name="hassan MH" userId="84cd2103f36ef0dc" providerId="LiveId" clId="{DB09E389-B254-452F-B509-6BD4BBA14926}" dt="2021-02-20T15:56:24.089" v="3501" actId="478"/>
          <ac:spMkLst>
            <pc:docMk/>
            <pc:sldMk cId="2897859294" sldId="268"/>
            <ac:spMk id="267" creationId="{B6B40B69-AAD4-405B-A32F-547B77A50349}"/>
          </ac:spMkLst>
        </pc:spChg>
        <pc:spChg chg="del mod topLvl">
          <ac:chgData name="hassan MH" userId="84cd2103f36ef0dc" providerId="LiveId" clId="{DB09E389-B254-452F-B509-6BD4BBA14926}" dt="2021-02-20T15:56:24.089" v="3501" actId="478"/>
          <ac:spMkLst>
            <pc:docMk/>
            <pc:sldMk cId="2897859294" sldId="268"/>
            <ac:spMk id="268" creationId="{60AACA73-4DDF-4D6E-B1D3-9406BBB92D0D}"/>
          </ac:spMkLst>
        </pc:spChg>
        <pc:spChg chg="del mod topLvl">
          <ac:chgData name="hassan MH" userId="84cd2103f36ef0dc" providerId="LiveId" clId="{DB09E389-B254-452F-B509-6BD4BBA14926}" dt="2021-02-20T15:56:24.089" v="3501" actId="478"/>
          <ac:spMkLst>
            <pc:docMk/>
            <pc:sldMk cId="2897859294" sldId="268"/>
            <ac:spMk id="269" creationId="{B8D4941A-0159-4399-9A53-233816188083}"/>
          </ac:spMkLst>
        </pc:spChg>
        <pc:spChg chg="del mod topLvl">
          <ac:chgData name="hassan MH" userId="84cd2103f36ef0dc" providerId="LiveId" clId="{DB09E389-B254-452F-B509-6BD4BBA14926}" dt="2021-02-20T15:56:24.089" v="3501" actId="478"/>
          <ac:spMkLst>
            <pc:docMk/>
            <pc:sldMk cId="2897859294" sldId="268"/>
            <ac:spMk id="270" creationId="{19BEF0C7-A719-48B6-A09D-F5FDAB5E3922}"/>
          </ac:spMkLst>
        </pc:spChg>
        <pc:spChg chg="del mod topLvl">
          <ac:chgData name="hassan MH" userId="84cd2103f36ef0dc" providerId="LiveId" clId="{DB09E389-B254-452F-B509-6BD4BBA14926}" dt="2021-02-20T15:56:24.089" v="3501" actId="478"/>
          <ac:spMkLst>
            <pc:docMk/>
            <pc:sldMk cId="2897859294" sldId="268"/>
            <ac:spMk id="271" creationId="{F4AC1B9D-87A3-4953-B755-E7C0001A02A5}"/>
          </ac:spMkLst>
        </pc:spChg>
        <pc:spChg chg="mod">
          <ac:chgData name="hassan MH" userId="84cd2103f36ef0dc" providerId="LiveId" clId="{DB09E389-B254-452F-B509-6BD4BBA14926}" dt="2021-02-20T15:56:28.797" v="3502"/>
          <ac:spMkLst>
            <pc:docMk/>
            <pc:sldMk cId="2897859294" sldId="268"/>
            <ac:spMk id="274" creationId="{92DFB4B3-0854-4C4C-A1E2-BA05C98F1844}"/>
          </ac:spMkLst>
        </pc:spChg>
        <pc:spChg chg="del mod">
          <ac:chgData name="hassan MH" userId="84cd2103f36ef0dc" providerId="LiveId" clId="{DB09E389-B254-452F-B509-6BD4BBA14926}" dt="2021-02-20T13:44:51.211" v="1596" actId="478"/>
          <ac:spMkLst>
            <pc:docMk/>
            <pc:sldMk cId="2897859294" sldId="268"/>
            <ac:spMk id="274" creationId="{B5AE8867-C564-4C64-8BC3-00F845F830E2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75" creationId="{EF05C507-4DF8-4ED3-9761-889929363BC3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76" creationId="{65AC7076-9006-4954-9487-08A99522D997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77" creationId="{4E94840E-5879-4456-880E-28EC2B15CF78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78" creationId="{0521FA1F-17B1-492C-9CF5-56C9DC514665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79" creationId="{6074485F-CA69-4B1B-8A08-ACC69BFC02C1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80" creationId="{4556D9A2-355F-4830-AF33-54DED2B755A3}"/>
          </ac:spMkLst>
        </pc:spChg>
        <pc:spChg chg="mod">
          <ac:chgData name="hassan MH" userId="84cd2103f36ef0dc" providerId="LiveId" clId="{DB09E389-B254-452F-B509-6BD4BBA14926}" dt="2021-02-20T15:56:53.144" v="3511" actId="207"/>
          <ac:spMkLst>
            <pc:docMk/>
            <pc:sldMk cId="2897859294" sldId="268"/>
            <ac:spMk id="281" creationId="{EBBBBA04-CA2C-43D0-873E-F21C54E4D0E0}"/>
          </ac:spMkLst>
        </pc:spChg>
        <pc:spChg chg="mod">
          <ac:chgData name="hassan MH" userId="84cd2103f36ef0dc" providerId="LiveId" clId="{DB09E389-B254-452F-B509-6BD4BBA14926}" dt="2021-02-20T15:56:47.449" v="3508" actId="207"/>
          <ac:spMkLst>
            <pc:docMk/>
            <pc:sldMk cId="2897859294" sldId="268"/>
            <ac:spMk id="282" creationId="{DEA07A29-69E1-4DB9-80EA-73F62C9E0658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83" creationId="{FFBEFCFE-C306-45EF-B01E-0E2494E86BCF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84" creationId="{D0CA7A91-099F-405A-8799-814F98BEB983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85" creationId="{7ED43BFE-EE9B-48EC-A208-2D3294425E2A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86" creationId="{B4E1480D-ECBA-4293-94AF-0492307DEE50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87" creationId="{CC7ED381-EE16-497B-851B-CFC829DDB774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88" creationId="{E22DDC7E-173E-4024-937E-BEF2C78B2A82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89" creationId="{2C90A5DB-AC92-40CE-8468-AB51896D37E9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90" creationId="{9AE142D1-3EFC-4F03-80C5-1514142AF70C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91" creationId="{B422FBCD-F68F-471A-95F2-8B9BCC7C3840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92" creationId="{C67FF418-D23B-4F75-BF0D-B0F66FD019F3}"/>
          </ac:spMkLst>
        </pc:spChg>
        <pc:spChg chg="mod">
          <ac:chgData name="hassan MH" userId="84cd2103f36ef0dc" providerId="LiveId" clId="{DB09E389-B254-452F-B509-6BD4BBA14926}" dt="2021-02-20T15:56:49.415" v="3509" actId="207"/>
          <ac:spMkLst>
            <pc:docMk/>
            <pc:sldMk cId="2897859294" sldId="268"/>
            <ac:spMk id="293" creationId="{CF85B86C-C28C-4741-9FF4-263F51A85A08}"/>
          </ac:spMkLst>
        </pc:spChg>
        <pc:spChg chg="mod">
          <ac:chgData name="hassan MH" userId="84cd2103f36ef0dc" providerId="LiveId" clId="{DB09E389-B254-452F-B509-6BD4BBA14926}" dt="2021-02-20T15:56:51.047" v="3510" actId="207"/>
          <ac:spMkLst>
            <pc:docMk/>
            <pc:sldMk cId="2897859294" sldId="268"/>
            <ac:spMk id="294" creationId="{18EB83A5-A277-4676-A25F-33517E9E01AC}"/>
          </ac:spMkLst>
        </pc:spChg>
        <pc:spChg chg="mod">
          <ac:chgData name="hassan MH" userId="84cd2103f36ef0dc" providerId="LiveId" clId="{DB09E389-B254-452F-B509-6BD4BBA14926}" dt="2021-02-20T15:57:00.695" v="3515" actId="207"/>
          <ac:spMkLst>
            <pc:docMk/>
            <pc:sldMk cId="2897859294" sldId="268"/>
            <ac:spMk id="295" creationId="{04560E4C-4DC6-41DB-A101-35A63C63EEC9}"/>
          </ac:spMkLst>
        </pc:spChg>
        <pc:spChg chg="mod">
          <ac:chgData name="hassan MH" userId="84cd2103f36ef0dc" providerId="LiveId" clId="{DB09E389-B254-452F-B509-6BD4BBA14926}" dt="2021-02-20T15:56:58.615" v="3514" actId="207"/>
          <ac:spMkLst>
            <pc:docMk/>
            <pc:sldMk cId="2897859294" sldId="268"/>
            <ac:spMk id="296" creationId="{BA8F363F-7B5D-4746-9845-5F419C0D2681}"/>
          </ac:spMkLst>
        </pc:spChg>
        <pc:spChg chg="mod">
          <ac:chgData name="hassan MH" userId="84cd2103f36ef0dc" providerId="LiveId" clId="{DB09E389-B254-452F-B509-6BD4BBA14926}" dt="2021-02-20T15:56:54.943" v="3512" actId="207"/>
          <ac:spMkLst>
            <pc:docMk/>
            <pc:sldMk cId="2897859294" sldId="268"/>
            <ac:spMk id="297" creationId="{2C1469E2-5C9E-42AC-8649-3350CFB64748}"/>
          </ac:spMkLst>
        </pc:spChg>
        <pc:spChg chg="mod">
          <ac:chgData name="hassan MH" userId="84cd2103f36ef0dc" providerId="LiveId" clId="{DB09E389-B254-452F-B509-6BD4BBA14926}" dt="2021-02-20T15:56:57.095" v="3513" actId="207"/>
          <ac:spMkLst>
            <pc:docMk/>
            <pc:sldMk cId="2897859294" sldId="268"/>
            <ac:spMk id="298" creationId="{7FCD18C5-FDB9-4C00-B694-534DD3BC9D9C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299" creationId="{7F0EF1F7-E28F-447D-8E96-73CEE153437F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300" creationId="{58F49F16-EC3C-4A8B-A5AD-03AFCAF39B6F}"/>
          </ac:spMkLst>
        </pc:spChg>
        <pc:spChg chg="mod">
          <ac:chgData name="hassan MH" userId="84cd2103f36ef0dc" providerId="LiveId" clId="{DB09E389-B254-452F-B509-6BD4BBA14926}" dt="2021-02-20T15:56:28.797" v="3502"/>
          <ac:spMkLst>
            <pc:docMk/>
            <pc:sldMk cId="2897859294" sldId="268"/>
            <ac:spMk id="301" creationId="{11D0E5AA-0AFF-4E40-97CB-DFF9F3776BBF}"/>
          </ac:spMkLst>
        </pc:spChg>
        <pc:spChg chg="mod">
          <ac:chgData name="hassan MH" userId="84cd2103f36ef0dc" providerId="LiveId" clId="{DB09E389-B254-452F-B509-6BD4BBA14926}" dt="2021-02-20T15:56:28.797" v="3502"/>
          <ac:spMkLst>
            <pc:docMk/>
            <pc:sldMk cId="2897859294" sldId="268"/>
            <ac:spMk id="303" creationId="{9B25EDFF-78F2-4642-92D5-C6D70F749E29}"/>
          </ac:spMkLst>
        </pc:spChg>
        <pc:spChg chg="del mod">
          <ac:chgData name="hassan MH" userId="84cd2103f36ef0dc" providerId="LiveId" clId="{DB09E389-B254-452F-B509-6BD4BBA14926}" dt="2021-02-20T13:44:49.624" v="1595" actId="478"/>
          <ac:spMkLst>
            <pc:docMk/>
            <pc:sldMk cId="2897859294" sldId="268"/>
            <ac:spMk id="303" creationId="{CF137C5A-48DB-4C08-9E2A-CF65A089E89E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304" creationId="{D8430FA0-4547-43A2-8459-B6DEAFE551AF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305" creationId="{659CA74B-66BE-453D-BEF6-9522CE3341EE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306" creationId="{1AC68652-5251-42C0-BFB9-6AD972D87D87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307" creationId="{255DD090-A902-4C23-97C9-A2E75B8B277E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308" creationId="{D22A8DDE-B087-414F-A3F4-D8E17B18402B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309" creationId="{BA19ED6E-2D6A-4619-9954-3B9EF7BA5F59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310" creationId="{3324E385-D71B-4D69-9F43-A7A093D807DE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311" creationId="{1A782C23-86F8-4893-BB74-7D1068B35FE7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312" creationId="{970BA707-E927-46C6-A43A-44121E71029A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313" creationId="{9CFC9C06-77DE-4B77-9693-9A85CDEA2CDB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314" creationId="{E79A0C56-F9DA-4304-A948-A35C0F54560F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315" creationId="{20EA5A06-8BB8-4722-970B-0178FBA3EF44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316" creationId="{EFBD564B-0BE2-400D-A2B9-69EAAC56FD06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317" creationId="{8BA62150-14E8-4055-B6D8-A72D19EAD840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318" creationId="{0B7FA314-ABD3-4165-866D-57CFD300826F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319" creationId="{14161600-E44C-4175-8A01-67CC88768141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320" creationId="{5F51EC72-D6DA-48FD-81A3-0BB324AB73AE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321" creationId="{343741C2-16E6-4311-B50E-36BA6683F42A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322" creationId="{AE5C20B5-CEED-4FED-A423-2AB49834A417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323" creationId="{4E00DAFC-C058-414D-8755-AAC0E30707AE}"/>
          </ac:spMkLst>
        </pc:spChg>
        <pc:spChg chg="mod">
          <ac:chgData name="hassan MH" userId="84cd2103f36ef0dc" providerId="LiveId" clId="{DB09E389-B254-452F-B509-6BD4BBA14926}" dt="2021-02-20T15:30:50.544" v="3109" actId="165"/>
          <ac:spMkLst>
            <pc:docMk/>
            <pc:sldMk cId="2897859294" sldId="268"/>
            <ac:spMk id="324" creationId="{8233B26C-B31F-43FC-87F1-5E415EF94B8A}"/>
          </ac:spMkLst>
        </pc:spChg>
        <pc:spChg chg="add mod">
          <ac:chgData name="hassan MH" userId="84cd2103f36ef0dc" providerId="LiveId" clId="{DB09E389-B254-452F-B509-6BD4BBA14926}" dt="2021-02-20T13:52:04.730" v="1715" actId="1076"/>
          <ac:spMkLst>
            <pc:docMk/>
            <pc:sldMk cId="2897859294" sldId="268"/>
            <ac:spMk id="325" creationId="{467625E3-32BE-4CBE-853A-8E1F1F880C7D}"/>
          </ac:spMkLst>
        </pc:spChg>
        <pc:spChg chg="add mod">
          <ac:chgData name="hassan MH" userId="84cd2103f36ef0dc" providerId="LiveId" clId="{DB09E389-B254-452F-B509-6BD4BBA14926}" dt="2021-02-20T13:52:04.730" v="1715" actId="1076"/>
          <ac:spMkLst>
            <pc:docMk/>
            <pc:sldMk cId="2897859294" sldId="268"/>
            <ac:spMk id="326" creationId="{1FA848A9-73D1-4987-993D-44A2873E162E}"/>
          </ac:spMkLst>
        </pc:spChg>
        <pc:spChg chg="add mod">
          <ac:chgData name="hassan MH" userId="84cd2103f36ef0dc" providerId="LiveId" clId="{DB09E389-B254-452F-B509-6BD4BBA14926}" dt="2021-02-20T13:52:04.730" v="1715" actId="1076"/>
          <ac:spMkLst>
            <pc:docMk/>
            <pc:sldMk cId="2897859294" sldId="268"/>
            <ac:spMk id="327" creationId="{F06D2AD7-AB90-4D3C-8F13-620DA931D3B3}"/>
          </ac:spMkLst>
        </pc:spChg>
        <pc:spChg chg="add mod">
          <ac:chgData name="hassan MH" userId="84cd2103f36ef0dc" providerId="LiveId" clId="{DB09E389-B254-452F-B509-6BD4BBA14926}" dt="2021-02-20T13:52:04.730" v="1715" actId="1076"/>
          <ac:spMkLst>
            <pc:docMk/>
            <pc:sldMk cId="2897859294" sldId="268"/>
            <ac:spMk id="328" creationId="{42F3048F-B149-4688-A1AB-DA54A55E7DB7}"/>
          </ac:spMkLst>
        </pc:spChg>
        <pc:spChg chg="add del mod">
          <ac:chgData name="hassan MH" userId="84cd2103f36ef0dc" providerId="LiveId" clId="{DB09E389-B254-452F-B509-6BD4BBA14926}" dt="2021-02-20T13:46:11.040" v="1653"/>
          <ac:spMkLst>
            <pc:docMk/>
            <pc:sldMk cId="2897859294" sldId="268"/>
            <ac:spMk id="329" creationId="{D61014D6-3739-4752-8AB0-7670F564EF11}"/>
          </ac:spMkLst>
        </pc:spChg>
        <pc:spChg chg="mod">
          <ac:chgData name="hassan MH" userId="84cd2103f36ef0dc" providerId="LiveId" clId="{DB09E389-B254-452F-B509-6BD4BBA14926}" dt="2021-02-20T15:56:28.797" v="3502"/>
          <ac:spMkLst>
            <pc:docMk/>
            <pc:sldMk cId="2897859294" sldId="268"/>
            <ac:spMk id="329" creationId="{EC582A22-738B-4C8B-844C-049252D7A814}"/>
          </ac:spMkLst>
        </pc:spChg>
        <pc:spChg chg="add del mod">
          <ac:chgData name="hassan MH" userId="84cd2103f36ef0dc" providerId="LiveId" clId="{DB09E389-B254-452F-B509-6BD4BBA14926}" dt="2021-02-20T13:46:33.597" v="1658" actId="478"/>
          <ac:spMkLst>
            <pc:docMk/>
            <pc:sldMk cId="2897859294" sldId="268"/>
            <ac:spMk id="330" creationId="{CBC5328E-1F6E-4F1D-ACBF-2444E6C79CE0}"/>
          </ac:spMkLst>
        </pc:spChg>
        <pc:spChg chg="mod">
          <ac:chgData name="hassan MH" userId="84cd2103f36ef0dc" providerId="LiveId" clId="{DB09E389-B254-452F-B509-6BD4BBA14926}" dt="2021-02-20T15:56:28.797" v="3502"/>
          <ac:spMkLst>
            <pc:docMk/>
            <pc:sldMk cId="2897859294" sldId="268"/>
            <ac:spMk id="330" creationId="{DE6F5A43-A8F2-48CB-9317-342B6FF4E5BE}"/>
          </ac:spMkLst>
        </pc:spChg>
        <pc:spChg chg="mod">
          <ac:chgData name="hassan MH" userId="84cd2103f36ef0dc" providerId="LiveId" clId="{DB09E389-B254-452F-B509-6BD4BBA14926}" dt="2021-02-20T13:50:47.499" v="1696" actId="207"/>
          <ac:spMkLst>
            <pc:docMk/>
            <pc:sldMk cId="2897859294" sldId="268"/>
            <ac:spMk id="332" creationId="{2E2EB504-F249-4E67-854F-FAE395E67145}"/>
          </ac:spMkLst>
        </pc:spChg>
        <pc:spChg chg="mod">
          <ac:chgData name="hassan MH" userId="84cd2103f36ef0dc" providerId="LiveId" clId="{DB09E389-B254-452F-B509-6BD4BBA14926}" dt="2021-02-20T13:50:42.411" v="1695" actId="207"/>
          <ac:spMkLst>
            <pc:docMk/>
            <pc:sldMk cId="2897859294" sldId="268"/>
            <ac:spMk id="333" creationId="{B1F4FA6C-B3D9-440E-9958-91041E83026E}"/>
          </ac:spMkLst>
        </pc:spChg>
        <pc:spChg chg="mod">
          <ac:chgData name="hassan MH" userId="84cd2103f36ef0dc" providerId="LiveId" clId="{DB09E389-B254-452F-B509-6BD4BBA14926}" dt="2021-02-20T13:50:42.411" v="1695" actId="207"/>
          <ac:spMkLst>
            <pc:docMk/>
            <pc:sldMk cId="2897859294" sldId="268"/>
            <ac:spMk id="334" creationId="{1D16C00B-D74A-416D-BE11-602C38AD78F1}"/>
          </ac:spMkLst>
        </pc:spChg>
        <pc:spChg chg="mod">
          <ac:chgData name="hassan MH" userId="84cd2103f36ef0dc" providerId="LiveId" clId="{DB09E389-B254-452F-B509-6BD4BBA14926}" dt="2021-02-20T13:50:47.499" v="1696" actId="207"/>
          <ac:spMkLst>
            <pc:docMk/>
            <pc:sldMk cId="2897859294" sldId="268"/>
            <ac:spMk id="335" creationId="{758C788B-DFF6-4EC9-BEAA-567E636388E5}"/>
          </ac:spMkLst>
        </pc:spChg>
        <pc:spChg chg="mod">
          <ac:chgData name="hassan MH" userId="84cd2103f36ef0dc" providerId="LiveId" clId="{DB09E389-B254-452F-B509-6BD4BBA14926}" dt="2021-02-20T13:50:47.499" v="1696" actId="207"/>
          <ac:spMkLst>
            <pc:docMk/>
            <pc:sldMk cId="2897859294" sldId="268"/>
            <ac:spMk id="336" creationId="{F48F51F1-7598-43A7-9D07-E4A7C79FBD68}"/>
          </ac:spMkLst>
        </pc:spChg>
        <pc:spChg chg="mod">
          <ac:chgData name="hassan MH" userId="84cd2103f36ef0dc" providerId="LiveId" clId="{DB09E389-B254-452F-B509-6BD4BBA14926}" dt="2021-02-20T13:50:47.499" v="1696" actId="207"/>
          <ac:spMkLst>
            <pc:docMk/>
            <pc:sldMk cId="2897859294" sldId="268"/>
            <ac:spMk id="337" creationId="{CF0B6AB0-1005-4B63-9F45-92A542DE18A8}"/>
          </ac:spMkLst>
        </pc:spChg>
        <pc:spChg chg="mod">
          <ac:chgData name="hassan MH" userId="84cd2103f36ef0dc" providerId="LiveId" clId="{DB09E389-B254-452F-B509-6BD4BBA14926}" dt="2021-02-20T13:50:42.411" v="1695" actId="207"/>
          <ac:spMkLst>
            <pc:docMk/>
            <pc:sldMk cId="2897859294" sldId="268"/>
            <ac:spMk id="338" creationId="{7DCE98DC-47DA-4737-B047-47E23EF190ED}"/>
          </ac:spMkLst>
        </pc:spChg>
        <pc:spChg chg="mod">
          <ac:chgData name="hassan MH" userId="84cd2103f36ef0dc" providerId="LiveId" clId="{DB09E389-B254-452F-B509-6BD4BBA14926}" dt="2021-02-20T13:50:42.411" v="1695" actId="207"/>
          <ac:spMkLst>
            <pc:docMk/>
            <pc:sldMk cId="2897859294" sldId="268"/>
            <ac:spMk id="339" creationId="{126CF924-011A-41B7-B378-0D9BC4ED755E}"/>
          </ac:spMkLst>
        </pc:spChg>
        <pc:spChg chg="mod">
          <ac:chgData name="hassan MH" userId="84cd2103f36ef0dc" providerId="LiveId" clId="{DB09E389-B254-452F-B509-6BD4BBA14926}" dt="2021-02-20T13:50:42.411" v="1695" actId="207"/>
          <ac:spMkLst>
            <pc:docMk/>
            <pc:sldMk cId="2897859294" sldId="268"/>
            <ac:spMk id="340" creationId="{2D058C85-E364-4F0C-8B3C-C42085957A2C}"/>
          </ac:spMkLst>
        </pc:spChg>
        <pc:spChg chg="mod">
          <ac:chgData name="hassan MH" userId="84cd2103f36ef0dc" providerId="LiveId" clId="{DB09E389-B254-452F-B509-6BD4BBA14926}" dt="2021-02-20T13:50:42.411" v="1695" actId="207"/>
          <ac:spMkLst>
            <pc:docMk/>
            <pc:sldMk cId="2897859294" sldId="268"/>
            <ac:spMk id="341" creationId="{15BCDC8E-EC22-40C7-88D4-B446DE3AE23A}"/>
          </ac:spMkLst>
        </pc:spChg>
        <pc:spChg chg="mod">
          <ac:chgData name="hassan MH" userId="84cd2103f36ef0dc" providerId="LiveId" clId="{DB09E389-B254-452F-B509-6BD4BBA14926}" dt="2021-02-20T13:50:42.411" v="1695" actId="207"/>
          <ac:spMkLst>
            <pc:docMk/>
            <pc:sldMk cId="2897859294" sldId="268"/>
            <ac:spMk id="342" creationId="{E781B5B4-4924-4379-9020-72E2E2A72BB5}"/>
          </ac:spMkLst>
        </pc:spChg>
        <pc:spChg chg="mod">
          <ac:chgData name="hassan MH" userId="84cd2103f36ef0dc" providerId="LiveId" clId="{DB09E389-B254-452F-B509-6BD4BBA14926}" dt="2021-02-20T13:50:42.411" v="1695" actId="207"/>
          <ac:spMkLst>
            <pc:docMk/>
            <pc:sldMk cId="2897859294" sldId="268"/>
            <ac:spMk id="343" creationId="{525ED84D-84E7-4FA7-BA71-7BC54B1B1C7D}"/>
          </ac:spMkLst>
        </pc:spChg>
        <pc:spChg chg="mod">
          <ac:chgData name="hassan MH" userId="84cd2103f36ef0dc" providerId="LiveId" clId="{DB09E389-B254-452F-B509-6BD4BBA14926}" dt="2021-02-20T13:50:42.411" v="1695" actId="207"/>
          <ac:spMkLst>
            <pc:docMk/>
            <pc:sldMk cId="2897859294" sldId="268"/>
            <ac:spMk id="344" creationId="{1E0FAD28-6C8A-4151-8513-EE4DC63DC5E5}"/>
          </ac:spMkLst>
        </pc:spChg>
        <pc:spChg chg="mod">
          <ac:chgData name="hassan MH" userId="84cd2103f36ef0dc" providerId="LiveId" clId="{DB09E389-B254-452F-B509-6BD4BBA14926}" dt="2021-02-20T13:50:41" v="1694" actId="571"/>
          <ac:spMkLst>
            <pc:docMk/>
            <pc:sldMk cId="2897859294" sldId="268"/>
            <ac:spMk id="346" creationId="{F9C22F57-0470-4CBB-BBC3-F0AE187C4611}"/>
          </ac:spMkLst>
        </pc:spChg>
        <pc:spChg chg="mod">
          <ac:chgData name="hassan MH" userId="84cd2103f36ef0dc" providerId="LiveId" clId="{DB09E389-B254-452F-B509-6BD4BBA14926}" dt="2021-02-20T13:50:41" v="1694" actId="571"/>
          <ac:spMkLst>
            <pc:docMk/>
            <pc:sldMk cId="2897859294" sldId="268"/>
            <ac:spMk id="347" creationId="{4FA3D3A8-FC5C-43D7-943B-023E3AAFE9AE}"/>
          </ac:spMkLst>
        </pc:spChg>
        <pc:spChg chg="mod">
          <ac:chgData name="hassan MH" userId="84cd2103f36ef0dc" providerId="LiveId" clId="{DB09E389-B254-452F-B509-6BD4BBA14926}" dt="2021-02-20T13:50:41" v="1694" actId="571"/>
          <ac:spMkLst>
            <pc:docMk/>
            <pc:sldMk cId="2897859294" sldId="268"/>
            <ac:spMk id="348" creationId="{29156AC2-894E-4A23-96C0-94D512E3FF8A}"/>
          </ac:spMkLst>
        </pc:spChg>
        <pc:spChg chg="mod">
          <ac:chgData name="hassan MH" userId="84cd2103f36ef0dc" providerId="LiveId" clId="{DB09E389-B254-452F-B509-6BD4BBA14926}" dt="2021-02-20T13:50:41" v="1694" actId="571"/>
          <ac:spMkLst>
            <pc:docMk/>
            <pc:sldMk cId="2897859294" sldId="268"/>
            <ac:spMk id="349" creationId="{5007263E-BC1C-4EC2-AC77-84ADE247187E}"/>
          </ac:spMkLst>
        </pc:spChg>
        <pc:spChg chg="mod">
          <ac:chgData name="hassan MH" userId="84cd2103f36ef0dc" providerId="LiveId" clId="{DB09E389-B254-452F-B509-6BD4BBA14926}" dt="2021-02-20T13:50:41" v="1694" actId="571"/>
          <ac:spMkLst>
            <pc:docMk/>
            <pc:sldMk cId="2897859294" sldId="268"/>
            <ac:spMk id="350" creationId="{D4F4F533-4E16-42D6-9A07-1FF22F001185}"/>
          </ac:spMkLst>
        </pc:spChg>
        <pc:spChg chg="mod">
          <ac:chgData name="hassan MH" userId="84cd2103f36ef0dc" providerId="LiveId" clId="{DB09E389-B254-452F-B509-6BD4BBA14926}" dt="2021-02-20T13:50:03.082" v="1684" actId="207"/>
          <ac:spMkLst>
            <pc:docMk/>
            <pc:sldMk cId="2897859294" sldId="268"/>
            <ac:spMk id="352" creationId="{B08C56FB-D7E7-4C02-B893-BE7BCA2EC5F0}"/>
          </ac:spMkLst>
        </pc:spChg>
        <pc:spChg chg="mod">
          <ac:chgData name="hassan MH" userId="84cd2103f36ef0dc" providerId="LiveId" clId="{DB09E389-B254-452F-B509-6BD4BBA14926}" dt="2021-02-20T13:50:03.082" v="1684" actId="207"/>
          <ac:spMkLst>
            <pc:docMk/>
            <pc:sldMk cId="2897859294" sldId="268"/>
            <ac:spMk id="353" creationId="{1B60583B-B381-4FAC-A522-EE920307DE1E}"/>
          </ac:spMkLst>
        </pc:spChg>
        <pc:spChg chg="mod">
          <ac:chgData name="hassan MH" userId="84cd2103f36ef0dc" providerId="LiveId" clId="{DB09E389-B254-452F-B509-6BD4BBA14926}" dt="2021-02-20T13:50:03.082" v="1684" actId="207"/>
          <ac:spMkLst>
            <pc:docMk/>
            <pc:sldMk cId="2897859294" sldId="268"/>
            <ac:spMk id="354" creationId="{9ECCCC75-3437-4EF2-B823-6C2151EE1953}"/>
          </ac:spMkLst>
        </pc:spChg>
        <pc:spChg chg="mod">
          <ac:chgData name="hassan MH" userId="84cd2103f36ef0dc" providerId="LiveId" clId="{DB09E389-B254-452F-B509-6BD4BBA14926}" dt="2021-02-20T13:50:03.082" v="1684" actId="207"/>
          <ac:spMkLst>
            <pc:docMk/>
            <pc:sldMk cId="2897859294" sldId="268"/>
            <ac:spMk id="355" creationId="{43ECAE6D-4B36-4431-81ED-123D7526AA8E}"/>
          </ac:spMkLst>
        </pc:spChg>
        <pc:spChg chg="mod">
          <ac:chgData name="hassan MH" userId="84cd2103f36ef0dc" providerId="LiveId" clId="{DB09E389-B254-452F-B509-6BD4BBA14926}" dt="2021-02-20T13:50:03.082" v="1684" actId="207"/>
          <ac:spMkLst>
            <pc:docMk/>
            <pc:sldMk cId="2897859294" sldId="268"/>
            <ac:spMk id="356" creationId="{505DCC57-225B-44FD-BF5B-40008E486E02}"/>
          </ac:spMkLst>
        </pc:spChg>
        <pc:spChg chg="mod">
          <ac:chgData name="hassan MH" userId="84cd2103f36ef0dc" providerId="LiveId" clId="{DB09E389-B254-452F-B509-6BD4BBA14926}" dt="2021-02-20T13:50:03.082" v="1684" actId="207"/>
          <ac:spMkLst>
            <pc:docMk/>
            <pc:sldMk cId="2897859294" sldId="268"/>
            <ac:spMk id="357" creationId="{19EA26FC-DABC-4C90-9A15-B734236A598B}"/>
          </ac:spMkLst>
        </pc:spChg>
        <pc:spChg chg="mod">
          <ac:chgData name="hassan MH" userId="84cd2103f36ef0dc" providerId="LiveId" clId="{DB09E389-B254-452F-B509-6BD4BBA14926}" dt="2021-02-20T13:50:03.082" v="1684" actId="207"/>
          <ac:spMkLst>
            <pc:docMk/>
            <pc:sldMk cId="2897859294" sldId="268"/>
            <ac:spMk id="358" creationId="{1CC7965A-7483-40C0-AA98-FC0C5D2147C3}"/>
          </ac:spMkLst>
        </pc:spChg>
        <pc:spChg chg="mod">
          <ac:chgData name="hassan MH" userId="84cd2103f36ef0dc" providerId="LiveId" clId="{DB09E389-B254-452F-B509-6BD4BBA14926}" dt="2021-02-20T13:50:03.082" v="1684" actId="207"/>
          <ac:spMkLst>
            <pc:docMk/>
            <pc:sldMk cId="2897859294" sldId="268"/>
            <ac:spMk id="359" creationId="{1F6F1034-9CB9-42C9-97D7-E3B6DAF278A6}"/>
          </ac:spMkLst>
        </pc:spChg>
        <pc:spChg chg="mod">
          <ac:chgData name="hassan MH" userId="84cd2103f36ef0dc" providerId="LiveId" clId="{DB09E389-B254-452F-B509-6BD4BBA14926}" dt="2021-02-20T13:50:03.082" v="1684" actId="207"/>
          <ac:spMkLst>
            <pc:docMk/>
            <pc:sldMk cId="2897859294" sldId="268"/>
            <ac:spMk id="360" creationId="{77E77D11-FBB6-45A0-A972-60E0E4F7F84A}"/>
          </ac:spMkLst>
        </pc:spChg>
        <pc:spChg chg="mod">
          <ac:chgData name="hassan MH" userId="84cd2103f36ef0dc" providerId="LiveId" clId="{DB09E389-B254-452F-B509-6BD4BBA14926}" dt="2021-02-20T13:50:03.082" v="1684" actId="207"/>
          <ac:spMkLst>
            <pc:docMk/>
            <pc:sldMk cId="2897859294" sldId="268"/>
            <ac:spMk id="361" creationId="{39A4BABE-46B6-4BA1-B759-83A121CE0515}"/>
          </ac:spMkLst>
        </pc:spChg>
        <pc:spChg chg="mod">
          <ac:chgData name="hassan MH" userId="84cd2103f36ef0dc" providerId="LiveId" clId="{DB09E389-B254-452F-B509-6BD4BBA14926}" dt="2021-02-20T13:50:03.082" v="1684" actId="207"/>
          <ac:spMkLst>
            <pc:docMk/>
            <pc:sldMk cId="2897859294" sldId="268"/>
            <ac:spMk id="362" creationId="{13B32ED2-0E7F-401B-9A4C-8DFD9E0226AF}"/>
          </ac:spMkLst>
        </pc:spChg>
        <pc:spChg chg="mod">
          <ac:chgData name="hassan MH" userId="84cd2103f36ef0dc" providerId="LiveId" clId="{DB09E389-B254-452F-B509-6BD4BBA14926}" dt="2021-02-20T13:50:03.082" v="1684" actId="207"/>
          <ac:spMkLst>
            <pc:docMk/>
            <pc:sldMk cId="2897859294" sldId="268"/>
            <ac:spMk id="363" creationId="{724E365E-6CCE-4977-A8F7-142CCFD120A9}"/>
          </ac:spMkLst>
        </pc:spChg>
        <pc:spChg chg="mod">
          <ac:chgData name="hassan MH" userId="84cd2103f36ef0dc" providerId="LiveId" clId="{DB09E389-B254-452F-B509-6BD4BBA14926}" dt="2021-02-20T13:50:03.082" v="1684" actId="207"/>
          <ac:spMkLst>
            <pc:docMk/>
            <pc:sldMk cId="2897859294" sldId="268"/>
            <ac:spMk id="364" creationId="{89B51D9B-D357-4FAF-902B-ED5086DFF23A}"/>
          </ac:spMkLst>
        </pc:spChg>
        <pc:spChg chg="mod">
          <ac:chgData name="hassan MH" userId="84cd2103f36ef0dc" providerId="LiveId" clId="{DB09E389-B254-452F-B509-6BD4BBA14926}" dt="2021-02-20T13:50:03.082" v="1684" actId="207"/>
          <ac:spMkLst>
            <pc:docMk/>
            <pc:sldMk cId="2897859294" sldId="268"/>
            <ac:spMk id="366" creationId="{F742948F-EB97-4324-8665-E1ECEFFD8024}"/>
          </ac:spMkLst>
        </pc:spChg>
        <pc:spChg chg="mod">
          <ac:chgData name="hassan MH" userId="84cd2103f36ef0dc" providerId="LiveId" clId="{DB09E389-B254-452F-B509-6BD4BBA14926}" dt="2021-02-20T13:50:10.657" v="1685" actId="207"/>
          <ac:spMkLst>
            <pc:docMk/>
            <pc:sldMk cId="2897859294" sldId="268"/>
            <ac:spMk id="367" creationId="{EA32FE6C-14D2-428D-ADC3-7109C3D1D0B7}"/>
          </ac:spMkLst>
        </pc:spChg>
        <pc:spChg chg="mod">
          <ac:chgData name="hassan MH" userId="84cd2103f36ef0dc" providerId="LiveId" clId="{DB09E389-B254-452F-B509-6BD4BBA14926}" dt="2021-02-20T13:50:03.082" v="1684" actId="207"/>
          <ac:spMkLst>
            <pc:docMk/>
            <pc:sldMk cId="2897859294" sldId="268"/>
            <ac:spMk id="368" creationId="{3EB0A939-6D7D-4C7A-AAA8-B77C9AE7DD86}"/>
          </ac:spMkLst>
        </pc:spChg>
        <pc:spChg chg="mod">
          <ac:chgData name="hassan MH" userId="84cd2103f36ef0dc" providerId="LiveId" clId="{DB09E389-B254-452F-B509-6BD4BBA14926}" dt="2021-02-20T13:50:03.082" v="1684" actId="207"/>
          <ac:spMkLst>
            <pc:docMk/>
            <pc:sldMk cId="2897859294" sldId="268"/>
            <ac:spMk id="369" creationId="{3C52FDB6-EC30-46F6-9CE0-7B0DA8F90455}"/>
          </ac:spMkLst>
        </pc:spChg>
        <pc:spChg chg="mod">
          <ac:chgData name="hassan MH" userId="84cd2103f36ef0dc" providerId="LiveId" clId="{DB09E389-B254-452F-B509-6BD4BBA14926}" dt="2021-02-20T13:50:03.082" v="1684" actId="207"/>
          <ac:spMkLst>
            <pc:docMk/>
            <pc:sldMk cId="2897859294" sldId="268"/>
            <ac:spMk id="370" creationId="{5F63C91D-4040-44FA-A999-8C1F6BA64719}"/>
          </ac:spMkLst>
        </pc:spChg>
        <pc:spChg chg="mod">
          <ac:chgData name="hassan MH" userId="84cd2103f36ef0dc" providerId="LiveId" clId="{DB09E389-B254-452F-B509-6BD4BBA14926}" dt="2021-02-20T13:47:44.571" v="1676" actId="571"/>
          <ac:spMkLst>
            <pc:docMk/>
            <pc:sldMk cId="2897859294" sldId="268"/>
            <ac:spMk id="372" creationId="{E5B2F977-F49D-43C6-8D11-6DB03D5F4335}"/>
          </ac:spMkLst>
        </pc:spChg>
        <pc:spChg chg="mod">
          <ac:chgData name="hassan MH" userId="84cd2103f36ef0dc" providerId="LiveId" clId="{DB09E389-B254-452F-B509-6BD4BBA14926}" dt="2021-02-20T13:47:44.571" v="1676" actId="571"/>
          <ac:spMkLst>
            <pc:docMk/>
            <pc:sldMk cId="2897859294" sldId="268"/>
            <ac:spMk id="373" creationId="{5B205DCC-3BA4-443A-8625-AEAB0E65D547}"/>
          </ac:spMkLst>
        </pc:spChg>
        <pc:spChg chg="mod">
          <ac:chgData name="hassan MH" userId="84cd2103f36ef0dc" providerId="LiveId" clId="{DB09E389-B254-452F-B509-6BD4BBA14926}" dt="2021-02-20T13:47:44.571" v="1676" actId="571"/>
          <ac:spMkLst>
            <pc:docMk/>
            <pc:sldMk cId="2897859294" sldId="268"/>
            <ac:spMk id="374" creationId="{C6B9AD3E-1710-4EF0-83C5-444F56B040F5}"/>
          </ac:spMkLst>
        </pc:spChg>
        <pc:spChg chg="mod">
          <ac:chgData name="hassan MH" userId="84cd2103f36ef0dc" providerId="LiveId" clId="{DB09E389-B254-452F-B509-6BD4BBA14926}" dt="2021-02-20T13:47:44.571" v="1676" actId="571"/>
          <ac:spMkLst>
            <pc:docMk/>
            <pc:sldMk cId="2897859294" sldId="268"/>
            <ac:spMk id="375" creationId="{6DB2E93B-99E3-4F76-8E38-F372416834CB}"/>
          </ac:spMkLst>
        </pc:spChg>
        <pc:spChg chg="mod">
          <ac:chgData name="hassan MH" userId="84cd2103f36ef0dc" providerId="LiveId" clId="{DB09E389-B254-452F-B509-6BD4BBA14926}" dt="2021-02-20T13:47:44.571" v="1676" actId="571"/>
          <ac:spMkLst>
            <pc:docMk/>
            <pc:sldMk cId="2897859294" sldId="268"/>
            <ac:spMk id="376" creationId="{4C78CBAF-89E4-4F58-A13A-6D2D824C6F82}"/>
          </ac:spMkLst>
        </pc:spChg>
        <pc:spChg chg="mod">
          <ac:chgData name="hassan MH" userId="84cd2103f36ef0dc" providerId="LiveId" clId="{DB09E389-B254-452F-B509-6BD4BBA14926}" dt="2021-02-20T13:47:44.571" v="1676" actId="571"/>
          <ac:spMkLst>
            <pc:docMk/>
            <pc:sldMk cId="2897859294" sldId="268"/>
            <ac:spMk id="377" creationId="{7BD46590-9120-4E4A-B653-35105CC2E009}"/>
          </ac:spMkLst>
        </pc:spChg>
        <pc:spChg chg="mod">
          <ac:chgData name="hassan MH" userId="84cd2103f36ef0dc" providerId="LiveId" clId="{DB09E389-B254-452F-B509-6BD4BBA14926}" dt="2021-02-20T13:47:44.571" v="1676" actId="571"/>
          <ac:spMkLst>
            <pc:docMk/>
            <pc:sldMk cId="2897859294" sldId="268"/>
            <ac:spMk id="378" creationId="{5F0906C8-1415-45AF-A91B-3E1AD524B588}"/>
          </ac:spMkLst>
        </pc:spChg>
        <pc:spChg chg="mod">
          <ac:chgData name="hassan MH" userId="84cd2103f36ef0dc" providerId="LiveId" clId="{DB09E389-B254-452F-B509-6BD4BBA14926}" dt="2021-02-20T13:47:44.571" v="1676" actId="571"/>
          <ac:spMkLst>
            <pc:docMk/>
            <pc:sldMk cId="2897859294" sldId="268"/>
            <ac:spMk id="379" creationId="{FD382AB8-8BD3-49DE-81AF-83544EF80B59}"/>
          </ac:spMkLst>
        </pc:spChg>
        <pc:spChg chg="mod">
          <ac:chgData name="hassan MH" userId="84cd2103f36ef0dc" providerId="LiveId" clId="{DB09E389-B254-452F-B509-6BD4BBA14926}" dt="2021-02-20T13:47:44.571" v="1676" actId="571"/>
          <ac:spMkLst>
            <pc:docMk/>
            <pc:sldMk cId="2897859294" sldId="268"/>
            <ac:spMk id="380" creationId="{24FC90B9-F302-4B77-B954-D5006661CAE3}"/>
          </ac:spMkLst>
        </pc:spChg>
        <pc:spChg chg="mod">
          <ac:chgData name="hassan MH" userId="84cd2103f36ef0dc" providerId="LiveId" clId="{DB09E389-B254-452F-B509-6BD4BBA14926}" dt="2021-02-20T13:47:44.571" v="1676" actId="571"/>
          <ac:spMkLst>
            <pc:docMk/>
            <pc:sldMk cId="2897859294" sldId="268"/>
            <ac:spMk id="381" creationId="{3F639194-1D76-414E-9525-6194F29DD5F2}"/>
          </ac:spMkLst>
        </pc:spChg>
        <pc:spChg chg="mod">
          <ac:chgData name="hassan MH" userId="84cd2103f36ef0dc" providerId="LiveId" clId="{DB09E389-B254-452F-B509-6BD4BBA14926}" dt="2021-02-20T13:47:44.571" v="1676" actId="571"/>
          <ac:spMkLst>
            <pc:docMk/>
            <pc:sldMk cId="2897859294" sldId="268"/>
            <ac:spMk id="382" creationId="{F1F43436-5F44-42A4-850D-00F6FABE72C2}"/>
          </ac:spMkLst>
        </pc:spChg>
        <pc:spChg chg="mod">
          <ac:chgData name="hassan MH" userId="84cd2103f36ef0dc" providerId="LiveId" clId="{DB09E389-B254-452F-B509-6BD4BBA14926}" dt="2021-02-20T13:47:44.571" v="1676" actId="571"/>
          <ac:spMkLst>
            <pc:docMk/>
            <pc:sldMk cId="2897859294" sldId="268"/>
            <ac:spMk id="383" creationId="{541BAACA-421E-4104-8AB4-614C8FB24C5F}"/>
          </ac:spMkLst>
        </pc:spChg>
        <pc:spChg chg="mod">
          <ac:chgData name="hassan MH" userId="84cd2103f36ef0dc" providerId="LiveId" clId="{DB09E389-B254-452F-B509-6BD4BBA14926}" dt="2021-02-20T13:47:44.571" v="1676" actId="571"/>
          <ac:spMkLst>
            <pc:docMk/>
            <pc:sldMk cId="2897859294" sldId="268"/>
            <ac:spMk id="384" creationId="{61292243-D3DA-4378-812C-28648D5C6CE4}"/>
          </ac:spMkLst>
        </pc:spChg>
        <pc:spChg chg="mod">
          <ac:chgData name="hassan MH" userId="84cd2103f36ef0dc" providerId="LiveId" clId="{DB09E389-B254-452F-B509-6BD4BBA14926}" dt="2021-02-20T13:47:44.571" v="1676" actId="571"/>
          <ac:spMkLst>
            <pc:docMk/>
            <pc:sldMk cId="2897859294" sldId="268"/>
            <ac:spMk id="386" creationId="{4731C6FD-F2DA-4985-BB77-1F94C93B0510}"/>
          </ac:spMkLst>
        </pc:spChg>
        <pc:spChg chg="mod">
          <ac:chgData name="hassan MH" userId="84cd2103f36ef0dc" providerId="LiveId" clId="{DB09E389-B254-452F-B509-6BD4BBA14926}" dt="2021-02-20T13:47:44.571" v="1676" actId="571"/>
          <ac:spMkLst>
            <pc:docMk/>
            <pc:sldMk cId="2897859294" sldId="268"/>
            <ac:spMk id="387" creationId="{93ECD6FE-1835-4570-BEF3-715B47945507}"/>
          </ac:spMkLst>
        </pc:spChg>
        <pc:spChg chg="mod">
          <ac:chgData name="hassan MH" userId="84cd2103f36ef0dc" providerId="LiveId" clId="{DB09E389-B254-452F-B509-6BD4BBA14926}" dt="2021-02-20T13:47:44.571" v="1676" actId="571"/>
          <ac:spMkLst>
            <pc:docMk/>
            <pc:sldMk cId="2897859294" sldId="268"/>
            <ac:spMk id="388" creationId="{9B1C2EBD-57D8-46D0-82F2-B88178E58AEB}"/>
          </ac:spMkLst>
        </pc:spChg>
        <pc:spChg chg="mod">
          <ac:chgData name="hassan MH" userId="84cd2103f36ef0dc" providerId="LiveId" clId="{DB09E389-B254-452F-B509-6BD4BBA14926}" dt="2021-02-20T13:47:44.571" v="1676" actId="571"/>
          <ac:spMkLst>
            <pc:docMk/>
            <pc:sldMk cId="2897859294" sldId="268"/>
            <ac:spMk id="389" creationId="{C685DA79-354C-4BC9-B02C-FD1A0811D410}"/>
          </ac:spMkLst>
        </pc:spChg>
        <pc:spChg chg="mod">
          <ac:chgData name="hassan MH" userId="84cd2103f36ef0dc" providerId="LiveId" clId="{DB09E389-B254-452F-B509-6BD4BBA14926}" dt="2021-02-20T13:47:44.571" v="1676" actId="571"/>
          <ac:spMkLst>
            <pc:docMk/>
            <pc:sldMk cId="2897859294" sldId="268"/>
            <ac:spMk id="390" creationId="{26CA7F11-2641-4D67-B450-80AF81F5924D}"/>
          </ac:spMkLst>
        </pc:spChg>
        <pc:spChg chg="mod">
          <ac:chgData name="hassan MH" userId="84cd2103f36ef0dc" providerId="LiveId" clId="{DB09E389-B254-452F-B509-6BD4BBA14926}" dt="2021-02-20T15:56:28.797" v="3502"/>
          <ac:spMkLst>
            <pc:docMk/>
            <pc:sldMk cId="2897859294" sldId="268"/>
            <ac:spMk id="391" creationId="{670F2601-BEA2-48B9-988D-E5F620C10FFD}"/>
          </ac:spMkLst>
        </pc:spChg>
        <pc:spChg chg="add del mod">
          <ac:chgData name="hassan MH" userId="84cd2103f36ef0dc" providerId="LiveId" clId="{DB09E389-B254-452F-B509-6BD4BBA14926}" dt="2021-02-20T13:49:54.907" v="1681"/>
          <ac:spMkLst>
            <pc:docMk/>
            <pc:sldMk cId="2897859294" sldId="268"/>
            <ac:spMk id="391" creationId="{D658ED93-05C5-42AF-8F5E-3231D75913BE}"/>
          </ac:spMkLst>
        </pc:spChg>
        <pc:spChg chg="add del mod">
          <ac:chgData name="hassan MH" userId="84cd2103f36ef0dc" providerId="LiveId" clId="{DB09E389-B254-452F-B509-6BD4BBA14926}" dt="2021-02-20T13:49:54.907" v="1681"/>
          <ac:spMkLst>
            <pc:docMk/>
            <pc:sldMk cId="2897859294" sldId="268"/>
            <ac:spMk id="392" creationId="{0D2723C3-0F34-4DED-82DB-0F46FC9D1F44}"/>
          </ac:spMkLst>
        </pc:spChg>
        <pc:spChg chg="mod">
          <ac:chgData name="hassan MH" userId="84cd2103f36ef0dc" providerId="LiveId" clId="{DB09E389-B254-452F-B509-6BD4BBA14926}" dt="2021-02-20T15:56:28.797" v="3502"/>
          <ac:spMkLst>
            <pc:docMk/>
            <pc:sldMk cId="2897859294" sldId="268"/>
            <ac:spMk id="392" creationId="{427C16AA-69C7-4792-8377-9DC94C90E8E4}"/>
          </ac:spMkLst>
        </pc:spChg>
        <pc:spChg chg="mod">
          <ac:chgData name="hassan MH" userId="84cd2103f36ef0dc" providerId="LiveId" clId="{DB09E389-B254-452F-B509-6BD4BBA14926}" dt="2021-02-20T15:56:28.797" v="3502"/>
          <ac:spMkLst>
            <pc:docMk/>
            <pc:sldMk cId="2897859294" sldId="268"/>
            <ac:spMk id="393" creationId="{4F679009-C2BE-4B86-AEE6-3D56FBBF4602}"/>
          </ac:spMkLst>
        </pc:spChg>
        <pc:spChg chg="add del mod">
          <ac:chgData name="hassan MH" userId="84cd2103f36ef0dc" providerId="LiveId" clId="{DB09E389-B254-452F-B509-6BD4BBA14926}" dt="2021-02-20T13:51:30.254" v="1704" actId="478"/>
          <ac:spMkLst>
            <pc:docMk/>
            <pc:sldMk cId="2897859294" sldId="268"/>
            <ac:spMk id="393" creationId="{EDA6553D-5DDD-4DFE-96B0-8E9690F50D36}"/>
          </ac:spMkLst>
        </pc:spChg>
        <pc:spChg chg="add del mod">
          <ac:chgData name="hassan MH" userId="84cd2103f36ef0dc" providerId="LiveId" clId="{DB09E389-B254-452F-B509-6BD4BBA14926}" dt="2021-02-20T13:51:30.254" v="1704" actId="478"/>
          <ac:spMkLst>
            <pc:docMk/>
            <pc:sldMk cId="2897859294" sldId="268"/>
            <ac:spMk id="394" creationId="{798F68E6-2566-410B-9DCD-D1451C7584BA}"/>
          </ac:spMkLst>
        </pc:spChg>
        <pc:spChg chg="add mod">
          <ac:chgData name="hassan MH" userId="84cd2103f36ef0dc" providerId="LiveId" clId="{DB09E389-B254-452F-B509-6BD4BBA14926}" dt="2021-02-20T13:50:41" v="1694" actId="571"/>
          <ac:spMkLst>
            <pc:docMk/>
            <pc:sldMk cId="2897859294" sldId="268"/>
            <ac:spMk id="395" creationId="{4947F01F-6FE0-42BC-8056-A9FDCC515B3F}"/>
          </ac:spMkLst>
        </pc:spChg>
        <pc:spChg chg="add mod">
          <ac:chgData name="hassan MH" userId="84cd2103f36ef0dc" providerId="LiveId" clId="{DB09E389-B254-452F-B509-6BD4BBA14926}" dt="2021-02-20T13:50:41" v="1694" actId="571"/>
          <ac:spMkLst>
            <pc:docMk/>
            <pc:sldMk cId="2897859294" sldId="268"/>
            <ac:spMk id="396" creationId="{90236CE9-D969-4C90-9E94-F16EA35A9916}"/>
          </ac:spMkLst>
        </pc:spChg>
        <pc:spChg chg="add mod">
          <ac:chgData name="hassan MH" userId="84cd2103f36ef0dc" providerId="LiveId" clId="{DB09E389-B254-452F-B509-6BD4BBA14926}" dt="2021-02-20T13:50:41" v="1694" actId="571"/>
          <ac:spMkLst>
            <pc:docMk/>
            <pc:sldMk cId="2897859294" sldId="268"/>
            <ac:spMk id="397" creationId="{29EB5BBC-7182-43AC-A234-29B03BCE5591}"/>
          </ac:spMkLst>
        </pc:spChg>
        <pc:spChg chg="add mod">
          <ac:chgData name="hassan MH" userId="84cd2103f36ef0dc" providerId="LiveId" clId="{DB09E389-B254-452F-B509-6BD4BBA14926}" dt="2021-02-20T13:50:41" v="1694" actId="571"/>
          <ac:spMkLst>
            <pc:docMk/>
            <pc:sldMk cId="2897859294" sldId="268"/>
            <ac:spMk id="398" creationId="{EAD380EB-0730-4AA4-A3A5-41EBC2685F38}"/>
          </ac:spMkLst>
        </pc:spChg>
        <pc:spChg chg="add mod">
          <ac:chgData name="hassan MH" userId="84cd2103f36ef0dc" providerId="LiveId" clId="{DB09E389-B254-452F-B509-6BD4BBA14926}" dt="2021-02-20T13:50:41" v="1694" actId="571"/>
          <ac:spMkLst>
            <pc:docMk/>
            <pc:sldMk cId="2897859294" sldId="268"/>
            <ac:spMk id="399" creationId="{E9FF938C-82EC-407F-88CA-1A624B15647A}"/>
          </ac:spMkLst>
        </pc:spChg>
        <pc:spChg chg="add mod">
          <ac:chgData name="hassan MH" userId="84cd2103f36ef0dc" providerId="LiveId" clId="{DB09E389-B254-452F-B509-6BD4BBA14926}" dt="2021-02-20T13:50:41" v="1694" actId="571"/>
          <ac:spMkLst>
            <pc:docMk/>
            <pc:sldMk cId="2897859294" sldId="268"/>
            <ac:spMk id="400" creationId="{2A1E4BF1-236B-475F-B640-7B8E130EA11A}"/>
          </ac:spMkLst>
        </pc:spChg>
        <pc:spChg chg="add mod">
          <ac:chgData name="hassan MH" userId="84cd2103f36ef0dc" providerId="LiveId" clId="{DB09E389-B254-452F-B509-6BD4BBA14926}" dt="2021-02-20T13:50:41" v="1694" actId="571"/>
          <ac:spMkLst>
            <pc:docMk/>
            <pc:sldMk cId="2897859294" sldId="268"/>
            <ac:spMk id="401" creationId="{797703B9-E13C-4C9F-8E27-5543F2DB58BE}"/>
          </ac:spMkLst>
        </pc:spChg>
        <pc:spChg chg="add mod">
          <ac:chgData name="hassan MH" userId="84cd2103f36ef0dc" providerId="LiveId" clId="{DB09E389-B254-452F-B509-6BD4BBA14926}" dt="2021-02-20T13:50:41" v="1694" actId="571"/>
          <ac:spMkLst>
            <pc:docMk/>
            <pc:sldMk cId="2897859294" sldId="268"/>
            <ac:spMk id="402" creationId="{EF4AC152-DE6A-4655-9120-45C495000E8F}"/>
          </ac:spMkLst>
        </pc:spChg>
        <pc:spChg chg="add mod">
          <ac:chgData name="hassan MH" userId="84cd2103f36ef0dc" providerId="LiveId" clId="{DB09E389-B254-452F-B509-6BD4BBA14926}" dt="2021-02-20T13:50:41" v="1694" actId="571"/>
          <ac:spMkLst>
            <pc:docMk/>
            <pc:sldMk cId="2897859294" sldId="268"/>
            <ac:spMk id="403" creationId="{8E6B8CE9-A556-4CA3-AEE4-B55969664FD2}"/>
          </ac:spMkLst>
        </pc:spChg>
        <pc:spChg chg="mod">
          <ac:chgData name="hassan MH" userId="84cd2103f36ef0dc" providerId="LiveId" clId="{DB09E389-B254-452F-B509-6BD4BBA14926}" dt="2021-02-20T13:52:57.807" v="1716"/>
          <ac:spMkLst>
            <pc:docMk/>
            <pc:sldMk cId="2897859294" sldId="268"/>
            <ac:spMk id="405" creationId="{856DD826-391E-4017-8794-24C0222E0545}"/>
          </ac:spMkLst>
        </pc:spChg>
        <pc:spChg chg="mod">
          <ac:chgData name="hassan MH" userId="84cd2103f36ef0dc" providerId="LiveId" clId="{DB09E389-B254-452F-B509-6BD4BBA14926}" dt="2021-02-20T13:52:57.807" v="1716"/>
          <ac:spMkLst>
            <pc:docMk/>
            <pc:sldMk cId="2897859294" sldId="268"/>
            <ac:spMk id="406" creationId="{CBA6529F-76AE-4D24-9A9D-E355C32C3748}"/>
          </ac:spMkLst>
        </pc:spChg>
        <pc:spChg chg="mod">
          <ac:chgData name="hassan MH" userId="84cd2103f36ef0dc" providerId="LiveId" clId="{DB09E389-B254-452F-B509-6BD4BBA14926}" dt="2021-02-20T13:52:57.807" v="1716"/>
          <ac:spMkLst>
            <pc:docMk/>
            <pc:sldMk cId="2897859294" sldId="268"/>
            <ac:spMk id="407" creationId="{1C2C0C70-2E8F-4C55-8064-72CCA8CAB810}"/>
          </ac:spMkLst>
        </pc:spChg>
        <pc:spChg chg="mod">
          <ac:chgData name="hassan MH" userId="84cd2103f36ef0dc" providerId="LiveId" clId="{DB09E389-B254-452F-B509-6BD4BBA14926}" dt="2021-02-20T13:52:57.807" v="1716"/>
          <ac:spMkLst>
            <pc:docMk/>
            <pc:sldMk cId="2897859294" sldId="268"/>
            <ac:spMk id="408" creationId="{3F444E66-BF76-4AFC-8422-05E5E8BA9321}"/>
          </ac:spMkLst>
        </pc:spChg>
        <pc:spChg chg="mod">
          <ac:chgData name="hassan MH" userId="84cd2103f36ef0dc" providerId="LiveId" clId="{DB09E389-B254-452F-B509-6BD4BBA14926}" dt="2021-02-20T13:52:57.807" v="1716"/>
          <ac:spMkLst>
            <pc:docMk/>
            <pc:sldMk cId="2897859294" sldId="268"/>
            <ac:spMk id="409" creationId="{58017661-D6F1-4A99-AC6B-4FE9E936D2D6}"/>
          </ac:spMkLst>
        </pc:spChg>
        <pc:spChg chg="mod">
          <ac:chgData name="hassan MH" userId="84cd2103f36ef0dc" providerId="LiveId" clId="{DB09E389-B254-452F-B509-6BD4BBA14926}" dt="2021-02-20T13:52:57.807" v="1716"/>
          <ac:spMkLst>
            <pc:docMk/>
            <pc:sldMk cId="2897859294" sldId="268"/>
            <ac:spMk id="410" creationId="{134042A5-B78E-4A6A-A342-4FB4970E4C88}"/>
          </ac:spMkLst>
        </pc:spChg>
        <pc:spChg chg="mod">
          <ac:chgData name="hassan MH" userId="84cd2103f36ef0dc" providerId="LiveId" clId="{DB09E389-B254-452F-B509-6BD4BBA14926}" dt="2021-02-20T13:52:57.807" v="1716"/>
          <ac:spMkLst>
            <pc:docMk/>
            <pc:sldMk cId="2897859294" sldId="268"/>
            <ac:spMk id="411" creationId="{0303CE90-B63A-4C2A-A343-78250F5E62DA}"/>
          </ac:spMkLst>
        </pc:spChg>
        <pc:spChg chg="mod">
          <ac:chgData name="hassan MH" userId="84cd2103f36ef0dc" providerId="LiveId" clId="{DB09E389-B254-452F-B509-6BD4BBA14926}" dt="2021-02-20T13:52:57.807" v="1716"/>
          <ac:spMkLst>
            <pc:docMk/>
            <pc:sldMk cId="2897859294" sldId="268"/>
            <ac:spMk id="412" creationId="{04ABF1CD-1C61-4061-800B-030581E10639}"/>
          </ac:spMkLst>
        </pc:spChg>
        <pc:spChg chg="mod">
          <ac:chgData name="hassan MH" userId="84cd2103f36ef0dc" providerId="LiveId" clId="{DB09E389-B254-452F-B509-6BD4BBA14926}" dt="2021-02-20T13:52:57.807" v="1716"/>
          <ac:spMkLst>
            <pc:docMk/>
            <pc:sldMk cId="2897859294" sldId="268"/>
            <ac:spMk id="413" creationId="{0DC7231E-8343-4C8E-BBCB-C28AD50BBD38}"/>
          </ac:spMkLst>
        </pc:spChg>
        <pc:spChg chg="mod">
          <ac:chgData name="hassan MH" userId="84cd2103f36ef0dc" providerId="LiveId" clId="{DB09E389-B254-452F-B509-6BD4BBA14926}" dt="2021-02-20T13:52:57.807" v="1716"/>
          <ac:spMkLst>
            <pc:docMk/>
            <pc:sldMk cId="2897859294" sldId="268"/>
            <ac:spMk id="414" creationId="{207B1F7B-74AA-4DE9-BA96-3BFCE0858BE1}"/>
          </ac:spMkLst>
        </pc:spChg>
        <pc:spChg chg="mod">
          <ac:chgData name="hassan MH" userId="84cd2103f36ef0dc" providerId="LiveId" clId="{DB09E389-B254-452F-B509-6BD4BBA14926}" dt="2021-02-20T13:52:57.807" v="1716"/>
          <ac:spMkLst>
            <pc:docMk/>
            <pc:sldMk cId="2897859294" sldId="268"/>
            <ac:spMk id="415" creationId="{FCDE7ED9-9640-402C-ACD9-3947B0815EFB}"/>
          </ac:spMkLst>
        </pc:spChg>
        <pc:spChg chg="mod">
          <ac:chgData name="hassan MH" userId="84cd2103f36ef0dc" providerId="LiveId" clId="{DB09E389-B254-452F-B509-6BD4BBA14926}" dt="2021-02-20T13:52:57.807" v="1716"/>
          <ac:spMkLst>
            <pc:docMk/>
            <pc:sldMk cId="2897859294" sldId="268"/>
            <ac:spMk id="416" creationId="{DFD6AF4F-9DE0-49DE-8E47-2A13B40CA474}"/>
          </ac:spMkLst>
        </pc:spChg>
        <pc:spChg chg="mod">
          <ac:chgData name="hassan MH" userId="84cd2103f36ef0dc" providerId="LiveId" clId="{DB09E389-B254-452F-B509-6BD4BBA14926}" dt="2021-02-20T13:52:57.807" v="1716"/>
          <ac:spMkLst>
            <pc:docMk/>
            <pc:sldMk cId="2897859294" sldId="268"/>
            <ac:spMk id="417" creationId="{114AADC0-04D9-4FDE-B0A6-3C9620168661}"/>
          </ac:spMkLst>
        </pc:spChg>
        <pc:spChg chg="add mod ord">
          <ac:chgData name="hassan MH" userId="84cd2103f36ef0dc" providerId="LiveId" clId="{DB09E389-B254-452F-B509-6BD4BBA14926}" dt="2021-02-20T14:40:19.634" v="2606" actId="167"/>
          <ac:spMkLst>
            <pc:docMk/>
            <pc:sldMk cId="2897859294" sldId="268"/>
            <ac:spMk id="421" creationId="{D69EEF1C-6284-4824-A881-3526A44CAB43}"/>
          </ac:spMkLst>
        </pc:spChg>
        <pc:grpChg chg="add mod">
          <ac:chgData name="hassan MH" userId="84cd2103f36ef0dc" providerId="LiveId" clId="{DB09E389-B254-452F-B509-6BD4BBA14926}" dt="2021-02-20T15:56:40.032" v="3507" actId="164"/>
          <ac:grpSpMkLst>
            <pc:docMk/>
            <pc:sldMk cId="2897859294" sldId="268"/>
            <ac:grpSpMk id="2" creationId="{AE8D6840-4BB4-48CA-9D70-A1AFA6ECA48A}"/>
          </ac:grpSpMkLst>
        </pc:grpChg>
        <pc:grpChg chg="add del mod">
          <ac:chgData name="hassan MH" userId="84cd2103f36ef0dc" providerId="LiveId" clId="{DB09E389-B254-452F-B509-6BD4BBA14926}" dt="2021-02-20T15:30:50.544" v="3109" actId="165"/>
          <ac:grpSpMkLst>
            <pc:docMk/>
            <pc:sldMk cId="2897859294" sldId="268"/>
            <ac:grpSpMk id="3" creationId="{48A9DE6E-A15A-4A1D-979A-EA8406EE6ACB}"/>
          </ac:grpSpMkLst>
        </pc:grpChg>
        <pc:grpChg chg="add mod">
          <ac:chgData name="hassan MH" userId="84cd2103f36ef0dc" providerId="LiveId" clId="{DB09E389-B254-452F-B509-6BD4BBA14926}" dt="2021-02-20T13:51:59.642" v="1714" actId="1076"/>
          <ac:grpSpMkLst>
            <pc:docMk/>
            <pc:sldMk cId="2897859294" sldId="268"/>
            <ac:grpSpMk id="6" creationId="{F2825B37-F12B-4A6E-AD95-B9620A807FBD}"/>
          </ac:grpSpMkLst>
        </pc:grpChg>
        <pc:grpChg chg="mod">
          <ac:chgData name="hassan MH" userId="84cd2103f36ef0dc" providerId="LiveId" clId="{DB09E389-B254-452F-B509-6BD4BBA14926}" dt="2021-02-20T13:51:58.178" v="1713" actId="164"/>
          <ac:grpSpMkLst>
            <pc:docMk/>
            <pc:sldMk cId="2897859294" sldId="268"/>
            <ac:grpSpMk id="23" creationId="{29B106D2-821B-4CAD-AED3-6BC4E317B68A}"/>
          </ac:grpSpMkLst>
        </pc:grpChg>
        <pc:grpChg chg="add del mod">
          <ac:chgData name="hassan MH" userId="84cd2103f36ef0dc" providerId="LiveId" clId="{DB09E389-B254-452F-B509-6BD4BBA14926}" dt="2021-02-20T13:40:00.355" v="1448"/>
          <ac:grpSpMkLst>
            <pc:docMk/>
            <pc:sldMk cId="2897859294" sldId="268"/>
            <ac:grpSpMk id="52" creationId="{948FFE23-E2C0-4DCC-977C-23897B7F5EE2}"/>
          </ac:grpSpMkLst>
        </pc:grpChg>
        <pc:grpChg chg="mod">
          <ac:chgData name="hassan MH" userId="84cd2103f36ef0dc" providerId="LiveId" clId="{DB09E389-B254-452F-B509-6BD4BBA14926}" dt="2021-02-20T13:39:56.905" v="1447"/>
          <ac:grpSpMkLst>
            <pc:docMk/>
            <pc:sldMk cId="2897859294" sldId="268"/>
            <ac:grpSpMk id="54" creationId="{CFC63AEB-529B-478D-8103-59E2F8049922}"/>
          </ac:grpSpMkLst>
        </pc:grpChg>
        <pc:grpChg chg="mod">
          <ac:chgData name="hassan MH" userId="84cd2103f36ef0dc" providerId="LiveId" clId="{DB09E389-B254-452F-B509-6BD4BBA14926}" dt="2021-02-20T13:39:56.905" v="1447"/>
          <ac:grpSpMkLst>
            <pc:docMk/>
            <pc:sldMk cId="2897859294" sldId="268"/>
            <ac:grpSpMk id="65" creationId="{BD140649-206B-4E74-8F35-4631C8453277}"/>
          </ac:grpSpMkLst>
        </pc:grpChg>
        <pc:grpChg chg="add del mod">
          <ac:chgData name="hassan MH" userId="84cd2103f36ef0dc" providerId="LiveId" clId="{DB09E389-B254-452F-B509-6BD4BBA14926}" dt="2021-02-20T13:47:26.117" v="1670" actId="165"/>
          <ac:grpSpMkLst>
            <pc:docMk/>
            <pc:sldMk cId="2897859294" sldId="268"/>
            <ac:grpSpMk id="71" creationId="{B7F4F0B9-C559-414A-A1BB-2898F17856CD}"/>
          </ac:grpSpMkLst>
        </pc:grpChg>
        <pc:grpChg chg="mod topLvl">
          <ac:chgData name="hassan MH" userId="84cd2103f36ef0dc" providerId="LiveId" clId="{DB09E389-B254-452F-B509-6BD4BBA14926}" dt="2021-02-20T13:51:58.178" v="1713" actId="164"/>
          <ac:grpSpMkLst>
            <pc:docMk/>
            <pc:sldMk cId="2897859294" sldId="268"/>
            <ac:grpSpMk id="73" creationId="{ABB9619F-E0DF-4E3F-BC2E-65D2BEA94B93}"/>
          </ac:grpSpMkLst>
        </pc:grpChg>
        <pc:grpChg chg="mod topLvl">
          <ac:chgData name="hassan MH" userId="84cd2103f36ef0dc" providerId="LiveId" clId="{DB09E389-B254-452F-B509-6BD4BBA14926}" dt="2021-02-20T13:51:58.178" v="1713" actId="164"/>
          <ac:grpSpMkLst>
            <pc:docMk/>
            <pc:sldMk cId="2897859294" sldId="268"/>
            <ac:grpSpMk id="74" creationId="{BF532B1C-4829-4DB3-BB48-D5F6914FE9AB}"/>
          </ac:grpSpMkLst>
        </pc:grpChg>
        <pc:grpChg chg="mod topLvl">
          <ac:chgData name="hassan MH" userId="84cd2103f36ef0dc" providerId="LiveId" clId="{DB09E389-B254-452F-B509-6BD4BBA14926}" dt="2021-02-20T13:51:58.178" v="1713" actId="164"/>
          <ac:grpSpMkLst>
            <pc:docMk/>
            <pc:sldMk cId="2897859294" sldId="268"/>
            <ac:grpSpMk id="77" creationId="{95D762B7-562B-4CD1-9C38-66D5666CB0FA}"/>
          </ac:grpSpMkLst>
        </pc:grpChg>
        <pc:grpChg chg="mod topLvl">
          <ac:chgData name="hassan MH" userId="84cd2103f36ef0dc" providerId="LiveId" clId="{DB09E389-B254-452F-B509-6BD4BBA14926}" dt="2021-02-20T13:51:58.178" v="1713" actId="164"/>
          <ac:grpSpMkLst>
            <pc:docMk/>
            <pc:sldMk cId="2897859294" sldId="268"/>
            <ac:grpSpMk id="78" creationId="{132D7806-79C9-4C74-8074-109D5B1430A5}"/>
          </ac:grpSpMkLst>
        </pc:grpChg>
        <pc:grpChg chg="mod">
          <ac:chgData name="hassan MH" userId="84cd2103f36ef0dc" providerId="LiveId" clId="{DB09E389-B254-452F-B509-6BD4BBA14926}" dt="2021-02-20T13:47:26.117" v="1670" actId="165"/>
          <ac:grpSpMkLst>
            <pc:docMk/>
            <pc:sldMk cId="2897859294" sldId="268"/>
            <ac:grpSpMk id="86" creationId="{783042BE-A0D8-4F83-BE97-4E684AB9104A}"/>
          </ac:grpSpMkLst>
        </pc:grpChg>
        <pc:grpChg chg="mod">
          <ac:chgData name="hassan MH" userId="84cd2103f36ef0dc" providerId="LiveId" clId="{DB09E389-B254-452F-B509-6BD4BBA14926}" dt="2021-02-20T13:47:26.117" v="1670" actId="165"/>
          <ac:grpSpMkLst>
            <pc:docMk/>
            <pc:sldMk cId="2897859294" sldId="268"/>
            <ac:grpSpMk id="97" creationId="{F97C3AB2-955E-4A80-A452-63BC22B04021}"/>
          </ac:grpSpMkLst>
        </pc:grpChg>
        <pc:grpChg chg="add del mod">
          <ac:chgData name="hassan MH" userId="84cd2103f36ef0dc" providerId="LiveId" clId="{DB09E389-B254-452F-B509-6BD4BBA14926}" dt="2021-02-20T13:44:13.318" v="1583"/>
          <ac:grpSpMkLst>
            <pc:docMk/>
            <pc:sldMk cId="2897859294" sldId="268"/>
            <ac:grpSpMk id="113" creationId="{C1A4051A-43C2-4B5F-A4B3-1E755689DF93}"/>
          </ac:grpSpMkLst>
        </pc:grpChg>
        <pc:grpChg chg="mod">
          <ac:chgData name="hassan MH" userId="84cd2103f36ef0dc" providerId="LiveId" clId="{DB09E389-B254-452F-B509-6BD4BBA14926}" dt="2021-02-20T13:44:12.305" v="1582"/>
          <ac:grpSpMkLst>
            <pc:docMk/>
            <pc:sldMk cId="2897859294" sldId="268"/>
            <ac:grpSpMk id="114" creationId="{4D8A3EBD-F501-4BA9-9655-B6B5085EF575}"/>
          </ac:grpSpMkLst>
        </pc:grpChg>
        <pc:grpChg chg="add del mod">
          <ac:chgData name="hassan MH" userId="84cd2103f36ef0dc" providerId="LiveId" clId="{DB09E389-B254-452F-B509-6BD4BBA14926}" dt="2021-02-20T13:44:13.318" v="1583"/>
          <ac:grpSpMkLst>
            <pc:docMk/>
            <pc:sldMk cId="2897859294" sldId="268"/>
            <ac:grpSpMk id="150" creationId="{F57D1385-99FD-46B7-B5F1-2778AC3F6285}"/>
          </ac:grpSpMkLst>
        </pc:grpChg>
        <pc:grpChg chg="mod">
          <ac:chgData name="hassan MH" userId="84cd2103f36ef0dc" providerId="LiveId" clId="{DB09E389-B254-452F-B509-6BD4BBA14926}" dt="2021-02-20T13:44:12.305" v="1582"/>
          <ac:grpSpMkLst>
            <pc:docMk/>
            <pc:sldMk cId="2897859294" sldId="268"/>
            <ac:grpSpMk id="151" creationId="{A45E3B2D-6D1A-44A1-B9EF-B47C4629C03E}"/>
          </ac:grpSpMkLst>
        </pc:grpChg>
        <pc:grpChg chg="add del mod">
          <ac:chgData name="hassan MH" userId="84cd2103f36ef0dc" providerId="LiveId" clId="{DB09E389-B254-452F-B509-6BD4BBA14926}" dt="2021-02-20T13:44:13.318" v="1583"/>
          <ac:grpSpMkLst>
            <pc:docMk/>
            <pc:sldMk cId="2897859294" sldId="268"/>
            <ac:grpSpMk id="166" creationId="{7C785D02-D717-4182-B8BC-94F7CE370C81}"/>
          </ac:grpSpMkLst>
        </pc:grpChg>
        <pc:grpChg chg="mod">
          <ac:chgData name="hassan MH" userId="84cd2103f36ef0dc" providerId="LiveId" clId="{DB09E389-B254-452F-B509-6BD4BBA14926}" dt="2021-02-20T13:44:12.305" v="1582"/>
          <ac:grpSpMkLst>
            <pc:docMk/>
            <pc:sldMk cId="2897859294" sldId="268"/>
            <ac:grpSpMk id="167" creationId="{C2DF613B-F052-475E-9AE2-5E682D5AE2BD}"/>
          </ac:grpSpMkLst>
        </pc:grpChg>
        <pc:grpChg chg="add del mod">
          <ac:chgData name="hassan MH" userId="84cd2103f36ef0dc" providerId="LiveId" clId="{DB09E389-B254-452F-B509-6BD4BBA14926}" dt="2021-02-20T13:44:13.318" v="1583"/>
          <ac:grpSpMkLst>
            <pc:docMk/>
            <pc:sldMk cId="2897859294" sldId="268"/>
            <ac:grpSpMk id="195" creationId="{AF5FEE7E-4E02-4767-904F-42F0C8FEB09D}"/>
          </ac:grpSpMkLst>
        </pc:grpChg>
        <pc:grpChg chg="mod">
          <ac:chgData name="hassan MH" userId="84cd2103f36ef0dc" providerId="LiveId" clId="{DB09E389-B254-452F-B509-6BD4BBA14926}" dt="2021-02-20T13:44:12.305" v="1582"/>
          <ac:grpSpMkLst>
            <pc:docMk/>
            <pc:sldMk cId="2897859294" sldId="268"/>
            <ac:grpSpMk id="196" creationId="{15D2A3A7-E61A-44B6-893C-B0D55B672FA3}"/>
          </ac:grpSpMkLst>
        </pc:grpChg>
        <pc:grpChg chg="add del mod">
          <ac:chgData name="hassan MH" userId="84cd2103f36ef0dc" providerId="LiveId" clId="{DB09E389-B254-452F-B509-6BD4BBA14926}" dt="2021-02-20T13:44:54.066" v="1598" actId="478"/>
          <ac:grpSpMkLst>
            <pc:docMk/>
            <pc:sldMk cId="2897859294" sldId="268"/>
            <ac:grpSpMk id="219" creationId="{DF48CE60-EFAD-48E7-9946-D54F6AE3560B}"/>
          </ac:grpSpMkLst>
        </pc:grpChg>
        <pc:grpChg chg="mod topLvl">
          <ac:chgData name="hassan MH" userId="84cd2103f36ef0dc" providerId="LiveId" clId="{DB09E389-B254-452F-B509-6BD4BBA14926}" dt="2021-02-20T15:30:50.544" v="3109" actId="165"/>
          <ac:grpSpMkLst>
            <pc:docMk/>
            <pc:sldMk cId="2897859294" sldId="268"/>
            <ac:grpSpMk id="220" creationId="{8289DD75-CD3E-4A89-A083-E28D79E40EAD}"/>
          </ac:grpSpMkLst>
        </pc:grpChg>
        <pc:grpChg chg="add del mod">
          <ac:chgData name="hassan MH" userId="84cd2103f36ef0dc" providerId="LiveId" clId="{DB09E389-B254-452F-B509-6BD4BBA14926}" dt="2021-02-20T13:44:52.619" v="1597" actId="478"/>
          <ac:grpSpMkLst>
            <pc:docMk/>
            <pc:sldMk cId="2897859294" sldId="268"/>
            <ac:grpSpMk id="256" creationId="{E90944A6-1DCC-4C5F-9BBA-F6FB927FA41B}"/>
          </ac:grpSpMkLst>
        </pc:grpChg>
        <pc:grpChg chg="del mod topLvl">
          <ac:chgData name="hassan MH" userId="84cd2103f36ef0dc" providerId="LiveId" clId="{DB09E389-B254-452F-B509-6BD4BBA14926}" dt="2021-02-20T15:56:20.113" v="3500" actId="165"/>
          <ac:grpSpMkLst>
            <pc:docMk/>
            <pc:sldMk cId="2897859294" sldId="268"/>
            <ac:grpSpMk id="257" creationId="{78A9BDEC-6DFD-4F6A-850E-84AA85AC63FA}"/>
          </ac:grpSpMkLst>
        </pc:grpChg>
        <pc:grpChg chg="add mod">
          <ac:chgData name="hassan MH" userId="84cd2103f36ef0dc" providerId="LiveId" clId="{DB09E389-B254-452F-B509-6BD4BBA14926}" dt="2021-02-20T15:56:40.032" v="3507" actId="164"/>
          <ac:grpSpMkLst>
            <pc:docMk/>
            <pc:sldMk cId="2897859294" sldId="268"/>
            <ac:grpSpMk id="272" creationId="{8EED3282-05A1-4973-972F-5EC789333D13}"/>
          </ac:grpSpMkLst>
        </pc:grpChg>
        <pc:grpChg chg="add del mod">
          <ac:chgData name="hassan MH" userId="84cd2103f36ef0dc" providerId="LiveId" clId="{DB09E389-B254-452F-B509-6BD4BBA14926}" dt="2021-02-20T13:44:51.211" v="1596" actId="478"/>
          <ac:grpSpMkLst>
            <pc:docMk/>
            <pc:sldMk cId="2897859294" sldId="268"/>
            <ac:grpSpMk id="272" creationId="{9C974832-9105-4749-B634-6DD8CCDBE2BE}"/>
          </ac:grpSpMkLst>
        </pc:grpChg>
        <pc:grpChg chg="mod topLvl">
          <ac:chgData name="hassan MH" userId="84cd2103f36ef0dc" providerId="LiveId" clId="{DB09E389-B254-452F-B509-6BD4BBA14926}" dt="2021-02-20T15:30:53.357" v="3111" actId="1076"/>
          <ac:grpSpMkLst>
            <pc:docMk/>
            <pc:sldMk cId="2897859294" sldId="268"/>
            <ac:grpSpMk id="273" creationId="{723863F7-1B44-441E-ADBC-AF34F470192E}"/>
          </ac:grpSpMkLst>
        </pc:grpChg>
        <pc:grpChg chg="add del mod">
          <ac:chgData name="hassan MH" userId="84cd2103f36ef0dc" providerId="LiveId" clId="{DB09E389-B254-452F-B509-6BD4BBA14926}" dt="2021-02-20T13:44:49.624" v="1595" actId="478"/>
          <ac:grpSpMkLst>
            <pc:docMk/>
            <pc:sldMk cId="2897859294" sldId="268"/>
            <ac:grpSpMk id="301" creationId="{4920A39C-9D44-46F5-A78B-31523947B366}"/>
          </ac:grpSpMkLst>
        </pc:grpChg>
        <pc:grpChg chg="mod topLvl">
          <ac:chgData name="hassan MH" userId="84cd2103f36ef0dc" providerId="LiveId" clId="{DB09E389-B254-452F-B509-6BD4BBA14926}" dt="2021-02-20T15:30:50.544" v="3109" actId="165"/>
          <ac:grpSpMkLst>
            <pc:docMk/>
            <pc:sldMk cId="2897859294" sldId="268"/>
            <ac:grpSpMk id="302" creationId="{EF30CFC7-2415-4018-8A6C-082CC005D3B6}"/>
          </ac:grpSpMkLst>
        </pc:grpChg>
        <pc:grpChg chg="add mod">
          <ac:chgData name="hassan MH" userId="84cd2103f36ef0dc" providerId="LiveId" clId="{DB09E389-B254-452F-B509-6BD4BBA14926}" dt="2021-02-20T13:51:58.178" v="1713" actId="164"/>
          <ac:grpSpMkLst>
            <pc:docMk/>
            <pc:sldMk cId="2897859294" sldId="268"/>
            <ac:grpSpMk id="331" creationId="{4AD92EBB-2081-4EA4-BD98-70A2C5FEE284}"/>
          </ac:grpSpMkLst>
        </pc:grpChg>
        <pc:grpChg chg="mod">
          <ac:chgData name="hassan MH" userId="84cd2103f36ef0dc" providerId="LiveId" clId="{DB09E389-B254-452F-B509-6BD4BBA14926}" dt="2021-02-20T13:50:41" v="1694" actId="571"/>
          <ac:grpSpMkLst>
            <pc:docMk/>
            <pc:sldMk cId="2897859294" sldId="268"/>
            <ac:grpSpMk id="345" creationId="{4EB619FA-AACC-4485-9838-916638CE284D}"/>
          </ac:grpSpMkLst>
        </pc:grpChg>
        <pc:grpChg chg="add mod ord">
          <ac:chgData name="hassan MH" userId="84cd2103f36ef0dc" providerId="LiveId" clId="{DB09E389-B254-452F-B509-6BD4BBA14926}" dt="2021-02-20T13:51:58.178" v="1713" actId="164"/>
          <ac:grpSpMkLst>
            <pc:docMk/>
            <pc:sldMk cId="2897859294" sldId="268"/>
            <ac:grpSpMk id="351" creationId="{F35BA512-CE30-485C-BB36-853EDA7FF730}"/>
          </ac:grpSpMkLst>
        </pc:grpChg>
        <pc:grpChg chg="mod">
          <ac:chgData name="hassan MH" userId="84cd2103f36ef0dc" providerId="LiveId" clId="{DB09E389-B254-452F-B509-6BD4BBA14926}" dt="2021-02-20T13:50:03.082" v="1684" actId="207"/>
          <ac:grpSpMkLst>
            <pc:docMk/>
            <pc:sldMk cId="2897859294" sldId="268"/>
            <ac:grpSpMk id="365" creationId="{590F68DE-1294-492D-AFB5-C647A2D682FC}"/>
          </ac:grpSpMkLst>
        </pc:grpChg>
        <pc:grpChg chg="add mod">
          <ac:chgData name="hassan MH" userId="84cd2103f36ef0dc" providerId="LiveId" clId="{DB09E389-B254-452F-B509-6BD4BBA14926}" dt="2021-02-20T13:51:58.178" v="1713" actId="164"/>
          <ac:grpSpMkLst>
            <pc:docMk/>
            <pc:sldMk cId="2897859294" sldId="268"/>
            <ac:grpSpMk id="371" creationId="{FB2E733C-F6FD-4717-A1E1-C4B61F0FEF00}"/>
          </ac:grpSpMkLst>
        </pc:grpChg>
        <pc:grpChg chg="mod">
          <ac:chgData name="hassan MH" userId="84cd2103f36ef0dc" providerId="LiveId" clId="{DB09E389-B254-452F-B509-6BD4BBA14926}" dt="2021-02-20T13:47:44.571" v="1676" actId="571"/>
          <ac:grpSpMkLst>
            <pc:docMk/>
            <pc:sldMk cId="2897859294" sldId="268"/>
            <ac:grpSpMk id="385" creationId="{EF3D34EE-EC13-4478-A669-495E6EF01FCB}"/>
          </ac:grpSpMkLst>
        </pc:grpChg>
        <pc:grpChg chg="add mod">
          <ac:chgData name="hassan MH" userId="84cd2103f36ef0dc" providerId="LiveId" clId="{DB09E389-B254-452F-B509-6BD4BBA14926}" dt="2021-02-20T13:53:00.042" v="1717" actId="1076"/>
          <ac:grpSpMkLst>
            <pc:docMk/>
            <pc:sldMk cId="2897859294" sldId="268"/>
            <ac:grpSpMk id="404" creationId="{22AF30DD-84D4-4593-B2C5-0B7A0ED93C8E}"/>
          </ac:grpSpMkLst>
        </pc:grpChg>
        <pc:picChg chg="add mod modCrop">
          <ac:chgData name="hassan MH" userId="84cd2103f36ef0dc" providerId="LiveId" clId="{DB09E389-B254-452F-B509-6BD4BBA14926}" dt="2021-02-20T14:07:33.937" v="2052" actId="732"/>
          <ac:picMkLst>
            <pc:docMk/>
            <pc:sldMk cId="2897859294" sldId="268"/>
            <ac:picMk id="103" creationId="{0AB88271-BB4B-402F-A1D8-01D861B8D3F1}"/>
          </ac:picMkLst>
        </pc:picChg>
        <pc:picChg chg="add mod modCrop">
          <ac:chgData name="hassan MH" userId="84cd2103f36ef0dc" providerId="LiveId" clId="{DB09E389-B254-452F-B509-6BD4BBA14926}" dt="2021-02-20T14:07:54.256" v="2058" actId="1076"/>
          <ac:picMkLst>
            <pc:docMk/>
            <pc:sldMk cId="2897859294" sldId="268"/>
            <ac:picMk id="418" creationId="{9516CC3D-EEB2-47FE-93EC-887BA7B83581}"/>
          </ac:picMkLst>
        </pc:picChg>
        <pc:picChg chg="add mod modCrop">
          <ac:chgData name="hassan MH" userId="84cd2103f36ef0dc" providerId="LiveId" clId="{DB09E389-B254-452F-B509-6BD4BBA14926}" dt="2021-02-20T14:07:50.520" v="2057" actId="1076"/>
          <ac:picMkLst>
            <pc:docMk/>
            <pc:sldMk cId="2897859294" sldId="268"/>
            <ac:picMk id="419" creationId="{1CF5248E-0064-4B94-B5F4-CEECC90E73A8}"/>
          </ac:picMkLst>
        </pc:picChg>
        <pc:picChg chg="add mod modCrop">
          <ac:chgData name="hassan MH" userId="84cd2103f36ef0dc" providerId="LiveId" clId="{DB09E389-B254-452F-B509-6BD4BBA14926}" dt="2021-02-20T14:07:48.176" v="2056" actId="1076"/>
          <ac:picMkLst>
            <pc:docMk/>
            <pc:sldMk cId="2897859294" sldId="268"/>
            <ac:picMk id="420" creationId="{3BEF42B2-A598-4DCB-8112-111D34DA0385}"/>
          </ac:picMkLst>
        </pc:picChg>
        <pc:picChg chg="del">
          <ac:chgData name="hassan MH" userId="84cd2103f36ef0dc" providerId="LiveId" clId="{DB09E389-B254-452F-B509-6BD4BBA14926}" dt="2021-02-20T13:46:39.141" v="1659" actId="478"/>
          <ac:picMkLst>
            <pc:docMk/>
            <pc:sldMk cId="2897859294" sldId="268"/>
            <ac:picMk id="5122" creationId="{F6375263-ADA2-47E7-824E-DF94E4233075}"/>
          </ac:picMkLst>
        </pc:picChg>
        <pc:cxnChg chg="add mod">
          <ac:chgData name="hassan MH" userId="84cd2103f36ef0dc" providerId="LiveId" clId="{DB09E389-B254-452F-B509-6BD4BBA14926}" dt="2021-02-20T13:51:42.873" v="1712" actId="1076"/>
          <ac:cxnSpMkLst>
            <pc:docMk/>
            <pc:sldMk cId="2897859294" sldId="268"/>
            <ac:cxnSpMk id="5" creationId="{FC5A446E-234A-4C4F-BDE4-8EC28BEA17E6}"/>
          </ac:cxnSpMkLst>
        </pc:cxnChg>
        <pc:cxnChg chg="mod">
          <ac:chgData name="hassan MH" userId="84cd2103f36ef0dc" providerId="LiveId" clId="{DB09E389-B254-452F-B509-6BD4BBA14926}" dt="2021-02-20T13:39:56.905" v="1447"/>
          <ac:cxnSpMkLst>
            <pc:docMk/>
            <pc:sldMk cId="2897859294" sldId="268"/>
            <ac:cxnSpMk id="55" creationId="{A1E22A9C-7309-4AB7-9507-828FA3CF081B}"/>
          </ac:cxnSpMkLst>
        </pc:cxnChg>
        <pc:cxnChg chg="mod">
          <ac:chgData name="hassan MH" userId="84cd2103f36ef0dc" providerId="LiveId" clId="{DB09E389-B254-452F-B509-6BD4BBA14926}" dt="2021-02-20T13:47:26.117" v="1670" actId="165"/>
          <ac:cxnSpMkLst>
            <pc:docMk/>
            <pc:sldMk cId="2897859294" sldId="268"/>
            <ac:cxnSpMk id="87" creationId="{555E7B4C-70BC-4D79-9CE6-90AC3FCAF8DE}"/>
          </ac:cxnSpMkLst>
        </pc:cxnChg>
        <pc:cxnChg chg="add del mod">
          <ac:chgData name="hassan MH" userId="84cd2103f36ef0dc" providerId="LiveId" clId="{DB09E389-B254-452F-B509-6BD4BBA14926}" dt="2021-02-20T13:50:58.547" v="1697" actId="478"/>
          <ac:cxnSpMkLst>
            <pc:docMk/>
            <pc:sldMk cId="2897859294" sldId="268"/>
            <ac:cxnSpMk id="104" creationId="{D79599F7-514A-4382-BDD5-E428E568F17C}"/>
          </ac:cxnSpMkLst>
        </pc:cxnChg>
        <pc:cxnChg chg="add del mod">
          <ac:chgData name="hassan MH" userId="84cd2103f36ef0dc" providerId="LiveId" clId="{DB09E389-B254-452F-B509-6BD4BBA14926}" dt="2021-02-20T13:50:59.569" v="1698" actId="478"/>
          <ac:cxnSpMkLst>
            <pc:docMk/>
            <pc:sldMk cId="2897859294" sldId="268"/>
            <ac:cxnSpMk id="111" creationId="{5F66FDA4-59AC-4D13-8260-FD6DF88B0C0D}"/>
          </ac:cxnSpMkLst>
        </pc:cxnChg>
      </pc:sldChg>
      <pc:sldChg chg="addSp delSp modSp add mod modTransition setBg modAnim">
        <pc:chgData name="hassan MH" userId="84cd2103f36ef0dc" providerId="LiveId" clId="{DB09E389-B254-452F-B509-6BD4BBA14926}" dt="2021-02-20T16:54:32.574" v="4198"/>
        <pc:sldMkLst>
          <pc:docMk/>
          <pc:sldMk cId="425163568" sldId="269"/>
        </pc:sldMkLst>
        <pc:spChg chg="del mod">
          <ac:chgData name="hassan MH" userId="84cd2103f36ef0dc" providerId="LiveId" clId="{DB09E389-B254-452F-B509-6BD4BBA14926}" dt="2021-02-20T14:40:05.104" v="2600" actId="478"/>
          <ac:spMkLst>
            <pc:docMk/>
            <pc:sldMk cId="425163568" sldId="269"/>
            <ac:spMk id="7" creationId="{A1D009ED-8B98-4D33-93FA-82D49781F7C1}"/>
          </ac:spMkLst>
        </pc:spChg>
        <pc:spChg chg="add del mod">
          <ac:chgData name="hassan MH" userId="84cd2103f36ef0dc" providerId="LiveId" clId="{DB09E389-B254-452F-B509-6BD4BBA14926}" dt="2021-02-20T14:38:39.099" v="2584" actId="478"/>
          <ac:spMkLst>
            <pc:docMk/>
            <pc:sldMk cId="425163568" sldId="269"/>
            <ac:spMk id="105" creationId="{730F6A43-8EF9-4E1E-A136-601A2E3B2C2A}"/>
          </ac:spMkLst>
        </pc:spChg>
        <pc:spChg chg="add del">
          <ac:chgData name="hassan MH" userId="84cd2103f36ef0dc" providerId="LiveId" clId="{DB09E389-B254-452F-B509-6BD4BBA14926}" dt="2021-02-20T14:35:46.119" v="2547" actId="478"/>
          <ac:spMkLst>
            <pc:docMk/>
            <pc:sldMk cId="425163568" sldId="269"/>
            <ac:spMk id="106" creationId="{790144C3-D851-47F6-8053-2C13CCA5EE19}"/>
          </ac:spMkLst>
        </pc:spChg>
        <pc:spChg chg="add del">
          <ac:chgData name="hassan MH" userId="84cd2103f36ef0dc" providerId="LiveId" clId="{DB09E389-B254-452F-B509-6BD4BBA14926}" dt="2021-02-20T14:35:46.119" v="2547" actId="478"/>
          <ac:spMkLst>
            <pc:docMk/>
            <pc:sldMk cId="425163568" sldId="269"/>
            <ac:spMk id="107" creationId="{AF47E461-55C8-458D-8364-DE044D7F3643}"/>
          </ac:spMkLst>
        </pc:spChg>
        <pc:spChg chg="add del">
          <ac:chgData name="hassan MH" userId="84cd2103f36ef0dc" providerId="LiveId" clId="{DB09E389-B254-452F-B509-6BD4BBA14926}" dt="2021-02-20T14:35:46.119" v="2547" actId="478"/>
          <ac:spMkLst>
            <pc:docMk/>
            <pc:sldMk cId="425163568" sldId="269"/>
            <ac:spMk id="108" creationId="{A3250BC6-16A4-4892-9E2F-5ADEEA8A8E6F}"/>
          </ac:spMkLst>
        </pc:spChg>
        <pc:spChg chg="add del">
          <ac:chgData name="hassan MH" userId="84cd2103f36ef0dc" providerId="LiveId" clId="{DB09E389-B254-452F-B509-6BD4BBA14926}" dt="2021-02-20T14:35:46.119" v="2547" actId="478"/>
          <ac:spMkLst>
            <pc:docMk/>
            <pc:sldMk cId="425163568" sldId="269"/>
            <ac:spMk id="109" creationId="{870A705D-D293-4DB8-BDEE-8F37566FFB42}"/>
          </ac:spMkLst>
        </pc:spChg>
        <pc:spChg chg="mod">
          <ac:chgData name="hassan MH" userId="84cd2103f36ef0dc" providerId="LiveId" clId="{DB09E389-B254-452F-B509-6BD4BBA14926}" dt="2021-02-20T16:11:36.945" v="3753" actId="20577"/>
          <ac:spMkLst>
            <pc:docMk/>
            <pc:sldMk cId="425163568" sldId="269"/>
            <ac:spMk id="110" creationId="{BEFB4D88-A80A-4DCE-9117-24CB5D0F703A}"/>
          </ac:spMkLst>
        </pc:spChg>
        <pc:spChg chg="add del">
          <ac:chgData name="hassan MH" userId="84cd2103f36ef0dc" providerId="LiveId" clId="{DB09E389-B254-452F-B509-6BD4BBA14926}" dt="2021-02-20T14:35:46.119" v="2547" actId="478"/>
          <ac:spMkLst>
            <pc:docMk/>
            <pc:sldMk cId="425163568" sldId="269"/>
            <ac:spMk id="112" creationId="{D87C264E-212F-4885-8BD1-22BC42775023}"/>
          </ac:spMkLst>
        </pc:spChg>
        <pc:spChg chg="add del">
          <ac:chgData name="hassan MH" userId="84cd2103f36ef0dc" providerId="LiveId" clId="{DB09E389-B254-452F-B509-6BD4BBA14926}" dt="2021-02-20T14:35:46.119" v="2547" actId="478"/>
          <ac:spMkLst>
            <pc:docMk/>
            <pc:sldMk cId="425163568" sldId="269"/>
            <ac:spMk id="325" creationId="{467625E3-32BE-4CBE-853A-8E1F1F880C7D}"/>
          </ac:spMkLst>
        </pc:spChg>
        <pc:spChg chg="add del">
          <ac:chgData name="hassan MH" userId="84cd2103f36ef0dc" providerId="LiveId" clId="{DB09E389-B254-452F-B509-6BD4BBA14926}" dt="2021-02-20T14:35:46.119" v="2547" actId="478"/>
          <ac:spMkLst>
            <pc:docMk/>
            <pc:sldMk cId="425163568" sldId="269"/>
            <ac:spMk id="326" creationId="{1FA848A9-73D1-4987-993D-44A2873E162E}"/>
          </ac:spMkLst>
        </pc:spChg>
        <pc:spChg chg="add del">
          <ac:chgData name="hassan MH" userId="84cd2103f36ef0dc" providerId="LiveId" clId="{DB09E389-B254-452F-B509-6BD4BBA14926}" dt="2021-02-20T14:35:46.119" v="2547" actId="478"/>
          <ac:spMkLst>
            <pc:docMk/>
            <pc:sldMk cId="425163568" sldId="269"/>
            <ac:spMk id="327" creationId="{F06D2AD7-AB90-4D3C-8F13-620DA931D3B3}"/>
          </ac:spMkLst>
        </pc:spChg>
        <pc:spChg chg="add del">
          <ac:chgData name="hassan MH" userId="84cd2103f36ef0dc" providerId="LiveId" clId="{DB09E389-B254-452F-B509-6BD4BBA14926}" dt="2021-02-20T14:35:46.119" v="2547" actId="478"/>
          <ac:spMkLst>
            <pc:docMk/>
            <pc:sldMk cId="425163568" sldId="269"/>
            <ac:spMk id="328" creationId="{42F3048F-B149-4688-A1AB-DA54A55E7DB7}"/>
          </ac:spMkLst>
        </pc:spChg>
        <pc:spChg chg="add del mod">
          <ac:chgData name="hassan MH" userId="84cd2103f36ef0dc" providerId="LiveId" clId="{DB09E389-B254-452F-B509-6BD4BBA14926}" dt="2021-02-20T14:36:34.480" v="2562"/>
          <ac:spMkLst>
            <pc:docMk/>
            <pc:sldMk cId="425163568" sldId="269"/>
            <ac:spMk id="329" creationId="{FD2AFC0A-1087-4647-8D13-AAA5F2D78C90}"/>
          </ac:spMkLst>
        </pc:spChg>
        <pc:spChg chg="add del mod">
          <ac:chgData name="hassan MH" userId="84cd2103f36ef0dc" providerId="LiveId" clId="{DB09E389-B254-452F-B509-6BD4BBA14926}" dt="2021-02-20T14:36:34.480" v="2562"/>
          <ac:spMkLst>
            <pc:docMk/>
            <pc:sldMk cId="425163568" sldId="269"/>
            <ac:spMk id="330" creationId="{AF033DC9-EBBD-40FC-A9B9-AFDA1138204A}"/>
          </ac:spMkLst>
        </pc:spChg>
        <pc:spChg chg="add del mod">
          <ac:chgData name="hassan MH" userId="84cd2103f36ef0dc" providerId="LiveId" clId="{DB09E389-B254-452F-B509-6BD4BBA14926}" dt="2021-02-20T14:36:34.480" v="2562"/>
          <ac:spMkLst>
            <pc:docMk/>
            <pc:sldMk cId="425163568" sldId="269"/>
            <ac:spMk id="391" creationId="{8B6F2C02-2DCC-4EBB-83D2-7AF0CE0FE2AC}"/>
          </ac:spMkLst>
        </pc:spChg>
        <pc:spChg chg="add del mod">
          <ac:chgData name="hassan MH" userId="84cd2103f36ef0dc" providerId="LiveId" clId="{DB09E389-B254-452F-B509-6BD4BBA14926}" dt="2021-02-20T14:36:34.480" v="2562"/>
          <ac:spMkLst>
            <pc:docMk/>
            <pc:sldMk cId="425163568" sldId="269"/>
            <ac:spMk id="392" creationId="{6373C308-29E9-4806-B4FA-F119B817687E}"/>
          </ac:spMkLst>
        </pc:spChg>
        <pc:spChg chg="add del mod">
          <ac:chgData name="hassan MH" userId="84cd2103f36ef0dc" providerId="LiveId" clId="{DB09E389-B254-452F-B509-6BD4BBA14926}" dt="2021-02-20T14:36:34.480" v="2562"/>
          <ac:spMkLst>
            <pc:docMk/>
            <pc:sldMk cId="425163568" sldId="269"/>
            <ac:spMk id="393" creationId="{F0DA7815-AA81-4148-80BF-FE44B8929B28}"/>
          </ac:spMkLst>
        </pc:spChg>
        <pc:spChg chg="add del mod">
          <ac:chgData name="hassan MH" userId="84cd2103f36ef0dc" providerId="LiveId" clId="{DB09E389-B254-452F-B509-6BD4BBA14926}" dt="2021-02-20T14:36:34.480" v="2562"/>
          <ac:spMkLst>
            <pc:docMk/>
            <pc:sldMk cId="425163568" sldId="269"/>
            <ac:spMk id="394" creationId="{3C1FA453-FD58-416A-A963-778DAC0EC9D6}"/>
          </ac:spMkLst>
        </pc:spChg>
        <pc:spChg chg="add del mod">
          <ac:chgData name="hassan MH" userId="84cd2103f36ef0dc" providerId="LiveId" clId="{DB09E389-B254-452F-B509-6BD4BBA14926}" dt="2021-02-20T14:36:34.480" v="2562"/>
          <ac:spMkLst>
            <pc:docMk/>
            <pc:sldMk cId="425163568" sldId="269"/>
            <ac:spMk id="395" creationId="{2AF94984-7A9C-4BBD-A081-B2A89260547B}"/>
          </ac:spMkLst>
        </pc:spChg>
        <pc:spChg chg="add del mod">
          <ac:chgData name="hassan MH" userId="84cd2103f36ef0dc" providerId="LiveId" clId="{DB09E389-B254-452F-B509-6BD4BBA14926}" dt="2021-02-20T14:36:34.480" v="2562"/>
          <ac:spMkLst>
            <pc:docMk/>
            <pc:sldMk cId="425163568" sldId="269"/>
            <ac:spMk id="396" creationId="{3412FCC3-BC5A-4CD7-B2B4-9F6B7C6C61DC}"/>
          </ac:spMkLst>
        </pc:spChg>
        <pc:spChg chg="mod">
          <ac:chgData name="hassan MH" userId="84cd2103f36ef0dc" providerId="LiveId" clId="{DB09E389-B254-452F-B509-6BD4BBA14926}" dt="2021-02-20T14:36:23.530" v="2557"/>
          <ac:spMkLst>
            <pc:docMk/>
            <pc:sldMk cId="425163568" sldId="269"/>
            <ac:spMk id="398" creationId="{77EB85FB-DF20-437F-A38E-21CEF09DCF64}"/>
          </ac:spMkLst>
        </pc:spChg>
        <pc:spChg chg="mod">
          <ac:chgData name="hassan MH" userId="84cd2103f36ef0dc" providerId="LiveId" clId="{DB09E389-B254-452F-B509-6BD4BBA14926}" dt="2021-02-20T14:36:23.530" v="2557"/>
          <ac:spMkLst>
            <pc:docMk/>
            <pc:sldMk cId="425163568" sldId="269"/>
            <ac:spMk id="401" creationId="{B338880B-48A3-439C-A2CB-613DF05A6D7C}"/>
          </ac:spMkLst>
        </pc:spChg>
        <pc:spChg chg="mod">
          <ac:chgData name="hassan MH" userId="84cd2103f36ef0dc" providerId="LiveId" clId="{DB09E389-B254-452F-B509-6BD4BBA14926}" dt="2021-02-20T14:36:23.530" v="2557"/>
          <ac:spMkLst>
            <pc:docMk/>
            <pc:sldMk cId="425163568" sldId="269"/>
            <ac:spMk id="421" creationId="{B6D3E59E-4714-4252-8839-09CE85721961}"/>
          </ac:spMkLst>
        </pc:spChg>
        <pc:spChg chg="mod">
          <ac:chgData name="hassan MH" userId="84cd2103f36ef0dc" providerId="LiveId" clId="{DB09E389-B254-452F-B509-6BD4BBA14926}" dt="2021-02-20T14:36:23.530" v="2557"/>
          <ac:spMkLst>
            <pc:docMk/>
            <pc:sldMk cId="425163568" sldId="269"/>
            <ac:spMk id="424" creationId="{63FC4388-748B-4F16-BA36-F730EA2420B0}"/>
          </ac:spMkLst>
        </pc:spChg>
        <pc:spChg chg="mod">
          <ac:chgData name="hassan MH" userId="84cd2103f36ef0dc" providerId="LiveId" clId="{DB09E389-B254-452F-B509-6BD4BBA14926}" dt="2021-02-20T14:36:23.530" v="2557"/>
          <ac:spMkLst>
            <pc:docMk/>
            <pc:sldMk cId="425163568" sldId="269"/>
            <ac:spMk id="427" creationId="{20FEE57A-7CAD-49DB-838D-B546ADC36444}"/>
          </ac:spMkLst>
        </pc:spChg>
        <pc:spChg chg="mod">
          <ac:chgData name="hassan MH" userId="84cd2103f36ef0dc" providerId="LiveId" clId="{DB09E389-B254-452F-B509-6BD4BBA14926}" dt="2021-02-20T14:36:23.530" v="2557"/>
          <ac:spMkLst>
            <pc:docMk/>
            <pc:sldMk cId="425163568" sldId="269"/>
            <ac:spMk id="430" creationId="{5C0F80D9-6450-4998-AFBD-7D9BB0D7D2EE}"/>
          </ac:spMkLst>
        </pc:spChg>
        <pc:spChg chg="mod">
          <ac:chgData name="hassan MH" userId="84cd2103f36ef0dc" providerId="LiveId" clId="{DB09E389-B254-452F-B509-6BD4BBA14926}" dt="2021-02-20T14:36:23.530" v="2557"/>
          <ac:spMkLst>
            <pc:docMk/>
            <pc:sldMk cId="425163568" sldId="269"/>
            <ac:spMk id="433" creationId="{6D85E16E-ED2C-4565-BE3A-205DD15635F3}"/>
          </ac:spMkLst>
        </pc:spChg>
        <pc:spChg chg="mod">
          <ac:chgData name="hassan MH" userId="84cd2103f36ef0dc" providerId="LiveId" clId="{DB09E389-B254-452F-B509-6BD4BBA14926}" dt="2021-02-20T14:36:23.530" v="2557"/>
          <ac:spMkLst>
            <pc:docMk/>
            <pc:sldMk cId="425163568" sldId="269"/>
            <ac:spMk id="436" creationId="{E92B7B30-29D2-4A81-BC86-451A7E655576}"/>
          </ac:spMkLst>
        </pc:spChg>
        <pc:spChg chg="add del mod">
          <ac:chgData name="hassan MH" userId="84cd2103f36ef0dc" providerId="LiveId" clId="{DB09E389-B254-452F-B509-6BD4BBA14926}" dt="2021-02-20T14:36:34.480" v="2562"/>
          <ac:spMkLst>
            <pc:docMk/>
            <pc:sldMk cId="425163568" sldId="269"/>
            <ac:spMk id="438" creationId="{46C38C03-92BE-48D8-82B5-661A03C19853}"/>
          </ac:spMkLst>
        </pc:spChg>
        <pc:spChg chg="add del mod">
          <ac:chgData name="hassan MH" userId="84cd2103f36ef0dc" providerId="LiveId" clId="{DB09E389-B254-452F-B509-6BD4BBA14926}" dt="2021-02-20T14:36:34.480" v="2562"/>
          <ac:spMkLst>
            <pc:docMk/>
            <pc:sldMk cId="425163568" sldId="269"/>
            <ac:spMk id="439" creationId="{6FC58CF9-2AF6-46E6-816D-185C6507405D}"/>
          </ac:spMkLst>
        </pc:spChg>
        <pc:spChg chg="add del mod">
          <ac:chgData name="hassan MH" userId="84cd2103f36ef0dc" providerId="LiveId" clId="{DB09E389-B254-452F-B509-6BD4BBA14926}" dt="2021-02-20T14:36:34.480" v="2562"/>
          <ac:spMkLst>
            <pc:docMk/>
            <pc:sldMk cId="425163568" sldId="269"/>
            <ac:spMk id="440" creationId="{C39C95ED-FBE4-438B-AC4C-1B00295BA091}"/>
          </ac:spMkLst>
        </pc:spChg>
        <pc:spChg chg="add del mod">
          <ac:chgData name="hassan MH" userId="84cd2103f36ef0dc" providerId="LiveId" clId="{DB09E389-B254-452F-B509-6BD4BBA14926}" dt="2021-02-20T14:36:34.480" v="2562"/>
          <ac:spMkLst>
            <pc:docMk/>
            <pc:sldMk cId="425163568" sldId="269"/>
            <ac:spMk id="441" creationId="{1D922E1C-BBFF-42D2-BE5D-CC123D9E825B}"/>
          </ac:spMkLst>
        </pc:spChg>
        <pc:spChg chg="add del mod">
          <ac:chgData name="hassan MH" userId="84cd2103f36ef0dc" providerId="LiveId" clId="{DB09E389-B254-452F-B509-6BD4BBA14926}" dt="2021-02-20T14:36:34.480" v="2562"/>
          <ac:spMkLst>
            <pc:docMk/>
            <pc:sldMk cId="425163568" sldId="269"/>
            <ac:spMk id="442" creationId="{CB95F088-8E2C-4A88-A87B-0BBCF5EE5209}"/>
          </ac:spMkLst>
        </pc:spChg>
        <pc:spChg chg="add del mod">
          <ac:chgData name="hassan MH" userId="84cd2103f36ef0dc" providerId="LiveId" clId="{DB09E389-B254-452F-B509-6BD4BBA14926}" dt="2021-02-20T14:36:34.480" v="2562"/>
          <ac:spMkLst>
            <pc:docMk/>
            <pc:sldMk cId="425163568" sldId="269"/>
            <ac:spMk id="443" creationId="{B0E5D831-1EE7-4A66-A231-97B016B7C02E}"/>
          </ac:spMkLst>
        </pc:spChg>
        <pc:spChg chg="add del mod">
          <ac:chgData name="hassan MH" userId="84cd2103f36ef0dc" providerId="LiveId" clId="{DB09E389-B254-452F-B509-6BD4BBA14926}" dt="2021-02-20T14:36:34.480" v="2562"/>
          <ac:spMkLst>
            <pc:docMk/>
            <pc:sldMk cId="425163568" sldId="269"/>
            <ac:spMk id="444" creationId="{F8F08D1A-5D9D-4B0D-905F-F187CBEFCC34}"/>
          </ac:spMkLst>
        </pc:spChg>
        <pc:spChg chg="add del mod">
          <ac:chgData name="hassan MH" userId="84cd2103f36ef0dc" providerId="LiveId" clId="{DB09E389-B254-452F-B509-6BD4BBA14926}" dt="2021-02-20T14:36:34.480" v="2562"/>
          <ac:spMkLst>
            <pc:docMk/>
            <pc:sldMk cId="425163568" sldId="269"/>
            <ac:spMk id="445" creationId="{C4C48962-625B-4CD5-B8D8-B4950501E39E}"/>
          </ac:spMkLst>
        </pc:spChg>
        <pc:spChg chg="mod">
          <ac:chgData name="hassan MH" userId="84cd2103f36ef0dc" providerId="LiveId" clId="{DB09E389-B254-452F-B509-6BD4BBA14926}" dt="2021-02-20T14:36:23.530" v="2557"/>
          <ac:spMkLst>
            <pc:docMk/>
            <pc:sldMk cId="425163568" sldId="269"/>
            <ac:spMk id="447" creationId="{6B5E003D-C62A-4CF3-A9E6-8F66E4436333}"/>
          </ac:spMkLst>
        </pc:spChg>
        <pc:spChg chg="mod">
          <ac:chgData name="hassan MH" userId="84cd2103f36ef0dc" providerId="LiveId" clId="{DB09E389-B254-452F-B509-6BD4BBA14926}" dt="2021-02-20T14:36:23.530" v="2557"/>
          <ac:spMkLst>
            <pc:docMk/>
            <pc:sldMk cId="425163568" sldId="269"/>
            <ac:spMk id="448" creationId="{21A5E612-987B-497A-B57C-9218C49E8986}"/>
          </ac:spMkLst>
        </pc:spChg>
        <pc:spChg chg="mod">
          <ac:chgData name="hassan MH" userId="84cd2103f36ef0dc" providerId="LiveId" clId="{DB09E389-B254-452F-B509-6BD4BBA14926}" dt="2021-02-20T14:36:23.530" v="2557"/>
          <ac:spMkLst>
            <pc:docMk/>
            <pc:sldMk cId="425163568" sldId="269"/>
            <ac:spMk id="449" creationId="{E639EC60-CC98-48EE-BDBD-50EA61B93FC7}"/>
          </ac:spMkLst>
        </pc:spChg>
        <pc:spChg chg="mod">
          <ac:chgData name="hassan MH" userId="84cd2103f36ef0dc" providerId="LiveId" clId="{DB09E389-B254-452F-B509-6BD4BBA14926}" dt="2021-02-20T14:36:23.530" v="2557"/>
          <ac:spMkLst>
            <pc:docMk/>
            <pc:sldMk cId="425163568" sldId="269"/>
            <ac:spMk id="450" creationId="{74511DA3-1CB7-4AD1-B6CB-5934E6853524}"/>
          </ac:spMkLst>
        </pc:spChg>
        <pc:spChg chg="mod">
          <ac:chgData name="hassan MH" userId="84cd2103f36ef0dc" providerId="LiveId" clId="{DB09E389-B254-452F-B509-6BD4BBA14926}" dt="2021-02-20T14:36:23.530" v="2557"/>
          <ac:spMkLst>
            <pc:docMk/>
            <pc:sldMk cId="425163568" sldId="269"/>
            <ac:spMk id="451" creationId="{F906B7EC-3A07-417B-BD31-D40ABF93FEC0}"/>
          </ac:spMkLst>
        </pc:spChg>
        <pc:spChg chg="mod">
          <ac:chgData name="hassan MH" userId="84cd2103f36ef0dc" providerId="LiveId" clId="{DB09E389-B254-452F-B509-6BD4BBA14926}" dt="2021-02-20T14:36:23.530" v="2557"/>
          <ac:spMkLst>
            <pc:docMk/>
            <pc:sldMk cId="425163568" sldId="269"/>
            <ac:spMk id="452" creationId="{4A38E3BC-02D5-4173-B186-1A6058DC0DB1}"/>
          </ac:spMkLst>
        </pc:spChg>
        <pc:spChg chg="mod">
          <ac:chgData name="hassan MH" userId="84cd2103f36ef0dc" providerId="LiveId" clId="{DB09E389-B254-452F-B509-6BD4BBA14926}" dt="2021-02-20T14:36:23.530" v="2557"/>
          <ac:spMkLst>
            <pc:docMk/>
            <pc:sldMk cId="425163568" sldId="269"/>
            <ac:spMk id="454" creationId="{5D5D8B75-4D2A-4EEF-9137-E62A5AE64E2E}"/>
          </ac:spMkLst>
        </pc:spChg>
        <pc:spChg chg="mod">
          <ac:chgData name="hassan MH" userId="84cd2103f36ef0dc" providerId="LiveId" clId="{DB09E389-B254-452F-B509-6BD4BBA14926}" dt="2021-02-20T14:36:23.530" v="2557"/>
          <ac:spMkLst>
            <pc:docMk/>
            <pc:sldMk cId="425163568" sldId="269"/>
            <ac:spMk id="455" creationId="{A8048CF4-C537-4B31-913F-0C47A30079E5}"/>
          </ac:spMkLst>
        </pc:spChg>
        <pc:spChg chg="mod">
          <ac:chgData name="hassan MH" userId="84cd2103f36ef0dc" providerId="LiveId" clId="{DB09E389-B254-452F-B509-6BD4BBA14926}" dt="2021-02-20T14:36:23.530" v="2557"/>
          <ac:spMkLst>
            <pc:docMk/>
            <pc:sldMk cId="425163568" sldId="269"/>
            <ac:spMk id="456" creationId="{2351B55B-783D-4705-A288-C6AEE98CA23B}"/>
          </ac:spMkLst>
        </pc:spChg>
        <pc:spChg chg="mod">
          <ac:chgData name="hassan MH" userId="84cd2103f36ef0dc" providerId="LiveId" clId="{DB09E389-B254-452F-B509-6BD4BBA14926}" dt="2021-02-20T14:36:23.530" v="2557"/>
          <ac:spMkLst>
            <pc:docMk/>
            <pc:sldMk cId="425163568" sldId="269"/>
            <ac:spMk id="457" creationId="{AD34C84E-BA15-4418-B58C-EE0F18DA9AAA}"/>
          </ac:spMkLst>
        </pc:spChg>
        <pc:spChg chg="mod">
          <ac:chgData name="hassan MH" userId="84cd2103f36ef0dc" providerId="LiveId" clId="{DB09E389-B254-452F-B509-6BD4BBA14926}" dt="2021-02-20T14:36:23.530" v="2557"/>
          <ac:spMkLst>
            <pc:docMk/>
            <pc:sldMk cId="425163568" sldId="269"/>
            <ac:spMk id="458" creationId="{EC428BDD-163D-44C0-A41F-C31CCDCD235D}"/>
          </ac:spMkLst>
        </pc:spChg>
        <pc:spChg chg="mod">
          <ac:chgData name="hassan MH" userId="84cd2103f36ef0dc" providerId="LiveId" clId="{DB09E389-B254-452F-B509-6BD4BBA14926}" dt="2021-02-20T14:36:23.530" v="2557"/>
          <ac:spMkLst>
            <pc:docMk/>
            <pc:sldMk cId="425163568" sldId="269"/>
            <ac:spMk id="459" creationId="{EE8447CF-13E0-4647-8D8D-014FB55D0F39}"/>
          </ac:spMkLst>
        </pc:spChg>
        <pc:spChg chg="mod">
          <ac:chgData name="hassan MH" userId="84cd2103f36ef0dc" providerId="LiveId" clId="{DB09E389-B254-452F-B509-6BD4BBA14926}" dt="2021-02-20T14:36:23.530" v="2557"/>
          <ac:spMkLst>
            <pc:docMk/>
            <pc:sldMk cId="425163568" sldId="269"/>
            <ac:spMk id="460" creationId="{FEC7EB89-8A48-4290-AA23-3CF7E1DDEEC9}"/>
          </ac:spMkLst>
        </pc:spChg>
        <pc:spChg chg="mod">
          <ac:chgData name="hassan MH" userId="84cd2103f36ef0dc" providerId="LiveId" clId="{DB09E389-B254-452F-B509-6BD4BBA14926}" dt="2021-02-20T14:36:23.530" v="2557"/>
          <ac:spMkLst>
            <pc:docMk/>
            <pc:sldMk cId="425163568" sldId="269"/>
            <ac:spMk id="461" creationId="{A21B7516-928C-43BA-9377-7EE08CB9974A}"/>
          </ac:spMkLst>
        </pc:spChg>
        <pc:spChg chg="add mod topLvl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466" creationId="{EBFBEB24-9308-4766-812C-6E5D88C80879}"/>
          </ac:spMkLst>
        </pc:spChg>
        <pc:spChg chg="add mod topLvl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467" creationId="{2A73CCAC-4E75-4389-BEC3-0105BAD4A2F6}"/>
          </ac:spMkLst>
        </pc:spChg>
        <pc:spChg chg="add mod topLvl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468" creationId="{E5D6BD9F-4685-4028-8D46-55D2D6141099}"/>
          </ac:spMkLst>
        </pc:spChg>
        <pc:spChg chg="add mod topLvl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469" creationId="{2B733914-058C-4AC7-A586-AD68F268B370}"/>
          </ac:spMkLst>
        </pc:spChg>
        <pc:spChg chg="add mod topLvl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470" creationId="{8F304174-B71A-4F50-9610-5FC6643F6A40}"/>
          </ac:spMkLst>
        </pc:spChg>
        <pc:spChg chg="add mod topLvl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471" creationId="{F7362764-7CC9-4873-AFDC-99CA8CDEDBEB}"/>
          </ac:spMkLst>
        </pc:spChg>
        <pc:spChg chg="add mod topLvl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472" creationId="{65009319-0247-495D-BDCB-4ACC81A5A9AC}"/>
          </ac:spMkLst>
        </pc:spChg>
        <pc:spChg chg="add mod topLvl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473" creationId="{6ED90B80-EB54-4A4E-BA24-7F0B5D115C5F}"/>
          </ac:spMkLst>
        </pc:spChg>
        <pc:spChg chg="mod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475" creationId="{B18556AF-C2CF-472E-A428-819004232B6B}"/>
          </ac:spMkLst>
        </pc:spChg>
        <pc:spChg chg="mod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478" creationId="{EDF6952A-8ABE-4E5D-BC8B-5BF6CB4A3BCE}"/>
          </ac:spMkLst>
        </pc:spChg>
        <pc:spChg chg="mod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481" creationId="{EFEFF007-EE17-4436-A3A3-D6AFA89EDB11}"/>
          </ac:spMkLst>
        </pc:spChg>
        <pc:spChg chg="mod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484" creationId="{B3F76F30-30B5-4E30-9074-081583B85ED5}"/>
          </ac:spMkLst>
        </pc:spChg>
        <pc:spChg chg="mod">
          <ac:chgData name="hassan MH" userId="84cd2103f36ef0dc" providerId="LiveId" clId="{DB09E389-B254-452F-B509-6BD4BBA14926}" dt="2021-02-20T14:37:39.996" v="2576" actId="2085"/>
          <ac:spMkLst>
            <pc:docMk/>
            <pc:sldMk cId="425163568" sldId="269"/>
            <ac:spMk id="487" creationId="{FFE67407-0E02-4E9A-8576-F8DBB57A665F}"/>
          </ac:spMkLst>
        </pc:spChg>
        <pc:spChg chg="mod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490" creationId="{345B6637-0D73-490C-82FD-49DDD0563FC1}"/>
          </ac:spMkLst>
        </pc:spChg>
        <pc:spChg chg="mod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493" creationId="{064FF73A-2688-45AE-816A-7756F0F78CA4}"/>
          </ac:spMkLst>
        </pc:spChg>
        <pc:spChg chg="mod">
          <ac:chgData name="hassan MH" userId="84cd2103f36ef0dc" providerId="LiveId" clId="{DB09E389-B254-452F-B509-6BD4BBA14926}" dt="2021-02-20T14:37:46.978" v="2577" actId="207"/>
          <ac:spMkLst>
            <pc:docMk/>
            <pc:sldMk cId="425163568" sldId="269"/>
            <ac:spMk id="496" creationId="{BC488518-D0A4-40E7-B50B-4FC2E5052612}"/>
          </ac:spMkLst>
        </pc:spChg>
        <pc:spChg chg="add mod topLvl">
          <ac:chgData name="hassan MH" userId="84cd2103f36ef0dc" providerId="LiveId" clId="{DB09E389-B254-452F-B509-6BD4BBA14926}" dt="2021-02-20T14:38:33.399" v="2583" actId="2711"/>
          <ac:spMkLst>
            <pc:docMk/>
            <pc:sldMk cId="425163568" sldId="269"/>
            <ac:spMk id="498" creationId="{AD2577AB-6631-4E22-A979-8C6FC7836DA3}"/>
          </ac:spMkLst>
        </pc:spChg>
        <pc:spChg chg="add mod topLvl">
          <ac:chgData name="hassan MH" userId="84cd2103f36ef0dc" providerId="LiveId" clId="{DB09E389-B254-452F-B509-6BD4BBA14926}" dt="2021-02-20T14:38:33.399" v="2583" actId="2711"/>
          <ac:spMkLst>
            <pc:docMk/>
            <pc:sldMk cId="425163568" sldId="269"/>
            <ac:spMk id="499" creationId="{98801F53-A1DE-4B81-A1BA-582A242275AA}"/>
          </ac:spMkLst>
        </pc:spChg>
        <pc:spChg chg="add mod topLvl">
          <ac:chgData name="hassan MH" userId="84cd2103f36ef0dc" providerId="LiveId" clId="{DB09E389-B254-452F-B509-6BD4BBA14926}" dt="2021-02-20T14:38:33.399" v="2583" actId="2711"/>
          <ac:spMkLst>
            <pc:docMk/>
            <pc:sldMk cId="425163568" sldId="269"/>
            <ac:spMk id="500" creationId="{3109A6F2-87EA-41D2-B928-354DFFDBA1AC}"/>
          </ac:spMkLst>
        </pc:spChg>
        <pc:spChg chg="add mod topLvl">
          <ac:chgData name="hassan MH" userId="84cd2103f36ef0dc" providerId="LiveId" clId="{DB09E389-B254-452F-B509-6BD4BBA14926}" dt="2021-02-20T14:38:33.399" v="2583" actId="2711"/>
          <ac:spMkLst>
            <pc:docMk/>
            <pc:sldMk cId="425163568" sldId="269"/>
            <ac:spMk id="501" creationId="{341262FD-CB47-4AA4-A3F0-416FB3D2B8D5}"/>
          </ac:spMkLst>
        </pc:spChg>
        <pc:spChg chg="add mod topLvl">
          <ac:chgData name="hassan MH" userId="84cd2103f36ef0dc" providerId="LiveId" clId="{DB09E389-B254-452F-B509-6BD4BBA14926}" dt="2021-02-20T14:38:33.399" v="2583" actId="2711"/>
          <ac:spMkLst>
            <pc:docMk/>
            <pc:sldMk cId="425163568" sldId="269"/>
            <ac:spMk id="502" creationId="{7D08DE61-4325-4479-9C61-C17C94F5A4F7}"/>
          </ac:spMkLst>
        </pc:spChg>
        <pc:spChg chg="add mod topLvl">
          <ac:chgData name="hassan MH" userId="84cd2103f36ef0dc" providerId="LiveId" clId="{DB09E389-B254-452F-B509-6BD4BBA14926}" dt="2021-02-20T14:38:33.399" v="2583" actId="2711"/>
          <ac:spMkLst>
            <pc:docMk/>
            <pc:sldMk cId="425163568" sldId="269"/>
            <ac:spMk id="503" creationId="{04BE4AC6-5C65-4D22-B48E-14A91603446C}"/>
          </ac:spMkLst>
        </pc:spChg>
        <pc:spChg chg="add mod topLvl">
          <ac:chgData name="hassan MH" userId="84cd2103f36ef0dc" providerId="LiveId" clId="{DB09E389-B254-452F-B509-6BD4BBA14926}" dt="2021-02-20T14:38:33.399" v="2583" actId="2711"/>
          <ac:spMkLst>
            <pc:docMk/>
            <pc:sldMk cId="425163568" sldId="269"/>
            <ac:spMk id="504" creationId="{470242EE-326B-4D3E-AFCE-AE761A6ABDF0}"/>
          </ac:spMkLst>
        </pc:spChg>
        <pc:spChg chg="add mod topLvl">
          <ac:chgData name="hassan MH" userId="84cd2103f36ef0dc" providerId="LiveId" clId="{DB09E389-B254-452F-B509-6BD4BBA14926}" dt="2021-02-20T14:38:33.399" v="2583" actId="2711"/>
          <ac:spMkLst>
            <pc:docMk/>
            <pc:sldMk cId="425163568" sldId="269"/>
            <ac:spMk id="505" creationId="{36C2918C-D538-4558-B273-7BB8550C8081}"/>
          </ac:spMkLst>
        </pc:spChg>
        <pc:spChg chg="mod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507" creationId="{078D29FB-15DC-4F50-8EC6-0DEE0CAC2CCE}"/>
          </ac:spMkLst>
        </pc:spChg>
        <pc:spChg chg="mod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508" creationId="{9A35FE1D-BC1F-416B-B19F-80BB9300124A}"/>
          </ac:spMkLst>
        </pc:spChg>
        <pc:spChg chg="mod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509" creationId="{F70CC8D7-BF11-4A15-8797-6DEC22208BA2}"/>
          </ac:spMkLst>
        </pc:spChg>
        <pc:spChg chg="mod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510" creationId="{C0EDDA83-049B-480C-B6D7-D008C999FAA6}"/>
          </ac:spMkLst>
        </pc:spChg>
        <pc:spChg chg="mod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511" creationId="{31B0F565-A168-41BC-B3F4-07A981B280B6}"/>
          </ac:spMkLst>
        </pc:spChg>
        <pc:spChg chg="mod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512" creationId="{287A4D06-3138-4935-9128-75960258A988}"/>
          </ac:spMkLst>
        </pc:spChg>
        <pc:spChg chg="mod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514" creationId="{046977A0-2DAB-47B3-94A5-CF3BF9A01255}"/>
          </ac:spMkLst>
        </pc:spChg>
        <pc:spChg chg="mod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515" creationId="{184A28E8-52EE-4371-9721-08EF2FE86B6C}"/>
          </ac:spMkLst>
        </pc:spChg>
        <pc:spChg chg="mod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516" creationId="{92C2F5A1-548C-4AF8-BB9E-305F27516628}"/>
          </ac:spMkLst>
        </pc:spChg>
        <pc:spChg chg="mod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517" creationId="{445E6AC5-DB7A-4A46-B658-D0035A359AE1}"/>
          </ac:spMkLst>
        </pc:spChg>
        <pc:spChg chg="mod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518" creationId="{341D83DC-C65D-489C-A435-8F1BCF33C416}"/>
          </ac:spMkLst>
        </pc:spChg>
        <pc:spChg chg="mod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519" creationId="{02FC59C7-B967-471A-A14C-52667B5332E5}"/>
          </ac:spMkLst>
        </pc:spChg>
        <pc:spChg chg="mod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520" creationId="{258D0E5A-D5F3-41D4-8D27-D6A72EB38E38}"/>
          </ac:spMkLst>
        </pc:spChg>
        <pc:spChg chg="mod">
          <ac:chgData name="hassan MH" userId="84cd2103f36ef0dc" providerId="LiveId" clId="{DB09E389-B254-452F-B509-6BD4BBA14926}" dt="2021-02-20T14:37:14.589" v="2571" actId="165"/>
          <ac:spMkLst>
            <pc:docMk/>
            <pc:sldMk cId="425163568" sldId="269"/>
            <ac:spMk id="521" creationId="{1F8485F3-9C8C-4DF5-9D14-FB70FE1A46F5}"/>
          </ac:spMkLst>
        </pc:spChg>
        <pc:spChg chg="add del mod">
          <ac:chgData name="hassan MH" userId="84cd2103f36ef0dc" providerId="LiveId" clId="{DB09E389-B254-452F-B509-6BD4BBA14926}" dt="2021-02-20T14:37:05.010" v="2570"/>
          <ac:spMkLst>
            <pc:docMk/>
            <pc:sldMk cId="425163568" sldId="269"/>
            <ac:spMk id="526" creationId="{BFA4DB2A-4682-4ADA-A6B7-C07E6E6FDCAD}"/>
          </ac:spMkLst>
        </pc:spChg>
        <pc:spChg chg="add del mod">
          <ac:chgData name="hassan MH" userId="84cd2103f36ef0dc" providerId="LiveId" clId="{DB09E389-B254-452F-B509-6BD4BBA14926}" dt="2021-02-20T14:37:05.010" v="2570"/>
          <ac:spMkLst>
            <pc:docMk/>
            <pc:sldMk cId="425163568" sldId="269"/>
            <ac:spMk id="527" creationId="{0E8CDF69-4F35-4AC6-AFE2-AD624A87C24B}"/>
          </ac:spMkLst>
        </pc:spChg>
        <pc:spChg chg="add del mod">
          <ac:chgData name="hassan MH" userId="84cd2103f36ef0dc" providerId="LiveId" clId="{DB09E389-B254-452F-B509-6BD4BBA14926}" dt="2021-02-20T14:37:05.010" v="2570"/>
          <ac:spMkLst>
            <pc:docMk/>
            <pc:sldMk cId="425163568" sldId="269"/>
            <ac:spMk id="528" creationId="{F5E964D4-7076-4F41-BD79-EBD7F3665905}"/>
          </ac:spMkLst>
        </pc:spChg>
        <pc:spChg chg="add del mod">
          <ac:chgData name="hassan MH" userId="84cd2103f36ef0dc" providerId="LiveId" clId="{DB09E389-B254-452F-B509-6BD4BBA14926}" dt="2021-02-20T14:37:05.010" v="2570"/>
          <ac:spMkLst>
            <pc:docMk/>
            <pc:sldMk cId="425163568" sldId="269"/>
            <ac:spMk id="529" creationId="{7F1C1B32-7C00-45BE-8422-616894DD3D28}"/>
          </ac:spMkLst>
        </pc:spChg>
        <pc:spChg chg="add del mod">
          <ac:chgData name="hassan MH" userId="84cd2103f36ef0dc" providerId="LiveId" clId="{DB09E389-B254-452F-B509-6BD4BBA14926}" dt="2021-02-20T14:37:05.010" v="2570"/>
          <ac:spMkLst>
            <pc:docMk/>
            <pc:sldMk cId="425163568" sldId="269"/>
            <ac:spMk id="530" creationId="{EBE6C4AB-3246-4E9C-8E51-D1A39181A320}"/>
          </ac:spMkLst>
        </pc:spChg>
        <pc:spChg chg="add del mod">
          <ac:chgData name="hassan MH" userId="84cd2103f36ef0dc" providerId="LiveId" clId="{DB09E389-B254-452F-B509-6BD4BBA14926}" dt="2021-02-20T14:37:05.010" v="2570"/>
          <ac:spMkLst>
            <pc:docMk/>
            <pc:sldMk cId="425163568" sldId="269"/>
            <ac:spMk id="531" creationId="{0A81F94C-FDA5-4C0E-AF75-FA5EE93D4E15}"/>
          </ac:spMkLst>
        </pc:spChg>
        <pc:spChg chg="add del mod">
          <ac:chgData name="hassan MH" userId="84cd2103f36ef0dc" providerId="LiveId" clId="{DB09E389-B254-452F-B509-6BD4BBA14926}" dt="2021-02-20T14:37:05.010" v="2570"/>
          <ac:spMkLst>
            <pc:docMk/>
            <pc:sldMk cId="425163568" sldId="269"/>
            <ac:spMk id="532" creationId="{2D2A93C7-4B5D-4465-9F08-0B53D765245B}"/>
          </ac:spMkLst>
        </pc:spChg>
        <pc:spChg chg="add del mod">
          <ac:chgData name="hassan MH" userId="84cd2103f36ef0dc" providerId="LiveId" clId="{DB09E389-B254-452F-B509-6BD4BBA14926}" dt="2021-02-20T14:37:05.010" v="2570"/>
          <ac:spMkLst>
            <pc:docMk/>
            <pc:sldMk cId="425163568" sldId="269"/>
            <ac:spMk id="533" creationId="{A1F03568-19F6-462D-86F1-48C2754AEB02}"/>
          </ac:spMkLst>
        </pc:spChg>
        <pc:spChg chg="mod">
          <ac:chgData name="hassan MH" userId="84cd2103f36ef0dc" providerId="LiveId" clId="{DB09E389-B254-452F-B509-6BD4BBA14926}" dt="2021-02-20T14:37:04.181" v="2569"/>
          <ac:spMkLst>
            <pc:docMk/>
            <pc:sldMk cId="425163568" sldId="269"/>
            <ac:spMk id="535" creationId="{A319761C-C115-4C51-A058-5826BB8E4DF7}"/>
          </ac:spMkLst>
        </pc:spChg>
        <pc:spChg chg="mod">
          <ac:chgData name="hassan MH" userId="84cd2103f36ef0dc" providerId="LiveId" clId="{DB09E389-B254-452F-B509-6BD4BBA14926}" dt="2021-02-20T14:37:04.181" v="2569"/>
          <ac:spMkLst>
            <pc:docMk/>
            <pc:sldMk cId="425163568" sldId="269"/>
            <ac:spMk id="538" creationId="{6D6106F7-CC1F-4B26-B9AD-1D1B9CEE8473}"/>
          </ac:spMkLst>
        </pc:spChg>
        <pc:spChg chg="mod">
          <ac:chgData name="hassan MH" userId="84cd2103f36ef0dc" providerId="LiveId" clId="{DB09E389-B254-452F-B509-6BD4BBA14926}" dt="2021-02-20T14:37:04.181" v="2569"/>
          <ac:spMkLst>
            <pc:docMk/>
            <pc:sldMk cId="425163568" sldId="269"/>
            <ac:spMk id="541" creationId="{D1641150-3129-486B-B9F1-F54E307F0532}"/>
          </ac:spMkLst>
        </pc:spChg>
        <pc:spChg chg="mod">
          <ac:chgData name="hassan MH" userId="84cd2103f36ef0dc" providerId="LiveId" clId="{DB09E389-B254-452F-B509-6BD4BBA14926}" dt="2021-02-20T14:37:04.181" v="2569"/>
          <ac:spMkLst>
            <pc:docMk/>
            <pc:sldMk cId="425163568" sldId="269"/>
            <ac:spMk id="544" creationId="{E437E781-E4B9-4079-AAF0-1ADA3D406046}"/>
          </ac:spMkLst>
        </pc:spChg>
        <pc:spChg chg="mod">
          <ac:chgData name="hassan MH" userId="84cd2103f36ef0dc" providerId="LiveId" clId="{DB09E389-B254-452F-B509-6BD4BBA14926}" dt="2021-02-20T14:37:04.181" v="2569"/>
          <ac:spMkLst>
            <pc:docMk/>
            <pc:sldMk cId="425163568" sldId="269"/>
            <ac:spMk id="547" creationId="{0D41C13F-4664-4883-8C67-851DD2690E90}"/>
          </ac:spMkLst>
        </pc:spChg>
        <pc:spChg chg="mod">
          <ac:chgData name="hassan MH" userId="84cd2103f36ef0dc" providerId="LiveId" clId="{DB09E389-B254-452F-B509-6BD4BBA14926}" dt="2021-02-20T14:37:04.181" v="2569"/>
          <ac:spMkLst>
            <pc:docMk/>
            <pc:sldMk cId="425163568" sldId="269"/>
            <ac:spMk id="550" creationId="{2FD458DB-41BF-4DDF-B5E0-5632E83AA559}"/>
          </ac:spMkLst>
        </pc:spChg>
        <pc:spChg chg="mod">
          <ac:chgData name="hassan MH" userId="84cd2103f36ef0dc" providerId="LiveId" clId="{DB09E389-B254-452F-B509-6BD4BBA14926}" dt="2021-02-20T14:37:04.181" v="2569"/>
          <ac:spMkLst>
            <pc:docMk/>
            <pc:sldMk cId="425163568" sldId="269"/>
            <ac:spMk id="553" creationId="{D0EA2A5B-0EDE-4051-80B0-7081B4EF9CE7}"/>
          </ac:spMkLst>
        </pc:spChg>
        <pc:spChg chg="mod">
          <ac:chgData name="hassan MH" userId="84cd2103f36ef0dc" providerId="LiveId" clId="{DB09E389-B254-452F-B509-6BD4BBA14926}" dt="2021-02-20T14:37:04.181" v="2569"/>
          <ac:spMkLst>
            <pc:docMk/>
            <pc:sldMk cId="425163568" sldId="269"/>
            <ac:spMk id="556" creationId="{4D7043A9-5323-4C92-A518-5DE416431399}"/>
          </ac:spMkLst>
        </pc:spChg>
        <pc:spChg chg="add del mod">
          <ac:chgData name="hassan MH" userId="84cd2103f36ef0dc" providerId="LiveId" clId="{DB09E389-B254-452F-B509-6BD4BBA14926}" dt="2021-02-20T14:37:05.010" v="2570"/>
          <ac:spMkLst>
            <pc:docMk/>
            <pc:sldMk cId="425163568" sldId="269"/>
            <ac:spMk id="558" creationId="{13E0D558-9069-4D94-91A0-DF36DB336826}"/>
          </ac:spMkLst>
        </pc:spChg>
        <pc:spChg chg="add del mod">
          <ac:chgData name="hassan MH" userId="84cd2103f36ef0dc" providerId="LiveId" clId="{DB09E389-B254-452F-B509-6BD4BBA14926}" dt="2021-02-20T14:37:05.010" v="2570"/>
          <ac:spMkLst>
            <pc:docMk/>
            <pc:sldMk cId="425163568" sldId="269"/>
            <ac:spMk id="559" creationId="{4A6D85E4-A644-4834-9ED2-93C4134D29CC}"/>
          </ac:spMkLst>
        </pc:spChg>
        <pc:spChg chg="add del mod">
          <ac:chgData name="hassan MH" userId="84cd2103f36ef0dc" providerId="LiveId" clId="{DB09E389-B254-452F-B509-6BD4BBA14926}" dt="2021-02-20T14:37:05.010" v="2570"/>
          <ac:spMkLst>
            <pc:docMk/>
            <pc:sldMk cId="425163568" sldId="269"/>
            <ac:spMk id="560" creationId="{FAEE7DBA-2DA8-4B7A-B7BA-B66A5D74A803}"/>
          </ac:spMkLst>
        </pc:spChg>
        <pc:spChg chg="add del mod">
          <ac:chgData name="hassan MH" userId="84cd2103f36ef0dc" providerId="LiveId" clId="{DB09E389-B254-452F-B509-6BD4BBA14926}" dt="2021-02-20T14:37:05.010" v="2570"/>
          <ac:spMkLst>
            <pc:docMk/>
            <pc:sldMk cId="425163568" sldId="269"/>
            <ac:spMk id="561" creationId="{8A8ADD5B-EEFC-4047-95C2-40074814E4DB}"/>
          </ac:spMkLst>
        </pc:spChg>
        <pc:spChg chg="add del mod">
          <ac:chgData name="hassan MH" userId="84cd2103f36ef0dc" providerId="LiveId" clId="{DB09E389-B254-452F-B509-6BD4BBA14926}" dt="2021-02-20T14:37:05.010" v="2570"/>
          <ac:spMkLst>
            <pc:docMk/>
            <pc:sldMk cId="425163568" sldId="269"/>
            <ac:spMk id="562" creationId="{26BD5A29-0676-4ED7-82C9-74A6E4D1BC64}"/>
          </ac:spMkLst>
        </pc:spChg>
        <pc:spChg chg="add del mod">
          <ac:chgData name="hassan MH" userId="84cd2103f36ef0dc" providerId="LiveId" clId="{DB09E389-B254-452F-B509-6BD4BBA14926}" dt="2021-02-20T14:37:05.010" v="2570"/>
          <ac:spMkLst>
            <pc:docMk/>
            <pc:sldMk cId="425163568" sldId="269"/>
            <ac:spMk id="563" creationId="{A93B334D-CFC6-4AE2-8901-8ED74F95FCA5}"/>
          </ac:spMkLst>
        </pc:spChg>
        <pc:spChg chg="add del mod">
          <ac:chgData name="hassan MH" userId="84cd2103f36ef0dc" providerId="LiveId" clId="{DB09E389-B254-452F-B509-6BD4BBA14926}" dt="2021-02-20T14:37:05.010" v="2570"/>
          <ac:spMkLst>
            <pc:docMk/>
            <pc:sldMk cId="425163568" sldId="269"/>
            <ac:spMk id="564" creationId="{54AD0320-7708-4547-93F9-0C6A8389814E}"/>
          </ac:spMkLst>
        </pc:spChg>
        <pc:spChg chg="add del mod">
          <ac:chgData name="hassan MH" userId="84cd2103f36ef0dc" providerId="LiveId" clId="{DB09E389-B254-452F-B509-6BD4BBA14926}" dt="2021-02-20T14:37:05.010" v="2570"/>
          <ac:spMkLst>
            <pc:docMk/>
            <pc:sldMk cId="425163568" sldId="269"/>
            <ac:spMk id="565" creationId="{1BA17EAF-18FA-4A3A-8BDB-2CFA2BA1229B}"/>
          </ac:spMkLst>
        </pc:spChg>
        <pc:spChg chg="mod">
          <ac:chgData name="hassan MH" userId="84cd2103f36ef0dc" providerId="LiveId" clId="{DB09E389-B254-452F-B509-6BD4BBA14926}" dt="2021-02-20T14:37:04.181" v="2569"/>
          <ac:spMkLst>
            <pc:docMk/>
            <pc:sldMk cId="425163568" sldId="269"/>
            <ac:spMk id="567" creationId="{10333D3E-F20F-4E1D-A265-00FF2E1C5154}"/>
          </ac:spMkLst>
        </pc:spChg>
        <pc:spChg chg="mod">
          <ac:chgData name="hassan MH" userId="84cd2103f36ef0dc" providerId="LiveId" clId="{DB09E389-B254-452F-B509-6BD4BBA14926}" dt="2021-02-20T14:37:04.181" v="2569"/>
          <ac:spMkLst>
            <pc:docMk/>
            <pc:sldMk cId="425163568" sldId="269"/>
            <ac:spMk id="568" creationId="{6AAEBDA0-B325-4CC3-B3E4-30F066E853DC}"/>
          </ac:spMkLst>
        </pc:spChg>
        <pc:spChg chg="mod">
          <ac:chgData name="hassan MH" userId="84cd2103f36ef0dc" providerId="LiveId" clId="{DB09E389-B254-452F-B509-6BD4BBA14926}" dt="2021-02-20T14:37:04.181" v="2569"/>
          <ac:spMkLst>
            <pc:docMk/>
            <pc:sldMk cId="425163568" sldId="269"/>
            <ac:spMk id="569" creationId="{96D81B68-07E3-457B-8C5A-D69F920A6C7F}"/>
          </ac:spMkLst>
        </pc:spChg>
        <pc:spChg chg="mod">
          <ac:chgData name="hassan MH" userId="84cd2103f36ef0dc" providerId="LiveId" clId="{DB09E389-B254-452F-B509-6BD4BBA14926}" dt="2021-02-20T14:37:04.181" v="2569"/>
          <ac:spMkLst>
            <pc:docMk/>
            <pc:sldMk cId="425163568" sldId="269"/>
            <ac:spMk id="570" creationId="{D7843B7C-0D36-4CF4-A20B-B7F351ABE911}"/>
          </ac:spMkLst>
        </pc:spChg>
        <pc:spChg chg="mod">
          <ac:chgData name="hassan MH" userId="84cd2103f36ef0dc" providerId="LiveId" clId="{DB09E389-B254-452F-B509-6BD4BBA14926}" dt="2021-02-20T14:37:04.181" v="2569"/>
          <ac:spMkLst>
            <pc:docMk/>
            <pc:sldMk cId="425163568" sldId="269"/>
            <ac:spMk id="571" creationId="{6281022F-2559-4FCB-9FD7-A3108CBA503F}"/>
          </ac:spMkLst>
        </pc:spChg>
        <pc:spChg chg="mod">
          <ac:chgData name="hassan MH" userId="84cd2103f36ef0dc" providerId="LiveId" clId="{DB09E389-B254-452F-B509-6BD4BBA14926}" dt="2021-02-20T14:37:04.181" v="2569"/>
          <ac:spMkLst>
            <pc:docMk/>
            <pc:sldMk cId="425163568" sldId="269"/>
            <ac:spMk id="572" creationId="{F0AEEAF9-D9A8-4AB9-8316-11005A99E55B}"/>
          </ac:spMkLst>
        </pc:spChg>
        <pc:spChg chg="mod">
          <ac:chgData name="hassan MH" userId="84cd2103f36ef0dc" providerId="LiveId" clId="{DB09E389-B254-452F-B509-6BD4BBA14926}" dt="2021-02-20T14:37:04.181" v="2569"/>
          <ac:spMkLst>
            <pc:docMk/>
            <pc:sldMk cId="425163568" sldId="269"/>
            <ac:spMk id="574" creationId="{AE5616F9-3A6F-4570-A545-E124879A6CA9}"/>
          </ac:spMkLst>
        </pc:spChg>
        <pc:spChg chg="mod">
          <ac:chgData name="hassan MH" userId="84cd2103f36ef0dc" providerId="LiveId" clId="{DB09E389-B254-452F-B509-6BD4BBA14926}" dt="2021-02-20T14:37:04.181" v="2569"/>
          <ac:spMkLst>
            <pc:docMk/>
            <pc:sldMk cId="425163568" sldId="269"/>
            <ac:spMk id="575" creationId="{46D3006E-3B86-4452-BD6D-8147B9234D5A}"/>
          </ac:spMkLst>
        </pc:spChg>
        <pc:spChg chg="mod">
          <ac:chgData name="hassan MH" userId="84cd2103f36ef0dc" providerId="LiveId" clId="{DB09E389-B254-452F-B509-6BD4BBA14926}" dt="2021-02-20T14:37:04.181" v="2569"/>
          <ac:spMkLst>
            <pc:docMk/>
            <pc:sldMk cId="425163568" sldId="269"/>
            <ac:spMk id="576" creationId="{3688DAB2-7845-4466-AF72-CC4CCBFD36BD}"/>
          </ac:spMkLst>
        </pc:spChg>
        <pc:spChg chg="mod">
          <ac:chgData name="hassan MH" userId="84cd2103f36ef0dc" providerId="LiveId" clId="{DB09E389-B254-452F-B509-6BD4BBA14926}" dt="2021-02-20T14:37:04.181" v="2569"/>
          <ac:spMkLst>
            <pc:docMk/>
            <pc:sldMk cId="425163568" sldId="269"/>
            <ac:spMk id="577" creationId="{752FC63A-E191-42CF-846D-2F249BECE972}"/>
          </ac:spMkLst>
        </pc:spChg>
        <pc:spChg chg="mod">
          <ac:chgData name="hassan MH" userId="84cd2103f36ef0dc" providerId="LiveId" clId="{DB09E389-B254-452F-B509-6BD4BBA14926}" dt="2021-02-20T14:37:04.181" v="2569"/>
          <ac:spMkLst>
            <pc:docMk/>
            <pc:sldMk cId="425163568" sldId="269"/>
            <ac:spMk id="578" creationId="{D662D68D-FCDA-486C-8233-2FB844FD1612}"/>
          </ac:spMkLst>
        </pc:spChg>
        <pc:spChg chg="mod">
          <ac:chgData name="hassan MH" userId="84cd2103f36ef0dc" providerId="LiveId" clId="{DB09E389-B254-452F-B509-6BD4BBA14926}" dt="2021-02-20T14:37:04.181" v="2569"/>
          <ac:spMkLst>
            <pc:docMk/>
            <pc:sldMk cId="425163568" sldId="269"/>
            <ac:spMk id="579" creationId="{6550C9E4-62B5-4A98-9D7D-1256CCFBE2D7}"/>
          </ac:spMkLst>
        </pc:spChg>
        <pc:spChg chg="mod">
          <ac:chgData name="hassan MH" userId="84cd2103f36ef0dc" providerId="LiveId" clId="{DB09E389-B254-452F-B509-6BD4BBA14926}" dt="2021-02-20T14:37:04.181" v="2569"/>
          <ac:spMkLst>
            <pc:docMk/>
            <pc:sldMk cId="425163568" sldId="269"/>
            <ac:spMk id="580" creationId="{B375C49B-C9DC-456E-81FA-C308F369ACF8}"/>
          </ac:spMkLst>
        </pc:spChg>
        <pc:spChg chg="mod">
          <ac:chgData name="hassan MH" userId="84cd2103f36ef0dc" providerId="LiveId" clId="{DB09E389-B254-452F-B509-6BD4BBA14926}" dt="2021-02-20T14:37:04.181" v="2569"/>
          <ac:spMkLst>
            <pc:docMk/>
            <pc:sldMk cId="425163568" sldId="269"/>
            <ac:spMk id="581" creationId="{1FA1C293-3913-4B8D-A935-C533FA659AC8}"/>
          </ac:spMkLst>
        </pc:spChg>
        <pc:spChg chg="add mod ord">
          <ac:chgData name="hassan MH" userId="84cd2103f36ef0dc" providerId="LiveId" clId="{DB09E389-B254-452F-B509-6BD4BBA14926}" dt="2021-02-20T14:40:08.194" v="2602" actId="167"/>
          <ac:spMkLst>
            <pc:docMk/>
            <pc:sldMk cId="425163568" sldId="269"/>
            <ac:spMk id="582" creationId="{A6F51021-0C35-47D5-85D7-166743D04E31}"/>
          </ac:spMkLst>
        </pc:spChg>
        <pc:grpChg chg="add del mod">
          <ac:chgData name="hassan MH" userId="84cd2103f36ef0dc" providerId="LiveId" clId="{DB09E389-B254-452F-B509-6BD4BBA14926}" dt="2021-02-20T14:37:14.589" v="2571" actId="165"/>
          <ac:grpSpMkLst>
            <pc:docMk/>
            <pc:sldMk cId="425163568" sldId="269"/>
            <ac:grpSpMk id="2" creationId="{B171963A-12C4-423A-B41D-8CE31E20DBDC}"/>
          </ac:grpSpMkLst>
        </pc:grpChg>
        <pc:grpChg chg="add del">
          <ac:chgData name="hassan MH" userId="84cd2103f36ef0dc" providerId="LiveId" clId="{DB09E389-B254-452F-B509-6BD4BBA14926}" dt="2021-02-20T14:35:46.119" v="2547" actId="478"/>
          <ac:grpSpMkLst>
            <pc:docMk/>
            <pc:sldMk cId="425163568" sldId="269"/>
            <ac:grpSpMk id="3" creationId="{48A9DE6E-A15A-4A1D-979A-EA8406EE6ACB}"/>
          </ac:grpSpMkLst>
        </pc:grpChg>
        <pc:grpChg chg="del">
          <ac:chgData name="hassan MH" userId="84cd2103f36ef0dc" providerId="LiveId" clId="{DB09E389-B254-452F-B509-6BD4BBA14926}" dt="2021-02-20T14:35:46.752" v="2548" actId="478"/>
          <ac:grpSpMkLst>
            <pc:docMk/>
            <pc:sldMk cId="425163568" sldId="269"/>
            <ac:grpSpMk id="6" creationId="{F2825B37-F12B-4A6E-AD95-B9620A807FBD}"/>
          </ac:grpSpMkLst>
        </pc:grpChg>
        <pc:grpChg chg="add del mod">
          <ac:chgData name="hassan MH" userId="84cd2103f36ef0dc" providerId="LiveId" clId="{DB09E389-B254-452F-B509-6BD4BBA14926}" dt="2021-02-20T14:36:34.480" v="2562"/>
          <ac:grpSpMkLst>
            <pc:docMk/>
            <pc:sldMk cId="425163568" sldId="269"/>
            <ac:grpSpMk id="397" creationId="{49FCDB7C-42E6-4B8C-9DD9-5E6A33FC1C6F}"/>
          </ac:grpSpMkLst>
        </pc:grpChg>
        <pc:grpChg chg="add del mod">
          <ac:chgData name="hassan MH" userId="84cd2103f36ef0dc" providerId="LiveId" clId="{DB09E389-B254-452F-B509-6BD4BBA14926}" dt="2021-02-20T14:36:34.480" v="2562"/>
          <ac:grpSpMkLst>
            <pc:docMk/>
            <pc:sldMk cId="425163568" sldId="269"/>
            <ac:grpSpMk id="400" creationId="{B486B9A1-87FA-40E2-8247-C5657740979A}"/>
          </ac:grpSpMkLst>
        </pc:grpChg>
        <pc:grpChg chg="add del mod">
          <ac:chgData name="hassan MH" userId="84cd2103f36ef0dc" providerId="LiveId" clId="{DB09E389-B254-452F-B509-6BD4BBA14926}" dt="2021-02-20T14:36:34.480" v="2562"/>
          <ac:grpSpMkLst>
            <pc:docMk/>
            <pc:sldMk cId="425163568" sldId="269"/>
            <ac:grpSpMk id="403" creationId="{C85C0507-2239-4A86-A02A-6AD8CD2F460B}"/>
          </ac:grpSpMkLst>
        </pc:grpChg>
        <pc:grpChg chg="add del mod">
          <ac:chgData name="hassan MH" userId="84cd2103f36ef0dc" providerId="LiveId" clId="{DB09E389-B254-452F-B509-6BD4BBA14926}" dt="2021-02-20T14:36:34.480" v="2562"/>
          <ac:grpSpMkLst>
            <pc:docMk/>
            <pc:sldMk cId="425163568" sldId="269"/>
            <ac:grpSpMk id="423" creationId="{A79460B5-C2CF-493B-B918-F63504167688}"/>
          </ac:grpSpMkLst>
        </pc:grpChg>
        <pc:grpChg chg="add del mod">
          <ac:chgData name="hassan MH" userId="84cd2103f36ef0dc" providerId="LiveId" clId="{DB09E389-B254-452F-B509-6BD4BBA14926}" dt="2021-02-20T14:36:34.480" v="2562"/>
          <ac:grpSpMkLst>
            <pc:docMk/>
            <pc:sldMk cId="425163568" sldId="269"/>
            <ac:grpSpMk id="426" creationId="{365F1A9E-9A02-41BB-900E-FD6788ADCB9E}"/>
          </ac:grpSpMkLst>
        </pc:grpChg>
        <pc:grpChg chg="add del mod">
          <ac:chgData name="hassan MH" userId="84cd2103f36ef0dc" providerId="LiveId" clId="{DB09E389-B254-452F-B509-6BD4BBA14926}" dt="2021-02-20T14:36:34.480" v="2562"/>
          <ac:grpSpMkLst>
            <pc:docMk/>
            <pc:sldMk cId="425163568" sldId="269"/>
            <ac:grpSpMk id="429" creationId="{CA003C7C-F352-41AF-AFBC-1B582B47ED2E}"/>
          </ac:grpSpMkLst>
        </pc:grpChg>
        <pc:grpChg chg="add del mod">
          <ac:chgData name="hassan MH" userId="84cd2103f36ef0dc" providerId="LiveId" clId="{DB09E389-B254-452F-B509-6BD4BBA14926}" dt="2021-02-20T14:36:34.480" v="2562"/>
          <ac:grpSpMkLst>
            <pc:docMk/>
            <pc:sldMk cId="425163568" sldId="269"/>
            <ac:grpSpMk id="432" creationId="{8C98A2AE-168F-4FF5-B28E-96979A31463C}"/>
          </ac:grpSpMkLst>
        </pc:grpChg>
        <pc:grpChg chg="add del mod">
          <ac:chgData name="hassan MH" userId="84cd2103f36ef0dc" providerId="LiveId" clId="{DB09E389-B254-452F-B509-6BD4BBA14926}" dt="2021-02-20T14:36:34.480" v="2562"/>
          <ac:grpSpMkLst>
            <pc:docMk/>
            <pc:sldMk cId="425163568" sldId="269"/>
            <ac:grpSpMk id="435" creationId="{E429FF6B-76BA-43D5-A5F3-4777399B471F}"/>
          </ac:grpSpMkLst>
        </pc:grpChg>
        <pc:grpChg chg="add del mod">
          <ac:chgData name="hassan MH" userId="84cd2103f36ef0dc" providerId="LiveId" clId="{DB09E389-B254-452F-B509-6BD4BBA14926}" dt="2021-02-20T14:36:34.480" v="2562"/>
          <ac:grpSpMkLst>
            <pc:docMk/>
            <pc:sldMk cId="425163568" sldId="269"/>
            <ac:grpSpMk id="446" creationId="{00F6A9EC-D74F-433D-9A3D-A067142C091A}"/>
          </ac:grpSpMkLst>
        </pc:grpChg>
        <pc:grpChg chg="add del mod">
          <ac:chgData name="hassan MH" userId="84cd2103f36ef0dc" providerId="LiveId" clId="{DB09E389-B254-452F-B509-6BD4BBA14926}" dt="2021-02-20T14:36:34.480" v="2562"/>
          <ac:grpSpMkLst>
            <pc:docMk/>
            <pc:sldMk cId="425163568" sldId="269"/>
            <ac:grpSpMk id="453" creationId="{2662F1EB-B67B-4F68-B43B-4506E424D792}"/>
          </ac:grpSpMkLst>
        </pc:grpChg>
        <pc:grpChg chg="add mod topLvl">
          <ac:chgData name="hassan MH" userId="84cd2103f36ef0dc" providerId="LiveId" clId="{DB09E389-B254-452F-B509-6BD4BBA14926}" dt="2021-02-20T14:37:19.731" v="2572" actId="207"/>
          <ac:grpSpMkLst>
            <pc:docMk/>
            <pc:sldMk cId="425163568" sldId="269"/>
            <ac:grpSpMk id="474" creationId="{4BD2A70A-251A-4D26-9027-A87193F4863D}"/>
          </ac:grpSpMkLst>
        </pc:grpChg>
        <pc:grpChg chg="add mod topLvl">
          <ac:chgData name="hassan MH" userId="84cd2103f36ef0dc" providerId="LiveId" clId="{DB09E389-B254-452F-B509-6BD4BBA14926}" dt="2021-02-20T14:37:14.589" v="2571" actId="165"/>
          <ac:grpSpMkLst>
            <pc:docMk/>
            <pc:sldMk cId="425163568" sldId="269"/>
            <ac:grpSpMk id="477" creationId="{E0CC9896-6B05-44C3-8C3C-827586121A08}"/>
          </ac:grpSpMkLst>
        </pc:grpChg>
        <pc:grpChg chg="add mod topLvl">
          <ac:chgData name="hassan MH" userId="84cd2103f36ef0dc" providerId="LiveId" clId="{DB09E389-B254-452F-B509-6BD4BBA14926}" dt="2021-02-20T14:37:14.589" v="2571" actId="165"/>
          <ac:grpSpMkLst>
            <pc:docMk/>
            <pc:sldMk cId="425163568" sldId="269"/>
            <ac:grpSpMk id="480" creationId="{1BEFB06F-D4D3-4D28-8106-C99AD5BBA248}"/>
          </ac:grpSpMkLst>
        </pc:grpChg>
        <pc:grpChg chg="add mod topLvl">
          <ac:chgData name="hassan MH" userId="84cd2103f36ef0dc" providerId="LiveId" clId="{DB09E389-B254-452F-B509-6BD4BBA14926}" dt="2021-02-20T14:37:14.589" v="2571" actId="165"/>
          <ac:grpSpMkLst>
            <pc:docMk/>
            <pc:sldMk cId="425163568" sldId="269"/>
            <ac:grpSpMk id="483" creationId="{9769A254-D5CF-4DF4-ABAB-0DC1F054F83A}"/>
          </ac:grpSpMkLst>
        </pc:grpChg>
        <pc:grpChg chg="add mod topLvl">
          <ac:chgData name="hassan MH" userId="84cd2103f36ef0dc" providerId="LiveId" clId="{DB09E389-B254-452F-B509-6BD4BBA14926}" dt="2021-02-20T14:37:29.300" v="2574" actId="208"/>
          <ac:grpSpMkLst>
            <pc:docMk/>
            <pc:sldMk cId="425163568" sldId="269"/>
            <ac:grpSpMk id="486" creationId="{5AD0E00E-78E2-4F96-BAC5-7E73B3604E33}"/>
          </ac:grpSpMkLst>
        </pc:grpChg>
        <pc:grpChg chg="add mod topLvl">
          <ac:chgData name="hassan MH" userId="84cd2103f36ef0dc" providerId="LiveId" clId="{DB09E389-B254-452F-B509-6BD4BBA14926}" dt="2021-02-20T14:37:14.589" v="2571" actId="165"/>
          <ac:grpSpMkLst>
            <pc:docMk/>
            <pc:sldMk cId="425163568" sldId="269"/>
            <ac:grpSpMk id="489" creationId="{887AB922-813F-453D-812C-76CD4CD4C399}"/>
          </ac:grpSpMkLst>
        </pc:grpChg>
        <pc:grpChg chg="add mod topLvl">
          <ac:chgData name="hassan MH" userId="84cd2103f36ef0dc" providerId="LiveId" clId="{DB09E389-B254-452F-B509-6BD4BBA14926}" dt="2021-02-20T14:37:14.589" v="2571" actId="165"/>
          <ac:grpSpMkLst>
            <pc:docMk/>
            <pc:sldMk cId="425163568" sldId="269"/>
            <ac:grpSpMk id="492" creationId="{57A969DE-532C-4A04-B2E0-720F718A8557}"/>
          </ac:grpSpMkLst>
        </pc:grpChg>
        <pc:grpChg chg="add mod topLvl">
          <ac:chgData name="hassan MH" userId="84cd2103f36ef0dc" providerId="LiveId" clId="{DB09E389-B254-452F-B509-6BD4BBA14926}" dt="2021-02-20T14:37:14.589" v="2571" actId="165"/>
          <ac:grpSpMkLst>
            <pc:docMk/>
            <pc:sldMk cId="425163568" sldId="269"/>
            <ac:grpSpMk id="495" creationId="{C7464718-5335-487F-84C6-E9EC31022DC6}"/>
          </ac:grpSpMkLst>
        </pc:grpChg>
        <pc:grpChg chg="add mod topLvl">
          <ac:chgData name="hassan MH" userId="84cd2103f36ef0dc" providerId="LiveId" clId="{DB09E389-B254-452F-B509-6BD4BBA14926}" dt="2021-02-20T14:38:24.611" v="2582" actId="2711"/>
          <ac:grpSpMkLst>
            <pc:docMk/>
            <pc:sldMk cId="425163568" sldId="269"/>
            <ac:grpSpMk id="506" creationId="{83D9D42F-2423-4B20-A514-4374393078A9}"/>
          </ac:grpSpMkLst>
        </pc:grpChg>
        <pc:grpChg chg="add mod topLvl">
          <ac:chgData name="hassan MH" userId="84cd2103f36ef0dc" providerId="LiveId" clId="{DB09E389-B254-452F-B509-6BD4BBA14926}" dt="2021-02-20T14:38:15.104" v="2581" actId="2711"/>
          <ac:grpSpMkLst>
            <pc:docMk/>
            <pc:sldMk cId="425163568" sldId="269"/>
            <ac:grpSpMk id="513" creationId="{E681EBAA-DAA2-4647-88DC-69BD5E6236BC}"/>
          </ac:grpSpMkLst>
        </pc:grpChg>
        <pc:grpChg chg="add del mod">
          <ac:chgData name="hassan MH" userId="84cd2103f36ef0dc" providerId="LiveId" clId="{DB09E389-B254-452F-B509-6BD4BBA14926}" dt="2021-02-20T14:37:05.010" v="2570"/>
          <ac:grpSpMkLst>
            <pc:docMk/>
            <pc:sldMk cId="425163568" sldId="269"/>
            <ac:grpSpMk id="534" creationId="{299018B2-D7E8-4F0A-88C9-2D738146CE64}"/>
          </ac:grpSpMkLst>
        </pc:grpChg>
        <pc:grpChg chg="add del mod">
          <ac:chgData name="hassan MH" userId="84cd2103f36ef0dc" providerId="LiveId" clId="{DB09E389-B254-452F-B509-6BD4BBA14926}" dt="2021-02-20T14:37:05.010" v="2570"/>
          <ac:grpSpMkLst>
            <pc:docMk/>
            <pc:sldMk cId="425163568" sldId="269"/>
            <ac:grpSpMk id="537" creationId="{0A0952E7-1F07-495E-8BD2-F934B8B2B8A3}"/>
          </ac:grpSpMkLst>
        </pc:grpChg>
        <pc:grpChg chg="add del mod">
          <ac:chgData name="hassan MH" userId="84cd2103f36ef0dc" providerId="LiveId" clId="{DB09E389-B254-452F-B509-6BD4BBA14926}" dt="2021-02-20T14:37:05.010" v="2570"/>
          <ac:grpSpMkLst>
            <pc:docMk/>
            <pc:sldMk cId="425163568" sldId="269"/>
            <ac:grpSpMk id="540" creationId="{A33BDC15-EE81-4B62-836F-DFF2EE25636E}"/>
          </ac:grpSpMkLst>
        </pc:grpChg>
        <pc:grpChg chg="add del mod">
          <ac:chgData name="hassan MH" userId="84cd2103f36ef0dc" providerId="LiveId" clId="{DB09E389-B254-452F-B509-6BD4BBA14926}" dt="2021-02-20T14:37:05.010" v="2570"/>
          <ac:grpSpMkLst>
            <pc:docMk/>
            <pc:sldMk cId="425163568" sldId="269"/>
            <ac:grpSpMk id="543" creationId="{68024E57-A97E-44D6-B14C-D491873F7EA8}"/>
          </ac:grpSpMkLst>
        </pc:grpChg>
        <pc:grpChg chg="add del mod">
          <ac:chgData name="hassan MH" userId="84cd2103f36ef0dc" providerId="LiveId" clId="{DB09E389-B254-452F-B509-6BD4BBA14926}" dt="2021-02-20T14:37:05.010" v="2570"/>
          <ac:grpSpMkLst>
            <pc:docMk/>
            <pc:sldMk cId="425163568" sldId="269"/>
            <ac:grpSpMk id="546" creationId="{046AA59F-D89E-412B-A03F-31EB73E4E636}"/>
          </ac:grpSpMkLst>
        </pc:grpChg>
        <pc:grpChg chg="add del mod">
          <ac:chgData name="hassan MH" userId="84cd2103f36ef0dc" providerId="LiveId" clId="{DB09E389-B254-452F-B509-6BD4BBA14926}" dt="2021-02-20T14:37:05.010" v="2570"/>
          <ac:grpSpMkLst>
            <pc:docMk/>
            <pc:sldMk cId="425163568" sldId="269"/>
            <ac:grpSpMk id="549" creationId="{47455F6D-D367-45ED-A6A3-9DAC919A1DEE}"/>
          </ac:grpSpMkLst>
        </pc:grpChg>
        <pc:grpChg chg="add del mod">
          <ac:chgData name="hassan MH" userId="84cd2103f36ef0dc" providerId="LiveId" clId="{DB09E389-B254-452F-B509-6BD4BBA14926}" dt="2021-02-20T14:37:05.010" v="2570"/>
          <ac:grpSpMkLst>
            <pc:docMk/>
            <pc:sldMk cId="425163568" sldId="269"/>
            <ac:grpSpMk id="552" creationId="{2C2B3FB4-8E56-4503-AA5D-2A1375AD58EC}"/>
          </ac:grpSpMkLst>
        </pc:grpChg>
        <pc:grpChg chg="add del mod">
          <ac:chgData name="hassan MH" userId="84cd2103f36ef0dc" providerId="LiveId" clId="{DB09E389-B254-452F-B509-6BD4BBA14926}" dt="2021-02-20T14:37:05.010" v="2570"/>
          <ac:grpSpMkLst>
            <pc:docMk/>
            <pc:sldMk cId="425163568" sldId="269"/>
            <ac:grpSpMk id="555" creationId="{C74942CA-B546-420B-ABD8-C55324AC4A00}"/>
          </ac:grpSpMkLst>
        </pc:grpChg>
        <pc:grpChg chg="add del mod">
          <ac:chgData name="hassan MH" userId="84cd2103f36ef0dc" providerId="LiveId" clId="{DB09E389-B254-452F-B509-6BD4BBA14926}" dt="2021-02-20T14:37:05.010" v="2570"/>
          <ac:grpSpMkLst>
            <pc:docMk/>
            <pc:sldMk cId="425163568" sldId="269"/>
            <ac:grpSpMk id="566" creationId="{9BF1BB4D-86B4-4E53-BC16-FDF8A027C7BD}"/>
          </ac:grpSpMkLst>
        </pc:grpChg>
        <pc:grpChg chg="add del mod">
          <ac:chgData name="hassan MH" userId="84cd2103f36ef0dc" providerId="LiveId" clId="{DB09E389-B254-452F-B509-6BD4BBA14926}" dt="2021-02-20T14:37:05.010" v="2570"/>
          <ac:grpSpMkLst>
            <pc:docMk/>
            <pc:sldMk cId="425163568" sldId="269"/>
            <ac:grpSpMk id="573" creationId="{BAA2F8FD-2B20-4CD0-A661-FC4BFBFEB723}"/>
          </ac:grpSpMkLst>
        </pc:grpChg>
        <pc:picChg chg="add del">
          <ac:chgData name="hassan MH" userId="84cd2103f36ef0dc" providerId="LiveId" clId="{DB09E389-B254-452F-B509-6BD4BBA14926}" dt="2021-02-20T14:35:46.119" v="2547" actId="478"/>
          <ac:picMkLst>
            <pc:docMk/>
            <pc:sldMk cId="425163568" sldId="269"/>
            <ac:picMk id="103" creationId="{0AB88271-BB4B-402F-A1D8-01D861B8D3F1}"/>
          </ac:picMkLst>
        </pc:picChg>
        <pc:picChg chg="add del">
          <ac:chgData name="hassan MH" userId="84cd2103f36ef0dc" providerId="LiveId" clId="{DB09E389-B254-452F-B509-6BD4BBA14926}" dt="2021-02-20T14:35:46.119" v="2547" actId="478"/>
          <ac:picMkLst>
            <pc:docMk/>
            <pc:sldMk cId="425163568" sldId="269"/>
            <ac:picMk id="418" creationId="{9516CC3D-EEB2-47FE-93EC-887BA7B83581}"/>
          </ac:picMkLst>
        </pc:picChg>
        <pc:picChg chg="add del">
          <ac:chgData name="hassan MH" userId="84cd2103f36ef0dc" providerId="LiveId" clId="{DB09E389-B254-452F-B509-6BD4BBA14926}" dt="2021-02-20T14:35:46.119" v="2547" actId="478"/>
          <ac:picMkLst>
            <pc:docMk/>
            <pc:sldMk cId="425163568" sldId="269"/>
            <ac:picMk id="419" creationId="{1CF5248E-0064-4B94-B5F4-CEECC90E73A8}"/>
          </ac:picMkLst>
        </pc:picChg>
        <pc:picChg chg="add del">
          <ac:chgData name="hassan MH" userId="84cd2103f36ef0dc" providerId="LiveId" clId="{DB09E389-B254-452F-B509-6BD4BBA14926}" dt="2021-02-20T14:35:46.119" v="2547" actId="478"/>
          <ac:picMkLst>
            <pc:docMk/>
            <pc:sldMk cId="425163568" sldId="269"/>
            <ac:picMk id="420" creationId="{3BEF42B2-A598-4DCB-8112-111D34DA0385}"/>
          </ac:picMkLst>
        </pc:picChg>
        <pc:cxnChg chg="add del">
          <ac:chgData name="hassan MH" userId="84cd2103f36ef0dc" providerId="LiveId" clId="{DB09E389-B254-452F-B509-6BD4BBA14926}" dt="2021-02-20T14:35:46.119" v="2547" actId="478"/>
          <ac:cxnSpMkLst>
            <pc:docMk/>
            <pc:sldMk cId="425163568" sldId="269"/>
            <ac:cxnSpMk id="5" creationId="{FC5A446E-234A-4C4F-BDE4-8EC28BEA17E6}"/>
          </ac:cxnSpMkLst>
        </pc:cxnChg>
        <pc:cxnChg chg="add del mod">
          <ac:chgData name="hassan MH" userId="84cd2103f36ef0dc" providerId="LiveId" clId="{DB09E389-B254-452F-B509-6BD4BBA14926}" dt="2021-02-20T14:36:34.480" v="2562"/>
          <ac:cxnSpMkLst>
            <pc:docMk/>
            <pc:sldMk cId="425163568" sldId="269"/>
            <ac:cxnSpMk id="272" creationId="{3B5E342D-2335-4250-AB9B-E5D41428BDA7}"/>
          </ac:cxnSpMkLst>
        </pc:cxnChg>
        <pc:cxnChg chg="add del mod">
          <ac:chgData name="hassan MH" userId="84cd2103f36ef0dc" providerId="LiveId" clId="{DB09E389-B254-452F-B509-6BD4BBA14926}" dt="2021-02-20T14:36:34.480" v="2562"/>
          <ac:cxnSpMkLst>
            <pc:docMk/>
            <pc:sldMk cId="425163568" sldId="269"/>
            <ac:cxnSpMk id="274" creationId="{83AC475E-A95D-4C59-9B09-284A62061AD6}"/>
          </ac:cxnSpMkLst>
        </pc:cxnChg>
        <pc:cxnChg chg="add del mod">
          <ac:chgData name="hassan MH" userId="84cd2103f36ef0dc" providerId="LiveId" clId="{DB09E389-B254-452F-B509-6BD4BBA14926}" dt="2021-02-20T14:36:34.480" v="2562"/>
          <ac:cxnSpMkLst>
            <pc:docMk/>
            <pc:sldMk cId="425163568" sldId="269"/>
            <ac:cxnSpMk id="301" creationId="{675CABC5-D61B-4FD9-8065-8D851D9E1346}"/>
          </ac:cxnSpMkLst>
        </pc:cxnChg>
        <pc:cxnChg chg="add del mod">
          <ac:chgData name="hassan MH" userId="84cd2103f36ef0dc" providerId="LiveId" clId="{DB09E389-B254-452F-B509-6BD4BBA14926}" dt="2021-02-20T14:36:34.480" v="2562"/>
          <ac:cxnSpMkLst>
            <pc:docMk/>
            <pc:sldMk cId="425163568" sldId="269"/>
            <ac:cxnSpMk id="303" creationId="{0AE8D5C7-DF4E-48A2-90D4-5DB62B39D9E3}"/>
          </ac:cxnSpMkLst>
        </pc:cxnChg>
        <pc:cxnChg chg="mod">
          <ac:chgData name="hassan MH" userId="84cd2103f36ef0dc" providerId="LiveId" clId="{DB09E389-B254-452F-B509-6BD4BBA14926}" dt="2021-02-20T14:36:23.530" v="2557"/>
          <ac:cxnSpMkLst>
            <pc:docMk/>
            <pc:sldMk cId="425163568" sldId="269"/>
            <ac:cxnSpMk id="399" creationId="{41AD6772-1D2F-4FEA-917E-862D936FC9FB}"/>
          </ac:cxnSpMkLst>
        </pc:cxnChg>
        <pc:cxnChg chg="mod">
          <ac:chgData name="hassan MH" userId="84cd2103f36ef0dc" providerId="LiveId" clId="{DB09E389-B254-452F-B509-6BD4BBA14926}" dt="2021-02-20T14:36:23.530" v="2557"/>
          <ac:cxnSpMkLst>
            <pc:docMk/>
            <pc:sldMk cId="425163568" sldId="269"/>
            <ac:cxnSpMk id="402" creationId="{51A39001-5D6C-4CCE-A3EA-E1D1E9ED64D8}"/>
          </ac:cxnSpMkLst>
        </pc:cxnChg>
        <pc:cxnChg chg="mod">
          <ac:chgData name="hassan MH" userId="84cd2103f36ef0dc" providerId="LiveId" clId="{DB09E389-B254-452F-B509-6BD4BBA14926}" dt="2021-02-20T14:36:23.530" v="2557"/>
          <ac:cxnSpMkLst>
            <pc:docMk/>
            <pc:sldMk cId="425163568" sldId="269"/>
            <ac:cxnSpMk id="422" creationId="{FCAE417F-CFD6-4488-B96C-27D768A49DE5}"/>
          </ac:cxnSpMkLst>
        </pc:cxnChg>
        <pc:cxnChg chg="mod">
          <ac:chgData name="hassan MH" userId="84cd2103f36ef0dc" providerId="LiveId" clId="{DB09E389-B254-452F-B509-6BD4BBA14926}" dt="2021-02-20T14:36:23.530" v="2557"/>
          <ac:cxnSpMkLst>
            <pc:docMk/>
            <pc:sldMk cId="425163568" sldId="269"/>
            <ac:cxnSpMk id="425" creationId="{371D7FD1-5C9D-42A2-AC5F-ABF03303317E}"/>
          </ac:cxnSpMkLst>
        </pc:cxnChg>
        <pc:cxnChg chg="mod">
          <ac:chgData name="hassan MH" userId="84cd2103f36ef0dc" providerId="LiveId" clId="{DB09E389-B254-452F-B509-6BD4BBA14926}" dt="2021-02-20T14:36:23.530" v="2557"/>
          <ac:cxnSpMkLst>
            <pc:docMk/>
            <pc:sldMk cId="425163568" sldId="269"/>
            <ac:cxnSpMk id="428" creationId="{8C9EBA7C-B09F-4F32-AEC0-6D04A1866658}"/>
          </ac:cxnSpMkLst>
        </pc:cxnChg>
        <pc:cxnChg chg="mod">
          <ac:chgData name="hassan MH" userId="84cd2103f36ef0dc" providerId="LiveId" clId="{DB09E389-B254-452F-B509-6BD4BBA14926}" dt="2021-02-20T14:36:23.530" v="2557"/>
          <ac:cxnSpMkLst>
            <pc:docMk/>
            <pc:sldMk cId="425163568" sldId="269"/>
            <ac:cxnSpMk id="431" creationId="{379B6CA7-7BC8-40AF-BAB7-EF0E0AAE625E}"/>
          </ac:cxnSpMkLst>
        </pc:cxnChg>
        <pc:cxnChg chg="mod">
          <ac:chgData name="hassan MH" userId="84cd2103f36ef0dc" providerId="LiveId" clId="{DB09E389-B254-452F-B509-6BD4BBA14926}" dt="2021-02-20T14:36:23.530" v="2557"/>
          <ac:cxnSpMkLst>
            <pc:docMk/>
            <pc:sldMk cId="425163568" sldId="269"/>
            <ac:cxnSpMk id="434" creationId="{E0CFCBDB-0E32-4ABC-9C77-CC648C9A8A1F}"/>
          </ac:cxnSpMkLst>
        </pc:cxnChg>
        <pc:cxnChg chg="mod">
          <ac:chgData name="hassan MH" userId="84cd2103f36ef0dc" providerId="LiveId" clId="{DB09E389-B254-452F-B509-6BD4BBA14926}" dt="2021-02-20T14:36:23.530" v="2557"/>
          <ac:cxnSpMkLst>
            <pc:docMk/>
            <pc:sldMk cId="425163568" sldId="269"/>
            <ac:cxnSpMk id="437" creationId="{6A7B3FAA-6AF6-41CC-A2D2-D3D713E52F9D}"/>
          </ac:cxnSpMkLst>
        </pc:cxnChg>
        <pc:cxnChg chg="add mod topLvl">
          <ac:chgData name="hassan MH" userId="84cd2103f36ef0dc" providerId="LiveId" clId="{DB09E389-B254-452F-B509-6BD4BBA14926}" dt="2021-02-20T14:37:14.589" v="2571" actId="165"/>
          <ac:cxnSpMkLst>
            <pc:docMk/>
            <pc:sldMk cId="425163568" sldId="269"/>
            <ac:cxnSpMk id="462" creationId="{EA2AD01A-BA23-4CCF-A578-05B9DB91F53B}"/>
          </ac:cxnSpMkLst>
        </pc:cxnChg>
        <pc:cxnChg chg="add mod topLvl">
          <ac:chgData name="hassan MH" userId="84cd2103f36ef0dc" providerId="LiveId" clId="{DB09E389-B254-452F-B509-6BD4BBA14926}" dt="2021-02-20T14:37:14.589" v="2571" actId="165"/>
          <ac:cxnSpMkLst>
            <pc:docMk/>
            <pc:sldMk cId="425163568" sldId="269"/>
            <ac:cxnSpMk id="463" creationId="{18F982A3-5B7D-4177-B2F6-40B4021682F3}"/>
          </ac:cxnSpMkLst>
        </pc:cxnChg>
        <pc:cxnChg chg="add mod topLvl">
          <ac:chgData name="hassan MH" userId="84cd2103f36ef0dc" providerId="LiveId" clId="{DB09E389-B254-452F-B509-6BD4BBA14926}" dt="2021-02-20T14:37:14.589" v="2571" actId="165"/>
          <ac:cxnSpMkLst>
            <pc:docMk/>
            <pc:sldMk cId="425163568" sldId="269"/>
            <ac:cxnSpMk id="464" creationId="{F2640C96-4BDE-4856-9F8A-F89A34ECCBBA}"/>
          </ac:cxnSpMkLst>
        </pc:cxnChg>
        <pc:cxnChg chg="add mod topLvl">
          <ac:chgData name="hassan MH" userId="84cd2103f36ef0dc" providerId="LiveId" clId="{DB09E389-B254-452F-B509-6BD4BBA14926}" dt="2021-02-20T14:37:14.589" v="2571" actId="165"/>
          <ac:cxnSpMkLst>
            <pc:docMk/>
            <pc:sldMk cId="425163568" sldId="269"/>
            <ac:cxnSpMk id="465" creationId="{E67635D0-C5A3-4224-856E-8D9D9DFF2D91}"/>
          </ac:cxnSpMkLst>
        </pc:cxnChg>
        <pc:cxnChg chg="mod">
          <ac:chgData name="hassan MH" userId="84cd2103f36ef0dc" providerId="LiveId" clId="{DB09E389-B254-452F-B509-6BD4BBA14926}" dt="2021-02-20T14:37:25.667" v="2573" actId="208"/>
          <ac:cxnSpMkLst>
            <pc:docMk/>
            <pc:sldMk cId="425163568" sldId="269"/>
            <ac:cxnSpMk id="476" creationId="{0F310CEE-3B61-4050-A348-54FCFA7CA08E}"/>
          </ac:cxnSpMkLst>
        </pc:cxnChg>
        <pc:cxnChg chg="mod">
          <ac:chgData name="hassan MH" userId="84cd2103f36ef0dc" providerId="LiveId" clId="{DB09E389-B254-452F-B509-6BD4BBA14926}" dt="2021-02-20T14:37:14.589" v="2571" actId="165"/>
          <ac:cxnSpMkLst>
            <pc:docMk/>
            <pc:sldMk cId="425163568" sldId="269"/>
            <ac:cxnSpMk id="479" creationId="{C8B9C904-A429-4F27-A939-C4D04DBF6AB0}"/>
          </ac:cxnSpMkLst>
        </pc:cxnChg>
        <pc:cxnChg chg="mod">
          <ac:chgData name="hassan MH" userId="84cd2103f36ef0dc" providerId="LiveId" clId="{DB09E389-B254-452F-B509-6BD4BBA14926}" dt="2021-02-20T14:37:14.589" v="2571" actId="165"/>
          <ac:cxnSpMkLst>
            <pc:docMk/>
            <pc:sldMk cId="425163568" sldId="269"/>
            <ac:cxnSpMk id="482" creationId="{24600D70-D293-4131-84D4-70B4C2F076E9}"/>
          </ac:cxnSpMkLst>
        </pc:cxnChg>
        <pc:cxnChg chg="mod">
          <ac:chgData name="hassan MH" userId="84cd2103f36ef0dc" providerId="LiveId" clId="{DB09E389-B254-452F-B509-6BD4BBA14926}" dt="2021-02-20T14:37:14.589" v="2571" actId="165"/>
          <ac:cxnSpMkLst>
            <pc:docMk/>
            <pc:sldMk cId="425163568" sldId="269"/>
            <ac:cxnSpMk id="485" creationId="{4EFC98CA-6F0C-4F98-817C-508C06C9C736}"/>
          </ac:cxnSpMkLst>
        </pc:cxnChg>
        <pc:cxnChg chg="mod">
          <ac:chgData name="hassan MH" userId="84cd2103f36ef0dc" providerId="LiveId" clId="{DB09E389-B254-452F-B509-6BD4BBA14926}" dt="2021-02-20T14:37:14.589" v="2571" actId="165"/>
          <ac:cxnSpMkLst>
            <pc:docMk/>
            <pc:sldMk cId="425163568" sldId="269"/>
            <ac:cxnSpMk id="488" creationId="{83D8D053-1B5A-4285-83B9-6931F4B2D2C4}"/>
          </ac:cxnSpMkLst>
        </pc:cxnChg>
        <pc:cxnChg chg="mod">
          <ac:chgData name="hassan MH" userId="84cd2103f36ef0dc" providerId="LiveId" clId="{DB09E389-B254-452F-B509-6BD4BBA14926}" dt="2021-02-20T14:37:14.589" v="2571" actId="165"/>
          <ac:cxnSpMkLst>
            <pc:docMk/>
            <pc:sldMk cId="425163568" sldId="269"/>
            <ac:cxnSpMk id="491" creationId="{175FE075-2C97-453C-97F4-ABCF8B9D0475}"/>
          </ac:cxnSpMkLst>
        </pc:cxnChg>
        <pc:cxnChg chg="mod">
          <ac:chgData name="hassan MH" userId="84cd2103f36ef0dc" providerId="LiveId" clId="{DB09E389-B254-452F-B509-6BD4BBA14926}" dt="2021-02-20T14:37:14.589" v="2571" actId="165"/>
          <ac:cxnSpMkLst>
            <pc:docMk/>
            <pc:sldMk cId="425163568" sldId="269"/>
            <ac:cxnSpMk id="494" creationId="{CCA7C235-1B7F-4A5E-BC43-BE4B460480BE}"/>
          </ac:cxnSpMkLst>
        </pc:cxnChg>
        <pc:cxnChg chg="mod">
          <ac:chgData name="hassan MH" userId="84cd2103f36ef0dc" providerId="LiveId" clId="{DB09E389-B254-452F-B509-6BD4BBA14926}" dt="2021-02-20T14:37:50.643" v="2578" actId="208"/>
          <ac:cxnSpMkLst>
            <pc:docMk/>
            <pc:sldMk cId="425163568" sldId="269"/>
            <ac:cxnSpMk id="497" creationId="{A0C37D4F-8377-4308-AF50-284C84927345}"/>
          </ac:cxnSpMkLst>
        </pc:cxnChg>
        <pc:cxnChg chg="add del mod">
          <ac:chgData name="hassan MH" userId="84cd2103f36ef0dc" providerId="LiveId" clId="{DB09E389-B254-452F-B509-6BD4BBA14926}" dt="2021-02-20T14:37:05.010" v="2570"/>
          <ac:cxnSpMkLst>
            <pc:docMk/>
            <pc:sldMk cId="425163568" sldId="269"/>
            <ac:cxnSpMk id="522" creationId="{3D1B8582-4718-45C9-B665-D73BED62E833}"/>
          </ac:cxnSpMkLst>
        </pc:cxnChg>
        <pc:cxnChg chg="add del mod">
          <ac:chgData name="hassan MH" userId="84cd2103f36ef0dc" providerId="LiveId" clId="{DB09E389-B254-452F-B509-6BD4BBA14926}" dt="2021-02-20T14:37:05.010" v="2570"/>
          <ac:cxnSpMkLst>
            <pc:docMk/>
            <pc:sldMk cId="425163568" sldId="269"/>
            <ac:cxnSpMk id="523" creationId="{4A351B8C-6C9F-490B-917B-4F714CE8EA0D}"/>
          </ac:cxnSpMkLst>
        </pc:cxnChg>
        <pc:cxnChg chg="add del mod">
          <ac:chgData name="hassan MH" userId="84cd2103f36ef0dc" providerId="LiveId" clId="{DB09E389-B254-452F-B509-6BD4BBA14926}" dt="2021-02-20T14:37:05.010" v="2570"/>
          <ac:cxnSpMkLst>
            <pc:docMk/>
            <pc:sldMk cId="425163568" sldId="269"/>
            <ac:cxnSpMk id="524" creationId="{65223EEA-C697-4BFB-B309-8599EC4440D5}"/>
          </ac:cxnSpMkLst>
        </pc:cxnChg>
        <pc:cxnChg chg="add del mod">
          <ac:chgData name="hassan MH" userId="84cd2103f36ef0dc" providerId="LiveId" clId="{DB09E389-B254-452F-B509-6BD4BBA14926}" dt="2021-02-20T14:37:05.010" v="2570"/>
          <ac:cxnSpMkLst>
            <pc:docMk/>
            <pc:sldMk cId="425163568" sldId="269"/>
            <ac:cxnSpMk id="525" creationId="{7016012E-FF1C-4CF3-967A-A7966203BBBE}"/>
          </ac:cxnSpMkLst>
        </pc:cxnChg>
        <pc:cxnChg chg="mod">
          <ac:chgData name="hassan MH" userId="84cd2103f36ef0dc" providerId="LiveId" clId="{DB09E389-B254-452F-B509-6BD4BBA14926}" dt="2021-02-20T14:37:04.181" v="2569"/>
          <ac:cxnSpMkLst>
            <pc:docMk/>
            <pc:sldMk cId="425163568" sldId="269"/>
            <ac:cxnSpMk id="536" creationId="{45848479-E0B9-451D-A5B3-B702748509CB}"/>
          </ac:cxnSpMkLst>
        </pc:cxnChg>
        <pc:cxnChg chg="mod">
          <ac:chgData name="hassan MH" userId="84cd2103f36ef0dc" providerId="LiveId" clId="{DB09E389-B254-452F-B509-6BD4BBA14926}" dt="2021-02-20T14:37:04.181" v="2569"/>
          <ac:cxnSpMkLst>
            <pc:docMk/>
            <pc:sldMk cId="425163568" sldId="269"/>
            <ac:cxnSpMk id="539" creationId="{464C4FE5-C538-4055-9EF2-A9979353872E}"/>
          </ac:cxnSpMkLst>
        </pc:cxnChg>
        <pc:cxnChg chg="mod">
          <ac:chgData name="hassan MH" userId="84cd2103f36ef0dc" providerId="LiveId" clId="{DB09E389-B254-452F-B509-6BD4BBA14926}" dt="2021-02-20T14:37:04.181" v="2569"/>
          <ac:cxnSpMkLst>
            <pc:docMk/>
            <pc:sldMk cId="425163568" sldId="269"/>
            <ac:cxnSpMk id="542" creationId="{196E50B3-A67E-4F47-A604-04200D1A3E5B}"/>
          </ac:cxnSpMkLst>
        </pc:cxnChg>
        <pc:cxnChg chg="mod">
          <ac:chgData name="hassan MH" userId="84cd2103f36ef0dc" providerId="LiveId" clId="{DB09E389-B254-452F-B509-6BD4BBA14926}" dt="2021-02-20T14:37:04.181" v="2569"/>
          <ac:cxnSpMkLst>
            <pc:docMk/>
            <pc:sldMk cId="425163568" sldId="269"/>
            <ac:cxnSpMk id="545" creationId="{D16F9AC9-80E7-46BA-86F0-809F41BA88FE}"/>
          </ac:cxnSpMkLst>
        </pc:cxnChg>
        <pc:cxnChg chg="mod">
          <ac:chgData name="hassan MH" userId="84cd2103f36ef0dc" providerId="LiveId" clId="{DB09E389-B254-452F-B509-6BD4BBA14926}" dt="2021-02-20T14:37:04.181" v="2569"/>
          <ac:cxnSpMkLst>
            <pc:docMk/>
            <pc:sldMk cId="425163568" sldId="269"/>
            <ac:cxnSpMk id="548" creationId="{DF351F65-6C54-47D6-9785-DFE5FD69D0EA}"/>
          </ac:cxnSpMkLst>
        </pc:cxnChg>
        <pc:cxnChg chg="mod">
          <ac:chgData name="hassan MH" userId="84cd2103f36ef0dc" providerId="LiveId" clId="{DB09E389-B254-452F-B509-6BD4BBA14926}" dt="2021-02-20T14:37:04.181" v="2569"/>
          <ac:cxnSpMkLst>
            <pc:docMk/>
            <pc:sldMk cId="425163568" sldId="269"/>
            <ac:cxnSpMk id="551" creationId="{7BD206FC-1676-4BAD-AC42-CAFBDD3FBCEA}"/>
          </ac:cxnSpMkLst>
        </pc:cxnChg>
        <pc:cxnChg chg="mod">
          <ac:chgData name="hassan MH" userId="84cd2103f36ef0dc" providerId="LiveId" clId="{DB09E389-B254-452F-B509-6BD4BBA14926}" dt="2021-02-20T14:37:04.181" v="2569"/>
          <ac:cxnSpMkLst>
            <pc:docMk/>
            <pc:sldMk cId="425163568" sldId="269"/>
            <ac:cxnSpMk id="554" creationId="{CEA8595C-CA39-4FBB-B7FD-22F5B3FE50D6}"/>
          </ac:cxnSpMkLst>
        </pc:cxnChg>
        <pc:cxnChg chg="mod">
          <ac:chgData name="hassan MH" userId="84cd2103f36ef0dc" providerId="LiveId" clId="{DB09E389-B254-452F-B509-6BD4BBA14926}" dt="2021-02-20T14:37:04.181" v="2569"/>
          <ac:cxnSpMkLst>
            <pc:docMk/>
            <pc:sldMk cId="425163568" sldId="269"/>
            <ac:cxnSpMk id="557" creationId="{B7758580-A9CB-4CA7-87C2-D58307E69436}"/>
          </ac:cxnSpMkLst>
        </pc:cxnChg>
      </pc:sldChg>
      <pc:sldChg chg="addSp delSp modSp add mod ord modTransition setBg modAnim">
        <pc:chgData name="hassan MH" userId="84cd2103f36ef0dc" providerId="LiveId" clId="{DB09E389-B254-452F-B509-6BD4BBA14926}" dt="2021-02-20T16:54:32.574" v="4198"/>
        <pc:sldMkLst>
          <pc:docMk/>
          <pc:sldMk cId="2368513657" sldId="270"/>
        </pc:sldMkLst>
        <pc:spChg chg="add del mod">
          <ac:chgData name="hassan MH" userId="84cd2103f36ef0dc" providerId="LiveId" clId="{DB09E389-B254-452F-B509-6BD4BBA14926}" dt="2021-02-20T14:39:37.275" v="2595"/>
          <ac:spMkLst>
            <pc:docMk/>
            <pc:sldMk cId="2368513657" sldId="270"/>
            <ac:spMk id="2" creationId="{64F16AB6-68DA-489F-86A5-B0214832AB3B}"/>
          </ac:spMkLst>
        </pc:spChg>
        <pc:spChg chg="del">
          <ac:chgData name="hassan MH" userId="84cd2103f36ef0dc" providerId="LiveId" clId="{DB09E389-B254-452F-B509-6BD4BBA14926}" dt="2021-02-20T14:39:37.275" v="2595"/>
          <ac:spMkLst>
            <pc:docMk/>
            <pc:sldMk cId="2368513657" sldId="270"/>
            <ac:spMk id="7" creationId="{A1D009ED-8B98-4D33-93FA-82D49781F7C1}"/>
          </ac:spMkLst>
        </pc:spChg>
        <pc:spChg chg="mod ord">
          <ac:chgData name="hassan MH" userId="84cd2103f36ef0dc" providerId="LiveId" clId="{DB09E389-B254-452F-B509-6BD4BBA14926}" dt="2021-02-20T15:51:06.663" v="3436" actId="14100"/>
          <ac:spMkLst>
            <pc:docMk/>
            <pc:sldMk cId="2368513657" sldId="270"/>
            <ac:spMk id="107" creationId="{60F5B683-9C59-434A-A079-6B957EAAD280}"/>
          </ac:spMkLst>
        </pc:spChg>
        <pc:spChg chg="add mod topLvl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108" creationId="{D6AB68DC-D15E-4982-8CAA-2CD44DF2F220}"/>
          </ac:spMkLst>
        </pc:spChg>
        <pc:spChg chg="add mod topLvl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109" creationId="{54A6ED40-562E-444D-9F36-26248F0E2BD5}"/>
          </ac:spMkLst>
        </pc:spChg>
        <pc:spChg chg="mod">
          <ac:chgData name="hassan MH" userId="84cd2103f36ef0dc" providerId="LiveId" clId="{DB09E389-B254-452F-B509-6BD4BBA14926}" dt="2021-02-20T16:11:28.232" v="3749" actId="20577"/>
          <ac:spMkLst>
            <pc:docMk/>
            <pc:sldMk cId="2368513657" sldId="270"/>
            <ac:spMk id="110" creationId="{BEFB4D88-A80A-4DCE-9117-24CB5D0F703A}"/>
          </ac:spMkLst>
        </pc:spChg>
        <pc:spChg chg="add mod topLvl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111" creationId="{E894A0D7-E401-4588-8BEF-C78B76460CC8}"/>
          </ac:spMkLst>
        </pc:spChg>
        <pc:spChg chg="add mod topLvl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112" creationId="{6297E9B3-B12B-447F-9E47-E0EACB19F29B}"/>
          </ac:spMkLst>
        </pc:spChg>
        <pc:spChg chg="add mod topLvl">
          <ac:chgData name="hassan MH" userId="84cd2103f36ef0dc" providerId="LiveId" clId="{DB09E389-B254-452F-B509-6BD4BBA14926}" dt="2021-02-20T16:25:42.797" v="3990" actId="207"/>
          <ac:spMkLst>
            <pc:docMk/>
            <pc:sldMk cId="2368513657" sldId="270"/>
            <ac:spMk id="113" creationId="{0A9A73C3-E641-4E18-835E-11815BFB277F}"/>
          </ac:spMkLst>
        </pc:spChg>
        <pc:spChg chg="add mod topLvl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114" creationId="{7D3F6393-C335-44D5-A10F-6754A02F0D35}"/>
          </ac:spMkLst>
        </pc:spChg>
        <pc:spChg chg="add mod topLvl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115" creationId="{938247CA-20A3-4494-9A81-4D4994DFF172}"/>
          </ac:spMkLst>
        </pc:spChg>
        <pc:spChg chg="add mod topLvl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116" creationId="{D02A45F9-B090-4F15-AC2B-7E88FB5CF539}"/>
          </ac:spMkLst>
        </pc:spChg>
        <pc:spChg chg="add mod topLvl">
          <ac:chgData name="hassan MH" userId="84cd2103f36ef0dc" providerId="LiveId" clId="{DB09E389-B254-452F-B509-6BD4BBA14926}" dt="2021-02-20T16:25:51.038" v="3992" actId="207"/>
          <ac:spMkLst>
            <pc:docMk/>
            <pc:sldMk cId="2368513657" sldId="270"/>
            <ac:spMk id="117" creationId="{D18F55C0-6B63-478F-9E44-613ACC46D0D8}"/>
          </ac:spMkLst>
        </pc:spChg>
        <pc:spChg chg="add mod topLvl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118" creationId="{72A861D9-E69B-4113-9DC0-FB1B708F1136}"/>
          </ac:spMkLst>
        </pc:spChg>
        <pc:spChg chg="add mod topLvl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119" creationId="{62B12097-311A-41AE-B50F-8AB4E93B5721}"/>
          </ac:spMkLst>
        </pc:spChg>
        <pc:spChg chg="add mod topLvl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120" creationId="{C58D387C-86B7-41F1-9F31-56C8C1566CC9}"/>
          </ac:spMkLst>
        </pc:spChg>
        <pc:spChg chg="add mod topLvl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121" creationId="{8A3B6D0B-2CBB-44F6-B72A-B39D82615BCA}"/>
          </ac:spMkLst>
        </pc:spChg>
        <pc:spChg chg="add mod topLvl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122" creationId="{0B3CF3E2-D7BB-46AB-9A6D-6E82419AB7F5}"/>
          </ac:spMkLst>
        </pc:spChg>
        <pc:spChg chg="add del mod topLvl">
          <ac:chgData name="hassan MH" userId="84cd2103f36ef0dc" providerId="LiveId" clId="{DB09E389-B254-452F-B509-6BD4BBA14926}" dt="2021-02-20T14:46:43.578" v="2683" actId="478"/>
          <ac:spMkLst>
            <pc:docMk/>
            <pc:sldMk cId="2368513657" sldId="270"/>
            <ac:spMk id="123" creationId="{E3BFCFFA-AAD2-4D4E-81B9-BA915F1C6201}"/>
          </ac:spMkLst>
        </pc:spChg>
        <pc:spChg chg="add del mod topLvl">
          <ac:chgData name="hassan MH" userId="84cd2103f36ef0dc" providerId="LiveId" clId="{DB09E389-B254-452F-B509-6BD4BBA14926}" dt="2021-02-20T14:46:40.847" v="2679" actId="478"/>
          <ac:spMkLst>
            <pc:docMk/>
            <pc:sldMk cId="2368513657" sldId="270"/>
            <ac:spMk id="124" creationId="{B5DEAE0E-B526-4E71-BF32-83E5DA0A6768}"/>
          </ac:spMkLst>
        </pc:spChg>
        <pc:spChg chg="add del mod topLvl">
          <ac:chgData name="hassan MH" userId="84cd2103f36ef0dc" providerId="LiveId" clId="{DB09E389-B254-452F-B509-6BD4BBA14926}" dt="2021-02-20T14:46:42.072" v="2681" actId="478"/>
          <ac:spMkLst>
            <pc:docMk/>
            <pc:sldMk cId="2368513657" sldId="270"/>
            <ac:spMk id="125" creationId="{AFEAF3D0-402A-4A58-988A-AA7D861C825D}"/>
          </ac:spMkLst>
        </pc:spChg>
        <pc:spChg chg="add del mod topLvl">
          <ac:chgData name="hassan MH" userId="84cd2103f36ef0dc" providerId="LiveId" clId="{DB09E389-B254-452F-B509-6BD4BBA14926}" dt="2021-02-20T14:46:43.055" v="2682" actId="478"/>
          <ac:spMkLst>
            <pc:docMk/>
            <pc:sldMk cId="2368513657" sldId="270"/>
            <ac:spMk id="126" creationId="{02899967-0B0D-4AAD-A15F-B87708E69D6F}"/>
          </ac:spMkLst>
        </pc:spChg>
        <pc:spChg chg="add del mod topLvl">
          <ac:chgData name="hassan MH" userId="84cd2103f36ef0dc" providerId="LiveId" clId="{DB09E389-B254-452F-B509-6BD4BBA14926}" dt="2021-02-20T14:46:41.330" v="2680" actId="478"/>
          <ac:spMkLst>
            <pc:docMk/>
            <pc:sldMk cId="2368513657" sldId="270"/>
            <ac:spMk id="127" creationId="{F772D110-E8C4-43AE-9142-B61FD8D1E513}"/>
          </ac:spMkLst>
        </pc:spChg>
        <pc:spChg chg="add del mod topLvl">
          <ac:chgData name="hassan MH" userId="84cd2103f36ef0dc" providerId="LiveId" clId="{DB09E389-B254-452F-B509-6BD4BBA14926}" dt="2021-02-20T14:46:44.105" v="2684" actId="478"/>
          <ac:spMkLst>
            <pc:docMk/>
            <pc:sldMk cId="2368513657" sldId="270"/>
            <ac:spMk id="128" creationId="{B74970C9-B242-495A-8307-945CEA52AEAA}"/>
          </ac:spMkLst>
        </pc:spChg>
        <pc:spChg chg="add mod topLvl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129" creationId="{70AF83BD-39C4-4CFC-80E7-322CAD28A644}"/>
          </ac:spMkLst>
        </pc:spChg>
        <pc:spChg chg="add mod topLvl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130" creationId="{E2221FB7-9BC0-4B13-8B9D-4814B309F888}"/>
          </ac:spMkLst>
        </pc:spChg>
        <pc:spChg chg="add mod topLvl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131" creationId="{2D51D3B7-B69F-4A53-99AC-55B73C165DE8}"/>
          </ac:spMkLst>
        </pc:spChg>
        <pc:spChg chg="add mod topLvl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132" creationId="{5DC16CFF-0BFB-483C-B70B-B4B80CDCEBEB}"/>
          </ac:spMkLst>
        </pc:spChg>
        <pc:spChg chg="add mod topLvl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133" creationId="{783E7831-D580-440F-89B3-8FFF3955F10D}"/>
          </ac:spMkLst>
        </pc:spChg>
        <pc:spChg chg="mod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405" creationId="{856DD826-391E-4017-8794-24C0222E0545}"/>
          </ac:spMkLst>
        </pc:spChg>
        <pc:spChg chg="mod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406" creationId="{CBA6529F-76AE-4D24-9A9D-E355C32C3748}"/>
          </ac:spMkLst>
        </pc:spChg>
        <pc:spChg chg="mod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407" creationId="{1C2C0C70-2E8F-4C55-8064-72CCA8CAB810}"/>
          </ac:spMkLst>
        </pc:spChg>
        <pc:spChg chg="mod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408" creationId="{3F444E66-BF76-4AFC-8422-05E5E8BA9321}"/>
          </ac:spMkLst>
        </pc:spChg>
        <pc:spChg chg="mod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409" creationId="{58017661-D6F1-4A99-AC6B-4FE9E936D2D6}"/>
          </ac:spMkLst>
        </pc:spChg>
        <pc:spChg chg="mod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410" creationId="{134042A5-B78E-4A6A-A342-4FB4970E4C88}"/>
          </ac:spMkLst>
        </pc:spChg>
        <pc:spChg chg="mod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411" creationId="{0303CE90-B63A-4C2A-A343-78250F5E62DA}"/>
          </ac:spMkLst>
        </pc:spChg>
        <pc:spChg chg="mod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412" creationId="{04ABF1CD-1C61-4061-800B-030581E10639}"/>
          </ac:spMkLst>
        </pc:spChg>
        <pc:spChg chg="mod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413" creationId="{0DC7231E-8343-4C8E-BBCB-C28AD50BBD38}"/>
          </ac:spMkLst>
        </pc:spChg>
        <pc:spChg chg="mod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414" creationId="{207B1F7B-74AA-4DE9-BA96-3BFCE0858BE1}"/>
          </ac:spMkLst>
        </pc:spChg>
        <pc:spChg chg="mod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415" creationId="{FCDE7ED9-9640-402C-ACD9-3947B0815EFB}"/>
          </ac:spMkLst>
        </pc:spChg>
        <pc:spChg chg="mod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416" creationId="{DFD6AF4F-9DE0-49DE-8E47-2A13B40CA474}"/>
          </ac:spMkLst>
        </pc:spChg>
        <pc:spChg chg="mod">
          <ac:chgData name="hassan MH" userId="84cd2103f36ef0dc" providerId="LiveId" clId="{DB09E389-B254-452F-B509-6BD4BBA14926}" dt="2021-02-20T15:51:03.936" v="3435" actId="1076"/>
          <ac:spMkLst>
            <pc:docMk/>
            <pc:sldMk cId="2368513657" sldId="270"/>
            <ac:spMk id="417" creationId="{114AADC0-04D9-4FDE-B0A6-3C9620168661}"/>
          </ac:spMkLst>
        </pc:spChg>
        <pc:spChg chg="add del">
          <ac:chgData name="hassan MH" userId="84cd2103f36ef0dc" providerId="LiveId" clId="{DB09E389-B254-452F-B509-6BD4BBA14926}" dt="2021-02-20T14:40:34.879" v="2610" actId="478"/>
          <ac:spMkLst>
            <pc:docMk/>
            <pc:sldMk cId="2368513657" sldId="270"/>
            <ac:spMk id="466" creationId="{EBFBEB24-9308-4766-812C-6E5D88C80879}"/>
          </ac:spMkLst>
        </pc:spChg>
        <pc:spChg chg="add del">
          <ac:chgData name="hassan MH" userId="84cd2103f36ef0dc" providerId="LiveId" clId="{DB09E389-B254-452F-B509-6BD4BBA14926}" dt="2021-02-20T14:40:34.879" v="2610" actId="478"/>
          <ac:spMkLst>
            <pc:docMk/>
            <pc:sldMk cId="2368513657" sldId="270"/>
            <ac:spMk id="467" creationId="{2A73CCAC-4E75-4389-BEC3-0105BAD4A2F6}"/>
          </ac:spMkLst>
        </pc:spChg>
        <pc:spChg chg="add del">
          <ac:chgData name="hassan MH" userId="84cd2103f36ef0dc" providerId="LiveId" clId="{DB09E389-B254-452F-B509-6BD4BBA14926}" dt="2021-02-20T14:40:34.879" v="2610" actId="478"/>
          <ac:spMkLst>
            <pc:docMk/>
            <pc:sldMk cId="2368513657" sldId="270"/>
            <ac:spMk id="468" creationId="{E5D6BD9F-4685-4028-8D46-55D2D6141099}"/>
          </ac:spMkLst>
        </pc:spChg>
        <pc:spChg chg="add del">
          <ac:chgData name="hassan MH" userId="84cd2103f36ef0dc" providerId="LiveId" clId="{DB09E389-B254-452F-B509-6BD4BBA14926}" dt="2021-02-20T14:40:34.879" v="2610" actId="478"/>
          <ac:spMkLst>
            <pc:docMk/>
            <pc:sldMk cId="2368513657" sldId="270"/>
            <ac:spMk id="469" creationId="{2B733914-058C-4AC7-A586-AD68F268B370}"/>
          </ac:spMkLst>
        </pc:spChg>
        <pc:spChg chg="add del">
          <ac:chgData name="hassan MH" userId="84cd2103f36ef0dc" providerId="LiveId" clId="{DB09E389-B254-452F-B509-6BD4BBA14926}" dt="2021-02-20T14:40:34.879" v="2610" actId="478"/>
          <ac:spMkLst>
            <pc:docMk/>
            <pc:sldMk cId="2368513657" sldId="270"/>
            <ac:spMk id="470" creationId="{8F304174-B71A-4F50-9610-5FC6643F6A40}"/>
          </ac:spMkLst>
        </pc:spChg>
        <pc:spChg chg="add del">
          <ac:chgData name="hassan MH" userId="84cd2103f36ef0dc" providerId="LiveId" clId="{DB09E389-B254-452F-B509-6BD4BBA14926}" dt="2021-02-20T14:40:34.879" v="2610" actId="478"/>
          <ac:spMkLst>
            <pc:docMk/>
            <pc:sldMk cId="2368513657" sldId="270"/>
            <ac:spMk id="471" creationId="{F7362764-7CC9-4873-AFDC-99CA8CDEDBEB}"/>
          </ac:spMkLst>
        </pc:spChg>
        <pc:spChg chg="add del">
          <ac:chgData name="hassan MH" userId="84cd2103f36ef0dc" providerId="LiveId" clId="{DB09E389-B254-452F-B509-6BD4BBA14926}" dt="2021-02-20T14:40:34.879" v="2610" actId="478"/>
          <ac:spMkLst>
            <pc:docMk/>
            <pc:sldMk cId="2368513657" sldId="270"/>
            <ac:spMk id="472" creationId="{65009319-0247-495D-BDCB-4ACC81A5A9AC}"/>
          </ac:spMkLst>
        </pc:spChg>
        <pc:spChg chg="add del">
          <ac:chgData name="hassan MH" userId="84cd2103f36ef0dc" providerId="LiveId" clId="{DB09E389-B254-452F-B509-6BD4BBA14926}" dt="2021-02-20T14:40:34.879" v="2610" actId="478"/>
          <ac:spMkLst>
            <pc:docMk/>
            <pc:sldMk cId="2368513657" sldId="270"/>
            <ac:spMk id="473" creationId="{6ED90B80-EB54-4A4E-BA24-7F0B5D115C5F}"/>
          </ac:spMkLst>
        </pc:spChg>
        <pc:spChg chg="add del">
          <ac:chgData name="hassan MH" userId="84cd2103f36ef0dc" providerId="LiveId" clId="{DB09E389-B254-452F-B509-6BD4BBA14926}" dt="2021-02-20T14:40:34.879" v="2610" actId="478"/>
          <ac:spMkLst>
            <pc:docMk/>
            <pc:sldMk cId="2368513657" sldId="270"/>
            <ac:spMk id="498" creationId="{AD2577AB-6631-4E22-A979-8C6FC7836DA3}"/>
          </ac:spMkLst>
        </pc:spChg>
        <pc:spChg chg="add del">
          <ac:chgData name="hassan MH" userId="84cd2103f36ef0dc" providerId="LiveId" clId="{DB09E389-B254-452F-B509-6BD4BBA14926}" dt="2021-02-20T14:40:34.879" v="2610" actId="478"/>
          <ac:spMkLst>
            <pc:docMk/>
            <pc:sldMk cId="2368513657" sldId="270"/>
            <ac:spMk id="499" creationId="{98801F53-A1DE-4B81-A1BA-582A242275AA}"/>
          </ac:spMkLst>
        </pc:spChg>
        <pc:spChg chg="add del">
          <ac:chgData name="hassan MH" userId="84cd2103f36ef0dc" providerId="LiveId" clId="{DB09E389-B254-452F-B509-6BD4BBA14926}" dt="2021-02-20T14:40:34.879" v="2610" actId="478"/>
          <ac:spMkLst>
            <pc:docMk/>
            <pc:sldMk cId="2368513657" sldId="270"/>
            <ac:spMk id="500" creationId="{3109A6F2-87EA-41D2-B928-354DFFDBA1AC}"/>
          </ac:spMkLst>
        </pc:spChg>
        <pc:spChg chg="add del">
          <ac:chgData name="hassan MH" userId="84cd2103f36ef0dc" providerId="LiveId" clId="{DB09E389-B254-452F-B509-6BD4BBA14926}" dt="2021-02-20T14:40:34.879" v="2610" actId="478"/>
          <ac:spMkLst>
            <pc:docMk/>
            <pc:sldMk cId="2368513657" sldId="270"/>
            <ac:spMk id="501" creationId="{341262FD-CB47-4AA4-A3F0-416FB3D2B8D5}"/>
          </ac:spMkLst>
        </pc:spChg>
        <pc:spChg chg="add del">
          <ac:chgData name="hassan MH" userId="84cd2103f36ef0dc" providerId="LiveId" clId="{DB09E389-B254-452F-B509-6BD4BBA14926}" dt="2021-02-20T14:40:34.879" v="2610" actId="478"/>
          <ac:spMkLst>
            <pc:docMk/>
            <pc:sldMk cId="2368513657" sldId="270"/>
            <ac:spMk id="502" creationId="{7D08DE61-4325-4479-9C61-C17C94F5A4F7}"/>
          </ac:spMkLst>
        </pc:spChg>
        <pc:spChg chg="add del">
          <ac:chgData name="hassan MH" userId="84cd2103f36ef0dc" providerId="LiveId" clId="{DB09E389-B254-452F-B509-6BD4BBA14926}" dt="2021-02-20T14:40:34.879" v="2610" actId="478"/>
          <ac:spMkLst>
            <pc:docMk/>
            <pc:sldMk cId="2368513657" sldId="270"/>
            <ac:spMk id="503" creationId="{04BE4AC6-5C65-4D22-B48E-14A91603446C}"/>
          </ac:spMkLst>
        </pc:spChg>
        <pc:spChg chg="add del">
          <ac:chgData name="hassan MH" userId="84cd2103f36ef0dc" providerId="LiveId" clId="{DB09E389-B254-452F-B509-6BD4BBA14926}" dt="2021-02-20T14:40:34.879" v="2610" actId="478"/>
          <ac:spMkLst>
            <pc:docMk/>
            <pc:sldMk cId="2368513657" sldId="270"/>
            <ac:spMk id="504" creationId="{470242EE-326B-4D3E-AFCE-AE761A6ABDF0}"/>
          </ac:spMkLst>
        </pc:spChg>
        <pc:spChg chg="add del">
          <ac:chgData name="hassan MH" userId="84cd2103f36ef0dc" providerId="LiveId" clId="{DB09E389-B254-452F-B509-6BD4BBA14926}" dt="2021-02-20T14:40:34.879" v="2610" actId="478"/>
          <ac:spMkLst>
            <pc:docMk/>
            <pc:sldMk cId="2368513657" sldId="270"/>
            <ac:spMk id="505" creationId="{36C2918C-D538-4558-B273-7BB8550C8081}"/>
          </ac:spMkLst>
        </pc:spChg>
        <pc:grpChg chg="add del mod">
          <ac:chgData name="hassan MH" userId="84cd2103f36ef0dc" providerId="LiveId" clId="{DB09E389-B254-452F-B509-6BD4BBA14926}" dt="2021-02-20T14:42:09.338" v="2624" actId="165"/>
          <ac:grpSpMkLst>
            <pc:docMk/>
            <pc:sldMk cId="2368513657" sldId="270"/>
            <ac:grpSpMk id="3" creationId="{14BB624D-2E4E-48EC-9322-2515C7EB7A0E}"/>
          </ac:grpSpMkLst>
        </pc:grpChg>
        <pc:grpChg chg="add del mod">
          <ac:chgData name="hassan MH" userId="84cd2103f36ef0dc" providerId="LiveId" clId="{DB09E389-B254-452F-B509-6BD4BBA14926}" dt="2021-02-20T15:51:03.936" v="3435" actId="1076"/>
          <ac:grpSpMkLst>
            <pc:docMk/>
            <pc:sldMk cId="2368513657" sldId="270"/>
            <ac:grpSpMk id="404" creationId="{22AF30DD-84D4-4593-B2C5-0B7A0ED93C8E}"/>
          </ac:grpSpMkLst>
        </pc:grpChg>
        <pc:grpChg chg="add del">
          <ac:chgData name="hassan MH" userId="84cd2103f36ef0dc" providerId="LiveId" clId="{DB09E389-B254-452F-B509-6BD4BBA14926}" dt="2021-02-20T14:40:34.879" v="2610" actId="478"/>
          <ac:grpSpMkLst>
            <pc:docMk/>
            <pc:sldMk cId="2368513657" sldId="270"/>
            <ac:grpSpMk id="474" creationId="{4BD2A70A-251A-4D26-9027-A87193F4863D}"/>
          </ac:grpSpMkLst>
        </pc:grpChg>
        <pc:grpChg chg="add del">
          <ac:chgData name="hassan MH" userId="84cd2103f36ef0dc" providerId="LiveId" clId="{DB09E389-B254-452F-B509-6BD4BBA14926}" dt="2021-02-20T14:40:34.879" v="2610" actId="478"/>
          <ac:grpSpMkLst>
            <pc:docMk/>
            <pc:sldMk cId="2368513657" sldId="270"/>
            <ac:grpSpMk id="477" creationId="{E0CC9896-6B05-44C3-8C3C-827586121A08}"/>
          </ac:grpSpMkLst>
        </pc:grpChg>
        <pc:grpChg chg="add del">
          <ac:chgData name="hassan MH" userId="84cd2103f36ef0dc" providerId="LiveId" clId="{DB09E389-B254-452F-B509-6BD4BBA14926}" dt="2021-02-20T14:40:34.879" v="2610" actId="478"/>
          <ac:grpSpMkLst>
            <pc:docMk/>
            <pc:sldMk cId="2368513657" sldId="270"/>
            <ac:grpSpMk id="480" creationId="{1BEFB06F-D4D3-4D28-8106-C99AD5BBA248}"/>
          </ac:grpSpMkLst>
        </pc:grpChg>
        <pc:grpChg chg="add del">
          <ac:chgData name="hassan MH" userId="84cd2103f36ef0dc" providerId="LiveId" clId="{DB09E389-B254-452F-B509-6BD4BBA14926}" dt="2021-02-20T14:40:34.879" v="2610" actId="478"/>
          <ac:grpSpMkLst>
            <pc:docMk/>
            <pc:sldMk cId="2368513657" sldId="270"/>
            <ac:grpSpMk id="483" creationId="{9769A254-D5CF-4DF4-ABAB-0DC1F054F83A}"/>
          </ac:grpSpMkLst>
        </pc:grpChg>
        <pc:grpChg chg="add del">
          <ac:chgData name="hassan MH" userId="84cd2103f36ef0dc" providerId="LiveId" clId="{DB09E389-B254-452F-B509-6BD4BBA14926}" dt="2021-02-20T14:40:34.879" v="2610" actId="478"/>
          <ac:grpSpMkLst>
            <pc:docMk/>
            <pc:sldMk cId="2368513657" sldId="270"/>
            <ac:grpSpMk id="486" creationId="{5AD0E00E-78E2-4F96-BAC5-7E73B3604E33}"/>
          </ac:grpSpMkLst>
        </pc:grpChg>
        <pc:grpChg chg="add del">
          <ac:chgData name="hassan MH" userId="84cd2103f36ef0dc" providerId="LiveId" clId="{DB09E389-B254-452F-B509-6BD4BBA14926}" dt="2021-02-20T14:40:34.879" v="2610" actId="478"/>
          <ac:grpSpMkLst>
            <pc:docMk/>
            <pc:sldMk cId="2368513657" sldId="270"/>
            <ac:grpSpMk id="489" creationId="{887AB922-813F-453D-812C-76CD4CD4C399}"/>
          </ac:grpSpMkLst>
        </pc:grpChg>
        <pc:grpChg chg="add del">
          <ac:chgData name="hassan MH" userId="84cd2103f36ef0dc" providerId="LiveId" clId="{DB09E389-B254-452F-B509-6BD4BBA14926}" dt="2021-02-20T14:40:34.879" v="2610" actId="478"/>
          <ac:grpSpMkLst>
            <pc:docMk/>
            <pc:sldMk cId="2368513657" sldId="270"/>
            <ac:grpSpMk id="492" creationId="{57A969DE-532C-4A04-B2E0-720F718A8557}"/>
          </ac:grpSpMkLst>
        </pc:grpChg>
        <pc:grpChg chg="add del">
          <ac:chgData name="hassan MH" userId="84cd2103f36ef0dc" providerId="LiveId" clId="{DB09E389-B254-452F-B509-6BD4BBA14926}" dt="2021-02-20T14:40:34.879" v="2610" actId="478"/>
          <ac:grpSpMkLst>
            <pc:docMk/>
            <pc:sldMk cId="2368513657" sldId="270"/>
            <ac:grpSpMk id="495" creationId="{C7464718-5335-487F-84C6-E9EC31022DC6}"/>
          </ac:grpSpMkLst>
        </pc:grpChg>
        <pc:grpChg chg="add del">
          <ac:chgData name="hassan MH" userId="84cd2103f36ef0dc" providerId="LiveId" clId="{DB09E389-B254-452F-B509-6BD4BBA14926}" dt="2021-02-20T14:40:34.879" v="2610" actId="478"/>
          <ac:grpSpMkLst>
            <pc:docMk/>
            <pc:sldMk cId="2368513657" sldId="270"/>
            <ac:grpSpMk id="506" creationId="{83D9D42F-2423-4B20-A514-4374393078A9}"/>
          </ac:grpSpMkLst>
        </pc:grpChg>
        <pc:grpChg chg="add del">
          <ac:chgData name="hassan MH" userId="84cd2103f36ef0dc" providerId="LiveId" clId="{DB09E389-B254-452F-B509-6BD4BBA14926}" dt="2021-02-20T14:40:34.879" v="2610" actId="478"/>
          <ac:grpSpMkLst>
            <pc:docMk/>
            <pc:sldMk cId="2368513657" sldId="270"/>
            <ac:grpSpMk id="513" creationId="{E681EBAA-DAA2-4647-88DC-69BD5E6236BC}"/>
          </ac:grpSpMkLst>
        </pc:grpChg>
        <pc:picChg chg="add del mod">
          <ac:chgData name="hassan MH" userId="84cd2103f36ef0dc" providerId="LiveId" clId="{DB09E389-B254-452F-B509-6BD4BBA14926}" dt="2021-02-20T14:46:11.849" v="2672" actId="478"/>
          <ac:picMkLst>
            <pc:docMk/>
            <pc:sldMk cId="2368513657" sldId="270"/>
            <ac:picMk id="134" creationId="{2DAB0421-B60C-449A-9254-368A54A71BD2}"/>
          </ac:picMkLst>
        </pc:picChg>
        <pc:picChg chg="add mod">
          <ac:chgData name="hassan MH" userId="84cd2103f36ef0dc" providerId="LiveId" clId="{DB09E389-B254-452F-B509-6BD4BBA14926}" dt="2021-02-20T15:51:03.936" v="3435" actId="1076"/>
          <ac:picMkLst>
            <pc:docMk/>
            <pc:sldMk cId="2368513657" sldId="270"/>
            <ac:picMk id="135" creationId="{F38ED1D8-4C50-40F3-AD93-BEF466F698F3}"/>
          </ac:picMkLst>
        </pc:picChg>
        <pc:picChg chg="add del mod">
          <ac:chgData name="hassan MH" userId="84cd2103f36ef0dc" providerId="LiveId" clId="{DB09E389-B254-452F-B509-6BD4BBA14926}" dt="2021-02-20T14:46:11.266" v="2671" actId="478"/>
          <ac:picMkLst>
            <pc:docMk/>
            <pc:sldMk cId="2368513657" sldId="270"/>
            <ac:picMk id="136" creationId="{DC7EE9FB-E32E-49DB-9509-5490CB50561A}"/>
          </ac:picMkLst>
        </pc:picChg>
        <pc:picChg chg="add mod">
          <ac:chgData name="hassan MH" userId="84cd2103f36ef0dc" providerId="LiveId" clId="{DB09E389-B254-452F-B509-6BD4BBA14926}" dt="2021-02-20T15:51:03.936" v="3435" actId="1076"/>
          <ac:picMkLst>
            <pc:docMk/>
            <pc:sldMk cId="2368513657" sldId="270"/>
            <ac:picMk id="137" creationId="{614BC172-5751-492F-B168-DADED4FF6623}"/>
          </ac:picMkLst>
        </pc:picChg>
        <pc:picChg chg="add mod">
          <ac:chgData name="hassan MH" userId="84cd2103f36ef0dc" providerId="LiveId" clId="{DB09E389-B254-452F-B509-6BD4BBA14926}" dt="2021-02-20T16:25:46.143" v="3991" actId="207"/>
          <ac:picMkLst>
            <pc:docMk/>
            <pc:sldMk cId="2368513657" sldId="270"/>
            <ac:picMk id="138" creationId="{50E4A419-B527-4366-BAAC-4C713A6ACD11}"/>
          </ac:picMkLst>
        </pc:picChg>
        <pc:picChg chg="add mod">
          <ac:chgData name="hassan MH" userId="84cd2103f36ef0dc" providerId="LiveId" clId="{DB09E389-B254-452F-B509-6BD4BBA14926}" dt="2021-02-20T15:51:03.936" v="3435" actId="1076"/>
          <ac:picMkLst>
            <pc:docMk/>
            <pc:sldMk cId="2368513657" sldId="270"/>
            <ac:picMk id="139" creationId="{B5E9C620-A8A7-41BA-B148-21ED59601794}"/>
          </ac:picMkLst>
        </pc:picChg>
        <pc:picChg chg="add mod">
          <ac:chgData name="hassan MH" userId="84cd2103f36ef0dc" providerId="LiveId" clId="{DB09E389-B254-452F-B509-6BD4BBA14926}" dt="2021-02-20T15:51:03.936" v="3435" actId="1076"/>
          <ac:picMkLst>
            <pc:docMk/>
            <pc:sldMk cId="2368513657" sldId="270"/>
            <ac:picMk id="140" creationId="{55394998-D129-41A8-864E-EB7D28D7FE7D}"/>
          </ac:picMkLst>
        </pc:picChg>
        <pc:picChg chg="add mod">
          <ac:chgData name="hassan MH" userId="84cd2103f36ef0dc" providerId="LiveId" clId="{DB09E389-B254-452F-B509-6BD4BBA14926}" dt="2021-02-20T15:51:03.936" v="3435" actId="1076"/>
          <ac:picMkLst>
            <pc:docMk/>
            <pc:sldMk cId="2368513657" sldId="270"/>
            <ac:picMk id="141" creationId="{970E75B1-786A-4002-ACB3-FB85BC3E9E63}"/>
          </ac:picMkLst>
        </pc:picChg>
        <pc:cxnChg chg="add del">
          <ac:chgData name="hassan MH" userId="84cd2103f36ef0dc" providerId="LiveId" clId="{DB09E389-B254-452F-B509-6BD4BBA14926}" dt="2021-02-20T14:40:34.879" v="2610" actId="478"/>
          <ac:cxnSpMkLst>
            <pc:docMk/>
            <pc:sldMk cId="2368513657" sldId="270"/>
            <ac:cxnSpMk id="462" creationId="{EA2AD01A-BA23-4CCF-A578-05B9DB91F53B}"/>
          </ac:cxnSpMkLst>
        </pc:cxnChg>
        <pc:cxnChg chg="add del">
          <ac:chgData name="hassan MH" userId="84cd2103f36ef0dc" providerId="LiveId" clId="{DB09E389-B254-452F-B509-6BD4BBA14926}" dt="2021-02-20T14:40:34.879" v="2610" actId="478"/>
          <ac:cxnSpMkLst>
            <pc:docMk/>
            <pc:sldMk cId="2368513657" sldId="270"/>
            <ac:cxnSpMk id="463" creationId="{18F982A3-5B7D-4177-B2F6-40B4021682F3}"/>
          </ac:cxnSpMkLst>
        </pc:cxnChg>
        <pc:cxnChg chg="add del">
          <ac:chgData name="hassan MH" userId="84cd2103f36ef0dc" providerId="LiveId" clId="{DB09E389-B254-452F-B509-6BD4BBA14926}" dt="2021-02-20T14:40:34.879" v="2610" actId="478"/>
          <ac:cxnSpMkLst>
            <pc:docMk/>
            <pc:sldMk cId="2368513657" sldId="270"/>
            <ac:cxnSpMk id="464" creationId="{F2640C96-4BDE-4856-9F8A-F89A34ECCBBA}"/>
          </ac:cxnSpMkLst>
        </pc:cxnChg>
        <pc:cxnChg chg="add del">
          <ac:chgData name="hassan MH" userId="84cd2103f36ef0dc" providerId="LiveId" clId="{DB09E389-B254-452F-B509-6BD4BBA14926}" dt="2021-02-20T14:40:34.879" v="2610" actId="478"/>
          <ac:cxnSpMkLst>
            <pc:docMk/>
            <pc:sldMk cId="2368513657" sldId="270"/>
            <ac:cxnSpMk id="465" creationId="{E67635D0-C5A3-4224-856E-8D9D9DFF2D91}"/>
          </ac:cxnSpMkLst>
        </pc:cxnChg>
      </pc:sldChg>
      <pc:sldChg chg="addSp delSp modSp add mod modTransition modAnim">
        <pc:chgData name="hassan MH" userId="84cd2103f36ef0dc" providerId="LiveId" clId="{DB09E389-B254-452F-B509-6BD4BBA14926}" dt="2021-02-20T16:54:32.574" v="4198"/>
        <pc:sldMkLst>
          <pc:docMk/>
          <pc:sldMk cId="4031700263" sldId="271"/>
        </pc:sldMkLst>
        <pc:spChg chg="add mod">
          <ac:chgData name="hassan MH" userId="84cd2103f36ef0dc" providerId="LiveId" clId="{DB09E389-B254-452F-B509-6BD4BBA14926}" dt="2021-02-20T16:12:26.879" v="3760" actId="1076"/>
          <ac:spMkLst>
            <pc:docMk/>
            <pc:sldMk cId="4031700263" sldId="271"/>
            <ac:spMk id="71" creationId="{3B39B5D7-0B8C-43B9-BBC9-F5934DF02798}"/>
          </ac:spMkLst>
        </pc:spChg>
        <pc:spChg chg="mod">
          <ac:chgData name="hassan MH" userId="84cd2103f36ef0dc" providerId="LiveId" clId="{DB09E389-B254-452F-B509-6BD4BBA14926}" dt="2021-02-20T16:12:14.861" v="3757" actId="948"/>
          <ac:spMkLst>
            <pc:docMk/>
            <pc:sldMk cId="4031700263" sldId="271"/>
            <ac:spMk id="72" creationId="{EE0562DB-0C04-458C-ADF7-FA4547A3CDD3}"/>
          </ac:spMkLst>
        </pc:spChg>
        <pc:spChg chg="mod">
          <ac:chgData name="hassan MH" userId="84cd2103f36ef0dc" providerId="LiveId" clId="{DB09E389-B254-452F-B509-6BD4BBA14926}" dt="2021-02-20T16:12:26.879" v="3760" actId="1076"/>
          <ac:spMkLst>
            <pc:docMk/>
            <pc:sldMk cId="4031700263" sldId="271"/>
            <ac:spMk id="73" creationId="{A49E409F-8EF4-44FC-AD0B-BAC5B617182A}"/>
          </ac:spMkLst>
        </pc:spChg>
        <pc:spChg chg="del mod">
          <ac:chgData name="hassan MH" userId="84cd2103f36ef0dc" providerId="LiveId" clId="{DB09E389-B254-452F-B509-6BD4BBA14926}" dt="2021-02-20T14:44:48.770" v="2638" actId="478"/>
          <ac:spMkLst>
            <pc:docMk/>
            <pc:sldMk cId="4031700263" sldId="271"/>
            <ac:spMk id="74" creationId="{4CD8520B-0BB2-4D6D-B2C5-445DE8BE87D6}"/>
          </ac:spMkLst>
        </pc:spChg>
        <pc:spChg chg="mod">
          <ac:chgData name="hassan MH" userId="84cd2103f36ef0dc" providerId="LiveId" clId="{DB09E389-B254-452F-B509-6BD4BBA14926}" dt="2021-02-20T16:12:14.861" v="3757" actId="948"/>
          <ac:spMkLst>
            <pc:docMk/>
            <pc:sldMk cId="4031700263" sldId="271"/>
            <ac:spMk id="74" creationId="{FB88DDA2-A3E3-44B1-B379-F2EA77ACFCF7}"/>
          </ac:spMkLst>
        </pc:spChg>
        <pc:spChg chg="mod">
          <ac:chgData name="hassan MH" userId="84cd2103f36ef0dc" providerId="LiveId" clId="{DB09E389-B254-452F-B509-6BD4BBA14926}" dt="2021-02-20T16:12:14.861" v="3757" actId="948"/>
          <ac:spMkLst>
            <pc:docMk/>
            <pc:sldMk cId="4031700263" sldId="271"/>
            <ac:spMk id="75" creationId="{0A26E159-1981-406B-8959-E6C8D0B7F997}"/>
          </ac:spMkLst>
        </pc:spChg>
        <pc:spChg chg="add del mod">
          <ac:chgData name="hassan MH" userId="84cd2103f36ef0dc" providerId="LiveId" clId="{DB09E389-B254-452F-B509-6BD4BBA14926}" dt="2021-02-20T16:12:26.879" v="3760" actId="1076"/>
          <ac:spMkLst>
            <pc:docMk/>
            <pc:sldMk cId="4031700263" sldId="271"/>
            <ac:spMk id="76" creationId="{DBAA04A0-FBED-487A-A9B9-D7A6098FBE93}"/>
          </ac:spMkLst>
        </pc:spChg>
        <pc:spChg chg="mod">
          <ac:chgData name="hassan MH" userId="84cd2103f36ef0dc" providerId="LiveId" clId="{DB09E389-B254-452F-B509-6BD4BBA14926}" dt="2021-02-20T16:12:14.861" v="3757" actId="948"/>
          <ac:spMkLst>
            <pc:docMk/>
            <pc:sldMk cId="4031700263" sldId="271"/>
            <ac:spMk id="77" creationId="{21491163-ED95-409A-BBEE-8DCEE6ECF5F2}"/>
          </ac:spMkLst>
        </pc:spChg>
        <pc:spChg chg="del mod">
          <ac:chgData name="hassan MH" userId="84cd2103f36ef0dc" providerId="LiveId" clId="{DB09E389-B254-452F-B509-6BD4BBA14926}" dt="2021-02-20T14:44:55.037" v="2641" actId="478"/>
          <ac:spMkLst>
            <pc:docMk/>
            <pc:sldMk cId="4031700263" sldId="271"/>
            <ac:spMk id="77" creationId="{714D494B-83A5-4219-90F3-4D912762F5D2}"/>
          </ac:spMkLst>
        </pc:spChg>
        <pc:spChg chg="mod">
          <ac:chgData name="hassan MH" userId="84cd2103f36ef0dc" providerId="LiveId" clId="{DB09E389-B254-452F-B509-6BD4BBA14926}" dt="2021-02-20T16:12:14.861" v="3757" actId="948"/>
          <ac:spMkLst>
            <pc:docMk/>
            <pc:sldMk cId="4031700263" sldId="271"/>
            <ac:spMk id="78" creationId="{695467AB-C0D6-48BB-A1F8-FBACE4EE4DBE}"/>
          </ac:spMkLst>
        </pc:spChg>
        <pc:spChg chg="mod">
          <ac:chgData name="hassan MH" userId="84cd2103f36ef0dc" providerId="LiveId" clId="{DB09E389-B254-452F-B509-6BD4BBA14926}" dt="2021-02-20T16:12:26.879" v="3760" actId="1076"/>
          <ac:spMkLst>
            <pc:docMk/>
            <pc:sldMk cId="4031700263" sldId="271"/>
            <ac:spMk id="79" creationId="{EA26C9A0-2D82-417E-B20F-AE6BB8BD4E45}"/>
          </ac:spMkLst>
        </pc:spChg>
        <pc:spChg chg="mod">
          <ac:chgData name="hassan MH" userId="84cd2103f36ef0dc" providerId="LiveId" clId="{DB09E389-B254-452F-B509-6BD4BBA14926}" dt="2021-02-20T16:12:14.861" v="3757" actId="948"/>
          <ac:spMkLst>
            <pc:docMk/>
            <pc:sldMk cId="4031700263" sldId="271"/>
            <ac:spMk id="80" creationId="{362E964F-33F5-49D7-99E2-A3BEDEEB0FDC}"/>
          </ac:spMkLst>
        </pc:spChg>
        <pc:spChg chg="del mod">
          <ac:chgData name="hassan MH" userId="84cd2103f36ef0dc" providerId="LiveId" clId="{DB09E389-B254-452F-B509-6BD4BBA14926}" dt="2021-02-20T14:44:42.486" v="2635" actId="478"/>
          <ac:spMkLst>
            <pc:docMk/>
            <pc:sldMk cId="4031700263" sldId="271"/>
            <ac:spMk id="80" creationId="{4D09F018-B7FA-420F-AA85-549A13CD0217}"/>
          </ac:spMkLst>
        </pc:spChg>
        <pc:spChg chg="mod">
          <ac:chgData name="hassan MH" userId="84cd2103f36ef0dc" providerId="LiveId" clId="{DB09E389-B254-452F-B509-6BD4BBA14926}" dt="2021-02-20T16:12:14.861" v="3757" actId="948"/>
          <ac:spMkLst>
            <pc:docMk/>
            <pc:sldMk cId="4031700263" sldId="271"/>
            <ac:spMk id="81" creationId="{66E15739-4947-45AA-BBEF-8C38AF99BC7C}"/>
          </ac:spMkLst>
        </pc:spChg>
        <pc:spChg chg="mod">
          <ac:chgData name="hassan MH" userId="84cd2103f36ef0dc" providerId="LiveId" clId="{DB09E389-B254-452F-B509-6BD4BBA14926}" dt="2021-02-20T16:12:26.879" v="3760" actId="1076"/>
          <ac:spMkLst>
            <pc:docMk/>
            <pc:sldMk cId="4031700263" sldId="271"/>
            <ac:spMk id="82" creationId="{12044AAB-AF9B-4D82-A9BB-505A409CE11F}"/>
          </ac:spMkLst>
        </pc:spChg>
        <pc:spChg chg="mod">
          <ac:chgData name="hassan MH" userId="84cd2103f36ef0dc" providerId="LiveId" clId="{DB09E389-B254-452F-B509-6BD4BBA14926}" dt="2021-02-20T16:12:14.861" v="3757" actId="948"/>
          <ac:spMkLst>
            <pc:docMk/>
            <pc:sldMk cId="4031700263" sldId="271"/>
            <ac:spMk id="83" creationId="{5B3050F2-4B04-4E96-9D7F-49803FDB068D}"/>
          </ac:spMkLst>
        </pc:spChg>
        <pc:spChg chg="del mod">
          <ac:chgData name="hassan MH" userId="84cd2103f36ef0dc" providerId="LiveId" clId="{DB09E389-B254-452F-B509-6BD4BBA14926}" dt="2021-02-20T14:44:47.287" v="2637" actId="478"/>
          <ac:spMkLst>
            <pc:docMk/>
            <pc:sldMk cId="4031700263" sldId="271"/>
            <ac:spMk id="83" creationId="{E8ECF567-7CC3-4B64-BB18-62CFFF71B6AB}"/>
          </ac:spMkLst>
        </pc:spChg>
        <pc:spChg chg="mod">
          <ac:chgData name="hassan MH" userId="84cd2103f36ef0dc" providerId="LiveId" clId="{DB09E389-B254-452F-B509-6BD4BBA14926}" dt="2021-02-20T16:12:14.861" v="3757" actId="948"/>
          <ac:spMkLst>
            <pc:docMk/>
            <pc:sldMk cId="4031700263" sldId="271"/>
            <ac:spMk id="84" creationId="{152ABBE3-C269-4223-BC29-D3D84FBC07D4}"/>
          </ac:spMkLst>
        </pc:spChg>
        <pc:spChg chg="mod">
          <ac:chgData name="hassan MH" userId="84cd2103f36ef0dc" providerId="LiveId" clId="{DB09E389-B254-452F-B509-6BD4BBA14926}" dt="2021-02-20T16:46:11.150" v="4139" actId="207"/>
          <ac:spMkLst>
            <pc:docMk/>
            <pc:sldMk cId="4031700263" sldId="271"/>
            <ac:spMk id="85" creationId="{003E3503-5614-42D1-A4DE-F04444851BCA}"/>
          </ac:spMkLst>
        </pc:spChg>
        <pc:spChg chg="mod">
          <ac:chgData name="hassan MH" userId="84cd2103f36ef0dc" providerId="LiveId" clId="{DB09E389-B254-452F-B509-6BD4BBA14926}" dt="2021-02-20T16:12:14.861" v="3757" actId="948"/>
          <ac:spMkLst>
            <pc:docMk/>
            <pc:sldMk cId="4031700263" sldId="271"/>
            <ac:spMk id="86" creationId="{EA9330E0-19B9-43BB-A7CF-99C02427FCFB}"/>
          </ac:spMkLst>
        </pc:spChg>
        <pc:spChg chg="del mod">
          <ac:chgData name="hassan MH" userId="84cd2103f36ef0dc" providerId="LiveId" clId="{DB09E389-B254-452F-B509-6BD4BBA14926}" dt="2021-02-20T14:44:45.557" v="2636" actId="478"/>
          <ac:spMkLst>
            <pc:docMk/>
            <pc:sldMk cId="4031700263" sldId="271"/>
            <ac:spMk id="86" creationId="{FC5B9498-565C-4E9A-BCA4-EB1F0C82FCF7}"/>
          </ac:spMkLst>
        </pc:spChg>
        <pc:spChg chg="mod">
          <ac:chgData name="hassan MH" userId="84cd2103f36ef0dc" providerId="LiveId" clId="{DB09E389-B254-452F-B509-6BD4BBA14926}" dt="2021-02-20T16:12:14.861" v="3757" actId="948"/>
          <ac:spMkLst>
            <pc:docMk/>
            <pc:sldMk cId="4031700263" sldId="271"/>
            <ac:spMk id="87" creationId="{C6EC6B81-E5A3-4D3E-A790-69B345DB7E61}"/>
          </ac:spMkLst>
        </pc:spChg>
        <pc:spChg chg="mod">
          <ac:chgData name="hassan MH" userId="84cd2103f36ef0dc" providerId="LiveId" clId="{DB09E389-B254-452F-B509-6BD4BBA14926}" dt="2021-02-20T16:12:26.879" v="3760" actId="1076"/>
          <ac:spMkLst>
            <pc:docMk/>
            <pc:sldMk cId="4031700263" sldId="271"/>
            <ac:spMk id="88" creationId="{C41A537A-32FD-4AE3-9B14-9FB4ABAC1CE8}"/>
          </ac:spMkLst>
        </pc:spChg>
        <pc:spChg chg="del mod">
          <ac:chgData name="hassan MH" userId="84cd2103f36ef0dc" providerId="LiveId" clId="{DB09E389-B254-452F-B509-6BD4BBA14926}" dt="2021-02-20T14:44:41.127" v="2634" actId="478"/>
          <ac:spMkLst>
            <pc:docMk/>
            <pc:sldMk cId="4031700263" sldId="271"/>
            <ac:spMk id="89" creationId="{1811A6C3-6626-4215-B2A4-6DF0CC4105E9}"/>
          </ac:spMkLst>
        </pc:spChg>
        <pc:spChg chg="mod">
          <ac:chgData name="hassan MH" userId="84cd2103f36ef0dc" providerId="LiveId" clId="{DB09E389-B254-452F-B509-6BD4BBA14926}" dt="2021-02-20T16:12:14.861" v="3757" actId="948"/>
          <ac:spMkLst>
            <pc:docMk/>
            <pc:sldMk cId="4031700263" sldId="271"/>
            <ac:spMk id="89" creationId="{22020964-CC36-4913-B43F-31CE88AFD0E8}"/>
          </ac:spMkLst>
        </pc:spChg>
        <pc:spChg chg="add mod">
          <ac:chgData name="hassan MH" userId="84cd2103f36ef0dc" providerId="LiveId" clId="{DB09E389-B254-452F-B509-6BD4BBA14926}" dt="2021-02-20T16:12:26.879" v="3760" actId="1076"/>
          <ac:spMkLst>
            <pc:docMk/>
            <pc:sldMk cId="4031700263" sldId="271"/>
            <ac:spMk id="90" creationId="{A73D21A5-C642-4799-86C0-F6C66CE2CEA5}"/>
          </ac:spMkLst>
        </pc:spChg>
        <pc:spChg chg="add mod">
          <ac:chgData name="hassan MH" userId="84cd2103f36ef0dc" providerId="LiveId" clId="{DB09E389-B254-452F-B509-6BD4BBA14926}" dt="2021-02-20T16:12:26.879" v="3760" actId="1076"/>
          <ac:spMkLst>
            <pc:docMk/>
            <pc:sldMk cId="4031700263" sldId="271"/>
            <ac:spMk id="91" creationId="{B42058A8-4609-4A94-90AD-8AEB8289344C}"/>
          </ac:spMkLst>
        </pc:spChg>
        <pc:spChg chg="add mod">
          <ac:chgData name="hassan MH" userId="84cd2103f36ef0dc" providerId="LiveId" clId="{DB09E389-B254-452F-B509-6BD4BBA14926}" dt="2021-02-20T16:12:26.879" v="3760" actId="1076"/>
          <ac:spMkLst>
            <pc:docMk/>
            <pc:sldMk cId="4031700263" sldId="271"/>
            <ac:spMk id="92" creationId="{B9D6C180-0079-4EBB-95DF-EA8C5FDDCFB4}"/>
          </ac:spMkLst>
        </pc:spChg>
        <pc:spChg chg="add mod">
          <ac:chgData name="hassan MH" userId="84cd2103f36ef0dc" providerId="LiveId" clId="{DB09E389-B254-452F-B509-6BD4BBA14926}" dt="2021-02-20T16:12:26.879" v="3760" actId="1076"/>
          <ac:spMkLst>
            <pc:docMk/>
            <pc:sldMk cId="4031700263" sldId="271"/>
            <ac:spMk id="93" creationId="{12C03475-4999-4E87-87A5-9DCC4DFC1B97}"/>
          </ac:spMkLst>
        </pc:spChg>
        <pc:spChg chg="add mod">
          <ac:chgData name="hassan MH" userId="84cd2103f36ef0dc" providerId="LiveId" clId="{DB09E389-B254-452F-B509-6BD4BBA14926}" dt="2021-02-20T16:12:26.879" v="3760" actId="1076"/>
          <ac:spMkLst>
            <pc:docMk/>
            <pc:sldMk cId="4031700263" sldId="271"/>
            <ac:spMk id="94" creationId="{C5BB5D1D-6C7D-4B3C-9CA3-C85DBEFA37EF}"/>
          </ac:spMkLst>
        </pc:spChg>
        <pc:spChg chg="add mod">
          <ac:chgData name="hassan MH" userId="84cd2103f36ef0dc" providerId="LiveId" clId="{DB09E389-B254-452F-B509-6BD4BBA14926}" dt="2021-02-20T16:12:26.879" v="3760" actId="1076"/>
          <ac:spMkLst>
            <pc:docMk/>
            <pc:sldMk cId="4031700263" sldId="271"/>
            <ac:spMk id="95" creationId="{A5A7C4B8-14E8-4533-9FAD-094CD2E42765}"/>
          </ac:spMkLst>
        </pc:spChg>
        <pc:spChg chg="add mod">
          <ac:chgData name="hassan MH" userId="84cd2103f36ef0dc" providerId="LiveId" clId="{DB09E389-B254-452F-B509-6BD4BBA14926}" dt="2021-02-20T16:12:26.879" v="3760" actId="1076"/>
          <ac:spMkLst>
            <pc:docMk/>
            <pc:sldMk cId="4031700263" sldId="271"/>
            <ac:spMk id="96" creationId="{443EFFDB-82B1-497D-8417-706FF085D792}"/>
          </ac:spMkLst>
        </pc:spChg>
        <pc:spChg chg="add mod">
          <ac:chgData name="hassan MH" userId="84cd2103f36ef0dc" providerId="LiveId" clId="{DB09E389-B254-452F-B509-6BD4BBA14926}" dt="2021-02-20T16:12:26.879" v="3760" actId="1076"/>
          <ac:spMkLst>
            <pc:docMk/>
            <pc:sldMk cId="4031700263" sldId="271"/>
            <ac:spMk id="97" creationId="{117DF569-9C65-4A95-89F7-94720D51F9F4}"/>
          </ac:spMkLst>
        </pc:spChg>
        <pc:spChg chg="add mod">
          <ac:chgData name="hassan MH" userId="84cd2103f36ef0dc" providerId="LiveId" clId="{DB09E389-B254-452F-B509-6BD4BBA14926}" dt="2021-02-20T16:12:26.879" v="3760" actId="1076"/>
          <ac:spMkLst>
            <pc:docMk/>
            <pc:sldMk cId="4031700263" sldId="271"/>
            <ac:spMk id="98" creationId="{976005B8-B26C-4966-8E6F-668A3A3F4841}"/>
          </ac:spMkLst>
        </pc:spChg>
        <pc:spChg chg="add mod">
          <ac:chgData name="hassan MH" userId="84cd2103f36ef0dc" providerId="LiveId" clId="{DB09E389-B254-452F-B509-6BD4BBA14926}" dt="2021-02-20T16:12:26.879" v="3760" actId="1076"/>
          <ac:spMkLst>
            <pc:docMk/>
            <pc:sldMk cId="4031700263" sldId="271"/>
            <ac:spMk id="99" creationId="{44FBC8C7-DCE7-4866-91C1-8F37595663C2}"/>
          </ac:spMkLst>
        </pc:spChg>
        <pc:spChg chg="add mod">
          <ac:chgData name="hassan MH" userId="84cd2103f36ef0dc" providerId="LiveId" clId="{DB09E389-B254-452F-B509-6BD4BBA14926}" dt="2021-02-20T16:12:26.879" v="3760" actId="1076"/>
          <ac:spMkLst>
            <pc:docMk/>
            <pc:sldMk cId="4031700263" sldId="271"/>
            <ac:spMk id="100" creationId="{B8FBF7EB-C6A4-401E-95B2-68F12E0AC627}"/>
          </ac:spMkLst>
        </pc:spChg>
        <pc:spChg chg="mod">
          <ac:chgData name="hassan MH" userId="84cd2103f36ef0dc" providerId="LiveId" clId="{DB09E389-B254-452F-B509-6BD4BBA14926}" dt="2021-02-20T16:12:14.861" v="3757" actId="948"/>
          <ac:spMkLst>
            <pc:docMk/>
            <pc:sldMk cId="4031700263" sldId="271"/>
            <ac:spMk id="101" creationId="{BD5CA38B-6EFC-456B-93E9-E68FA5091E27}"/>
          </ac:spMkLst>
        </pc:spChg>
        <pc:spChg chg="add mod">
          <ac:chgData name="hassan MH" userId="84cd2103f36ef0dc" providerId="LiveId" clId="{DB09E389-B254-452F-B509-6BD4BBA14926}" dt="2021-02-20T16:12:39.038" v="3765" actId="1076"/>
          <ac:spMkLst>
            <pc:docMk/>
            <pc:sldMk cId="4031700263" sldId="271"/>
            <ac:spMk id="102" creationId="{C265F91B-239F-4538-AB2C-A395DCB690C7}"/>
          </ac:spMkLst>
        </pc:spChg>
        <pc:spChg chg="mod">
          <ac:chgData name="hassan MH" userId="84cd2103f36ef0dc" providerId="LiveId" clId="{DB09E389-B254-452F-B509-6BD4BBA14926}" dt="2021-02-20T16:12:12.590" v="3755" actId="14100"/>
          <ac:spMkLst>
            <pc:docMk/>
            <pc:sldMk cId="4031700263" sldId="271"/>
            <ac:spMk id="107" creationId="{60F5B683-9C59-434A-A079-6B957EAAD280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08" creationId="{D6AB68DC-D15E-4982-8CAA-2CD44DF2F220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09" creationId="{54A6ED40-562E-444D-9F36-26248F0E2BD5}"/>
          </ac:spMkLst>
        </pc:spChg>
        <pc:spChg chg="mod">
          <ac:chgData name="hassan MH" userId="84cd2103f36ef0dc" providerId="LiveId" clId="{DB09E389-B254-452F-B509-6BD4BBA14926}" dt="2021-02-20T16:11:09.564" v="3747" actId="20577"/>
          <ac:spMkLst>
            <pc:docMk/>
            <pc:sldMk cId="4031700263" sldId="271"/>
            <ac:spMk id="110" creationId="{BEFB4D88-A80A-4DCE-9117-24CB5D0F703A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11" creationId="{E894A0D7-E401-4588-8BEF-C78B76460CC8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12" creationId="{6297E9B3-B12B-447F-9E47-E0EACB19F29B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13" creationId="{0A9A73C3-E641-4E18-835E-11815BFB277F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14" creationId="{7D3F6393-C335-44D5-A10F-6754A02F0D35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15" creationId="{938247CA-20A3-4494-9A81-4D4994DFF172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16" creationId="{D02A45F9-B090-4F15-AC2B-7E88FB5CF539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17" creationId="{D18F55C0-6B63-478F-9E44-613ACC46D0D8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18" creationId="{72A861D9-E69B-4113-9DC0-FB1B708F1136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19" creationId="{62B12097-311A-41AE-B50F-8AB4E93B5721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20" creationId="{C58D387C-86B7-41F1-9F31-56C8C1566CC9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21" creationId="{8A3B6D0B-2CBB-44F6-B72A-B39D82615BCA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22" creationId="{0B3CF3E2-D7BB-46AB-9A6D-6E82419AB7F5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23" creationId="{E3BFCFFA-AAD2-4D4E-81B9-BA915F1C6201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24" creationId="{B5DEAE0E-B526-4E71-BF32-83E5DA0A6768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25" creationId="{AFEAF3D0-402A-4A58-988A-AA7D861C825D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26" creationId="{02899967-0B0D-4AAD-A15F-B87708E69D6F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27" creationId="{F772D110-E8C4-43AE-9142-B61FD8D1E513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28" creationId="{B74970C9-B242-495A-8307-945CEA52AEAA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29" creationId="{70AF83BD-39C4-4CFC-80E7-322CAD28A644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30" creationId="{E2221FB7-9BC0-4B13-8B9D-4814B309F888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31" creationId="{2D51D3B7-B69F-4A53-99AC-55B73C165DE8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32" creationId="{5DC16CFF-0BFB-483C-B70B-B4B80CDCEBEB}"/>
          </ac:spMkLst>
        </pc:spChg>
        <pc:spChg chg="del">
          <ac:chgData name="hassan MH" userId="84cd2103f36ef0dc" providerId="LiveId" clId="{DB09E389-B254-452F-B509-6BD4BBA14926}" dt="2021-02-20T14:42:18.739" v="2626" actId="478"/>
          <ac:spMkLst>
            <pc:docMk/>
            <pc:sldMk cId="4031700263" sldId="271"/>
            <ac:spMk id="133" creationId="{783E7831-D580-440F-89B3-8FFF3955F10D}"/>
          </ac:spMkLst>
        </pc:spChg>
        <pc:grpChg chg="add mod">
          <ac:chgData name="hassan MH" userId="84cd2103f36ef0dc" providerId="LiveId" clId="{DB09E389-B254-452F-B509-6BD4BBA14926}" dt="2021-02-20T16:12:16.757" v="3759" actId="14100"/>
          <ac:grpSpMkLst>
            <pc:docMk/>
            <pc:sldMk cId="4031700263" sldId="271"/>
            <ac:grpSpMk id="70" creationId="{A6FDFB91-FC9A-44A6-ADE4-C008880BAF45}"/>
          </ac:grpSpMkLst>
        </pc:grpChg>
        <pc:grpChg chg="add del mod">
          <ac:chgData name="hassan MH" userId="84cd2103f36ef0dc" providerId="LiveId" clId="{DB09E389-B254-452F-B509-6BD4BBA14926}" dt="2021-02-20T14:44:48.770" v="2638" actId="478"/>
          <ac:grpSpMkLst>
            <pc:docMk/>
            <pc:sldMk cId="4031700263" sldId="271"/>
            <ac:grpSpMk id="72" creationId="{4B638236-FCF2-40E3-B7E0-822C02FCCF87}"/>
          </ac:grpSpMkLst>
        </pc:grpChg>
        <pc:grpChg chg="add del mod">
          <ac:chgData name="hassan MH" userId="84cd2103f36ef0dc" providerId="LiveId" clId="{DB09E389-B254-452F-B509-6BD4BBA14926}" dt="2021-02-20T14:44:55.037" v="2641" actId="478"/>
          <ac:grpSpMkLst>
            <pc:docMk/>
            <pc:sldMk cId="4031700263" sldId="271"/>
            <ac:grpSpMk id="75" creationId="{9F0F2702-0BBF-4175-ABC2-73B752EAE564}"/>
          </ac:grpSpMkLst>
        </pc:grpChg>
        <pc:grpChg chg="add del mod">
          <ac:chgData name="hassan MH" userId="84cd2103f36ef0dc" providerId="LiveId" clId="{DB09E389-B254-452F-B509-6BD4BBA14926}" dt="2021-02-20T14:44:42.486" v="2635" actId="478"/>
          <ac:grpSpMkLst>
            <pc:docMk/>
            <pc:sldMk cId="4031700263" sldId="271"/>
            <ac:grpSpMk id="78" creationId="{CC743DF8-C9DC-453B-BF89-188BD0D44703}"/>
          </ac:grpSpMkLst>
        </pc:grpChg>
        <pc:grpChg chg="add del mod">
          <ac:chgData name="hassan MH" userId="84cd2103f36ef0dc" providerId="LiveId" clId="{DB09E389-B254-452F-B509-6BD4BBA14926}" dt="2021-02-20T14:44:47.287" v="2637" actId="478"/>
          <ac:grpSpMkLst>
            <pc:docMk/>
            <pc:sldMk cId="4031700263" sldId="271"/>
            <ac:grpSpMk id="81" creationId="{3FA71A73-51F6-430E-A873-B8934A7B457C}"/>
          </ac:grpSpMkLst>
        </pc:grpChg>
        <pc:grpChg chg="add del mod">
          <ac:chgData name="hassan MH" userId="84cd2103f36ef0dc" providerId="LiveId" clId="{DB09E389-B254-452F-B509-6BD4BBA14926}" dt="2021-02-20T14:44:45.557" v="2636" actId="478"/>
          <ac:grpSpMkLst>
            <pc:docMk/>
            <pc:sldMk cId="4031700263" sldId="271"/>
            <ac:grpSpMk id="84" creationId="{8EB69745-572F-47C5-B9A4-575CBA5D248B}"/>
          </ac:grpSpMkLst>
        </pc:grpChg>
        <pc:grpChg chg="add del mod">
          <ac:chgData name="hassan MH" userId="84cd2103f36ef0dc" providerId="LiveId" clId="{DB09E389-B254-452F-B509-6BD4BBA14926}" dt="2021-02-20T14:44:41.127" v="2634" actId="478"/>
          <ac:grpSpMkLst>
            <pc:docMk/>
            <pc:sldMk cId="4031700263" sldId="271"/>
            <ac:grpSpMk id="87" creationId="{1F81AE83-01FF-4F84-AC57-67DA1C834B07}"/>
          </ac:grpSpMkLst>
        </pc:grpChg>
        <pc:picChg chg="add del mod">
          <ac:chgData name="hassan MH" userId="84cd2103f36ef0dc" providerId="LiveId" clId="{DB09E389-B254-452F-B509-6BD4BBA14926}" dt="2021-02-20T14:45:29.605" v="2649" actId="21"/>
          <ac:picMkLst>
            <pc:docMk/>
            <pc:sldMk cId="4031700263" sldId="271"/>
            <ac:picMk id="3" creationId="{E2DB7081-4C37-4865-850F-A15815992EB3}"/>
          </ac:picMkLst>
        </pc:picChg>
        <pc:picChg chg="add del mod">
          <ac:chgData name="hassan MH" userId="84cd2103f36ef0dc" providerId="LiveId" clId="{DB09E389-B254-452F-B509-6BD4BBA14926}" dt="2021-02-20T14:45:29.605" v="2649" actId="21"/>
          <ac:picMkLst>
            <pc:docMk/>
            <pc:sldMk cId="4031700263" sldId="271"/>
            <ac:picMk id="5" creationId="{F17862B8-0E8E-453A-BC04-3C6BE12C342E}"/>
          </ac:picMkLst>
        </pc:picChg>
        <pc:picChg chg="add del mod">
          <ac:chgData name="hassan MH" userId="84cd2103f36ef0dc" providerId="LiveId" clId="{DB09E389-B254-452F-B509-6BD4BBA14926}" dt="2021-02-20T14:45:29.605" v="2649" actId="21"/>
          <ac:picMkLst>
            <pc:docMk/>
            <pc:sldMk cId="4031700263" sldId="271"/>
            <ac:picMk id="7" creationId="{C86F7B97-BB13-417B-9953-A20625119020}"/>
          </ac:picMkLst>
        </pc:picChg>
        <pc:picChg chg="add del mod">
          <ac:chgData name="hassan MH" userId="84cd2103f36ef0dc" providerId="LiveId" clId="{DB09E389-B254-452F-B509-6BD4BBA14926}" dt="2021-02-20T14:45:29.605" v="2649" actId="21"/>
          <ac:picMkLst>
            <pc:docMk/>
            <pc:sldMk cId="4031700263" sldId="271"/>
            <ac:picMk id="23" creationId="{219BD807-C6DF-4E82-AA75-298AA82F7B97}"/>
          </ac:picMkLst>
        </pc:picChg>
        <pc:picChg chg="add del mod">
          <ac:chgData name="hassan MH" userId="84cd2103f36ef0dc" providerId="LiveId" clId="{DB09E389-B254-452F-B509-6BD4BBA14926}" dt="2021-02-20T14:45:29.605" v="2649" actId="21"/>
          <ac:picMkLst>
            <pc:docMk/>
            <pc:sldMk cId="4031700263" sldId="271"/>
            <ac:picMk id="25" creationId="{32E20237-E26F-4DA9-B86D-57F1F7D6BABE}"/>
          </ac:picMkLst>
        </pc:picChg>
        <pc:picChg chg="add del mod">
          <ac:chgData name="hassan MH" userId="84cd2103f36ef0dc" providerId="LiveId" clId="{DB09E389-B254-452F-B509-6BD4BBA14926}" dt="2021-02-20T14:45:29.605" v="2649" actId="21"/>
          <ac:picMkLst>
            <pc:docMk/>
            <pc:sldMk cId="4031700263" sldId="271"/>
            <ac:picMk id="27" creationId="{38397F63-36CC-4303-872D-B539A052EE79}"/>
          </ac:picMkLst>
        </pc:picChg>
        <pc:picChg chg="add del mod">
          <ac:chgData name="hassan MH" userId="84cd2103f36ef0dc" providerId="LiveId" clId="{DB09E389-B254-452F-B509-6BD4BBA14926}" dt="2021-02-20T14:45:29.605" v="2649" actId="21"/>
          <ac:picMkLst>
            <pc:docMk/>
            <pc:sldMk cId="4031700263" sldId="271"/>
            <ac:picMk id="29" creationId="{D92D85B1-2757-4D27-8E47-9CDD7537F308}"/>
          </ac:picMkLst>
        </pc:picChg>
        <pc:picChg chg="add mod">
          <ac:chgData name="hassan MH" userId="84cd2103f36ef0dc" providerId="LiveId" clId="{DB09E389-B254-452F-B509-6BD4BBA14926}" dt="2021-02-20T16:12:26.879" v="3760" actId="1076"/>
          <ac:picMkLst>
            <pc:docMk/>
            <pc:sldMk cId="4031700263" sldId="271"/>
            <ac:picMk id="31" creationId="{F1773753-F661-4191-985D-D4DE8E703ED8}"/>
          </ac:picMkLst>
        </pc:picChg>
        <pc:picChg chg="add del mod">
          <ac:chgData name="hassan MH" userId="84cd2103f36ef0dc" providerId="LiveId" clId="{DB09E389-B254-452F-B509-6BD4BBA14926}" dt="2021-02-20T14:45:29.605" v="2649" actId="21"/>
          <ac:picMkLst>
            <pc:docMk/>
            <pc:sldMk cId="4031700263" sldId="271"/>
            <ac:picMk id="33" creationId="{1914063A-03AE-478D-B8A3-7303F91C2FFE}"/>
          </ac:picMkLst>
        </pc:picChg>
        <pc:picChg chg="add mod">
          <ac:chgData name="hassan MH" userId="84cd2103f36ef0dc" providerId="LiveId" clId="{DB09E389-B254-452F-B509-6BD4BBA14926}" dt="2021-02-20T16:12:26.879" v="3760" actId="1076"/>
          <ac:picMkLst>
            <pc:docMk/>
            <pc:sldMk cId="4031700263" sldId="271"/>
            <ac:picMk id="35" creationId="{44F41CEC-C97D-480C-9FB9-758FF56FB7A3}"/>
          </ac:picMkLst>
        </pc:picChg>
        <pc:picChg chg="add mod">
          <ac:chgData name="hassan MH" userId="84cd2103f36ef0dc" providerId="LiveId" clId="{DB09E389-B254-452F-B509-6BD4BBA14926}" dt="2021-02-20T16:12:26.879" v="3760" actId="1076"/>
          <ac:picMkLst>
            <pc:docMk/>
            <pc:sldMk cId="4031700263" sldId="271"/>
            <ac:picMk id="51" creationId="{0B58C9E6-4E79-4977-B3CA-CA63AF3B1605}"/>
          </ac:picMkLst>
        </pc:picChg>
        <pc:picChg chg="add mod">
          <ac:chgData name="hassan MH" userId="84cd2103f36ef0dc" providerId="LiveId" clId="{DB09E389-B254-452F-B509-6BD4BBA14926}" dt="2021-02-20T16:12:26.879" v="3760" actId="1076"/>
          <ac:picMkLst>
            <pc:docMk/>
            <pc:sldMk cId="4031700263" sldId="271"/>
            <ac:picMk id="53" creationId="{1F06F0BD-ADD8-49C9-AB20-6CFDB595277D}"/>
          </ac:picMkLst>
        </pc:picChg>
        <pc:picChg chg="add mod">
          <ac:chgData name="hassan MH" userId="84cd2103f36ef0dc" providerId="LiveId" clId="{DB09E389-B254-452F-B509-6BD4BBA14926}" dt="2021-02-20T16:12:26.879" v="3760" actId="1076"/>
          <ac:picMkLst>
            <pc:docMk/>
            <pc:sldMk cId="4031700263" sldId="271"/>
            <ac:picMk id="55" creationId="{4A42A7AE-7ABB-48E7-B9F9-3DB88CCC089E}"/>
          </ac:picMkLst>
        </pc:picChg>
        <pc:picChg chg="add mod">
          <ac:chgData name="hassan MH" userId="84cd2103f36ef0dc" providerId="LiveId" clId="{DB09E389-B254-452F-B509-6BD4BBA14926}" dt="2021-02-20T16:12:26.879" v="3760" actId="1076"/>
          <ac:picMkLst>
            <pc:docMk/>
            <pc:sldMk cId="4031700263" sldId="271"/>
            <ac:picMk id="57" creationId="{E2364D95-EEF4-4C89-BE72-A61F5E78254B}"/>
          </ac:picMkLst>
        </pc:picChg>
      </pc:sldChg>
      <pc:sldChg chg="addSp delSp modSp add mod ord modTransition setBg modAnim">
        <pc:chgData name="hassan MH" userId="84cd2103f36ef0dc" providerId="LiveId" clId="{DB09E389-B254-452F-B509-6BD4BBA14926}" dt="2021-02-20T16:54:32.574" v="4198"/>
        <pc:sldMkLst>
          <pc:docMk/>
          <pc:sldMk cId="3843767896" sldId="272"/>
        </pc:sldMkLst>
        <pc:spChg chg="add del mod">
          <ac:chgData name="hassan MH" userId="84cd2103f36ef0dc" providerId="LiveId" clId="{DB09E389-B254-452F-B509-6BD4BBA14926}" dt="2021-02-20T14:50:57.683" v="2740"/>
          <ac:spMkLst>
            <pc:docMk/>
            <pc:sldMk cId="3843767896" sldId="272"/>
            <ac:spMk id="3" creationId="{BC78671D-F25D-4664-AC07-25CFAD1EE24A}"/>
          </ac:spMkLst>
        </pc:spChg>
        <pc:spChg chg="add del mod">
          <ac:chgData name="hassan MH" userId="84cd2103f36ef0dc" providerId="LiveId" clId="{DB09E389-B254-452F-B509-6BD4BBA14926}" dt="2021-02-20T14:50:57.683" v="2740"/>
          <ac:spMkLst>
            <pc:docMk/>
            <pc:sldMk cId="3843767896" sldId="272"/>
            <ac:spMk id="7" creationId="{C6EBCB0B-4CC0-43AB-B061-8774DCD64AC4}"/>
          </ac:spMkLst>
        </pc:spChg>
        <pc:spChg chg="add mod topLvl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78" creationId="{D61CAACF-BFE2-4A13-8F81-EC878A164980}"/>
          </ac:spMkLst>
        </pc:spChg>
        <pc:spChg chg="add del mod topLvl">
          <ac:chgData name="hassan MH" userId="84cd2103f36ef0dc" providerId="LiveId" clId="{DB09E389-B254-452F-B509-6BD4BBA14926}" dt="2021-02-20T16:27:01.496" v="4031" actId="478"/>
          <ac:spMkLst>
            <pc:docMk/>
            <pc:sldMk cId="3843767896" sldId="272"/>
            <ac:spMk id="79" creationId="{2EAA06AF-0532-4969-80A0-AA52BF367F9E}"/>
          </ac:spMkLst>
        </pc:spChg>
        <pc:spChg chg="add mod topLvl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80" creationId="{9E5F2414-4CC9-4D6C-8716-C19B183ACCD8}"/>
          </ac:spMkLst>
        </pc:spChg>
        <pc:spChg chg="add mod topLvl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81" creationId="{5EB156BB-F012-4525-A470-6D05561DFD97}"/>
          </ac:spMkLst>
        </pc:spChg>
        <pc:spChg chg="add mod topLvl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82" creationId="{69C30DBE-32B1-475C-B78F-2C846A765E65}"/>
          </ac:spMkLst>
        </pc:spChg>
        <pc:spChg chg="add mod topLvl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83" creationId="{144597DF-D163-453D-BAA4-A842A467C818}"/>
          </ac:spMkLst>
        </pc:spChg>
        <pc:spChg chg="add mod topLvl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84" creationId="{CCEF2163-3CB3-45BA-A44F-52DE2641B050}"/>
          </ac:spMkLst>
        </pc:spChg>
        <pc:spChg chg="add mod topLvl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85" creationId="{3E366F9C-583D-4BE8-B53A-EC494E812233}"/>
          </ac:spMkLst>
        </pc:spChg>
        <pc:spChg chg="add mod topLvl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86" creationId="{5E8C36B2-4260-49EF-8E16-4AEA442BC15F}"/>
          </ac:spMkLst>
        </pc:spChg>
        <pc:spChg chg="add mod topLvl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87" creationId="{774257C1-E727-44D4-AE08-51937110BF49}"/>
          </ac:spMkLst>
        </pc:spChg>
        <pc:spChg chg="add mod topLvl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88" creationId="{C9257692-A556-47F5-879E-F5D3D91B6155}"/>
          </ac:spMkLst>
        </pc:spChg>
        <pc:spChg chg="add mod topLvl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89" creationId="{A8FD603D-DF51-4F76-AEED-C931F508F04D}"/>
          </ac:spMkLst>
        </pc:spChg>
        <pc:spChg chg="add mod topLvl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90" creationId="{BE70E125-4C24-45B4-A443-BDAC7180C536}"/>
          </ac:spMkLst>
        </pc:spChg>
        <pc:spChg chg="mod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92" creationId="{910E7E2D-C6D2-4297-82BD-B3E227A00121}"/>
          </ac:spMkLst>
        </pc:spChg>
        <pc:spChg chg="del mod">
          <ac:chgData name="hassan MH" userId="84cd2103f36ef0dc" providerId="LiveId" clId="{DB09E389-B254-452F-B509-6BD4BBA14926}" dt="2021-02-20T14:50:05.553" v="2730" actId="478"/>
          <ac:spMkLst>
            <pc:docMk/>
            <pc:sldMk cId="3843767896" sldId="272"/>
            <ac:spMk id="93" creationId="{EDD3B3F0-6E14-424C-A2FE-5C45144E1EC0}"/>
          </ac:spMkLst>
        </pc:spChg>
        <pc:spChg chg="mod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95" creationId="{CC127F3E-DB04-4E7D-B3EC-9C413D8B4F08}"/>
          </ac:spMkLst>
        </pc:spChg>
        <pc:spChg chg="del mod">
          <ac:chgData name="hassan MH" userId="84cd2103f36ef0dc" providerId="LiveId" clId="{DB09E389-B254-452F-B509-6BD4BBA14926}" dt="2021-02-20T14:49:58.585" v="2729" actId="478"/>
          <ac:spMkLst>
            <pc:docMk/>
            <pc:sldMk cId="3843767896" sldId="272"/>
            <ac:spMk id="96" creationId="{F1A6A5F8-C6D5-4DFE-A4F1-8C0A5F9F7D2C}"/>
          </ac:spMkLst>
        </pc:spChg>
        <pc:spChg chg="mod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98" creationId="{3FD36C60-CDB3-4242-BAF3-F5141A5EEE85}"/>
          </ac:spMkLst>
        </pc:spChg>
        <pc:spChg chg="add mod">
          <ac:chgData name="hassan MH" userId="84cd2103f36ef0dc" providerId="LiveId" clId="{DB09E389-B254-452F-B509-6BD4BBA14926}" dt="2021-02-20T16:48:54.259" v="4194" actId="1076"/>
          <ac:spMkLst>
            <pc:docMk/>
            <pc:sldMk cId="3843767896" sldId="272"/>
            <ac:spMk id="99" creationId="{44BD93B0-45FB-4DF6-AD21-B798C9DB0F97}"/>
          </ac:spMkLst>
        </pc:spChg>
        <pc:spChg chg="del mod">
          <ac:chgData name="hassan MH" userId="84cd2103f36ef0dc" providerId="LiveId" clId="{DB09E389-B254-452F-B509-6BD4BBA14926}" dt="2021-02-20T14:49:51.582" v="2728" actId="478"/>
          <ac:spMkLst>
            <pc:docMk/>
            <pc:sldMk cId="3843767896" sldId="272"/>
            <ac:spMk id="99" creationId="{65ECABD3-ADB8-4C08-B206-5E10C2F5D311}"/>
          </ac:spMkLst>
        </pc:spChg>
        <pc:spChg chg="mod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101" creationId="{BC8A13D4-3143-4DFC-B0D2-CCFE57AF9FF2}"/>
          </ac:spMkLst>
        </pc:spChg>
        <pc:spChg chg="mod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102" creationId="{8E003D04-570A-4794-975D-B723D6D9986A}"/>
          </ac:spMkLst>
        </pc:spChg>
        <pc:spChg chg="del mod">
          <ac:chgData name="hassan MH" userId="84cd2103f36ef0dc" providerId="LiveId" clId="{DB09E389-B254-452F-B509-6BD4BBA14926}" dt="2021-02-20T14:50:11.008" v="2731" actId="478"/>
          <ac:spMkLst>
            <pc:docMk/>
            <pc:sldMk cId="3843767896" sldId="272"/>
            <ac:spMk id="102" creationId="{B3DA8023-BC54-47FE-BCD7-22C20D96F6F4}"/>
          </ac:spMkLst>
        </pc:spChg>
        <pc:spChg chg="add mod topLvl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103" creationId="{7EE233AE-2CF1-4AEB-8E85-087D244893E7}"/>
          </ac:spMkLst>
        </pc:spChg>
        <pc:spChg chg="add mod topLvl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104" creationId="{8D664C43-20AA-4D9B-BFDA-49A990B674FA}"/>
          </ac:spMkLst>
        </pc:spChg>
        <pc:spChg chg="add mod topLvl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105" creationId="{89682DE3-103C-4033-AB41-84841EAEB5AE}"/>
          </ac:spMkLst>
        </pc:spChg>
        <pc:spChg chg="mod">
          <ac:chgData name="hassan MH" userId="84cd2103f36ef0dc" providerId="LiveId" clId="{DB09E389-B254-452F-B509-6BD4BBA14926}" dt="2021-02-20T14:50:42.082" v="2737"/>
          <ac:spMkLst>
            <pc:docMk/>
            <pc:sldMk cId="3843767896" sldId="272"/>
            <ac:spMk id="106" creationId="{B614BD21-9A79-4CDF-8CB9-7312F7CA62EA}"/>
          </ac:spMkLst>
        </pc:spChg>
        <pc:spChg chg="mod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106" creationId="{BAE5ACF7-B17A-4733-850E-A691214B335A}"/>
          </ac:spMkLst>
        </pc:spChg>
        <pc:spChg chg="mod ord">
          <ac:chgData name="hassan MH" userId="84cd2103f36ef0dc" providerId="LiveId" clId="{DB09E389-B254-452F-B509-6BD4BBA14926}" dt="2021-02-20T14:51:19.913" v="2749" actId="167"/>
          <ac:spMkLst>
            <pc:docMk/>
            <pc:sldMk cId="3843767896" sldId="272"/>
            <ac:spMk id="107" creationId="{E66F876E-E320-48EB-81E8-46F674620037}"/>
          </ac:spMkLst>
        </pc:spChg>
        <pc:spChg chg="mod ord">
          <ac:chgData name="hassan MH" userId="84cd2103f36ef0dc" providerId="LiveId" clId="{DB09E389-B254-452F-B509-6BD4BBA14926}" dt="2021-02-20T14:51:17.400" v="2748" actId="167"/>
          <ac:spMkLst>
            <pc:docMk/>
            <pc:sldMk cId="3843767896" sldId="272"/>
            <ac:spMk id="108" creationId="{6E533D96-35B7-4965-BE1F-B73575706138}"/>
          </ac:spMkLst>
        </pc:spChg>
        <pc:spChg chg="mod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111" creationId="{427E0E01-F48A-4FDB-8411-E119CC2311C9}"/>
          </ac:spMkLst>
        </pc:spChg>
        <pc:spChg chg="mod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114" creationId="{F2E90E9B-F2DC-4B52-B8F5-32C72A3FED6A}"/>
          </ac:spMkLst>
        </pc:spChg>
        <pc:spChg chg="mod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115" creationId="{7C902102-FE27-4C40-A0EA-40CC5688059F}"/>
          </ac:spMkLst>
        </pc:spChg>
        <pc:spChg chg="mod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116" creationId="{A72B6A40-1B21-4617-B83D-3039C3034BC6}"/>
          </ac:spMkLst>
        </pc:spChg>
        <pc:spChg chg="mod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117" creationId="{5AC65FA3-F331-44BE-A77C-615BBC163CDE}"/>
          </ac:spMkLst>
        </pc:spChg>
        <pc:spChg chg="mod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118" creationId="{46CDD903-42C9-45CA-8AF0-EABF29C3A593}"/>
          </ac:spMkLst>
        </pc:spChg>
        <pc:spChg chg="mod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119" creationId="{DD341F18-FB50-4F33-90AA-D3B0A1762482}"/>
          </ac:spMkLst>
        </pc:spChg>
        <pc:spChg chg="mod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120" creationId="{5F9E98CF-C639-4C5D-836B-A9EF3F967C2B}"/>
          </ac:spMkLst>
        </pc:spChg>
        <pc:spChg chg="mod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121" creationId="{ADB32371-DE45-4516-9869-E0C41D7BBD13}"/>
          </ac:spMkLst>
        </pc:spChg>
        <pc:spChg chg="mod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122" creationId="{8A074B95-37FE-4D7B-AEDB-A95E7C29F48A}"/>
          </ac:spMkLst>
        </pc:spChg>
        <pc:spChg chg="mod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123" creationId="{E07A7605-6705-4A84-BB32-EDCB6DAD9FD6}"/>
          </ac:spMkLst>
        </pc:spChg>
        <pc:spChg chg="mod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125" creationId="{B78017EF-0BB6-4675-9A5A-94AE20B7D703}"/>
          </ac:spMkLst>
        </pc:spChg>
        <pc:spChg chg="mod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126" creationId="{301C64E9-9F0D-4FDB-A21B-BB303FB96F2C}"/>
          </ac:spMkLst>
        </pc:spChg>
        <pc:spChg chg="mod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127" creationId="{5CB2AAB1-F708-4C78-A2B3-9DE52F6C94C9}"/>
          </ac:spMkLst>
        </pc:spChg>
        <pc:spChg chg="mod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128" creationId="{79A37B2C-0871-49D7-94CA-2DF6DD7E78D0}"/>
          </ac:spMkLst>
        </pc:spChg>
        <pc:spChg chg="mod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129" creationId="{B1C0FEE3-F40C-4C01-B8C5-12CBC7D4425E}"/>
          </ac:spMkLst>
        </pc:spChg>
        <pc:spChg chg="add mod ord">
          <ac:chgData name="hassan MH" userId="84cd2103f36ef0dc" providerId="LiveId" clId="{DB09E389-B254-452F-B509-6BD4BBA14926}" dt="2021-02-20T16:49:00.037" v="4196" actId="1076"/>
          <ac:spMkLst>
            <pc:docMk/>
            <pc:sldMk cId="3843767896" sldId="272"/>
            <ac:spMk id="130" creationId="{86F12692-2960-4CE5-BC15-1FC12688CE51}"/>
          </ac:spMkLst>
        </pc:spChg>
        <pc:grpChg chg="add del mod">
          <ac:chgData name="hassan MH" userId="84cd2103f36ef0dc" providerId="LiveId" clId="{DB09E389-B254-452F-B509-6BD4BBA14926}" dt="2021-02-20T14:49:31.419" v="2722" actId="165"/>
          <ac:grpSpMkLst>
            <pc:docMk/>
            <pc:sldMk cId="3843767896" sldId="272"/>
            <ac:grpSpMk id="2" creationId="{14EE1595-A677-4BC4-B923-4A247B990CCF}"/>
          </ac:grpSpMkLst>
        </pc:grpChg>
        <pc:grpChg chg="add del mod topLvl">
          <ac:chgData name="hassan MH" userId="84cd2103f36ef0dc" providerId="LiveId" clId="{DB09E389-B254-452F-B509-6BD4BBA14926}" dt="2021-02-20T14:50:05.553" v="2730" actId="478"/>
          <ac:grpSpMkLst>
            <pc:docMk/>
            <pc:sldMk cId="3843767896" sldId="272"/>
            <ac:grpSpMk id="91" creationId="{F23ECD98-5E81-42AF-94B6-DE9D291A9685}"/>
          </ac:grpSpMkLst>
        </pc:grpChg>
        <pc:grpChg chg="add del mod topLvl">
          <ac:chgData name="hassan MH" userId="84cd2103f36ef0dc" providerId="LiveId" clId="{DB09E389-B254-452F-B509-6BD4BBA14926}" dt="2021-02-20T14:49:58.585" v="2729" actId="478"/>
          <ac:grpSpMkLst>
            <pc:docMk/>
            <pc:sldMk cId="3843767896" sldId="272"/>
            <ac:grpSpMk id="94" creationId="{11EC0501-10F2-4E0C-8324-BF2192A402A2}"/>
          </ac:grpSpMkLst>
        </pc:grpChg>
        <pc:grpChg chg="add del mod topLvl">
          <ac:chgData name="hassan MH" userId="84cd2103f36ef0dc" providerId="LiveId" clId="{DB09E389-B254-452F-B509-6BD4BBA14926}" dt="2021-02-20T14:49:51.582" v="2728" actId="478"/>
          <ac:grpSpMkLst>
            <pc:docMk/>
            <pc:sldMk cId="3843767896" sldId="272"/>
            <ac:grpSpMk id="97" creationId="{57BB92D9-7A64-4A61-ACED-17315780F922}"/>
          </ac:grpSpMkLst>
        </pc:grpChg>
        <pc:grpChg chg="add del mod topLvl">
          <ac:chgData name="hassan MH" userId="84cd2103f36ef0dc" providerId="LiveId" clId="{DB09E389-B254-452F-B509-6BD4BBA14926}" dt="2021-02-20T14:50:11.008" v="2731" actId="478"/>
          <ac:grpSpMkLst>
            <pc:docMk/>
            <pc:sldMk cId="3843767896" sldId="272"/>
            <ac:grpSpMk id="100" creationId="{A57507E6-0F3A-4985-AC8B-0F31CB1D768A}"/>
          </ac:grpSpMkLst>
        </pc:grpChg>
        <pc:grpChg chg="add mod">
          <ac:chgData name="hassan MH" userId="84cd2103f36ef0dc" providerId="LiveId" clId="{DB09E389-B254-452F-B509-6BD4BBA14926}" dt="2021-02-20T16:49:00.037" v="4196" actId="1076"/>
          <ac:grpSpMkLst>
            <pc:docMk/>
            <pc:sldMk cId="3843767896" sldId="272"/>
            <ac:grpSpMk id="100" creationId="{A9C3B719-ACFD-4363-BB87-407391462832}"/>
          </ac:grpSpMkLst>
        </pc:grpChg>
        <pc:grpChg chg="mod">
          <ac:chgData name="hassan MH" userId="84cd2103f36ef0dc" providerId="LiveId" clId="{DB09E389-B254-452F-B509-6BD4BBA14926}" dt="2021-02-20T16:49:00.037" v="4196" actId="1076"/>
          <ac:grpSpMkLst>
            <pc:docMk/>
            <pc:sldMk cId="3843767896" sldId="272"/>
            <ac:grpSpMk id="124" creationId="{0CB558D7-B7F4-4596-AEE2-C7EA882C2BDD}"/>
          </ac:grpSpMkLst>
        </pc:grpChg>
        <pc:picChg chg="add mod">
          <ac:chgData name="hassan MH" userId="84cd2103f36ef0dc" providerId="LiveId" clId="{DB09E389-B254-452F-B509-6BD4BBA14926}" dt="2021-02-20T16:49:00.037" v="4196" actId="1076"/>
          <ac:picMkLst>
            <pc:docMk/>
            <pc:sldMk cId="3843767896" sldId="272"/>
            <ac:picMk id="109" creationId="{08267A8E-CA00-486F-B326-71C2C948AD8A}"/>
          </ac:picMkLst>
        </pc:picChg>
        <pc:picChg chg="add mod">
          <ac:chgData name="hassan MH" userId="84cd2103f36ef0dc" providerId="LiveId" clId="{DB09E389-B254-452F-B509-6BD4BBA14926}" dt="2021-02-20T16:49:00.037" v="4196" actId="1076"/>
          <ac:picMkLst>
            <pc:docMk/>
            <pc:sldMk cId="3843767896" sldId="272"/>
            <ac:picMk id="110" creationId="{C7B943A0-F2DD-4392-89E8-1671304C92CD}"/>
          </ac:picMkLst>
        </pc:picChg>
        <pc:picChg chg="add del mod">
          <ac:chgData name="hassan MH" userId="84cd2103f36ef0dc" providerId="LiveId" clId="{DB09E389-B254-452F-B509-6BD4BBA14926}" dt="2021-02-20T14:52:03.197" v="2760" actId="478"/>
          <ac:picMkLst>
            <pc:docMk/>
            <pc:sldMk cId="3843767896" sldId="272"/>
            <ac:picMk id="111" creationId="{EDBB4D20-8FB3-4022-9B04-3594851700C5}"/>
          </ac:picMkLst>
        </pc:picChg>
        <pc:picChg chg="add mod">
          <ac:chgData name="hassan MH" userId="84cd2103f36ef0dc" providerId="LiveId" clId="{DB09E389-B254-452F-B509-6BD4BBA14926}" dt="2021-02-20T16:49:00.037" v="4196" actId="1076"/>
          <ac:picMkLst>
            <pc:docMk/>
            <pc:sldMk cId="3843767896" sldId="272"/>
            <ac:picMk id="112" creationId="{656E77BD-E491-46A2-BF26-74303CF4C07F}"/>
          </ac:picMkLst>
        </pc:picChg>
        <pc:picChg chg="add mod">
          <ac:chgData name="hassan MH" userId="84cd2103f36ef0dc" providerId="LiveId" clId="{DB09E389-B254-452F-B509-6BD4BBA14926}" dt="2021-02-20T16:49:00.037" v="4196" actId="1076"/>
          <ac:picMkLst>
            <pc:docMk/>
            <pc:sldMk cId="3843767896" sldId="272"/>
            <ac:picMk id="113" creationId="{618752EA-1AD9-4C04-BD52-4A1FAAF9F063}"/>
          </ac:picMkLst>
        </pc:picChg>
      </pc:sldChg>
      <pc:sldChg chg="addSp delSp modSp add mod ord modTransition">
        <pc:chgData name="hassan MH" userId="84cd2103f36ef0dc" providerId="LiveId" clId="{DB09E389-B254-452F-B509-6BD4BBA14926}" dt="2021-02-20T16:54:32.574" v="4198"/>
        <pc:sldMkLst>
          <pc:docMk/>
          <pc:sldMk cId="479753893" sldId="273"/>
        </pc:sldMkLst>
        <pc:spChg chg="add mod">
          <ac:chgData name="hassan MH" userId="84cd2103f36ef0dc" providerId="LiveId" clId="{DB09E389-B254-452F-B509-6BD4BBA14926}" dt="2021-02-20T15:14:27.995" v="2835" actId="207"/>
          <ac:spMkLst>
            <pc:docMk/>
            <pc:sldMk cId="479753893" sldId="273"/>
            <ac:spMk id="4" creationId="{E9F0BD2B-C37D-470D-ACF8-C740D8F23D0E}"/>
          </ac:spMkLst>
        </pc:spChg>
        <pc:spChg chg="del">
          <ac:chgData name="hassan MH" userId="84cd2103f36ef0dc" providerId="LiveId" clId="{DB09E389-B254-452F-B509-6BD4BBA14926}" dt="2021-02-20T15:11:11.586" v="2784" actId="478"/>
          <ac:spMkLst>
            <pc:docMk/>
            <pc:sldMk cId="479753893" sldId="273"/>
            <ac:spMk id="79" creationId="{C001DFA2-4F64-4B14-9C2C-9523D3A42D3E}"/>
          </ac:spMkLst>
        </pc:spChg>
        <pc:spChg chg="del">
          <ac:chgData name="hassan MH" userId="84cd2103f36ef0dc" providerId="LiveId" clId="{DB09E389-B254-452F-B509-6BD4BBA14926}" dt="2021-02-20T15:11:10.173" v="2783" actId="478"/>
          <ac:spMkLst>
            <pc:docMk/>
            <pc:sldMk cId="479753893" sldId="273"/>
            <ac:spMk id="80" creationId="{9CB760CB-64A7-4103-8AB3-B87AB9D58739}"/>
          </ac:spMkLst>
        </pc:spChg>
        <pc:spChg chg="del">
          <ac:chgData name="hassan MH" userId="84cd2103f36ef0dc" providerId="LiveId" clId="{DB09E389-B254-452F-B509-6BD4BBA14926}" dt="2021-02-20T15:11:06.760" v="2781" actId="478"/>
          <ac:spMkLst>
            <pc:docMk/>
            <pc:sldMk cId="479753893" sldId="273"/>
            <ac:spMk id="81" creationId="{29D44E61-5BB8-48D3-B8FD-D314052C8C6A}"/>
          </ac:spMkLst>
        </pc:spChg>
        <pc:spChg chg="del">
          <ac:chgData name="hassan MH" userId="84cd2103f36ef0dc" providerId="LiveId" clId="{DB09E389-B254-452F-B509-6BD4BBA14926}" dt="2021-02-20T15:11:08.536" v="2782" actId="478"/>
          <ac:spMkLst>
            <pc:docMk/>
            <pc:sldMk cId="479753893" sldId="273"/>
            <ac:spMk id="82" creationId="{2F8D1C0C-2DD4-45E9-8A3D-4564AA9C78E1}"/>
          </ac:spMkLst>
        </pc:spChg>
        <pc:spChg chg="del">
          <ac:chgData name="hassan MH" userId="84cd2103f36ef0dc" providerId="LiveId" clId="{DB09E389-B254-452F-B509-6BD4BBA14926}" dt="2021-02-20T15:11:15.664" v="2786" actId="478"/>
          <ac:spMkLst>
            <pc:docMk/>
            <pc:sldMk cId="479753893" sldId="273"/>
            <ac:spMk id="83" creationId="{2B333542-F28F-486B-9423-B6FC971015B8}"/>
          </ac:spMkLst>
        </pc:spChg>
        <pc:spChg chg="del">
          <ac:chgData name="hassan MH" userId="84cd2103f36ef0dc" providerId="LiveId" clId="{DB09E389-B254-452F-B509-6BD4BBA14926}" dt="2021-02-20T15:11:14.507" v="2785" actId="478"/>
          <ac:spMkLst>
            <pc:docMk/>
            <pc:sldMk cId="479753893" sldId="273"/>
            <ac:spMk id="84" creationId="{929C640B-4AA7-4D25-867C-649A239D55FC}"/>
          </ac:spMkLst>
        </pc:spChg>
        <pc:spChg chg="mod">
          <ac:chgData name="hassan MH" userId="84cd2103f36ef0dc" providerId="LiveId" clId="{DB09E389-B254-452F-B509-6BD4BBA14926}" dt="2021-02-20T15:12:07.308" v="2793" actId="207"/>
          <ac:spMkLst>
            <pc:docMk/>
            <pc:sldMk cId="479753893" sldId="273"/>
            <ac:spMk id="93" creationId="{2A2CDB63-04D2-42FD-B814-7B4A87346106}"/>
          </ac:spMkLst>
        </pc:spChg>
        <pc:spChg chg="mod">
          <ac:chgData name="hassan MH" userId="84cd2103f36ef0dc" providerId="LiveId" clId="{DB09E389-B254-452F-B509-6BD4BBA14926}" dt="2021-02-20T15:11:04.529" v="2780" actId="688"/>
          <ac:spMkLst>
            <pc:docMk/>
            <pc:sldMk cId="479753893" sldId="273"/>
            <ac:spMk id="99" creationId="{329D7E99-79BD-4481-8284-5A74A2EB4FD0}"/>
          </ac:spMkLst>
        </pc:spChg>
        <pc:spChg chg="mod">
          <ac:chgData name="hassan MH" userId="84cd2103f36ef0dc" providerId="LiveId" clId="{DB09E389-B254-452F-B509-6BD4BBA14926}" dt="2021-02-20T15:10:59.851" v="2779" actId="688"/>
          <ac:spMkLst>
            <pc:docMk/>
            <pc:sldMk cId="479753893" sldId="273"/>
            <ac:spMk id="100" creationId="{4B90E6DE-77F2-409A-AB0F-68772BC16EEF}"/>
          </ac:spMkLst>
        </pc:spChg>
        <pc:spChg chg="del">
          <ac:chgData name="hassan MH" userId="84cd2103f36ef0dc" providerId="LiveId" clId="{DB09E389-B254-452F-B509-6BD4BBA14926}" dt="2021-02-20T15:10:01.486" v="2765" actId="478"/>
          <ac:spMkLst>
            <pc:docMk/>
            <pc:sldMk cId="479753893" sldId="273"/>
            <ac:spMk id="105" creationId="{730F6A43-8EF9-4E1E-A136-601A2E3B2C2A}"/>
          </ac:spMkLst>
        </pc:spChg>
        <pc:spChg chg="del">
          <ac:chgData name="hassan MH" userId="84cd2103f36ef0dc" providerId="LiveId" clId="{DB09E389-B254-452F-B509-6BD4BBA14926}" dt="2021-02-20T15:09:59.854" v="2764" actId="478"/>
          <ac:spMkLst>
            <pc:docMk/>
            <pc:sldMk cId="479753893" sldId="273"/>
            <ac:spMk id="106" creationId="{790144C3-D851-47F6-8053-2C13CCA5EE19}"/>
          </ac:spMkLst>
        </pc:spChg>
        <pc:spChg chg="del">
          <ac:chgData name="hassan MH" userId="84cd2103f36ef0dc" providerId="LiveId" clId="{DB09E389-B254-452F-B509-6BD4BBA14926}" dt="2021-02-20T15:09:59.854" v="2764" actId="478"/>
          <ac:spMkLst>
            <pc:docMk/>
            <pc:sldMk cId="479753893" sldId="273"/>
            <ac:spMk id="107" creationId="{AF47E461-55C8-458D-8364-DE044D7F3643}"/>
          </ac:spMkLst>
        </pc:spChg>
        <pc:spChg chg="del">
          <ac:chgData name="hassan MH" userId="84cd2103f36ef0dc" providerId="LiveId" clId="{DB09E389-B254-452F-B509-6BD4BBA14926}" dt="2021-02-20T15:09:59.854" v="2764" actId="478"/>
          <ac:spMkLst>
            <pc:docMk/>
            <pc:sldMk cId="479753893" sldId="273"/>
            <ac:spMk id="108" creationId="{A3250BC6-16A4-4892-9E2F-5ADEEA8A8E6F}"/>
          </ac:spMkLst>
        </pc:spChg>
        <pc:spChg chg="del">
          <ac:chgData name="hassan MH" userId="84cd2103f36ef0dc" providerId="LiveId" clId="{DB09E389-B254-452F-B509-6BD4BBA14926}" dt="2021-02-20T15:09:59.854" v="2764" actId="478"/>
          <ac:spMkLst>
            <pc:docMk/>
            <pc:sldMk cId="479753893" sldId="273"/>
            <ac:spMk id="109" creationId="{870A705D-D293-4DB8-BDEE-8F37566FFB42}"/>
          </ac:spMkLst>
        </pc:spChg>
        <pc:spChg chg="mod">
          <ac:chgData name="hassan MH" userId="84cd2103f36ef0dc" providerId="LiveId" clId="{DB09E389-B254-452F-B509-6BD4BBA14926}" dt="2021-02-20T15:17:20.650" v="2880" actId="122"/>
          <ac:spMkLst>
            <pc:docMk/>
            <pc:sldMk cId="479753893" sldId="273"/>
            <ac:spMk id="110" creationId="{BEFB4D88-A80A-4DCE-9117-24CB5D0F703A}"/>
          </ac:spMkLst>
        </pc:spChg>
        <pc:spChg chg="del">
          <ac:chgData name="hassan MH" userId="84cd2103f36ef0dc" providerId="LiveId" clId="{DB09E389-B254-452F-B509-6BD4BBA14926}" dt="2021-02-20T15:09:59.854" v="2764" actId="478"/>
          <ac:spMkLst>
            <pc:docMk/>
            <pc:sldMk cId="479753893" sldId="273"/>
            <ac:spMk id="112" creationId="{D87C264E-212F-4885-8BD1-22BC42775023}"/>
          </ac:spMkLst>
        </pc:spChg>
        <pc:spChg chg="mod">
          <ac:chgData name="hassan MH" userId="84cd2103f36ef0dc" providerId="LiveId" clId="{DB09E389-B254-452F-B509-6BD4BBA14926}" dt="2021-02-20T15:45:34.167" v="3350" actId="207"/>
          <ac:spMkLst>
            <pc:docMk/>
            <pc:sldMk cId="479753893" sldId="273"/>
            <ac:spMk id="191" creationId="{AC383324-E7DD-4ED3-98B2-A4F02407679B}"/>
          </ac:spMkLst>
        </pc:spChg>
        <pc:spChg chg="mod">
          <ac:chgData name="hassan MH" userId="84cd2103f36ef0dc" providerId="LiveId" clId="{DB09E389-B254-452F-B509-6BD4BBA14926}" dt="2021-02-20T15:45:40.522" v="3351" actId="207"/>
          <ac:spMkLst>
            <pc:docMk/>
            <pc:sldMk cId="479753893" sldId="273"/>
            <ac:spMk id="192" creationId="{F8300644-06A1-4F08-877E-226ACD02725F}"/>
          </ac:spMkLst>
        </pc:spChg>
        <pc:spChg chg="mod">
          <ac:chgData name="hassan MH" userId="84cd2103f36ef0dc" providerId="LiveId" clId="{DB09E389-B254-452F-B509-6BD4BBA14926}" dt="2021-02-20T15:45:42.729" v="3352" actId="207"/>
          <ac:spMkLst>
            <pc:docMk/>
            <pc:sldMk cId="479753893" sldId="273"/>
            <ac:spMk id="193" creationId="{EAEECF96-982A-4E56-B7E7-7BD5DF08D306}"/>
          </ac:spMkLst>
        </pc:spChg>
        <pc:spChg chg="mod">
          <ac:chgData name="hassan MH" userId="84cd2103f36ef0dc" providerId="LiveId" clId="{DB09E389-B254-452F-B509-6BD4BBA14926}" dt="2021-02-20T15:45:55.608" v="3359" actId="207"/>
          <ac:spMkLst>
            <pc:docMk/>
            <pc:sldMk cId="479753893" sldId="273"/>
            <ac:spMk id="194" creationId="{29E807EA-7F93-47C2-841B-D8BAD11FC3D1}"/>
          </ac:spMkLst>
        </pc:spChg>
        <pc:spChg chg="mod">
          <ac:chgData name="hassan MH" userId="84cd2103f36ef0dc" providerId="LiveId" clId="{DB09E389-B254-452F-B509-6BD4BBA14926}" dt="2021-02-20T15:45:24.156" v="3347"/>
          <ac:spMkLst>
            <pc:docMk/>
            <pc:sldMk cId="479753893" sldId="273"/>
            <ac:spMk id="195" creationId="{FA77E54D-5515-440E-B8FC-B10E64D0F2BE}"/>
          </ac:spMkLst>
        </pc:spChg>
        <pc:spChg chg="mod">
          <ac:chgData name="hassan MH" userId="84cd2103f36ef0dc" providerId="LiveId" clId="{DB09E389-B254-452F-B509-6BD4BBA14926}" dt="2021-02-20T15:45:50.491" v="3357" actId="207"/>
          <ac:spMkLst>
            <pc:docMk/>
            <pc:sldMk cId="479753893" sldId="273"/>
            <ac:spMk id="196" creationId="{0BBD62F9-B7D5-4D4E-BE04-BFED853CDD1A}"/>
          </ac:spMkLst>
        </pc:spChg>
        <pc:spChg chg="mod">
          <ac:chgData name="hassan MH" userId="84cd2103f36ef0dc" providerId="LiveId" clId="{DB09E389-B254-452F-B509-6BD4BBA14926}" dt="2021-02-20T15:45:53.072" v="3358" actId="207"/>
          <ac:spMkLst>
            <pc:docMk/>
            <pc:sldMk cId="479753893" sldId="273"/>
            <ac:spMk id="197" creationId="{69A17348-02D0-420C-8A3F-5136E08CB177}"/>
          </ac:spMkLst>
        </pc:spChg>
        <pc:spChg chg="mod">
          <ac:chgData name="hassan MH" userId="84cd2103f36ef0dc" providerId="LiveId" clId="{DB09E389-B254-452F-B509-6BD4BBA14926}" dt="2021-02-20T15:45:48.119" v="3355" actId="207"/>
          <ac:spMkLst>
            <pc:docMk/>
            <pc:sldMk cId="479753893" sldId="273"/>
            <ac:spMk id="198" creationId="{71FC5F2A-993A-4F2E-B304-99B4676119F8}"/>
          </ac:spMkLst>
        </pc:spChg>
        <pc:spChg chg="mod">
          <ac:chgData name="hassan MH" userId="84cd2103f36ef0dc" providerId="LiveId" clId="{DB09E389-B254-452F-B509-6BD4BBA14926}" dt="2021-02-20T15:45:44.686" v="3353" actId="207"/>
          <ac:spMkLst>
            <pc:docMk/>
            <pc:sldMk cId="479753893" sldId="273"/>
            <ac:spMk id="199" creationId="{EDC15073-BAB4-440B-9C3C-BFE9B6A3E57A}"/>
          </ac:spMkLst>
        </pc:spChg>
        <pc:spChg chg="mod">
          <ac:chgData name="hassan MH" userId="84cd2103f36ef0dc" providerId="LiveId" clId="{DB09E389-B254-452F-B509-6BD4BBA14926}" dt="2021-02-20T15:45:46.487" v="3354" actId="207"/>
          <ac:spMkLst>
            <pc:docMk/>
            <pc:sldMk cId="479753893" sldId="273"/>
            <ac:spMk id="200" creationId="{6057A4D1-3BDF-4424-979E-447344970537}"/>
          </ac:spMkLst>
        </pc:spChg>
        <pc:spChg chg="add mod ord">
          <ac:chgData name="hassan MH" userId="84cd2103f36ef0dc" providerId="LiveId" clId="{DB09E389-B254-452F-B509-6BD4BBA14926}" dt="2021-02-20T15:10:42.896" v="2776" actId="207"/>
          <ac:spMkLst>
            <pc:docMk/>
            <pc:sldMk cId="479753893" sldId="273"/>
            <ac:spMk id="272" creationId="{B28D0D07-23F5-43C4-8E5C-83560DD2B553}"/>
          </ac:spMkLst>
        </pc:spChg>
        <pc:spChg chg="add mod ord">
          <ac:chgData name="hassan MH" userId="84cd2103f36ef0dc" providerId="LiveId" clId="{DB09E389-B254-452F-B509-6BD4BBA14926}" dt="2021-02-20T15:12:11.992" v="2794" actId="167"/>
          <ac:spMkLst>
            <pc:docMk/>
            <pc:sldMk cId="479753893" sldId="273"/>
            <ac:spMk id="274" creationId="{94B650FD-EF55-4E3E-AC65-18EC2F4C2B37}"/>
          </ac:spMkLst>
        </pc:spChg>
        <pc:spChg chg="add mod">
          <ac:chgData name="hassan MH" userId="84cd2103f36ef0dc" providerId="LiveId" clId="{DB09E389-B254-452F-B509-6BD4BBA14926}" dt="2021-02-20T15:11:42.697" v="2788" actId="164"/>
          <ac:spMkLst>
            <pc:docMk/>
            <pc:sldMk cId="479753893" sldId="273"/>
            <ac:spMk id="301" creationId="{3A52BA36-31D6-47BE-A541-4634A09CC6E4}"/>
          </ac:spMkLst>
        </pc:spChg>
        <pc:spChg chg="del">
          <ac:chgData name="hassan MH" userId="84cd2103f36ef0dc" providerId="LiveId" clId="{DB09E389-B254-452F-B509-6BD4BBA14926}" dt="2021-02-20T15:09:59.854" v="2764" actId="478"/>
          <ac:spMkLst>
            <pc:docMk/>
            <pc:sldMk cId="479753893" sldId="273"/>
            <ac:spMk id="325" creationId="{467625E3-32BE-4CBE-853A-8E1F1F880C7D}"/>
          </ac:spMkLst>
        </pc:spChg>
        <pc:spChg chg="del">
          <ac:chgData name="hassan MH" userId="84cd2103f36ef0dc" providerId="LiveId" clId="{DB09E389-B254-452F-B509-6BD4BBA14926}" dt="2021-02-20T15:09:59.854" v="2764" actId="478"/>
          <ac:spMkLst>
            <pc:docMk/>
            <pc:sldMk cId="479753893" sldId="273"/>
            <ac:spMk id="326" creationId="{1FA848A9-73D1-4987-993D-44A2873E162E}"/>
          </ac:spMkLst>
        </pc:spChg>
        <pc:spChg chg="del">
          <ac:chgData name="hassan MH" userId="84cd2103f36ef0dc" providerId="LiveId" clId="{DB09E389-B254-452F-B509-6BD4BBA14926}" dt="2021-02-20T15:09:59.854" v="2764" actId="478"/>
          <ac:spMkLst>
            <pc:docMk/>
            <pc:sldMk cId="479753893" sldId="273"/>
            <ac:spMk id="327" creationId="{F06D2AD7-AB90-4D3C-8F13-620DA931D3B3}"/>
          </ac:spMkLst>
        </pc:spChg>
        <pc:spChg chg="del">
          <ac:chgData name="hassan MH" userId="84cd2103f36ef0dc" providerId="LiveId" clId="{DB09E389-B254-452F-B509-6BD4BBA14926}" dt="2021-02-20T15:09:59.854" v="2764" actId="478"/>
          <ac:spMkLst>
            <pc:docMk/>
            <pc:sldMk cId="479753893" sldId="273"/>
            <ac:spMk id="328" creationId="{42F3048F-B149-4688-A1AB-DA54A55E7DB7}"/>
          </ac:spMkLst>
        </pc:spChg>
        <pc:spChg chg="add mod">
          <ac:chgData name="hassan MH" userId="84cd2103f36ef0dc" providerId="LiveId" clId="{DB09E389-B254-452F-B509-6BD4BBA14926}" dt="2021-02-20T15:11:42.697" v="2788" actId="164"/>
          <ac:spMkLst>
            <pc:docMk/>
            <pc:sldMk cId="479753893" sldId="273"/>
            <ac:spMk id="330" creationId="{3186C4E3-74FE-49C1-A69D-5CE1A220629B}"/>
          </ac:spMkLst>
        </pc:spChg>
        <pc:spChg chg="add mod">
          <ac:chgData name="hassan MH" userId="84cd2103f36ef0dc" providerId="LiveId" clId="{DB09E389-B254-452F-B509-6BD4BBA14926}" dt="2021-02-20T15:11:42.697" v="2788" actId="164"/>
          <ac:spMkLst>
            <pc:docMk/>
            <pc:sldMk cId="479753893" sldId="273"/>
            <ac:spMk id="391" creationId="{E2B6D299-0030-4D06-89D1-FF38DE93686F}"/>
          </ac:spMkLst>
        </pc:spChg>
        <pc:spChg chg="add mod">
          <ac:chgData name="hassan MH" userId="84cd2103f36ef0dc" providerId="LiveId" clId="{DB09E389-B254-452F-B509-6BD4BBA14926}" dt="2021-02-20T15:11:42.697" v="2788" actId="164"/>
          <ac:spMkLst>
            <pc:docMk/>
            <pc:sldMk cId="479753893" sldId="273"/>
            <ac:spMk id="392" creationId="{802CA049-8B6A-42C2-AC2E-A829CB125DCF}"/>
          </ac:spMkLst>
        </pc:spChg>
        <pc:spChg chg="add mod">
          <ac:chgData name="hassan MH" userId="84cd2103f36ef0dc" providerId="LiveId" clId="{DB09E389-B254-452F-B509-6BD4BBA14926}" dt="2021-02-20T15:11:42.697" v="2788" actId="164"/>
          <ac:spMkLst>
            <pc:docMk/>
            <pc:sldMk cId="479753893" sldId="273"/>
            <ac:spMk id="393" creationId="{AEA03723-E491-4857-8A3C-AD129AC43DE6}"/>
          </ac:spMkLst>
        </pc:spChg>
        <pc:spChg chg="add mod">
          <ac:chgData name="hassan MH" userId="84cd2103f36ef0dc" providerId="LiveId" clId="{DB09E389-B254-452F-B509-6BD4BBA14926}" dt="2021-02-20T15:14:27.550" v="2834" actId="207"/>
          <ac:spMkLst>
            <pc:docMk/>
            <pc:sldMk cId="479753893" sldId="273"/>
            <ac:spMk id="394" creationId="{85B954A3-9CA8-4D44-853C-B4D529B719A6}"/>
          </ac:spMkLst>
        </pc:spChg>
        <pc:spChg chg="add del mod">
          <ac:chgData name="hassan MH" userId="84cd2103f36ef0dc" providerId="LiveId" clId="{DB09E389-B254-452F-B509-6BD4BBA14926}" dt="2021-02-20T15:12:41.925" v="2808" actId="478"/>
          <ac:spMkLst>
            <pc:docMk/>
            <pc:sldMk cId="479753893" sldId="273"/>
            <ac:spMk id="395" creationId="{D0068257-7A58-4AE9-8087-7EEE2BE6311A}"/>
          </ac:spMkLst>
        </pc:spChg>
        <pc:spChg chg="add del mod">
          <ac:chgData name="hassan MH" userId="84cd2103f36ef0dc" providerId="LiveId" clId="{DB09E389-B254-452F-B509-6BD4BBA14926}" dt="2021-02-20T15:12:41.283" v="2807" actId="478"/>
          <ac:spMkLst>
            <pc:docMk/>
            <pc:sldMk cId="479753893" sldId="273"/>
            <ac:spMk id="396" creationId="{FCBAD713-13CF-4E77-9159-75D0D4BE924B}"/>
          </ac:spMkLst>
        </pc:spChg>
        <pc:spChg chg="add mod">
          <ac:chgData name="hassan MH" userId="84cd2103f36ef0dc" providerId="LiveId" clId="{DB09E389-B254-452F-B509-6BD4BBA14926}" dt="2021-02-20T15:14:25.080" v="2832" actId="207"/>
          <ac:spMkLst>
            <pc:docMk/>
            <pc:sldMk cId="479753893" sldId="273"/>
            <ac:spMk id="397" creationId="{DFC43755-5174-483C-A151-BA662034893D}"/>
          </ac:spMkLst>
        </pc:spChg>
        <pc:spChg chg="add mod">
          <ac:chgData name="hassan MH" userId="84cd2103f36ef0dc" providerId="LiveId" clId="{DB09E389-B254-452F-B509-6BD4BBA14926}" dt="2021-02-20T15:14:26.799" v="2833" actId="207"/>
          <ac:spMkLst>
            <pc:docMk/>
            <pc:sldMk cId="479753893" sldId="273"/>
            <ac:spMk id="398" creationId="{BFA9C56F-C51D-4123-B7C9-4169952DABA7}"/>
          </ac:spMkLst>
        </pc:spChg>
        <pc:spChg chg="add mod">
          <ac:chgData name="hassan MH" userId="84cd2103f36ef0dc" providerId="LiveId" clId="{DB09E389-B254-452F-B509-6BD4BBA14926}" dt="2021-02-20T15:13:33.488" v="2824" actId="1076"/>
          <ac:spMkLst>
            <pc:docMk/>
            <pc:sldMk cId="479753893" sldId="273"/>
            <ac:spMk id="399" creationId="{E7C87D4F-BD11-4756-BFCA-23634AB1EC62}"/>
          </ac:spMkLst>
        </pc:spChg>
        <pc:spChg chg="add mod">
          <ac:chgData name="hassan MH" userId="84cd2103f36ef0dc" providerId="LiveId" clId="{DB09E389-B254-452F-B509-6BD4BBA14926}" dt="2021-02-20T15:13:35.289" v="2825" actId="571"/>
          <ac:spMkLst>
            <pc:docMk/>
            <pc:sldMk cId="479753893" sldId="273"/>
            <ac:spMk id="400" creationId="{B0FC0B98-54A3-44FA-A8B1-B6DF6865C367}"/>
          </ac:spMkLst>
        </pc:spChg>
        <pc:spChg chg="add mod">
          <ac:chgData name="hassan MH" userId="84cd2103f36ef0dc" providerId="LiveId" clId="{DB09E389-B254-452F-B509-6BD4BBA14926}" dt="2021-02-20T15:13:37.560" v="2826" actId="571"/>
          <ac:spMkLst>
            <pc:docMk/>
            <pc:sldMk cId="479753893" sldId="273"/>
            <ac:spMk id="401" creationId="{AAA951C0-2273-4690-9C75-5307767F4C65}"/>
          </ac:spMkLst>
        </pc:spChg>
        <pc:spChg chg="add mod">
          <ac:chgData name="hassan MH" userId="84cd2103f36ef0dc" providerId="LiveId" clId="{DB09E389-B254-452F-B509-6BD4BBA14926}" dt="2021-02-20T15:13:40.281" v="2827" actId="571"/>
          <ac:spMkLst>
            <pc:docMk/>
            <pc:sldMk cId="479753893" sldId="273"/>
            <ac:spMk id="402" creationId="{3B484D7C-0651-4624-A3EF-5DE6B10EBF41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24" creationId="{082792B3-256A-4F0C-97EE-1A993E6820EC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25" creationId="{B8A3A5B4-A3B7-4F9F-8015-C16847705B8B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26" creationId="{3262D080-8D32-4B49-A2BC-6EB081FE5B07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28" creationId="{E9681939-480B-4E4C-A4F9-1954781F4FFE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29" creationId="{2C4BB9D1-81E6-4492-BDB8-04C03A8AFE01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30" creationId="{A725C9FF-9AD0-4A5C-903D-59496470220E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31" creationId="{9E1ADA69-362D-44DD-A7A1-AF6014026FC0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32" creationId="{86150366-CD77-4499-B9A2-FD4B2DF0DED1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33" creationId="{6C9BF57A-17C8-4CBD-B9A6-98DD0D7B6267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34" creationId="{7E2ABE0F-3C5D-4DD4-87DA-54E663A5D620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35" creationId="{ECB0D822-21F0-4FC2-891C-35950F54D365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36" creationId="{339480F0-C27C-4E7B-981B-5B6CEC4DCA24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37" creationId="{046CB4A8-080C-4881-812B-F627B65265A3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38" creationId="{39B13025-29E0-4ACC-B0D2-03E43E482254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39" creationId="{8D1C228B-8BE0-4BC5-BF9E-23C28F6776E5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40" creationId="{8A319AF0-DA9F-4D8C-89B7-03457B1C9F73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41" creationId="{C4FC1501-AA29-4D53-85B3-0602F0C9AB99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42" creationId="{22513536-F659-4F03-AF8E-5ECEA11CFAD5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43" creationId="{1268BE2B-E6D6-4726-91F3-7D6409FBB857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44" creationId="{0A0F65F2-2ED6-4827-B1C8-8B02D548EE42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45" creationId="{D1B28BA8-6531-49D0-94CB-6CF43A4598D7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46" creationId="{BB2628BB-552D-45E6-868A-B476FDBFF938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47" creationId="{9C0CE48F-41A2-49D7-BAEE-C3E7FCA66608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48" creationId="{1D6E5E44-2747-41AC-BA1E-78FBFD0D7B6B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49" creationId="{63A73CBF-4F3C-4846-A026-77B418F7FEEA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50" creationId="{EA154F35-B667-4DD7-979B-C2A054BDCE60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51" creationId="{FB87B4E3-9B72-4D08-AE24-5416C8516B1F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52" creationId="{A61C028A-D045-4FBF-9F75-07DA8FD789E5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53" creationId="{82A95506-3D8F-47F5-A46F-1105E8A4542A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54" creationId="{5EE33BAD-F05F-4684-A4FD-8B7BD1E94778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55" creationId="{0C14DA3D-1F2A-4F21-9438-4C62B5E7FE4D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56" creationId="{914C59EF-74AC-4EE9-9E75-A7FB7DE2DE1F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57" creationId="{BCE41631-7659-4533-AEC7-84D69BE9946A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58" creationId="{9D7BF6FF-26CF-40F9-ADF2-DB881DA52506}"/>
          </ac:spMkLst>
        </pc:spChg>
        <pc:spChg chg="mod">
          <ac:chgData name="hassan MH" userId="84cd2103f36ef0dc" providerId="LiveId" clId="{DB09E389-B254-452F-B509-6BD4BBA14926}" dt="2021-02-20T15:14:15.262" v="2828"/>
          <ac:spMkLst>
            <pc:docMk/>
            <pc:sldMk cId="479753893" sldId="273"/>
            <ac:spMk id="459" creationId="{14F74587-0975-458F-8B21-7B76FBBEAEBF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63" creationId="{BB0EE68D-B53C-44BD-A1C5-AF44CA8177AE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64" creationId="{F4DE0EC4-CB9B-426E-B2E1-4D70D1365EA6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65" creationId="{B49712E2-2CB3-420A-BA7B-D140DA4B0714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67" creationId="{C22653A9-30D6-4021-9448-C003C529A4E7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68" creationId="{2C23ADD2-87EB-452C-8CC9-796F21663608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69" creationId="{5A9A841E-9949-4DDF-A65B-3B7738022AA5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70" creationId="{AF3BCBD9-C656-432A-8F08-6326C45220A9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71" creationId="{C9DC618D-EF59-4B0E-8670-80952EF17E68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72" creationId="{0267BC6C-47CF-4413-BBBF-7F03BADD18AA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73" creationId="{C0361B59-9AE2-4D23-973B-99B99AC28601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74" creationId="{6E5EF348-E5CD-4E80-9B51-A32E5710161D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75" creationId="{9DB3E670-2BFC-4181-8AF2-BBF8459D1C5D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76" creationId="{9F332533-6BA8-40ED-9303-1D13824B18D3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77" creationId="{90225B83-DA5D-4E3A-BB4E-B35AB70073E2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78" creationId="{3398F3D9-7696-4885-8F52-54B7DC471C5B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79" creationId="{8BC04D4A-C03E-4664-B3C2-212AD55F493C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80" creationId="{93C49E9C-4434-4D9A-8498-858B1C93F317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81" creationId="{083B4D82-BB58-46B6-AA5B-A68E4214B55E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82" creationId="{C45F8A31-1ADD-472F-A4DA-9F41A6C7FE87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83" creationId="{FD69638F-3625-44C2-9E6F-0EE2A59875D7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84" creationId="{1956366E-B26A-4699-A23B-032ED5420461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85" creationId="{CE47D195-4185-458F-A7FB-E1D9FC03D16E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86" creationId="{622FD6EE-F054-4C07-B4C3-BD1E3BE60B81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87" creationId="{F69DF6A8-8F38-4D14-BDEE-572DEC1C73E1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88" creationId="{EBB66DFC-49FA-4F77-8443-6381F9195D46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89" creationId="{DF8E7A4D-7D24-4F09-8821-F2333DC44E5D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90" creationId="{7C53A2A9-1DB8-4EA1-B625-543FD3B5D188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91" creationId="{36AD04E0-4358-4691-A6A2-B7E21E20DBD8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92" creationId="{5A4A5DD8-14B2-4E96-A9DF-DDB17A165523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93" creationId="{0B7F2DA6-077D-4492-9BCB-3E5C2ADF966F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94" creationId="{46FAD806-05C6-4E47-85E8-9DCEDCED3FB6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95" creationId="{A72D5D4C-C397-4043-B79E-DF2B2CCC91CE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96" creationId="{56C02FBF-B803-4F0D-8970-631B78994850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97" creationId="{F2D3A941-38C8-4B9F-B27D-076F7CC09989}"/>
          </ac:spMkLst>
        </pc:spChg>
        <pc:spChg chg="mod">
          <ac:chgData name="hassan MH" userId="84cd2103f36ef0dc" providerId="LiveId" clId="{DB09E389-B254-452F-B509-6BD4BBA14926}" dt="2021-02-20T15:14:18.157" v="2830"/>
          <ac:spMkLst>
            <pc:docMk/>
            <pc:sldMk cId="479753893" sldId="273"/>
            <ac:spMk id="498" creationId="{E1572BAD-2A80-41BB-86F7-52AFDF4A095E}"/>
          </ac:spMkLst>
        </pc:spChg>
        <pc:spChg chg="add mod">
          <ac:chgData name="hassan MH" userId="84cd2103f36ef0dc" providerId="LiveId" clId="{DB09E389-B254-452F-B509-6BD4BBA14926}" dt="2021-02-20T15:14:58.946" v="2840" actId="164"/>
          <ac:spMkLst>
            <pc:docMk/>
            <pc:sldMk cId="479753893" sldId="273"/>
            <ac:spMk id="499" creationId="{63CD8B62-9B60-4FF1-90E1-3803DDFB71BA}"/>
          </ac:spMkLst>
        </pc:spChg>
        <pc:spChg chg="add mod">
          <ac:chgData name="hassan MH" userId="84cd2103f36ef0dc" providerId="LiveId" clId="{DB09E389-B254-452F-B509-6BD4BBA14926}" dt="2021-02-20T15:14:58.946" v="2840" actId="164"/>
          <ac:spMkLst>
            <pc:docMk/>
            <pc:sldMk cId="479753893" sldId="273"/>
            <ac:spMk id="500" creationId="{DADA2ED6-FEE8-4AE3-908C-F0901168C8EF}"/>
          </ac:spMkLst>
        </pc:spChg>
        <pc:spChg chg="add mod">
          <ac:chgData name="hassan MH" userId="84cd2103f36ef0dc" providerId="LiveId" clId="{DB09E389-B254-452F-B509-6BD4BBA14926}" dt="2021-02-20T15:15:18.512" v="2844" actId="164"/>
          <ac:spMkLst>
            <pc:docMk/>
            <pc:sldMk cId="479753893" sldId="273"/>
            <ac:spMk id="501" creationId="{ADCA31C2-65EE-4A5B-9CDA-7FB2FD6B6B62}"/>
          </ac:spMkLst>
        </pc:spChg>
        <pc:spChg chg="add mod">
          <ac:chgData name="hassan MH" userId="84cd2103f36ef0dc" providerId="LiveId" clId="{DB09E389-B254-452F-B509-6BD4BBA14926}" dt="2021-02-20T15:15:18.512" v="2844" actId="164"/>
          <ac:spMkLst>
            <pc:docMk/>
            <pc:sldMk cId="479753893" sldId="273"/>
            <ac:spMk id="502" creationId="{EAB49FB7-C9E5-4063-BD62-FCFDCEA6F217}"/>
          </ac:spMkLst>
        </pc:spChg>
        <pc:spChg chg="add mod">
          <ac:chgData name="hassan MH" userId="84cd2103f36ef0dc" providerId="LiveId" clId="{DB09E389-B254-452F-B509-6BD4BBA14926}" dt="2021-02-20T15:15:18.512" v="2844" actId="164"/>
          <ac:spMkLst>
            <pc:docMk/>
            <pc:sldMk cId="479753893" sldId="273"/>
            <ac:spMk id="503" creationId="{7009C025-E9F3-4FC1-A46A-737BCB08A210}"/>
          </ac:spMkLst>
        </pc:spChg>
        <pc:spChg chg="add del mod">
          <ac:chgData name="hassan MH" userId="84cd2103f36ef0dc" providerId="LiveId" clId="{DB09E389-B254-452F-B509-6BD4BBA14926}" dt="2021-02-20T15:16:07.074" v="2855" actId="478"/>
          <ac:spMkLst>
            <pc:docMk/>
            <pc:sldMk cId="479753893" sldId="273"/>
            <ac:spMk id="504" creationId="{029C1D6F-1C2B-4FAD-A045-A78319C3A04F}"/>
          </ac:spMkLst>
        </pc:spChg>
        <pc:spChg chg="add mod">
          <ac:chgData name="hassan MH" userId="84cd2103f36ef0dc" providerId="LiveId" clId="{DB09E389-B254-452F-B509-6BD4BBA14926}" dt="2021-02-20T15:16:02.464" v="2852" actId="164"/>
          <ac:spMkLst>
            <pc:docMk/>
            <pc:sldMk cId="479753893" sldId="273"/>
            <ac:spMk id="505" creationId="{535FB3DE-DEDB-4B61-91D3-F4E73A81E404}"/>
          </ac:spMkLst>
        </pc:spChg>
        <pc:spChg chg="add mod">
          <ac:chgData name="hassan MH" userId="84cd2103f36ef0dc" providerId="LiveId" clId="{DB09E389-B254-452F-B509-6BD4BBA14926}" dt="2021-02-20T15:16:02.464" v="2852" actId="164"/>
          <ac:spMkLst>
            <pc:docMk/>
            <pc:sldMk cId="479753893" sldId="273"/>
            <ac:spMk id="506" creationId="{4CC57760-1900-4C4D-8CE6-7CA8FBCEF4DC}"/>
          </ac:spMkLst>
        </pc:spChg>
        <pc:spChg chg="add mod">
          <ac:chgData name="hassan MH" userId="84cd2103f36ef0dc" providerId="LiveId" clId="{DB09E389-B254-452F-B509-6BD4BBA14926}" dt="2021-02-20T15:16:02.464" v="2852" actId="164"/>
          <ac:spMkLst>
            <pc:docMk/>
            <pc:sldMk cId="479753893" sldId="273"/>
            <ac:spMk id="507" creationId="{8155499B-4D38-4BFF-AEC1-B5F3177A168E}"/>
          </ac:spMkLst>
        </pc:spChg>
        <pc:spChg chg="add mod">
          <ac:chgData name="hassan MH" userId="84cd2103f36ef0dc" providerId="LiveId" clId="{DB09E389-B254-452F-B509-6BD4BBA14926}" dt="2021-02-20T15:16:02.464" v="2852" actId="164"/>
          <ac:spMkLst>
            <pc:docMk/>
            <pc:sldMk cId="479753893" sldId="273"/>
            <ac:spMk id="508" creationId="{CDD2BBC5-27B6-4753-9CBC-FFDBDBEE2FD1}"/>
          </ac:spMkLst>
        </pc:spChg>
        <pc:spChg chg="add mod">
          <ac:chgData name="hassan MH" userId="84cd2103f36ef0dc" providerId="LiveId" clId="{DB09E389-B254-452F-B509-6BD4BBA14926}" dt="2021-02-20T15:16:32.320" v="2863" actId="14100"/>
          <ac:spMkLst>
            <pc:docMk/>
            <pc:sldMk cId="479753893" sldId="273"/>
            <ac:spMk id="509" creationId="{323D7E40-4072-4CD1-92B0-137EF94CA413}"/>
          </ac:spMkLst>
        </pc:spChg>
        <pc:spChg chg="add mod">
          <ac:chgData name="hassan MH" userId="84cd2103f36ef0dc" providerId="LiveId" clId="{DB09E389-B254-452F-B509-6BD4BBA14926}" dt="2021-02-20T15:16:48.032" v="2868" actId="164"/>
          <ac:spMkLst>
            <pc:docMk/>
            <pc:sldMk cId="479753893" sldId="273"/>
            <ac:spMk id="510" creationId="{C1EDD474-95D7-43C2-BAEF-4FCBE74A87BA}"/>
          </ac:spMkLst>
        </pc:spChg>
        <pc:spChg chg="add mod">
          <ac:chgData name="hassan MH" userId="84cd2103f36ef0dc" providerId="LiveId" clId="{DB09E389-B254-452F-B509-6BD4BBA14926}" dt="2021-02-20T15:16:58.419" v="2871" actId="207"/>
          <ac:spMkLst>
            <pc:docMk/>
            <pc:sldMk cId="479753893" sldId="273"/>
            <ac:spMk id="511" creationId="{C8D4B36D-87E5-46F1-840B-E0ABCF332F8A}"/>
          </ac:spMkLst>
        </pc:spChg>
        <pc:spChg chg="add mod">
          <ac:chgData name="hassan MH" userId="84cd2103f36ef0dc" providerId="LiveId" clId="{DB09E389-B254-452F-B509-6BD4BBA14926}" dt="2021-02-20T15:16:59.993" v="2872" actId="207"/>
          <ac:spMkLst>
            <pc:docMk/>
            <pc:sldMk cId="479753893" sldId="273"/>
            <ac:spMk id="512" creationId="{E6B23E8C-88AA-4056-A36E-CF2ECB453AB0}"/>
          </ac:spMkLst>
        </pc:spChg>
        <pc:spChg chg="mod">
          <ac:chgData name="hassan MH" userId="84cd2103f36ef0dc" providerId="LiveId" clId="{DB09E389-B254-452F-B509-6BD4BBA14926}" dt="2021-02-20T15:18:36.861" v="2897"/>
          <ac:spMkLst>
            <pc:docMk/>
            <pc:sldMk cId="479753893" sldId="273"/>
            <ac:spMk id="514" creationId="{9A731EF4-9C31-4B91-A872-11D8D1018B87}"/>
          </ac:spMkLst>
        </pc:spChg>
        <pc:spChg chg="mod">
          <ac:chgData name="hassan MH" userId="84cd2103f36ef0dc" providerId="LiveId" clId="{DB09E389-B254-452F-B509-6BD4BBA14926}" dt="2021-02-20T15:18:36.861" v="2897"/>
          <ac:spMkLst>
            <pc:docMk/>
            <pc:sldMk cId="479753893" sldId="273"/>
            <ac:spMk id="515" creationId="{09867372-6ABA-4646-B46D-5EC2AA23CF72}"/>
          </ac:spMkLst>
        </pc:spChg>
        <pc:spChg chg="mod">
          <ac:chgData name="hassan MH" userId="84cd2103f36ef0dc" providerId="LiveId" clId="{DB09E389-B254-452F-B509-6BD4BBA14926}" dt="2021-02-20T15:18:36.861" v="2897"/>
          <ac:spMkLst>
            <pc:docMk/>
            <pc:sldMk cId="479753893" sldId="273"/>
            <ac:spMk id="517" creationId="{8767CB1C-F4B0-4EB1-89E8-B2617E900197}"/>
          </ac:spMkLst>
        </pc:spChg>
        <pc:spChg chg="mod">
          <ac:chgData name="hassan MH" userId="84cd2103f36ef0dc" providerId="LiveId" clId="{DB09E389-B254-452F-B509-6BD4BBA14926}" dt="2021-02-20T15:18:36.861" v="2897"/>
          <ac:spMkLst>
            <pc:docMk/>
            <pc:sldMk cId="479753893" sldId="273"/>
            <ac:spMk id="518" creationId="{7B80DA6D-3B09-4910-9D30-58859C089B7B}"/>
          </ac:spMkLst>
        </pc:spChg>
        <pc:spChg chg="mod">
          <ac:chgData name="hassan MH" userId="84cd2103f36ef0dc" providerId="LiveId" clId="{DB09E389-B254-452F-B509-6BD4BBA14926}" dt="2021-02-20T15:18:36.861" v="2897"/>
          <ac:spMkLst>
            <pc:docMk/>
            <pc:sldMk cId="479753893" sldId="273"/>
            <ac:spMk id="520" creationId="{521BED5F-EEB4-42CE-B84F-90875BCBC6ED}"/>
          </ac:spMkLst>
        </pc:spChg>
        <pc:spChg chg="mod">
          <ac:chgData name="hassan MH" userId="84cd2103f36ef0dc" providerId="LiveId" clId="{DB09E389-B254-452F-B509-6BD4BBA14926}" dt="2021-02-20T15:18:36.861" v="2897"/>
          <ac:spMkLst>
            <pc:docMk/>
            <pc:sldMk cId="479753893" sldId="273"/>
            <ac:spMk id="521" creationId="{49035C6E-363A-4104-937B-C81015D6BFAC}"/>
          </ac:spMkLst>
        </pc:spChg>
        <pc:spChg chg="mod">
          <ac:chgData name="hassan MH" userId="84cd2103f36ef0dc" providerId="LiveId" clId="{DB09E389-B254-452F-B509-6BD4BBA14926}" dt="2021-02-20T15:18:36.861" v="2897"/>
          <ac:spMkLst>
            <pc:docMk/>
            <pc:sldMk cId="479753893" sldId="273"/>
            <ac:spMk id="523" creationId="{EDD18504-4E72-4706-8105-D4ABFF6EDFFD}"/>
          </ac:spMkLst>
        </pc:spChg>
        <pc:spChg chg="mod">
          <ac:chgData name="hassan MH" userId="84cd2103f36ef0dc" providerId="LiveId" clId="{DB09E389-B254-452F-B509-6BD4BBA14926}" dt="2021-02-20T15:18:36.861" v="2897"/>
          <ac:spMkLst>
            <pc:docMk/>
            <pc:sldMk cId="479753893" sldId="273"/>
            <ac:spMk id="524" creationId="{05A5538D-676C-42CB-891C-7C087AC139C9}"/>
          </ac:spMkLst>
        </pc:spChg>
        <pc:spChg chg="mod">
          <ac:chgData name="hassan MH" userId="84cd2103f36ef0dc" providerId="LiveId" clId="{DB09E389-B254-452F-B509-6BD4BBA14926}" dt="2021-02-20T15:18:39.520" v="2899"/>
          <ac:spMkLst>
            <pc:docMk/>
            <pc:sldMk cId="479753893" sldId="273"/>
            <ac:spMk id="526" creationId="{B0B5598E-61AD-4978-9F21-B71BC769AA29}"/>
          </ac:spMkLst>
        </pc:spChg>
        <pc:spChg chg="mod">
          <ac:chgData name="hassan MH" userId="84cd2103f36ef0dc" providerId="LiveId" clId="{DB09E389-B254-452F-B509-6BD4BBA14926}" dt="2021-02-20T15:18:48.929" v="2904" actId="1076"/>
          <ac:spMkLst>
            <pc:docMk/>
            <pc:sldMk cId="479753893" sldId="273"/>
            <ac:spMk id="527" creationId="{E8288D65-9C2E-48A2-A461-30EDE3F81B94}"/>
          </ac:spMkLst>
        </pc:spChg>
        <pc:spChg chg="mod">
          <ac:chgData name="hassan MH" userId="84cd2103f36ef0dc" providerId="LiveId" clId="{DB09E389-B254-452F-B509-6BD4BBA14926}" dt="2021-02-20T15:18:39.520" v="2899"/>
          <ac:spMkLst>
            <pc:docMk/>
            <pc:sldMk cId="479753893" sldId="273"/>
            <ac:spMk id="529" creationId="{256F8F8E-A770-4FF3-A08A-7BCC32762AA0}"/>
          </ac:spMkLst>
        </pc:spChg>
        <pc:spChg chg="mod">
          <ac:chgData name="hassan MH" userId="84cd2103f36ef0dc" providerId="LiveId" clId="{DB09E389-B254-452F-B509-6BD4BBA14926}" dt="2021-02-20T15:18:39.520" v="2899"/>
          <ac:spMkLst>
            <pc:docMk/>
            <pc:sldMk cId="479753893" sldId="273"/>
            <ac:spMk id="530" creationId="{4BEC5259-F725-48DB-853E-257E744CB80A}"/>
          </ac:spMkLst>
        </pc:spChg>
        <pc:spChg chg="mod">
          <ac:chgData name="hassan MH" userId="84cd2103f36ef0dc" providerId="LiveId" clId="{DB09E389-B254-452F-B509-6BD4BBA14926}" dt="2021-02-20T15:18:39.520" v="2899"/>
          <ac:spMkLst>
            <pc:docMk/>
            <pc:sldMk cId="479753893" sldId="273"/>
            <ac:spMk id="532" creationId="{87381158-A6D7-452B-92F5-6D53FA26E79D}"/>
          </ac:spMkLst>
        </pc:spChg>
        <pc:spChg chg="mod">
          <ac:chgData name="hassan MH" userId="84cd2103f36ef0dc" providerId="LiveId" clId="{DB09E389-B254-452F-B509-6BD4BBA14926}" dt="2021-02-20T15:18:39.520" v="2899"/>
          <ac:spMkLst>
            <pc:docMk/>
            <pc:sldMk cId="479753893" sldId="273"/>
            <ac:spMk id="533" creationId="{93C776D7-DD69-4F5C-91FA-04BD8FD070E5}"/>
          </ac:spMkLst>
        </pc:spChg>
        <pc:spChg chg="mod">
          <ac:chgData name="hassan MH" userId="84cd2103f36ef0dc" providerId="LiveId" clId="{DB09E389-B254-452F-B509-6BD4BBA14926}" dt="2021-02-20T15:19:43.067" v="2916" actId="207"/>
          <ac:spMkLst>
            <pc:docMk/>
            <pc:sldMk cId="479753893" sldId="273"/>
            <ac:spMk id="535" creationId="{B574FC5E-DF55-4753-90CD-E2A30B305AEB}"/>
          </ac:spMkLst>
        </pc:spChg>
        <pc:spChg chg="mod">
          <ac:chgData name="hassan MH" userId="84cd2103f36ef0dc" providerId="LiveId" clId="{DB09E389-B254-452F-B509-6BD4BBA14926}" dt="2021-02-20T15:19:46.079" v="2917" actId="1076"/>
          <ac:spMkLst>
            <pc:docMk/>
            <pc:sldMk cId="479753893" sldId="273"/>
            <ac:spMk id="536" creationId="{B590FA2E-069E-4A57-B662-A7093BF8AB5D}"/>
          </ac:spMkLst>
        </pc:spChg>
        <pc:grpChg chg="add mod">
          <ac:chgData name="hassan MH" userId="84cd2103f36ef0dc" providerId="LiveId" clId="{DB09E389-B254-452F-B509-6BD4BBA14926}" dt="2021-02-20T15:11:46.744" v="2790" actId="1076"/>
          <ac:grpSpMkLst>
            <pc:docMk/>
            <pc:sldMk cId="479753893" sldId="273"/>
            <ac:grpSpMk id="2" creationId="{08A6D300-0551-4491-8597-E5AC739A3513}"/>
          </ac:grpSpMkLst>
        </pc:grpChg>
        <pc:grpChg chg="del">
          <ac:chgData name="hassan MH" userId="84cd2103f36ef0dc" providerId="LiveId" clId="{DB09E389-B254-452F-B509-6BD4BBA14926}" dt="2021-02-20T15:09:59.854" v="2764" actId="478"/>
          <ac:grpSpMkLst>
            <pc:docMk/>
            <pc:sldMk cId="479753893" sldId="273"/>
            <ac:grpSpMk id="3" creationId="{48A9DE6E-A15A-4A1D-979A-EA8406EE6ACB}"/>
          </ac:grpSpMkLst>
        </pc:grpChg>
        <pc:grpChg chg="mod">
          <ac:chgData name="hassan MH" userId="84cd2103f36ef0dc" providerId="LiveId" clId="{DB09E389-B254-452F-B509-6BD4BBA14926}" dt="2021-02-20T15:10:14.941" v="2770" actId="12788"/>
          <ac:grpSpMkLst>
            <pc:docMk/>
            <pc:sldMk cId="479753893" sldId="273"/>
            <ac:grpSpMk id="6" creationId="{F2825B37-F12B-4A6E-AD95-B9620A807FBD}"/>
          </ac:grpSpMkLst>
        </pc:grpChg>
        <pc:grpChg chg="add mod">
          <ac:chgData name="hassan MH" userId="84cd2103f36ef0dc" providerId="LiveId" clId="{DB09E389-B254-452F-B509-6BD4BBA14926}" dt="2021-02-20T15:15:01.776" v="2842" actId="1076"/>
          <ac:grpSpMkLst>
            <pc:docMk/>
            <pc:sldMk cId="479753893" sldId="273"/>
            <ac:grpSpMk id="7" creationId="{95468577-D7A3-4726-AE86-E8000FB2A9D5}"/>
          </ac:grpSpMkLst>
        </pc:grpChg>
        <pc:grpChg chg="add del mod">
          <ac:chgData name="hassan MH" userId="84cd2103f36ef0dc" providerId="LiveId" clId="{DB09E389-B254-452F-B509-6BD4BBA14926}" dt="2021-02-20T15:45:23.345" v="3346" actId="478"/>
          <ac:grpSpMkLst>
            <pc:docMk/>
            <pc:sldMk cId="479753893" sldId="273"/>
            <ac:grpSpMk id="8" creationId="{BFEBE245-0F43-4E04-89C2-09D240D55AA1}"/>
          </ac:grpSpMkLst>
        </pc:grpChg>
        <pc:grpChg chg="add mod">
          <ac:chgData name="hassan MH" userId="84cd2103f36ef0dc" providerId="LiveId" clId="{DB09E389-B254-452F-B509-6BD4BBA14926}" dt="2021-02-20T15:16:05.840" v="2854" actId="1076"/>
          <ac:grpSpMkLst>
            <pc:docMk/>
            <pc:sldMk cId="479753893" sldId="273"/>
            <ac:grpSpMk id="51" creationId="{194D4630-58AF-4BEF-8DE7-27CA2246B9EE}"/>
          </ac:grpSpMkLst>
        </pc:grpChg>
        <pc:grpChg chg="add mod">
          <ac:chgData name="hassan MH" userId="84cd2103f36ef0dc" providerId="LiveId" clId="{DB09E389-B254-452F-B509-6BD4BBA14926}" dt="2021-02-20T15:16:51.184" v="2870" actId="1076"/>
          <ac:grpSpMkLst>
            <pc:docMk/>
            <pc:sldMk cId="479753893" sldId="273"/>
            <ac:grpSpMk id="52" creationId="{78EA4F1E-EBCD-4098-998D-BAE784DFDDF2}"/>
          </ac:grpSpMkLst>
        </pc:grpChg>
        <pc:grpChg chg="del">
          <ac:chgData name="hassan MH" userId="84cd2103f36ef0dc" providerId="LiveId" clId="{DB09E389-B254-452F-B509-6BD4BBA14926}" dt="2021-02-20T15:11:14.507" v="2785" actId="478"/>
          <ac:grpSpMkLst>
            <pc:docMk/>
            <pc:sldMk cId="479753893" sldId="273"/>
            <ac:grpSpMk id="74" creationId="{BF532B1C-4829-4DB3-BB48-D5F6914FE9AB}"/>
          </ac:grpSpMkLst>
        </pc:grpChg>
        <pc:grpChg chg="del">
          <ac:chgData name="hassan MH" userId="84cd2103f36ef0dc" providerId="LiveId" clId="{DB09E389-B254-452F-B509-6BD4BBA14926}" dt="2021-02-20T15:11:06.760" v="2781" actId="478"/>
          <ac:grpSpMkLst>
            <pc:docMk/>
            <pc:sldMk cId="479753893" sldId="273"/>
            <ac:grpSpMk id="77" creationId="{95D762B7-562B-4CD1-9C38-66D5666CB0FA}"/>
          </ac:grpSpMkLst>
        </pc:grpChg>
        <pc:grpChg chg="del">
          <ac:chgData name="hassan MH" userId="84cd2103f36ef0dc" providerId="LiveId" clId="{DB09E389-B254-452F-B509-6BD4BBA14926}" dt="2021-02-20T15:11:10.173" v="2783" actId="478"/>
          <ac:grpSpMkLst>
            <pc:docMk/>
            <pc:sldMk cId="479753893" sldId="273"/>
            <ac:grpSpMk id="78" creationId="{132D7806-79C9-4C74-8074-109D5B1430A5}"/>
          </ac:grpSpMkLst>
        </pc:grpChg>
        <pc:grpChg chg="add mod">
          <ac:chgData name="hassan MH" userId="84cd2103f36ef0dc" providerId="LiveId" clId="{DB09E389-B254-452F-B509-6BD4BBA14926}" dt="2021-02-20T15:45:27.168" v="3348" actId="1076"/>
          <ac:grpSpMkLst>
            <pc:docMk/>
            <pc:sldMk cId="479753893" sldId="273"/>
            <ac:grpSpMk id="190" creationId="{DA328442-5C55-4AD2-93DC-6D8F3BFD56FD}"/>
          </ac:grpSpMkLst>
        </pc:grpChg>
        <pc:grpChg chg="add del mod">
          <ac:chgData name="hassan MH" userId="84cd2103f36ef0dc" providerId="LiveId" clId="{DB09E389-B254-452F-B509-6BD4BBA14926}" dt="2021-02-20T15:14:16.649" v="2829"/>
          <ac:grpSpMkLst>
            <pc:docMk/>
            <pc:sldMk cId="479753893" sldId="273"/>
            <ac:grpSpMk id="403" creationId="{4C143CBC-4099-4B7F-8F0B-DB899F38CA8D}"/>
          </ac:grpSpMkLst>
        </pc:grpChg>
        <pc:grpChg chg="mod">
          <ac:chgData name="hassan MH" userId="84cd2103f36ef0dc" providerId="LiveId" clId="{DB09E389-B254-452F-B509-6BD4BBA14926}" dt="2021-02-20T15:14:15.262" v="2828"/>
          <ac:grpSpMkLst>
            <pc:docMk/>
            <pc:sldMk cId="479753893" sldId="273"/>
            <ac:grpSpMk id="422" creationId="{61A52669-9CE3-495D-A3DC-E762345C90F2}"/>
          </ac:grpSpMkLst>
        </pc:grpChg>
        <pc:grpChg chg="mod">
          <ac:chgData name="hassan MH" userId="84cd2103f36ef0dc" providerId="LiveId" clId="{DB09E389-B254-452F-B509-6BD4BBA14926}" dt="2021-02-20T15:14:15.262" v="2828"/>
          <ac:grpSpMkLst>
            <pc:docMk/>
            <pc:sldMk cId="479753893" sldId="273"/>
            <ac:grpSpMk id="423" creationId="{7B8F18A8-51E3-4368-8BD2-B4AADCEBF50E}"/>
          </ac:grpSpMkLst>
        </pc:grpChg>
        <pc:grpChg chg="mod">
          <ac:chgData name="hassan MH" userId="84cd2103f36ef0dc" providerId="LiveId" clId="{DB09E389-B254-452F-B509-6BD4BBA14926}" dt="2021-02-20T15:14:15.262" v="2828"/>
          <ac:grpSpMkLst>
            <pc:docMk/>
            <pc:sldMk cId="479753893" sldId="273"/>
            <ac:grpSpMk id="427" creationId="{7A171F4E-1BED-4AF1-9E82-3E903E8FE525}"/>
          </ac:grpSpMkLst>
        </pc:grpChg>
        <pc:grpChg chg="add del mod">
          <ac:chgData name="hassan MH" userId="84cd2103f36ef0dc" providerId="LiveId" clId="{DB09E389-B254-452F-B509-6BD4BBA14926}" dt="2021-02-20T15:14:38.600" v="2836" actId="478"/>
          <ac:grpSpMkLst>
            <pc:docMk/>
            <pc:sldMk cId="479753893" sldId="273"/>
            <ac:grpSpMk id="460" creationId="{8D17915D-39CB-41FC-825A-0A2368218144}"/>
          </ac:grpSpMkLst>
        </pc:grpChg>
        <pc:grpChg chg="mod">
          <ac:chgData name="hassan MH" userId="84cd2103f36ef0dc" providerId="LiveId" clId="{DB09E389-B254-452F-B509-6BD4BBA14926}" dt="2021-02-20T15:14:18.157" v="2830"/>
          <ac:grpSpMkLst>
            <pc:docMk/>
            <pc:sldMk cId="479753893" sldId="273"/>
            <ac:grpSpMk id="461" creationId="{8B3DE053-4FF4-4E9D-96E2-A9477694C8A9}"/>
          </ac:grpSpMkLst>
        </pc:grpChg>
        <pc:grpChg chg="mod">
          <ac:chgData name="hassan MH" userId="84cd2103f36ef0dc" providerId="LiveId" clId="{DB09E389-B254-452F-B509-6BD4BBA14926}" dt="2021-02-20T15:14:18.157" v="2830"/>
          <ac:grpSpMkLst>
            <pc:docMk/>
            <pc:sldMk cId="479753893" sldId="273"/>
            <ac:grpSpMk id="462" creationId="{CE6347B5-8BE0-431B-8049-6547D46ACBC3}"/>
          </ac:grpSpMkLst>
        </pc:grpChg>
        <pc:grpChg chg="mod">
          <ac:chgData name="hassan MH" userId="84cd2103f36ef0dc" providerId="LiveId" clId="{DB09E389-B254-452F-B509-6BD4BBA14926}" dt="2021-02-20T15:14:18.157" v="2830"/>
          <ac:grpSpMkLst>
            <pc:docMk/>
            <pc:sldMk cId="479753893" sldId="273"/>
            <ac:grpSpMk id="466" creationId="{B4A34190-BADC-4B0A-8BC8-BA91243C7916}"/>
          </ac:grpSpMkLst>
        </pc:grpChg>
        <pc:grpChg chg="add del mod">
          <ac:chgData name="hassan MH" userId="84cd2103f36ef0dc" providerId="LiveId" clId="{DB09E389-B254-452F-B509-6BD4BBA14926}" dt="2021-02-20T15:18:38.251" v="2898"/>
          <ac:grpSpMkLst>
            <pc:docMk/>
            <pc:sldMk cId="479753893" sldId="273"/>
            <ac:grpSpMk id="513" creationId="{2C4A35D1-635D-4B7C-A2A1-5D9E87F21B24}"/>
          </ac:grpSpMkLst>
        </pc:grpChg>
        <pc:grpChg chg="add del mod">
          <ac:chgData name="hassan MH" userId="84cd2103f36ef0dc" providerId="LiveId" clId="{DB09E389-B254-452F-B509-6BD4BBA14926}" dt="2021-02-20T15:18:38.251" v="2898"/>
          <ac:grpSpMkLst>
            <pc:docMk/>
            <pc:sldMk cId="479753893" sldId="273"/>
            <ac:grpSpMk id="516" creationId="{EBD004A0-B0E8-4D98-9F93-04E8BE7E8703}"/>
          </ac:grpSpMkLst>
        </pc:grpChg>
        <pc:grpChg chg="add del mod">
          <ac:chgData name="hassan MH" userId="84cd2103f36ef0dc" providerId="LiveId" clId="{DB09E389-B254-452F-B509-6BD4BBA14926}" dt="2021-02-20T15:18:38.251" v="2898"/>
          <ac:grpSpMkLst>
            <pc:docMk/>
            <pc:sldMk cId="479753893" sldId="273"/>
            <ac:grpSpMk id="519" creationId="{BD2397FD-F50B-4B3E-869B-1E95D2FF4DC7}"/>
          </ac:grpSpMkLst>
        </pc:grpChg>
        <pc:grpChg chg="add del mod">
          <ac:chgData name="hassan MH" userId="84cd2103f36ef0dc" providerId="LiveId" clId="{DB09E389-B254-452F-B509-6BD4BBA14926}" dt="2021-02-20T15:18:38.251" v="2898"/>
          <ac:grpSpMkLst>
            <pc:docMk/>
            <pc:sldMk cId="479753893" sldId="273"/>
            <ac:grpSpMk id="522" creationId="{2164433E-763C-4BE6-916C-249D4AEC1C2F}"/>
          </ac:grpSpMkLst>
        </pc:grpChg>
        <pc:grpChg chg="add mod">
          <ac:chgData name="hassan MH" userId="84cd2103f36ef0dc" providerId="LiveId" clId="{DB09E389-B254-452F-B509-6BD4BBA14926}" dt="2021-02-20T15:19:21.560" v="2911" actId="1076"/>
          <ac:grpSpMkLst>
            <pc:docMk/>
            <pc:sldMk cId="479753893" sldId="273"/>
            <ac:grpSpMk id="525" creationId="{A6F59212-7A70-4818-8447-8F33217C7BC1}"/>
          </ac:grpSpMkLst>
        </pc:grpChg>
        <pc:grpChg chg="add mod">
          <ac:chgData name="hassan MH" userId="84cd2103f36ef0dc" providerId="LiveId" clId="{DB09E389-B254-452F-B509-6BD4BBA14926}" dt="2021-02-20T15:19:27.016" v="2912" actId="1076"/>
          <ac:grpSpMkLst>
            <pc:docMk/>
            <pc:sldMk cId="479753893" sldId="273"/>
            <ac:grpSpMk id="528" creationId="{853AB79E-E075-4184-B923-F9C86945E152}"/>
          </ac:grpSpMkLst>
        </pc:grpChg>
        <pc:grpChg chg="add mod">
          <ac:chgData name="hassan MH" userId="84cd2103f36ef0dc" providerId="LiveId" clId="{DB09E389-B254-452F-B509-6BD4BBA14926}" dt="2021-02-20T15:19:09.856" v="2909" actId="1076"/>
          <ac:grpSpMkLst>
            <pc:docMk/>
            <pc:sldMk cId="479753893" sldId="273"/>
            <ac:grpSpMk id="531" creationId="{B4F93A1D-9662-4BF5-858B-5CE13EFE8AA5}"/>
          </ac:grpSpMkLst>
        </pc:grpChg>
        <pc:grpChg chg="add mod">
          <ac:chgData name="hassan MH" userId="84cd2103f36ef0dc" providerId="LiveId" clId="{DB09E389-B254-452F-B509-6BD4BBA14926}" dt="2021-02-20T15:19:15.912" v="2910" actId="1076"/>
          <ac:grpSpMkLst>
            <pc:docMk/>
            <pc:sldMk cId="479753893" sldId="273"/>
            <ac:grpSpMk id="534" creationId="{3E7D4576-425D-4C8A-B8B5-DBB6CB65EDF8}"/>
          </ac:grpSpMkLst>
        </pc:grpChg>
        <pc:picChg chg="del">
          <ac:chgData name="hassan MH" userId="84cd2103f36ef0dc" providerId="LiveId" clId="{DB09E389-B254-452F-B509-6BD4BBA14926}" dt="2021-02-20T15:09:59.854" v="2764" actId="478"/>
          <ac:picMkLst>
            <pc:docMk/>
            <pc:sldMk cId="479753893" sldId="273"/>
            <ac:picMk id="103" creationId="{0AB88271-BB4B-402F-A1D8-01D861B8D3F1}"/>
          </ac:picMkLst>
        </pc:picChg>
        <pc:picChg chg="del">
          <ac:chgData name="hassan MH" userId="84cd2103f36ef0dc" providerId="LiveId" clId="{DB09E389-B254-452F-B509-6BD4BBA14926}" dt="2021-02-20T15:09:59.854" v="2764" actId="478"/>
          <ac:picMkLst>
            <pc:docMk/>
            <pc:sldMk cId="479753893" sldId="273"/>
            <ac:picMk id="418" creationId="{9516CC3D-EEB2-47FE-93EC-887BA7B83581}"/>
          </ac:picMkLst>
        </pc:picChg>
        <pc:picChg chg="del">
          <ac:chgData name="hassan MH" userId="84cd2103f36ef0dc" providerId="LiveId" clId="{DB09E389-B254-452F-B509-6BD4BBA14926}" dt="2021-02-20T15:09:59.854" v="2764" actId="478"/>
          <ac:picMkLst>
            <pc:docMk/>
            <pc:sldMk cId="479753893" sldId="273"/>
            <ac:picMk id="419" creationId="{1CF5248E-0064-4B94-B5F4-CEECC90E73A8}"/>
          </ac:picMkLst>
        </pc:picChg>
        <pc:picChg chg="del">
          <ac:chgData name="hassan MH" userId="84cd2103f36ef0dc" providerId="LiveId" clId="{DB09E389-B254-452F-B509-6BD4BBA14926}" dt="2021-02-20T15:09:59.854" v="2764" actId="478"/>
          <ac:picMkLst>
            <pc:docMk/>
            <pc:sldMk cId="479753893" sldId="273"/>
            <ac:picMk id="420" creationId="{3BEF42B2-A598-4DCB-8112-111D34DA0385}"/>
          </ac:picMkLst>
        </pc:picChg>
        <pc:cxnChg chg="del">
          <ac:chgData name="hassan MH" userId="84cd2103f36ef0dc" providerId="LiveId" clId="{DB09E389-B254-452F-B509-6BD4BBA14926}" dt="2021-02-20T15:09:59.854" v="2764" actId="478"/>
          <ac:cxnSpMkLst>
            <pc:docMk/>
            <pc:sldMk cId="479753893" sldId="273"/>
            <ac:cxnSpMk id="5" creationId="{FC5A446E-234A-4C4F-BDE4-8EC28BEA17E6}"/>
          </ac:cxnSpMkLst>
        </pc:cxnChg>
        <pc:cxnChg chg="add mod">
          <ac:chgData name="hassan MH" userId="84cd2103f36ef0dc" providerId="LiveId" clId="{DB09E389-B254-452F-B509-6BD4BBA14926}" dt="2021-02-20T16:06:38.438" v="3679" actId="14100"/>
          <ac:cxnSpMkLst>
            <pc:docMk/>
            <pc:sldMk cId="479753893" sldId="273"/>
            <ac:cxnSpMk id="303" creationId="{3F1E1DCE-2BED-4A30-BA25-77BFAD58E3FD}"/>
          </ac:cxnSpMkLst>
        </pc:cxnChg>
        <pc:cxnChg chg="add mod">
          <ac:chgData name="hassan MH" userId="84cd2103f36ef0dc" providerId="LiveId" clId="{DB09E389-B254-452F-B509-6BD4BBA14926}" dt="2021-02-20T16:06:35.727" v="3678" actId="14100"/>
          <ac:cxnSpMkLst>
            <pc:docMk/>
            <pc:sldMk cId="479753893" sldId="273"/>
            <ac:cxnSpMk id="329" creationId="{015710E4-6A8C-4043-9536-E43C66DF2BF9}"/>
          </ac:cxnSpMkLst>
        </pc:cxnChg>
      </pc:sldChg>
      <pc:sldChg chg="addSp delSp modSp add mod modTransition">
        <pc:chgData name="hassan MH" userId="84cd2103f36ef0dc" providerId="LiveId" clId="{DB09E389-B254-452F-B509-6BD4BBA14926}" dt="2021-02-20T16:54:32.574" v="4198"/>
        <pc:sldMkLst>
          <pc:docMk/>
          <pc:sldMk cId="2225609907" sldId="274"/>
        </pc:sldMkLst>
        <pc:spChg chg="add mod">
          <ac:chgData name="hassan MH" userId="84cd2103f36ef0dc" providerId="LiveId" clId="{DB09E389-B254-452F-B509-6BD4BBA14926}" dt="2021-02-20T15:20:30.818" v="2926" actId="14100"/>
          <ac:spMkLst>
            <pc:docMk/>
            <pc:sldMk cId="2225609907" sldId="274"/>
            <ac:spMk id="106" creationId="{98458E61-F2C7-4058-9BC5-6B524DFE2004}"/>
          </ac:spMkLst>
        </pc:spChg>
        <pc:spChg chg="add mod">
          <ac:chgData name="hassan MH" userId="84cd2103f36ef0dc" providerId="LiveId" clId="{DB09E389-B254-452F-B509-6BD4BBA14926}" dt="2021-02-20T15:20:27.328" v="2925" actId="14100"/>
          <ac:spMkLst>
            <pc:docMk/>
            <pc:sldMk cId="2225609907" sldId="274"/>
            <ac:spMk id="107" creationId="{70087C53-D893-4300-8579-057ED702B71A}"/>
          </ac:spMkLst>
        </pc:spChg>
        <pc:spChg chg="add mod">
          <ac:chgData name="hassan MH" userId="84cd2103f36ef0dc" providerId="LiveId" clId="{DB09E389-B254-452F-B509-6BD4BBA14926}" dt="2021-02-20T15:20:15.649" v="2921" actId="164"/>
          <ac:spMkLst>
            <pc:docMk/>
            <pc:sldMk cId="2225609907" sldId="274"/>
            <ac:spMk id="108" creationId="{3EC9B295-2EF5-4F99-9190-89B09C3FB7E3}"/>
          </ac:spMkLst>
        </pc:spChg>
        <pc:spChg chg="add mod">
          <ac:chgData name="hassan MH" userId="84cd2103f36ef0dc" providerId="LiveId" clId="{DB09E389-B254-452F-B509-6BD4BBA14926}" dt="2021-02-20T15:20:15.649" v="2921" actId="164"/>
          <ac:spMkLst>
            <pc:docMk/>
            <pc:sldMk cId="2225609907" sldId="274"/>
            <ac:spMk id="109" creationId="{DD8BBBDA-C881-4ECD-BC1D-CDE928153F19}"/>
          </ac:spMkLst>
        </pc:spChg>
        <pc:spChg chg="mod">
          <ac:chgData name="hassan MH" userId="84cd2103f36ef0dc" providerId="LiveId" clId="{DB09E389-B254-452F-B509-6BD4BBA14926}" dt="2021-02-20T15:24:07.415" v="3011" actId="1076"/>
          <ac:spMkLst>
            <pc:docMk/>
            <pc:sldMk cId="2225609907" sldId="274"/>
            <ac:spMk id="110" creationId="{BEFB4D88-A80A-4DCE-9117-24CB5D0F703A}"/>
          </ac:spMkLst>
        </pc:spChg>
        <pc:spChg chg="add mod">
          <ac:chgData name="hassan MH" userId="84cd2103f36ef0dc" providerId="LiveId" clId="{DB09E389-B254-452F-B509-6BD4BBA14926}" dt="2021-02-20T15:20:15.649" v="2921" actId="164"/>
          <ac:spMkLst>
            <pc:docMk/>
            <pc:sldMk cId="2225609907" sldId="274"/>
            <ac:spMk id="111" creationId="{AB0E8F45-CA85-46E7-A57B-0EEDA107D005}"/>
          </ac:spMkLst>
        </pc:spChg>
        <pc:spChg chg="add mod">
          <ac:chgData name="hassan MH" userId="84cd2103f36ef0dc" providerId="LiveId" clId="{DB09E389-B254-452F-B509-6BD4BBA14926}" dt="2021-02-20T15:20:15.649" v="2921" actId="164"/>
          <ac:spMkLst>
            <pc:docMk/>
            <pc:sldMk cId="2225609907" sldId="274"/>
            <ac:spMk id="112" creationId="{1594FB68-DBEF-4824-A0F2-A3D900B8B807}"/>
          </ac:spMkLst>
        </pc:spChg>
        <pc:spChg chg="add mod">
          <ac:chgData name="hassan MH" userId="84cd2103f36ef0dc" providerId="LiveId" clId="{DB09E389-B254-452F-B509-6BD4BBA14926}" dt="2021-02-20T15:20:15.649" v="2921" actId="164"/>
          <ac:spMkLst>
            <pc:docMk/>
            <pc:sldMk cId="2225609907" sldId="274"/>
            <ac:spMk id="113" creationId="{850AA6E7-20EA-42FE-919F-A9327B135F14}"/>
          </ac:spMkLst>
        </pc:spChg>
        <pc:spChg chg="add mod">
          <ac:chgData name="hassan MH" userId="84cd2103f36ef0dc" providerId="LiveId" clId="{DB09E389-B254-452F-B509-6BD4BBA14926}" dt="2021-02-20T15:20:15.649" v="2921" actId="164"/>
          <ac:spMkLst>
            <pc:docMk/>
            <pc:sldMk cId="2225609907" sldId="274"/>
            <ac:spMk id="114" creationId="{1017229E-0A9D-4140-B55D-35B873184BE4}"/>
          </ac:spMkLst>
        </pc:spChg>
        <pc:spChg chg="add del mod">
          <ac:chgData name="hassan MH" userId="84cd2103f36ef0dc" providerId="LiveId" clId="{DB09E389-B254-452F-B509-6BD4BBA14926}" dt="2021-02-20T15:20:54.622" v="2935"/>
          <ac:spMkLst>
            <pc:docMk/>
            <pc:sldMk cId="2225609907" sldId="274"/>
            <ac:spMk id="115" creationId="{B042D667-FFD7-4D0E-93D6-46F540D86DD7}"/>
          </ac:spMkLst>
        </pc:spChg>
        <pc:spChg chg="add del mod">
          <ac:chgData name="hassan MH" userId="84cd2103f36ef0dc" providerId="LiveId" clId="{DB09E389-B254-452F-B509-6BD4BBA14926}" dt="2021-02-20T15:20:54.622" v="2935"/>
          <ac:spMkLst>
            <pc:docMk/>
            <pc:sldMk cId="2225609907" sldId="274"/>
            <ac:spMk id="116" creationId="{378549EE-5F25-48E4-88A2-2D3EC4F87428}"/>
          </ac:spMkLst>
        </pc:spChg>
        <pc:spChg chg="add mod">
          <ac:chgData name="hassan MH" userId="84cd2103f36ef0dc" providerId="LiveId" clId="{DB09E389-B254-452F-B509-6BD4BBA14926}" dt="2021-02-20T15:23:44.047" v="3005" actId="1076"/>
          <ac:spMkLst>
            <pc:docMk/>
            <pc:sldMk cId="2225609907" sldId="274"/>
            <ac:spMk id="117" creationId="{557F42DA-8D76-4A8B-822A-7714CC461EEC}"/>
          </ac:spMkLst>
        </pc:spChg>
        <pc:spChg chg="add mod">
          <ac:chgData name="hassan MH" userId="84cd2103f36ef0dc" providerId="LiveId" clId="{DB09E389-B254-452F-B509-6BD4BBA14926}" dt="2021-02-20T15:23:40.031" v="3003" actId="1076"/>
          <ac:spMkLst>
            <pc:docMk/>
            <pc:sldMk cId="2225609907" sldId="274"/>
            <ac:spMk id="118" creationId="{BF1CA121-7721-435E-8D90-4D66C6BF7128}"/>
          </ac:spMkLst>
        </pc:spChg>
        <pc:spChg chg="mod">
          <ac:chgData name="hassan MH" userId="84cd2103f36ef0dc" providerId="LiveId" clId="{DB09E389-B254-452F-B509-6BD4BBA14926}" dt="2021-02-20T15:21:07.187" v="2939"/>
          <ac:spMkLst>
            <pc:docMk/>
            <pc:sldMk cId="2225609907" sldId="274"/>
            <ac:spMk id="120" creationId="{DF2A4159-B01C-4C7C-81A0-8134A5CF23D6}"/>
          </ac:spMkLst>
        </pc:spChg>
        <pc:spChg chg="mod">
          <ac:chgData name="hassan MH" userId="84cd2103f36ef0dc" providerId="LiveId" clId="{DB09E389-B254-452F-B509-6BD4BBA14926}" dt="2021-02-20T15:21:07.187" v="2939"/>
          <ac:spMkLst>
            <pc:docMk/>
            <pc:sldMk cId="2225609907" sldId="274"/>
            <ac:spMk id="121" creationId="{5ECF92B9-8862-4C32-97AA-317405EA9C99}"/>
          </ac:spMkLst>
        </pc:spChg>
        <pc:spChg chg="mod">
          <ac:chgData name="hassan MH" userId="84cd2103f36ef0dc" providerId="LiveId" clId="{DB09E389-B254-452F-B509-6BD4BBA14926}" dt="2021-02-20T15:21:07.187" v="2939"/>
          <ac:spMkLst>
            <pc:docMk/>
            <pc:sldMk cId="2225609907" sldId="274"/>
            <ac:spMk id="122" creationId="{AF6768BF-55CA-456E-BAEA-873AEAF4CFE5}"/>
          </ac:spMkLst>
        </pc:spChg>
        <pc:spChg chg="mod">
          <ac:chgData name="hassan MH" userId="84cd2103f36ef0dc" providerId="LiveId" clId="{DB09E389-B254-452F-B509-6BD4BBA14926}" dt="2021-02-20T15:21:07.187" v="2939"/>
          <ac:spMkLst>
            <pc:docMk/>
            <pc:sldMk cId="2225609907" sldId="274"/>
            <ac:spMk id="123" creationId="{3D0C4FC4-3077-4E43-814E-FA7529FFC0EC}"/>
          </ac:spMkLst>
        </pc:spChg>
        <pc:spChg chg="mod">
          <ac:chgData name="hassan MH" userId="84cd2103f36ef0dc" providerId="LiveId" clId="{DB09E389-B254-452F-B509-6BD4BBA14926}" dt="2021-02-20T15:21:07.187" v="2939"/>
          <ac:spMkLst>
            <pc:docMk/>
            <pc:sldMk cId="2225609907" sldId="274"/>
            <ac:spMk id="125" creationId="{31EDAE12-CA57-472F-B21C-6A368B66B5FF}"/>
          </ac:spMkLst>
        </pc:spChg>
        <pc:spChg chg="mod">
          <ac:chgData name="hassan MH" userId="84cd2103f36ef0dc" providerId="LiveId" clId="{DB09E389-B254-452F-B509-6BD4BBA14926}" dt="2021-02-20T15:21:07.187" v="2939"/>
          <ac:spMkLst>
            <pc:docMk/>
            <pc:sldMk cId="2225609907" sldId="274"/>
            <ac:spMk id="126" creationId="{643A573D-1A96-4A1C-8F94-AC950C1E7038}"/>
          </ac:spMkLst>
        </pc:spChg>
        <pc:spChg chg="mod">
          <ac:chgData name="hassan MH" userId="84cd2103f36ef0dc" providerId="LiveId" clId="{DB09E389-B254-452F-B509-6BD4BBA14926}" dt="2021-02-20T15:21:07.187" v="2939"/>
          <ac:spMkLst>
            <pc:docMk/>
            <pc:sldMk cId="2225609907" sldId="274"/>
            <ac:spMk id="127" creationId="{E01D21B2-957F-4370-96E8-CF417601E965}"/>
          </ac:spMkLst>
        </pc:spChg>
        <pc:spChg chg="mod">
          <ac:chgData name="hassan MH" userId="84cd2103f36ef0dc" providerId="LiveId" clId="{DB09E389-B254-452F-B509-6BD4BBA14926}" dt="2021-02-20T15:21:07.187" v="2939"/>
          <ac:spMkLst>
            <pc:docMk/>
            <pc:sldMk cId="2225609907" sldId="274"/>
            <ac:spMk id="128" creationId="{F36BB35C-593F-47D3-9EB9-740F42E46260}"/>
          </ac:spMkLst>
        </pc:spChg>
        <pc:spChg chg="mod">
          <ac:chgData name="hassan MH" userId="84cd2103f36ef0dc" providerId="LiveId" clId="{DB09E389-B254-452F-B509-6BD4BBA14926}" dt="2021-02-20T15:21:09.447" v="2941"/>
          <ac:spMkLst>
            <pc:docMk/>
            <pc:sldMk cId="2225609907" sldId="274"/>
            <ac:spMk id="130" creationId="{7F98AA01-6BE0-4D19-8FCE-46BCCED699B7}"/>
          </ac:spMkLst>
        </pc:spChg>
        <pc:spChg chg="mod">
          <ac:chgData name="hassan MH" userId="84cd2103f36ef0dc" providerId="LiveId" clId="{DB09E389-B254-452F-B509-6BD4BBA14926}" dt="2021-02-20T15:21:09.447" v="2941"/>
          <ac:spMkLst>
            <pc:docMk/>
            <pc:sldMk cId="2225609907" sldId="274"/>
            <ac:spMk id="131" creationId="{CBF334A5-DF87-4108-BC4E-634763514D0B}"/>
          </ac:spMkLst>
        </pc:spChg>
        <pc:spChg chg="del mod">
          <ac:chgData name="hassan MH" userId="84cd2103f36ef0dc" providerId="LiveId" clId="{DB09E389-B254-452F-B509-6BD4BBA14926}" dt="2021-02-20T15:22:29.881" v="2971" actId="478"/>
          <ac:spMkLst>
            <pc:docMk/>
            <pc:sldMk cId="2225609907" sldId="274"/>
            <ac:spMk id="132" creationId="{745746C0-6A6E-4E49-B534-A166D6E5006D}"/>
          </ac:spMkLst>
        </pc:spChg>
        <pc:spChg chg="del mod">
          <ac:chgData name="hassan MH" userId="84cd2103f36ef0dc" providerId="LiveId" clId="{DB09E389-B254-452F-B509-6BD4BBA14926}" dt="2021-02-20T15:22:23.343" v="2969" actId="478"/>
          <ac:spMkLst>
            <pc:docMk/>
            <pc:sldMk cId="2225609907" sldId="274"/>
            <ac:spMk id="133" creationId="{CF2F0A5E-7D52-4986-A997-9F13E26A79CE}"/>
          </ac:spMkLst>
        </pc:spChg>
        <pc:spChg chg="mod">
          <ac:chgData name="hassan MH" userId="84cd2103f36ef0dc" providerId="LiveId" clId="{DB09E389-B254-452F-B509-6BD4BBA14926}" dt="2021-02-20T15:21:09.447" v="2941"/>
          <ac:spMkLst>
            <pc:docMk/>
            <pc:sldMk cId="2225609907" sldId="274"/>
            <ac:spMk id="135" creationId="{F2C43A10-0E10-433A-92E7-57BFE7FE48EA}"/>
          </ac:spMkLst>
        </pc:spChg>
        <pc:spChg chg="mod">
          <ac:chgData name="hassan MH" userId="84cd2103f36ef0dc" providerId="LiveId" clId="{DB09E389-B254-452F-B509-6BD4BBA14926}" dt="2021-02-20T15:21:09.447" v="2941"/>
          <ac:spMkLst>
            <pc:docMk/>
            <pc:sldMk cId="2225609907" sldId="274"/>
            <ac:spMk id="136" creationId="{343BAFF7-BAFE-4571-AE01-47278718AD1B}"/>
          </ac:spMkLst>
        </pc:spChg>
        <pc:spChg chg="del mod">
          <ac:chgData name="hassan MH" userId="84cd2103f36ef0dc" providerId="LiveId" clId="{DB09E389-B254-452F-B509-6BD4BBA14926}" dt="2021-02-20T15:22:28.112" v="2970" actId="478"/>
          <ac:spMkLst>
            <pc:docMk/>
            <pc:sldMk cId="2225609907" sldId="274"/>
            <ac:spMk id="137" creationId="{B3306556-A078-4EED-9717-B9E136BD4BF1}"/>
          </ac:spMkLst>
        </pc:spChg>
        <pc:spChg chg="del mod">
          <ac:chgData name="hassan MH" userId="84cd2103f36ef0dc" providerId="LiveId" clId="{DB09E389-B254-452F-B509-6BD4BBA14926}" dt="2021-02-20T15:22:21.789" v="2968" actId="478"/>
          <ac:spMkLst>
            <pc:docMk/>
            <pc:sldMk cId="2225609907" sldId="274"/>
            <ac:spMk id="138" creationId="{82607CD9-9818-4E6B-8AC7-54460F7FE4FD}"/>
          </ac:spMkLst>
        </pc:spChg>
        <pc:spChg chg="add mod">
          <ac:chgData name="hassan MH" userId="84cd2103f36ef0dc" providerId="LiveId" clId="{DB09E389-B254-452F-B509-6BD4BBA14926}" dt="2021-02-20T15:21:38.248" v="2955" actId="1076"/>
          <ac:spMkLst>
            <pc:docMk/>
            <pc:sldMk cId="2225609907" sldId="274"/>
            <ac:spMk id="139" creationId="{D7607333-7108-4EC6-8CB4-8F90CB3BFAC2}"/>
          </ac:spMkLst>
        </pc:spChg>
        <pc:spChg chg="add mod">
          <ac:chgData name="hassan MH" userId="84cd2103f36ef0dc" providerId="LiveId" clId="{DB09E389-B254-452F-B509-6BD4BBA14926}" dt="2021-02-20T15:21:45.128" v="2960" actId="1076"/>
          <ac:spMkLst>
            <pc:docMk/>
            <pc:sldMk cId="2225609907" sldId="274"/>
            <ac:spMk id="140" creationId="{BB756DD0-5533-4F2A-BF43-8B75EC41756E}"/>
          </ac:spMkLst>
        </pc:spChg>
        <pc:spChg chg="add mod">
          <ac:chgData name="hassan MH" userId="84cd2103f36ef0dc" providerId="LiveId" clId="{DB09E389-B254-452F-B509-6BD4BBA14926}" dt="2021-02-20T15:22:46.620" v="2975" actId="6549"/>
          <ac:spMkLst>
            <pc:docMk/>
            <pc:sldMk cId="2225609907" sldId="274"/>
            <ac:spMk id="142" creationId="{D7FB0D3B-AA89-4D9A-829E-C31A11031691}"/>
          </ac:spMkLst>
        </pc:spChg>
        <pc:spChg chg="add mod">
          <ac:chgData name="hassan MH" userId="84cd2103f36ef0dc" providerId="LiveId" clId="{DB09E389-B254-452F-B509-6BD4BBA14926}" dt="2021-02-20T15:22:49.496" v="2976" actId="571"/>
          <ac:spMkLst>
            <pc:docMk/>
            <pc:sldMk cId="2225609907" sldId="274"/>
            <ac:spMk id="143" creationId="{228EC912-0342-450A-A39C-31196B1DF476}"/>
          </ac:spMkLst>
        </pc:spChg>
        <pc:spChg chg="add mod">
          <ac:chgData name="hassan MH" userId="84cd2103f36ef0dc" providerId="LiveId" clId="{DB09E389-B254-452F-B509-6BD4BBA14926}" dt="2021-02-20T15:23:24.810" v="2999" actId="207"/>
          <ac:spMkLst>
            <pc:docMk/>
            <pc:sldMk cId="2225609907" sldId="274"/>
            <ac:spMk id="144" creationId="{6BDB4452-C8A0-4192-A7A8-A47B58190B05}"/>
          </ac:spMkLst>
        </pc:spChg>
        <pc:spChg chg="add mod">
          <ac:chgData name="hassan MH" userId="84cd2103f36ef0dc" providerId="LiveId" clId="{DB09E389-B254-452F-B509-6BD4BBA14926}" dt="2021-02-20T15:23:31.459" v="3001" actId="20577"/>
          <ac:spMkLst>
            <pc:docMk/>
            <pc:sldMk cId="2225609907" sldId="274"/>
            <ac:spMk id="145" creationId="{0DB3203C-BBDF-4227-B782-4852A6E65574}"/>
          </ac:spMkLst>
        </pc:spChg>
        <pc:spChg chg="add mod">
          <ac:chgData name="hassan MH" userId="84cd2103f36ef0dc" providerId="LiveId" clId="{DB09E389-B254-452F-B509-6BD4BBA14926}" dt="2021-02-20T15:24:07.415" v="3011" actId="1076"/>
          <ac:spMkLst>
            <pc:docMk/>
            <pc:sldMk cId="2225609907" sldId="274"/>
            <ac:spMk id="146" creationId="{7795026A-8B21-4D01-AD24-657009025CA9}"/>
          </ac:spMkLst>
        </pc:spChg>
        <pc:spChg chg="del">
          <ac:chgData name="hassan MH" userId="84cd2103f36ef0dc" providerId="LiveId" clId="{DB09E389-B254-452F-B509-6BD4BBA14926}" dt="2021-02-20T15:18:11.609" v="2896" actId="478"/>
          <ac:spMkLst>
            <pc:docMk/>
            <pc:sldMk cId="2225609907" sldId="274"/>
            <ac:spMk id="466" creationId="{EBFBEB24-9308-4766-812C-6E5D88C80879}"/>
          </ac:spMkLst>
        </pc:spChg>
        <pc:spChg chg="del">
          <ac:chgData name="hassan MH" userId="84cd2103f36ef0dc" providerId="LiveId" clId="{DB09E389-B254-452F-B509-6BD4BBA14926}" dt="2021-02-20T15:18:11.609" v="2896" actId="478"/>
          <ac:spMkLst>
            <pc:docMk/>
            <pc:sldMk cId="2225609907" sldId="274"/>
            <ac:spMk id="467" creationId="{2A73CCAC-4E75-4389-BEC3-0105BAD4A2F6}"/>
          </ac:spMkLst>
        </pc:spChg>
        <pc:spChg chg="del">
          <ac:chgData name="hassan MH" userId="84cd2103f36ef0dc" providerId="LiveId" clId="{DB09E389-B254-452F-B509-6BD4BBA14926}" dt="2021-02-20T15:18:11.609" v="2896" actId="478"/>
          <ac:spMkLst>
            <pc:docMk/>
            <pc:sldMk cId="2225609907" sldId="274"/>
            <ac:spMk id="468" creationId="{E5D6BD9F-4685-4028-8D46-55D2D6141099}"/>
          </ac:spMkLst>
        </pc:spChg>
        <pc:spChg chg="del">
          <ac:chgData name="hassan MH" userId="84cd2103f36ef0dc" providerId="LiveId" clId="{DB09E389-B254-452F-B509-6BD4BBA14926}" dt="2021-02-20T15:18:11.609" v="2896" actId="478"/>
          <ac:spMkLst>
            <pc:docMk/>
            <pc:sldMk cId="2225609907" sldId="274"/>
            <ac:spMk id="469" creationId="{2B733914-058C-4AC7-A586-AD68F268B370}"/>
          </ac:spMkLst>
        </pc:spChg>
        <pc:spChg chg="del">
          <ac:chgData name="hassan MH" userId="84cd2103f36ef0dc" providerId="LiveId" clId="{DB09E389-B254-452F-B509-6BD4BBA14926}" dt="2021-02-20T15:18:11.609" v="2896" actId="478"/>
          <ac:spMkLst>
            <pc:docMk/>
            <pc:sldMk cId="2225609907" sldId="274"/>
            <ac:spMk id="470" creationId="{8F304174-B71A-4F50-9610-5FC6643F6A40}"/>
          </ac:spMkLst>
        </pc:spChg>
        <pc:spChg chg="del">
          <ac:chgData name="hassan MH" userId="84cd2103f36ef0dc" providerId="LiveId" clId="{DB09E389-B254-452F-B509-6BD4BBA14926}" dt="2021-02-20T15:18:11.609" v="2896" actId="478"/>
          <ac:spMkLst>
            <pc:docMk/>
            <pc:sldMk cId="2225609907" sldId="274"/>
            <ac:spMk id="471" creationId="{F7362764-7CC9-4873-AFDC-99CA8CDEDBEB}"/>
          </ac:spMkLst>
        </pc:spChg>
        <pc:spChg chg="del">
          <ac:chgData name="hassan MH" userId="84cd2103f36ef0dc" providerId="LiveId" clId="{DB09E389-B254-452F-B509-6BD4BBA14926}" dt="2021-02-20T15:18:11.609" v="2896" actId="478"/>
          <ac:spMkLst>
            <pc:docMk/>
            <pc:sldMk cId="2225609907" sldId="274"/>
            <ac:spMk id="472" creationId="{65009319-0247-495D-BDCB-4ACC81A5A9AC}"/>
          </ac:spMkLst>
        </pc:spChg>
        <pc:spChg chg="del">
          <ac:chgData name="hassan MH" userId="84cd2103f36ef0dc" providerId="LiveId" clId="{DB09E389-B254-452F-B509-6BD4BBA14926}" dt="2021-02-20T15:18:11.609" v="2896" actId="478"/>
          <ac:spMkLst>
            <pc:docMk/>
            <pc:sldMk cId="2225609907" sldId="274"/>
            <ac:spMk id="473" creationId="{6ED90B80-EB54-4A4E-BA24-7F0B5D115C5F}"/>
          </ac:spMkLst>
        </pc:spChg>
        <pc:spChg chg="del">
          <ac:chgData name="hassan MH" userId="84cd2103f36ef0dc" providerId="LiveId" clId="{DB09E389-B254-452F-B509-6BD4BBA14926}" dt="2021-02-20T15:18:11.609" v="2896" actId="478"/>
          <ac:spMkLst>
            <pc:docMk/>
            <pc:sldMk cId="2225609907" sldId="274"/>
            <ac:spMk id="498" creationId="{AD2577AB-6631-4E22-A979-8C6FC7836DA3}"/>
          </ac:spMkLst>
        </pc:spChg>
        <pc:spChg chg="del">
          <ac:chgData name="hassan MH" userId="84cd2103f36ef0dc" providerId="LiveId" clId="{DB09E389-B254-452F-B509-6BD4BBA14926}" dt="2021-02-20T15:18:11.609" v="2896" actId="478"/>
          <ac:spMkLst>
            <pc:docMk/>
            <pc:sldMk cId="2225609907" sldId="274"/>
            <ac:spMk id="499" creationId="{98801F53-A1DE-4B81-A1BA-582A242275AA}"/>
          </ac:spMkLst>
        </pc:spChg>
        <pc:spChg chg="del">
          <ac:chgData name="hassan MH" userId="84cd2103f36ef0dc" providerId="LiveId" clId="{DB09E389-B254-452F-B509-6BD4BBA14926}" dt="2021-02-20T15:18:11.609" v="2896" actId="478"/>
          <ac:spMkLst>
            <pc:docMk/>
            <pc:sldMk cId="2225609907" sldId="274"/>
            <ac:spMk id="500" creationId="{3109A6F2-87EA-41D2-B928-354DFFDBA1AC}"/>
          </ac:spMkLst>
        </pc:spChg>
        <pc:spChg chg="del">
          <ac:chgData name="hassan MH" userId="84cd2103f36ef0dc" providerId="LiveId" clId="{DB09E389-B254-452F-B509-6BD4BBA14926}" dt="2021-02-20T15:18:11.609" v="2896" actId="478"/>
          <ac:spMkLst>
            <pc:docMk/>
            <pc:sldMk cId="2225609907" sldId="274"/>
            <ac:spMk id="501" creationId="{341262FD-CB47-4AA4-A3F0-416FB3D2B8D5}"/>
          </ac:spMkLst>
        </pc:spChg>
        <pc:spChg chg="del">
          <ac:chgData name="hassan MH" userId="84cd2103f36ef0dc" providerId="LiveId" clId="{DB09E389-B254-452F-B509-6BD4BBA14926}" dt="2021-02-20T15:18:11.609" v="2896" actId="478"/>
          <ac:spMkLst>
            <pc:docMk/>
            <pc:sldMk cId="2225609907" sldId="274"/>
            <ac:spMk id="502" creationId="{7D08DE61-4325-4479-9C61-C17C94F5A4F7}"/>
          </ac:spMkLst>
        </pc:spChg>
        <pc:spChg chg="del">
          <ac:chgData name="hassan MH" userId="84cd2103f36ef0dc" providerId="LiveId" clId="{DB09E389-B254-452F-B509-6BD4BBA14926}" dt="2021-02-20T15:18:11.609" v="2896" actId="478"/>
          <ac:spMkLst>
            <pc:docMk/>
            <pc:sldMk cId="2225609907" sldId="274"/>
            <ac:spMk id="503" creationId="{04BE4AC6-5C65-4D22-B48E-14A91603446C}"/>
          </ac:spMkLst>
        </pc:spChg>
        <pc:spChg chg="del">
          <ac:chgData name="hassan MH" userId="84cd2103f36ef0dc" providerId="LiveId" clId="{DB09E389-B254-452F-B509-6BD4BBA14926}" dt="2021-02-20T15:18:11.609" v="2896" actId="478"/>
          <ac:spMkLst>
            <pc:docMk/>
            <pc:sldMk cId="2225609907" sldId="274"/>
            <ac:spMk id="504" creationId="{470242EE-326B-4D3E-AFCE-AE761A6ABDF0}"/>
          </ac:spMkLst>
        </pc:spChg>
        <pc:spChg chg="del">
          <ac:chgData name="hassan MH" userId="84cd2103f36ef0dc" providerId="LiveId" clId="{DB09E389-B254-452F-B509-6BD4BBA14926}" dt="2021-02-20T15:18:11.609" v="2896" actId="478"/>
          <ac:spMkLst>
            <pc:docMk/>
            <pc:sldMk cId="2225609907" sldId="274"/>
            <ac:spMk id="505" creationId="{36C2918C-D538-4558-B273-7BB8550C8081}"/>
          </ac:spMkLst>
        </pc:spChg>
        <pc:grpChg chg="add mod">
          <ac:chgData name="hassan MH" userId="84cd2103f36ef0dc" providerId="LiveId" clId="{DB09E389-B254-452F-B509-6BD4BBA14926}" dt="2021-02-20T15:20:23.568" v="2924" actId="1076"/>
          <ac:grpSpMkLst>
            <pc:docMk/>
            <pc:sldMk cId="2225609907" sldId="274"/>
            <ac:grpSpMk id="2" creationId="{C559A90A-4242-48D9-9EDE-39A173747C5A}"/>
          </ac:grpSpMkLst>
        </pc:grpChg>
        <pc:grpChg chg="add del mod">
          <ac:chgData name="hassan MH" userId="84cd2103f36ef0dc" providerId="LiveId" clId="{DB09E389-B254-452F-B509-6BD4BBA14926}" dt="2021-02-20T15:21:08.442" v="2940"/>
          <ac:grpSpMkLst>
            <pc:docMk/>
            <pc:sldMk cId="2225609907" sldId="274"/>
            <ac:grpSpMk id="119" creationId="{1332A0CE-3BD2-4C1C-AF05-FAEF3AB46929}"/>
          </ac:grpSpMkLst>
        </pc:grpChg>
        <pc:grpChg chg="add del mod">
          <ac:chgData name="hassan MH" userId="84cd2103f36ef0dc" providerId="LiveId" clId="{DB09E389-B254-452F-B509-6BD4BBA14926}" dt="2021-02-20T15:21:08.442" v="2940"/>
          <ac:grpSpMkLst>
            <pc:docMk/>
            <pc:sldMk cId="2225609907" sldId="274"/>
            <ac:grpSpMk id="124" creationId="{2740CCB2-F9FB-4B1B-AF23-E27A78AD4B90}"/>
          </ac:grpSpMkLst>
        </pc:grpChg>
        <pc:grpChg chg="add mod">
          <ac:chgData name="hassan MH" userId="84cd2103f36ef0dc" providerId="LiveId" clId="{DB09E389-B254-452F-B509-6BD4BBA14926}" dt="2021-02-20T15:22:18.808" v="2967" actId="1076"/>
          <ac:grpSpMkLst>
            <pc:docMk/>
            <pc:sldMk cId="2225609907" sldId="274"/>
            <ac:grpSpMk id="129" creationId="{5845A220-705B-4852-BB33-4FC036C0647F}"/>
          </ac:grpSpMkLst>
        </pc:grpChg>
        <pc:grpChg chg="add mod">
          <ac:chgData name="hassan MH" userId="84cd2103f36ef0dc" providerId="LiveId" clId="{DB09E389-B254-452F-B509-6BD4BBA14926}" dt="2021-02-20T15:22:18.808" v="2967" actId="1076"/>
          <ac:grpSpMkLst>
            <pc:docMk/>
            <pc:sldMk cId="2225609907" sldId="274"/>
            <ac:grpSpMk id="134" creationId="{0E36B0EE-A017-44FE-A566-501870C20745}"/>
          </ac:grpSpMkLst>
        </pc:grpChg>
        <pc:grpChg chg="mod">
          <ac:chgData name="hassan MH" userId="84cd2103f36ef0dc" providerId="LiveId" clId="{DB09E389-B254-452F-B509-6BD4BBA14926}" dt="2021-02-20T15:23:27.096" v="3000" actId="1076"/>
          <ac:grpSpMkLst>
            <pc:docMk/>
            <pc:sldMk cId="2225609907" sldId="274"/>
            <ac:grpSpMk id="404" creationId="{22AF30DD-84D4-4593-B2C5-0B7A0ED93C8E}"/>
          </ac:grpSpMkLst>
        </pc:grpChg>
        <pc:grpChg chg="del">
          <ac:chgData name="hassan MH" userId="84cd2103f36ef0dc" providerId="LiveId" clId="{DB09E389-B254-452F-B509-6BD4BBA14926}" dt="2021-02-20T15:18:11.609" v="2896" actId="478"/>
          <ac:grpSpMkLst>
            <pc:docMk/>
            <pc:sldMk cId="2225609907" sldId="274"/>
            <ac:grpSpMk id="474" creationId="{4BD2A70A-251A-4D26-9027-A87193F4863D}"/>
          </ac:grpSpMkLst>
        </pc:grpChg>
        <pc:grpChg chg="del">
          <ac:chgData name="hassan MH" userId="84cd2103f36ef0dc" providerId="LiveId" clId="{DB09E389-B254-452F-B509-6BD4BBA14926}" dt="2021-02-20T15:18:11.609" v="2896" actId="478"/>
          <ac:grpSpMkLst>
            <pc:docMk/>
            <pc:sldMk cId="2225609907" sldId="274"/>
            <ac:grpSpMk id="477" creationId="{E0CC9896-6B05-44C3-8C3C-827586121A08}"/>
          </ac:grpSpMkLst>
        </pc:grpChg>
        <pc:grpChg chg="del">
          <ac:chgData name="hassan MH" userId="84cd2103f36ef0dc" providerId="LiveId" clId="{DB09E389-B254-452F-B509-6BD4BBA14926}" dt="2021-02-20T15:18:11.609" v="2896" actId="478"/>
          <ac:grpSpMkLst>
            <pc:docMk/>
            <pc:sldMk cId="2225609907" sldId="274"/>
            <ac:grpSpMk id="480" creationId="{1BEFB06F-D4D3-4D28-8106-C99AD5BBA248}"/>
          </ac:grpSpMkLst>
        </pc:grpChg>
        <pc:grpChg chg="del">
          <ac:chgData name="hassan MH" userId="84cd2103f36ef0dc" providerId="LiveId" clId="{DB09E389-B254-452F-B509-6BD4BBA14926}" dt="2021-02-20T15:18:11.609" v="2896" actId="478"/>
          <ac:grpSpMkLst>
            <pc:docMk/>
            <pc:sldMk cId="2225609907" sldId="274"/>
            <ac:grpSpMk id="483" creationId="{9769A254-D5CF-4DF4-ABAB-0DC1F054F83A}"/>
          </ac:grpSpMkLst>
        </pc:grpChg>
        <pc:grpChg chg="del">
          <ac:chgData name="hassan MH" userId="84cd2103f36ef0dc" providerId="LiveId" clId="{DB09E389-B254-452F-B509-6BD4BBA14926}" dt="2021-02-20T15:18:11.609" v="2896" actId="478"/>
          <ac:grpSpMkLst>
            <pc:docMk/>
            <pc:sldMk cId="2225609907" sldId="274"/>
            <ac:grpSpMk id="486" creationId="{5AD0E00E-78E2-4F96-BAC5-7E73B3604E33}"/>
          </ac:grpSpMkLst>
        </pc:grpChg>
        <pc:grpChg chg="del">
          <ac:chgData name="hassan MH" userId="84cd2103f36ef0dc" providerId="LiveId" clId="{DB09E389-B254-452F-B509-6BD4BBA14926}" dt="2021-02-20T15:18:11.609" v="2896" actId="478"/>
          <ac:grpSpMkLst>
            <pc:docMk/>
            <pc:sldMk cId="2225609907" sldId="274"/>
            <ac:grpSpMk id="489" creationId="{887AB922-813F-453D-812C-76CD4CD4C399}"/>
          </ac:grpSpMkLst>
        </pc:grpChg>
        <pc:grpChg chg="del">
          <ac:chgData name="hassan MH" userId="84cd2103f36ef0dc" providerId="LiveId" clId="{DB09E389-B254-452F-B509-6BD4BBA14926}" dt="2021-02-20T15:18:11.609" v="2896" actId="478"/>
          <ac:grpSpMkLst>
            <pc:docMk/>
            <pc:sldMk cId="2225609907" sldId="274"/>
            <ac:grpSpMk id="492" creationId="{57A969DE-532C-4A04-B2E0-720F718A8557}"/>
          </ac:grpSpMkLst>
        </pc:grpChg>
        <pc:grpChg chg="del">
          <ac:chgData name="hassan MH" userId="84cd2103f36ef0dc" providerId="LiveId" clId="{DB09E389-B254-452F-B509-6BD4BBA14926}" dt="2021-02-20T15:18:11.609" v="2896" actId="478"/>
          <ac:grpSpMkLst>
            <pc:docMk/>
            <pc:sldMk cId="2225609907" sldId="274"/>
            <ac:grpSpMk id="495" creationId="{C7464718-5335-487F-84C6-E9EC31022DC6}"/>
          </ac:grpSpMkLst>
        </pc:grpChg>
        <pc:grpChg chg="del">
          <ac:chgData name="hassan MH" userId="84cd2103f36ef0dc" providerId="LiveId" clId="{DB09E389-B254-452F-B509-6BD4BBA14926}" dt="2021-02-20T15:18:11.609" v="2896" actId="478"/>
          <ac:grpSpMkLst>
            <pc:docMk/>
            <pc:sldMk cId="2225609907" sldId="274"/>
            <ac:grpSpMk id="506" creationId="{83D9D42F-2423-4B20-A514-4374393078A9}"/>
          </ac:grpSpMkLst>
        </pc:grpChg>
        <pc:grpChg chg="del">
          <ac:chgData name="hassan MH" userId="84cd2103f36ef0dc" providerId="LiveId" clId="{DB09E389-B254-452F-B509-6BD4BBA14926}" dt="2021-02-20T15:18:11.609" v="2896" actId="478"/>
          <ac:grpSpMkLst>
            <pc:docMk/>
            <pc:sldMk cId="2225609907" sldId="274"/>
            <ac:grpSpMk id="513" creationId="{E681EBAA-DAA2-4647-88DC-69BD5E6236BC}"/>
          </ac:grpSpMkLst>
        </pc:grpChg>
        <pc:picChg chg="add del mod">
          <ac:chgData name="hassan MH" userId="84cd2103f36ef0dc" providerId="LiveId" clId="{DB09E389-B254-452F-B509-6BD4BBA14926}" dt="2021-02-20T15:22:10.766" v="2965" actId="478"/>
          <ac:picMkLst>
            <pc:docMk/>
            <pc:sldMk cId="2225609907" sldId="274"/>
            <ac:picMk id="141" creationId="{9DEFD579-4D3D-48DB-87B8-3FEAA00FF68E}"/>
          </ac:picMkLst>
        </pc:picChg>
        <pc:cxnChg chg="del">
          <ac:chgData name="hassan MH" userId="84cd2103f36ef0dc" providerId="LiveId" clId="{DB09E389-B254-452F-B509-6BD4BBA14926}" dt="2021-02-20T15:18:11.609" v="2896" actId="478"/>
          <ac:cxnSpMkLst>
            <pc:docMk/>
            <pc:sldMk cId="2225609907" sldId="274"/>
            <ac:cxnSpMk id="462" creationId="{EA2AD01A-BA23-4CCF-A578-05B9DB91F53B}"/>
          </ac:cxnSpMkLst>
        </pc:cxnChg>
        <pc:cxnChg chg="del">
          <ac:chgData name="hassan MH" userId="84cd2103f36ef0dc" providerId="LiveId" clId="{DB09E389-B254-452F-B509-6BD4BBA14926}" dt="2021-02-20T15:18:11.609" v="2896" actId="478"/>
          <ac:cxnSpMkLst>
            <pc:docMk/>
            <pc:sldMk cId="2225609907" sldId="274"/>
            <ac:cxnSpMk id="463" creationId="{18F982A3-5B7D-4177-B2F6-40B4021682F3}"/>
          </ac:cxnSpMkLst>
        </pc:cxnChg>
        <pc:cxnChg chg="del">
          <ac:chgData name="hassan MH" userId="84cd2103f36ef0dc" providerId="LiveId" clId="{DB09E389-B254-452F-B509-6BD4BBA14926}" dt="2021-02-20T15:18:11.609" v="2896" actId="478"/>
          <ac:cxnSpMkLst>
            <pc:docMk/>
            <pc:sldMk cId="2225609907" sldId="274"/>
            <ac:cxnSpMk id="464" creationId="{F2640C96-4BDE-4856-9F8A-F89A34ECCBBA}"/>
          </ac:cxnSpMkLst>
        </pc:cxnChg>
        <pc:cxnChg chg="del">
          <ac:chgData name="hassan MH" userId="84cd2103f36ef0dc" providerId="LiveId" clId="{DB09E389-B254-452F-B509-6BD4BBA14926}" dt="2021-02-20T15:18:11.609" v="2896" actId="478"/>
          <ac:cxnSpMkLst>
            <pc:docMk/>
            <pc:sldMk cId="2225609907" sldId="274"/>
            <ac:cxnSpMk id="465" creationId="{E67635D0-C5A3-4224-856E-8D9D9DFF2D91}"/>
          </ac:cxnSpMkLst>
        </pc:cxnChg>
      </pc:sldChg>
      <pc:sldChg chg="add del">
        <pc:chgData name="hassan MH" userId="84cd2103f36ef0dc" providerId="LiveId" clId="{DB09E389-B254-452F-B509-6BD4BBA14926}" dt="2021-02-20T15:25:30.715" v="3029" actId="2890"/>
        <pc:sldMkLst>
          <pc:docMk/>
          <pc:sldMk cId="334077664" sldId="275"/>
        </pc:sldMkLst>
      </pc:sldChg>
      <pc:sldChg chg="addSp delSp modSp add mod modTransition modAnim">
        <pc:chgData name="hassan MH" userId="84cd2103f36ef0dc" providerId="LiveId" clId="{DB09E389-B254-452F-B509-6BD4BBA14926}" dt="2021-02-20T16:54:32.574" v="4198"/>
        <pc:sldMkLst>
          <pc:docMk/>
          <pc:sldMk cId="2601783759" sldId="275"/>
        </pc:sldMkLst>
        <pc:spChg chg="del">
          <ac:chgData name="hassan MH" userId="84cd2103f36ef0dc" providerId="LiveId" clId="{DB09E389-B254-452F-B509-6BD4BBA14926}" dt="2021-02-20T15:25:39.007" v="3032" actId="478"/>
          <ac:spMkLst>
            <pc:docMk/>
            <pc:sldMk cId="2601783759" sldId="275"/>
            <ac:spMk id="3" creationId="{4AE45C6D-F68D-481D-AFCF-4770DEB31D3B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9" creationId="{4E0D8F87-02F9-48DD-B9D4-67EF81E07A35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0" creationId="{D6269178-D79D-4AB5-A361-024CCEAF92DB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1" creationId="{4E95567A-31C8-450F-B7A3-361035004698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2" creationId="{B057EE66-B965-4435-BCCF-CBC968B32009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3" creationId="{CFFBD59C-07B5-436B-B8D5-42F987CBAE8A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4" creationId="{608C3FE3-516A-4FF2-B4A9-C79697D0BC7F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5" creationId="{F521BDA4-B987-400E-803A-EC9F313F095B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6" creationId="{959FC733-8120-44D3-95C4-CB7C85847E4B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7" creationId="{E037948E-A961-4550-B066-7FFB68498113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8" creationId="{C5D0E1BA-5196-473C-8EF0-406CA50C4F6E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9" creationId="{57987B5B-7AE3-4DAE-8031-940C9473C3E3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0" creationId="{B1E3E941-9A4A-492E-AC57-7C6B27099037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1" creationId="{D5A40ED2-31EB-409F-8879-F64F5778510B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03" creationId="{48AFA098-C063-4A65-B078-905E4EC6D2D9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04" creationId="{05FCA54F-C223-41B0-A67D-357B35EA2B37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05" creationId="{27D9BDC7-4F28-4CE0-9383-B38AB234B999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06" creationId="{849AC724-1DCB-4D49-8D52-CD2EA5F75124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07" creationId="{5ABCC397-08F1-435B-B518-398588F671F6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08" creationId="{BBB4184E-6C15-4A56-BD58-28CEB92622F6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09" creationId="{5982CBE7-6146-4B3C-960C-C5E3658BA17E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10" creationId="{ED226DAF-658F-4545-9C3C-7B1808FA660B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11" creationId="{73E7A138-3709-43D7-87B0-DBF3AD10639A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12" creationId="{CFE548CB-0695-4AF9-97B6-68A38DCEFAE8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13" creationId="{50719E83-5F9C-4C13-A51B-C33162EF7090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14" creationId="{138E4701-93AE-46A1-90E7-628DFECCA4EB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15" creationId="{C50E215C-B95E-4F5B-BF88-ED57EB5E6AD7}"/>
          </ac:spMkLst>
        </pc:spChg>
        <pc:spChg chg="mod topLvl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19" creationId="{E3AAB5FD-2D3B-48C8-AC6A-B3F93A6D926D}"/>
          </ac:spMkLst>
        </pc:spChg>
        <pc:spChg chg="del mod">
          <ac:chgData name="hassan MH" userId="84cd2103f36ef0dc" providerId="LiveId" clId="{DB09E389-B254-452F-B509-6BD4BBA14926}" dt="2021-02-20T15:28:04.694" v="3067" actId="478"/>
          <ac:spMkLst>
            <pc:docMk/>
            <pc:sldMk cId="2601783759" sldId="275"/>
            <ac:spMk id="120" creationId="{5E756FE4-447F-4EA3-B364-6677C8F131CE}"/>
          </ac:spMkLst>
        </pc:spChg>
        <pc:spChg chg="del mod">
          <ac:chgData name="hassan MH" userId="84cd2103f36ef0dc" providerId="LiveId" clId="{DB09E389-B254-452F-B509-6BD4BBA14926}" dt="2021-02-20T15:28:01.610" v="3066" actId="478"/>
          <ac:spMkLst>
            <pc:docMk/>
            <pc:sldMk cId="2601783759" sldId="275"/>
            <ac:spMk id="121" creationId="{EF970CC5-FF45-4BE2-8371-2F9F8E37B594}"/>
          </ac:spMkLst>
        </pc:spChg>
        <pc:spChg chg="mod">
          <ac:chgData name="hassan MH" userId="84cd2103f36ef0dc" providerId="LiveId" clId="{DB09E389-B254-452F-B509-6BD4BBA14926}" dt="2021-02-20T15:28:08.289" v="3068" actId="165"/>
          <ac:spMkLst>
            <pc:docMk/>
            <pc:sldMk cId="2601783759" sldId="275"/>
            <ac:spMk id="122" creationId="{21FBA7BE-B127-469C-BC76-5BEB8B9C4145}"/>
          </ac:spMkLst>
        </pc:spChg>
        <pc:spChg chg="mod">
          <ac:chgData name="hassan MH" userId="84cd2103f36ef0dc" providerId="LiveId" clId="{DB09E389-B254-452F-B509-6BD4BBA14926}" dt="2021-02-20T15:28:08.289" v="3068" actId="165"/>
          <ac:spMkLst>
            <pc:docMk/>
            <pc:sldMk cId="2601783759" sldId="275"/>
            <ac:spMk id="123" creationId="{81259152-531E-4685-A0B8-D8275B5840AB}"/>
          </ac:spMkLst>
        </pc:spChg>
        <pc:spChg chg="mod">
          <ac:chgData name="hassan MH" userId="84cd2103f36ef0dc" providerId="LiveId" clId="{DB09E389-B254-452F-B509-6BD4BBA14926}" dt="2021-02-20T15:28:08.289" v="3068" actId="165"/>
          <ac:spMkLst>
            <pc:docMk/>
            <pc:sldMk cId="2601783759" sldId="275"/>
            <ac:spMk id="124" creationId="{DF6AB8DF-DCB5-49F5-95FD-B3998C2F88CC}"/>
          </ac:spMkLst>
        </pc:spChg>
        <pc:spChg chg="mod">
          <ac:chgData name="hassan MH" userId="84cd2103f36ef0dc" providerId="LiveId" clId="{DB09E389-B254-452F-B509-6BD4BBA14926}" dt="2021-02-20T15:28:08.289" v="3068" actId="165"/>
          <ac:spMkLst>
            <pc:docMk/>
            <pc:sldMk cId="2601783759" sldId="275"/>
            <ac:spMk id="125" creationId="{4A93A5D3-8CA3-4933-B4C3-EB721EB4AA97}"/>
          </ac:spMkLst>
        </pc:spChg>
        <pc:spChg chg="mod topLvl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28" creationId="{1140CC0B-E061-4D71-8C6B-250143B08771}"/>
          </ac:spMkLst>
        </pc:spChg>
        <pc:spChg chg="mod">
          <ac:chgData name="hassan MH" userId="84cd2103f36ef0dc" providerId="LiveId" clId="{DB09E389-B254-452F-B509-6BD4BBA14926}" dt="2021-02-20T15:30:03.865" v="3101" actId="165"/>
          <ac:spMkLst>
            <pc:docMk/>
            <pc:sldMk cId="2601783759" sldId="275"/>
            <ac:spMk id="129" creationId="{73BF70EC-63B9-48E9-91F4-6B2DDA8648E2}"/>
          </ac:spMkLst>
        </pc:spChg>
        <pc:spChg chg="mod">
          <ac:chgData name="hassan MH" userId="84cd2103f36ef0dc" providerId="LiveId" clId="{DB09E389-B254-452F-B509-6BD4BBA14926}" dt="2021-02-20T15:30:03.865" v="3101" actId="165"/>
          <ac:spMkLst>
            <pc:docMk/>
            <pc:sldMk cId="2601783759" sldId="275"/>
            <ac:spMk id="130" creationId="{497A90F0-466A-4C55-91CD-39B106918A39}"/>
          </ac:spMkLst>
        </pc:spChg>
        <pc:spChg chg="mod">
          <ac:chgData name="hassan MH" userId="84cd2103f36ef0dc" providerId="LiveId" clId="{DB09E389-B254-452F-B509-6BD4BBA14926}" dt="2021-02-20T15:30:03.865" v="3101" actId="165"/>
          <ac:spMkLst>
            <pc:docMk/>
            <pc:sldMk cId="2601783759" sldId="275"/>
            <ac:spMk id="131" creationId="{61E67B62-F13F-4C84-8AFE-984216DD2685}"/>
          </ac:spMkLst>
        </pc:spChg>
        <pc:spChg chg="mod">
          <ac:chgData name="hassan MH" userId="84cd2103f36ef0dc" providerId="LiveId" clId="{DB09E389-B254-452F-B509-6BD4BBA14926}" dt="2021-02-20T15:30:03.865" v="3101" actId="165"/>
          <ac:spMkLst>
            <pc:docMk/>
            <pc:sldMk cId="2601783759" sldId="275"/>
            <ac:spMk id="132" creationId="{BE0F1A85-9F9F-4591-8269-91D094EC6700}"/>
          </ac:spMkLst>
        </pc:spChg>
        <pc:spChg chg="mod">
          <ac:chgData name="hassan MH" userId="84cd2103f36ef0dc" providerId="LiveId" clId="{DB09E389-B254-452F-B509-6BD4BBA14926}" dt="2021-02-20T15:30:03.865" v="3101" actId="165"/>
          <ac:spMkLst>
            <pc:docMk/>
            <pc:sldMk cId="2601783759" sldId="275"/>
            <ac:spMk id="133" creationId="{7F1F0E5F-3E3F-40B3-9EAE-FAC3CB49C71A}"/>
          </ac:spMkLst>
        </pc:spChg>
        <pc:spChg chg="mod">
          <ac:chgData name="hassan MH" userId="84cd2103f36ef0dc" providerId="LiveId" clId="{DB09E389-B254-452F-B509-6BD4BBA14926}" dt="2021-02-20T15:30:03.865" v="3101" actId="165"/>
          <ac:spMkLst>
            <pc:docMk/>
            <pc:sldMk cId="2601783759" sldId="275"/>
            <ac:spMk id="134" creationId="{0CA32252-F52B-43B2-A42B-DE823685FA48}"/>
          </ac:spMkLst>
        </pc:spChg>
        <pc:spChg chg="mod">
          <ac:chgData name="hassan MH" userId="84cd2103f36ef0dc" providerId="LiveId" clId="{DB09E389-B254-452F-B509-6BD4BBA14926}" dt="2021-02-20T15:30:03.865" v="3101" actId="165"/>
          <ac:spMkLst>
            <pc:docMk/>
            <pc:sldMk cId="2601783759" sldId="275"/>
            <ac:spMk id="135" creationId="{AC743023-D5B3-4712-BD58-0A0D3ACCF4B2}"/>
          </ac:spMkLst>
        </pc:spChg>
        <pc:spChg chg="mod">
          <ac:chgData name="hassan MH" userId="84cd2103f36ef0dc" providerId="LiveId" clId="{DB09E389-B254-452F-B509-6BD4BBA14926}" dt="2021-02-20T15:30:03.865" v="3101" actId="165"/>
          <ac:spMkLst>
            <pc:docMk/>
            <pc:sldMk cId="2601783759" sldId="275"/>
            <ac:spMk id="136" creationId="{84F26A46-CE75-4C34-8737-8105554A952D}"/>
          </ac:spMkLst>
        </pc:spChg>
        <pc:spChg chg="mod">
          <ac:chgData name="hassan MH" userId="84cd2103f36ef0dc" providerId="LiveId" clId="{DB09E389-B254-452F-B509-6BD4BBA14926}" dt="2021-02-20T15:30:03.865" v="3101" actId="165"/>
          <ac:spMkLst>
            <pc:docMk/>
            <pc:sldMk cId="2601783759" sldId="275"/>
            <ac:spMk id="137" creationId="{57CBF376-8A70-4261-A633-E3C031BF8AA1}"/>
          </ac:spMkLst>
        </pc:spChg>
        <pc:spChg chg="mod">
          <ac:chgData name="hassan MH" userId="84cd2103f36ef0dc" providerId="LiveId" clId="{DB09E389-B254-452F-B509-6BD4BBA14926}" dt="2021-02-20T15:30:03.865" v="3101" actId="165"/>
          <ac:spMkLst>
            <pc:docMk/>
            <pc:sldMk cId="2601783759" sldId="275"/>
            <ac:spMk id="138" creationId="{F7F05F51-A248-4BBE-B9AF-BB01AC6F9290}"/>
          </ac:spMkLst>
        </pc:spChg>
        <pc:spChg chg="mod">
          <ac:chgData name="hassan MH" userId="84cd2103f36ef0dc" providerId="LiveId" clId="{DB09E389-B254-452F-B509-6BD4BBA14926}" dt="2021-02-20T15:30:03.865" v="3101" actId="165"/>
          <ac:spMkLst>
            <pc:docMk/>
            <pc:sldMk cId="2601783759" sldId="275"/>
            <ac:spMk id="139" creationId="{4715D439-4DB3-431B-9149-5F8F05F4D146}"/>
          </ac:spMkLst>
        </pc:spChg>
        <pc:spChg chg="mod">
          <ac:chgData name="hassan MH" userId="84cd2103f36ef0dc" providerId="LiveId" clId="{DB09E389-B254-452F-B509-6BD4BBA14926}" dt="2021-02-20T15:30:03.865" v="3101" actId="165"/>
          <ac:spMkLst>
            <pc:docMk/>
            <pc:sldMk cId="2601783759" sldId="275"/>
            <ac:spMk id="140" creationId="{67199142-120A-44A2-8C8C-6182AC99BF12}"/>
          </ac:spMkLst>
        </pc:spChg>
        <pc:spChg chg="mod">
          <ac:chgData name="hassan MH" userId="84cd2103f36ef0dc" providerId="LiveId" clId="{DB09E389-B254-452F-B509-6BD4BBA14926}" dt="2021-02-20T15:30:03.865" v="3101" actId="165"/>
          <ac:spMkLst>
            <pc:docMk/>
            <pc:sldMk cId="2601783759" sldId="275"/>
            <ac:spMk id="141" creationId="{E451B75E-9EE1-45C5-A663-24F72C5AEE17}"/>
          </ac:spMkLst>
        </pc:spChg>
        <pc:spChg chg="mod">
          <ac:chgData name="hassan MH" userId="84cd2103f36ef0dc" providerId="LiveId" clId="{DB09E389-B254-452F-B509-6BD4BBA14926}" dt="2021-02-20T15:30:03.865" v="3101" actId="165"/>
          <ac:spMkLst>
            <pc:docMk/>
            <pc:sldMk cId="2601783759" sldId="275"/>
            <ac:spMk id="142" creationId="{ED22252C-3BD2-4708-8E10-5E6BBABC052B}"/>
          </ac:spMkLst>
        </pc:spChg>
        <pc:spChg chg="mod">
          <ac:chgData name="hassan MH" userId="84cd2103f36ef0dc" providerId="LiveId" clId="{DB09E389-B254-452F-B509-6BD4BBA14926}" dt="2021-02-20T15:30:03.865" v="3101" actId="165"/>
          <ac:spMkLst>
            <pc:docMk/>
            <pc:sldMk cId="2601783759" sldId="275"/>
            <ac:spMk id="143" creationId="{2A23B734-CD92-4045-81ED-2ADFEE3B4ABD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45" creationId="{1786A302-3A11-4CAB-AD39-3DA824841D5B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46" creationId="{A8C3EDB7-AA15-4C4F-8E14-E6D654505186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47" creationId="{B28B0B41-7AC5-4141-92A4-8C28FEDCBD25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48" creationId="{5DF9C1CA-9BAE-4D1A-98FA-2F83F5D9DBCF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49" creationId="{AF48065F-D575-44A4-A370-99E834B8675E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50" creationId="{9BC10690-C6EE-422F-B92C-44FDFC20E612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51" creationId="{2DC226FC-CD7A-4247-BB89-4A9F64A085AB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52" creationId="{40E51906-5FEF-4803-AA46-B27989D64709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53" creationId="{1500152D-F202-4719-87C0-D382B757E370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54" creationId="{F3FE0A76-D571-4C43-8A6D-1F10674BA123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55" creationId="{5715FD42-C3AD-45FA-A9FB-A6435526E65C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56" creationId="{7DFF20A0-2A16-4ADC-9C6F-84D58936923C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57" creationId="{6003E9C6-70C8-413B-875D-B2D184EA30BB}"/>
          </ac:spMkLst>
        </pc:spChg>
        <pc:spChg chg="mod">
          <ac:chgData name="hassan MH" userId="84cd2103f36ef0dc" providerId="LiveId" clId="{DB09E389-B254-452F-B509-6BD4BBA14926}" dt="2021-02-20T15:30:03.865" v="3101" actId="165"/>
          <ac:spMkLst>
            <pc:docMk/>
            <pc:sldMk cId="2601783759" sldId="275"/>
            <ac:spMk id="158" creationId="{7A9FEC97-099F-4531-AD65-25A4DA1A2735}"/>
          </ac:spMkLst>
        </pc:spChg>
        <pc:spChg chg="mod">
          <ac:chgData name="hassan MH" userId="84cd2103f36ef0dc" providerId="LiveId" clId="{DB09E389-B254-452F-B509-6BD4BBA14926}" dt="2021-02-20T15:30:03.865" v="3101" actId="165"/>
          <ac:spMkLst>
            <pc:docMk/>
            <pc:sldMk cId="2601783759" sldId="275"/>
            <ac:spMk id="159" creationId="{6E4F51FD-2BC0-4F4D-866A-7B32637A6052}"/>
          </ac:spMkLst>
        </pc:spChg>
        <pc:spChg chg="mod">
          <ac:chgData name="hassan MH" userId="84cd2103f36ef0dc" providerId="LiveId" clId="{DB09E389-B254-452F-B509-6BD4BBA14926}" dt="2021-02-20T15:30:03.865" v="3101" actId="165"/>
          <ac:spMkLst>
            <pc:docMk/>
            <pc:sldMk cId="2601783759" sldId="275"/>
            <ac:spMk id="160" creationId="{35AEE467-4137-425C-AF8D-E76ABAEC7ED2}"/>
          </ac:spMkLst>
        </pc:spChg>
        <pc:spChg chg="mod">
          <ac:chgData name="hassan MH" userId="84cd2103f36ef0dc" providerId="LiveId" clId="{DB09E389-B254-452F-B509-6BD4BBA14926}" dt="2021-02-20T15:30:03.865" v="3101" actId="165"/>
          <ac:spMkLst>
            <pc:docMk/>
            <pc:sldMk cId="2601783759" sldId="275"/>
            <ac:spMk id="161" creationId="{8D1AF0BE-5D14-484A-8D74-EAB78CB4F0C9}"/>
          </ac:spMkLst>
        </pc:spChg>
        <pc:spChg chg="mod">
          <ac:chgData name="hassan MH" userId="84cd2103f36ef0dc" providerId="LiveId" clId="{DB09E389-B254-452F-B509-6BD4BBA14926}" dt="2021-02-20T15:30:03.865" v="3101" actId="165"/>
          <ac:spMkLst>
            <pc:docMk/>
            <pc:sldMk cId="2601783759" sldId="275"/>
            <ac:spMk id="162" creationId="{6993CD1F-5345-45E0-ADE1-76F3AE778591}"/>
          </ac:spMkLst>
        </pc:spChg>
        <pc:spChg chg="mod topLvl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165" creationId="{201871E4-1AC3-4DB0-A27A-B15FAA01BA88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66" creationId="{AEDAC8CE-7D63-4243-B048-A070F4A00696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67" creationId="{A4CF2A73-6F68-4294-AC92-1C8576230CC2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68" creationId="{EB6B9B6E-C781-40FC-9B6F-03874E4297E1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69" creationId="{D7940FD9-FDDD-4A48-B7B8-B2EF90B69FBB}"/>
          </ac:spMkLst>
        </pc:spChg>
        <pc:spChg chg="del mod">
          <ac:chgData name="hassan MH" userId="84cd2103f36ef0dc" providerId="LiveId" clId="{DB09E389-B254-452F-B509-6BD4BBA14926}" dt="2021-02-20T15:44:56.605" v="3340" actId="478"/>
          <ac:spMkLst>
            <pc:docMk/>
            <pc:sldMk cId="2601783759" sldId="275"/>
            <ac:spMk id="170" creationId="{9228E24F-2DD2-44CA-BEBE-A0C77D08FCF8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71" creationId="{C077BC90-86FA-4058-A9D2-BD347124D05D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72" creationId="{5A938322-8F06-4890-BBFA-02CC09F16E28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73" creationId="{1A29F20C-3190-4E30-8B2D-EFD593ECA9E1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74" creationId="{C779A510-5CF2-4417-87FA-9686A9065471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75" creationId="{A439A1D4-4381-4A2E-9667-B9CC3A8165F2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76" creationId="{9581E2DE-9932-4699-BE42-D4B0FE704C16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77" creationId="{A65DA064-805D-4ECC-8FD9-F0CD1B81E2CB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78" creationId="{55BD39EB-C985-478D-8FBB-3B8F09096B33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79" creationId="{21A9561D-34D0-45FC-9B08-3E48E07D0395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80" creationId="{70CFBB95-5C15-4B5A-B674-2FF398F235B7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81" creationId="{FCD1C59D-83F5-4824-BEE3-528283869B84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82" creationId="{88A58B66-8C38-4914-889E-0B6C808B5774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83" creationId="{6CCEBAFF-F8EB-4D79-8184-DA78CC6DE5C6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84" creationId="{7F7A895A-E96F-4C84-8B86-343F7697394D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85" creationId="{9C2AEB55-7D85-4808-8097-95A3ACEC768F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86" creationId="{AAF755D1-005D-4740-9CF2-B9FD084FF8D8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87" creationId="{FE46A65B-6B90-4A6F-8FD1-17422ABCC0A9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88" creationId="{F4B690B5-938A-4E62-A7A1-803E26A20D95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89" creationId="{DF538226-C564-4C71-959C-D8F1A2862C4F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90" creationId="{04CDD5EB-8627-408F-9C35-A4E063199B0D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91" creationId="{4D71026D-479A-480C-8F3C-D88D148682F6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92" creationId="{E7183801-33F4-4B88-8F59-901C9BE5F5B9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93" creationId="{8C73DDC3-DA1C-4DF5-8B0E-F7A4133D5A0B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94" creationId="{71BF88F4-5700-41B4-A5FE-8EBD5203A19E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95" creationId="{2225C9E4-27D1-4055-96FC-A4B211CC1DCD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96" creationId="{F8CABCF7-DA4C-41E1-B793-A33137768E9E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97" creationId="{201BA765-DECF-4D50-B651-01ABA054D5EE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98" creationId="{7B741B86-54DC-4474-BA57-9D6DD74646B5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199" creationId="{0764F96A-F041-4943-80F5-9188CDA5D8C5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200" creationId="{EAE1F673-160C-4E38-925B-2CCC5D2085A8}"/>
          </ac:spMkLst>
        </pc:spChg>
        <pc:spChg chg="del mod">
          <ac:chgData name="hassan MH" userId="84cd2103f36ef0dc" providerId="LiveId" clId="{DB09E389-B254-452F-B509-6BD4BBA14926}" dt="2021-02-20T15:45:00.025" v="3341" actId="478"/>
          <ac:spMkLst>
            <pc:docMk/>
            <pc:sldMk cId="2601783759" sldId="275"/>
            <ac:spMk id="201" creationId="{9B877E65-8A33-4BDA-ACFC-A33BC7A9E969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202" creationId="{F0633B14-D056-46F4-95E0-02C5B237B7B5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203" creationId="{398C2F4D-154E-49EF-A7B1-18645B5A4047}"/>
          </ac:spMkLst>
        </pc:spChg>
        <pc:spChg chg="mod">
          <ac:chgData name="hassan MH" userId="84cd2103f36ef0dc" providerId="LiveId" clId="{DB09E389-B254-452F-B509-6BD4BBA14926}" dt="2021-02-20T15:45:03.146" v="3342" actId="165"/>
          <ac:spMkLst>
            <pc:docMk/>
            <pc:sldMk cId="2601783759" sldId="275"/>
            <ac:spMk id="204" creationId="{F7BE7F3F-CED2-4F54-93B8-6460786516B7}"/>
          </ac:spMkLst>
        </pc:spChg>
        <pc:spChg chg="mod topLvl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07" creationId="{A6460FC7-4D3D-410B-B218-42E56F061994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08" creationId="{DA5507FA-F6AD-43B3-930D-EA58F106DCCD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09" creationId="{5FFFD2BD-EE17-4D02-BE60-2B0A24BEB374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10" creationId="{B9EF630F-2C4C-4068-985D-E1368FB3525B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11" creationId="{A6968242-3ACB-4DF7-A613-F6A175F3ADF9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12" creationId="{1A09624B-275A-4FD2-B8B2-44B324AA3DD6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13" creationId="{D359CF72-C4DB-49CB-BD25-D75E99DD4420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14" creationId="{768CC515-4365-455C-9E76-35231A4DC2F5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15" creationId="{2BA3256A-37B3-4FAE-AB47-DB39DF98EF0E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17" creationId="{B6E1DD90-143D-445E-8568-810359678F5C}"/>
          </ac:spMkLst>
        </pc:spChg>
        <pc:spChg chg="mod topLvl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18" creationId="{C4508131-1371-4C0B-869D-000F82D10182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19" creationId="{11F7355D-C86C-465D-9257-E211C7DF9BE3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19" creationId="{8FA4C1F4-A5D9-469A-A606-02D7BA02ED54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20" creationId="{06E8F2F7-0B27-4CC3-AC8F-DA5BAACE1804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20" creationId="{B91F2FA7-4D44-42B7-A986-D1D695F3A829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21" creationId="{904C6A02-129A-448E-AFC4-480973621129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21" creationId="{CC469518-35D0-4FAD-9B43-15811CDCC4FA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22" creationId="{6287C0DC-56F4-470E-B9DB-093C3DEBCFA4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22" creationId="{6778A60B-E721-4782-B172-914C5E821830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23" creationId="{0D3A585D-95CC-48D2-A377-42594D055190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23" creationId="{2E83DDC4-D714-4A1E-8918-656FA671C5A6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24" creationId="{0458CD4D-D8C5-47C4-BC45-CE87A76F53E7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24" creationId="{6E5925C9-9722-4BE2-B9A9-C95C7F690BC3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25" creationId="{8099B73F-4E76-4A78-B98B-BE84694B83A8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25" creationId="{F74FD3D9-3221-41C4-9CEB-590C4F89AA62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26" creationId="{10E27FB4-F0B5-4522-AAB3-795601C7665E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26" creationId="{588643FC-429D-4B2D-AE17-4ABE56F9C40D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27" creationId="{3E97C9DE-4C25-4B49-9B7C-A6B002B07237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27" creationId="{5CBA04D5-528F-4111-A63C-90188F261BE1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28" creationId="{9943C283-AFB7-40EC-BB5F-89C5705BB75F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29" creationId="{9601FEBA-2198-4873-8DDD-E57F0F238B47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30" creationId="{7C6BD7A6-E404-437A-9921-9DD37F6BDE27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31" creationId="{A159E5B8-9FCC-462E-BA41-3B560657FBFB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32" creationId="{E74FDFA1-F802-4221-A4AB-4AAD9B3BC1F1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33" creationId="{E4DFF4AC-20AE-400B-B46A-04DFC87AE3E5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36" creationId="{2CEC8A18-F922-4E2E-9814-60C0F2C21BE0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37" creationId="{30A02461-6DF3-4877-836D-99867D79EC24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48" creationId="{4988A6F8-CEC5-4946-A1BA-2FFDE01FE9BA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57" creationId="{4EC412D1-325A-4611-A654-06D4DDAB78B2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58" creationId="{477530A2-0835-4AA5-B75A-FB6A534F1EB7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59" creationId="{A894E5D2-E50C-4A64-A209-A37E72DD9C7F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60" creationId="{435ADC6A-C165-4E3C-BC08-050578B5CDF7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61" creationId="{7CF6D58B-D8B8-41F7-81A2-B774925763C4}"/>
          </ac:spMkLst>
        </pc:spChg>
        <pc:spChg chg="mod">
          <ac:chgData name="hassan MH" userId="84cd2103f36ef0dc" providerId="LiveId" clId="{DB09E389-B254-452F-B509-6BD4BBA14926}" dt="2021-02-20T16:38:22.958" v="4046" actId="122"/>
          <ac:spMkLst>
            <pc:docMk/>
            <pc:sldMk cId="2601783759" sldId="275"/>
            <ac:spMk id="262" creationId="{15FEE5B6-E14B-422C-B6F2-403EAC43705F}"/>
          </ac:spMkLst>
        </pc:spChg>
        <pc:spChg chg="del">
          <ac:chgData name="hassan MH" userId="84cd2103f36ef0dc" providerId="LiveId" clId="{DB09E389-B254-452F-B509-6BD4BBA14926}" dt="2021-02-20T15:25:40.534" v="3033" actId="478"/>
          <ac:spMkLst>
            <pc:docMk/>
            <pc:sldMk cId="2601783759" sldId="275"/>
            <ac:spMk id="263" creationId="{43C3D119-AA69-4136-BFF4-9B154520197B}"/>
          </ac:spMkLst>
        </pc:spChg>
        <pc:spChg chg="del">
          <ac:chgData name="hassan MH" userId="84cd2103f36ef0dc" providerId="LiveId" clId="{DB09E389-B254-452F-B509-6BD4BBA14926}" dt="2021-02-20T15:25:40.534" v="3033" actId="478"/>
          <ac:spMkLst>
            <pc:docMk/>
            <pc:sldMk cId="2601783759" sldId="275"/>
            <ac:spMk id="264" creationId="{CEE307EC-2BF0-45C1-B7DA-C7E778B86460}"/>
          </ac:spMkLst>
        </pc:spChg>
        <pc:spChg chg="del">
          <ac:chgData name="hassan MH" userId="84cd2103f36ef0dc" providerId="LiveId" clId="{DB09E389-B254-452F-B509-6BD4BBA14926}" dt="2021-02-20T15:25:40.534" v="3033" actId="478"/>
          <ac:spMkLst>
            <pc:docMk/>
            <pc:sldMk cId="2601783759" sldId="275"/>
            <ac:spMk id="265" creationId="{C77F6686-75A2-49BD-AC0F-DA7D220E04AC}"/>
          </ac:spMkLst>
        </pc:spChg>
        <pc:spChg chg="del">
          <ac:chgData name="hassan MH" userId="84cd2103f36ef0dc" providerId="LiveId" clId="{DB09E389-B254-452F-B509-6BD4BBA14926}" dt="2021-02-20T15:25:40.534" v="3033" actId="478"/>
          <ac:spMkLst>
            <pc:docMk/>
            <pc:sldMk cId="2601783759" sldId="275"/>
            <ac:spMk id="266" creationId="{D560D9E8-D29D-4179-B799-9DBBAA5E10BF}"/>
          </ac:spMkLst>
        </pc:spChg>
        <pc:spChg chg="del">
          <ac:chgData name="hassan MH" userId="84cd2103f36ef0dc" providerId="LiveId" clId="{DB09E389-B254-452F-B509-6BD4BBA14926}" dt="2021-02-20T15:25:40.534" v="3033" actId="478"/>
          <ac:spMkLst>
            <pc:docMk/>
            <pc:sldMk cId="2601783759" sldId="275"/>
            <ac:spMk id="267" creationId="{2741F099-0E6F-4204-9216-09D78E2A835D}"/>
          </ac:spMkLst>
        </pc:spChg>
        <pc:spChg chg="del">
          <ac:chgData name="hassan MH" userId="84cd2103f36ef0dc" providerId="LiveId" clId="{DB09E389-B254-452F-B509-6BD4BBA14926}" dt="2021-02-20T15:25:40.534" v="3033" actId="478"/>
          <ac:spMkLst>
            <pc:docMk/>
            <pc:sldMk cId="2601783759" sldId="275"/>
            <ac:spMk id="268" creationId="{75443C58-ABE5-4DF7-B226-CEC15DC21D75}"/>
          </ac:spMkLst>
        </pc:spChg>
        <pc:spChg chg="del">
          <ac:chgData name="hassan MH" userId="84cd2103f36ef0dc" providerId="LiveId" clId="{DB09E389-B254-452F-B509-6BD4BBA14926}" dt="2021-02-20T15:25:40.534" v="3033" actId="478"/>
          <ac:spMkLst>
            <pc:docMk/>
            <pc:sldMk cId="2601783759" sldId="275"/>
            <ac:spMk id="269" creationId="{8F28A2C7-8CBC-41AB-8B4F-CC7803688340}"/>
          </ac:spMkLst>
        </pc:spChg>
        <pc:spChg chg="del">
          <ac:chgData name="hassan MH" userId="84cd2103f36ef0dc" providerId="LiveId" clId="{DB09E389-B254-452F-B509-6BD4BBA14926}" dt="2021-02-20T15:25:40.534" v="3033" actId="478"/>
          <ac:spMkLst>
            <pc:docMk/>
            <pc:sldMk cId="2601783759" sldId="275"/>
            <ac:spMk id="270" creationId="{B4072493-74A1-49E4-83A4-9CCD1B48182F}"/>
          </ac:spMkLst>
        </pc:spChg>
        <pc:spChg chg="del">
          <ac:chgData name="hassan MH" userId="84cd2103f36ef0dc" providerId="LiveId" clId="{DB09E389-B254-452F-B509-6BD4BBA14926}" dt="2021-02-20T15:25:40.534" v="3033" actId="478"/>
          <ac:spMkLst>
            <pc:docMk/>
            <pc:sldMk cId="2601783759" sldId="275"/>
            <ac:spMk id="271" creationId="{A4EBCA39-80D6-4C61-8407-C655248EC23E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72" creationId="{BB3CF851-84D2-4698-A30E-A716C9D5CB20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73" creationId="{5E30779B-C284-4E6D-AA77-ED869428ABCA}"/>
          </ac:spMkLst>
        </pc:spChg>
        <pc:spChg chg="mod">
          <ac:chgData name="hassan MH" userId="84cd2103f36ef0dc" providerId="LiveId" clId="{DB09E389-B254-452F-B509-6BD4BBA14926}" dt="2021-02-20T15:30:41.977" v="3107" actId="165"/>
          <ac:spMkLst>
            <pc:docMk/>
            <pc:sldMk cId="2601783759" sldId="275"/>
            <ac:spMk id="274" creationId="{E94AD60F-2BB9-4410-9E86-1C54FC2C91CD}"/>
          </ac:spMkLst>
        </pc:spChg>
        <pc:spChg chg="mod topLvl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77" creationId="{DA23DA49-7DFC-44A6-8254-A00E654CCE37}"/>
          </ac:spMkLst>
        </pc:spChg>
        <pc:spChg chg="mod">
          <ac:chgData name="hassan MH" userId="84cd2103f36ef0dc" providerId="LiveId" clId="{DB09E389-B254-452F-B509-6BD4BBA14926}" dt="2021-02-20T15:28:30.984" v="3073" actId="165"/>
          <ac:spMkLst>
            <pc:docMk/>
            <pc:sldMk cId="2601783759" sldId="275"/>
            <ac:spMk id="278" creationId="{043C915B-753A-487C-8A03-628982145B44}"/>
          </ac:spMkLst>
        </pc:spChg>
        <pc:spChg chg="mod">
          <ac:chgData name="hassan MH" userId="84cd2103f36ef0dc" providerId="LiveId" clId="{DB09E389-B254-452F-B509-6BD4BBA14926}" dt="2021-02-20T15:28:30.984" v="3073" actId="165"/>
          <ac:spMkLst>
            <pc:docMk/>
            <pc:sldMk cId="2601783759" sldId="275"/>
            <ac:spMk id="279" creationId="{870D4219-F356-4E5A-B3CC-6A5BCCB307D6}"/>
          </ac:spMkLst>
        </pc:spChg>
        <pc:spChg chg="mod">
          <ac:chgData name="hassan MH" userId="84cd2103f36ef0dc" providerId="LiveId" clId="{DB09E389-B254-452F-B509-6BD4BBA14926}" dt="2021-02-20T15:28:30.984" v="3073" actId="165"/>
          <ac:spMkLst>
            <pc:docMk/>
            <pc:sldMk cId="2601783759" sldId="275"/>
            <ac:spMk id="280" creationId="{F4537AD9-F512-428E-817F-F0B14CB2D3AA}"/>
          </ac:spMkLst>
        </pc:spChg>
        <pc:spChg chg="mod">
          <ac:chgData name="hassan MH" userId="84cd2103f36ef0dc" providerId="LiveId" clId="{DB09E389-B254-452F-B509-6BD4BBA14926}" dt="2021-02-20T15:28:30.984" v="3073" actId="165"/>
          <ac:spMkLst>
            <pc:docMk/>
            <pc:sldMk cId="2601783759" sldId="275"/>
            <ac:spMk id="281" creationId="{BE9BD9D5-ADC4-478B-8031-279037544D8F}"/>
          </ac:spMkLst>
        </pc:spChg>
        <pc:spChg chg="mod">
          <ac:chgData name="hassan MH" userId="84cd2103f36ef0dc" providerId="LiveId" clId="{DB09E389-B254-452F-B509-6BD4BBA14926}" dt="2021-02-20T15:28:30.984" v="3073" actId="165"/>
          <ac:spMkLst>
            <pc:docMk/>
            <pc:sldMk cId="2601783759" sldId="275"/>
            <ac:spMk id="282" creationId="{77C9B483-300B-483B-97D2-28251104AC9E}"/>
          </ac:spMkLst>
        </pc:spChg>
        <pc:spChg chg="mod">
          <ac:chgData name="hassan MH" userId="84cd2103f36ef0dc" providerId="LiveId" clId="{DB09E389-B254-452F-B509-6BD4BBA14926}" dt="2021-02-20T15:28:30.984" v="3073" actId="165"/>
          <ac:spMkLst>
            <pc:docMk/>
            <pc:sldMk cId="2601783759" sldId="275"/>
            <ac:spMk id="283" creationId="{2D3525E7-06B8-4710-8AF2-C7912514503B}"/>
          </ac:spMkLst>
        </pc:spChg>
        <pc:spChg chg="mod">
          <ac:chgData name="hassan MH" userId="84cd2103f36ef0dc" providerId="LiveId" clId="{DB09E389-B254-452F-B509-6BD4BBA14926}" dt="2021-02-20T15:28:30.984" v="3073" actId="165"/>
          <ac:spMkLst>
            <pc:docMk/>
            <pc:sldMk cId="2601783759" sldId="275"/>
            <ac:spMk id="284" creationId="{E188DCEC-B8DD-4929-B415-04537A4C2681}"/>
          </ac:spMkLst>
        </pc:spChg>
        <pc:spChg chg="mod">
          <ac:chgData name="hassan MH" userId="84cd2103f36ef0dc" providerId="LiveId" clId="{DB09E389-B254-452F-B509-6BD4BBA14926}" dt="2021-02-20T15:28:30.984" v="3073" actId="165"/>
          <ac:spMkLst>
            <pc:docMk/>
            <pc:sldMk cId="2601783759" sldId="275"/>
            <ac:spMk id="285" creationId="{70879FCF-39C0-415F-BFE0-2A894C561C9A}"/>
          </ac:spMkLst>
        </pc:spChg>
        <pc:spChg chg="mod">
          <ac:chgData name="hassan MH" userId="84cd2103f36ef0dc" providerId="LiveId" clId="{DB09E389-B254-452F-B509-6BD4BBA14926}" dt="2021-02-20T15:28:30.984" v="3073" actId="165"/>
          <ac:spMkLst>
            <pc:docMk/>
            <pc:sldMk cId="2601783759" sldId="275"/>
            <ac:spMk id="286" creationId="{22F91845-35D1-458C-A2A9-5EAFE9905B6B}"/>
          </ac:spMkLst>
        </pc:spChg>
        <pc:spChg chg="mod">
          <ac:chgData name="hassan MH" userId="84cd2103f36ef0dc" providerId="LiveId" clId="{DB09E389-B254-452F-B509-6BD4BBA14926}" dt="2021-02-20T15:28:30.984" v="3073" actId="165"/>
          <ac:spMkLst>
            <pc:docMk/>
            <pc:sldMk cId="2601783759" sldId="275"/>
            <ac:spMk id="287" creationId="{DED77425-A767-4C0B-AD36-7DE4ECCDA59C}"/>
          </ac:spMkLst>
        </pc:spChg>
        <pc:spChg chg="mod">
          <ac:chgData name="hassan MH" userId="84cd2103f36ef0dc" providerId="LiveId" clId="{DB09E389-B254-452F-B509-6BD4BBA14926}" dt="2021-02-20T15:28:30.984" v="3073" actId="165"/>
          <ac:spMkLst>
            <pc:docMk/>
            <pc:sldMk cId="2601783759" sldId="275"/>
            <ac:spMk id="288" creationId="{99E4325F-29CE-440F-B3EA-F1192FEADF6D}"/>
          </ac:spMkLst>
        </pc:spChg>
        <pc:spChg chg="mod">
          <ac:chgData name="hassan MH" userId="84cd2103f36ef0dc" providerId="LiveId" clId="{DB09E389-B254-452F-B509-6BD4BBA14926}" dt="2021-02-20T15:28:30.984" v="3073" actId="165"/>
          <ac:spMkLst>
            <pc:docMk/>
            <pc:sldMk cId="2601783759" sldId="275"/>
            <ac:spMk id="289" creationId="{C119D61B-8A09-457E-92C7-1748ADF5BAC2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91" creationId="{89D396B9-CB23-46C6-85BA-081125D28625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92" creationId="{65F71305-AE9B-4F93-8B08-1E0FADE8438C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93" creationId="{3C20B4F9-FAB3-4F1E-860A-78636F38760B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94" creationId="{781462BF-0354-4524-B200-2BCD7D72522E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95" creationId="{78E36E53-6A4C-45BB-A692-1F18EC813DE2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96" creationId="{97D2108E-D515-45E6-8341-5E64405E5C59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97" creationId="{3A0924CA-E972-4317-9C0A-24BAED027081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98" creationId="{0182B9CD-5914-4072-8C8A-981FDD39C5F4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299" creationId="{F9521F0B-71F9-4E5D-B328-FA06AB35EC7E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00" creationId="{1B48FE7F-3A6F-4191-9A5C-A406593DB6D3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01" creationId="{322E0CE8-D5E3-4932-9F56-6A2EA4BAF9C9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02" creationId="{77B088A4-41A6-48BE-92A3-B1FA77BBB9E2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03" creationId="{1545272E-2889-48A4-B423-B3EAC6BAFE66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05" creationId="{28AD9990-5F45-4DCC-8BD0-E5817F8F9CC0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06" creationId="{E38EA93D-DBB5-4B98-9C0A-F11CBA355354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07" creationId="{3783EE0F-92DD-42BA-8899-A12160C35041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08" creationId="{87E3B064-7C0D-4C9A-AA5C-FAE7F4A1C7F3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09" creationId="{7C2251CA-E941-4F65-84FE-920BE0677C3C}"/>
          </ac:spMkLst>
        </pc:spChg>
        <pc:spChg chg="add 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10" creationId="{24C7FC9B-3660-45E7-879B-25E8E94E784C}"/>
          </ac:spMkLst>
        </pc:spChg>
        <pc:spChg chg="add 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11" creationId="{70B379FC-67B5-4939-A012-699508B3AA2B}"/>
          </ac:spMkLst>
        </pc:spChg>
        <pc:spChg chg="add mod">
          <ac:chgData name="hassan MH" userId="84cd2103f36ef0dc" providerId="LiveId" clId="{DB09E389-B254-452F-B509-6BD4BBA14926}" dt="2021-02-20T15:58:35.897" v="3528" actId="1076"/>
          <ac:spMkLst>
            <pc:docMk/>
            <pc:sldMk cId="2601783759" sldId="275"/>
            <ac:spMk id="312" creationId="{85D96ED7-D82F-4A1C-B6AC-319456A030A4}"/>
          </ac:spMkLst>
        </pc:spChg>
        <pc:spChg chg="add 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13" creationId="{71E67520-7C53-4D23-9B23-2E0053613C1F}"/>
          </ac:spMkLst>
        </pc:spChg>
        <pc:spChg chg="add 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14" creationId="{5310F716-D65F-4E1C-88F7-FC95422A8D71}"/>
          </ac:spMkLst>
        </pc:spChg>
        <pc:spChg chg="add mod">
          <ac:chgData name="hassan MH" userId="84cd2103f36ef0dc" providerId="LiveId" clId="{DB09E389-B254-452F-B509-6BD4BBA14926}" dt="2021-02-20T16:05:34.782" v="3674" actId="14100"/>
          <ac:spMkLst>
            <pc:docMk/>
            <pc:sldMk cId="2601783759" sldId="275"/>
            <ac:spMk id="315" creationId="{76915570-4603-4E0E-BC51-1372705D33AF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17" creationId="{25BBEE8B-16E2-42B4-BB5D-7853CA5D8874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18" creationId="{435166B3-E3D8-4609-9C89-C908206AB45F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19" creationId="{9AAE3E24-011A-4324-B2C7-5F17C16C5231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20" creationId="{16CE68DB-ED28-427E-9C97-9858E48FF4E3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21" creationId="{AB0C0398-9711-41D0-B907-4A243728354B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22" creationId="{40C8BF03-84B8-4A9F-8EB9-8C9837A43B5F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23" creationId="{27491A07-3C71-4351-9132-E78BC0DAD6EE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24" creationId="{649D4433-C2E8-4709-80C2-727FCA76395D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26" creationId="{4F04DB0A-D183-4B50-8488-05DBA23565F9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27" creationId="{EA43A368-1EA5-4672-904C-582E78E3A06D}"/>
          </ac:spMkLst>
        </pc:spChg>
        <pc:spChg chg="add del mod">
          <ac:chgData name="hassan MH" userId="84cd2103f36ef0dc" providerId="LiveId" clId="{DB09E389-B254-452F-B509-6BD4BBA14926}" dt="2021-02-20T15:38:07.218" v="3206" actId="478"/>
          <ac:spMkLst>
            <pc:docMk/>
            <pc:sldMk cId="2601783759" sldId="275"/>
            <ac:spMk id="328" creationId="{F924F813-9452-44F4-978F-E6A998C0CA27}"/>
          </ac:spMkLst>
        </pc:spChg>
        <pc:spChg chg="add mod">
          <ac:chgData name="hassan MH" userId="84cd2103f36ef0dc" providerId="LiveId" clId="{DB09E389-B254-452F-B509-6BD4BBA14926}" dt="2021-02-20T15:37:41.273" v="3196" actId="782"/>
          <ac:spMkLst>
            <pc:docMk/>
            <pc:sldMk cId="2601783759" sldId="275"/>
            <ac:spMk id="329" creationId="{D8800082-27F6-40CC-93E2-2273261EB4E3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31" creationId="{EB4726E6-BE81-47A9-8AEC-B8BB8D4E5600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32" creationId="{3A56C644-8CA4-42F3-BBCB-03FAD49067C3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33" creationId="{D21F4D41-432E-4855-A38A-6C8163C15B52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34" creationId="{84EC75F5-9A12-460F-9DB1-ED8E3CC12E07}"/>
          </ac:spMkLst>
        </pc:spChg>
        <pc:spChg chg="add 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35" creationId="{83CAF259-5905-497C-9AD2-EB8D057B24C6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37" creationId="{EC38B0CD-ACE3-4B16-96ED-A3D2BD08015B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38" creationId="{CCB75312-F603-4022-9F3D-E7189C614CDC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39" creationId="{3A16ABD3-0896-482A-BEC3-06B0C693AB9C}"/>
          </ac:spMkLst>
        </pc:spChg>
        <pc:spChg chg="del mod">
          <ac:chgData name="hassan MH" userId="84cd2103f36ef0dc" providerId="LiveId" clId="{DB09E389-B254-452F-B509-6BD4BBA14926}" dt="2021-02-20T15:31:02.868" v="3115" actId="478"/>
          <ac:spMkLst>
            <pc:docMk/>
            <pc:sldMk cId="2601783759" sldId="275"/>
            <ac:spMk id="340" creationId="{3B1F82D5-8EF9-467D-9518-7C9645819D5F}"/>
          </ac:spMkLst>
        </pc:spChg>
        <pc:spChg chg="del mod">
          <ac:chgData name="hassan MH" userId="84cd2103f36ef0dc" providerId="LiveId" clId="{DB09E389-B254-452F-B509-6BD4BBA14926}" dt="2021-02-20T15:31:00.809" v="3114" actId="478"/>
          <ac:spMkLst>
            <pc:docMk/>
            <pc:sldMk cId="2601783759" sldId="275"/>
            <ac:spMk id="341" creationId="{AF08AAD4-A0A4-485B-9F8B-A6B91C5A7E61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42" creationId="{CBC810E9-53F7-4EEE-A92B-F048E269A174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43" creationId="{EF8C3D6D-69DC-458C-92C3-2B3BFB895CA3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44" creationId="{3A11A2EC-8C99-4793-B6AC-41E02248C054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45" creationId="{A0D5DF37-3F4A-46B3-AD3B-C183064168F1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46" creationId="{E57455FE-1292-4C1E-85EC-029557BCADCC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47" creationId="{0DE41390-B5BE-4ECE-84ED-6B8439D5F6F9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48" creationId="{388DDDC9-F5AF-4DC5-AD0E-03B0DFDB8666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49" creationId="{448E1406-E29B-4247-901D-C30A196A4D10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50" creationId="{D6C5ECF6-F932-463B-8825-FEDA33A0D570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51" creationId="{B3D743AC-25BE-462A-AD9F-10AF93276212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52" creationId="{1524996C-406D-4882-B005-254921A4B52E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53" creationId="{6444091A-7445-4166-A0C4-8156CDCBF09A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54" creationId="{20C3245F-DC11-467A-9917-ACE6586F6FA1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55" creationId="{06989D94-0EEF-4EF9-8B64-E2EC628109E5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56" creationId="{CABB0CEC-23DC-4137-A8D3-E6135172DAC9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57" creationId="{3D4674B2-091D-435A-A216-9AA79B1E5608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58" creationId="{A17446AB-D620-49F9-B11D-CA76DFC5A493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59" creationId="{AE73E88A-5B5A-49A0-91FC-7FF1AEA349D3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60" creationId="{E321C1FD-4921-42FE-8796-914D9AC30CB5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61" creationId="{16DC6AC2-9660-4699-BB17-A3E6CCE882E1}"/>
          </ac:spMkLst>
        </pc:spChg>
        <pc:spChg chg="mod">
          <ac:chgData name="hassan MH" userId="84cd2103f36ef0dc" providerId="LiveId" clId="{DB09E389-B254-452F-B509-6BD4BBA14926}" dt="2021-02-20T16:05:27.576" v="3672" actId="1076"/>
          <ac:spMkLst>
            <pc:docMk/>
            <pc:sldMk cId="2601783759" sldId="275"/>
            <ac:spMk id="362" creationId="{01C0EE19-AA2A-412E-B7C8-163918B55946}"/>
          </ac:spMkLst>
        </pc:spChg>
        <pc:grpChg chg="add del mod">
          <ac:chgData name="hassan MH" userId="84cd2103f36ef0dc" providerId="LiveId" clId="{DB09E389-B254-452F-B509-6BD4BBA14926}" dt="2021-02-20T15:27:57.123" v="3065" actId="165"/>
          <ac:grpSpMkLst>
            <pc:docMk/>
            <pc:sldMk cId="2601783759" sldId="275"/>
            <ac:grpSpMk id="2" creationId="{92056433-401D-4794-B02E-B03D0637D40D}"/>
          </ac:grpSpMkLst>
        </pc:grpChg>
        <pc:grpChg chg="mod">
          <ac:chgData name="hassan MH" userId="84cd2103f36ef0dc" providerId="LiveId" clId="{DB09E389-B254-452F-B509-6BD4BBA14926}" dt="2021-02-20T16:05:27.576" v="3672" actId="1076"/>
          <ac:grpSpMkLst>
            <pc:docMk/>
            <pc:sldMk cId="2601783759" sldId="275"/>
            <ac:grpSpMk id="18" creationId="{56921CC0-C256-4DD4-AFA5-9BC90B47AC9D}"/>
          </ac:grpSpMkLst>
        </pc:grpChg>
        <pc:grpChg chg="mod">
          <ac:chgData name="hassan MH" userId="84cd2103f36ef0dc" providerId="LiveId" clId="{DB09E389-B254-452F-B509-6BD4BBA14926}" dt="2021-02-20T15:37:41.273" v="3196" actId="782"/>
          <ac:grpSpMkLst>
            <pc:docMk/>
            <pc:sldMk cId="2601783759" sldId="275"/>
            <ac:grpSpMk id="46" creationId="{909EEA08-84DD-4540-A92D-71A6CE156077}"/>
          </ac:grpSpMkLst>
        </pc:grpChg>
        <pc:grpChg chg="mod">
          <ac:chgData name="hassan MH" userId="84cd2103f36ef0dc" providerId="LiveId" clId="{DB09E389-B254-452F-B509-6BD4BBA14926}" dt="2021-02-20T15:37:41.273" v="3196" actId="782"/>
          <ac:grpSpMkLst>
            <pc:docMk/>
            <pc:sldMk cId="2601783759" sldId="275"/>
            <ac:grpSpMk id="60" creationId="{681B751C-AA44-4DEB-9F3F-009109A87575}"/>
          </ac:grpSpMkLst>
        </pc:grpChg>
        <pc:grpChg chg="mod">
          <ac:chgData name="hassan MH" userId="84cd2103f36ef0dc" providerId="LiveId" clId="{DB09E389-B254-452F-B509-6BD4BBA14926}" dt="2021-02-20T15:58:38.334" v="3529" actId="1076"/>
          <ac:grpSpMkLst>
            <pc:docMk/>
            <pc:sldMk cId="2601783759" sldId="275"/>
            <ac:grpSpMk id="74" creationId="{80480E82-3E5B-4C55-8E35-64588C698638}"/>
          </ac:grpSpMkLst>
        </pc:grpChg>
        <pc:grpChg chg="mod">
          <ac:chgData name="hassan MH" userId="84cd2103f36ef0dc" providerId="LiveId" clId="{DB09E389-B254-452F-B509-6BD4BBA14926}" dt="2021-02-20T16:05:27.576" v="3672" actId="1076"/>
          <ac:grpSpMkLst>
            <pc:docMk/>
            <pc:sldMk cId="2601783759" sldId="275"/>
            <ac:grpSpMk id="102" creationId="{E5E51134-D26A-4130-9999-D64ADEAAECF8}"/>
          </ac:grpSpMkLst>
        </pc:grpChg>
        <pc:grpChg chg="add del mod topLvl">
          <ac:chgData name="hassan MH" userId="84cd2103f36ef0dc" providerId="LiveId" clId="{DB09E389-B254-452F-B509-6BD4BBA14926}" dt="2021-02-20T15:28:08.289" v="3068" actId="165"/>
          <ac:grpSpMkLst>
            <pc:docMk/>
            <pc:sldMk cId="2601783759" sldId="275"/>
            <ac:grpSpMk id="117" creationId="{747AD8F1-6958-4B11-A2F7-8E34D8FE86E2}"/>
          </ac:grpSpMkLst>
        </pc:grpChg>
        <pc:grpChg chg="del mod topLvl">
          <ac:chgData name="hassan MH" userId="84cd2103f36ef0dc" providerId="LiveId" clId="{DB09E389-B254-452F-B509-6BD4BBA14926}" dt="2021-02-20T15:28:11.041" v="3069" actId="478"/>
          <ac:grpSpMkLst>
            <pc:docMk/>
            <pc:sldMk cId="2601783759" sldId="275"/>
            <ac:grpSpMk id="118" creationId="{9B01300B-7428-41B2-A853-67B7237CDCB1}"/>
          </ac:grpSpMkLst>
        </pc:grpChg>
        <pc:grpChg chg="add del mod topLvl">
          <ac:chgData name="hassan MH" userId="84cd2103f36ef0dc" providerId="LiveId" clId="{DB09E389-B254-452F-B509-6BD4BBA14926}" dt="2021-02-20T15:30:03.865" v="3101" actId="165"/>
          <ac:grpSpMkLst>
            <pc:docMk/>
            <pc:sldMk cId="2601783759" sldId="275"/>
            <ac:grpSpMk id="126" creationId="{4EE4F5D2-BCC4-4A28-9092-9FF8C0AFEA4C}"/>
          </ac:grpSpMkLst>
        </pc:grpChg>
        <pc:grpChg chg="del mod topLvl">
          <ac:chgData name="hassan MH" userId="84cd2103f36ef0dc" providerId="LiveId" clId="{DB09E389-B254-452F-B509-6BD4BBA14926}" dt="2021-02-20T15:30:06.490" v="3102" actId="478"/>
          <ac:grpSpMkLst>
            <pc:docMk/>
            <pc:sldMk cId="2601783759" sldId="275"/>
            <ac:grpSpMk id="127" creationId="{1AB3788E-9606-4EFE-96B4-5620CD074ED2}"/>
          </ac:grpSpMkLst>
        </pc:grpChg>
        <pc:grpChg chg="mod">
          <ac:chgData name="hassan MH" userId="84cd2103f36ef0dc" providerId="LiveId" clId="{DB09E389-B254-452F-B509-6BD4BBA14926}" dt="2021-02-20T16:05:27.576" v="3672" actId="1076"/>
          <ac:grpSpMkLst>
            <pc:docMk/>
            <pc:sldMk cId="2601783759" sldId="275"/>
            <ac:grpSpMk id="144" creationId="{5E55969D-5015-4A4F-81B9-5239F9E29E77}"/>
          </ac:grpSpMkLst>
        </pc:grpChg>
        <pc:grpChg chg="add del mod topLvl">
          <ac:chgData name="hassan MH" userId="84cd2103f36ef0dc" providerId="LiveId" clId="{DB09E389-B254-452F-B509-6BD4BBA14926}" dt="2021-02-20T15:45:03.146" v="3342" actId="165"/>
          <ac:grpSpMkLst>
            <pc:docMk/>
            <pc:sldMk cId="2601783759" sldId="275"/>
            <ac:grpSpMk id="163" creationId="{D33053AA-8D2D-4A4A-8C46-D8833FFE9D36}"/>
          </ac:grpSpMkLst>
        </pc:grpChg>
        <pc:grpChg chg="del mod topLvl">
          <ac:chgData name="hassan MH" userId="84cd2103f36ef0dc" providerId="LiveId" clId="{DB09E389-B254-452F-B509-6BD4BBA14926}" dt="2021-02-20T15:45:06.242" v="3343" actId="478"/>
          <ac:grpSpMkLst>
            <pc:docMk/>
            <pc:sldMk cId="2601783759" sldId="275"/>
            <ac:grpSpMk id="164" creationId="{F9F40DB8-98E6-474E-BDFA-232C9AA6825F}"/>
          </ac:grpSpMkLst>
        </pc:grpChg>
        <pc:grpChg chg="add del mod topLvl">
          <ac:chgData name="hassan MH" userId="84cd2103f36ef0dc" providerId="LiveId" clId="{DB09E389-B254-452F-B509-6BD4BBA14926}" dt="2021-02-20T15:31:12.219" v="3116" actId="165"/>
          <ac:grpSpMkLst>
            <pc:docMk/>
            <pc:sldMk cId="2601783759" sldId="275"/>
            <ac:grpSpMk id="205" creationId="{6D214E70-C077-4E73-9739-976F76912C47}"/>
          </ac:grpSpMkLst>
        </pc:grpChg>
        <pc:grpChg chg="mod topLvl">
          <ac:chgData name="hassan MH" userId="84cd2103f36ef0dc" providerId="LiveId" clId="{DB09E389-B254-452F-B509-6BD4BBA14926}" dt="2021-02-20T16:05:27.576" v="3672" actId="1076"/>
          <ac:grpSpMkLst>
            <pc:docMk/>
            <pc:sldMk cId="2601783759" sldId="275"/>
            <ac:grpSpMk id="206" creationId="{DB6FA677-3A09-42C1-AF32-66E333687A81}"/>
          </ac:grpSpMkLst>
        </pc:grpChg>
        <pc:grpChg chg="add del mod topLvl">
          <ac:chgData name="hassan MH" userId="84cd2103f36ef0dc" providerId="LiveId" clId="{DB09E389-B254-452F-B509-6BD4BBA14926}" dt="2021-02-20T15:30:41.977" v="3107" actId="165"/>
          <ac:grpSpMkLst>
            <pc:docMk/>
            <pc:sldMk cId="2601783759" sldId="275"/>
            <ac:grpSpMk id="216" creationId="{7355181F-4F29-43B5-AA40-F3DB50018289}"/>
          </ac:grpSpMkLst>
        </pc:grpChg>
        <pc:grpChg chg="add mod">
          <ac:chgData name="hassan MH" userId="84cd2103f36ef0dc" providerId="LiveId" clId="{DB09E389-B254-452F-B509-6BD4BBA14926}" dt="2021-02-20T16:05:27.576" v="3672" actId="1076"/>
          <ac:grpSpMkLst>
            <pc:docMk/>
            <pc:sldMk cId="2601783759" sldId="275"/>
            <ac:grpSpMk id="216" creationId="{E8A60459-1631-4A1A-A4BA-9C87CE18B1DB}"/>
          </ac:grpSpMkLst>
        </pc:grpChg>
        <pc:grpChg chg="del mod topLvl">
          <ac:chgData name="hassan MH" userId="84cd2103f36ef0dc" providerId="LiveId" clId="{DB09E389-B254-452F-B509-6BD4BBA14926}" dt="2021-02-20T15:30:43.904" v="3108" actId="478"/>
          <ac:grpSpMkLst>
            <pc:docMk/>
            <pc:sldMk cId="2601783759" sldId="275"/>
            <ac:grpSpMk id="217" creationId="{7308F8E3-509C-4CA1-A540-42BB4473591A}"/>
          </ac:grpSpMkLst>
        </pc:grpChg>
        <pc:grpChg chg="del">
          <ac:chgData name="hassan MH" userId="84cd2103f36ef0dc" providerId="LiveId" clId="{DB09E389-B254-452F-B509-6BD4BBA14926}" dt="2021-02-20T15:25:38.160" v="3031" actId="478"/>
          <ac:grpSpMkLst>
            <pc:docMk/>
            <pc:sldMk cId="2601783759" sldId="275"/>
            <ac:grpSpMk id="234" creationId="{E2B4D69B-DBB6-446A-8E4B-546F9287B2FB}"/>
          </ac:grpSpMkLst>
        </pc:grpChg>
        <pc:grpChg chg="add del mod topLvl">
          <ac:chgData name="hassan MH" userId="84cd2103f36ef0dc" providerId="LiveId" clId="{DB09E389-B254-452F-B509-6BD4BBA14926}" dt="2021-02-20T15:28:30.984" v="3073" actId="165"/>
          <ac:grpSpMkLst>
            <pc:docMk/>
            <pc:sldMk cId="2601783759" sldId="275"/>
            <ac:grpSpMk id="275" creationId="{E2B5F516-6DFB-4C87-8982-C07271673EA7}"/>
          </ac:grpSpMkLst>
        </pc:grpChg>
        <pc:grpChg chg="del mod topLvl">
          <ac:chgData name="hassan MH" userId="84cd2103f36ef0dc" providerId="LiveId" clId="{DB09E389-B254-452F-B509-6BD4BBA14926}" dt="2021-02-20T15:28:35.578" v="3075" actId="478"/>
          <ac:grpSpMkLst>
            <pc:docMk/>
            <pc:sldMk cId="2601783759" sldId="275"/>
            <ac:grpSpMk id="276" creationId="{728FAD3F-4796-441D-8028-F46A73174087}"/>
          </ac:grpSpMkLst>
        </pc:grpChg>
        <pc:grpChg chg="add mod">
          <ac:chgData name="hassan MH" userId="84cd2103f36ef0dc" providerId="LiveId" clId="{DB09E389-B254-452F-B509-6BD4BBA14926}" dt="2021-02-20T16:05:27.576" v="3672" actId="1076"/>
          <ac:grpSpMkLst>
            <pc:docMk/>
            <pc:sldMk cId="2601783759" sldId="275"/>
            <ac:grpSpMk id="290" creationId="{9C5E35C7-8210-4E1F-B4BE-13C5143F074F}"/>
          </ac:grpSpMkLst>
        </pc:grpChg>
        <pc:grpChg chg="mod">
          <ac:chgData name="hassan MH" userId="84cd2103f36ef0dc" providerId="LiveId" clId="{DB09E389-B254-452F-B509-6BD4BBA14926}" dt="2021-02-20T16:05:27.576" v="3672" actId="1076"/>
          <ac:grpSpMkLst>
            <pc:docMk/>
            <pc:sldMk cId="2601783759" sldId="275"/>
            <ac:grpSpMk id="304" creationId="{B931143E-63E0-4532-B1E9-4223CB1DB4E0}"/>
          </ac:grpSpMkLst>
        </pc:grpChg>
        <pc:grpChg chg="add mod">
          <ac:chgData name="hassan MH" userId="84cd2103f36ef0dc" providerId="LiveId" clId="{DB09E389-B254-452F-B509-6BD4BBA14926}" dt="2021-02-20T16:05:27.576" v="3672" actId="1076"/>
          <ac:grpSpMkLst>
            <pc:docMk/>
            <pc:sldMk cId="2601783759" sldId="275"/>
            <ac:grpSpMk id="316" creationId="{DA8CDFAA-4CC2-4763-869E-194BE1049928}"/>
          </ac:grpSpMkLst>
        </pc:grpChg>
        <pc:grpChg chg="add mod">
          <ac:chgData name="hassan MH" userId="84cd2103f36ef0dc" providerId="LiveId" clId="{DB09E389-B254-452F-B509-6BD4BBA14926}" dt="2021-02-20T16:05:27.576" v="3672" actId="1076"/>
          <ac:grpSpMkLst>
            <pc:docMk/>
            <pc:sldMk cId="2601783759" sldId="275"/>
            <ac:grpSpMk id="325" creationId="{DC8A5FBC-801A-4CAC-8478-200DF8CE4678}"/>
          </ac:grpSpMkLst>
        </pc:grpChg>
        <pc:grpChg chg="add mod">
          <ac:chgData name="hassan MH" userId="84cd2103f36ef0dc" providerId="LiveId" clId="{DB09E389-B254-452F-B509-6BD4BBA14926}" dt="2021-02-20T16:05:27.576" v="3672" actId="1076"/>
          <ac:grpSpMkLst>
            <pc:docMk/>
            <pc:sldMk cId="2601783759" sldId="275"/>
            <ac:grpSpMk id="330" creationId="{AA5929A3-62BB-420E-8BBE-B93B1B386053}"/>
          </ac:grpSpMkLst>
        </pc:grpChg>
        <pc:grpChg chg="add mod">
          <ac:chgData name="hassan MH" userId="84cd2103f36ef0dc" providerId="LiveId" clId="{DB09E389-B254-452F-B509-6BD4BBA14926}" dt="2021-02-20T16:05:27.576" v="3672" actId="1076"/>
          <ac:grpSpMkLst>
            <pc:docMk/>
            <pc:sldMk cId="2601783759" sldId="275"/>
            <ac:grpSpMk id="336" creationId="{712EACE4-FEF7-407F-9AFB-B1AC93719E3B}"/>
          </ac:grpSpMkLst>
        </pc:grpChg>
      </pc:sldChg>
      <pc:sldChg chg="addSp delSp modSp add mod ord modTransition modAnim">
        <pc:chgData name="hassan MH" userId="84cd2103f36ef0dc" providerId="LiveId" clId="{DB09E389-B254-452F-B509-6BD4BBA14926}" dt="2021-02-20T16:54:32.574" v="4198"/>
        <pc:sldMkLst>
          <pc:docMk/>
          <pc:sldMk cId="4145778699" sldId="276"/>
        </pc:sldMkLst>
        <pc:spChg chg="add mod">
          <ac:chgData name="hassan MH" userId="84cd2103f36ef0dc" providerId="LiveId" clId="{DB09E389-B254-452F-B509-6BD4BBA14926}" dt="2021-02-20T15:49:26.977" v="3394" actId="164"/>
          <ac:spMkLst>
            <pc:docMk/>
            <pc:sldMk cId="4145778699" sldId="276"/>
            <ac:spMk id="3" creationId="{C80B0AE3-0882-4C77-820E-21B748938919}"/>
          </ac:spMkLst>
        </pc:spChg>
        <pc:spChg chg="mod">
          <ac:chgData name="hassan MH" userId="84cd2103f36ef0dc" providerId="LiveId" clId="{DB09E389-B254-452F-B509-6BD4BBA14926}" dt="2021-02-20T15:36:56.259" v="3183" actId="1582"/>
          <ac:spMkLst>
            <pc:docMk/>
            <pc:sldMk cId="4145778699" sldId="276"/>
            <ac:spMk id="6" creationId="{B959FE88-634A-4374-845E-14F86DE9EA7D}"/>
          </ac:spMkLst>
        </pc:spChg>
        <pc:spChg chg="mod">
          <ac:chgData name="hassan MH" userId="84cd2103f36ef0dc" providerId="LiveId" clId="{DB09E389-B254-452F-B509-6BD4BBA14926}" dt="2021-02-20T15:36:47.146" v="3181" actId="207"/>
          <ac:spMkLst>
            <pc:docMk/>
            <pc:sldMk cId="4145778699" sldId="276"/>
            <ac:spMk id="7" creationId="{06AB8B4D-7627-4D9C-BCE7-E0770C432784}"/>
          </ac:spMkLst>
        </pc:spChg>
        <pc:spChg chg="mod">
          <ac:chgData name="hassan MH" userId="84cd2103f36ef0dc" providerId="LiveId" clId="{DB09E389-B254-452F-B509-6BD4BBA14926}" dt="2021-02-20T15:37:13.479" v="3186" actId="207"/>
          <ac:spMkLst>
            <pc:docMk/>
            <pc:sldMk cId="4145778699" sldId="276"/>
            <ac:spMk id="9" creationId="{75C7CE75-E370-44D8-AEE4-6C1E1FA7A9E2}"/>
          </ac:spMkLst>
        </pc:spChg>
        <pc:spChg chg="mod">
          <ac:chgData name="hassan MH" userId="84cd2103f36ef0dc" providerId="LiveId" clId="{DB09E389-B254-452F-B509-6BD4BBA14926}" dt="2021-02-20T15:37:08.926" v="3185" actId="207"/>
          <ac:spMkLst>
            <pc:docMk/>
            <pc:sldMk cId="4145778699" sldId="276"/>
            <ac:spMk id="10" creationId="{A20E56E8-C910-4B74-81BD-C63F391E546E}"/>
          </ac:spMkLst>
        </pc:spChg>
        <pc:spChg chg="mod">
          <ac:chgData name="hassan MH" userId="84cd2103f36ef0dc" providerId="LiveId" clId="{DB09E389-B254-452F-B509-6BD4BBA14926}" dt="2021-02-20T16:04:43.884" v="3661" actId="948"/>
          <ac:spMkLst>
            <pc:docMk/>
            <pc:sldMk cId="4145778699" sldId="276"/>
            <ac:spMk id="75" creationId="{8B3D70EA-3F56-4940-85FC-39ADEF87368D}"/>
          </ac:spMkLst>
        </pc:spChg>
        <pc:spChg chg="mod">
          <ac:chgData name="hassan MH" userId="84cd2103f36ef0dc" providerId="LiveId" clId="{DB09E389-B254-452F-B509-6BD4BBA14926}" dt="2021-02-20T16:04:43.884" v="3661" actId="948"/>
          <ac:spMkLst>
            <pc:docMk/>
            <pc:sldMk cId="4145778699" sldId="276"/>
            <ac:spMk id="76" creationId="{774A27D8-4D43-4A4E-BED8-D51B1064DCE2}"/>
          </ac:spMkLst>
        </pc:spChg>
        <pc:spChg chg="mod">
          <ac:chgData name="hassan MH" userId="84cd2103f36ef0dc" providerId="LiveId" clId="{DB09E389-B254-452F-B509-6BD4BBA14926}" dt="2021-02-20T16:04:43.884" v="3661" actId="948"/>
          <ac:spMkLst>
            <pc:docMk/>
            <pc:sldMk cId="4145778699" sldId="276"/>
            <ac:spMk id="77" creationId="{60CD847C-62EB-4911-A478-15665CB5DDBB}"/>
          </ac:spMkLst>
        </pc:spChg>
        <pc:spChg chg="mod">
          <ac:chgData name="hassan MH" userId="84cd2103f36ef0dc" providerId="LiveId" clId="{DB09E389-B254-452F-B509-6BD4BBA14926}" dt="2021-02-20T16:04:43.884" v="3661" actId="948"/>
          <ac:spMkLst>
            <pc:docMk/>
            <pc:sldMk cId="4145778699" sldId="276"/>
            <ac:spMk id="78" creationId="{9CC2A70E-21A0-48A8-8DC9-AC16558E28F2}"/>
          </ac:spMkLst>
        </pc:spChg>
        <pc:spChg chg="mod">
          <ac:chgData name="hassan MH" userId="84cd2103f36ef0dc" providerId="LiveId" clId="{DB09E389-B254-452F-B509-6BD4BBA14926}" dt="2021-02-20T16:04:43.884" v="3661" actId="948"/>
          <ac:spMkLst>
            <pc:docMk/>
            <pc:sldMk cId="4145778699" sldId="276"/>
            <ac:spMk id="79" creationId="{9B7D8685-B97C-4C87-9947-B9B3625C2266}"/>
          </ac:spMkLst>
        </pc:spChg>
        <pc:spChg chg="mod">
          <ac:chgData name="hassan MH" userId="84cd2103f36ef0dc" providerId="LiveId" clId="{DB09E389-B254-452F-B509-6BD4BBA14926}" dt="2021-02-20T16:04:43.884" v="3661" actId="948"/>
          <ac:spMkLst>
            <pc:docMk/>
            <pc:sldMk cId="4145778699" sldId="276"/>
            <ac:spMk id="80" creationId="{B1665671-27EB-4A00-87AA-26295B68E002}"/>
          </ac:spMkLst>
        </pc:spChg>
        <pc:spChg chg="mod">
          <ac:chgData name="hassan MH" userId="84cd2103f36ef0dc" providerId="LiveId" clId="{DB09E389-B254-452F-B509-6BD4BBA14926}" dt="2021-02-20T16:04:43.884" v="3661" actId="948"/>
          <ac:spMkLst>
            <pc:docMk/>
            <pc:sldMk cId="4145778699" sldId="276"/>
            <ac:spMk id="81" creationId="{D7BF52DF-EE49-4D72-B840-1C19745A2C16}"/>
          </ac:spMkLst>
        </pc:spChg>
        <pc:spChg chg="mod">
          <ac:chgData name="hassan MH" userId="84cd2103f36ef0dc" providerId="LiveId" clId="{DB09E389-B254-452F-B509-6BD4BBA14926}" dt="2021-02-20T16:04:43.884" v="3661" actId="948"/>
          <ac:spMkLst>
            <pc:docMk/>
            <pc:sldMk cId="4145778699" sldId="276"/>
            <ac:spMk id="82" creationId="{838D12A6-5741-4F8D-8F5A-DE3D6DE191EA}"/>
          </ac:spMkLst>
        </pc:spChg>
        <pc:spChg chg="mod">
          <ac:chgData name="hassan MH" userId="84cd2103f36ef0dc" providerId="LiveId" clId="{DB09E389-B254-452F-B509-6BD4BBA14926}" dt="2021-02-20T16:04:43.884" v="3661" actId="948"/>
          <ac:spMkLst>
            <pc:docMk/>
            <pc:sldMk cId="4145778699" sldId="276"/>
            <ac:spMk id="83" creationId="{E18F2464-5E20-4447-B8F1-A6CB7B16EEEF}"/>
          </ac:spMkLst>
        </pc:spChg>
        <pc:spChg chg="mod">
          <ac:chgData name="hassan MH" userId="84cd2103f36ef0dc" providerId="LiveId" clId="{DB09E389-B254-452F-B509-6BD4BBA14926}" dt="2021-02-20T16:04:43.884" v="3661" actId="948"/>
          <ac:spMkLst>
            <pc:docMk/>
            <pc:sldMk cId="4145778699" sldId="276"/>
            <ac:spMk id="84" creationId="{B6891A37-7379-4470-BE95-CC20D136C579}"/>
          </ac:spMkLst>
        </pc:spChg>
        <pc:spChg chg="mod">
          <ac:chgData name="hassan MH" userId="84cd2103f36ef0dc" providerId="LiveId" clId="{DB09E389-B254-452F-B509-6BD4BBA14926}" dt="2021-02-20T16:04:43.884" v="3661" actId="948"/>
          <ac:spMkLst>
            <pc:docMk/>
            <pc:sldMk cId="4145778699" sldId="276"/>
            <ac:spMk id="85" creationId="{02373F85-BE34-4276-920D-319B613EEFCF}"/>
          </ac:spMkLst>
        </pc:spChg>
        <pc:spChg chg="mod">
          <ac:chgData name="hassan MH" userId="84cd2103f36ef0dc" providerId="LiveId" clId="{DB09E389-B254-452F-B509-6BD4BBA14926}" dt="2021-02-20T16:04:43.884" v="3661" actId="948"/>
          <ac:spMkLst>
            <pc:docMk/>
            <pc:sldMk cId="4145778699" sldId="276"/>
            <ac:spMk id="86" creationId="{022032F0-4588-4D83-945C-70C4088DC666}"/>
          </ac:spMkLst>
        </pc:spChg>
        <pc:spChg chg="mod">
          <ac:chgData name="hassan MH" userId="84cd2103f36ef0dc" providerId="LiveId" clId="{DB09E389-B254-452F-B509-6BD4BBA14926}" dt="2021-02-20T16:04:43.884" v="3661" actId="948"/>
          <ac:spMkLst>
            <pc:docMk/>
            <pc:sldMk cId="4145778699" sldId="276"/>
            <ac:spMk id="87" creationId="{2C0E75EE-872F-43B0-842F-2846460045D7}"/>
          </ac:spMkLst>
        </pc:spChg>
        <pc:spChg chg="add mod">
          <ac:chgData name="hassan MH" userId="84cd2103f36ef0dc" providerId="LiveId" clId="{DB09E389-B254-452F-B509-6BD4BBA14926}" dt="2021-02-20T15:39:47.304" v="3234" actId="207"/>
          <ac:spMkLst>
            <pc:docMk/>
            <pc:sldMk cId="4145778699" sldId="276"/>
            <ac:spMk id="116" creationId="{45DEC4C8-8BBC-4194-94E7-B0C1C7542631}"/>
          </ac:spMkLst>
        </pc:spChg>
        <pc:spChg chg="add mod">
          <ac:chgData name="hassan MH" userId="84cd2103f36ef0dc" providerId="LiveId" clId="{DB09E389-B254-452F-B509-6BD4BBA14926}" dt="2021-02-20T15:39:34.400" v="3231" actId="207"/>
          <ac:spMkLst>
            <pc:docMk/>
            <pc:sldMk cId="4145778699" sldId="276"/>
            <ac:spMk id="117" creationId="{771550EA-188C-49FF-8503-E2589AED7355}"/>
          </ac:spMkLst>
        </pc:spChg>
        <pc:spChg chg="add mod">
          <ac:chgData name="hassan MH" userId="84cd2103f36ef0dc" providerId="LiveId" clId="{DB09E389-B254-452F-B509-6BD4BBA14926}" dt="2021-02-20T15:39:38.240" v="3232" actId="207"/>
          <ac:spMkLst>
            <pc:docMk/>
            <pc:sldMk cId="4145778699" sldId="276"/>
            <ac:spMk id="118" creationId="{A6E3A872-4EF1-4935-968C-298C57D7AC8D}"/>
          </ac:spMkLst>
        </pc:spChg>
        <pc:spChg chg="del">
          <ac:chgData name="hassan MH" userId="84cd2103f36ef0dc" providerId="LiveId" clId="{DB09E389-B254-452F-B509-6BD4BBA14926}" dt="2021-02-20T15:35:08.127" v="3146" actId="478"/>
          <ac:spMkLst>
            <pc:docMk/>
            <pc:sldMk cId="4145778699" sldId="276"/>
            <ac:spMk id="119" creationId="{E3AAB5FD-2D3B-48C8-AC6A-B3F93A6D926D}"/>
          </ac:spMkLst>
        </pc:spChg>
        <pc:spChg chg="mod">
          <ac:chgData name="hassan MH" userId="84cd2103f36ef0dc" providerId="LiveId" clId="{DB09E389-B254-452F-B509-6BD4BBA14926}" dt="2021-02-20T16:04:45.639" v="3664" actId="948"/>
          <ac:spMkLst>
            <pc:docMk/>
            <pc:sldMk cId="4145778699" sldId="276"/>
            <ac:spMk id="120" creationId="{6C662445-8D1C-432F-A3EA-F3E5FA118758}"/>
          </ac:spMkLst>
        </pc:spChg>
        <pc:spChg chg="mod">
          <ac:chgData name="hassan MH" userId="84cd2103f36ef0dc" providerId="LiveId" clId="{DB09E389-B254-452F-B509-6BD4BBA14926}" dt="2021-02-20T16:04:45.639" v="3664" actId="948"/>
          <ac:spMkLst>
            <pc:docMk/>
            <pc:sldMk cId="4145778699" sldId="276"/>
            <ac:spMk id="121" creationId="{3D611AAC-2188-4388-A002-8D27DF5F730F}"/>
          </ac:spMkLst>
        </pc:spChg>
        <pc:spChg chg="mod">
          <ac:chgData name="hassan MH" userId="84cd2103f36ef0dc" providerId="LiveId" clId="{DB09E389-B254-452F-B509-6BD4BBA14926}" dt="2021-02-20T16:04:45.639" v="3664" actId="948"/>
          <ac:spMkLst>
            <pc:docMk/>
            <pc:sldMk cId="4145778699" sldId="276"/>
            <ac:spMk id="122" creationId="{EFDB80A8-2489-4C49-AE0F-BC211E427BC0}"/>
          </ac:spMkLst>
        </pc:spChg>
        <pc:spChg chg="mod">
          <ac:chgData name="hassan MH" userId="84cd2103f36ef0dc" providerId="LiveId" clId="{DB09E389-B254-452F-B509-6BD4BBA14926}" dt="2021-02-20T16:04:45.639" v="3664" actId="948"/>
          <ac:spMkLst>
            <pc:docMk/>
            <pc:sldMk cId="4145778699" sldId="276"/>
            <ac:spMk id="123" creationId="{EDEA3565-25C3-444B-A2D4-ED9D67DB25E3}"/>
          </ac:spMkLst>
        </pc:spChg>
        <pc:spChg chg="mod">
          <ac:chgData name="hassan MH" userId="84cd2103f36ef0dc" providerId="LiveId" clId="{DB09E389-B254-452F-B509-6BD4BBA14926}" dt="2021-02-20T16:04:45.639" v="3664" actId="948"/>
          <ac:spMkLst>
            <pc:docMk/>
            <pc:sldMk cId="4145778699" sldId="276"/>
            <ac:spMk id="124" creationId="{A42F3BB0-BD89-4BFA-B11C-B8B8B94AB930}"/>
          </ac:spMkLst>
        </pc:spChg>
        <pc:spChg chg="mod">
          <ac:chgData name="hassan MH" userId="84cd2103f36ef0dc" providerId="LiveId" clId="{DB09E389-B254-452F-B509-6BD4BBA14926}" dt="2021-02-20T16:04:45.639" v="3664" actId="948"/>
          <ac:spMkLst>
            <pc:docMk/>
            <pc:sldMk cId="4145778699" sldId="276"/>
            <ac:spMk id="125" creationId="{A8D8EE0E-90E5-4787-A2CB-C77FA822EA69}"/>
          </ac:spMkLst>
        </pc:spChg>
        <pc:spChg chg="mod">
          <ac:chgData name="hassan MH" userId="84cd2103f36ef0dc" providerId="LiveId" clId="{DB09E389-B254-452F-B509-6BD4BBA14926}" dt="2021-02-20T16:04:45.639" v="3664" actId="948"/>
          <ac:spMkLst>
            <pc:docMk/>
            <pc:sldMk cId="4145778699" sldId="276"/>
            <ac:spMk id="126" creationId="{E9C5C997-7720-4A3D-85E0-10DBF11068A1}"/>
          </ac:spMkLst>
        </pc:spChg>
        <pc:spChg chg="mod">
          <ac:chgData name="hassan MH" userId="84cd2103f36ef0dc" providerId="LiveId" clId="{DB09E389-B254-452F-B509-6BD4BBA14926}" dt="2021-02-20T16:04:45.639" v="3664" actId="948"/>
          <ac:spMkLst>
            <pc:docMk/>
            <pc:sldMk cId="4145778699" sldId="276"/>
            <ac:spMk id="127" creationId="{7320DCCA-B298-4292-8B1D-A40AEFC6C8D0}"/>
          </ac:spMkLst>
        </pc:spChg>
        <pc:spChg chg="del">
          <ac:chgData name="hassan MH" userId="84cd2103f36ef0dc" providerId="LiveId" clId="{DB09E389-B254-452F-B509-6BD4BBA14926}" dt="2021-02-20T15:35:08.127" v="3146" actId="478"/>
          <ac:spMkLst>
            <pc:docMk/>
            <pc:sldMk cId="4145778699" sldId="276"/>
            <ac:spMk id="128" creationId="{1140CC0B-E061-4D71-8C6B-250143B08771}"/>
          </ac:spMkLst>
        </pc:spChg>
        <pc:spChg chg="mod">
          <ac:chgData name="hassan MH" userId="84cd2103f36ef0dc" providerId="LiveId" clId="{DB09E389-B254-452F-B509-6BD4BBA14926}" dt="2021-02-20T16:04:45.639" v="3664" actId="948"/>
          <ac:spMkLst>
            <pc:docMk/>
            <pc:sldMk cId="4145778699" sldId="276"/>
            <ac:spMk id="128" creationId="{E7519F57-0204-4F3F-83F5-3510361F8B18}"/>
          </ac:spMkLst>
        </pc:spChg>
        <pc:spChg chg="mod">
          <ac:chgData name="hassan MH" userId="84cd2103f36ef0dc" providerId="LiveId" clId="{DB09E389-B254-452F-B509-6BD4BBA14926}" dt="2021-02-20T16:04:45.639" v="3664" actId="948"/>
          <ac:spMkLst>
            <pc:docMk/>
            <pc:sldMk cId="4145778699" sldId="276"/>
            <ac:spMk id="129" creationId="{D9E91884-367C-4EAE-8F12-ED29D1AB1583}"/>
          </ac:spMkLst>
        </pc:spChg>
        <pc:spChg chg="mod">
          <ac:chgData name="hassan MH" userId="84cd2103f36ef0dc" providerId="LiveId" clId="{DB09E389-B254-452F-B509-6BD4BBA14926}" dt="2021-02-20T16:04:45.639" v="3664" actId="948"/>
          <ac:spMkLst>
            <pc:docMk/>
            <pc:sldMk cId="4145778699" sldId="276"/>
            <ac:spMk id="130" creationId="{64EB26ED-4720-4B07-AD74-B17266A53295}"/>
          </ac:spMkLst>
        </pc:spChg>
        <pc:spChg chg="mod">
          <ac:chgData name="hassan MH" userId="84cd2103f36ef0dc" providerId="LiveId" clId="{DB09E389-B254-452F-B509-6BD4BBA14926}" dt="2021-02-20T16:04:45.639" v="3664" actId="948"/>
          <ac:spMkLst>
            <pc:docMk/>
            <pc:sldMk cId="4145778699" sldId="276"/>
            <ac:spMk id="131" creationId="{C9AA4C00-DD80-4033-9CDA-61D6CE944344}"/>
          </ac:spMkLst>
        </pc:spChg>
        <pc:spChg chg="mod">
          <ac:chgData name="hassan MH" userId="84cd2103f36ef0dc" providerId="LiveId" clId="{DB09E389-B254-452F-B509-6BD4BBA14926}" dt="2021-02-20T16:04:45.639" v="3664" actId="948"/>
          <ac:spMkLst>
            <pc:docMk/>
            <pc:sldMk cId="4145778699" sldId="276"/>
            <ac:spMk id="132" creationId="{34AEB48E-2D0D-4B63-8BF3-BD04E22AB3A7}"/>
          </ac:spMkLst>
        </pc:spChg>
        <pc:spChg chg="del">
          <ac:chgData name="hassan MH" userId="84cd2103f36ef0dc" providerId="LiveId" clId="{DB09E389-B254-452F-B509-6BD4BBA14926}" dt="2021-02-20T15:35:11.353" v="3148" actId="478"/>
          <ac:spMkLst>
            <pc:docMk/>
            <pc:sldMk cId="4145778699" sldId="276"/>
            <ac:spMk id="207" creationId="{A6460FC7-4D3D-410B-B218-42E56F061994}"/>
          </ac:spMkLst>
        </pc:spChg>
        <pc:spChg chg="add mod topLvl">
          <ac:chgData name="hassan MH" userId="84cd2103f36ef0dc" providerId="LiveId" clId="{DB09E389-B254-452F-B509-6BD4BBA14926}" dt="2021-02-20T16:01:40.559" v="3575" actId="165"/>
          <ac:spMkLst>
            <pc:docMk/>
            <pc:sldMk cId="4145778699" sldId="276"/>
            <ac:spMk id="216" creationId="{5965E946-5D68-473B-AD8F-7CE1438B30D0}"/>
          </ac:spMkLst>
        </pc:spChg>
        <pc:spChg chg="del">
          <ac:chgData name="hassan MH" userId="84cd2103f36ef0dc" providerId="LiveId" clId="{DB09E389-B254-452F-B509-6BD4BBA14926}" dt="2021-02-20T15:35:08.127" v="3146" actId="478"/>
          <ac:spMkLst>
            <pc:docMk/>
            <pc:sldMk cId="4145778699" sldId="276"/>
            <ac:spMk id="218" creationId="{C4508131-1371-4C0B-869D-000F82D10182}"/>
          </ac:spMkLst>
        </pc:spChg>
        <pc:spChg chg="del mod topLvl">
          <ac:chgData name="hassan MH" userId="84cd2103f36ef0dc" providerId="LiveId" clId="{DB09E389-B254-452F-B509-6BD4BBA14926}" dt="2021-02-20T15:35:30.603" v="3160" actId="478"/>
          <ac:spMkLst>
            <pc:docMk/>
            <pc:sldMk cId="4145778699" sldId="276"/>
            <ac:spMk id="221" creationId="{5C9DD1E6-81AA-4D01-B8B2-531FCAA1326B}"/>
          </ac:spMkLst>
        </pc:spChg>
        <pc:spChg chg="del mod">
          <ac:chgData name="hassan MH" userId="84cd2103f36ef0dc" providerId="LiveId" clId="{DB09E389-B254-452F-B509-6BD4BBA14926}" dt="2021-02-20T15:35:29.359" v="3159" actId="478"/>
          <ac:spMkLst>
            <pc:docMk/>
            <pc:sldMk cId="4145778699" sldId="276"/>
            <ac:spMk id="222" creationId="{77EADA38-20A1-4515-997F-48D4B7772E0A}"/>
          </ac:spMkLst>
        </pc:spChg>
        <pc:spChg chg="mod">
          <ac:chgData name="hassan MH" userId="84cd2103f36ef0dc" providerId="LiveId" clId="{DB09E389-B254-452F-B509-6BD4BBA14926}" dt="2021-02-20T16:01:40.559" v="3575" actId="165"/>
          <ac:spMkLst>
            <pc:docMk/>
            <pc:sldMk cId="4145778699" sldId="276"/>
            <ac:spMk id="224" creationId="{42662589-9847-468A-9934-EEEF32956B7A}"/>
          </ac:spMkLst>
        </pc:spChg>
        <pc:spChg chg="mod">
          <ac:chgData name="hassan MH" userId="84cd2103f36ef0dc" providerId="LiveId" clId="{DB09E389-B254-452F-B509-6BD4BBA14926}" dt="2021-02-20T16:01:40.559" v="3575" actId="165"/>
          <ac:spMkLst>
            <pc:docMk/>
            <pc:sldMk cId="4145778699" sldId="276"/>
            <ac:spMk id="225" creationId="{61CDE3F8-2020-4F6A-88C8-4F8321DBC23F}"/>
          </ac:spMkLst>
        </pc:spChg>
        <pc:spChg chg="del mod topLvl">
          <ac:chgData name="hassan MH" userId="84cd2103f36ef0dc" providerId="LiveId" clId="{DB09E389-B254-452F-B509-6BD4BBA14926}" dt="2021-02-20T15:35:24.931" v="3156" actId="478"/>
          <ac:spMkLst>
            <pc:docMk/>
            <pc:sldMk cId="4145778699" sldId="276"/>
            <ac:spMk id="230" creationId="{AAC75B88-EAC3-45AA-92DB-75689BFCD86A}"/>
          </ac:spMkLst>
        </pc:spChg>
        <pc:spChg chg="del mod">
          <ac:chgData name="hassan MH" userId="84cd2103f36ef0dc" providerId="LiveId" clId="{DB09E389-B254-452F-B509-6BD4BBA14926}" dt="2021-02-20T15:35:23.854" v="3155" actId="478"/>
          <ac:spMkLst>
            <pc:docMk/>
            <pc:sldMk cId="4145778699" sldId="276"/>
            <ac:spMk id="231" creationId="{531A3185-810B-4CF1-96E9-196A7D5AC5E0}"/>
          </ac:spMkLst>
        </pc:spChg>
        <pc:spChg chg="mod">
          <ac:chgData name="hassan MH" userId="84cd2103f36ef0dc" providerId="LiveId" clId="{DB09E389-B254-452F-B509-6BD4BBA14926}" dt="2021-02-20T16:01:40.559" v="3575" actId="165"/>
          <ac:spMkLst>
            <pc:docMk/>
            <pc:sldMk cId="4145778699" sldId="276"/>
            <ac:spMk id="233" creationId="{E5CC6CB3-BDBB-4D16-946B-AB6C43A6C79F}"/>
          </ac:spMkLst>
        </pc:spChg>
        <pc:spChg chg="mod">
          <ac:chgData name="hassan MH" userId="84cd2103f36ef0dc" providerId="LiveId" clId="{DB09E389-B254-452F-B509-6BD4BBA14926}" dt="2021-02-20T16:01:40.559" v="3575" actId="165"/>
          <ac:spMkLst>
            <pc:docMk/>
            <pc:sldMk cId="4145778699" sldId="276"/>
            <ac:spMk id="234" creationId="{29DB6CA9-4405-4C0F-A112-21703A6947E3}"/>
          </ac:spMkLst>
        </pc:spChg>
        <pc:spChg chg="del mod">
          <ac:chgData name="hassan MH" userId="84cd2103f36ef0dc" providerId="LiveId" clId="{DB09E389-B254-452F-B509-6BD4BBA14926}" dt="2021-02-20T15:35:33.184" v="3161" actId="478"/>
          <ac:spMkLst>
            <pc:docMk/>
            <pc:sldMk cId="4145778699" sldId="276"/>
            <ac:spMk id="239" creationId="{BF17297B-27A4-47EE-B873-68BF9B871523}"/>
          </ac:spMkLst>
        </pc:spChg>
        <pc:spChg chg="del mod topLvl">
          <ac:chgData name="hassan MH" userId="84cd2103f36ef0dc" providerId="LiveId" clId="{DB09E389-B254-452F-B509-6BD4BBA14926}" dt="2021-02-20T15:35:34.601" v="3162" actId="478"/>
          <ac:spMkLst>
            <pc:docMk/>
            <pc:sldMk cId="4145778699" sldId="276"/>
            <ac:spMk id="240" creationId="{68AED83C-05F3-4190-9CBB-48A051D55F90}"/>
          </ac:spMkLst>
        </pc:spChg>
        <pc:spChg chg="mod">
          <ac:chgData name="hassan MH" userId="84cd2103f36ef0dc" providerId="LiveId" clId="{DB09E389-B254-452F-B509-6BD4BBA14926}" dt="2021-02-20T16:01:40.559" v="3575" actId="165"/>
          <ac:spMkLst>
            <pc:docMk/>
            <pc:sldMk cId="4145778699" sldId="276"/>
            <ac:spMk id="242" creationId="{045BE3D8-7311-4017-975A-7BBBCA7DB8EB}"/>
          </ac:spMkLst>
        </pc:spChg>
        <pc:spChg chg="mod">
          <ac:chgData name="hassan MH" userId="84cd2103f36ef0dc" providerId="LiveId" clId="{DB09E389-B254-452F-B509-6BD4BBA14926}" dt="2021-02-20T16:01:40.559" v="3575" actId="165"/>
          <ac:spMkLst>
            <pc:docMk/>
            <pc:sldMk cId="4145778699" sldId="276"/>
            <ac:spMk id="243" creationId="{77F31BBC-BC69-4753-A17B-C3AA27E7170A}"/>
          </ac:spMkLst>
        </pc:spChg>
        <pc:spChg chg="del mod">
          <ac:chgData name="hassan MH" userId="84cd2103f36ef0dc" providerId="LiveId" clId="{DB09E389-B254-452F-B509-6BD4BBA14926}" dt="2021-02-20T15:35:26.780" v="3157" actId="478"/>
          <ac:spMkLst>
            <pc:docMk/>
            <pc:sldMk cId="4145778699" sldId="276"/>
            <ac:spMk id="248" creationId="{CE72FEFA-8255-4207-981D-AACB6BF29369}"/>
          </ac:spMkLst>
        </pc:spChg>
        <pc:spChg chg="del mod topLvl">
          <ac:chgData name="hassan MH" userId="84cd2103f36ef0dc" providerId="LiveId" clId="{DB09E389-B254-452F-B509-6BD4BBA14926}" dt="2021-02-20T15:35:28.003" v="3158" actId="478"/>
          <ac:spMkLst>
            <pc:docMk/>
            <pc:sldMk cId="4145778699" sldId="276"/>
            <ac:spMk id="249" creationId="{F25F5D75-1ED0-42F6-B943-44002FE3B5B1}"/>
          </ac:spMkLst>
        </pc:spChg>
        <pc:spChg chg="mod">
          <ac:chgData name="hassan MH" userId="84cd2103f36ef0dc" providerId="LiveId" clId="{DB09E389-B254-452F-B509-6BD4BBA14926}" dt="2021-02-20T16:01:40.559" v="3575" actId="165"/>
          <ac:spMkLst>
            <pc:docMk/>
            <pc:sldMk cId="4145778699" sldId="276"/>
            <ac:spMk id="251" creationId="{FE6897A7-94F6-4121-A1A5-87B7E85C1845}"/>
          </ac:spMkLst>
        </pc:spChg>
        <pc:spChg chg="mod">
          <ac:chgData name="hassan MH" userId="84cd2103f36ef0dc" providerId="LiveId" clId="{DB09E389-B254-452F-B509-6BD4BBA14926}" dt="2021-02-20T16:01:40.559" v="3575" actId="165"/>
          <ac:spMkLst>
            <pc:docMk/>
            <pc:sldMk cId="4145778699" sldId="276"/>
            <ac:spMk id="252" creationId="{B661B4DD-42E1-4744-A00D-C1C5E2071678}"/>
          </ac:spMkLst>
        </pc:spChg>
        <pc:spChg chg="mod">
          <ac:chgData name="hassan MH" userId="84cd2103f36ef0dc" providerId="LiveId" clId="{DB09E389-B254-452F-B509-6BD4BBA14926}" dt="2021-02-20T15:36:26.111" v="3174"/>
          <ac:spMkLst>
            <pc:docMk/>
            <pc:sldMk cId="4145778699" sldId="276"/>
            <ac:spMk id="256" creationId="{3E60C6CE-702E-45E2-820B-DE391F987A26}"/>
          </ac:spMkLst>
        </pc:spChg>
        <pc:spChg chg="mod">
          <ac:chgData name="hassan MH" userId="84cd2103f36ef0dc" providerId="LiveId" clId="{DB09E389-B254-452F-B509-6BD4BBA14926}" dt="2021-02-20T15:36:26.111" v="3174"/>
          <ac:spMkLst>
            <pc:docMk/>
            <pc:sldMk cId="4145778699" sldId="276"/>
            <ac:spMk id="257" creationId="{82B9E808-83D7-41AB-92F5-5B0E21BCF7A4}"/>
          </ac:spMkLst>
        </pc:spChg>
        <pc:spChg chg="mod">
          <ac:chgData name="hassan MH" userId="84cd2103f36ef0dc" providerId="LiveId" clId="{DB09E389-B254-452F-B509-6BD4BBA14926}" dt="2021-02-20T15:36:26.111" v="3174"/>
          <ac:spMkLst>
            <pc:docMk/>
            <pc:sldMk cId="4145778699" sldId="276"/>
            <ac:spMk id="258" creationId="{A0B29F60-28F9-49C4-987F-E4125C812844}"/>
          </ac:spMkLst>
        </pc:spChg>
        <pc:spChg chg="mod">
          <ac:chgData name="hassan MH" userId="84cd2103f36ef0dc" providerId="LiveId" clId="{DB09E389-B254-452F-B509-6BD4BBA14926}" dt="2021-02-20T15:36:26.111" v="3174"/>
          <ac:spMkLst>
            <pc:docMk/>
            <pc:sldMk cId="4145778699" sldId="276"/>
            <ac:spMk id="259" creationId="{8C84D93D-1069-44F8-9E99-E283D002DEA8}"/>
          </ac:spMkLst>
        </pc:spChg>
        <pc:spChg chg="mod">
          <ac:chgData name="hassan MH" userId="84cd2103f36ef0dc" providerId="LiveId" clId="{DB09E389-B254-452F-B509-6BD4BBA14926}" dt="2021-02-20T15:36:26.111" v="3174"/>
          <ac:spMkLst>
            <pc:docMk/>
            <pc:sldMk cId="4145778699" sldId="276"/>
            <ac:spMk id="260" creationId="{4C57C7FB-DD7B-4AD4-965F-4F8B35FB7D22}"/>
          </ac:spMkLst>
        </pc:spChg>
        <pc:spChg chg="mod">
          <ac:chgData name="hassan MH" userId="84cd2103f36ef0dc" providerId="LiveId" clId="{DB09E389-B254-452F-B509-6BD4BBA14926}" dt="2021-02-20T15:36:26.111" v="3174"/>
          <ac:spMkLst>
            <pc:docMk/>
            <pc:sldMk cId="4145778699" sldId="276"/>
            <ac:spMk id="261" creationId="{633972C1-DA10-4C01-9005-9EAAB3030BDD}"/>
          </ac:spMkLst>
        </pc:spChg>
        <pc:spChg chg="mod">
          <ac:chgData name="hassan MH" userId="84cd2103f36ef0dc" providerId="LiveId" clId="{DB09E389-B254-452F-B509-6BD4BBA14926}" dt="2021-02-20T16:01:51.632" v="3584" actId="20577"/>
          <ac:spMkLst>
            <pc:docMk/>
            <pc:sldMk cId="4145778699" sldId="276"/>
            <ac:spMk id="262" creationId="{15FEE5B6-E14B-422C-B6F2-403EAC43705F}"/>
          </ac:spMkLst>
        </pc:spChg>
        <pc:spChg chg="mod">
          <ac:chgData name="hassan MH" userId="84cd2103f36ef0dc" providerId="LiveId" clId="{DB09E389-B254-452F-B509-6BD4BBA14926}" dt="2021-02-20T15:36:26.111" v="3174"/>
          <ac:spMkLst>
            <pc:docMk/>
            <pc:sldMk cId="4145778699" sldId="276"/>
            <ac:spMk id="263" creationId="{F56A072A-7F6F-4ED6-B4AB-4E744820F15C}"/>
          </ac:spMkLst>
        </pc:spChg>
        <pc:spChg chg="mod">
          <ac:chgData name="hassan MH" userId="84cd2103f36ef0dc" providerId="LiveId" clId="{DB09E389-B254-452F-B509-6BD4BBA14926}" dt="2021-02-20T15:36:26.111" v="3174"/>
          <ac:spMkLst>
            <pc:docMk/>
            <pc:sldMk cId="4145778699" sldId="276"/>
            <ac:spMk id="264" creationId="{2AB7C5F3-F396-40A7-96D5-3CE9A015ACD0}"/>
          </ac:spMkLst>
        </pc:spChg>
        <pc:spChg chg="mod">
          <ac:chgData name="hassan MH" userId="84cd2103f36ef0dc" providerId="LiveId" clId="{DB09E389-B254-452F-B509-6BD4BBA14926}" dt="2021-02-20T15:36:26.111" v="3174"/>
          <ac:spMkLst>
            <pc:docMk/>
            <pc:sldMk cId="4145778699" sldId="276"/>
            <ac:spMk id="265" creationId="{32E60698-3F6A-44BB-8541-B4B8783C202B}"/>
          </ac:spMkLst>
        </pc:spChg>
        <pc:spChg chg="mod">
          <ac:chgData name="hassan MH" userId="84cd2103f36ef0dc" providerId="LiveId" clId="{DB09E389-B254-452F-B509-6BD4BBA14926}" dt="2021-02-20T15:36:26.111" v="3174"/>
          <ac:spMkLst>
            <pc:docMk/>
            <pc:sldMk cId="4145778699" sldId="276"/>
            <ac:spMk id="266" creationId="{4AC07CC7-DA96-4692-9653-A90A0977107F}"/>
          </ac:spMkLst>
        </pc:spChg>
        <pc:spChg chg="mod">
          <ac:chgData name="hassan MH" userId="84cd2103f36ef0dc" providerId="LiveId" clId="{DB09E389-B254-452F-B509-6BD4BBA14926}" dt="2021-02-20T15:36:26.111" v="3174"/>
          <ac:spMkLst>
            <pc:docMk/>
            <pc:sldMk cId="4145778699" sldId="276"/>
            <ac:spMk id="267" creationId="{B7860EC1-A08D-4510-A193-942E5F8AA1FB}"/>
          </ac:spMkLst>
        </pc:spChg>
        <pc:spChg chg="mod">
          <ac:chgData name="hassan MH" userId="84cd2103f36ef0dc" providerId="LiveId" clId="{DB09E389-B254-452F-B509-6BD4BBA14926}" dt="2021-02-20T15:36:26.111" v="3174"/>
          <ac:spMkLst>
            <pc:docMk/>
            <pc:sldMk cId="4145778699" sldId="276"/>
            <ac:spMk id="268" creationId="{7DC0BED5-00B6-438F-9130-FECCD3285A7F}"/>
          </ac:spMkLst>
        </pc:spChg>
        <pc:spChg chg="mod">
          <ac:chgData name="hassan MH" userId="84cd2103f36ef0dc" providerId="LiveId" clId="{DB09E389-B254-452F-B509-6BD4BBA14926}" dt="2021-02-20T15:36:28.934" v="3176"/>
          <ac:spMkLst>
            <pc:docMk/>
            <pc:sldMk cId="4145778699" sldId="276"/>
            <ac:spMk id="270" creationId="{054EDB64-38CB-454E-A493-40D23CBEC18A}"/>
          </ac:spMkLst>
        </pc:spChg>
        <pc:spChg chg="mod">
          <ac:chgData name="hassan MH" userId="84cd2103f36ef0dc" providerId="LiveId" clId="{DB09E389-B254-452F-B509-6BD4BBA14926}" dt="2021-02-20T15:36:28.934" v="3176"/>
          <ac:spMkLst>
            <pc:docMk/>
            <pc:sldMk cId="4145778699" sldId="276"/>
            <ac:spMk id="271" creationId="{5FAD3382-AED1-49DB-9C3C-C0FDE4566B17}"/>
          </ac:spMkLst>
        </pc:spChg>
        <pc:spChg chg="mod">
          <ac:chgData name="hassan MH" userId="84cd2103f36ef0dc" providerId="LiveId" clId="{DB09E389-B254-452F-B509-6BD4BBA14926}" dt="2021-02-20T15:36:28.934" v="3176"/>
          <ac:spMkLst>
            <pc:docMk/>
            <pc:sldMk cId="4145778699" sldId="276"/>
            <ac:spMk id="272" creationId="{50A84DCD-6FFA-4CC2-A217-EE01FDCA32C9}"/>
          </ac:spMkLst>
        </pc:spChg>
        <pc:spChg chg="mod">
          <ac:chgData name="hassan MH" userId="84cd2103f36ef0dc" providerId="LiveId" clId="{DB09E389-B254-452F-B509-6BD4BBA14926}" dt="2021-02-20T15:36:28.934" v="3176"/>
          <ac:spMkLst>
            <pc:docMk/>
            <pc:sldMk cId="4145778699" sldId="276"/>
            <ac:spMk id="273" creationId="{F858718C-18BC-4BB7-A359-7B28C9B6657A}"/>
          </ac:spMkLst>
        </pc:spChg>
        <pc:spChg chg="mod">
          <ac:chgData name="hassan MH" userId="84cd2103f36ef0dc" providerId="LiveId" clId="{DB09E389-B254-452F-B509-6BD4BBA14926}" dt="2021-02-20T15:36:28.934" v="3176"/>
          <ac:spMkLst>
            <pc:docMk/>
            <pc:sldMk cId="4145778699" sldId="276"/>
            <ac:spMk id="274" creationId="{1B165E24-4F5D-4EF5-BDBF-E42B99CE81B3}"/>
          </ac:spMkLst>
        </pc:spChg>
        <pc:spChg chg="mod">
          <ac:chgData name="hassan MH" userId="84cd2103f36ef0dc" providerId="LiveId" clId="{DB09E389-B254-452F-B509-6BD4BBA14926}" dt="2021-02-20T15:36:28.934" v="3176"/>
          <ac:spMkLst>
            <pc:docMk/>
            <pc:sldMk cId="4145778699" sldId="276"/>
            <ac:spMk id="275" creationId="{00C29E6D-A47C-4D10-957D-B0B6F7D76BFD}"/>
          </ac:spMkLst>
        </pc:spChg>
        <pc:spChg chg="mod">
          <ac:chgData name="hassan MH" userId="84cd2103f36ef0dc" providerId="LiveId" clId="{DB09E389-B254-452F-B509-6BD4BBA14926}" dt="2021-02-20T15:36:28.934" v="3176"/>
          <ac:spMkLst>
            <pc:docMk/>
            <pc:sldMk cId="4145778699" sldId="276"/>
            <ac:spMk id="276" creationId="{0BFDCCE3-7CCC-447D-BCFB-1FF719731307}"/>
          </ac:spMkLst>
        </pc:spChg>
        <pc:spChg chg="del">
          <ac:chgData name="hassan MH" userId="84cd2103f36ef0dc" providerId="LiveId" clId="{DB09E389-B254-452F-B509-6BD4BBA14926}" dt="2021-02-20T15:35:08.127" v="3146" actId="478"/>
          <ac:spMkLst>
            <pc:docMk/>
            <pc:sldMk cId="4145778699" sldId="276"/>
            <ac:spMk id="277" creationId="{DA23DA49-7DFC-44A6-8254-A00E654CCE37}"/>
          </ac:spMkLst>
        </pc:spChg>
        <pc:spChg chg="mod">
          <ac:chgData name="hassan MH" userId="84cd2103f36ef0dc" providerId="LiveId" clId="{DB09E389-B254-452F-B509-6BD4BBA14926}" dt="2021-02-20T15:36:28.934" v="3176"/>
          <ac:spMkLst>
            <pc:docMk/>
            <pc:sldMk cId="4145778699" sldId="276"/>
            <ac:spMk id="278" creationId="{E95843FD-6FEB-4124-96CE-0D76B8C50392}"/>
          </ac:spMkLst>
        </pc:spChg>
        <pc:spChg chg="mod">
          <ac:chgData name="hassan MH" userId="84cd2103f36ef0dc" providerId="LiveId" clId="{DB09E389-B254-452F-B509-6BD4BBA14926}" dt="2021-02-20T15:36:28.934" v="3176"/>
          <ac:spMkLst>
            <pc:docMk/>
            <pc:sldMk cId="4145778699" sldId="276"/>
            <ac:spMk id="279" creationId="{F7891872-AD1E-4EAF-B45B-11B8661DBE66}"/>
          </ac:spMkLst>
        </pc:spChg>
        <pc:spChg chg="mod">
          <ac:chgData name="hassan MH" userId="84cd2103f36ef0dc" providerId="LiveId" clId="{DB09E389-B254-452F-B509-6BD4BBA14926}" dt="2021-02-20T15:36:28.934" v="3176"/>
          <ac:spMkLst>
            <pc:docMk/>
            <pc:sldMk cId="4145778699" sldId="276"/>
            <ac:spMk id="280" creationId="{E15776F2-CE52-4C45-A3F1-607CBB7B7F58}"/>
          </ac:spMkLst>
        </pc:spChg>
        <pc:spChg chg="mod">
          <ac:chgData name="hassan MH" userId="84cd2103f36ef0dc" providerId="LiveId" clId="{DB09E389-B254-452F-B509-6BD4BBA14926}" dt="2021-02-20T15:36:28.934" v="3176"/>
          <ac:spMkLst>
            <pc:docMk/>
            <pc:sldMk cId="4145778699" sldId="276"/>
            <ac:spMk id="281" creationId="{9387FA6C-EC5E-440D-875C-5852B063D782}"/>
          </ac:spMkLst>
        </pc:spChg>
        <pc:spChg chg="mod">
          <ac:chgData name="hassan MH" userId="84cd2103f36ef0dc" providerId="LiveId" clId="{DB09E389-B254-452F-B509-6BD4BBA14926}" dt="2021-02-20T15:36:28.934" v="3176"/>
          <ac:spMkLst>
            <pc:docMk/>
            <pc:sldMk cId="4145778699" sldId="276"/>
            <ac:spMk id="282" creationId="{F452F76F-5CC1-4B1F-B2A2-417498C2AD3F}"/>
          </ac:spMkLst>
        </pc:spChg>
        <pc:spChg chg="add mod">
          <ac:chgData name="hassan MH" userId="84cd2103f36ef0dc" providerId="LiveId" clId="{DB09E389-B254-452F-B509-6BD4BBA14926}" dt="2021-02-20T15:37:56.991" v="3202" actId="14100"/>
          <ac:spMkLst>
            <pc:docMk/>
            <pc:sldMk cId="4145778699" sldId="276"/>
            <ac:spMk id="287" creationId="{84E81449-7251-450A-9326-699158CFBB29}"/>
          </ac:spMkLst>
        </pc:spChg>
        <pc:spChg chg="add mod">
          <ac:chgData name="hassan MH" userId="84cd2103f36ef0dc" providerId="LiveId" clId="{DB09E389-B254-452F-B509-6BD4BBA14926}" dt="2021-02-20T15:37:52.055" v="3201" actId="571"/>
          <ac:spMkLst>
            <pc:docMk/>
            <pc:sldMk cId="4145778699" sldId="276"/>
            <ac:spMk id="288" creationId="{4DC02EA2-0D94-4AD7-803B-61B4EA30C1EC}"/>
          </ac:spMkLst>
        </pc:spChg>
        <pc:spChg chg="add mod">
          <ac:chgData name="hassan MH" userId="84cd2103f36ef0dc" providerId="LiveId" clId="{DB09E389-B254-452F-B509-6BD4BBA14926}" dt="2021-02-20T15:37:59.120" v="3203" actId="571"/>
          <ac:spMkLst>
            <pc:docMk/>
            <pc:sldMk cId="4145778699" sldId="276"/>
            <ac:spMk id="289" creationId="{2A92DECB-184F-4F0C-95F4-EE92548B657E}"/>
          </ac:spMkLst>
        </pc:spChg>
        <pc:spChg chg="del">
          <ac:chgData name="hassan MH" userId="84cd2103f36ef0dc" providerId="LiveId" clId="{DB09E389-B254-452F-B509-6BD4BBA14926}" dt="2021-02-20T15:35:14.473" v="3150" actId="478"/>
          <ac:spMkLst>
            <pc:docMk/>
            <pc:sldMk cId="4145778699" sldId="276"/>
            <ac:spMk id="310" creationId="{24C7FC9B-3660-45E7-879B-25E8E94E784C}"/>
          </ac:spMkLst>
        </pc:spChg>
        <pc:spChg chg="del">
          <ac:chgData name="hassan MH" userId="84cd2103f36ef0dc" providerId="LiveId" clId="{DB09E389-B254-452F-B509-6BD4BBA14926}" dt="2021-02-20T15:35:15.426" v="3151" actId="478"/>
          <ac:spMkLst>
            <pc:docMk/>
            <pc:sldMk cId="4145778699" sldId="276"/>
            <ac:spMk id="311" creationId="{70B379FC-67B5-4939-A012-699508B3AA2B}"/>
          </ac:spMkLst>
        </pc:spChg>
        <pc:spChg chg="del">
          <ac:chgData name="hassan MH" userId="84cd2103f36ef0dc" providerId="LiveId" clId="{DB09E389-B254-452F-B509-6BD4BBA14926}" dt="2021-02-20T15:35:16.175" v="3152" actId="478"/>
          <ac:spMkLst>
            <pc:docMk/>
            <pc:sldMk cId="4145778699" sldId="276"/>
            <ac:spMk id="312" creationId="{85D96ED7-D82F-4A1C-B6AC-319456A030A4}"/>
          </ac:spMkLst>
        </pc:spChg>
        <pc:spChg chg="del">
          <ac:chgData name="hassan MH" userId="84cd2103f36ef0dc" providerId="LiveId" clId="{DB09E389-B254-452F-B509-6BD4BBA14926}" dt="2021-02-20T15:35:08.127" v="3146" actId="478"/>
          <ac:spMkLst>
            <pc:docMk/>
            <pc:sldMk cId="4145778699" sldId="276"/>
            <ac:spMk id="313" creationId="{71E67520-7C53-4D23-9B23-2E0053613C1F}"/>
          </ac:spMkLst>
        </pc:spChg>
        <pc:spChg chg="del">
          <ac:chgData name="hassan MH" userId="84cd2103f36ef0dc" providerId="LiveId" clId="{DB09E389-B254-452F-B509-6BD4BBA14926}" dt="2021-02-20T15:35:08.127" v="3146" actId="478"/>
          <ac:spMkLst>
            <pc:docMk/>
            <pc:sldMk cId="4145778699" sldId="276"/>
            <ac:spMk id="314" creationId="{5310F716-D65F-4E1C-88F7-FC95422A8D71}"/>
          </ac:spMkLst>
        </pc:spChg>
        <pc:spChg chg="del">
          <ac:chgData name="hassan MH" userId="84cd2103f36ef0dc" providerId="LiveId" clId="{DB09E389-B254-452F-B509-6BD4BBA14926}" dt="2021-02-20T15:35:10.644" v="3147" actId="478"/>
          <ac:spMkLst>
            <pc:docMk/>
            <pc:sldMk cId="4145778699" sldId="276"/>
            <ac:spMk id="315" creationId="{76915570-4603-4E0E-BC51-1372705D33AF}"/>
          </ac:spMkLst>
        </pc:spChg>
        <pc:spChg chg="del">
          <ac:chgData name="hassan MH" userId="84cd2103f36ef0dc" providerId="LiveId" clId="{DB09E389-B254-452F-B509-6BD4BBA14926}" dt="2021-02-20T15:38:14.714" v="3207" actId="478"/>
          <ac:spMkLst>
            <pc:docMk/>
            <pc:sldMk cId="4145778699" sldId="276"/>
            <ac:spMk id="328" creationId="{F924F813-9452-44F4-978F-E6A998C0CA27}"/>
          </ac:spMkLst>
        </pc:spChg>
        <pc:spChg chg="del">
          <ac:chgData name="hassan MH" userId="84cd2103f36ef0dc" providerId="LiveId" clId="{DB09E389-B254-452F-B509-6BD4BBA14926}" dt="2021-02-20T15:35:05.377" v="3145" actId="478"/>
          <ac:spMkLst>
            <pc:docMk/>
            <pc:sldMk cId="4145778699" sldId="276"/>
            <ac:spMk id="329" creationId="{D8800082-27F6-40CC-93E2-2273261EB4E3}"/>
          </ac:spMkLst>
        </pc:spChg>
        <pc:spChg chg="del">
          <ac:chgData name="hassan MH" userId="84cd2103f36ef0dc" providerId="LiveId" clId="{DB09E389-B254-452F-B509-6BD4BBA14926}" dt="2021-02-20T15:35:08.127" v="3146" actId="478"/>
          <ac:spMkLst>
            <pc:docMk/>
            <pc:sldMk cId="4145778699" sldId="276"/>
            <ac:spMk id="335" creationId="{83CAF259-5905-497C-9AD2-EB8D057B24C6}"/>
          </ac:spMkLst>
        </pc:spChg>
        <pc:spChg chg="add mod">
          <ac:chgData name="hassan MH" userId="84cd2103f36ef0dc" providerId="LiveId" clId="{DB09E389-B254-452F-B509-6BD4BBA14926}" dt="2021-02-20T15:38:02.456" v="3204" actId="571"/>
          <ac:spMkLst>
            <pc:docMk/>
            <pc:sldMk cId="4145778699" sldId="276"/>
            <ac:spMk id="340" creationId="{676274CE-63F6-407B-86A1-87DD13F5E93A}"/>
          </ac:spMkLst>
        </pc:spChg>
        <pc:spChg chg="add mod">
          <ac:chgData name="hassan MH" userId="84cd2103f36ef0dc" providerId="LiveId" clId="{DB09E389-B254-452F-B509-6BD4BBA14926}" dt="2021-02-20T15:38:04.352" v="3205" actId="571"/>
          <ac:spMkLst>
            <pc:docMk/>
            <pc:sldMk cId="4145778699" sldId="276"/>
            <ac:spMk id="341" creationId="{2BBA92A2-1824-44EC-B42B-7BE4D342D6C1}"/>
          </ac:spMkLst>
        </pc:spChg>
        <pc:spChg chg="add mod">
          <ac:chgData name="hassan MH" userId="84cd2103f36ef0dc" providerId="LiveId" clId="{DB09E389-B254-452F-B509-6BD4BBA14926}" dt="2021-02-20T15:38:14.969" v="3208"/>
          <ac:spMkLst>
            <pc:docMk/>
            <pc:sldMk cId="4145778699" sldId="276"/>
            <ac:spMk id="363" creationId="{74FF3FB2-3A1A-4D83-A3D3-C3A3BB75F970}"/>
          </ac:spMkLst>
        </pc:spChg>
        <pc:spChg chg="add mod">
          <ac:chgData name="hassan MH" userId="84cd2103f36ef0dc" providerId="LiveId" clId="{DB09E389-B254-452F-B509-6BD4BBA14926}" dt="2021-02-20T16:01:34.195" v="3573" actId="207"/>
          <ac:spMkLst>
            <pc:docMk/>
            <pc:sldMk cId="4145778699" sldId="276"/>
            <ac:spMk id="364" creationId="{DA5E678D-69FB-4520-A3B9-93F04BE2E576}"/>
          </ac:spMkLst>
        </pc:spChg>
        <pc:grpChg chg="add del mod">
          <ac:chgData name="hassan MH" userId="84cd2103f36ef0dc" providerId="LiveId" clId="{DB09E389-B254-452F-B509-6BD4BBA14926}" dt="2021-02-20T16:01:40.559" v="3575" actId="165"/>
          <ac:grpSpMkLst>
            <pc:docMk/>
            <pc:sldMk cId="4145778699" sldId="276"/>
            <ac:grpSpMk id="2" creationId="{749100CB-6145-4E06-ADCA-03A9580FEE99}"/>
          </ac:grpSpMkLst>
        </pc:grpChg>
        <pc:grpChg chg="add mod">
          <ac:chgData name="hassan MH" userId="84cd2103f36ef0dc" providerId="LiveId" clId="{DB09E389-B254-452F-B509-6BD4BBA14926}" dt="2021-02-20T16:01:48.488" v="3576" actId="1076"/>
          <ac:grpSpMkLst>
            <pc:docMk/>
            <pc:sldMk cId="4145778699" sldId="276"/>
            <ac:grpSpMk id="4" creationId="{98CC1EF9-6A95-4C63-AC36-29A6BFAB2C64}"/>
          </ac:grpSpMkLst>
        </pc:grpChg>
        <pc:grpChg chg="mod ord">
          <ac:chgData name="hassan MH" userId="84cd2103f36ef0dc" providerId="LiveId" clId="{DB09E389-B254-452F-B509-6BD4BBA14926}" dt="2021-02-20T15:49:30.951" v="3395" actId="166"/>
          <ac:grpSpMkLst>
            <pc:docMk/>
            <pc:sldMk cId="4145778699" sldId="276"/>
            <ac:grpSpMk id="5" creationId="{E8D13619-388F-4C34-84E9-E6CA03F3D45A}"/>
          </ac:grpSpMkLst>
        </pc:grpChg>
        <pc:grpChg chg="mod">
          <ac:chgData name="hassan MH" userId="84cd2103f36ef0dc" providerId="LiveId" clId="{DB09E389-B254-452F-B509-6BD4BBA14926}" dt="2021-02-20T15:49:26.977" v="3394" actId="164"/>
          <ac:grpSpMkLst>
            <pc:docMk/>
            <pc:sldMk cId="4145778699" sldId="276"/>
            <ac:grpSpMk id="8" creationId="{09F0FE09-6B52-4FD0-9D2C-A20626782F63}"/>
          </ac:grpSpMkLst>
        </pc:grpChg>
        <pc:grpChg chg="del">
          <ac:chgData name="hassan MH" userId="84cd2103f36ef0dc" providerId="LiveId" clId="{DB09E389-B254-452F-B509-6BD4BBA14926}" dt="2021-02-20T15:35:08.127" v="3146" actId="478"/>
          <ac:grpSpMkLst>
            <pc:docMk/>
            <pc:sldMk cId="4145778699" sldId="276"/>
            <ac:grpSpMk id="18" creationId="{56921CC0-C256-4DD4-AFA5-9BC90B47AC9D}"/>
          </ac:grpSpMkLst>
        </pc:grpChg>
        <pc:grpChg chg="mod">
          <ac:chgData name="hassan MH" userId="84cd2103f36ef0dc" providerId="LiveId" clId="{DB09E389-B254-452F-B509-6BD4BBA14926}" dt="2021-02-20T16:04:44.933" v="3662" actId="1076"/>
          <ac:grpSpMkLst>
            <pc:docMk/>
            <pc:sldMk cId="4145778699" sldId="276"/>
            <ac:grpSpMk id="74" creationId="{80480E82-3E5B-4C55-8E35-64588C698638}"/>
          </ac:grpSpMkLst>
        </pc:grpChg>
        <pc:grpChg chg="add mod">
          <ac:chgData name="hassan MH" userId="84cd2103f36ef0dc" providerId="LiveId" clId="{DB09E389-B254-452F-B509-6BD4BBA14926}" dt="2021-02-20T16:04:57.454" v="3668" actId="1076"/>
          <ac:grpSpMkLst>
            <pc:docMk/>
            <pc:sldMk cId="4145778699" sldId="276"/>
            <ac:grpSpMk id="119" creationId="{15CACB46-2FFF-4F5B-852C-B4008ED22255}"/>
          </ac:grpSpMkLst>
        </pc:grpChg>
        <pc:grpChg chg="del">
          <ac:chgData name="hassan MH" userId="84cd2103f36ef0dc" providerId="LiveId" clId="{DB09E389-B254-452F-B509-6BD4BBA14926}" dt="2021-02-20T15:35:13.108" v="3149" actId="478"/>
          <ac:grpSpMkLst>
            <pc:docMk/>
            <pc:sldMk cId="4145778699" sldId="276"/>
            <ac:grpSpMk id="163" creationId="{D33053AA-8D2D-4A4A-8C46-D8833FFE9D36}"/>
          </ac:grpSpMkLst>
        </pc:grpChg>
        <pc:grpChg chg="del">
          <ac:chgData name="hassan MH" userId="84cd2103f36ef0dc" providerId="LiveId" clId="{DB09E389-B254-452F-B509-6BD4BBA14926}" dt="2021-02-20T15:35:08.127" v="3146" actId="478"/>
          <ac:grpSpMkLst>
            <pc:docMk/>
            <pc:sldMk cId="4145778699" sldId="276"/>
            <ac:grpSpMk id="206" creationId="{DB6FA677-3A09-42C1-AF32-66E333687A81}"/>
          </ac:grpSpMkLst>
        </pc:grpChg>
        <pc:grpChg chg="add del mod">
          <ac:chgData name="hassan MH" userId="84cd2103f36ef0dc" providerId="LiveId" clId="{DB09E389-B254-452F-B509-6BD4BBA14926}" dt="2021-02-20T15:35:30.603" v="3160" actId="478"/>
          <ac:grpSpMkLst>
            <pc:docMk/>
            <pc:sldMk cId="4145778699" sldId="276"/>
            <ac:grpSpMk id="217" creationId="{2829CE58-5C31-4348-AD31-35561671968C}"/>
          </ac:grpSpMkLst>
        </pc:grpChg>
        <pc:grpChg chg="mod topLvl">
          <ac:chgData name="hassan MH" userId="84cd2103f36ef0dc" providerId="LiveId" clId="{DB09E389-B254-452F-B509-6BD4BBA14926}" dt="2021-02-20T16:01:40.559" v="3575" actId="165"/>
          <ac:grpSpMkLst>
            <pc:docMk/>
            <pc:sldMk cId="4145778699" sldId="276"/>
            <ac:grpSpMk id="219" creationId="{335786C1-4DFD-498A-9E0A-BA9DBDBE22A6}"/>
          </ac:grpSpMkLst>
        </pc:grpChg>
        <pc:grpChg chg="del mod">
          <ac:chgData name="hassan MH" userId="84cd2103f36ef0dc" providerId="LiveId" clId="{DB09E389-B254-452F-B509-6BD4BBA14926}" dt="2021-02-20T15:35:29.359" v="3159" actId="478"/>
          <ac:grpSpMkLst>
            <pc:docMk/>
            <pc:sldMk cId="4145778699" sldId="276"/>
            <ac:grpSpMk id="220" creationId="{6822B2BD-F7D8-466A-BED9-A85546440CFB}"/>
          </ac:grpSpMkLst>
        </pc:grpChg>
        <pc:grpChg chg="mod">
          <ac:chgData name="hassan MH" userId="84cd2103f36ef0dc" providerId="LiveId" clId="{DB09E389-B254-452F-B509-6BD4BBA14926}" dt="2021-02-20T16:01:40.559" v="3575" actId="165"/>
          <ac:grpSpMkLst>
            <pc:docMk/>
            <pc:sldMk cId="4145778699" sldId="276"/>
            <ac:grpSpMk id="223" creationId="{44538B30-F549-45C5-B8B7-676DD2B660C9}"/>
          </ac:grpSpMkLst>
        </pc:grpChg>
        <pc:grpChg chg="add del mod">
          <ac:chgData name="hassan MH" userId="84cd2103f36ef0dc" providerId="LiveId" clId="{DB09E389-B254-452F-B509-6BD4BBA14926}" dt="2021-02-20T15:35:24.931" v="3156" actId="478"/>
          <ac:grpSpMkLst>
            <pc:docMk/>
            <pc:sldMk cId="4145778699" sldId="276"/>
            <ac:grpSpMk id="227" creationId="{BF22AB73-A295-4110-98FA-F20E3A36C606}"/>
          </ac:grpSpMkLst>
        </pc:grpChg>
        <pc:grpChg chg="mod topLvl">
          <ac:chgData name="hassan MH" userId="84cd2103f36ef0dc" providerId="LiveId" clId="{DB09E389-B254-452F-B509-6BD4BBA14926}" dt="2021-02-20T16:01:40.559" v="3575" actId="165"/>
          <ac:grpSpMkLst>
            <pc:docMk/>
            <pc:sldMk cId="4145778699" sldId="276"/>
            <ac:grpSpMk id="228" creationId="{43E878BA-2E40-464D-93DA-4447B2B0C55C}"/>
          </ac:grpSpMkLst>
        </pc:grpChg>
        <pc:grpChg chg="del mod">
          <ac:chgData name="hassan MH" userId="84cd2103f36ef0dc" providerId="LiveId" clId="{DB09E389-B254-452F-B509-6BD4BBA14926}" dt="2021-02-20T15:35:23.854" v="3155" actId="478"/>
          <ac:grpSpMkLst>
            <pc:docMk/>
            <pc:sldMk cId="4145778699" sldId="276"/>
            <ac:grpSpMk id="229" creationId="{7E3D1188-6DF5-4413-9B99-C29BF78173BF}"/>
          </ac:grpSpMkLst>
        </pc:grpChg>
        <pc:grpChg chg="mod">
          <ac:chgData name="hassan MH" userId="84cd2103f36ef0dc" providerId="LiveId" clId="{DB09E389-B254-452F-B509-6BD4BBA14926}" dt="2021-02-20T16:01:40.559" v="3575" actId="165"/>
          <ac:grpSpMkLst>
            <pc:docMk/>
            <pc:sldMk cId="4145778699" sldId="276"/>
            <ac:grpSpMk id="232" creationId="{E19E8B6C-67D7-4123-8C99-EE6AC1FB167A}"/>
          </ac:grpSpMkLst>
        </pc:grpChg>
        <pc:grpChg chg="add del mod">
          <ac:chgData name="hassan MH" userId="84cd2103f36ef0dc" providerId="LiveId" clId="{DB09E389-B254-452F-B509-6BD4BBA14926}" dt="2021-02-20T15:35:34.601" v="3162" actId="478"/>
          <ac:grpSpMkLst>
            <pc:docMk/>
            <pc:sldMk cId="4145778699" sldId="276"/>
            <ac:grpSpMk id="236" creationId="{9D1BC016-386F-438E-B557-BA2302E3935A}"/>
          </ac:grpSpMkLst>
        </pc:grpChg>
        <pc:grpChg chg="mod topLvl">
          <ac:chgData name="hassan MH" userId="84cd2103f36ef0dc" providerId="LiveId" clId="{DB09E389-B254-452F-B509-6BD4BBA14926}" dt="2021-02-20T16:01:40.559" v="3575" actId="165"/>
          <ac:grpSpMkLst>
            <pc:docMk/>
            <pc:sldMk cId="4145778699" sldId="276"/>
            <ac:grpSpMk id="237" creationId="{0A043081-341B-4CE3-AEA2-46BF5D37C586}"/>
          </ac:grpSpMkLst>
        </pc:grpChg>
        <pc:grpChg chg="del mod">
          <ac:chgData name="hassan MH" userId="84cd2103f36ef0dc" providerId="LiveId" clId="{DB09E389-B254-452F-B509-6BD4BBA14926}" dt="2021-02-20T15:35:33.184" v="3161" actId="478"/>
          <ac:grpSpMkLst>
            <pc:docMk/>
            <pc:sldMk cId="4145778699" sldId="276"/>
            <ac:grpSpMk id="238" creationId="{B65EE384-F6B1-4092-95DA-3A69DCA11C44}"/>
          </ac:grpSpMkLst>
        </pc:grpChg>
        <pc:grpChg chg="mod">
          <ac:chgData name="hassan MH" userId="84cd2103f36ef0dc" providerId="LiveId" clId="{DB09E389-B254-452F-B509-6BD4BBA14926}" dt="2021-02-20T16:01:40.559" v="3575" actId="165"/>
          <ac:grpSpMkLst>
            <pc:docMk/>
            <pc:sldMk cId="4145778699" sldId="276"/>
            <ac:grpSpMk id="241" creationId="{27357A85-FB64-4E66-ACCA-C59C80D473EA}"/>
          </ac:grpSpMkLst>
        </pc:grpChg>
        <pc:grpChg chg="add del mod">
          <ac:chgData name="hassan MH" userId="84cd2103f36ef0dc" providerId="LiveId" clId="{DB09E389-B254-452F-B509-6BD4BBA14926}" dt="2021-02-20T15:35:28.003" v="3158" actId="478"/>
          <ac:grpSpMkLst>
            <pc:docMk/>
            <pc:sldMk cId="4145778699" sldId="276"/>
            <ac:grpSpMk id="245" creationId="{4F77EEE1-474E-438C-B9AC-7DAA996F0D42}"/>
          </ac:grpSpMkLst>
        </pc:grpChg>
        <pc:grpChg chg="mod topLvl">
          <ac:chgData name="hassan MH" userId="84cd2103f36ef0dc" providerId="LiveId" clId="{DB09E389-B254-452F-B509-6BD4BBA14926}" dt="2021-02-20T16:01:40.559" v="3575" actId="165"/>
          <ac:grpSpMkLst>
            <pc:docMk/>
            <pc:sldMk cId="4145778699" sldId="276"/>
            <ac:grpSpMk id="246" creationId="{F8F02BC3-9791-4CCB-8B6A-D9845A826041}"/>
          </ac:grpSpMkLst>
        </pc:grpChg>
        <pc:grpChg chg="del mod">
          <ac:chgData name="hassan MH" userId="84cd2103f36ef0dc" providerId="LiveId" clId="{DB09E389-B254-452F-B509-6BD4BBA14926}" dt="2021-02-20T15:35:26.780" v="3157" actId="478"/>
          <ac:grpSpMkLst>
            <pc:docMk/>
            <pc:sldMk cId="4145778699" sldId="276"/>
            <ac:grpSpMk id="247" creationId="{1EAE4227-08F0-4FAB-B99D-D0D76E771841}"/>
          </ac:grpSpMkLst>
        </pc:grpChg>
        <pc:grpChg chg="mod">
          <ac:chgData name="hassan MH" userId="84cd2103f36ef0dc" providerId="LiveId" clId="{DB09E389-B254-452F-B509-6BD4BBA14926}" dt="2021-02-20T16:01:40.559" v="3575" actId="165"/>
          <ac:grpSpMkLst>
            <pc:docMk/>
            <pc:sldMk cId="4145778699" sldId="276"/>
            <ac:grpSpMk id="250" creationId="{0C613A35-BDD1-487D-B8E1-4D2B844860F6}"/>
          </ac:grpSpMkLst>
        </pc:grpChg>
        <pc:grpChg chg="add del mod">
          <ac:chgData name="hassan MH" userId="84cd2103f36ef0dc" providerId="LiveId" clId="{DB09E389-B254-452F-B509-6BD4BBA14926}" dt="2021-02-20T15:36:27.293" v="3175"/>
          <ac:grpSpMkLst>
            <pc:docMk/>
            <pc:sldMk cId="4145778699" sldId="276"/>
            <ac:grpSpMk id="255" creationId="{4C2D8D84-624E-4ADF-8806-4CFD4B7410C0}"/>
          </ac:grpSpMkLst>
        </pc:grpChg>
        <pc:grpChg chg="add del mod">
          <ac:chgData name="hassan MH" userId="84cd2103f36ef0dc" providerId="LiveId" clId="{DB09E389-B254-452F-B509-6BD4BBA14926}" dt="2021-02-20T15:37:33.394" v="3193" actId="478"/>
          <ac:grpSpMkLst>
            <pc:docMk/>
            <pc:sldMk cId="4145778699" sldId="276"/>
            <ac:grpSpMk id="269" creationId="{0BEDD238-483F-47C5-895E-34F2DD633A68}"/>
          </ac:grpSpMkLst>
        </pc:grpChg>
        <pc:grpChg chg="del">
          <ac:chgData name="hassan MH" userId="84cd2103f36ef0dc" providerId="LiveId" clId="{DB09E389-B254-452F-B509-6BD4BBA14926}" dt="2021-02-20T15:35:08.127" v="3146" actId="478"/>
          <ac:grpSpMkLst>
            <pc:docMk/>
            <pc:sldMk cId="4145778699" sldId="276"/>
            <ac:grpSpMk id="290" creationId="{9C5E35C7-8210-4E1F-B4BE-13C5143F074F}"/>
          </ac:grpSpMkLst>
        </pc:grpChg>
        <pc:grpChg chg="del">
          <ac:chgData name="hassan MH" userId="84cd2103f36ef0dc" providerId="LiveId" clId="{DB09E389-B254-452F-B509-6BD4BBA14926}" dt="2021-02-20T15:35:08.127" v="3146" actId="478"/>
          <ac:grpSpMkLst>
            <pc:docMk/>
            <pc:sldMk cId="4145778699" sldId="276"/>
            <ac:grpSpMk id="316" creationId="{DA8CDFAA-4CC2-4763-869E-194BE1049928}"/>
          </ac:grpSpMkLst>
        </pc:grpChg>
        <pc:grpChg chg="del">
          <ac:chgData name="hassan MH" userId="84cd2103f36ef0dc" providerId="LiveId" clId="{DB09E389-B254-452F-B509-6BD4BBA14926}" dt="2021-02-20T15:35:08.127" v="3146" actId="478"/>
          <ac:grpSpMkLst>
            <pc:docMk/>
            <pc:sldMk cId="4145778699" sldId="276"/>
            <ac:grpSpMk id="325" creationId="{DC8A5FBC-801A-4CAC-8478-200DF8CE4678}"/>
          </ac:grpSpMkLst>
        </pc:grpChg>
        <pc:grpChg chg="del">
          <ac:chgData name="hassan MH" userId="84cd2103f36ef0dc" providerId="LiveId" clId="{DB09E389-B254-452F-B509-6BD4BBA14926}" dt="2021-02-20T15:35:08.127" v="3146" actId="478"/>
          <ac:grpSpMkLst>
            <pc:docMk/>
            <pc:sldMk cId="4145778699" sldId="276"/>
            <ac:grpSpMk id="330" creationId="{AA5929A3-62BB-420E-8BBE-B93B1B386053}"/>
          </ac:grpSpMkLst>
        </pc:grpChg>
        <pc:grpChg chg="del">
          <ac:chgData name="hassan MH" userId="84cd2103f36ef0dc" providerId="LiveId" clId="{DB09E389-B254-452F-B509-6BD4BBA14926}" dt="2021-02-20T15:35:08.127" v="3146" actId="478"/>
          <ac:grpSpMkLst>
            <pc:docMk/>
            <pc:sldMk cId="4145778699" sldId="276"/>
            <ac:grpSpMk id="336" creationId="{712EACE4-FEF7-407F-9AFB-B1AC93719E3B}"/>
          </ac:grpSpMkLst>
        </pc:grpChg>
        <pc:picChg chg="add del mod">
          <ac:chgData name="hassan MH" userId="84cd2103f36ef0dc" providerId="LiveId" clId="{DB09E389-B254-452F-B509-6BD4BBA14926}" dt="2021-02-20T15:37:04.884" v="3184" actId="27803"/>
          <ac:picMkLst>
            <pc:docMk/>
            <pc:sldMk cId="4145778699" sldId="276"/>
            <ac:picMk id="4" creationId="{09F0FE09-6B52-4FD0-9D2C-A20626782F63}"/>
          </ac:picMkLst>
        </pc:picChg>
        <pc:picChg chg="add del mod">
          <ac:chgData name="hassan MH" userId="84cd2103f36ef0dc" providerId="LiveId" clId="{DB09E389-B254-452F-B509-6BD4BBA14926}" dt="2021-02-20T15:36:38.271" v="3179" actId="27803"/>
          <ac:picMkLst>
            <pc:docMk/>
            <pc:sldMk cId="4145778699" sldId="276"/>
            <ac:picMk id="254" creationId="{E8D13619-388F-4C34-84E9-E6CA03F3D45A}"/>
          </ac:picMkLst>
        </pc:picChg>
        <pc:cxnChg chg="mod">
          <ac:chgData name="hassan MH" userId="84cd2103f36ef0dc" providerId="LiveId" clId="{DB09E389-B254-452F-B509-6BD4BBA14926}" dt="2021-02-20T16:01:40.559" v="3575" actId="165"/>
          <ac:cxnSpMkLst>
            <pc:docMk/>
            <pc:sldMk cId="4145778699" sldId="276"/>
            <ac:cxnSpMk id="226" creationId="{E105B78A-42EE-4D38-865A-30DA36CEF7F8}"/>
          </ac:cxnSpMkLst>
        </pc:cxnChg>
        <pc:cxnChg chg="mod">
          <ac:chgData name="hassan MH" userId="84cd2103f36ef0dc" providerId="LiveId" clId="{DB09E389-B254-452F-B509-6BD4BBA14926}" dt="2021-02-20T16:01:40.559" v="3575" actId="165"/>
          <ac:cxnSpMkLst>
            <pc:docMk/>
            <pc:sldMk cId="4145778699" sldId="276"/>
            <ac:cxnSpMk id="235" creationId="{CD5C6E8D-015D-42FA-BEA8-ED61E0627F26}"/>
          </ac:cxnSpMkLst>
        </pc:cxnChg>
        <pc:cxnChg chg="mod">
          <ac:chgData name="hassan MH" userId="84cd2103f36ef0dc" providerId="LiveId" clId="{DB09E389-B254-452F-B509-6BD4BBA14926}" dt="2021-02-20T16:01:40.559" v="3575" actId="165"/>
          <ac:cxnSpMkLst>
            <pc:docMk/>
            <pc:sldMk cId="4145778699" sldId="276"/>
            <ac:cxnSpMk id="244" creationId="{EF7F9753-B6EA-4195-B2BE-331137A9A2F1}"/>
          </ac:cxnSpMkLst>
        </pc:cxnChg>
        <pc:cxnChg chg="mod">
          <ac:chgData name="hassan MH" userId="84cd2103f36ef0dc" providerId="LiveId" clId="{DB09E389-B254-452F-B509-6BD4BBA14926}" dt="2021-02-20T16:01:40.559" v="3575" actId="165"/>
          <ac:cxnSpMkLst>
            <pc:docMk/>
            <pc:sldMk cId="4145778699" sldId="276"/>
            <ac:cxnSpMk id="253" creationId="{B3955445-EDA0-4322-98A5-570F926A6146}"/>
          </ac:cxnSpMkLst>
        </pc:cxnChg>
      </pc:sldChg>
      <pc:sldChg chg="addSp delSp modSp add mod modTransition">
        <pc:chgData name="hassan MH" userId="84cd2103f36ef0dc" providerId="LiveId" clId="{DB09E389-B254-452F-B509-6BD4BBA14926}" dt="2021-02-20T16:54:32.574" v="4198"/>
        <pc:sldMkLst>
          <pc:docMk/>
          <pc:sldMk cId="3022312979" sldId="277"/>
        </pc:sldMkLst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10" creationId="{F5B3A138-9AB1-4FEB-902C-83828E246B61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11" creationId="{229AA67F-5396-475D-A5F2-6B472F05D0D2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12" creationId="{8C52BABF-39E0-406E-B657-930B9CB15263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13" creationId="{77E93BFE-0E3B-4F0C-9F57-AA90149FC9C4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14" creationId="{9D7072A4-AD3F-4F4C-B8A9-AD0823B7E91B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15" creationId="{5257D794-D566-4263-AAB0-73755C4CA6A6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16" creationId="{C3A01F09-3634-41BB-BC9D-A023EC020706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17" creationId="{17E40FD1-0554-4AC1-823A-EED731B0E09D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18" creationId="{AE23A083-9ABC-41CB-9621-020788F8E46D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19" creationId="{2AEBB6DF-A14A-4A6F-9C8A-C7A801E56463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20" creationId="{43929F73-F0DB-45E4-A0D5-F7B6643EE080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21" creationId="{07905434-1C6E-4E32-A183-BC340138C77D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22" creationId="{EF21CF76-060A-4EC8-A498-C7D14E500ED8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72" creationId="{0BD698CC-5EE9-4E6D-AD5E-12D174768A81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73" creationId="{36E86006-B72D-4675-A80F-07E9EDCA7931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74" creationId="{FB1F7357-67BC-4108-A911-6B7CA3A5CA02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75" creationId="{3E4566EA-86F2-4FEE-947E-65950B107A44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76" creationId="{A48C3615-638C-4A1A-8582-15E35631AD1A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77" creationId="{999E733F-529C-4ED8-AC4B-BE1FD17A4749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78" creationId="{ED3F4E59-F36F-4ACC-B65B-8C650B13686B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80" creationId="{ED99829F-CF18-4A91-94B1-4ED6A45F5A2A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81" creationId="{19C682B2-0BEA-45D5-AC3C-1A4EE55F9A7A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82" creationId="{DB1CC662-DA48-4BCF-8274-3BA09A42646F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83" creationId="{F98FF58B-1B9F-4300-8C8F-F33314CA96A4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84" creationId="{5C7DAB4C-B68B-4EFE-8AB3-14A0957F7FE8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85" creationId="{71304447-B2CC-48EE-93D1-730098CDE965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86" creationId="{4E0AFC00-9E8B-400E-8785-E217BE98CC40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87" creationId="{ABAF3AFD-BB5E-461F-8FD8-208630C87D84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88" creationId="{47B10496-5241-4242-9396-B8EC21DFBCD4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89" creationId="{99472E81-B4BF-43B5-B88C-69B340E17032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90" creationId="{0D66B52D-43D7-464E-B248-740CAB107BB7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91" creationId="{724C1A3C-4DAB-4BD3-A183-CB7B1BE1DABE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92" creationId="{C53A355C-3F94-49B2-9AE1-DA10822CF02A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93" creationId="{B0A136C6-9AEF-4EF7-94E3-77F4D08F5BB1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94" creationId="{5AB944E7-2B78-4C7D-A766-6DFDAF03ACE3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95" creationId="{5935E8BB-5D14-4A77-9BAC-46D0E2967654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96" creationId="{089D0BA8-6572-4174-9949-EC4CE2DFE49D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97" creationId="{F474154F-7386-46FB-B8B3-1254D4E1552A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98" creationId="{1875D595-CC43-4291-B301-F3ED74586702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99" creationId="{C919B612-612A-400A-9944-298FAAC312E6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00" creationId="{6C5EA0CF-67B6-46E0-AE1A-27D4A30A421B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01" creationId="{260D9439-DAD5-4709-93BF-96CD2E84AEF1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02" creationId="{15301E1A-7DE8-4CF2-BB79-9C5C043AB7BB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03" creationId="{A98A15B7-D9DF-4F85-B932-60106F202703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04" creationId="{764906E5-F557-4F8A-AF99-5CBA62B575D0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06" creationId="{A42C0843-8ABD-4C9C-A5D6-D3E3109BBDF5}"/>
          </ac:spMkLst>
        </pc:spChg>
        <pc:spChg chg="del">
          <ac:chgData name="hassan MH" userId="84cd2103f36ef0dc" providerId="LiveId" clId="{DB09E389-B254-452F-B509-6BD4BBA14926}" dt="2021-02-20T15:40:26.480" v="3242" actId="478"/>
          <ac:spMkLst>
            <pc:docMk/>
            <pc:sldMk cId="3022312979" sldId="277"/>
            <ac:spMk id="108" creationId="{D6AB68DC-D15E-4982-8CAA-2CD44DF2F220}"/>
          </ac:spMkLst>
        </pc:spChg>
        <pc:spChg chg="del">
          <ac:chgData name="hassan MH" userId="84cd2103f36ef0dc" providerId="LiveId" clId="{DB09E389-B254-452F-B509-6BD4BBA14926}" dt="2021-02-20T15:40:26.480" v="3242" actId="478"/>
          <ac:spMkLst>
            <pc:docMk/>
            <pc:sldMk cId="3022312979" sldId="277"/>
            <ac:spMk id="109" creationId="{54A6ED40-562E-444D-9F36-26248F0E2BD5}"/>
          </ac:spMkLst>
        </pc:spChg>
        <pc:spChg chg="mod">
          <ac:chgData name="hassan MH" userId="84cd2103f36ef0dc" providerId="LiveId" clId="{DB09E389-B254-452F-B509-6BD4BBA14926}" dt="2021-02-20T16:11:32.791" v="3751" actId="20577"/>
          <ac:spMkLst>
            <pc:docMk/>
            <pc:sldMk cId="3022312979" sldId="277"/>
            <ac:spMk id="110" creationId="{BEFB4D88-A80A-4DCE-9117-24CB5D0F703A}"/>
          </ac:spMkLst>
        </pc:spChg>
        <pc:spChg chg="del">
          <ac:chgData name="hassan MH" userId="84cd2103f36ef0dc" providerId="LiveId" clId="{DB09E389-B254-452F-B509-6BD4BBA14926}" dt="2021-02-20T15:40:26.480" v="3242" actId="478"/>
          <ac:spMkLst>
            <pc:docMk/>
            <pc:sldMk cId="3022312979" sldId="277"/>
            <ac:spMk id="111" creationId="{E894A0D7-E401-4588-8BEF-C78B76460CC8}"/>
          </ac:spMkLst>
        </pc:spChg>
        <pc:spChg chg="del">
          <ac:chgData name="hassan MH" userId="84cd2103f36ef0dc" providerId="LiveId" clId="{DB09E389-B254-452F-B509-6BD4BBA14926}" dt="2021-02-20T15:40:26.480" v="3242" actId="478"/>
          <ac:spMkLst>
            <pc:docMk/>
            <pc:sldMk cId="3022312979" sldId="277"/>
            <ac:spMk id="112" creationId="{6297E9B3-B12B-447F-9E47-E0EACB19F29B}"/>
          </ac:spMkLst>
        </pc:spChg>
        <pc:spChg chg="del">
          <ac:chgData name="hassan MH" userId="84cd2103f36ef0dc" providerId="LiveId" clId="{DB09E389-B254-452F-B509-6BD4BBA14926}" dt="2021-02-20T15:40:26.480" v="3242" actId="478"/>
          <ac:spMkLst>
            <pc:docMk/>
            <pc:sldMk cId="3022312979" sldId="277"/>
            <ac:spMk id="113" creationId="{0A9A73C3-E641-4E18-835E-11815BFB277F}"/>
          </ac:spMkLst>
        </pc:spChg>
        <pc:spChg chg="del">
          <ac:chgData name="hassan MH" userId="84cd2103f36ef0dc" providerId="LiveId" clId="{DB09E389-B254-452F-B509-6BD4BBA14926}" dt="2021-02-20T15:40:26.480" v="3242" actId="478"/>
          <ac:spMkLst>
            <pc:docMk/>
            <pc:sldMk cId="3022312979" sldId="277"/>
            <ac:spMk id="114" creationId="{7D3F6393-C335-44D5-A10F-6754A02F0D35}"/>
          </ac:spMkLst>
        </pc:spChg>
        <pc:spChg chg="del">
          <ac:chgData name="hassan MH" userId="84cd2103f36ef0dc" providerId="LiveId" clId="{DB09E389-B254-452F-B509-6BD4BBA14926}" dt="2021-02-20T15:40:26.480" v="3242" actId="478"/>
          <ac:spMkLst>
            <pc:docMk/>
            <pc:sldMk cId="3022312979" sldId="277"/>
            <ac:spMk id="115" creationId="{938247CA-20A3-4494-9A81-4D4994DFF172}"/>
          </ac:spMkLst>
        </pc:spChg>
        <pc:spChg chg="del">
          <ac:chgData name="hassan MH" userId="84cd2103f36ef0dc" providerId="LiveId" clId="{DB09E389-B254-452F-B509-6BD4BBA14926}" dt="2021-02-20T15:40:26.480" v="3242" actId="478"/>
          <ac:spMkLst>
            <pc:docMk/>
            <pc:sldMk cId="3022312979" sldId="277"/>
            <ac:spMk id="116" creationId="{D02A45F9-B090-4F15-AC2B-7E88FB5CF539}"/>
          </ac:spMkLst>
        </pc:spChg>
        <pc:spChg chg="del">
          <ac:chgData name="hassan MH" userId="84cd2103f36ef0dc" providerId="LiveId" clId="{DB09E389-B254-452F-B509-6BD4BBA14926}" dt="2021-02-20T15:40:26.480" v="3242" actId="478"/>
          <ac:spMkLst>
            <pc:docMk/>
            <pc:sldMk cId="3022312979" sldId="277"/>
            <ac:spMk id="117" creationId="{D18F55C0-6B63-478F-9E44-613ACC46D0D8}"/>
          </ac:spMkLst>
        </pc:spChg>
        <pc:spChg chg="del">
          <ac:chgData name="hassan MH" userId="84cd2103f36ef0dc" providerId="LiveId" clId="{DB09E389-B254-452F-B509-6BD4BBA14926}" dt="2021-02-20T15:40:26.480" v="3242" actId="478"/>
          <ac:spMkLst>
            <pc:docMk/>
            <pc:sldMk cId="3022312979" sldId="277"/>
            <ac:spMk id="118" creationId="{72A861D9-E69B-4113-9DC0-FB1B708F1136}"/>
          </ac:spMkLst>
        </pc:spChg>
        <pc:spChg chg="del">
          <ac:chgData name="hassan MH" userId="84cd2103f36ef0dc" providerId="LiveId" clId="{DB09E389-B254-452F-B509-6BD4BBA14926}" dt="2021-02-20T15:40:26.480" v="3242" actId="478"/>
          <ac:spMkLst>
            <pc:docMk/>
            <pc:sldMk cId="3022312979" sldId="277"/>
            <ac:spMk id="119" creationId="{62B12097-311A-41AE-B50F-8AB4E93B5721}"/>
          </ac:spMkLst>
        </pc:spChg>
        <pc:spChg chg="del">
          <ac:chgData name="hassan MH" userId="84cd2103f36ef0dc" providerId="LiveId" clId="{DB09E389-B254-452F-B509-6BD4BBA14926}" dt="2021-02-20T15:40:26.480" v="3242" actId="478"/>
          <ac:spMkLst>
            <pc:docMk/>
            <pc:sldMk cId="3022312979" sldId="277"/>
            <ac:spMk id="120" creationId="{C58D387C-86B7-41F1-9F31-56C8C1566CC9}"/>
          </ac:spMkLst>
        </pc:spChg>
        <pc:spChg chg="del">
          <ac:chgData name="hassan MH" userId="84cd2103f36ef0dc" providerId="LiveId" clId="{DB09E389-B254-452F-B509-6BD4BBA14926}" dt="2021-02-20T15:40:26.480" v="3242" actId="478"/>
          <ac:spMkLst>
            <pc:docMk/>
            <pc:sldMk cId="3022312979" sldId="277"/>
            <ac:spMk id="121" creationId="{8A3B6D0B-2CBB-44F6-B72A-B39D82615BCA}"/>
          </ac:spMkLst>
        </pc:spChg>
        <pc:spChg chg="del">
          <ac:chgData name="hassan MH" userId="84cd2103f36ef0dc" providerId="LiveId" clId="{DB09E389-B254-452F-B509-6BD4BBA14926}" dt="2021-02-20T15:40:26.480" v="3242" actId="478"/>
          <ac:spMkLst>
            <pc:docMk/>
            <pc:sldMk cId="3022312979" sldId="277"/>
            <ac:spMk id="122" creationId="{0B3CF3E2-D7BB-46AB-9A6D-6E82419AB7F5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23" creationId="{E81725E5-A412-4649-84E6-A7EDE08D8631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24" creationId="{5F08F6CD-1325-435C-8203-086A182B167D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25" creationId="{20CB9A03-0289-4063-9263-626EB0CE4CA1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26" creationId="{3E8D3993-2294-4AE0-ADD6-69181D7E011F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27" creationId="{AE685FC7-20D9-44F4-8BDC-37FDAAF54D48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28" creationId="{5F2FCA67-1E56-4178-94B3-91E60A1E5B01}"/>
          </ac:spMkLst>
        </pc:spChg>
        <pc:spChg chg="del">
          <ac:chgData name="hassan MH" userId="84cd2103f36ef0dc" providerId="LiveId" clId="{DB09E389-B254-452F-B509-6BD4BBA14926}" dt="2021-02-20T15:40:26.480" v="3242" actId="478"/>
          <ac:spMkLst>
            <pc:docMk/>
            <pc:sldMk cId="3022312979" sldId="277"/>
            <ac:spMk id="129" creationId="{70AF83BD-39C4-4CFC-80E7-322CAD28A644}"/>
          </ac:spMkLst>
        </pc:spChg>
        <pc:spChg chg="del">
          <ac:chgData name="hassan MH" userId="84cd2103f36ef0dc" providerId="LiveId" clId="{DB09E389-B254-452F-B509-6BD4BBA14926}" dt="2021-02-20T15:40:26.480" v="3242" actId="478"/>
          <ac:spMkLst>
            <pc:docMk/>
            <pc:sldMk cId="3022312979" sldId="277"/>
            <ac:spMk id="130" creationId="{E2221FB7-9BC0-4B13-8B9D-4814B309F888}"/>
          </ac:spMkLst>
        </pc:spChg>
        <pc:spChg chg="del">
          <ac:chgData name="hassan MH" userId="84cd2103f36ef0dc" providerId="LiveId" clId="{DB09E389-B254-452F-B509-6BD4BBA14926}" dt="2021-02-20T15:40:26.480" v="3242" actId="478"/>
          <ac:spMkLst>
            <pc:docMk/>
            <pc:sldMk cId="3022312979" sldId="277"/>
            <ac:spMk id="131" creationId="{2D51D3B7-B69F-4A53-99AC-55B73C165DE8}"/>
          </ac:spMkLst>
        </pc:spChg>
        <pc:spChg chg="del">
          <ac:chgData name="hassan MH" userId="84cd2103f36ef0dc" providerId="LiveId" clId="{DB09E389-B254-452F-B509-6BD4BBA14926}" dt="2021-02-20T15:40:26.480" v="3242" actId="478"/>
          <ac:spMkLst>
            <pc:docMk/>
            <pc:sldMk cId="3022312979" sldId="277"/>
            <ac:spMk id="132" creationId="{5DC16CFF-0BFB-483C-B70B-B4B80CDCEBEB}"/>
          </ac:spMkLst>
        </pc:spChg>
        <pc:spChg chg="del">
          <ac:chgData name="hassan MH" userId="84cd2103f36ef0dc" providerId="LiveId" clId="{DB09E389-B254-452F-B509-6BD4BBA14926}" dt="2021-02-20T15:40:26.480" v="3242" actId="478"/>
          <ac:spMkLst>
            <pc:docMk/>
            <pc:sldMk cId="3022312979" sldId="277"/>
            <ac:spMk id="133" creationId="{783E7831-D580-440F-89B3-8FFF3955F10D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34" creationId="{FA5871DF-91A6-4418-AEFE-1252E8D273E1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36" creationId="{705CC497-1578-438C-BE6C-8EFD542AE164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42" creationId="{A2F162F0-4897-4138-9F8C-52313FCF5573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43" creationId="{208DAE3A-A161-47B1-B09A-29B1FFD8DDEC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44" creationId="{922BFC51-626D-408E-9A85-EDB2F3862022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45" creationId="{CB0CF7DE-E35E-4D77-A963-9C4FC798B9CA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46" creationId="{FA9E13F3-B139-49AB-B8B5-3DD18FF58AD5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47" creationId="{F30276BD-A7E8-4262-AD8E-3E2C949AC470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148" creationId="{BDFB28F9-7D8A-4E60-9888-C1D8369B78AA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50" creationId="{5DAD36D5-55C2-49C7-9D68-D4C250D532C8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51" creationId="{D2EA6713-2D23-427F-9CEA-E7785B230505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52" creationId="{49472D2D-C1B4-4F20-8B69-BFCD23381147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53" creationId="{0B512457-A8A6-44F3-96E8-DB24BB03A38C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54" creationId="{53771385-97EC-4388-889E-EB6F559F79DA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55" creationId="{44567C57-230F-43EF-A3D3-3BDB9A824799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56" creationId="{7D3F1428-0E75-471E-BEF3-BBB9BB9DD821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57" creationId="{40393CEA-B1F1-41CF-93A3-163610E61C27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58" creationId="{ECD059AD-4E78-44D6-B3A7-0F8DDFC8A1F3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59" creationId="{3D70EEF3-34DA-4E14-890C-0AB7A7241BEC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60" creationId="{F5F26331-5F9C-41D8-880A-958CF897FCA1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61" creationId="{7E13D9C2-CC03-4812-A28F-21FBF17BCF01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63" creationId="{DD011EFB-67A0-4087-B053-6067EBF6859A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64" creationId="{E4060C52-6510-4AA3-8BE1-BA44713307BF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65" creationId="{6F0E5058-255C-45DB-A54D-C5381BFBE9C7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67" creationId="{69A744E2-4357-4C76-8B24-223B6D74E07A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68" creationId="{8CFB8AEC-5D0C-456C-BE1F-B3E41A767436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69" creationId="{33624396-A4A8-41A1-B92D-0A6471FC4ACB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71" creationId="{704C698F-8E95-4308-95A9-63300A0121C3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72" creationId="{B34669C5-35B3-4E65-BF6E-8C401E311C59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73" creationId="{F6E1A894-D4EF-438A-BC93-5C33E7163C1C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75" creationId="{9169E104-6933-49C4-B025-2875D0F13760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76" creationId="{7944BCBA-57D3-47C6-BF74-D988CC8F822C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77" creationId="{61E5210B-C3C3-41B3-9DE9-B77318E78BB1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178" creationId="{3B5BDAF2-A48F-4BF0-9F60-24D2B4E4DEE0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179" creationId="{FF689D5A-B8AD-4634-837E-DBCEA8AEAAFD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180" creationId="{1B9BD9F0-A97C-432E-B2CE-3043E8A4061E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181" creationId="{9E62A58F-7187-416B-B64A-2DB0AA14083E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83" creationId="{111CA275-D197-4426-A1AB-02600F7EA1E0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84" creationId="{4360E758-2A46-4CF5-BEBE-171E481196B2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85" creationId="{393047E8-617B-496D-9F5A-CC26DB863610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86" creationId="{F856260E-5F4E-4EB1-8201-4BABDE196F44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187" creationId="{995D97B2-AEFC-4CA1-9EE8-48B7525A347A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188" creationId="{73BA11A2-2AAB-4B80-A358-11C3161B01BE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189" creationId="{B859358E-1DFC-4FE7-AC0F-A4AE9308D5A8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190" creationId="{3227DC14-0289-43D4-B1EC-A532871780A3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191" creationId="{9F979033-DB26-416A-996A-73E0C9E30195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192" creationId="{3F258C2C-52A2-4045-8728-4B3FE85D16B1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193" creationId="{4549332D-E77C-4C1F-A9ED-24E3FE422C01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194" creationId="{18E3063F-9417-4048-8C49-EB47768CC25D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195" creationId="{A35A4E48-E29D-4930-8040-ABAB1150F017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196" creationId="{5AD3601F-2872-4ED2-96A7-3C7E1E3AE61A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197" creationId="{9D94EDC5-8BA8-4CD0-A983-3AE5C41CBF26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198" creationId="{A6A8A950-6E5C-4095-84B2-D1CDEA8BB4F1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199" creationId="{C5D617B8-E582-4992-AA91-EEFC0110F33A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200" creationId="{DCE129FF-6ACC-4D20-B4C0-5084103E91F4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201" creationId="{56315352-BD10-402D-AEDC-1F3858BAF4FD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202" creationId="{74A2E7AD-4659-47D3-81A2-DBF7794FFD8D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203" creationId="{E33F1C2F-BD82-4362-812E-9AF9B1B1C8EE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204" creationId="{48565115-C355-4CA1-AA45-42E320EB9AC2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205" creationId="{1B5D079A-6462-48E0-8932-35FE59643368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206" creationId="{2CB30DA2-C763-4CDB-8EF4-5B5A7AED706A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207" creationId="{10BAC6BA-62DC-4563-9C61-36725161490D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208" creationId="{7C1FCD2C-867F-46A4-A594-D649CF464238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209" creationId="{BE4F276B-9677-490D-86BF-6AF0EE84C77B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210" creationId="{52B78E68-9D03-4511-9A44-D206E984063B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211" creationId="{8CE6DA4E-E367-457E-8445-30DD40B17038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212" creationId="{BA82D592-D0DE-4D83-A787-7550758979F7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213" creationId="{232E9503-2BE9-4C68-9565-82F03B9EB20F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214" creationId="{9363281C-4035-4B30-BF50-B88F2D9B5112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215" creationId="{46528124-FA1B-4CEB-B7F0-2A8FFEDF1995}"/>
          </ac:spMkLst>
        </pc:spChg>
        <pc:spChg chg="add del mod">
          <ac:chgData name="hassan MH" userId="84cd2103f36ef0dc" providerId="LiveId" clId="{DB09E389-B254-452F-B509-6BD4BBA14926}" dt="2021-02-20T15:40:29.225" v="3244"/>
          <ac:spMkLst>
            <pc:docMk/>
            <pc:sldMk cId="3022312979" sldId="277"/>
            <ac:spMk id="216" creationId="{0B37E559-4069-401C-8E4F-426963826C61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218" creationId="{97FB0C68-74BD-4D73-B58E-30F1C86FC211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219" creationId="{59B9215D-97B6-45B6-B5BB-6BB1A678A551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220" creationId="{0EA1F4A3-7D33-478C-AABB-6632AB2727DF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221" creationId="{F539F0AF-84E6-43A0-B662-589980BC0985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222" creationId="{6DD6FA9B-042E-41F6-A5E8-207B7D6C8FE5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223" creationId="{9249E745-D6C4-4D4B-A1DE-C3A8FB77BE56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224" creationId="{48F1903C-1522-41E7-BADE-565FD34AC939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225" creationId="{BD2C40A2-8845-4B80-95AF-8FB4ACB82E25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226" creationId="{91F4D84D-B411-4586-B63D-77E55DDFFF12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227" creationId="{F063D002-1B8B-4A5B-AF07-CC056F46A49A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228" creationId="{1CADF820-74E6-40E6-B3A0-DE2D770A7692}"/>
          </ac:spMkLst>
        </pc:spChg>
        <pc:spChg chg="mod">
          <ac:chgData name="hassan MH" userId="84cd2103f36ef0dc" providerId="LiveId" clId="{DB09E389-B254-452F-B509-6BD4BBA14926}" dt="2021-02-20T15:40:27.514" v="3243"/>
          <ac:spMkLst>
            <pc:docMk/>
            <pc:sldMk cId="3022312979" sldId="277"/>
            <ac:spMk id="229" creationId="{62070479-8197-496E-A8A4-BBC8F1EC8599}"/>
          </ac:spMkLst>
        </pc:spChg>
        <pc:spChg chg="mod">
          <ac:chgData name="hassan MH" userId="84cd2103f36ef0dc" providerId="LiveId" clId="{DB09E389-B254-452F-B509-6BD4BBA14926}" dt="2021-02-20T15:40:42.392" v="3249" actId="165"/>
          <ac:spMkLst>
            <pc:docMk/>
            <pc:sldMk cId="3022312979" sldId="277"/>
            <ac:spMk id="231" creationId="{1B629393-F948-4ECD-BED3-07959BA36213}"/>
          </ac:spMkLst>
        </pc:spChg>
        <pc:spChg chg="del mod">
          <ac:chgData name="hassan MH" userId="84cd2103f36ef0dc" providerId="LiveId" clId="{DB09E389-B254-452F-B509-6BD4BBA14926}" dt="2021-02-20T15:41:28.031" v="3265" actId="478"/>
          <ac:spMkLst>
            <pc:docMk/>
            <pc:sldMk cId="3022312979" sldId="277"/>
            <ac:spMk id="232" creationId="{7EE70F5C-2439-4ABE-8F95-D027DF1E9944}"/>
          </ac:spMkLst>
        </pc:spChg>
        <pc:spChg chg="del mod">
          <ac:chgData name="hassan MH" userId="84cd2103f36ef0dc" providerId="LiveId" clId="{DB09E389-B254-452F-B509-6BD4BBA14926}" dt="2021-02-20T15:41:31.202" v="3267" actId="478"/>
          <ac:spMkLst>
            <pc:docMk/>
            <pc:sldMk cId="3022312979" sldId="277"/>
            <ac:spMk id="233" creationId="{AC930453-5966-4C51-9960-083C5242EC78}"/>
          </ac:spMkLst>
        </pc:spChg>
        <pc:spChg chg="del mod">
          <ac:chgData name="hassan MH" userId="84cd2103f36ef0dc" providerId="LiveId" clId="{DB09E389-B254-452F-B509-6BD4BBA14926}" dt="2021-02-20T15:41:33.793" v="3269" actId="478"/>
          <ac:spMkLst>
            <pc:docMk/>
            <pc:sldMk cId="3022312979" sldId="277"/>
            <ac:spMk id="234" creationId="{B2D76E9E-DCEC-4E82-B8C0-521244EDE57F}"/>
          </ac:spMkLst>
        </pc:spChg>
        <pc:spChg chg="del mod">
          <ac:chgData name="hassan MH" userId="84cd2103f36ef0dc" providerId="LiveId" clId="{DB09E389-B254-452F-B509-6BD4BBA14926}" dt="2021-02-20T15:41:32.278" v="3268" actId="478"/>
          <ac:spMkLst>
            <pc:docMk/>
            <pc:sldMk cId="3022312979" sldId="277"/>
            <ac:spMk id="235" creationId="{969BAF39-8208-454B-A255-30F64E1ACA53}"/>
          </ac:spMkLst>
        </pc:spChg>
        <pc:spChg chg="del mod">
          <ac:chgData name="hassan MH" userId="84cd2103f36ef0dc" providerId="LiveId" clId="{DB09E389-B254-452F-B509-6BD4BBA14926}" dt="2021-02-20T15:41:29.718" v="3266" actId="478"/>
          <ac:spMkLst>
            <pc:docMk/>
            <pc:sldMk cId="3022312979" sldId="277"/>
            <ac:spMk id="236" creationId="{45283047-BDDE-4957-9934-04F025573A39}"/>
          </ac:spMkLst>
        </pc:spChg>
        <pc:spChg chg="mod">
          <ac:chgData name="hassan MH" userId="84cd2103f36ef0dc" providerId="LiveId" clId="{DB09E389-B254-452F-B509-6BD4BBA14926}" dt="2021-02-20T15:40:42.392" v="3249" actId="165"/>
          <ac:spMkLst>
            <pc:docMk/>
            <pc:sldMk cId="3022312979" sldId="277"/>
            <ac:spMk id="237" creationId="{C0530240-819F-4B2B-BE79-685CB7445691}"/>
          </ac:spMkLst>
        </pc:spChg>
        <pc:spChg chg="mod topLvl">
          <ac:chgData name="hassan MH" userId="84cd2103f36ef0dc" providerId="LiveId" clId="{DB09E389-B254-452F-B509-6BD4BBA14926}" dt="2021-02-20T15:47:55.911" v="3381" actId="164"/>
          <ac:spMkLst>
            <pc:docMk/>
            <pc:sldMk cId="3022312979" sldId="277"/>
            <ac:spMk id="239" creationId="{79B991D5-A9E0-4A6B-9E14-80467EEDD8BB}"/>
          </ac:spMkLst>
        </pc:spChg>
        <pc:spChg chg="del mod topLvl">
          <ac:chgData name="hassan MH" userId="84cd2103f36ef0dc" providerId="LiveId" clId="{DB09E389-B254-452F-B509-6BD4BBA14926}" dt="2021-02-20T15:41:14.274" v="3260" actId="478"/>
          <ac:spMkLst>
            <pc:docMk/>
            <pc:sldMk cId="3022312979" sldId="277"/>
            <ac:spMk id="240" creationId="{F0A73780-EEA9-4908-9FC3-6DDB8C490D55}"/>
          </ac:spMkLst>
        </pc:spChg>
        <pc:spChg chg="del mod topLvl">
          <ac:chgData name="hassan MH" userId="84cd2103f36ef0dc" providerId="LiveId" clId="{DB09E389-B254-452F-B509-6BD4BBA14926}" dt="2021-02-20T15:41:09.256" v="3259" actId="478"/>
          <ac:spMkLst>
            <pc:docMk/>
            <pc:sldMk cId="3022312979" sldId="277"/>
            <ac:spMk id="241" creationId="{1753F64D-EBDD-4518-B318-D549B82D7ACA}"/>
          </ac:spMkLst>
        </pc:spChg>
        <pc:spChg chg="del mod topLvl">
          <ac:chgData name="hassan MH" userId="84cd2103f36ef0dc" providerId="LiveId" clId="{DB09E389-B254-452F-B509-6BD4BBA14926}" dt="2021-02-20T15:41:09.256" v="3259" actId="478"/>
          <ac:spMkLst>
            <pc:docMk/>
            <pc:sldMk cId="3022312979" sldId="277"/>
            <ac:spMk id="242" creationId="{1391BE5A-54C7-47C9-86E6-19C4FFBB0F7C}"/>
          </ac:spMkLst>
        </pc:spChg>
        <pc:spChg chg="del mod topLvl">
          <ac:chgData name="hassan MH" userId="84cd2103f36ef0dc" providerId="LiveId" clId="{DB09E389-B254-452F-B509-6BD4BBA14926}" dt="2021-02-20T15:41:09.256" v="3259" actId="478"/>
          <ac:spMkLst>
            <pc:docMk/>
            <pc:sldMk cId="3022312979" sldId="277"/>
            <ac:spMk id="243" creationId="{5AEEC340-A8CC-459F-B912-E57C4B556C0A}"/>
          </ac:spMkLst>
        </pc:spChg>
        <pc:spChg chg="del mod topLvl">
          <ac:chgData name="hassan MH" userId="84cd2103f36ef0dc" providerId="LiveId" clId="{DB09E389-B254-452F-B509-6BD4BBA14926}" dt="2021-02-20T15:41:09.256" v="3259" actId="478"/>
          <ac:spMkLst>
            <pc:docMk/>
            <pc:sldMk cId="3022312979" sldId="277"/>
            <ac:spMk id="244" creationId="{3E92C581-3245-4603-B37F-44E4AFFC50EE}"/>
          </ac:spMkLst>
        </pc:spChg>
        <pc:spChg chg="del mod topLvl">
          <ac:chgData name="hassan MH" userId="84cd2103f36ef0dc" providerId="LiveId" clId="{DB09E389-B254-452F-B509-6BD4BBA14926}" dt="2021-02-20T15:41:09.256" v="3259" actId="478"/>
          <ac:spMkLst>
            <pc:docMk/>
            <pc:sldMk cId="3022312979" sldId="277"/>
            <ac:spMk id="245" creationId="{6E4CE90F-6681-4C74-9252-3A2ACE0C9922}"/>
          </ac:spMkLst>
        </pc:spChg>
        <pc:spChg chg="del mod topLvl">
          <ac:chgData name="hassan MH" userId="84cd2103f36ef0dc" providerId="LiveId" clId="{DB09E389-B254-452F-B509-6BD4BBA14926}" dt="2021-02-20T15:41:09.256" v="3259" actId="478"/>
          <ac:spMkLst>
            <pc:docMk/>
            <pc:sldMk cId="3022312979" sldId="277"/>
            <ac:spMk id="246" creationId="{721B97E5-5078-4631-AC03-BAA4E3BCBC06}"/>
          </ac:spMkLst>
        </pc:spChg>
        <pc:spChg chg="del mod topLvl">
          <ac:chgData name="hassan MH" userId="84cd2103f36ef0dc" providerId="LiveId" clId="{DB09E389-B254-452F-B509-6BD4BBA14926}" dt="2021-02-20T15:41:09.256" v="3259" actId="478"/>
          <ac:spMkLst>
            <pc:docMk/>
            <pc:sldMk cId="3022312979" sldId="277"/>
            <ac:spMk id="247" creationId="{4CB79103-A3E6-4685-9650-A0E34147B720}"/>
          </ac:spMkLst>
        </pc:spChg>
        <pc:spChg chg="del mod topLvl">
          <ac:chgData name="hassan MH" userId="84cd2103f36ef0dc" providerId="LiveId" clId="{DB09E389-B254-452F-B509-6BD4BBA14926}" dt="2021-02-20T15:41:09.256" v="3259" actId="478"/>
          <ac:spMkLst>
            <pc:docMk/>
            <pc:sldMk cId="3022312979" sldId="277"/>
            <ac:spMk id="248" creationId="{0E5FECBF-3FDA-4A29-B58E-046BE7E3348E}"/>
          </ac:spMkLst>
        </pc:spChg>
        <pc:spChg chg="del mod topLvl">
          <ac:chgData name="hassan MH" userId="84cd2103f36ef0dc" providerId="LiveId" clId="{DB09E389-B254-452F-B509-6BD4BBA14926}" dt="2021-02-20T15:41:09.256" v="3259" actId="478"/>
          <ac:spMkLst>
            <pc:docMk/>
            <pc:sldMk cId="3022312979" sldId="277"/>
            <ac:spMk id="249" creationId="{AED7F164-CEC3-446A-A4EB-4A06FD0CBE5F}"/>
          </ac:spMkLst>
        </pc:spChg>
        <pc:spChg chg="del mod topLvl">
          <ac:chgData name="hassan MH" userId="84cd2103f36ef0dc" providerId="LiveId" clId="{DB09E389-B254-452F-B509-6BD4BBA14926}" dt="2021-02-20T15:41:09.256" v="3259" actId="478"/>
          <ac:spMkLst>
            <pc:docMk/>
            <pc:sldMk cId="3022312979" sldId="277"/>
            <ac:spMk id="250" creationId="{ED8AE0E7-D007-4EE5-846D-835006A5F742}"/>
          </ac:spMkLst>
        </pc:spChg>
        <pc:spChg chg="del mod topLvl">
          <ac:chgData name="hassan MH" userId="84cd2103f36ef0dc" providerId="LiveId" clId="{DB09E389-B254-452F-B509-6BD4BBA14926}" dt="2021-02-20T15:41:09.256" v="3259" actId="478"/>
          <ac:spMkLst>
            <pc:docMk/>
            <pc:sldMk cId="3022312979" sldId="277"/>
            <ac:spMk id="251" creationId="{CA09E0A5-B294-4E01-B4DD-046A29B52A7C}"/>
          </ac:spMkLst>
        </pc:spChg>
        <pc:spChg chg="del mod topLvl">
          <ac:chgData name="hassan MH" userId="84cd2103f36ef0dc" providerId="LiveId" clId="{DB09E389-B254-452F-B509-6BD4BBA14926}" dt="2021-02-20T15:41:09.256" v="3259" actId="478"/>
          <ac:spMkLst>
            <pc:docMk/>
            <pc:sldMk cId="3022312979" sldId="277"/>
            <ac:spMk id="252" creationId="{A178BF1B-58A6-4CC0-B815-464BE4CEED7D}"/>
          </ac:spMkLst>
        </pc:spChg>
        <pc:spChg chg="del mod topLvl">
          <ac:chgData name="hassan MH" userId="84cd2103f36ef0dc" providerId="LiveId" clId="{DB09E389-B254-452F-B509-6BD4BBA14926}" dt="2021-02-20T15:41:09.256" v="3259" actId="478"/>
          <ac:spMkLst>
            <pc:docMk/>
            <pc:sldMk cId="3022312979" sldId="277"/>
            <ac:spMk id="253" creationId="{9EE871C5-9F25-4388-9C07-57351636041E}"/>
          </ac:spMkLst>
        </pc:spChg>
        <pc:spChg chg="del mod topLvl">
          <ac:chgData name="hassan MH" userId="84cd2103f36ef0dc" providerId="LiveId" clId="{DB09E389-B254-452F-B509-6BD4BBA14926}" dt="2021-02-20T15:41:09.256" v="3259" actId="478"/>
          <ac:spMkLst>
            <pc:docMk/>
            <pc:sldMk cId="3022312979" sldId="277"/>
            <ac:spMk id="254" creationId="{C3105F0E-8514-42A3-B4B9-09B2C7FBDF20}"/>
          </ac:spMkLst>
        </pc:spChg>
        <pc:spChg chg="del mod topLvl">
          <ac:chgData name="hassan MH" userId="84cd2103f36ef0dc" providerId="LiveId" clId="{DB09E389-B254-452F-B509-6BD4BBA14926}" dt="2021-02-20T15:41:09.256" v="3259" actId="478"/>
          <ac:spMkLst>
            <pc:docMk/>
            <pc:sldMk cId="3022312979" sldId="277"/>
            <ac:spMk id="255" creationId="{3D1391BD-1F34-4751-87BC-899D2CA7CB42}"/>
          </ac:spMkLst>
        </pc:spChg>
        <pc:spChg chg="del mod topLvl">
          <ac:chgData name="hassan MH" userId="84cd2103f36ef0dc" providerId="LiveId" clId="{DB09E389-B254-452F-B509-6BD4BBA14926}" dt="2021-02-20T15:41:09.256" v="3259" actId="478"/>
          <ac:spMkLst>
            <pc:docMk/>
            <pc:sldMk cId="3022312979" sldId="277"/>
            <ac:spMk id="256" creationId="{A6197A32-0433-4B2A-A339-703BFBD914EB}"/>
          </ac:spMkLst>
        </pc:spChg>
        <pc:spChg chg="del mod topLvl">
          <ac:chgData name="hassan MH" userId="84cd2103f36ef0dc" providerId="LiveId" clId="{DB09E389-B254-452F-B509-6BD4BBA14926}" dt="2021-02-20T15:41:09.256" v="3259" actId="478"/>
          <ac:spMkLst>
            <pc:docMk/>
            <pc:sldMk cId="3022312979" sldId="277"/>
            <ac:spMk id="257" creationId="{4E5BDC0B-AC2F-466B-911F-AC71A4F10108}"/>
          </ac:spMkLst>
        </pc:spChg>
        <pc:spChg chg="del mod topLvl">
          <ac:chgData name="hassan MH" userId="84cd2103f36ef0dc" providerId="LiveId" clId="{DB09E389-B254-452F-B509-6BD4BBA14926}" dt="2021-02-20T15:41:09.256" v="3259" actId="478"/>
          <ac:spMkLst>
            <pc:docMk/>
            <pc:sldMk cId="3022312979" sldId="277"/>
            <ac:spMk id="258" creationId="{C8FE7A57-3406-45D4-AC56-61511C96CA5E}"/>
          </ac:spMkLst>
        </pc:spChg>
        <pc:spChg chg="del mod topLvl">
          <ac:chgData name="hassan MH" userId="84cd2103f36ef0dc" providerId="LiveId" clId="{DB09E389-B254-452F-B509-6BD4BBA14926}" dt="2021-02-20T15:41:09.256" v="3259" actId="478"/>
          <ac:spMkLst>
            <pc:docMk/>
            <pc:sldMk cId="3022312979" sldId="277"/>
            <ac:spMk id="259" creationId="{9248EFC9-CAFD-41E2-A70D-2D8F38C3E6D1}"/>
          </ac:spMkLst>
        </pc:spChg>
        <pc:spChg chg="del mod topLvl">
          <ac:chgData name="hassan MH" userId="84cd2103f36ef0dc" providerId="LiveId" clId="{DB09E389-B254-452F-B509-6BD4BBA14926}" dt="2021-02-20T15:41:09.256" v="3259" actId="478"/>
          <ac:spMkLst>
            <pc:docMk/>
            <pc:sldMk cId="3022312979" sldId="277"/>
            <ac:spMk id="260" creationId="{3CBE0744-D986-4E78-977E-76E8C3634B3B}"/>
          </ac:spMkLst>
        </pc:spChg>
        <pc:spChg chg="del mod topLvl">
          <ac:chgData name="hassan MH" userId="84cd2103f36ef0dc" providerId="LiveId" clId="{DB09E389-B254-452F-B509-6BD4BBA14926}" dt="2021-02-20T15:41:09.256" v="3259" actId="478"/>
          <ac:spMkLst>
            <pc:docMk/>
            <pc:sldMk cId="3022312979" sldId="277"/>
            <ac:spMk id="261" creationId="{A7BDC851-71D8-41C3-A8FA-7FD615B866EA}"/>
          </ac:spMkLst>
        </pc:spChg>
        <pc:spChg chg="del mod topLvl">
          <ac:chgData name="hassan MH" userId="84cd2103f36ef0dc" providerId="LiveId" clId="{DB09E389-B254-452F-B509-6BD4BBA14926}" dt="2021-02-20T15:41:09.256" v="3259" actId="478"/>
          <ac:spMkLst>
            <pc:docMk/>
            <pc:sldMk cId="3022312979" sldId="277"/>
            <ac:spMk id="262" creationId="{D82564A2-04E2-43D9-B780-28F97BF153A4}"/>
          </ac:spMkLst>
        </pc:spChg>
        <pc:spChg chg="del mod topLvl">
          <ac:chgData name="hassan MH" userId="84cd2103f36ef0dc" providerId="LiveId" clId="{DB09E389-B254-452F-B509-6BD4BBA14926}" dt="2021-02-20T15:41:09.256" v="3259" actId="478"/>
          <ac:spMkLst>
            <pc:docMk/>
            <pc:sldMk cId="3022312979" sldId="277"/>
            <ac:spMk id="263" creationId="{96D6258F-B1FA-43D6-AC60-C6DA3B8EF47C}"/>
          </ac:spMkLst>
        </pc:spChg>
        <pc:spChg chg="mod topLvl">
          <ac:chgData name="hassan MH" userId="84cd2103f36ef0dc" providerId="LiveId" clId="{DB09E389-B254-452F-B509-6BD4BBA14926}" dt="2021-02-20T15:47:55.911" v="3381" actId="164"/>
          <ac:spMkLst>
            <pc:docMk/>
            <pc:sldMk cId="3022312979" sldId="277"/>
            <ac:spMk id="265" creationId="{D4E50647-8E5B-4C5D-9203-7C14E5810709}"/>
          </ac:spMkLst>
        </pc:spChg>
        <pc:spChg chg="del mod">
          <ac:chgData name="hassan MH" userId="84cd2103f36ef0dc" providerId="LiveId" clId="{DB09E389-B254-452F-B509-6BD4BBA14926}" dt="2021-02-20T15:40:49.559" v="3252" actId="478"/>
          <ac:spMkLst>
            <pc:docMk/>
            <pc:sldMk cId="3022312979" sldId="277"/>
            <ac:spMk id="266" creationId="{28EDDECC-D9E7-48DB-A7D1-6D80364D6A8D}"/>
          </ac:spMkLst>
        </pc:spChg>
        <pc:spChg chg="del mod topLvl">
          <ac:chgData name="hassan MH" userId="84cd2103f36ef0dc" providerId="LiveId" clId="{DB09E389-B254-452F-B509-6BD4BBA14926}" dt="2021-02-20T15:40:59.661" v="3256" actId="478"/>
          <ac:spMkLst>
            <pc:docMk/>
            <pc:sldMk cId="3022312979" sldId="277"/>
            <ac:spMk id="267" creationId="{2BA794C0-F6FC-432E-8BA4-1650FEA2046B}"/>
          </ac:spMkLst>
        </pc:spChg>
        <pc:spChg chg="del mod topLvl">
          <ac:chgData name="hassan MH" userId="84cd2103f36ef0dc" providerId="LiveId" clId="{DB09E389-B254-452F-B509-6BD4BBA14926}" dt="2021-02-20T15:41:01.115" v="3257" actId="478"/>
          <ac:spMkLst>
            <pc:docMk/>
            <pc:sldMk cId="3022312979" sldId="277"/>
            <ac:spMk id="268" creationId="{96D41A65-6414-405A-9386-4F71442DCB40}"/>
          </ac:spMkLst>
        </pc:spChg>
        <pc:spChg chg="del mod topLvl">
          <ac:chgData name="hassan MH" userId="84cd2103f36ef0dc" providerId="LiveId" clId="{DB09E389-B254-452F-B509-6BD4BBA14926}" dt="2021-02-20T15:41:01.115" v="3257" actId="478"/>
          <ac:spMkLst>
            <pc:docMk/>
            <pc:sldMk cId="3022312979" sldId="277"/>
            <ac:spMk id="269" creationId="{9E250346-7845-444B-901F-489949606DDD}"/>
          </ac:spMkLst>
        </pc:spChg>
        <pc:spChg chg="del mod">
          <ac:chgData name="hassan MH" userId="84cd2103f36ef0dc" providerId="LiveId" clId="{DB09E389-B254-452F-B509-6BD4BBA14926}" dt="2021-02-20T15:40:52.411" v="3253" actId="478"/>
          <ac:spMkLst>
            <pc:docMk/>
            <pc:sldMk cId="3022312979" sldId="277"/>
            <ac:spMk id="270" creationId="{40AB254F-6741-409F-8291-E7FC974881A1}"/>
          </ac:spMkLst>
        </pc:spChg>
        <pc:spChg chg="del mod">
          <ac:chgData name="hassan MH" userId="84cd2103f36ef0dc" providerId="LiveId" clId="{DB09E389-B254-452F-B509-6BD4BBA14926}" dt="2021-02-20T15:40:53.654" v="3254" actId="478"/>
          <ac:spMkLst>
            <pc:docMk/>
            <pc:sldMk cId="3022312979" sldId="277"/>
            <ac:spMk id="271" creationId="{6B31D52A-63D7-4318-92E2-11AEE4EEBE9E}"/>
          </ac:spMkLst>
        </pc:spChg>
        <pc:spChg chg="del mod topLvl">
          <ac:chgData name="hassan MH" userId="84cd2103f36ef0dc" providerId="LiveId" clId="{DB09E389-B254-452F-B509-6BD4BBA14926}" dt="2021-02-20T15:41:01.115" v="3257" actId="478"/>
          <ac:spMkLst>
            <pc:docMk/>
            <pc:sldMk cId="3022312979" sldId="277"/>
            <ac:spMk id="272" creationId="{04989250-4B58-4717-AE16-DDD45012BB9B}"/>
          </ac:spMkLst>
        </pc:spChg>
        <pc:spChg chg="del mod topLvl">
          <ac:chgData name="hassan MH" userId="84cd2103f36ef0dc" providerId="LiveId" clId="{DB09E389-B254-452F-B509-6BD4BBA14926}" dt="2021-02-20T15:41:01.115" v="3257" actId="478"/>
          <ac:spMkLst>
            <pc:docMk/>
            <pc:sldMk cId="3022312979" sldId="277"/>
            <ac:spMk id="273" creationId="{9F51E507-4E42-447A-B760-06A54D070A9A}"/>
          </ac:spMkLst>
        </pc:spChg>
        <pc:spChg chg="del mod topLvl">
          <ac:chgData name="hassan MH" userId="84cd2103f36ef0dc" providerId="LiveId" clId="{DB09E389-B254-452F-B509-6BD4BBA14926}" dt="2021-02-20T15:41:01.115" v="3257" actId="478"/>
          <ac:spMkLst>
            <pc:docMk/>
            <pc:sldMk cId="3022312979" sldId="277"/>
            <ac:spMk id="274" creationId="{F11AAA72-C294-450A-9EA7-B02F95052B7F}"/>
          </ac:spMkLst>
        </pc:spChg>
        <pc:spChg chg="del mod topLvl">
          <ac:chgData name="hassan MH" userId="84cd2103f36ef0dc" providerId="LiveId" clId="{DB09E389-B254-452F-B509-6BD4BBA14926}" dt="2021-02-20T15:41:01.115" v="3257" actId="478"/>
          <ac:spMkLst>
            <pc:docMk/>
            <pc:sldMk cId="3022312979" sldId="277"/>
            <ac:spMk id="275" creationId="{3A69F307-265E-48EE-8287-A9FEB4D38CCD}"/>
          </ac:spMkLst>
        </pc:spChg>
        <pc:spChg chg="del mod topLvl">
          <ac:chgData name="hassan MH" userId="84cd2103f36ef0dc" providerId="LiveId" clId="{DB09E389-B254-452F-B509-6BD4BBA14926}" dt="2021-02-20T15:41:01.115" v="3257" actId="478"/>
          <ac:spMkLst>
            <pc:docMk/>
            <pc:sldMk cId="3022312979" sldId="277"/>
            <ac:spMk id="276" creationId="{38006759-9614-433B-B690-59D29B304879}"/>
          </ac:spMkLst>
        </pc:spChg>
        <pc:spChg chg="del mod topLvl">
          <ac:chgData name="hassan MH" userId="84cd2103f36ef0dc" providerId="LiveId" clId="{DB09E389-B254-452F-B509-6BD4BBA14926}" dt="2021-02-20T15:41:01.115" v="3257" actId="478"/>
          <ac:spMkLst>
            <pc:docMk/>
            <pc:sldMk cId="3022312979" sldId="277"/>
            <ac:spMk id="277" creationId="{81E71619-CFE4-40D6-BD24-3B0A66C74948}"/>
          </ac:spMkLst>
        </pc:spChg>
        <pc:spChg chg="del mod">
          <ac:chgData name="hassan MH" userId="84cd2103f36ef0dc" providerId="LiveId" clId="{DB09E389-B254-452F-B509-6BD4BBA14926}" dt="2021-02-20T15:40:48.424" v="3251" actId="478"/>
          <ac:spMkLst>
            <pc:docMk/>
            <pc:sldMk cId="3022312979" sldId="277"/>
            <ac:spMk id="278" creationId="{794E54F3-B3DB-4B2C-BAF8-2355FBEE8862}"/>
          </ac:spMkLst>
        </pc:spChg>
        <pc:spChg chg="del mod">
          <ac:chgData name="hassan MH" userId="84cd2103f36ef0dc" providerId="LiveId" clId="{DB09E389-B254-452F-B509-6BD4BBA14926}" dt="2021-02-20T15:40:47.026" v="3250" actId="478"/>
          <ac:spMkLst>
            <pc:docMk/>
            <pc:sldMk cId="3022312979" sldId="277"/>
            <ac:spMk id="279" creationId="{A4FB55B5-BB6B-4901-9F2F-145343C26808}"/>
          </ac:spMkLst>
        </pc:spChg>
        <pc:spChg chg="add del mod topLvl">
          <ac:chgData name="hassan MH" userId="84cd2103f36ef0dc" providerId="LiveId" clId="{DB09E389-B254-452F-B509-6BD4BBA14926}" dt="2021-02-20T15:41:25.926" v="3264" actId="478"/>
          <ac:spMkLst>
            <pc:docMk/>
            <pc:sldMk cId="3022312979" sldId="277"/>
            <ac:spMk id="280" creationId="{3CB75247-D424-4F62-A770-A4F12E8203CC}"/>
          </ac:spMkLst>
        </pc:spChg>
        <pc:spChg chg="mod topLvl">
          <ac:chgData name="hassan MH" userId="84cd2103f36ef0dc" providerId="LiveId" clId="{DB09E389-B254-452F-B509-6BD4BBA14926}" dt="2021-02-20T15:47:55.911" v="3381" actId="164"/>
          <ac:spMkLst>
            <pc:docMk/>
            <pc:sldMk cId="3022312979" sldId="277"/>
            <ac:spMk id="282" creationId="{A41ED382-3DC8-4025-A649-226E1404C34C}"/>
          </ac:spMkLst>
        </pc:spChg>
        <pc:spChg chg="del mod topLvl">
          <ac:chgData name="hassan MH" userId="84cd2103f36ef0dc" providerId="LiveId" clId="{DB09E389-B254-452F-B509-6BD4BBA14926}" dt="2021-02-20T15:41:25.926" v="3264" actId="478"/>
          <ac:spMkLst>
            <pc:docMk/>
            <pc:sldMk cId="3022312979" sldId="277"/>
            <ac:spMk id="283" creationId="{15742A95-26F0-45EA-8670-ECC3C6503C32}"/>
          </ac:spMkLst>
        </pc:spChg>
        <pc:spChg chg="del mod topLvl">
          <ac:chgData name="hassan MH" userId="84cd2103f36ef0dc" providerId="LiveId" clId="{DB09E389-B254-452F-B509-6BD4BBA14926}" dt="2021-02-20T15:41:25.926" v="3264" actId="478"/>
          <ac:spMkLst>
            <pc:docMk/>
            <pc:sldMk cId="3022312979" sldId="277"/>
            <ac:spMk id="284" creationId="{B49D6060-E751-4831-A060-5BD52A319DCC}"/>
          </ac:spMkLst>
        </pc:spChg>
        <pc:spChg chg="del mod topLvl">
          <ac:chgData name="hassan MH" userId="84cd2103f36ef0dc" providerId="LiveId" clId="{DB09E389-B254-452F-B509-6BD4BBA14926}" dt="2021-02-20T15:41:25.926" v="3264" actId="478"/>
          <ac:spMkLst>
            <pc:docMk/>
            <pc:sldMk cId="3022312979" sldId="277"/>
            <ac:spMk id="285" creationId="{D3D57A8A-5461-4FCB-809C-8437C10F43B5}"/>
          </ac:spMkLst>
        </pc:spChg>
        <pc:spChg chg="del mod topLvl">
          <ac:chgData name="hassan MH" userId="84cd2103f36ef0dc" providerId="LiveId" clId="{DB09E389-B254-452F-B509-6BD4BBA14926}" dt="2021-02-20T15:41:25.926" v="3264" actId="478"/>
          <ac:spMkLst>
            <pc:docMk/>
            <pc:sldMk cId="3022312979" sldId="277"/>
            <ac:spMk id="286" creationId="{1D099258-ABE5-469B-871B-3CD0FA1D97A9}"/>
          </ac:spMkLst>
        </pc:spChg>
        <pc:spChg chg="del mod topLvl">
          <ac:chgData name="hassan MH" userId="84cd2103f36ef0dc" providerId="LiveId" clId="{DB09E389-B254-452F-B509-6BD4BBA14926}" dt="2021-02-20T15:41:25.926" v="3264" actId="478"/>
          <ac:spMkLst>
            <pc:docMk/>
            <pc:sldMk cId="3022312979" sldId="277"/>
            <ac:spMk id="287" creationId="{32FBB0C6-C7C7-49A5-BDB3-9818E58467E8}"/>
          </ac:spMkLst>
        </pc:spChg>
        <pc:spChg chg="del mod topLvl">
          <ac:chgData name="hassan MH" userId="84cd2103f36ef0dc" providerId="LiveId" clId="{DB09E389-B254-452F-B509-6BD4BBA14926}" dt="2021-02-20T15:41:25.926" v="3264" actId="478"/>
          <ac:spMkLst>
            <pc:docMk/>
            <pc:sldMk cId="3022312979" sldId="277"/>
            <ac:spMk id="288" creationId="{9B0044B2-4079-47B4-80F4-65DA3966945F}"/>
          </ac:spMkLst>
        </pc:spChg>
        <pc:spChg chg="del mod topLvl">
          <ac:chgData name="hassan MH" userId="84cd2103f36ef0dc" providerId="LiveId" clId="{DB09E389-B254-452F-B509-6BD4BBA14926}" dt="2021-02-20T15:41:25.926" v="3264" actId="478"/>
          <ac:spMkLst>
            <pc:docMk/>
            <pc:sldMk cId="3022312979" sldId="277"/>
            <ac:spMk id="289" creationId="{B6534E8B-E783-41ED-8B0A-7C06358B766A}"/>
          </ac:spMkLst>
        </pc:spChg>
        <pc:spChg chg="del mod topLvl">
          <ac:chgData name="hassan MH" userId="84cd2103f36ef0dc" providerId="LiveId" clId="{DB09E389-B254-452F-B509-6BD4BBA14926}" dt="2021-02-20T15:41:25.926" v="3264" actId="478"/>
          <ac:spMkLst>
            <pc:docMk/>
            <pc:sldMk cId="3022312979" sldId="277"/>
            <ac:spMk id="290" creationId="{9F06933B-59E8-4208-8EB4-2400BC61BFD3}"/>
          </ac:spMkLst>
        </pc:spChg>
        <pc:spChg chg="del mod topLvl">
          <ac:chgData name="hassan MH" userId="84cd2103f36ef0dc" providerId="LiveId" clId="{DB09E389-B254-452F-B509-6BD4BBA14926}" dt="2021-02-20T15:41:25.926" v="3264" actId="478"/>
          <ac:spMkLst>
            <pc:docMk/>
            <pc:sldMk cId="3022312979" sldId="277"/>
            <ac:spMk id="291" creationId="{59496437-EF59-4D31-8407-DFB3C4A688F3}"/>
          </ac:spMkLst>
        </pc:spChg>
        <pc:spChg chg="del mod topLvl">
          <ac:chgData name="hassan MH" userId="84cd2103f36ef0dc" providerId="LiveId" clId="{DB09E389-B254-452F-B509-6BD4BBA14926}" dt="2021-02-20T15:41:25.926" v="3264" actId="478"/>
          <ac:spMkLst>
            <pc:docMk/>
            <pc:sldMk cId="3022312979" sldId="277"/>
            <ac:spMk id="292" creationId="{9563FBDE-2045-4089-9C57-66831B431A3F}"/>
          </ac:spMkLst>
        </pc:spChg>
        <pc:spChg chg="del mod topLvl">
          <ac:chgData name="hassan MH" userId="84cd2103f36ef0dc" providerId="LiveId" clId="{DB09E389-B254-452F-B509-6BD4BBA14926}" dt="2021-02-20T15:41:25.926" v="3264" actId="478"/>
          <ac:spMkLst>
            <pc:docMk/>
            <pc:sldMk cId="3022312979" sldId="277"/>
            <ac:spMk id="293" creationId="{ADB155FD-AAD2-4045-BF14-9A966C11B32A}"/>
          </ac:spMkLst>
        </pc:spChg>
        <pc:spChg chg="mod">
          <ac:chgData name="hassan MH" userId="84cd2103f36ef0dc" providerId="LiveId" clId="{DB09E389-B254-452F-B509-6BD4BBA14926}" dt="2021-02-20T15:40:42.392" v="3249" actId="165"/>
          <ac:spMkLst>
            <pc:docMk/>
            <pc:sldMk cId="3022312979" sldId="277"/>
            <ac:spMk id="295" creationId="{36CC2054-6B2F-4041-BED1-10CC97CDDBF2}"/>
          </ac:spMkLst>
        </pc:spChg>
        <pc:spChg chg="mod">
          <ac:chgData name="hassan MH" userId="84cd2103f36ef0dc" providerId="LiveId" clId="{DB09E389-B254-452F-B509-6BD4BBA14926}" dt="2021-02-20T15:40:42.392" v="3249" actId="165"/>
          <ac:spMkLst>
            <pc:docMk/>
            <pc:sldMk cId="3022312979" sldId="277"/>
            <ac:spMk id="296" creationId="{7DB7E9C6-BB01-4E27-8BF6-F868DD34E49B}"/>
          </ac:spMkLst>
        </pc:spChg>
        <pc:spChg chg="mod">
          <ac:chgData name="hassan MH" userId="84cd2103f36ef0dc" providerId="LiveId" clId="{DB09E389-B254-452F-B509-6BD4BBA14926}" dt="2021-02-20T15:40:42.392" v="3249" actId="165"/>
          <ac:spMkLst>
            <pc:docMk/>
            <pc:sldMk cId="3022312979" sldId="277"/>
            <ac:spMk id="297" creationId="{C84C9DCF-A2BE-4333-81C3-E0F846908FCB}"/>
          </ac:spMkLst>
        </pc:spChg>
        <pc:spChg chg="mod">
          <ac:chgData name="hassan MH" userId="84cd2103f36ef0dc" providerId="LiveId" clId="{DB09E389-B254-452F-B509-6BD4BBA14926}" dt="2021-02-20T15:40:42.392" v="3249" actId="165"/>
          <ac:spMkLst>
            <pc:docMk/>
            <pc:sldMk cId="3022312979" sldId="277"/>
            <ac:spMk id="299" creationId="{2D03DCC0-5415-429D-978E-640EF6756385}"/>
          </ac:spMkLst>
        </pc:spChg>
        <pc:spChg chg="mod">
          <ac:chgData name="hassan MH" userId="84cd2103f36ef0dc" providerId="LiveId" clId="{DB09E389-B254-452F-B509-6BD4BBA14926}" dt="2021-02-20T15:40:42.392" v="3249" actId="165"/>
          <ac:spMkLst>
            <pc:docMk/>
            <pc:sldMk cId="3022312979" sldId="277"/>
            <ac:spMk id="300" creationId="{FF376731-3815-4DF4-9B9F-D569181F6394}"/>
          </ac:spMkLst>
        </pc:spChg>
        <pc:spChg chg="mod">
          <ac:chgData name="hassan MH" userId="84cd2103f36ef0dc" providerId="LiveId" clId="{DB09E389-B254-452F-B509-6BD4BBA14926}" dt="2021-02-20T15:40:42.392" v="3249" actId="165"/>
          <ac:spMkLst>
            <pc:docMk/>
            <pc:sldMk cId="3022312979" sldId="277"/>
            <ac:spMk id="301" creationId="{F3DF3802-B08F-4244-A7EE-BEAC9287A826}"/>
          </ac:spMkLst>
        </pc:spChg>
        <pc:spChg chg="mod">
          <ac:chgData name="hassan MH" userId="84cd2103f36ef0dc" providerId="LiveId" clId="{DB09E389-B254-452F-B509-6BD4BBA14926}" dt="2021-02-20T15:40:42.392" v="3249" actId="165"/>
          <ac:spMkLst>
            <pc:docMk/>
            <pc:sldMk cId="3022312979" sldId="277"/>
            <ac:spMk id="303" creationId="{F620DA41-8AD0-49A9-8139-B3B2325DA178}"/>
          </ac:spMkLst>
        </pc:spChg>
        <pc:spChg chg="mod">
          <ac:chgData name="hassan MH" userId="84cd2103f36ef0dc" providerId="LiveId" clId="{DB09E389-B254-452F-B509-6BD4BBA14926}" dt="2021-02-20T15:40:42.392" v="3249" actId="165"/>
          <ac:spMkLst>
            <pc:docMk/>
            <pc:sldMk cId="3022312979" sldId="277"/>
            <ac:spMk id="304" creationId="{AB03E962-170F-4BAB-AF06-0A6D8E41B181}"/>
          </ac:spMkLst>
        </pc:spChg>
        <pc:spChg chg="mod">
          <ac:chgData name="hassan MH" userId="84cd2103f36ef0dc" providerId="LiveId" clId="{DB09E389-B254-452F-B509-6BD4BBA14926}" dt="2021-02-20T15:40:42.392" v="3249" actId="165"/>
          <ac:spMkLst>
            <pc:docMk/>
            <pc:sldMk cId="3022312979" sldId="277"/>
            <ac:spMk id="305" creationId="{7B2ADC96-2C99-41A4-A94D-3CF7C752E107}"/>
          </ac:spMkLst>
        </pc:spChg>
        <pc:spChg chg="mod">
          <ac:chgData name="hassan MH" userId="84cd2103f36ef0dc" providerId="LiveId" clId="{DB09E389-B254-452F-B509-6BD4BBA14926}" dt="2021-02-20T15:40:42.392" v="3249" actId="165"/>
          <ac:spMkLst>
            <pc:docMk/>
            <pc:sldMk cId="3022312979" sldId="277"/>
            <ac:spMk id="307" creationId="{1CAADFEB-55E2-40BE-8A1E-F3A85AD79250}"/>
          </ac:spMkLst>
        </pc:spChg>
        <pc:spChg chg="mod">
          <ac:chgData name="hassan MH" userId="84cd2103f36ef0dc" providerId="LiveId" clId="{DB09E389-B254-452F-B509-6BD4BBA14926}" dt="2021-02-20T15:40:42.392" v="3249" actId="165"/>
          <ac:spMkLst>
            <pc:docMk/>
            <pc:sldMk cId="3022312979" sldId="277"/>
            <ac:spMk id="308" creationId="{050589B7-23C9-405A-BBA7-A9B6D5BB6942}"/>
          </ac:spMkLst>
        </pc:spChg>
        <pc:spChg chg="mod">
          <ac:chgData name="hassan MH" userId="84cd2103f36ef0dc" providerId="LiveId" clId="{DB09E389-B254-452F-B509-6BD4BBA14926}" dt="2021-02-20T15:40:42.392" v="3249" actId="165"/>
          <ac:spMkLst>
            <pc:docMk/>
            <pc:sldMk cId="3022312979" sldId="277"/>
            <ac:spMk id="309" creationId="{F28905B3-BF5E-4209-8C3D-3EFBDFFBCF4A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10" creationId="{27C82245-A81A-4F6E-B802-BAFE58514F5C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11" creationId="{019B509F-0291-4B80-8742-856B552E07FB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12" creationId="{77BEAEB8-E57F-4B23-884B-372EFB5FFD3D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13" creationId="{6C75C77B-1A8A-4619-BFE5-F9C85B7D60E5}"/>
          </ac:spMkLst>
        </pc:spChg>
        <pc:spChg chg="mod">
          <ac:chgData name="hassan MH" userId="84cd2103f36ef0dc" providerId="LiveId" clId="{DB09E389-B254-452F-B509-6BD4BBA14926}" dt="2021-02-20T15:40:42.392" v="3249" actId="165"/>
          <ac:spMkLst>
            <pc:docMk/>
            <pc:sldMk cId="3022312979" sldId="277"/>
            <ac:spMk id="315" creationId="{4D436CD8-9B07-4ECD-B5C1-10AE2D8D5D0C}"/>
          </ac:spMkLst>
        </pc:spChg>
        <pc:spChg chg="mod">
          <ac:chgData name="hassan MH" userId="84cd2103f36ef0dc" providerId="LiveId" clId="{DB09E389-B254-452F-B509-6BD4BBA14926}" dt="2021-02-20T15:40:42.392" v="3249" actId="165"/>
          <ac:spMkLst>
            <pc:docMk/>
            <pc:sldMk cId="3022312979" sldId="277"/>
            <ac:spMk id="316" creationId="{F6F3463B-8396-4B49-90F7-969ACAAB0D1E}"/>
          </ac:spMkLst>
        </pc:spChg>
        <pc:spChg chg="mod">
          <ac:chgData name="hassan MH" userId="84cd2103f36ef0dc" providerId="LiveId" clId="{DB09E389-B254-452F-B509-6BD4BBA14926}" dt="2021-02-20T15:40:42.392" v="3249" actId="165"/>
          <ac:spMkLst>
            <pc:docMk/>
            <pc:sldMk cId="3022312979" sldId="277"/>
            <ac:spMk id="317" creationId="{F73CB7B7-015C-4BD4-BA9C-4F28EF66924B}"/>
          </ac:spMkLst>
        </pc:spChg>
        <pc:spChg chg="mod">
          <ac:chgData name="hassan MH" userId="84cd2103f36ef0dc" providerId="LiveId" clId="{DB09E389-B254-452F-B509-6BD4BBA14926}" dt="2021-02-20T15:40:42.392" v="3249" actId="165"/>
          <ac:spMkLst>
            <pc:docMk/>
            <pc:sldMk cId="3022312979" sldId="277"/>
            <ac:spMk id="318" creationId="{288B0FC3-2CEA-4D65-810E-C49080F1CB01}"/>
          </ac:spMkLst>
        </pc:spChg>
        <pc:spChg chg="mod">
          <ac:chgData name="hassan MH" userId="84cd2103f36ef0dc" providerId="LiveId" clId="{DB09E389-B254-452F-B509-6BD4BBA14926}" dt="2021-02-20T15:40:42.392" v="3249" actId="165"/>
          <ac:spMkLst>
            <pc:docMk/>
            <pc:sldMk cId="3022312979" sldId="277"/>
            <ac:spMk id="319" creationId="{C82B5EB0-E0F8-4626-872E-B59C16C3DE16}"/>
          </ac:spMkLst>
        </pc:spChg>
        <pc:spChg chg="add del mod topLvl">
          <ac:chgData name="hassan MH" userId="84cd2103f36ef0dc" providerId="LiveId" clId="{DB09E389-B254-452F-B509-6BD4BBA14926}" dt="2021-02-20T15:46:51.694" v="3371" actId="478"/>
          <ac:spMkLst>
            <pc:docMk/>
            <pc:sldMk cId="3022312979" sldId="277"/>
            <ac:spMk id="320" creationId="{16D3AF70-38A3-4B3F-86FC-1E5162D899EE}"/>
          </ac:spMkLst>
        </pc:spChg>
        <pc:spChg chg="add del mod topLvl">
          <ac:chgData name="hassan MH" userId="84cd2103f36ef0dc" providerId="LiveId" clId="{DB09E389-B254-452F-B509-6BD4BBA14926}" dt="2021-02-20T15:46:49.159" v="3370" actId="478"/>
          <ac:spMkLst>
            <pc:docMk/>
            <pc:sldMk cId="3022312979" sldId="277"/>
            <ac:spMk id="321" creationId="{3A3FC6F0-1F28-4896-A4CB-2E29DEA89A57}"/>
          </ac:spMkLst>
        </pc:spChg>
        <pc:spChg chg="add del mod topLvl">
          <ac:chgData name="hassan MH" userId="84cd2103f36ef0dc" providerId="LiveId" clId="{DB09E389-B254-452F-B509-6BD4BBA14926}" dt="2021-02-20T15:46:47.607" v="3369" actId="478"/>
          <ac:spMkLst>
            <pc:docMk/>
            <pc:sldMk cId="3022312979" sldId="277"/>
            <ac:spMk id="322" creationId="{15442968-869A-43A8-A1D1-D2370288F566}"/>
          </ac:spMkLst>
        </pc:spChg>
        <pc:spChg chg="add del mod topLvl">
          <ac:chgData name="hassan MH" userId="84cd2103f36ef0dc" providerId="LiveId" clId="{DB09E389-B254-452F-B509-6BD4BBA14926}" dt="2021-02-20T15:46:46.175" v="3368" actId="478"/>
          <ac:spMkLst>
            <pc:docMk/>
            <pc:sldMk cId="3022312979" sldId="277"/>
            <ac:spMk id="323" creationId="{2D141917-C642-4C34-B0BC-9C8E8E69D4EB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24" creationId="{8DCD7E28-2591-4C39-A039-37FD245D4824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25" creationId="{C4545C66-A4D6-4DEA-BC25-5B8A8E389FF3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26" creationId="{52D8D48A-E3B4-454A-9422-15C175E7A074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27" creationId="{4A1D858B-81C3-4FE6-91C4-95FA79FCF489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28" creationId="{CDD52085-118B-4C39-A3E8-412D0FAA2811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29" creationId="{34E77098-77B5-4EE1-8732-E748C0C4F0A4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30" creationId="{7DF9EC0C-7329-4558-9F27-8C3A60B06C49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31" creationId="{90E6A1A2-41C8-4829-8127-7E24F9DE3AA7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32" creationId="{78178BC5-15BA-44F0-8AB8-500A4FBEF873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33" creationId="{84E253AD-44B5-43D8-A59E-41BE1B4BE2EB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34" creationId="{D6320D90-BE78-4093-BC9C-B66D4E3C1447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35" creationId="{85F13008-97D9-4B88-B5C5-128652DA44E9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36" creationId="{42B436F7-C22C-481B-AB1A-C0E25A3E5D4E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37" creationId="{05F3DD9F-04F2-4AEE-9AA5-37B4502AFEB1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38" creationId="{4AFB7F52-8E56-4538-87A0-A7E8AB11D82D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39" creationId="{078A04E6-5C35-478D-8FED-09292CBE5678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40" creationId="{2F9282B4-07CD-4F26-BF28-8D71C00C3F88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41" creationId="{592621F3-4E23-4BD2-8F1D-AC6A59493315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42" creationId="{715AD9F8-7C95-4096-B4EE-5D42BDE7D461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43" creationId="{1E0543D8-8E4E-459D-8FBD-8F3092385B29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44" creationId="{F04F8025-4147-46E9-BCCC-A815103104CB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45" creationId="{BAD06DD8-D5B8-478A-ADAC-605DD17F561E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46" creationId="{9B040165-49AD-412C-B4D0-A8AC56208636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47" creationId="{84581E43-7B92-432D-9C93-18BFA4B477E0}"/>
          </ac:spMkLst>
        </pc:spChg>
        <pc:spChg chg="add del mod topLvl">
          <ac:chgData name="hassan MH" userId="84cd2103f36ef0dc" providerId="LiveId" clId="{DB09E389-B254-452F-B509-6BD4BBA14926}" dt="2021-02-20T15:47:05.812" v="3374" actId="478"/>
          <ac:spMkLst>
            <pc:docMk/>
            <pc:sldMk cId="3022312979" sldId="277"/>
            <ac:spMk id="348" creationId="{36CB0633-B113-4E77-B81E-680DC1346204}"/>
          </ac:spMkLst>
        </pc:spChg>
        <pc:spChg chg="mod topLvl">
          <ac:chgData name="hassan MH" userId="84cd2103f36ef0dc" providerId="LiveId" clId="{DB09E389-B254-452F-B509-6BD4BBA14926}" dt="2021-02-20T15:47:55.911" v="3381" actId="164"/>
          <ac:spMkLst>
            <pc:docMk/>
            <pc:sldMk cId="3022312979" sldId="277"/>
            <ac:spMk id="350" creationId="{56563F74-BA29-4CAE-A39E-5CA3C88A005F}"/>
          </ac:spMkLst>
        </pc:spChg>
        <pc:spChg chg="del mod topLvl">
          <ac:chgData name="hassan MH" userId="84cd2103f36ef0dc" providerId="LiveId" clId="{DB09E389-B254-452F-B509-6BD4BBA14926}" dt="2021-02-20T15:41:19.824" v="3262" actId="478"/>
          <ac:spMkLst>
            <pc:docMk/>
            <pc:sldMk cId="3022312979" sldId="277"/>
            <ac:spMk id="351" creationId="{A11CC316-01D9-4EBA-A15B-8D3EB9221511}"/>
          </ac:spMkLst>
        </pc:spChg>
        <pc:spChg chg="del mod topLvl">
          <ac:chgData name="hassan MH" userId="84cd2103f36ef0dc" providerId="LiveId" clId="{DB09E389-B254-452F-B509-6BD4BBA14926}" dt="2021-02-20T15:41:19.824" v="3262" actId="478"/>
          <ac:spMkLst>
            <pc:docMk/>
            <pc:sldMk cId="3022312979" sldId="277"/>
            <ac:spMk id="352" creationId="{F21D5F13-E163-425A-9D15-3D433EA497B0}"/>
          </ac:spMkLst>
        </pc:spChg>
        <pc:spChg chg="del mod topLvl">
          <ac:chgData name="hassan MH" userId="84cd2103f36ef0dc" providerId="LiveId" clId="{DB09E389-B254-452F-B509-6BD4BBA14926}" dt="2021-02-20T15:41:19.824" v="3262" actId="478"/>
          <ac:spMkLst>
            <pc:docMk/>
            <pc:sldMk cId="3022312979" sldId="277"/>
            <ac:spMk id="353" creationId="{BDF9A6A0-5CD0-4088-BF60-56A0FA401F10}"/>
          </ac:spMkLst>
        </pc:spChg>
        <pc:spChg chg="del mod topLvl">
          <ac:chgData name="hassan MH" userId="84cd2103f36ef0dc" providerId="LiveId" clId="{DB09E389-B254-452F-B509-6BD4BBA14926}" dt="2021-02-20T15:41:19.824" v="3262" actId="478"/>
          <ac:spMkLst>
            <pc:docMk/>
            <pc:sldMk cId="3022312979" sldId="277"/>
            <ac:spMk id="354" creationId="{77C5C5A5-F2E8-4CC1-BFE1-514210D6D08E}"/>
          </ac:spMkLst>
        </pc:spChg>
        <pc:spChg chg="del mod topLvl">
          <ac:chgData name="hassan MH" userId="84cd2103f36ef0dc" providerId="LiveId" clId="{DB09E389-B254-452F-B509-6BD4BBA14926}" dt="2021-02-20T15:41:19.824" v="3262" actId="478"/>
          <ac:spMkLst>
            <pc:docMk/>
            <pc:sldMk cId="3022312979" sldId="277"/>
            <ac:spMk id="355" creationId="{97B164C4-90E5-42CB-97BE-16B94C4FE99E}"/>
          </ac:spMkLst>
        </pc:spChg>
        <pc:spChg chg="del mod topLvl">
          <ac:chgData name="hassan MH" userId="84cd2103f36ef0dc" providerId="LiveId" clId="{DB09E389-B254-452F-B509-6BD4BBA14926}" dt="2021-02-20T15:41:19.824" v="3262" actId="478"/>
          <ac:spMkLst>
            <pc:docMk/>
            <pc:sldMk cId="3022312979" sldId="277"/>
            <ac:spMk id="356" creationId="{346D45E6-537C-4E21-9805-2B38DF15A2BF}"/>
          </ac:spMkLst>
        </pc:spChg>
        <pc:spChg chg="del mod topLvl">
          <ac:chgData name="hassan MH" userId="84cd2103f36ef0dc" providerId="LiveId" clId="{DB09E389-B254-452F-B509-6BD4BBA14926}" dt="2021-02-20T15:41:19.824" v="3262" actId="478"/>
          <ac:spMkLst>
            <pc:docMk/>
            <pc:sldMk cId="3022312979" sldId="277"/>
            <ac:spMk id="357" creationId="{A6D49A36-4991-445B-8FF0-27F2BA66EA03}"/>
          </ac:spMkLst>
        </pc:spChg>
        <pc:spChg chg="del mod topLvl">
          <ac:chgData name="hassan MH" userId="84cd2103f36ef0dc" providerId="LiveId" clId="{DB09E389-B254-452F-B509-6BD4BBA14926}" dt="2021-02-20T15:41:19.824" v="3262" actId="478"/>
          <ac:spMkLst>
            <pc:docMk/>
            <pc:sldMk cId="3022312979" sldId="277"/>
            <ac:spMk id="358" creationId="{53D0226A-EB9E-4E0E-A073-C5F4D20F8DEB}"/>
          </ac:spMkLst>
        </pc:spChg>
        <pc:spChg chg="del mod topLvl">
          <ac:chgData name="hassan MH" userId="84cd2103f36ef0dc" providerId="LiveId" clId="{DB09E389-B254-452F-B509-6BD4BBA14926}" dt="2021-02-20T15:41:19.824" v="3262" actId="478"/>
          <ac:spMkLst>
            <pc:docMk/>
            <pc:sldMk cId="3022312979" sldId="277"/>
            <ac:spMk id="359" creationId="{250E80FF-53B4-4C51-8FD0-1D5EDD679328}"/>
          </ac:spMkLst>
        </pc:spChg>
        <pc:spChg chg="del mod topLvl">
          <ac:chgData name="hassan MH" userId="84cd2103f36ef0dc" providerId="LiveId" clId="{DB09E389-B254-452F-B509-6BD4BBA14926}" dt="2021-02-20T15:41:19.824" v="3262" actId="478"/>
          <ac:spMkLst>
            <pc:docMk/>
            <pc:sldMk cId="3022312979" sldId="277"/>
            <ac:spMk id="360" creationId="{6FF64EF6-52D6-409F-B195-C36F6AE47139}"/>
          </ac:spMkLst>
        </pc:spChg>
        <pc:spChg chg="del mod topLvl">
          <ac:chgData name="hassan MH" userId="84cd2103f36ef0dc" providerId="LiveId" clId="{DB09E389-B254-452F-B509-6BD4BBA14926}" dt="2021-02-20T15:41:19.824" v="3262" actId="478"/>
          <ac:spMkLst>
            <pc:docMk/>
            <pc:sldMk cId="3022312979" sldId="277"/>
            <ac:spMk id="361" creationId="{BB530DE8-1A66-4B02-85E7-391C052F7385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63" creationId="{8DB451ED-B1A5-4979-B1B4-D3D215A78B16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64" creationId="{9C94A8AC-428C-4F71-90B8-29A6B4BEEAAD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65" creationId="{59B48025-FE0F-4D21-B02B-C4BE7BB3602A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66" creationId="{5748C6AC-70C1-40C2-8819-B620F946BDD6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67" creationId="{A5EF8C94-CE65-48A1-816D-37C3F1DD6619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68" creationId="{2D285B4D-EFC6-497A-9B48-05D181D8DF9C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69" creationId="{60A42862-E750-44C0-B721-F6DC3C63787B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70" creationId="{4622149D-2C4D-47F4-9E37-1CD2D3860AE6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71" creationId="{88CF41B1-8AD2-47E1-8439-8CB1CBCFC160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72" creationId="{BD065C0E-2423-4D97-B196-59A83CBB8F23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73" creationId="{6BCE3262-6120-4217-9B8E-068E77385DE4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74" creationId="{94552C6D-8E7D-40CA-BCB0-4E8EB0F54205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75" creationId="{E3843E3C-0563-43F2-83C9-67237A0C250B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77" creationId="{AB77E50B-8942-43A3-A0DC-D47675554FC0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78" creationId="{946E6A12-90DD-43F0-967D-A3967C09EF70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79" creationId="{D5D215FC-AEB0-4685-BE6B-46BA17028163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80" creationId="{9A8ADB57-577C-4C53-9AEC-A33D48065680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81" creationId="{F4EC08F3-51F5-441D-8289-52448BF46170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82" creationId="{041DD843-0AB0-4064-AB2F-0DCA1BE2F053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83" creationId="{246A70F7-414B-4A7B-AFD4-5EC458795313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84" creationId="{D90C66DD-A1F4-4D0C-80DC-23D215023478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85" creationId="{468CC5E6-CA54-4DBD-BBE7-6D4FE4AF42BA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86" creationId="{1CC06AA1-A9E7-4F80-B7B8-1C3D6FCA2D8A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87" creationId="{C8C5CC45-0DFF-4C44-ACF8-559CFD17C473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88" creationId="{239872A7-C212-41E7-B533-BBBDB8CB83A9}"/>
          </ac:spMkLst>
        </pc:spChg>
        <pc:spChg chg="mod">
          <ac:chgData name="hassan MH" userId="84cd2103f36ef0dc" providerId="LiveId" clId="{DB09E389-B254-452F-B509-6BD4BBA14926}" dt="2021-02-20T15:42:14.904" v="3284" actId="207"/>
          <ac:spMkLst>
            <pc:docMk/>
            <pc:sldMk cId="3022312979" sldId="277"/>
            <ac:spMk id="389" creationId="{EC5D387C-A741-4371-89BC-262E1A768E48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394" creationId="{7CD17910-B3AB-4D3D-A55A-56B46F50FF7D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395" creationId="{CCB3ADA4-E1F8-48CC-BDB6-87CA2E5B3886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396" creationId="{E164AED0-CAD6-4924-B88B-7A164DEB3E45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397" creationId="{C49A18B1-DF39-475A-BEA6-CBC60EA613B7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398" creationId="{7A1FB3DA-F1C9-46F2-B6B2-27FDD4523047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399" creationId="{C5418CAE-399C-478B-8EDD-973DE8BC9F2C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00" creationId="{FE36C580-23D1-4A6F-B2CA-BFB42C35BDC8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01" creationId="{632CEB6F-4E1D-4173-A480-BCAEED21F95F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02" creationId="{9924D34B-994D-4D82-97E8-E9CAFDDFFBFF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03" creationId="{F11CA9B7-3882-4DBA-BABB-C9CA5911B365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18" creationId="{44BBD750-4EAE-47B8-A4F1-F74A661BD337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19" creationId="{DDB2DF56-5E82-4285-9BFA-B81E93859A42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20" creationId="{53E9868F-1264-4A40-ADFB-F5452DF2EEAA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21" creationId="{1C3737BC-BF69-4C70-9779-DB57200C84E3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22" creationId="{1F46BFED-615D-456F-9A63-E277107ECE40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23" creationId="{C5C1C1C9-9F18-4662-84A6-8037380EF24A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24" creationId="{9B36A663-934A-4E3F-9D30-06AF8A0D50A0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25" creationId="{AB7E0B79-1C52-4FD7-B259-ADD2F8A7CFDC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26" creationId="{C39831EC-450B-441D-8C9A-766D3FDF5BCE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27" creationId="{591DB174-2354-4035-9EB4-ADEDE345C412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28" creationId="{6A00837A-921E-43A1-8421-DA689239E34B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29" creationId="{25720B6F-D9DA-4D49-B6CC-1F878938CE42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30" creationId="{94502243-EFCC-4E2F-AE2F-52100586E3F2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31" creationId="{8ECF2DC9-3937-4698-B962-36EA26811E0A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32" creationId="{EC2563E3-7864-44A4-B009-3EB1A70E93B3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33" creationId="{57453D0C-F598-45E9-8ADD-493422F29D8A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34" creationId="{AFF58A8E-9385-4F99-B488-77CE36FCCB2D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35" creationId="{6D051E71-D0B1-4531-9BF3-286FD4B2C32A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36" creationId="{D103597A-BE67-4E6F-8524-1FA57BD5516F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37" creationId="{3687199C-5648-4C12-83F7-7522D8F971E5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38" creationId="{43317017-9668-404E-ACF1-4833C06A98E9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39" creationId="{5DE7DA67-87EB-4EAE-B3CA-8D2DA83482FF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40" creationId="{CAB63511-CEC1-47BB-B882-E1A88E6758F6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41" creationId="{121995C8-A31A-40CA-842C-3F24FD7FAD0C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42" creationId="{EC026D7D-21B0-4B94-AFB7-E66FBAF2A069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43" creationId="{48AADC11-5916-40E5-9626-3A9669B95F26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44" creationId="{E7C02D6A-8314-4152-82DB-32D6DE0CCB10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45" creationId="{BF787C73-6722-48C5-A556-E2511EC7D0F7}"/>
          </ac:spMkLst>
        </pc:spChg>
        <pc:spChg chg="mod">
          <ac:chgData name="hassan MH" userId="84cd2103f36ef0dc" providerId="LiveId" clId="{DB09E389-B254-452F-B509-6BD4BBA14926}" dt="2021-02-20T15:42:18.600" v="3287" actId="571"/>
          <ac:spMkLst>
            <pc:docMk/>
            <pc:sldMk cId="3022312979" sldId="277"/>
            <ac:spMk id="446" creationId="{6D81EEE1-F183-4E40-8F6C-668BC0ACC387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51" creationId="{8AC2E2A1-F8A0-4AF8-9DA1-800955145926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52" creationId="{909BDD0F-876F-4DDD-9B6A-C6B808CAF207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53" creationId="{A65E2DA8-9043-49E0-BF40-333E4233ED2A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54" creationId="{EE470A5A-3DEF-44F6-9898-8F5207AB26DF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55" creationId="{3A7F7C00-E7A8-4A10-AE24-64676AFC5FED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56" creationId="{71011808-15FC-42DD-B651-087CCF903581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57" creationId="{9791E80E-77DA-4AF3-AE30-72BE3F25006D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58" creationId="{4D822747-5010-4A0B-9049-4FC280747494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59" creationId="{46B88863-02E3-4F07-B64A-9FBBE6FC3527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60" creationId="{CCF607C5-7C12-47AB-8D00-17004074A81D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61" creationId="{359A7553-95FF-4CCA-AE15-9BA2ACFA15F8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62" creationId="{15F49428-C5EF-4DA8-8678-2BF848568FC3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63" creationId="{387EDBF7-7239-4276-9DD2-85905C244B25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64" creationId="{E1DBABE9-46F2-48AB-A0F6-8BF4FFB9A017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65" creationId="{825A6DAE-0070-404F-AD6E-38BCB8781DCE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66" creationId="{B540483C-7BB5-4F51-932C-85CDD9A3A55D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67" creationId="{521C6075-CF69-4086-A588-2705892D8205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68" creationId="{19999AD2-DDE8-4459-976A-FBB5C102D12A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69" creationId="{F08E6090-79DF-4440-A7E7-7F337EAA81F2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70" creationId="{7A0BD99F-D09B-44DE-8EE8-F267FEC66E5A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71" creationId="{933BD723-8B62-4794-AF18-A5AFFAB813B4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72" creationId="{BA4A74DF-4FE5-4C88-8593-983383F143B2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73" creationId="{338D5A45-5531-421D-BA10-4D31B36D1931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74" creationId="{6BF81732-17AC-4285-86DB-AD44A4C18258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75" creationId="{03A6A7BB-BF9D-4838-BC5E-DCF2AEDAFC03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76" creationId="{19901D97-1266-436E-BBAC-4C94A945B756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77" creationId="{1EA0AD72-E611-4A49-984B-3DCBA8A1552E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78" creationId="{FE1DC556-75D6-4397-9DD9-64CDCA092C50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79" creationId="{74ACC3EB-1664-4966-AB64-FDBFC8535E93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80" creationId="{D8A585AF-5403-4566-8B22-6CC65D71A2CD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81" creationId="{C0A44245-C50E-4382-8FEE-C0DF0BEFC576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82" creationId="{D983DA09-FA8C-499E-B967-26E8CBC10B28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83" creationId="{75F02A12-7A2C-424D-91E2-E8687149D4B2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84" creationId="{E363F901-41AE-4C89-8E99-63C41BF5620A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85" creationId="{F2BBAC72-BBB4-49D4-829A-B7978C361DED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86" creationId="{A3317BB1-A270-4148-A0EE-531289655E7C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87" creationId="{6A220974-A4C8-449B-8336-171ED707A1E5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88" creationId="{CC9E9C1C-36E9-4BD5-9EE5-DC1673CE8A07}"/>
          </ac:spMkLst>
        </pc:spChg>
        <pc:spChg chg="mod">
          <ac:chgData name="hassan MH" userId="84cd2103f36ef0dc" providerId="LiveId" clId="{DB09E389-B254-452F-B509-6BD4BBA14926}" dt="2021-02-20T15:42:24.640" v="3292" actId="948"/>
          <ac:spMkLst>
            <pc:docMk/>
            <pc:sldMk cId="3022312979" sldId="277"/>
            <ac:spMk id="489" creationId="{6EF0458E-78B5-4EB8-84F4-D2B8239C8C9E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494" creationId="{CA062141-0A45-476E-B97A-1AEFFE1EDE7C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495" creationId="{14CCA339-A333-4E94-822C-397129062437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496" creationId="{58649A81-7D9C-4416-AE12-8C6EDA26EA08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497" creationId="{315B21EA-6C14-41F2-B670-F5799D2C7B14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498" creationId="{A917EE31-2518-4479-9D08-2DB76C69CF13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499" creationId="{2E9C55A8-C35B-4D3E-80E3-CF08FDD7CB1A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00" creationId="{CFF178E0-AAA3-485B-A4C7-2ECB3FB10715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01" creationId="{242767B0-FCD4-4681-8F1C-70669916A051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02" creationId="{67120A0A-1100-420E-9E72-02640A1A4144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03" creationId="{4EBA197D-1850-4C18-B12C-3F0B422F1748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04" creationId="{AC5A8227-AE4C-4CBF-8058-EDAA27905B32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05" creationId="{0441D8EE-62A6-4A0F-BA61-66EBCB849AD9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06" creationId="{7B134BF5-CC29-4B91-A837-5DE572F2DE63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07" creationId="{E8A671A5-A5A3-4EFA-AAF1-10ED253E5DB3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08" creationId="{30A6CD1E-36E2-4CFF-9C90-BFFA68808F25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09" creationId="{C75BF5A3-1F61-417F-B06E-9C23CC4E8FAB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10" creationId="{05C99095-DC4C-4D2F-BD48-9C80F3F9FAA0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11" creationId="{0CAE8E1A-BAD9-4797-8DFD-E96AB2495FC6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12" creationId="{7CFF9F80-38F1-46CE-8A07-A5863589B09B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13" creationId="{CFA4C0A2-1F81-4B86-8ED0-8E3FF1B4F366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14" creationId="{3CF6D01F-B7FC-42A3-87D3-AD380CF04E0E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15" creationId="{1BCD9304-10B6-4CBA-82DE-B7B3E0E7E90D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16" creationId="{8F85E503-40C8-4650-8A62-A36237AC0A7E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17" creationId="{04D92A98-9F80-4E98-A42D-E7F436EA0E2C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18" creationId="{92BF6560-5390-40AC-84DD-F321C77E6FF9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19" creationId="{B0874E7D-CB57-459B-83D9-8134756755E9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20" creationId="{05211711-46B9-4601-87D3-855238C0E1EC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21" creationId="{E23B9C94-D636-4C00-9A07-EC7893CD8321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22" creationId="{42F67DFB-096A-47A6-912D-C18273F42705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23" creationId="{887118DC-ACCE-44F2-A8D2-FDC03E664FE5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24" creationId="{6B5B0FD6-635A-465E-A2FA-F8B6DCCA5A85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25" creationId="{D1E64C5B-C93E-495A-B51D-CD717D8ABB04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26" creationId="{6CCBD146-1265-4E06-B3F1-D84E32990282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27" creationId="{5568D61D-AF31-4414-A4EB-01E7E949B5DF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28" creationId="{00D7FF86-480F-41E7-AD9B-C2F1C7B7E7A3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29" creationId="{50111D8F-3F53-4460-9B93-024B23FD15A2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30" creationId="{25B472DF-37B5-45BF-AD34-97E685CD4775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31" creationId="{63DAF9BF-BC3F-404D-B298-5CEEECD469D5}"/>
          </ac:spMkLst>
        </pc:spChg>
        <pc:spChg chg="mod">
          <ac:chgData name="hassan MH" userId="84cd2103f36ef0dc" providerId="LiveId" clId="{DB09E389-B254-452F-B509-6BD4BBA14926}" dt="2021-02-20T15:42:26.889" v="3295" actId="571"/>
          <ac:spMkLst>
            <pc:docMk/>
            <pc:sldMk cId="3022312979" sldId="277"/>
            <ac:spMk id="532" creationId="{C7620B7E-45A2-4839-84B9-A5337A48958B}"/>
          </ac:spMkLst>
        </pc:spChg>
        <pc:spChg chg="mod">
          <ac:chgData name="hassan MH" userId="84cd2103f36ef0dc" providerId="LiveId" clId="{DB09E389-B254-452F-B509-6BD4BBA14926}" dt="2021-02-20T15:42:37.602" v="3297"/>
          <ac:spMkLst>
            <pc:docMk/>
            <pc:sldMk cId="3022312979" sldId="277"/>
            <ac:spMk id="536" creationId="{D9C9B19F-9843-4A58-B39D-472066888934}"/>
          </ac:spMkLst>
        </pc:spChg>
        <pc:spChg chg="mod">
          <ac:chgData name="hassan MH" userId="84cd2103f36ef0dc" providerId="LiveId" clId="{DB09E389-B254-452F-B509-6BD4BBA14926}" dt="2021-02-20T15:42:37.602" v="3297"/>
          <ac:spMkLst>
            <pc:docMk/>
            <pc:sldMk cId="3022312979" sldId="277"/>
            <ac:spMk id="537" creationId="{C304C368-F427-4829-B4B6-53C198B7C5FE}"/>
          </ac:spMkLst>
        </pc:spChg>
        <pc:spChg chg="mod">
          <ac:chgData name="hassan MH" userId="84cd2103f36ef0dc" providerId="LiveId" clId="{DB09E389-B254-452F-B509-6BD4BBA14926}" dt="2021-02-20T15:42:37.602" v="3297"/>
          <ac:spMkLst>
            <pc:docMk/>
            <pc:sldMk cId="3022312979" sldId="277"/>
            <ac:spMk id="538" creationId="{E03CD159-7277-4451-A85E-8F06439F758C}"/>
          </ac:spMkLst>
        </pc:spChg>
        <pc:spChg chg="mod">
          <ac:chgData name="hassan MH" userId="84cd2103f36ef0dc" providerId="LiveId" clId="{DB09E389-B254-452F-B509-6BD4BBA14926}" dt="2021-02-20T15:42:37.602" v="3297"/>
          <ac:spMkLst>
            <pc:docMk/>
            <pc:sldMk cId="3022312979" sldId="277"/>
            <ac:spMk id="539" creationId="{BF1B4028-3F0C-47E0-8D4D-10DDE6040A6B}"/>
          </ac:spMkLst>
        </pc:spChg>
        <pc:spChg chg="mod">
          <ac:chgData name="hassan MH" userId="84cd2103f36ef0dc" providerId="LiveId" clId="{DB09E389-B254-452F-B509-6BD4BBA14926}" dt="2021-02-20T15:42:37.602" v="3297"/>
          <ac:spMkLst>
            <pc:docMk/>
            <pc:sldMk cId="3022312979" sldId="277"/>
            <ac:spMk id="542" creationId="{C1907088-5EA7-4A81-969B-DB5F4C68E220}"/>
          </ac:spMkLst>
        </pc:spChg>
        <pc:spChg chg="mod">
          <ac:chgData name="hassan MH" userId="84cd2103f36ef0dc" providerId="LiveId" clId="{DB09E389-B254-452F-B509-6BD4BBA14926}" dt="2021-02-20T15:42:37.602" v="3297"/>
          <ac:spMkLst>
            <pc:docMk/>
            <pc:sldMk cId="3022312979" sldId="277"/>
            <ac:spMk id="543" creationId="{D2DD0637-2840-4E08-A6C9-850A52EB3501}"/>
          </ac:spMkLst>
        </pc:spChg>
        <pc:spChg chg="mod">
          <ac:chgData name="hassan MH" userId="84cd2103f36ef0dc" providerId="LiveId" clId="{DB09E389-B254-452F-B509-6BD4BBA14926}" dt="2021-02-20T15:42:37.602" v="3297"/>
          <ac:spMkLst>
            <pc:docMk/>
            <pc:sldMk cId="3022312979" sldId="277"/>
            <ac:spMk id="544" creationId="{F717B63A-0159-445A-A42D-21CDE832C2CA}"/>
          </ac:spMkLst>
        </pc:spChg>
        <pc:spChg chg="del mod">
          <ac:chgData name="hassan MH" userId="84cd2103f36ef0dc" providerId="LiveId" clId="{DB09E389-B254-452F-B509-6BD4BBA14926}" dt="2021-02-20T15:42:42.631" v="3298" actId="478"/>
          <ac:spMkLst>
            <pc:docMk/>
            <pc:sldMk cId="3022312979" sldId="277"/>
            <ac:spMk id="545" creationId="{D4D967DE-DBCE-4EEB-B107-3B93D507D2E7}"/>
          </ac:spMkLst>
        </pc:spChg>
        <pc:spChg chg="mod">
          <ac:chgData name="hassan MH" userId="84cd2103f36ef0dc" providerId="LiveId" clId="{DB09E389-B254-452F-B509-6BD4BBA14926}" dt="2021-02-20T15:42:37.602" v="3297"/>
          <ac:spMkLst>
            <pc:docMk/>
            <pc:sldMk cId="3022312979" sldId="277"/>
            <ac:spMk id="546" creationId="{464215E4-8096-4BEE-87F6-221D0BF3B5F5}"/>
          </ac:spMkLst>
        </pc:spChg>
        <pc:spChg chg="mod">
          <ac:chgData name="hassan MH" userId="84cd2103f36ef0dc" providerId="LiveId" clId="{DB09E389-B254-452F-B509-6BD4BBA14926}" dt="2021-02-20T15:42:37.602" v="3297"/>
          <ac:spMkLst>
            <pc:docMk/>
            <pc:sldMk cId="3022312979" sldId="277"/>
            <ac:spMk id="548" creationId="{6B2615B9-5E44-45C1-AAD3-2D5B86B14008}"/>
          </ac:spMkLst>
        </pc:spChg>
        <pc:spChg chg="mod">
          <ac:chgData name="hassan MH" userId="84cd2103f36ef0dc" providerId="LiveId" clId="{DB09E389-B254-452F-B509-6BD4BBA14926}" dt="2021-02-20T15:42:37.602" v="3297"/>
          <ac:spMkLst>
            <pc:docMk/>
            <pc:sldMk cId="3022312979" sldId="277"/>
            <ac:spMk id="549" creationId="{4085ACD3-41F2-4AF0-9A79-6F65530426F1}"/>
          </ac:spMkLst>
        </pc:spChg>
        <pc:spChg chg="mod">
          <ac:chgData name="hassan MH" userId="84cd2103f36ef0dc" providerId="LiveId" clId="{DB09E389-B254-452F-B509-6BD4BBA14926}" dt="2021-02-20T15:42:37.602" v="3297"/>
          <ac:spMkLst>
            <pc:docMk/>
            <pc:sldMk cId="3022312979" sldId="277"/>
            <ac:spMk id="550" creationId="{0150C200-0BBA-485D-B7EC-6D97969E2C74}"/>
          </ac:spMkLst>
        </pc:spChg>
        <pc:spChg chg="mod">
          <ac:chgData name="hassan MH" userId="84cd2103f36ef0dc" providerId="LiveId" clId="{DB09E389-B254-452F-B509-6BD4BBA14926}" dt="2021-02-20T15:43:38.687" v="3314" actId="1076"/>
          <ac:spMkLst>
            <pc:docMk/>
            <pc:sldMk cId="3022312979" sldId="277"/>
            <ac:spMk id="553" creationId="{FFD9B302-FC7A-4822-A03A-FE1428C7A58A}"/>
          </ac:spMkLst>
        </pc:spChg>
        <pc:spChg chg="mod">
          <ac:chgData name="hassan MH" userId="84cd2103f36ef0dc" providerId="LiveId" clId="{DB09E389-B254-452F-B509-6BD4BBA14926}" dt="2021-02-20T15:42:37.602" v="3297"/>
          <ac:spMkLst>
            <pc:docMk/>
            <pc:sldMk cId="3022312979" sldId="277"/>
            <ac:spMk id="556" creationId="{256661DF-3F6B-4187-B58C-911186020DB9}"/>
          </ac:spMkLst>
        </pc:spChg>
        <pc:spChg chg="mod">
          <ac:chgData name="hassan MH" userId="84cd2103f36ef0dc" providerId="LiveId" clId="{DB09E389-B254-452F-B509-6BD4BBA14926}" dt="2021-02-20T15:42:37.602" v="3297"/>
          <ac:spMkLst>
            <pc:docMk/>
            <pc:sldMk cId="3022312979" sldId="277"/>
            <ac:spMk id="557" creationId="{74AD8D7A-A644-4D9A-933D-C1A2F81B19CC}"/>
          </ac:spMkLst>
        </pc:spChg>
        <pc:spChg chg="del mod">
          <ac:chgData name="hassan MH" userId="84cd2103f36ef0dc" providerId="LiveId" clId="{DB09E389-B254-452F-B509-6BD4BBA14926}" dt="2021-02-20T15:42:46.223" v="3300" actId="478"/>
          <ac:spMkLst>
            <pc:docMk/>
            <pc:sldMk cId="3022312979" sldId="277"/>
            <ac:spMk id="558" creationId="{B910B838-9D8D-4113-AA7F-833D0DA03754}"/>
          </ac:spMkLst>
        </pc:spChg>
        <pc:spChg chg="del mod">
          <ac:chgData name="hassan MH" userId="84cd2103f36ef0dc" providerId="LiveId" clId="{DB09E389-B254-452F-B509-6BD4BBA14926}" dt="2021-02-20T15:42:44.865" v="3299" actId="478"/>
          <ac:spMkLst>
            <pc:docMk/>
            <pc:sldMk cId="3022312979" sldId="277"/>
            <ac:spMk id="559" creationId="{73297EBB-E337-4764-94F3-29C213063630}"/>
          </ac:spMkLst>
        </pc:spChg>
        <pc:spChg chg="del mod">
          <ac:chgData name="hassan MH" userId="84cd2103f36ef0dc" providerId="LiveId" clId="{DB09E389-B254-452F-B509-6BD4BBA14926}" dt="2021-02-20T15:42:50.292" v="3302" actId="478"/>
          <ac:spMkLst>
            <pc:docMk/>
            <pc:sldMk cId="3022312979" sldId="277"/>
            <ac:spMk id="560" creationId="{FA013D34-4A77-48ED-8F72-7A2A345E3392}"/>
          </ac:spMkLst>
        </pc:spChg>
        <pc:spChg chg="del mod">
          <ac:chgData name="hassan MH" userId="84cd2103f36ef0dc" providerId="LiveId" clId="{DB09E389-B254-452F-B509-6BD4BBA14926}" dt="2021-02-20T15:42:56.683" v="3304" actId="478"/>
          <ac:spMkLst>
            <pc:docMk/>
            <pc:sldMk cId="3022312979" sldId="277"/>
            <ac:spMk id="561" creationId="{F49981AA-DC46-4556-A165-D7BD21EFDDC6}"/>
          </ac:spMkLst>
        </pc:spChg>
        <pc:spChg chg="mod">
          <ac:chgData name="hassan MH" userId="84cd2103f36ef0dc" providerId="LiveId" clId="{DB09E389-B254-452F-B509-6BD4BBA14926}" dt="2021-02-20T15:42:37.602" v="3297"/>
          <ac:spMkLst>
            <pc:docMk/>
            <pc:sldMk cId="3022312979" sldId="277"/>
            <ac:spMk id="562" creationId="{E8E54204-AD10-49F8-A7D1-F1F2FFF3DE90}"/>
          </ac:spMkLst>
        </pc:spChg>
        <pc:spChg chg="mod">
          <ac:chgData name="hassan MH" userId="84cd2103f36ef0dc" providerId="LiveId" clId="{DB09E389-B254-452F-B509-6BD4BBA14926}" dt="2021-02-20T15:42:37.602" v="3297"/>
          <ac:spMkLst>
            <pc:docMk/>
            <pc:sldMk cId="3022312979" sldId="277"/>
            <ac:spMk id="563" creationId="{3B80B42E-239B-4050-9BAF-01901BF2DF94}"/>
          </ac:spMkLst>
        </pc:spChg>
        <pc:spChg chg="mod">
          <ac:chgData name="hassan MH" userId="84cd2103f36ef0dc" providerId="LiveId" clId="{DB09E389-B254-452F-B509-6BD4BBA14926}" dt="2021-02-20T15:42:37.602" v="3297"/>
          <ac:spMkLst>
            <pc:docMk/>
            <pc:sldMk cId="3022312979" sldId="277"/>
            <ac:spMk id="564" creationId="{DA5B24B6-A678-48C0-B72A-A8D98ED1693D}"/>
          </ac:spMkLst>
        </pc:spChg>
        <pc:spChg chg="mod">
          <ac:chgData name="hassan MH" userId="84cd2103f36ef0dc" providerId="LiveId" clId="{DB09E389-B254-452F-B509-6BD4BBA14926}" dt="2021-02-20T15:42:37.602" v="3297"/>
          <ac:spMkLst>
            <pc:docMk/>
            <pc:sldMk cId="3022312979" sldId="277"/>
            <ac:spMk id="565" creationId="{C15B7706-CEEB-4BBE-9FB8-35BA35295B48}"/>
          </ac:spMkLst>
        </pc:spChg>
        <pc:spChg chg="del mod">
          <ac:chgData name="hassan MH" userId="84cd2103f36ef0dc" providerId="LiveId" clId="{DB09E389-B254-452F-B509-6BD4BBA14926}" dt="2021-02-20T15:43:28.901" v="3313" actId="478"/>
          <ac:spMkLst>
            <pc:docMk/>
            <pc:sldMk cId="3022312979" sldId="277"/>
            <ac:spMk id="566" creationId="{98D6A5B5-BBDC-4CA6-800D-5B7B37F82A2E}"/>
          </ac:spMkLst>
        </pc:spChg>
        <pc:spChg chg="del mod">
          <ac:chgData name="hassan MH" userId="84cd2103f36ef0dc" providerId="LiveId" clId="{DB09E389-B254-452F-B509-6BD4BBA14926}" dt="2021-02-20T15:43:27.003" v="3312" actId="478"/>
          <ac:spMkLst>
            <pc:docMk/>
            <pc:sldMk cId="3022312979" sldId="277"/>
            <ac:spMk id="567" creationId="{524CA383-EC4E-4DCD-8A9C-3EBA09236348}"/>
          </ac:spMkLst>
        </pc:spChg>
        <pc:spChg chg="mod">
          <ac:chgData name="hassan MH" userId="84cd2103f36ef0dc" providerId="LiveId" clId="{DB09E389-B254-452F-B509-6BD4BBA14926}" dt="2021-02-20T15:42:37.602" v="3297"/>
          <ac:spMkLst>
            <pc:docMk/>
            <pc:sldMk cId="3022312979" sldId="277"/>
            <ac:spMk id="568" creationId="{BF293A7B-691D-484E-8A87-CCC74C66184E}"/>
          </ac:spMkLst>
        </pc:spChg>
        <pc:spChg chg="mod">
          <ac:chgData name="hassan MH" userId="84cd2103f36ef0dc" providerId="LiveId" clId="{DB09E389-B254-452F-B509-6BD4BBA14926}" dt="2021-02-20T15:42:37.602" v="3297"/>
          <ac:spMkLst>
            <pc:docMk/>
            <pc:sldMk cId="3022312979" sldId="277"/>
            <ac:spMk id="569" creationId="{9ABD98B7-5E8A-4ADA-81BA-20FE32091CA0}"/>
          </ac:spMkLst>
        </pc:spChg>
        <pc:spChg chg="mod">
          <ac:chgData name="hassan MH" userId="84cd2103f36ef0dc" providerId="LiveId" clId="{DB09E389-B254-452F-B509-6BD4BBA14926}" dt="2021-02-20T15:43:51.652" v="3323"/>
          <ac:spMkLst>
            <pc:docMk/>
            <pc:sldMk cId="3022312979" sldId="277"/>
            <ac:spMk id="571" creationId="{2E6B63FB-767F-4305-A6BB-8C5D415FD33A}"/>
          </ac:spMkLst>
        </pc:spChg>
        <pc:spChg chg="mod">
          <ac:chgData name="hassan MH" userId="84cd2103f36ef0dc" providerId="LiveId" clId="{DB09E389-B254-452F-B509-6BD4BBA14926}" dt="2021-02-20T15:43:51.652" v="3323"/>
          <ac:spMkLst>
            <pc:docMk/>
            <pc:sldMk cId="3022312979" sldId="277"/>
            <ac:spMk id="572" creationId="{429D41C4-0334-4833-8371-B6D140C41B71}"/>
          </ac:spMkLst>
        </pc:spChg>
        <pc:spChg chg="mod">
          <ac:chgData name="hassan MH" userId="84cd2103f36ef0dc" providerId="LiveId" clId="{DB09E389-B254-452F-B509-6BD4BBA14926}" dt="2021-02-20T15:43:51.652" v="3323"/>
          <ac:spMkLst>
            <pc:docMk/>
            <pc:sldMk cId="3022312979" sldId="277"/>
            <ac:spMk id="573" creationId="{82A601C8-099A-4200-9EFE-68D1D7B5B363}"/>
          </ac:spMkLst>
        </pc:spChg>
        <pc:spChg chg="mod">
          <ac:chgData name="hassan MH" userId="84cd2103f36ef0dc" providerId="LiveId" clId="{DB09E389-B254-452F-B509-6BD4BBA14926}" dt="2021-02-20T15:43:51.652" v="3323"/>
          <ac:spMkLst>
            <pc:docMk/>
            <pc:sldMk cId="3022312979" sldId="277"/>
            <ac:spMk id="574" creationId="{75328B22-8585-4AF5-9CE7-05F0756EF784}"/>
          </ac:spMkLst>
        </pc:spChg>
        <pc:spChg chg="mod">
          <ac:chgData name="hassan MH" userId="84cd2103f36ef0dc" providerId="LiveId" clId="{DB09E389-B254-452F-B509-6BD4BBA14926}" dt="2021-02-20T15:43:51.652" v="3323"/>
          <ac:spMkLst>
            <pc:docMk/>
            <pc:sldMk cId="3022312979" sldId="277"/>
            <ac:spMk id="575" creationId="{B208765D-1487-4BB6-A629-5D1F01B4D5B3}"/>
          </ac:spMkLst>
        </pc:spChg>
        <pc:spChg chg="mod">
          <ac:chgData name="hassan MH" userId="84cd2103f36ef0dc" providerId="LiveId" clId="{DB09E389-B254-452F-B509-6BD4BBA14926}" dt="2021-02-20T15:43:51.652" v="3323"/>
          <ac:spMkLst>
            <pc:docMk/>
            <pc:sldMk cId="3022312979" sldId="277"/>
            <ac:spMk id="576" creationId="{B7628822-7BD6-4B6F-A752-5E84B685E9F7}"/>
          </ac:spMkLst>
        </pc:spChg>
        <pc:spChg chg="mod">
          <ac:chgData name="hassan MH" userId="84cd2103f36ef0dc" providerId="LiveId" clId="{DB09E389-B254-452F-B509-6BD4BBA14926}" dt="2021-02-20T15:43:51.652" v="3323"/>
          <ac:spMkLst>
            <pc:docMk/>
            <pc:sldMk cId="3022312979" sldId="277"/>
            <ac:spMk id="577" creationId="{D6C974F0-4A55-48BC-9216-FC3618E08450}"/>
          </ac:spMkLst>
        </pc:spChg>
        <pc:spChg chg="mod">
          <ac:chgData name="hassan MH" userId="84cd2103f36ef0dc" providerId="LiveId" clId="{DB09E389-B254-452F-B509-6BD4BBA14926}" dt="2021-02-20T15:43:51.652" v="3323"/>
          <ac:spMkLst>
            <pc:docMk/>
            <pc:sldMk cId="3022312979" sldId="277"/>
            <ac:spMk id="578" creationId="{8C0B979A-6148-4DBF-A63F-1F7300CEFB21}"/>
          </ac:spMkLst>
        </pc:spChg>
        <pc:spChg chg="add mod">
          <ac:chgData name="hassan MH" userId="84cd2103f36ef0dc" providerId="LiveId" clId="{DB09E389-B254-452F-B509-6BD4BBA14926}" dt="2021-02-20T15:44:10.207" v="3327" actId="164"/>
          <ac:spMkLst>
            <pc:docMk/>
            <pc:sldMk cId="3022312979" sldId="277"/>
            <ac:spMk id="579" creationId="{6AC79B54-5D63-44B6-A42D-06374F271D1B}"/>
          </ac:spMkLst>
        </pc:spChg>
        <pc:spChg chg="add mod">
          <ac:chgData name="hassan MH" userId="84cd2103f36ef0dc" providerId="LiveId" clId="{DB09E389-B254-452F-B509-6BD4BBA14926}" dt="2021-02-20T15:44:10.207" v="3327" actId="164"/>
          <ac:spMkLst>
            <pc:docMk/>
            <pc:sldMk cId="3022312979" sldId="277"/>
            <ac:spMk id="580" creationId="{3DBD9759-FB56-4A0C-BE18-6A3319C2A09F}"/>
          </ac:spMkLst>
        </pc:spChg>
        <pc:spChg chg="add mod">
          <ac:chgData name="hassan MH" userId="84cd2103f36ef0dc" providerId="LiveId" clId="{DB09E389-B254-452F-B509-6BD4BBA14926}" dt="2021-02-20T15:44:10.207" v="3327" actId="164"/>
          <ac:spMkLst>
            <pc:docMk/>
            <pc:sldMk cId="3022312979" sldId="277"/>
            <ac:spMk id="581" creationId="{39840636-5EAF-4046-9A19-D82B70D8170A}"/>
          </ac:spMkLst>
        </pc:spChg>
        <pc:spChg chg="add mod">
          <ac:chgData name="hassan MH" userId="84cd2103f36ef0dc" providerId="LiveId" clId="{DB09E389-B254-452F-B509-6BD4BBA14926}" dt="2021-02-20T15:44:43.232" v="3336" actId="164"/>
          <ac:spMkLst>
            <pc:docMk/>
            <pc:sldMk cId="3022312979" sldId="277"/>
            <ac:spMk id="582" creationId="{25A87B0E-E9C6-48D9-936F-F4720DFB3B10}"/>
          </ac:spMkLst>
        </pc:spChg>
        <pc:spChg chg="add mod">
          <ac:chgData name="hassan MH" userId="84cd2103f36ef0dc" providerId="LiveId" clId="{DB09E389-B254-452F-B509-6BD4BBA14926}" dt="2021-02-20T15:44:43.232" v="3336" actId="164"/>
          <ac:spMkLst>
            <pc:docMk/>
            <pc:sldMk cId="3022312979" sldId="277"/>
            <ac:spMk id="583" creationId="{F5604961-14EF-4152-84CC-EFC491BB836A}"/>
          </ac:spMkLst>
        </pc:spChg>
        <pc:spChg chg="add mod">
          <ac:chgData name="hassan MH" userId="84cd2103f36ef0dc" providerId="LiveId" clId="{DB09E389-B254-452F-B509-6BD4BBA14926}" dt="2021-02-20T15:44:43.232" v="3336" actId="164"/>
          <ac:spMkLst>
            <pc:docMk/>
            <pc:sldMk cId="3022312979" sldId="277"/>
            <ac:spMk id="584" creationId="{C2467223-D184-4B9A-A8A7-D89729AAA141}"/>
          </ac:spMkLst>
        </pc:spChg>
        <pc:spChg chg="add mod">
          <ac:chgData name="hassan MH" userId="84cd2103f36ef0dc" providerId="LiveId" clId="{DB09E389-B254-452F-B509-6BD4BBA14926}" dt="2021-02-20T15:44:43.232" v="3336" actId="164"/>
          <ac:spMkLst>
            <pc:docMk/>
            <pc:sldMk cId="3022312979" sldId="277"/>
            <ac:spMk id="585" creationId="{F5645F9C-0CE8-4ED8-A41D-44AE80B2F74E}"/>
          </ac:spMkLst>
        </pc:spChg>
        <pc:spChg chg="add mod">
          <ac:chgData name="hassan MH" userId="84cd2103f36ef0dc" providerId="LiveId" clId="{DB09E389-B254-452F-B509-6BD4BBA14926}" dt="2021-02-20T15:44:43.232" v="3336" actId="164"/>
          <ac:spMkLst>
            <pc:docMk/>
            <pc:sldMk cId="3022312979" sldId="277"/>
            <ac:spMk id="586" creationId="{3DF4E5D5-35A0-404E-99F7-FA7DA1101D04}"/>
          </ac:spMkLst>
        </pc:spChg>
        <pc:spChg chg="add mod">
          <ac:chgData name="hassan MH" userId="84cd2103f36ef0dc" providerId="LiveId" clId="{DB09E389-B254-452F-B509-6BD4BBA14926}" dt="2021-02-20T15:44:43.232" v="3336" actId="164"/>
          <ac:spMkLst>
            <pc:docMk/>
            <pc:sldMk cId="3022312979" sldId="277"/>
            <ac:spMk id="587" creationId="{55667BAB-95AA-4AFB-8168-44A618CC28DE}"/>
          </ac:spMkLst>
        </pc:spChg>
        <pc:spChg chg="add mod">
          <ac:chgData name="hassan MH" userId="84cd2103f36ef0dc" providerId="LiveId" clId="{DB09E389-B254-452F-B509-6BD4BBA14926}" dt="2021-02-20T15:44:43.232" v="3336" actId="164"/>
          <ac:spMkLst>
            <pc:docMk/>
            <pc:sldMk cId="3022312979" sldId="277"/>
            <ac:spMk id="588" creationId="{82196EE3-645E-49DF-A52F-C36B748D3F1E}"/>
          </ac:spMkLst>
        </pc:spChg>
        <pc:spChg chg="add mod">
          <ac:chgData name="hassan MH" userId="84cd2103f36ef0dc" providerId="LiveId" clId="{DB09E389-B254-452F-B509-6BD4BBA14926}" dt="2021-02-20T15:44:43.232" v="3336" actId="164"/>
          <ac:spMkLst>
            <pc:docMk/>
            <pc:sldMk cId="3022312979" sldId="277"/>
            <ac:spMk id="589" creationId="{FB07AAB1-577F-41A8-8233-B63DCA55F1AF}"/>
          </ac:spMkLst>
        </pc:spChg>
        <pc:spChg chg="add mod">
          <ac:chgData name="hassan MH" userId="84cd2103f36ef0dc" providerId="LiveId" clId="{DB09E389-B254-452F-B509-6BD4BBA14926}" dt="2021-02-20T15:44:43.232" v="3336" actId="164"/>
          <ac:spMkLst>
            <pc:docMk/>
            <pc:sldMk cId="3022312979" sldId="277"/>
            <ac:spMk id="590" creationId="{EB3C19BD-A009-409B-BC21-0C4A2AAE1330}"/>
          </ac:spMkLst>
        </pc:spChg>
        <pc:spChg chg="add mod">
          <ac:chgData name="hassan MH" userId="84cd2103f36ef0dc" providerId="LiveId" clId="{DB09E389-B254-452F-B509-6BD4BBA14926}" dt="2021-02-20T15:44:43.232" v="3336" actId="164"/>
          <ac:spMkLst>
            <pc:docMk/>
            <pc:sldMk cId="3022312979" sldId="277"/>
            <ac:spMk id="591" creationId="{0294BE7D-23CC-492D-B895-22C936ABD640}"/>
          </ac:spMkLst>
        </pc:spChg>
        <pc:spChg chg="mod">
          <ac:chgData name="hassan MH" userId="84cd2103f36ef0dc" providerId="LiveId" clId="{DB09E389-B254-452F-B509-6BD4BBA14926}" dt="2021-02-20T15:46:08.151" v="3360"/>
          <ac:spMkLst>
            <pc:docMk/>
            <pc:sldMk cId="3022312979" sldId="277"/>
            <ac:spMk id="593" creationId="{D299EDC5-3B68-427B-8954-1F039F822926}"/>
          </ac:spMkLst>
        </pc:spChg>
        <pc:spChg chg="mod">
          <ac:chgData name="hassan MH" userId="84cd2103f36ef0dc" providerId="LiveId" clId="{DB09E389-B254-452F-B509-6BD4BBA14926}" dt="2021-02-20T15:46:08.151" v="3360"/>
          <ac:spMkLst>
            <pc:docMk/>
            <pc:sldMk cId="3022312979" sldId="277"/>
            <ac:spMk id="594" creationId="{80F8F928-15E7-4C59-8722-23663FAF9259}"/>
          </ac:spMkLst>
        </pc:spChg>
        <pc:spChg chg="mod">
          <ac:chgData name="hassan MH" userId="84cd2103f36ef0dc" providerId="LiveId" clId="{DB09E389-B254-452F-B509-6BD4BBA14926}" dt="2021-02-20T15:46:08.151" v="3360"/>
          <ac:spMkLst>
            <pc:docMk/>
            <pc:sldMk cId="3022312979" sldId="277"/>
            <ac:spMk id="595" creationId="{F5E876A4-B976-40A4-944A-3A71B24F2671}"/>
          </ac:spMkLst>
        </pc:spChg>
        <pc:spChg chg="mod">
          <ac:chgData name="hassan MH" userId="84cd2103f36ef0dc" providerId="LiveId" clId="{DB09E389-B254-452F-B509-6BD4BBA14926}" dt="2021-02-20T15:46:08.151" v="3360"/>
          <ac:spMkLst>
            <pc:docMk/>
            <pc:sldMk cId="3022312979" sldId="277"/>
            <ac:spMk id="596" creationId="{564F6470-BA4B-4FE7-A3C3-1D0B5ED31DBA}"/>
          </ac:spMkLst>
        </pc:spChg>
        <pc:spChg chg="mod">
          <ac:chgData name="hassan MH" userId="84cd2103f36ef0dc" providerId="LiveId" clId="{DB09E389-B254-452F-B509-6BD4BBA14926}" dt="2021-02-20T15:46:08.151" v="3360"/>
          <ac:spMkLst>
            <pc:docMk/>
            <pc:sldMk cId="3022312979" sldId="277"/>
            <ac:spMk id="597" creationId="{3491F098-AB8D-4CB5-9028-D18E3F347E21}"/>
          </ac:spMkLst>
        </pc:spChg>
        <pc:spChg chg="mod">
          <ac:chgData name="hassan MH" userId="84cd2103f36ef0dc" providerId="LiveId" clId="{DB09E389-B254-452F-B509-6BD4BBA14926}" dt="2021-02-20T15:46:08.151" v="3360"/>
          <ac:spMkLst>
            <pc:docMk/>
            <pc:sldMk cId="3022312979" sldId="277"/>
            <ac:spMk id="598" creationId="{D249C177-23F8-45FB-BE4C-2BE7D414F13E}"/>
          </ac:spMkLst>
        </pc:spChg>
        <pc:spChg chg="mod">
          <ac:chgData name="hassan MH" userId="84cd2103f36ef0dc" providerId="LiveId" clId="{DB09E389-B254-452F-B509-6BD4BBA14926}" dt="2021-02-20T15:46:08.151" v="3360"/>
          <ac:spMkLst>
            <pc:docMk/>
            <pc:sldMk cId="3022312979" sldId="277"/>
            <ac:spMk id="599" creationId="{BDA928E5-9B7F-49D0-AB16-2DE1A5B8FA17}"/>
          </ac:spMkLst>
        </pc:spChg>
        <pc:spChg chg="mod">
          <ac:chgData name="hassan MH" userId="84cd2103f36ef0dc" providerId="LiveId" clId="{DB09E389-B254-452F-B509-6BD4BBA14926}" dt="2021-02-20T15:46:08.151" v="3360"/>
          <ac:spMkLst>
            <pc:docMk/>
            <pc:sldMk cId="3022312979" sldId="277"/>
            <ac:spMk id="600" creationId="{EE826866-9BCB-4592-902B-BE6EE13E020A}"/>
          </ac:spMkLst>
        </pc:spChg>
        <pc:spChg chg="mod">
          <ac:chgData name="hassan MH" userId="84cd2103f36ef0dc" providerId="LiveId" clId="{DB09E389-B254-452F-B509-6BD4BBA14926}" dt="2021-02-20T15:46:08.151" v="3360"/>
          <ac:spMkLst>
            <pc:docMk/>
            <pc:sldMk cId="3022312979" sldId="277"/>
            <ac:spMk id="601" creationId="{9D58EDD6-D9AB-4F72-9423-98B5DFCA6EBB}"/>
          </ac:spMkLst>
        </pc:spChg>
        <pc:spChg chg="mod">
          <ac:chgData name="hassan MH" userId="84cd2103f36ef0dc" providerId="LiveId" clId="{DB09E389-B254-452F-B509-6BD4BBA14926}" dt="2021-02-20T15:46:08.151" v="3360"/>
          <ac:spMkLst>
            <pc:docMk/>
            <pc:sldMk cId="3022312979" sldId="277"/>
            <ac:spMk id="602" creationId="{1D1892B1-0C64-4BB1-B893-B0C63AB67917}"/>
          </ac:spMkLst>
        </pc:spChg>
        <pc:spChg chg="mod">
          <ac:chgData name="hassan MH" userId="84cd2103f36ef0dc" providerId="LiveId" clId="{DB09E389-B254-452F-B509-6BD4BBA14926}" dt="2021-02-20T15:46:08.151" v="3360"/>
          <ac:spMkLst>
            <pc:docMk/>
            <pc:sldMk cId="3022312979" sldId="277"/>
            <ac:spMk id="603" creationId="{2001749D-8BFF-452E-905B-7067BE225A22}"/>
          </ac:spMkLst>
        </pc:spChg>
        <pc:spChg chg="mod">
          <ac:chgData name="hassan MH" userId="84cd2103f36ef0dc" providerId="LiveId" clId="{DB09E389-B254-452F-B509-6BD4BBA14926}" dt="2021-02-20T15:46:08.151" v="3360"/>
          <ac:spMkLst>
            <pc:docMk/>
            <pc:sldMk cId="3022312979" sldId="277"/>
            <ac:spMk id="604" creationId="{5CD10B69-FDA9-4174-976F-C33A4541EC59}"/>
          </ac:spMkLst>
        </pc:spChg>
        <pc:spChg chg="mod">
          <ac:chgData name="hassan MH" userId="84cd2103f36ef0dc" providerId="LiveId" clId="{DB09E389-B254-452F-B509-6BD4BBA14926}" dt="2021-02-20T15:46:08.151" v="3360"/>
          <ac:spMkLst>
            <pc:docMk/>
            <pc:sldMk cId="3022312979" sldId="277"/>
            <ac:spMk id="605" creationId="{0EDCB2CB-645A-4BA1-BF0C-26FFD2B334F1}"/>
          </ac:spMkLst>
        </pc:spChg>
        <pc:spChg chg="mod">
          <ac:chgData name="hassan MH" userId="84cd2103f36ef0dc" providerId="LiveId" clId="{DB09E389-B254-452F-B509-6BD4BBA14926}" dt="2021-02-20T15:46:08.151" v="3360"/>
          <ac:spMkLst>
            <pc:docMk/>
            <pc:sldMk cId="3022312979" sldId="277"/>
            <ac:spMk id="606" creationId="{819675AC-82F4-4E3C-9DC0-1FDF638EACD8}"/>
          </ac:spMkLst>
        </pc:spChg>
        <pc:spChg chg="mod">
          <ac:chgData name="hassan MH" userId="84cd2103f36ef0dc" providerId="LiveId" clId="{DB09E389-B254-452F-B509-6BD4BBA14926}" dt="2021-02-20T15:46:08.151" v="3360"/>
          <ac:spMkLst>
            <pc:docMk/>
            <pc:sldMk cId="3022312979" sldId="277"/>
            <ac:spMk id="607" creationId="{4BCD1A4F-8C13-4B65-AF82-788CDB97148F}"/>
          </ac:spMkLst>
        </pc:spChg>
        <pc:spChg chg="mod">
          <ac:chgData name="hassan MH" userId="84cd2103f36ef0dc" providerId="LiveId" clId="{DB09E389-B254-452F-B509-6BD4BBA14926}" dt="2021-02-20T15:46:08.151" v="3360"/>
          <ac:spMkLst>
            <pc:docMk/>
            <pc:sldMk cId="3022312979" sldId="277"/>
            <ac:spMk id="608" creationId="{A71342BF-871C-4148-B0BD-0A241A15D41A}"/>
          </ac:spMkLst>
        </pc:spChg>
        <pc:spChg chg="mod">
          <ac:chgData name="hassan MH" userId="84cd2103f36ef0dc" providerId="LiveId" clId="{DB09E389-B254-452F-B509-6BD4BBA14926}" dt="2021-02-20T15:46:08.151" v="3360"/>
          <ac:spMkLst>
            <pc:docMk/>
            <pc:sldMk cId="3022312979" sldId="277"/>
            <ac:spMk id="609" creationId="{E23DEC0F-A787-40C3-A571-7E9D044D6B6F}"/>
          </ac:spMkLst>
        </pc:spChg>
        <pc:spChg chg="mod">
          <ac:chgData name="hassan MH" userId="84cd2103f36ef0dc" providerId="LiveId" clId="{DB09E389-B254-452F-B509-6BD4BBA14926}" dt="2021-02-20T15:46:08.151" v="3360"/>
          <ac:spMkLst>
            <pc:docMk/>
            <pc:sldMk cId="3022312979" sldId="277"/>
            <ac:spMk id="610" creationId="{35C7D947-B68E-4705-8359-3992252E9F05}"/>
          </ac:spMkLst>
        </pc:spChg>
        <pc:spChg chg="mod">
          <ac:chgData name="hassan MH" userId="84cd2103f36ef0dc" providerId="LiveId" clId="{DB09E389-B254-452F-B509-6BD4BBA14926}" dt="2021-02-20T15:46:08.151" v="3360"/>
          <ac:spMkLst>
            <pc:docMk/>
            <pc:sldMk cId="3022312979" sldId="277"/>
            <ac:spMk id="611" creationId="{B5F98981-9D9B-4C39-A297-4BFE773C001E}"/>
          </ac:spMkLst>
        </pc:spChg>
        <pc:spChg chg="mod">
          <ac:chgData name="hassan MH" userId="84cd2103f36ef0dc" providerId="LiveId" clId="{DB09E389-B254-452F-B509-6BD4BBA14926}" dt="2021-02-20T15:46:08.151" v="3360"/>
          <ac:spMkLst>
            <pc:docMk/>
            <pc:sldMk cId="3022312979" sldId="277"/>
            <ac:spMk id="612" creationId="{CD43A230-2698-4554-9554-8612B7538073}"/>
          </ac:spMkLst>
        </pc:spChg>
        <pc:spChg chg="mod">
          <ac:chgData name="hassan MH" userId="84cd2103f36ef0dc" providerId="LiveId" clId="{DB09E389-B254-452F-B509-6BD4BBA14926}" dt="2021-02-20T15:46:08.151" v="3360"/>
          <ac:spMkLst>
            <pc:docMk/>
            <pc:sldMk cId="3022312979" sldId="277"/>
            <ac:spMk id="613" creationId="{3F56331C-C172-4D76-B8C6-66F6373E95DF}"/>
          </ac:spMkLst>
        </pc:spChg>
        <pc:spChg chg="mod">
          <ac:chgData name="hassan MH" userId="84cd2103f36ef0dc" providerId="LiveId" clId="{DB09E389-B254-452F-B509-6BD4BBA14926}" dt="2021-02-20T15:46:08.151" v="3360"/>
          <ac:spMkLst>
            <pc:docMk/>
            <pc:sldMk cId="3022312979" sldId="277"/>
            <ac:spMk id="614" creationId="{2D2721A1-62D9-477F-AED9-9C36EC861CFB}"/>
          </ac:spMkLst>
        </pc:spChg>
        <pc:spChg chg="mod">
          <ac:chgData name="hassan MH" userId="84cd2103f36ef0dc" providerId="LiveId" clId="{DB09E389-B254-452F-B509-6BD4BBA14926}" dt="2021-02-20T15:46:08.151" v="3360"/>
          <ac:spMkLst>
            <pc:docMk/>
            <pc:sldMk cId="3022312979" sldId="277"/>
            <ac:spMk id="615" creationId="{34481AAA-4C54-4185-A7B0-E69B81FD108D}"/>
          </ac:spMkLst>
        </pc:spChg>
        <pc:spChg chg="mod">
          <ac:chgData name="hassan MH" userId="84cd2103f36ef0dc" providerId="LiveId" clId="{DB09E389-B254-452F-B509-6BD4BBA14926}" dt="2021-02-20T15:46:08.151" v="3360"/>
          <ac:spMkLst>
            <pc:docMk/>
            <pc:sldMk cId="3022312979" sldId="277"/>
            <ac:spMk id="616" creationId="{0FCEFE88-439A-4D44-82E0-FA71E4B58E0D}"/>
          </ac:spMkLst>
        </pc:spChg>
        <pc:spChg chg="mod">
          <ac:chgData name="hassan MH" userId="84cd2103f36ef0dc" providerId="LiveId" clId="{DB09E389-B254-452F-B509-6BD4BBA14926}" dt="2021-02-20T15:46:34.293" v="3365"/>
          <ac:spMkLst>
            <pc:docMk/>
            <pc:sldMk cId="3022312979" sldId="277"/>
            <ac:spMk id="618" creationId="{0E9226D2-3DB4-4F9D-9BD6-EF9377086101}"/>
          </ac:spMkLst>
        </pc:spChg>
        <pc:spChg chg="mod">
          <ac:chgData name="hassan MH" userId="84cd2103f36ef0dc" providerId="LiveId" clId="{DB09E389-B254-452F-B509-6BD4BBA14926}" dt="2021-02-20T15:46:34.293" v="3365"/>
          <ac:spMkLst>
            <pc:docMk/>
            <pc:sldMk cId="3022312979" sldId="277"/>
            <ac:spMk id="619" creationId="{2174990C-0B9E-4A83-8C40-AF4530D18DC9}"/>
          </ac:spMkLst>
        </pc:spChg>
        <pc:spChg chg="mod">
          <ac:chgData name="hassan MH" userId="84cd2103f36ef0dc" providerId="LiveId" clId="{DB09E389-B254-452F-B509-6BD4BBA14926}" dt="2021-02-20T15:46:34.293" v="3365"/>
          <ac:spMkLst>
            <pc:docMk/>
            <pc:sldMk cId="3022312979" sldId="277"/>
            <ac:spMk id="620" creationId="{B501E4D0-1189-473D-9D4C-AC3E59F38132}"/>
          </ac:spMkLst>
        </pc:spChg>
        <pc:spChg chg="mod">
          <ac:chgData name="hassan MH" userId="84cd2103f36ef0dc" providerId="LiveId" clId="{DB09E389-B254-452F-B509-6BD4BBA14926}" dt="2021-02-20T15:46:34.293" v="3365"/>
          <ac:spMkLst>
            <pc:docMk/>
            <pc:sldMk cId="3022312979" sldId="277"/>
            <ac:spMk id="621" creationId="{76157F86-1749-44DC-9DF5-64F15517D9EC}"/>
          </ac:spMkLst>
        </pc:spChg>
        <pc:spChg chg="mod">
          <ac:chgData name="hassan MH" userId="84cd2103f36ef0dc" providerId="LiveId" clId="{DB09E389-B254-452F-B509-6BD4BBA14926}" dt="2021-02-20T15:46:34.293" v="3365"/>
          <ac:spMkLst>
            <pc:docMk/>
            <pc:sldMk cId="3022312979" sldId="277"/>
            <ac:spMk id="622" creationId="{5C2DC0CC-0490-4ACA-974B-8D2455AC5E1C}"/>
          </ac:spMkLst>
        </pc:spChg>
        <pc:spChg chg="mod">
          <ac:chgData name="hassan MH" userId="84cd2103f36ef0dc" providerId="LiveId" clId="{DB09E389-B254-452F-B509-6BD4BBA14926}" dt="2021-02-20T15:46:34.293" v="3365"/>
          <ac:spMkLst>
            <pc:docMk/>
            <pc:sldMk cId="3022312979" sldId="277"/>
            <ac:spMk id="623" creationId="{DBA52529-3871-4C62-9EB9-C5E4C09419AF}"/>
          </ac:spMkLst>
        </pc:spChg>
        <pc:spChg chg="mod">
          <ac:chgData name="hassan MH" userId="84cd2103f36ef0dc" providerId="LiveId" clId="{DB09E389-B254-452F-B509-6BD4BBA14926}" dt="2021-02-20T15:46:34.293" v="3365"/>
          <ac:spMkLst>
            <pc:docMk/>
            <pc:sldMk cId="3022312979" sldId="277"/>
            <ac:spMk id="624" creationId="{72996681-04AF-4AC0-984C-0D6BB36D85B0}"/>
          </ac:spMkLst>
        </pc:spChg>
        <pc:spChg chg="mod">
          <ac:chgData name="hassan MH" userId="84cd2103f36ef0dc" providerId="LiveId" clId="{DB09E389-B254-452F-B509-6BD4BBA14926}" dt="2021-02-20T15:46:34.293" v="3365"/>
          <ac:spMkLst>
            <pc:docMk/>
            <pc:sldMk cId="3022312979" sldId="277"/>
            <ac:spMk id="625" creationId="{FFF25EC2-0BDD-4F1B-B458-880C30E9998B}"/>
          </ac:spMkLst>
        </pc:spChg>
        <pc:spChg chg="add mod">
          <ac:chgData name="hassan MH" userId="84cd2103f36ef0dc" providerId="LiveId" clId="{DB09E389-B254-452F-B509-6BD4BBA14926}" dt="2021-02-20T15:48:12.554" v="3385" actId="1076"/>
          <ac:spMkLst>
            <pc:docMk/>
            <pc:sldMk cId="3022312979" sldId="277"/>
            <ac:spMk id="626" creationId="{DC6DAA6B-134F-45AC-819A-256206441A9A}"/>
          </ac:spMkLst>
        </pc:spChg>
        <pc:spChg chg="add mod">
          <ac:chgData name="hassan MH" userId="84cd2103f36ef0dc" providerId="LiveId" clId="{DB09E389-B254-452F-B509-6BD4BBA14926}" dt="2021-02-20T15:48:12.554" v="3385" actId="1076"/>
          <ac:spMkLst>
            <pc:docMk/>
            <pc:sldMk cId="3022312979" sldId="277"/>
            <ac:spMk id="627" creationId="{04BC65E4-C12F-45BA-AEC2-FE19C9CF06DB}"/>
          </ac:spMkLst>
        </pc:spChg>
        <pc:grpChg chg="add del mod">
          <ac:chgData name="hassan MH" userId="84cd2103f36ef0dc" providerId="LiveId" clId="{DB09E389-B254-452F-B509-6BD4BBA14926}" dt="2021-02-20T15:40:42.392" v="3249" actId="165"/>
          <ac:grpSpMkLst>
            <pc:docMk/>
            <pc:sldMk cId="3022312979" sldId="277"/>
            <ac:grpSpMk id="2" creationId="{CCA4E3A9-82C3-4717-9C00-812DCEA37E9E}"/>
          </ac:grpSpMkLst>
        </pc:grpChg>
        <pc:grpChg chg="add mod">
          <ac:chgData name="hassan MH" userId="84cd2103f36ef0dc" providerId="LiveId" clId="{DB09E389-B254-452F-B509-6BD4BBA14926}" dt="2021-02-20T15:47:55.911" v="3381" actId="164"/>
          <ac:grpSpMkLst>
            <pc:docMk/>
            <pc:sldMk cId="3022312979" sldId="277"/>
            <ac:grpSpMk id="3" creationId="{1304A838-8738-45E9-8077-D418D3ED7945}"/>
          </ac:grpSpMkLst>
        </pc:grpChg>
        <pc:grpChg chg="add del mod">
          <ac:chgData name="hassan MH" userId="84cd2103f36ef0dc" providerId="LiveId" clId="{DB09E389-B254-452F-B509-6BD4BBA14926}" dt="2021-02-20T15:46:39.387" v="3367" actId="478"/>
          <ac:grpSpMkLst>
            <pc:docMk/>
            <pc:sldMk cId="3022312979" sldId="277"/>
            <ac:grpSpMk id="4" creationId="{2E5FB98B-234C-4DB8-8404-EE18C45AEAD1}"/>
          </ac:grpSpMkLst>
        </pc:grpChg>
        <pc:grpChg chg="add mod">
          <ac:chgData name="hassan MH" userId="84cd2103f36ef0dc" providerId="LiveId" clId="{DB09E389-B254-452F-B509-6BD4BBA14926}" dt="2021-02-20T15:47:55.911" v="3381" actId="164"/>
          <ac:grpSpMkLst>
            <pc:docMk/>
            <pc:sldMk cId="3022312979" sldId="277"/>
            <ac:grpSpMk id="5" creationId="{1D3DC2CF-53AF-476F-BE4A-1135B2EEC3F3}"/>
          </ac:grpSpMkLst>
        </pc:grpChg>
        <pc:grpChg chg="add mod">
          <ac:chgData name="hassan MH" userId="84cd2103f36ef0dc" providerId="LiveId" clId="{DB09E389-B254-452F-B509-6BD4BBA14926}" dt="2021-02-20T16:10:43.184" v="3733" actId="164"/>
          <ac:grpSpMkLst>
            <pc:docMk/>
            <pc:sldMk cId="3022312979" sldId="277"/>
            <ac:grpSpMk id="6" creationId="{AC214D8B-7042-4DB3-9E9D-0A722B2A7B43}"/>
          </ac:grpSpMkLst>
        </pc:grpChg>
        <pc:grpChg chg="mod">
          <ac:chgData name="hassan MH" userId="84cd2103f36ef0dc" providerId="LiveId" clId="{DB09E389-B254-452F-B509-6BD4BBA14926}" dt="2021-02-20T15:42:14.904" v="3284" actId="207"/>
          <ac:grpSpMkLst>
            <pc:docMk/>
            <pc:sldMk cId="3022312979" sldId="277"/>
            <ac:grpSpMk id="9" creationId="{B492E37C-EC3A-4230-B91C-B8211EB11FC8}"/>
          </ac:grpSpMkLst>
        </pc:grpChg>
        <pc:grpChg chg="add mod">
          <ac:chgData name="hassan MH" userId="84cd2103f36ef0dc" providerId="LiveId" clId="{DB09E389-B254-452F-B509-6BD4BBA14926}" dt="2021-02-20T16:10:43.184" v="3733" actId="164"/>
          <ac:grpSpMkLst>
            <pc:docMk/>
            <pc:sldMk cId="3022312979" sldId="277"/>
            <ac:grpSpMk id="25" creationId="{56578873-8632-42B6-88AE-372B85BFFEDF}"/>
          </ac:grpSpMkLst>
        </pc:grpChg>
        <pc:grpChg chg="add del mod">
          <ac:chgData name="hassan MH" userId="84cd2103f36ef0dc" providerId="LiveId" clId="{DB09E389-B254-452F-B509-6BD4BBA14926}" dt="2021-02-20T15:40:29.225" v="3244"/>
          <ac:grpSpMkLst>
            <pc:docMk/>
            <pc:sldMk cId="3022312979" sldId="277"/>
            <ac:grpSpMk id="71" creationId="{9F707162-EFEB-422E-BC9F-C9B6A91C322D}"/>
          </ac:grpSpMkLst>
        </pc:grpChg>
        <pc:grpChg chg="add del mod">
          <ac:chgData name="hassan MH" userId="84cd2103f36ef0dc" providerId="LiveId" clId="{DB09E389-B254-452F-B509-6BD4BBA14926}" dt="2021-02-20T15:40:29.225" v="3244"/>
          <ac:grpSpMkLst>
            <pc:docMk/>
            <pc:sldMk cId="3022312979" sldId="277"/>
            <ac:grpSpMk id="79" creationId="{39DE3F9C-EA74-4304-8AD8-50F182990F79}"/>
          </ac:grpSpMkLst>
        </pc:grpChg>
        <pc:grpChg chg="add del mod">
          <ac:chgData name="hassan MH" userId="84cd2103f36ef0dc" providerId="LiveId" clId="{DB09E389-B254-452F-B509-6BD4BBA14926}" dt="2021-02-20T15:40:29.225" v="3244"/>
          <ac:grpSpMkLst>
            <pc:docMk/>
            <pc:sldMk cId="3022312979" sldId="277"/>
            <ac:grpSpMk id="105" creationId="{D54FE3A4-BE5D-4D4D-9837-69D8F021653E}"/>
          </ac:grpSpMkLst>
        </pc:grpChg>
        <pc:grpChg chg="add del mod">
          <ac:chgData name="hassan MH" userId="84cd2103f36ef0dc" providerId="LiveId" clId="{DB09E389-B254-452F-B509-6BD4BBA14926}" dt="2021-02-20T15:40:29.225" v="3244"/>
          <ac:grpSpMkLst>
            <pc:docMk/>
            <pc:sldMk cId="3022312979" sldId="277"/>
            <ac:grpSpMk id="149" creationId="{6173C959-8EF5-4403-9541-35E6CE4D661F}"/>
          </ac:grpSpMkLst>
        </pc:grpChg>
        <pc:grpChg chg="add del mod">
          <ac:chgData name="hassan MH" userId="84cd2103f36ef0dc" providerId="LiveId" clId="{DB09E389-B254-452F-B509-6BD4BBA14926}" dt="2021-02-20T15:40:29.225" v="3244"/>
          <ac:grpSpMkLst>
            <pc:docMk/>
            <pc:sldMk cId="3022312979" sldId="277"/>
            <ac:grpSpMk id="162" creationId="{1A5A0638-8CF7-4BC2-91A1-225265955BB3}"/>
          </ac:grpSpMkLst>
        </pc:grpChg>
        <pc:grpChg chg="add del mod">
          <ac:chgData name="hassan MH" userId="84cd2103f36ef0dc" providerId="LiveId" clId="{DB09E389-B254-452F-B509-6BD4BBA14926}" dt="2021-02-20T15:40:29.225" v="3244"/>
          <ac:grpSpMkLst>
            <pc:docMk/>
            <pc:sldMk cId="3022312979" sldId="277"/>
            <ac:grpSpMk id="166" creationId="{517E9864-3881-4390-ACA4-2217D2CA82C4}"/>
          </ac:grpSpMkLst>
        </pc:grpChg>
        <pc:grpChg chg="add del mod">
          <ac:chgData name="hassan MH" userId="84cd2103f36ef0dc" providerId="LiveId" clId="{DB09E389-B254-452F-B509-6BD4BBA14926}" dt="2021-02-20T15:40:29.225" v="3244"/>
          <ac:grpSpMkLst>
            <pc:docMk/>
            <pc:sldMk cId="3022312979" sldId="277"/>
            <ac:grpSpMk id="170" creationId="{448D8FB2-0ECC-4852-A140-E5106F89C407}"/>
          </ac:grpSpMkLst>
        </pc:grpChg>
        <pc:grpChg chg="add del mod">
          <ac:chgData name="hassan MH" userId="84cd2103f36ef0dc" providerId="LiveId" clId="{DB09E389-B254-452F-B509-6BD4BBA14926}" dt="2021-02-20T15:40:29.225" v="3244"/>
          <ac:grpSpMkLst>
            <pc:docMk/>
            <pc:sldMk cId="3022312979" sldId="277"/>
            <ac:grpSpMk id="174" creationId="{A7CD571D-057A-4A77-8242-B4585599DEFB}"/>
          </ac:grpSpMkLst>
        </pc:grpChg>
        <pc:grpChg chg="add del mod">
          <ac:chgData name="hassan MH" userId="84cd2103f36ef0dc" providerId="LiveId" clId="{DB09E389-B254-452F-B509-6BD4BBA14926}" dt="2021-02-20T15:40:29.225" v="3244"/>
          <ac:grpSpMkLst>
            <pc:docMk/>
            <pc:sldMk cId="3022312979" sldId="277"/>
            <ac:grpSpMk id="182" creationId="{4637E988-C030-4398-A4D4-EC101ED58B9C}"/>
          </ac:grpSpMkLst>
        </pc:grpChg>
        <pc:grpChg chg="add del mod">
          <ac:chgData name="hassan MH" userId="84cd2103f36ef0dc" providerId="LiveId" clId="{DB09E389-B254-452F-B509-6BD4BBA14926}" dt="2021-02-20T15:40:29.225" v="3244"/>
          <ac:grpSpMkLst>
            <pc:docMk/>
            <pc:sldMk cId="3022312979" sldId="277"/>
            <ac:grpSpMk id="217" creationId="{FB2CCAAE-D8D7-4D55-AD58-1CC8697FA65B}"/>
          </ac:grpSpMkLst>
        </pc:grpChg>
        <pc:grpChg chg="add mod topLvl">
          <ac:chgData name="hassan MH" userId="84cd2103f36ef0dc" providerId="LiveId" clId="{DB09E389-B254-452F-B509-6BD4BBA14926}" dt="2021-02-20T15:47:55.911" v="3381" actId="164"/>
          <ac:grpSpMkLst>
            <pc:docMk/>
            <pc:sldMk cId="3022312979" sldId="277"/>
            <ac:grpSpMk id="230" creationId="{8729261E-244D-4A21-9FB8-8D8958FE78B1}"/>
          </ac:grpSpMkLst>
        </pc:grpChg>
        <pc:grpChg chg="add del mod topLvl">
          <ac:chgData name="hassan MH" userId="84cd2103f36ef0dc" providerId="LiveId" clId="{DB09E389-B254-452F-B509-6BD4BBA14926}" dt="2021-02-20T15:41:06.325" v="3258" actId="165"/>
          <ac:grpSpMkLst>
            <pc:docMk/>
            <pc:sldMk cId="3022312979" sldId="277"/>
            <ac:grpSpMk id="238" creationId="{90D2F124-B5D5-4CAF-86E4-FD462B84FF7C}"/>
          </ac:grpSpMkLst>
        </pc:grpChg>
        <pc:grpChg chg="add del mod topLvl">
          <ac:chgData name="hassan MH" userId="84cd2103f36ef0dc" providerId="LiveId" clId="{DB09E389-B254-452F-B509-6BD4BBA14926}" dt="2021-02-20T15:40:58.090" v="3255" actId="165"/>
          <ac:grpSpMkLst>
            <pc:docMk/>
            <pc:sldMk cId="3022312979" sldId="277"/>
            <ac:grpSpMk id="264" creationId="{3AE332FA-834D-4914-AC76-93AB4640C534}"/>
          </ac:grpSpMkLst>
        </pc:grpChg>
        <pc:grpChg chg="add del mod topLvl">
          <ac:chgData name="hassan MH" userId="84cd2103f36ef0dc" providerId="LiveId" clId="{DB09E389-B254-452F-B509-6BD4BBA14926}" dt="2021-02-20T15:41:23.891" v="3263" actId="165"/>
          <ac:grpSpMkLst>
            <pc:docMk/>
            <pc:sldMk cId="3022312979" sldId="277"/>
            <ac:grpSpMk id="281" creationId="{2DA0CB4B-E3D8-41FB-8029-A89646C94C9A}"/>
          </ac:grpSpMkLst>
        </pc:grpChg>
        <pc:grpChg chg="add del mod topLvl">
          <ac:chgData name="hassan MH" userId="84cd2103f36ef0dc" providerId="LiveId" clId="{DB09E389-B254-452F-B509-6BD4BBA14926}" dt="2021-02-20T15:41:54.829" v="3274" actId="478"/>
          <ac:grpSpMkLst>
            <pc:docMk/>
            <pc:sldMk cId="3022312979" sldId="277"/>
            <ac:grpSpMk id="294" creationId="{394076E7-D41C-4465-B5A9-8D70BE64FE86}"/>
          </ac:grpSpMkLst>
        </pc:grpChg>
        <pc:grpChg chg="add del mod topLvl">
          <ac:chgData name="hassan MH" userId="84cd2103f36ef0dc" providerId="LiveId" clId="{DB09E389-B254-452F-B509-6BD4BBA14926}" dt="2021-02-20T15:41:53.402" v="3273" actId="478"/>
          <ac:grpSpMkLst>
            <pc:docMk/>
            <pc:sldMk cId="3022312979" sldId="277"/>
            <ac:grpSpMk id="298" creationId="{1357E159-45AE-4EE2-B78A-38057B69D51E}"/>
          </ac:grpSpMkLst>
        </pc:grpChg>
        <pc:grpChg chg="add del mod topLvl">
          <ac:chgData name="hassan MH" userId="84cd2103f36ef0dc" providerId="LiveId" clId="{DB09E389-B254-452F-B509-6BD4BBA14926}" dt="2021-02-20T15:41:52.604" v="3272" actId="478"/>
          <ac:grpSpMkLst>
            <pc:docMk/>
            <pc:sldMk cId="3022312979" sldId="277"/>
            <ac:grpSpMk id="302" creationId="{89F533B6-AA29-45E5-80A3-11DAE5DE1235}"/>
          </ac:grpSpMkLst>
        </pc:grpChg>
        <pc:grpChg chg="add del mod topLvl">
          <ac:chgData name="hassan MH" userId="84cd2103f36ef0dc" providerId="LiveId" clId="{DB09E389-B254-452F-B509-6BD4BBA14926}" dt="2021-02-20T15:42:22.443" v="3290" actId="478"/>
          <ac:grpSpMkLst>
            <pc:docMk/>
            <pc:sldMk cId="3022312979" sldId="277"/>
            <ac:grpSpMk id="306" creationId="{BA73E9C8-77DF-43F6-8FDE-0E71C37A52B4}"/>
          </ac:grpSpMkLst>
        </pc:grpChg>
        <pc:grpChg chg="add del mod topLvl">
          <ac:chgData name="hassan MH" userId="84cd2103f36ef0dc" providerId="LiveId" clId="{DB09E389-B254-452F-B509-6BD4BBA14926}" dt="2021-02-20T15:47:05.812" v="3374" actId="478"/>
          <ac:grpSpMkLst>
            <pc:docMk/>
            <pc:sldMk cId="3022312979" sldId="277"/>
            <ac:grpSpMk id="314" creationId="{B1B5344C-9C2E-479A-B5DC-5DC1027A7AB7}"/>
          </ac:grpSpMkLst>
        </pc:grpChg>
        <pc:grpChg chg="add del mod topLvl">
          <ac:chgData name="hassan MH" userId="84cd2103f36ef0dc" providerId="LiveId" clId="{DB09E389-B254-452F-B509-6BD4BBA14926}" dt="2021-02-20T15:41:17.746" v="3261" actId="165"/>
          <ac:grpSpMkLst>
            <pc:docMk/>
            <pc:sldMk cId="3022312979" sldId="277"/>
            <ac:grpSpMk id="349" creationId="{F95CD174-0E2F-498A-8584-7224F21D3391}"/>
          </ac:grpSpMkLst>
        </pc:grpChg>
        <pc:grpChg chg="add mod">
          <ac:chgData name="hassan MH" userId="84cd2103f36ef0dc" providerId="LiveId" clId="{DB09E389-B254-452F-B509-6BD4BBA14926}" dt="2021-02-20T15:42:14.904" v="3284" actId="207"/>
          <ac:grpSpMkLst>
            <pc:docMk/>
            <pc:sldMk cId="3022312979" sldId="277"/>
            <ac:grpSpMk id="362" creationId="{01820C46-333C-403D-BB38-5CDF3967A1EE}"/>
          </ac:grpSpMkLst>
        </pc:grpChg>
        <pc:grpChg chg="add mod">
          <ac:chgData name="hassan MH" userId="84cd2103f36ef0dc" providerId="LiveId" clId="{DB09E389-B254-452F-B509-6BD4BBA14926}" dt="2021-02-20T15:42:14.904" v="3284" actId="207"/>
          <ac:grpSpMkLst>
            <pc:docMk/>
            <pc:sldMk cId="3022312979" sldId="277"/>
            <ac:grpSpMk id="376" creationId="{CB530E2C-7A41-4616-8C08-EE26C59E36E6}"/>
          </ac:grpSpMkLst>
        </pc:grpChg>
        <pc:grpChg chg="add mod">
          <ac:chgData name="hassan MH" userId="84cd2103f36ef0dc" providerId="LiveId" clId="{DB09E389-B254-452F-B509-6BD4BBA14926}" dt="2021-02-20T15:47:55.911" v="3381" actId="164"/>
          <ac:grpSpMkLst>
            <pc:docMk/>
            <pc:sldMk cId="3022312979" sldId="277"/>
            <ac:grpSpMk id="390" creationId="{12002436-BD38-4F22-8315-F77CB4F36772}"/>
          </ac:grpSpMkLst>
        </pc:grpChg>
        <pc:grpChg chg="mod">
          <ac:chgData name="hassan MH" userId="84cd2103f36ef0dc" providerId="LiveId" clId="{DB09E389-B254-452F-B509-6BD4BBA14926}" dt="2021-02-20T15:42:18.600" v="3287" actId="571"/>
          <ac:grpSpMkLst>
            <pc:docMk/>
            <pc:sldMk cId="3022312979" sldId="277"/>
            <ac:grpSpMk id="391" creationId="{A35FDDD5-E85D-4C62-8B51-25C5033ECCE7}"/>
          </ac:grpSpMkLst>
        </pc:grpChg>
        <pc:grpChg chg="mod">
          <ac:chgData name="hassan MH" userId="84cd2103f36ef0dc" providerId="LiveId" clId="{DB09E389-B254-452F-B509-6BD4BBA14926}" dt="2021-02-20T15:42:18.600" v="3287" actId="571"/>
          <ac:grpSpMkLst>
            <pc:docMk/>
            <pc:sldMk cId="3022312979" sldId="277"/>
            <ac:grpSpMk id="392" creationId="{9847466E-8CD2-43C1-B363-A58ADC263908}"/>
          </ac:grpSpMkLst>
        </pc:grpChg>
        <pc:grpChg chg="mod">
          <ac:chgData name="hassan MH" userId="84cd2103f36ef0dc" providerId="LiveId" clId="{DB09E389-B254-452F-B509-6BD4BBA14926}" dt="2021-02-20T15:42:18.600" v="3287" actId="571"/>
          <ac:grpSpMkLst>
            <pc:docMk/>
            <pc:sldMk cId="3022312979" sldId="277"/>
            <ac:grpSpMk id="393" creationId="{428A5EF3-D5B5-4743-B6F2-32D5DD04EBF2}"/>
          </ac:grpSpMkLst>
        </pc:grpChg>
        <pc:grpChg chg="del">
          <ac:chgData name="hassan MH" userId="84cd2103f36ef0dc" providerId="LiveId" clId="{DB09E389-B254-452F-B509-6BD4BBA14926}" dt="2021-02-20T15:40:26.480" v="3242" actId="478"/>
          <ac:grpSpMkLst>
            <pc:docMk/>
            <pc:sldMk cId="3022312979" sldId="277"/>
            <ac:grpSpMk id="404" creationId="{22AF30DD-84D4-4593-B2C5-0B7A0ED93C8E}"/>
          </ac:grpSpMkLst>
        </pc:grpChg>
        <pc:grpChg chg="add mod">
          <ac:chgData name="hassan MH" userId="84cd2103f36ef0dc" providerId="LiveId" clId="{DB09E389-B254-452F-B509-6BD4BBA14926}" dt="2021-02-20T15:47:55.911" v="3381" actId="164"/>
          <ac:grpSpMkLst>
            <pc:docMk/>
            <pc:sldMk cId="3022312979" sldId="277"/>
            <ac:grpSpMk id="447" creationId="{641AD431-0152-40CA-82BC-28BD5CAE87E4}"/>
          </ac:grpSpMkLst>
        </pc:grpChg>
        <pc:grpChg chg="mod">
          <ac:chgData name="hassan MH" userId="84cd2103f36ef0dc" providerId="LiveId" clId="{DB09E389-B254-452F-B509-6BD4BBA14926}" dt="2021-02-20T15:42:24.488" v="3291" actId="571"/>
          <ac:grpSpMkLst>
            <pc:docMk/>
            <pc:sldMk cId="3022312979" sldId="277"/>
            <ac:grpSpMk id="448" creationId="{AA07785F-B3ED-4FE5-8D13-1DD7EABAA1C1}"/>
          </ac:grpSpMkLst>
        </pc:grpChg>
        <pc:grpChg chg="mod">
          <ac:chgData name="hassan MH" userId="84cd2103f36ef0dc" providerId="LiveId" clId="{DB09E389-B254-452F-B509-6BD4BBA14926}" dt="2021-02-20T15:42:24.488" v="3291" actId="571"/>
          <ac:grpSpMkLst>
            <pc:docMk/>
            <pc:sldMk cId="3022312979" sldId="277"/>
            <ac:grpSpMk id="449" creationId="{4BD4B548-5E93-44FB-AEF2-BF6B297DAA3D}"/>
          </ac:grpSpMkLst>
        </pc:grpChg>
        <pc:grpChg chg="mod">
          <ac:chgData name="hassan MH" userId="84cd2103f36ef0dc" providerId="LiveId" clId="{DB09E389-B254-452F-B509-6BD4BBA14926}" dt="2021-02-20T15:42:24.488" v="3291" actId="571"/>
          <ac:grpSpMkLst>
            <pc:docMk/>
            <pc:sldMk cId="3022312979" sldId="277"/>
            <ac:grpSpMk id="450" creationId="{BECE9150-3E7C-4132-B0A1-1AC81E72C78D}"/>
          </ac:grpSpMkLst>
        </pc:grpChg>
        <pc:grpChg chg="add mod">
          <ac:chgData name="hassan MH" userId="84cd2103f36ef0dc" providerId="LiveId" clId="{DB09E389-B254-452F-B509-6BD4BBA14926}" dt="2021-02-20T15:47:55.911" v="3381" actId="164"/>
          <ac:grpSpMkLst>
            <pc:docMk/>
            <pc:sldMk cId="3022312979" sldId="277"/>
            <ac:grpSpMk id="490" creationId="{7150F1D8-9FFE-4E33-B6DF-60D3DFDE21BA}"/>
          </ac:grpSpMkLst>
        </pc:grpChg>
        <pc:grpChg chg="mod">
          <ac:chgData name="hassan MH" userId="84cd2103f36ef0dc" providerId="LiveId" clId="{DB09E389-B254-452F-B509-6BD4BBA14926}" dt="2021-02-20T15:42:26.889" v="3295" actId="571"/>
          <ac:grpSpMkLst>
            <pc:docMk/>
            <pc:sldMk cId="3022312979" sldId="277"/>
            <ac:grpSpMk id="491" creationId="{26C8585C-6973-4AE2-B9FD-F8980D9587FA}"/>
          </ac:grpSpMkLst>
        </pc:grpChg>
        <pc:grpChg chg="mod">
          <ac:chgData name="hassan MH" userId="84cd2103f36ef0dc" providerId="LiveId" clId="{DB09E389-B254-452F-B509-6BD4BBA14926}" dt="2021-02-20T15:42:26.889" v="3295" actId="571"/>
          <ac:grpSpMkLst>
            <pc:docMk/>
            <pc:sldMk cId="3022312979" sldId="277"/>
            <ac:grpSpMk id="492" creationId="{EB4EB07E-4DE3-4BC0-8F96-A856ED691539}"/>
          </ac:grpSpMkLst>
        </pc:grpChg>
        <pc:grpChg chg="mod">
          <ac:chgData name="hassan MH" userId="84cd2103f36ef0dc" providerId="LiveId" clId="{DB09E389-B254-452F-B509-6BD4BBA14926}" dt="2021-02-20T15:42:26.889" v="3295" actId="571"/>
          <ac:grpSpMkLst>
            <pc:docMk/>
            <pc:sldMk cId="3022312979" sldId="277"/>
            <ac:grpSpMk id="493" creationId="{E74A2B5B-F7B4-4A34-8DDC-FB0AD5A0A4D1}"/>
          </ac:grpSpMkLst>
        </pc:grpChg>
        <pc:grpChg chg="add mod">
          <ac:chgData name="hassan MH" userId="84cd2103f36ef0dc" providerId="LiveId" clId="{DB09E389-B254-452F-B509-6BD4BBA14926}" dt="2021-02-20T15:47:55.911" v="3381" actId="164"/>
          <ac:grpSpMkLst>
            <pc:docMk/>
            <pc:sldMk cId="3022312979" sldId="277"/>
            <ac:grpSpMk id="533" creationId="{253D2536-D9EA-4842-AB8A-89EE441F2887}"/>
          </ac:grpSpMkLst>
        </pc:grpChg>
        <pc:grpChg chg="del mod">
          <ac:chgData name="hassan MH" userId="84cd2103f36ef0dc" providerId="LiveId" clId="{DB09E389-B254-452F-B509-6BD4BBA14926}" dt="2021-02-20T15:42:48.781" v="3301" actId="478"/>
          <ac:grpSpMkLst>
            <pc:docMk/>
            <pc:sldMk cId="3022312979" sldId="277"/>
            <ac:grpSpMk id="534" creationId="{5E6EF081-AAF8-435A-9F6E-F5C137614F8E}"/>
          </ac:grpSpMkLst>
        </pc:grpChg>
        <pc:grpChg chg="mod">
          <ac:chgData name="hassan MH" userId="84cd2103f36ef0dc" providerId="LiveId" clId="{DB09E389-B254-452F-B509-6BD4BBA14926}" dt="2021-02-20T15:42:37.602" v="3297"/>
          <ac:grpSpMkLst>
            <pc:docMk/>
            <pc:sldMk cId="3022312979" sldId="277"/>
            <ac:grpSpMk id="535" creationId="{E38B69E5-1036-4FB0-BA20-2596A1ADE3DC}"/>
          </ac:grpSpMkLst>
        </pc:grpChg>
        <pc:grpChg chg="mod">
          <ac:chgData name="hassan MH" userId="84cd2103f36ef0dc" providerId="LiveId" clId="{DB09E389-B254-452F-B509-6BD4BBA14926}" dt="2021-02-20T15:42:37.602" v="3297"/>
          <ac:grpSpMkLst>
            <pc:docMk/>
            <pc:sldMk cId="3022312979" sldId="277"/>
            <ac:grpSpMk id="540" creationId="{5E4116CA-0980-4B8B-9F4C-AF8C838DF7CA}"/>
          </ac:grpSpMkLst>
        </pc:grpChg>
        <pc:grpChg chg="mod">
          <ac:chgData name="hassan MH" userId="84cd2103f36ef0dc" providerId="LiveId" clId="{DB09E389-B254-452F-B509-6BD4BBA14926}" dt="2021-02-20T15:42:37.602" v="3297"/>
          <ac:grpSpMkLst>
            <pc:docMk/>
            <pc:sldMk cId="3022312979" sldId="277"/>
            <ac:grpSpMk id="547" creationId="{F836873E-FAD9-40C8-A817-934E44070282}"/>
          </ac:grpSpMkLst>
        </pc:grpChg>
        <pc:grpChg chg="mod">
          <ac:chgData name="hassan MH" userId="84cd2103f36ef0dc" providerId="LiveId" clId="{DB09E389-B254-452F-B509-6BD4BBA14926}" dt="2021-02-20T15:42:37.602" v="3297"/>
          <ac:grpSpMkLst>
            <pc:docMk/>
            <pc:sldMk cId="3022312979" sldId="277"/>
            <ac:grpSpMk id="551" creationId="{F2008998-A353-482A-B659-F08545ED223B}"/>
          </ac:grpSpMkLst>
        </pc:grpChg>
        <pc:grpChg chg="mod">
          <ac:chgData name="hassan MH" userId="84cd2103f36ef0dc" providerId="LiveId" clId="{DB09E389-B254-452F-B509-6BD4BBA14926}" dt="2021-02-20T15:42:37.602" v="3297"/>
          <ac:grpSpMkLst>
            <pc:docMk/>
            <pc:sldMk cId="3022312979" sldId="277"/>
            <ac:grpSpMk id="552" creationId="{1B81F26B-A1DD-4E7A-9BC9-313C40A62E6E}"/>
          </ac:grpSpMkLst>
        </pc:grpChg>
        <pc:grpChg chg="del mod">
          <ac:chgData name="hassan MH" userId="84cd2103f36ef0dc" providerId="LiveId" clId="{DB09E389-B254-452F-B509-6BD4BBA14926}" dt="2021-02-20T15:42:50.292" v="3302" actId="478"/>
          <ac:grpSpMkLst>
            <pc:docMk/>
            <pc:sldMk cId="3022312979" sldId="277"/>
            <ac:grpSpMk id="554" creationId="{6E4A1114-6938-4D8F-A043-BF0088BF5FAD}"/>
          </ac:grpSpMkLst>
        </pc:grpChg>
        <pc:grpChg chg="del mod">
          <ac:chgData name="hassan MH" userId="84cd2103f36ef0dc" providerId="LiveId" clId="{DB09E389-B254-452F-B509-6BD4BBA14926}" dt="2021-02-20T15:42:44.865" v="3299" actId="478"/>
          <ac:grpSpMkLst>
            <pc:docMk/>
            <pc:sldMk cId="3022312979" sldId="277"/>
            <ac:grpSpMk id="555" creationId="{1B65D892-A16D-4648-A614-5E01AA0E9661}"/>
          </ac:grpSpMkLst>
        </pc:grpChg>
        <pc:grpChg chg="add mod">
          <ac:chgData name="hassan MH" userId="84cd2103f36ef0dc" providerId="LiveId" clId="{DB09E389-B254-452F-B509-6BD4BBA14926}" dt="2021-02-20T15:47:55.911" v="3381" actId="164"/>
          <ac:grpSpMkLst>
            <pc:docMk/>
            <pc:sldMk cId="3022312979" sldId="277"/>
            <ac:grpSpMk id="570" creationId="{0B4793B4-21DA-4C0C-B3A2-CA61898A9741}"/>
          </ac:grpSpMkLst>
        </pc:grpChg>
        <pc:grpChg chg="add mod">
          <ac:chgData name="hassan MH" userId="84cd2103f36ef0dc" providerId="LiveId" clId="{DB09E389-B254-452F-B509-6BD4BBA14926}" dt="2021-02-20T15:47:55.911" v="3381" actId="164"/>
          <ac:grpSpMkLst>
            <pc:docMk/>
            <pc:sldMk cId="3022312979" sldId="277"/>
            <ac:grpSpMk id="592" creationId="{09D83CE8-91E0-45C0-B28C-882F81C91BDF}"/>
          </ac:grpSpMkLst>
        </pc:grpChg>
        <pc:grpChg chg="add mod">
          <ac:chgData name="hassan MH" userId="84cd2103f36ef0dc" providerId="LiveId" clId="{DB09E389-B254-452F-B509-6BD4BBA14926}" dt="2021-02-20T15:47:55.911" v="3381" actId="164"/>
          <ac:grpSpMkLst>
            <pc:docMk/>
            <pc:sldMk cId="3022312979" sldId="277"/>
            <ac:grpSpMk id="617" creationId="{3B123436-AD55-4297-8503-E9C2B4AEF054}"/>
          </ac:grpSpMkLst>
        </pc:grpChg>
        <pc:picChg chg="del">
          <ac:chgData name="hassan MH" userId="84cd2103f36ef0dc" providerId="LiveId" clId="{DB09E389-B254-452F-B509-6BD4BBA14926}" dt="2021-02-20T15:40:26.480" v="3242" actId="478"/>
          <ac:picMkLst>
            <pc:docMk/>
            <pc:sldMk cId="3022312979" sldId="277"/>
            <ac:picMk id="135" creationId="{F38ED1D8-4C50-40F3-AD93-BEF466F698F3}"/>
          </ac:picMkLst>
        </pc:picChg>
        <pc:picChg chg="del">
          <ac:chgData name="hassan MH" userId="84cd2103f36ef0dc" providerId="LiveId" clId="{DB09E389-B254-452F-B509-6BD4BBA14926}" dt="2021-02-20T15:40:26.480" v="3242" actId="478"/>
          <ac:picMkLst>
            <pc:docMk/>
            <pc:sldMk cId="3022312979" sldId="277"/>
            <ac:picMk id="137" creationId="{614BC172-5751-492F-B168-DADED4FF6623}"/>
          </ac:picMkLst>
        </pc:picChg>
        <pc:picChg chg="del">
          <ac:chgData name="hassan MH" userId="84cd2103f36ef0dc" providerId="LiveId" clId="{DB09E389-B254-452F-B509-6BD4BBA14926}" dt="2021-02-20T15:40:26.480" v="3242" actId="478"/>
          <ac:picMkLst>
            <pc:docMk/>
            <pc:sldMk cId="3022312979" sldId="277"/>
            <ac:picMk id="138" creationId="{50E4A419-B527-4366-BAAC-4C713A6ACD11}"/>
          </ac:picMkLst>
        </pc:picChg>
        <pc:picChg chg="del">
          <ac:chgData name="hassan MH" userId="84cd2103f36ef0dc" providerId="LiveId" clId="{DB09E389-B254-452F-B509-6BD4BBA14926}" dt="2021-02-20T15:40:26.480" v="3242" actId="478"/>
          <ac:picMkLst>
            <pc:docMk/>
            <pc:sldMk cId="3022312979" sldId="277"/>
            <ac:picMk id="139" creationId="{B5E9C620-A8A7-41BA-B148-21ED59601794}"/>
          </ac:picMkLst>
        </pc:picChg>
        <pc:picChg chg="del">
          <ac:chgData name="hassan MH" userId="84cd2103f36ef0dc" providerId="LiveId" clId="{DB09E389-B254-452F-B509-6BD4BBA14926}" dt="2021-02-20T15:40:26.480" v="3242" actId="478"/>
          <ac:picMkLst>
            <pc:docMk/>
            <pc:sldMk cId="3022312979" sldId="277"/>
            <ac:picMk id="140" creationId="{55394998-D129-41A8-864E-EB7D28D7FE7D}"/>
          </ac:picMkLst>
        </pc:picChg>
        <pc:picChg chg="del">
          <ac:chgData name="hassan MH" userId="84cd2103f36ef0dc" providerId="LiveId" clId="{DB09E389-B254-452F-B509-6BD4BBA14926}" dt="2021-02-20T15:40:26.480" v="3242" actId="478"/>
          <ac:picMkLst>
            <pc:docMk/>
            <pc:sldMk cId="3022312979" sldId="277"/>
            <ac:picMk id="141" creationId="{970E75B1-786A-4002-ACB3-FB85BC3E9E63}"/>
          </ac:picMkLst>
        </pc:picChg>
        <pc:cxnChg chg="add mod">
          <ac:chgData name="hassan MH" userId="84cd2103f36ef0dc" providerId="LiveId" clId="{DB09E389-B254-452F-B509-6BD4BBA14926}" dt="2021-02-20T16:13:24.089" v="3768" actId="1582"/>
          <ac:cxnSpMkLst>
            <pc:docMk/>
            <pc:sldMk cId="3022312979" sldId="277"/>
            <ac:cxnSpMk id="8" creationId="{3D713346-0F78-428A-ADC4-7F053E13E942}"/>
          </ac:cxnSpMkLst>
        </pc:cxnChg>
        <pc:cxnChg chg="del mod">
          <ac:chgData name="hassan MH" userId="84cd2103f36ef0dc" providerId="LiveId" clId="{DB09E389-B254-452F-B509-6BD4BBA14926}" dt="2021-02-20T15:42:48.781" v="3301" actId="478"/>
          <ac:cxnSpMkLst>
            <pc:docMk/>
            <pc:sldMk cId="3022312979" sldId="277"/>
            <ac:cxnSpMk id="541" creationId="{41EED533-E8C4-473F-BE6C-448587929F1F}"/>
          </ac:cxnSpMkLst>
        </pc:cxnChg>
        <pc:cxnChg chg="add mod">
          <ac:chgData name="hassan MH" userId="84cd2103f36ef0dc" providerId="LiveId" clId="{DB09E389-B254-452F-B509-6BD4BBA14926}" dt="2021-02-20T16:13:24.089" v="3768" actId="1582"/>
          <ac:cxnSpMkLst>
            <pc:docMk/>
            <pc:sldMk cId="3022312979" sldId="277"/>
            <ac:cxnSpMk id="628" creationId="{9DA7A0D3-3AD6-4714-919B-A75994715E36}"/>
          </ac:cxnSpMkLst>
        </pc:cxnChg>
      </pc:sldChg>
      <pc:sldChg chg="addSp delSp modSp add mod modTransition">
        <pc:chgData name="hassan MH" userId="84cd2103f36ef0dc" providerId="LiveId" clId="{DB09E389-B254-452F-B509-6BD4BBA14926}" dt="2021-02-20T16:54:32.574" v="4198"/>
        <pc:sldMkLst>
          <pc:docMk/>
          <pc:sldMk cId="1544201690" sldId="278"/>
        </pc:sldMkLst>
        <pc:spChg chg="mod">
          <ac:chgData name="hassan MH" userId="84cd2103f36ef0dc" providerId="LiveId" clId="{DB09E389-B254-452F-B509-6BD4BBA14926}" dt="2021-02-20T16:08:31.649" v="3709" actId="207"/>
          <ac:spMkLst>
            <pc:docMk/>
            <pc:sldMk cId="1544201690" sldId="278"/>
            <ac:spMk id="2" creationId="{5DDBBD2C-533A-4F9C-8B6A-9898C02354E0}"/>
          </ac:spMkLst>
        </pc:spChg>
        <pc:spChg chg="add del">
          <ac:chgData name="hassan MH" userId="84cd2103f36ef0dc" providerId="LiveId" clId="{DB09E389-B254-452F-B509-6BD4BBA14926}" dt="2021-02-20T15:54:16.148" v="3478"/>
          <ac:spMkLst>
            <pc:docMk/>
            <pc:sldMk cId="1544201690" sldId="278"/>
            <ac:spMk id="4" creationId="{40A380A4-59B1-4748-BE53-EE5EEBC62A26}"/>
          </ac:spMkLst>
        </pc:spChg>
        <pc:spChg chg="del">
          <ac:chgData name="hassan MH" userId="84cd2103f36ef0dc" providerId="LiveId" clId="{DB09E389-B254-452F-B509-6BD4BBA14926}" dt="2021-02-20T15:54:16.148" v="3478"/>
          <ac:spMkLst>
            <pc:docMk/>
            <pc:sldMk cId="1544201690" sldId="278"/>
            <ac:spMk id="8" creationId="{D01F479F-FB73-449A-8ACD-D45FAAC21683}"/>
          </ac:spMkLst>
        </pc:spChg>
        <pc:spChg chg="mod">
          <ac:chgData name="hassan MH" userId="84cd2103f36ef0dc" providerId="LiveId" clId="{DB09E389-B254-452F-B509-6BD4BBA14926}" dt="2021-02-20T16:08:31.649" v="3709" actId="207"/>
          <ac:spMkLst>
            <pc:docMk/>
            <pc:sldMk cId="1544201690" sldId="278"/>
            <ac:spMk id="10" creationId="{9260C5A1-BC6D-42AD-886B-17E2F45CC8FB}"/>
          </ac:spMkLst>
        </pc:spChg>
        <pc:spChg chg="mod">
          <ac:chgData name="hassan MH" userId="84cd2103f36ef0dc" providerId="LiveId" clId="{DB09E389-B254-452F-B509-6BD4BBA14926}" dt="2021-02-20T16:08:31.649" v="3709" actId="207"/>
          <ac:spMkLst>
            <pc:docMk/>
            <pc:sldMk cId="1544201690" sldId="278"/>
            <ac:spMk id="11" creationId="{ABB8B450-FFE5-405E-8B6A-97B6D75F0342}"/>
          </ac:spMkLst>
        </pc:spChg>
        <pc:spChg chg="mod">
          <ac:chgData name="hassan MH" userId="84cd2103f36ef0dc" providerId="LiveId" clId="{DB09E389-B254-452F-B509-6BD4BBA14926}" dt="2021-02-20T16:08:31.649" v="3709" actId="207"/>
          <ac:spMkLst>
            <pc:docMk/>
            <pc:sldMk cId="1544201690" sldId="278"/>
            <ac:spMk id="12" creationId="{B39DD840-78D5-4F61-951F-14A7C27FADA6}"/>
          </ac:spMkLst>
        </pc:spChg>
        <pc:spChg chg="mod">
          <ac:chgData name="hassan MH" userId="84cd2103f36ef0dc" providerId="LiveId" clId="{DB09E389-B254-452F-B509-6BD4BBA14926}" dt="2021-02-20T16:08:31.649" v="3709" actId="207"/>
          <ac:spMkLst>
            <pc:docMk/>
            <pc:sldMk cId="1544201690" sldId="278"/>
            <ac:spMk id="13" creationId="{2506F010-4837-434B-803B-3ACB9382A76B}"/>
          </ac:spMkLst>
        </pc:spChg>
        <pc:spChg chg="mod">
          <ac:chgData name="hassan MH" userId="84cd2103f36ef0dc" providerId="LiveId" clId="{DB09E389-B254-452F-B509-6BD4BBA14926}" dt="2021-02-20T16:08:31.649" v="3709" actId="207"/>
          <ac:spMkLst>
            <pc:docMk/>
            <pc:sldMk cId="1544201690" sldId="278"/>
            <ac:spMk id="14" creationId="{BEE826C5-DDDB-42B9-A75D-FC4E4AE45D05}"/>
          </ac:spMkLst>
        </pc:spChg>
        <pc:spChg chg="mod">
          <ac:chgData name="hassan MH" userId="84cd2103f36ef0dc" providerId="LiveId" clId="{DB09E389-B254-452F-B509-6BD4BBA14926}" dt="2021-02-20T16:08:31.649" v="3709" actId="207"/>
          <ac:spMkLst>
            <pc:docMk/>
            <pc:sldMk cId="1544201690" sldId="278"/>
            <ac:spMk id="15" creationId="{0D77AB6A-F9FB-4FC3-9508-FD0D55B93556}"/>
          </ac:spMkLst>
        </pc:spChg>
        <pc:spChg chg="mod">
          <ac:chgData name="hassan MH" userId="84cd2103f36ef0dc" providerId="LiveId" clId="{DB09E389-B254-452F-B509-6BD4BBA14926}" dt="2021-02-20T16:08:31.649" v="3709" actId="207"/>
          <ac:spMkLst>
            <pc:docMk/>
            <pc:sldMk cId="1544201690" sldId="278"/>
            <ac:spMk id="16" creationId="{0838D9EC-A6FA-4454-B399-263F838E6ECC}"/>
          </ac:spMkLst>
        </pc:spChg>
        <pc:spChg chg="mod">
          <ac:chgData name="hassan MH" userId="84cd2103f36ef0dc" providerId="LiveId" clId="{DB09E389-B254-452F-B509-6BD4BBA14926}" dt="2021-02-20T16:08:31.649" v="3709" actId="207"/>
          <ac:spMkLst>
            <pc:docMk/>
            <pc:sldMk cId="1544201690" sldId="278"/>
            <ac:spMk id="17" creationId="{572B6337-5588-4EED-8B1B-51D07FEA1393}"/>
          </ac:spMkLst>
        </pc:spChg>
        <pc:spChg chg="mod">
          <ac:chgData name="hassan MH" userId="84cd2103f36ef0dc" providerId="LiveId" clId="{DB09E389-B254-452F-B509-6BD4BBA14926}" dt="2021-02-20T16:08:31.649" v="3709" actId="207"/>
          <ac:spMkLst>
            <pc:docMk/>
            <pc:sldMk cId="1544201690" sldId="278"/>
            <ac:spMk id="18" creationId="{488BDD71-2B72-4899-BFC5-393610EF1EFF}"/>
          </ac:spMkLst>
        </pc:spChg>
        <pc:spChg chg="mod">
          <ac:chgData name="hassan MH" userId="84cd2103f36ef0dc" providerId="LiveId" clId="{DB09E389-B254-452F-B509-6BD4BBA14926}" dt="2021-02-20T16:08:31.649" v="3709" actId="207"/>
          <ac:spMkLst>
            <pc:docMk/>
            <pc:sldMk cId="1544201690" sldId="278"/>
            <ac:spMk id="19" creationId="{62162579-513D-456E-BA37-B36B84083B3A}"/>
          </ac:spMkLst>
        </pc:spChg>
        <pc:spChg chg="mod">
          <ac:chgData name="hassan MH" userId="84cd2103f36ef0dc" providerId="LiveId" clId="{DB09E389-B254-452F-B509-6BD4BBA14926}" dt="2021-02-20T16:08:31.649" v="3709" actId="207"/>
          <ac:spMkLst>
            <pc:docMk/>
            <pc:sldMk cId="1544201690" sldId="278"/>
            <ac:spMk id="20" creationId="{88411450-C997-434E-80DA-BAEDFB89EFD2}"/>
          </ac:spMkLst>
        </pc:spChg>
        <pc:spChg chg="mod">
          <ac:chgData name="hassan MH" userId="84cd2103f36ef0dc" providerId="LiveId" clId="{DB09E389-B254-452F-B509-6BD4BBA14926}" dt="2021-02-20T16:08:31.649" v="3709" actId="207"/>
          <ac:spMkLst>
            <pc:docMk/>
            <pc:sldMk cId="1544201690" sldId="278"/>
            <ac:spMk id="21" creationId="{8D20F02C-2176-49BE-A299-F85C5108603B}"/>
          </ac:spMkLst>
        </pc:spChg>
        <pc:spChg chg="mod">
          <ac:chgData name="hassan MH" userId="84cd2103f36ef0dc" providerId="LiveId" clId="{DB09E389-B254-452F-B509-6BD4BBA14926}" dt="2021-02-20T16:08:31.649" v="3709" actId="207"/>
          <ac:spMkLst>
            <pc:docMk/>
            <pc:sldMk cId="1544201690" sldId="278"/>
            <ac:spMk id="22" creationId="{5114300F-E497-4492-83ED-67613A3BF08E}"/>
          </ac:spMkLst>
        </pc:spChg>
        <pc:spChg chg="mod">
          <ac:chgData name="hassan MH" userId="84cd2103f36ef0dc" providerId="LiveId" clId="{DB09E389-B254-452F-B509-6BD4BBA14926}" dt="2021-02-20T15:54:46.274" v="3482" actId="207"/>
          <ac:spMkLst>
            <pc:docMk/>
            <pc:sldMk cId="1544201690" sldId="278"/>
            <ac:spMk id="93" creationId="{95F2E51D-ECAC-46D5-BA71-115B131AD37D}"/>
          </ac:spMkLst>
        </pc:spChg>
        <pc:spChg chg="mod">
          <ac:chgData name="hassan MH" userId="84cd2103f36ef0dc" providerId="LiveId" clId="{DB09E389-B254-452F-B509-6BD4BBA14926}" dt="2021-02-20T16:09:21.470" v="3714" actId="207"/>
          <ac:spMkLst>
            <pc:docMk/>
            <pc:sldMk cId="1544201690" sldId="278"/>
            <ac:spMk id="94" creationId="{6AB8EA4E-A352-4606-87BD-CAA850A9E6EE}"/>
          </ac:spMkLst>
        </pc:spChg>
        <pc:spChg chg="mod">
          <ac:chgData name="hassan MH" userId="84cd2103f36ef0dc" providerId="LiveId" clId="{DB09E389-B254-452F-B509-6BD4BBA14926}" dt="2021-02-20T16:08:31.032" v="3707" actId="207"/>
          <ac:spMkLst>
            <pc:docMk/>
            <pc:sldMk cId="1544201690" sldId="278"/>
            <ac:spMk id="97" creationId="{D4D4E6E9-8AC0-46AA-BDE0-22D5285FC4BD}"/>
          </ac:spMkLst>
        </pc:spChg>
        <pc:spChg chg="mod">
          <ac:chgData name="hassan MH" userId="84cd2103f36ef0dc" providerId="LiveId" clId="{DB09E389-B254-452F-B509-6BD4BBA14926}" dt="2021-02-20T16:08:31.032" v="3707" actId="207"/>
          <ac:spMkLst>
            <pc:docMk/>
            <pc:sldMk cId="1544201690" sldId="278"/>
            <ac:spMk id="98" creationId="{A0A418FE-8CB4-4D8E-97DC-076F912B7207}"/>
          </ac:spMkLst>
        </pc:spChg>
        <pc:spChg chg="mod">
          <ac:chgData name="hassan MH" userId="84cd2103f36ef0dc" providerId="LiveId" clId="{DB09E389-B254-452F-B509-6BD4BBA14926}" dt="2021-02-20T16:08:31.032" v="3707" actId="207"/>
          <ac:spMkLst>
            <pc:docMk/>
            <pc:sldMk cId="1544201690" sldId="278"/>
            <ac:spMk id="99" creationId="{66809B9C-D86D-41CE-A0D3-0BC08EA2B23A}"/>
          </ac:spMkLst>
        </pc:spChg>
        <pc:spChg chg="mod">
          <ac:chgData name="hassan MH" userId="84cd2103f36ef0dc" providerId="LiveId" clId="{DB09E389-B254-452F-B509-6BD4BBA14926}" dt="2021-02-20T16:08:31.032" v="3707" actId="207"/>
          <ac:spMkLst>
            <pc:docMk/>
            <pc:sldMk cId="1544201690" sldId="278"/>
            <ac:spMk id="100" creationId="{2799265F-40DE-4F70-9919-74CD5B475439}"/>
          </ac:spMkLst>
        </pc:spChg>
        <pc:spChg chg="mod">
          <ac:chgData name="hassan MH" userId="84cd2103f36ef0dc" providerId="LiveId" clId="{DB09E389-B254-452F-B509-6BD4BBA14926}" dt="2021-02-20T16:08:31.032" v="3707" actId="207"/>
          <ac:spMkLst>
            <pc:docMk/>
            <pc:sldMk cId="1544201690" sldId="278"/>
            <ac:spMk id="101" creationId="{ECFB73DD-487A-4D49-8A74-6602E04C21B3}"/>
          </ac:spMkLst>
        </pc:spChg>
        <pc:spChg chg="mod">
          <ac:chgData name="hassan MH" userId="84cd2103f36ef0dc" providerId="LiveId" clId="{DB09E389-B254-452F-B509-6BD4BBA14926}" dt="2021-02-20T16:08:31.032" v="3707" actId="207"/>
          <ac:spMkLst>
            <pc:docMk/>
            <pc:sldMk cId="1544201690" sldId="278"/>
            <ac:spMk id="102" creationId="{124FADC4-B4EB-4F5F-B18C-C270E547003E}"/>
          </ac:spMkLst>
        </pc:spChg>
        <pc:spChg chg="mod">
          <ac:chgData name="hassan MH" userId="84cd2103f36ef0dc" providerId="LiveId" clId="{DB09E389-B254-452F-B509-6BD4BBA14926}" dt="2021-02-20T16:08:31.032" v="3707" actId="207"/>
          <ac:spMkLst>
            <pc:docMk/>
            <pc:sldMk cId="1544201690" sldId="278"/>
            <ac:spMk id="103" creationId="{BB619207-FF4F-4F10-9FF8-7D6D782B2326}"/>
          </ac:spMkLst>
        </pc:spChg>
        <pc:spChg chg="mod">
          <ac:chgData name="hassan MH" userId="84cd2103f36ef0dc" providerId="LiveId" clId="{DB09E389-B254-452F-B509-6BD4BBA14926}" dt="2021-02-20T16:08:31.032" v="3707" actId="207"/>
          <ac:spMkLst>
            <pc:docMk/>
            <pc:sldMk cId="1544201690" sldId="278"/>
            <ac:spMk id="104" creationId="{ACDE6454-6381-4DE3-8B28-5CE72AEDDACF}"/>
          </ac:spMkLst>
        </pc:spChg>
        <pc:spChg chg="mod">
          <ac:chgData name="hassan MH" userId="84cd2103f36ef0dc" providerId="LiveId" clId="{DB09E389-B254-452F-B509-6BD4BBA14926}" dt="2021-02-20T16:08:31.032" v="3707" actId="207"/>
          <ac:spMkLst>
            <pc:docMk/>
            <pc:sldMk cId="1544201690" sldId="278"/>
            <ac:spMk id="105" creationId="{B7D0A19B-21C4-4435-BB77-854DC515CF29}"/>
          </ac:spMkLst>
        </pc:spChg>
        <pc:spChg chg="mod">
          <ac:chgData name="hassan MH" userId="84cd2103f36ef0dc" providerId="LiveId" clId="{DB09E389-B254-452F-B509-6BD4BBA14926}" dt="2021-02-20T16:08:31.032" v="3707" actId="207"/>
          <ac:spMkLst>
            <pc:docMk/>
            <pc:sldMk cId="1544201690" sldId="278"/>
            <ac:spMk id="106" creationId="{A7807DEB-AFC1-4842-BAFE-AC8B38B45D39}"/>
          </ac:spMkLst>
        </pc:spChg>
        <pc:spChg chg="mod">
          <ac:chgData name="hassan MH" userId="84cd2103f36ef0dc" providerId="LiveId" clId="{DB09E389-B254-452F-B509-6BD4BBA14926}" dt="2021-02-20T16:08:31.032" v="3707" actId="207"/>
          <ac:spMkLst>
            <pc:docMk/>
            <pc:sldMk cId="1544201690" sldId="278"/>
            <ac:spMk id="107" creationId="{49DD6867-E0EA-445C-B8EE-399CA6469224}"/>
          </ac:spMkLst>
        </pc:spChg>
        <pc:spChg chg="mod">
          <ac:chgData name="hassan MH" userId="84cd2103f36ef0dc" providerId="LiveId" clId="{DB09E389-B254-452F-B509-6BD4BBA14926}" dt="2021-02-20T16:08:31.032" v="3707" actId="207"/>
          <ac:spMkLst>
            <pc:docMk/>
            <pc:sldMk cId="1544201690" sldId="278"/>
            <ac:spMk id="108" creationId="{A0B152BE-F806-4A83-B859-B7F526B62BF4}"/>
          </ac:spMkLst>
        </pc:spChg>
        <pc:spChg chg="mod">
          <ac:chgData name="hassan MH" userId="84cd2103f36ef0dc" providerId="LiveId" clId="{DB09E389-B254-452F-B509-6BD4BBA14926}" dt="2021-02-20T16:08:31.032" v="3707" actId="207"/>
          <ac:spMkLst>
            <pc:docMk/>
            <pc:sldMk cId="1544201690" sldId="278"/>
            <ac:spMk id="109" creationId="{AC2E7869-29EF-4899-928A-EB92C1F7BADD}"/>
          </ac:spMkLst>
        </pc:spChg>
        <pc:spChg chg="mod">
          <ac:chgData name="hassan MH" userId="84cd2103f36ef0dc" providerId="LiveId" clId="{DB09E389-B254-452F-B509-6BD4BBA14926}" dt="2021-02-20T16:08:31.032" v="3707" actId="207"/>
          <ac:spMkLst>
            <pc:docMk/>
            <pc:sldMk cId="1544201690" sldId="278"/>
            <ac:spMk id="110" creationId="{4259B753-EA37-412D-9AD7-9A4B06F6DB29}"/>
          </ac:spMkLst>
        </pc:spChg>
        <pc:spChg chg="mod">
          <ac:chgData name="hassan MH" userId="84cd2103f36ef0dc" providerId="LiveId" clId="{DB09E389-B254-452F-B509-6BD4BBA14926}" dt="2021-02-20T16:08:31.281" v="3708" actId="207"/>
          <ac:spMkLst>
            <pc:docMk/>
            <pc:sldMk cId="1544201690" sldId="278"/>
            <ac:spMk id="114" creationId="{43273464-19B8-419A-9100-3B857050BB5F}"/>
          </ac:spMkLst>
        </pc:spChg>
        <pc:spChg chg="mod">
          <ac:chgData name="hassan MH" userId="84cd2103f36ef0dc" providerId="LiveId" clId="{DB09E389-B254-452F-B509-6BD4BBA14926}" dt="2021-02-20T16:08:31.281" v="3708" actId="207"/>
          <ac:spMkLst>
            <pc:docMk/>
            <pc:sldMk cId="1544201690" sldId="278"/>
            <ac:spMk id="115" creationId="{998F373A-6440-44EE-8077-E5A7B3DD0F67}"/>
          </ac:spMkLst>
        </pc:spChg>
        <pc:spChg chg="mod">
          <ac:chgData name="hassan MH" userId="84cd2103f36ef0dc" providerId="LiveId" clId="{DB09E389-B254-452F-B509-6BD4BBA14926}" dt="2021-02-20T16:08:31.281" v="3708" actId="207"/>
          <ac:spMkLst>
            <pc:docMk/>
            <pc:sldMk cId="1544201690" sldId="278"/>
            <ac:spMk id="116" creationId="{C9328798-9A30-4AA5-A061-FDB742035BA1}"/>
          </ac:spMkLst>
        </pc:spChg>
        <pc:spChg chg="mod">
          <ac:chgData name="hassan MH" userId="84cd2103f36ef0dc" providerId="LiveId" clId="{DB09E389-B254-452F-B509-6BD4BBA14926}" dt="2021-02-20T16:08:31.281" v="3708" actId="207"/>
          <ac:spMkLst>
            <pc:docMk/>
            <pc:sldMk cId="1544201690" sldId="278"/>
            <ac:spMk id="117" creationId="{EFC7EE5A-F875-41BA-A762-7D39338B88F8}"/>
          </ac:spMkLst>
        </pc:spChg>
        <pc:spChg chg="mod">
          <ac:chgData name="hassan MH" userId="84cd2103f36ef0dc" providerId="LiveId" clId="{DB09E389-B254-452F-B509-6BD4BBA14926}" dt="2021-02-20T16:08:31.281" v="3708" actId="207"/>
          <ac:spMkLst>
            <pc:docMk/>
            <pc:sldMk cId="1544201690" sldId="278"/>
            <ac:spMk id="118" creationId="{5BD3F9CA-BA0C-4917-84B2-0C3D71F7E083}"/>
          </ac:spMkLst>
        </pc:spChg>
        <pc:spChg chg="mod">
          <ac:chgData name="hassan MH" userId="84cd2103f36ef0dc" providerId="LiveId" clId="{DB09E389-B254-452F-B509-6BD4BBA14926}" dt="2021-02-20T16:08:31.281" v="3708" actId="207"/>
          <ac:spMkLst>
            <pc:docMk/>
            <pc:sldMk cId="1544201690" sldId="278"/>
            <ac:spMk id="119" creationId="{2543C2FD-BDA8-426F-A395-218B358B9283}"/>
          </ac:spMkLst>
        </pc:spChg>
        <pc:spChg chg="mod">
          <ac:chgData name="hassan MH" userId="84cd2103f36ef0dc" providerId="LiveId" clId="{DB09E389-B254-452F-B509-6BD4BBA14926}" dt="2021-02-20T16:08:31.281" v="3708" actId="207"/>
          <ac:spMkLst>
            <pc:docMk/>
            <pc:sldMk cId="1544201690" sldId="278"/>
            <ac:spMk id="120" creationId="{3A34E0F7-C02A-42EA-98DB-25E2319A4D81}"/>
          </ac:spMkLst>
        </pc:spChg>
        <pc:spChg chg="mod">
          <ac:chgData name="hassan MH" userId="84cd2103f36ef0dc" providerId="LiveId" clId="{DB09E389-B254-452F-B509-6BD4BBA14926}" dt="2021-02-20T16:08:31.281" v="3708" actId="207"/>
          <ac:spMkLst>
            <pc:docMk/>
            <pc:sldMk cId="1544201690" sldId="278"/>
            <ac:spMk id="121" creationId="{CA830B36-68CE-4418-BD71-D387CE2C00C8}"/>
          </ac:spMkLst>
        </pc:spChg>
        <pc:spChg chg="mod">
          <ac:chgData name="hassan MH" userId="84cd2103f36ef0dc" providerId="LiveId" clId="{DB09E389-B254-452F-B509-6BD4BBA14926}" dt="2021-02-20T16:08:31.281" v="3708" actId="207"/>
          <ac:spMkLst>
            <pc:docMk/>
            <pc:sldMk cId="1544201690" sldId="278"/>
            <ac:spMk id="122" creationId="{2B1BC8D5-E9EA-437B-9944-F1D70051DF75}"/>
          </ac:spMkLst>
        </pc:spChg>
        <pc:spChg chg="mod">
          <ac:chgData name="hassan MH" userId="84cd2103f36ef0dc" providerId="LiveId" clId="{DB09E389-B254-452F-B509-6BD4BBA14926}" dt="2021-02-20T16:08:31.281" v="3708" actId="207"/>
          <ac:spMkLst>
            <pc:docMk/>
            <pc:sldMk cId="1544201690" sldId="278"/>
            <ac:spMk id="123" creationId="{F07B505B-4606-4FE3-9402-8319BD0791E9}"/>
          </ac:spMkLst>
        </pc:spChg>
        <pc:spChg chg="mod">
          <ac:chgData name="hassan MH" userId="84cd2103f36ef0dc" providerId="LiveId" clId="{DB09E389-B254-452F-B509-6BD4BBA14926}" dt="2021-02-20T16:08:31.281" v="3708" actId="207"/>
          <ac:spMkLst>
            <pc:docMk/>
            <pc:sldMk cId="1544201690" sldId="278"/>
            <ac:spMk id="124" creationId="{5752ECB6-BC26-4D6E-82D0-F1D8CB5EABF5}"/>
          </ac:spMkLst>
        </pc:spChg>
        <pc:spChg chg="mod">
          <ac:chgData name="hassan MH" userId="84cd2103f36ef0dc" providerId="LiveId" clId="{DB09E389-B254-452F-B509-6BD4BBA14926}" dt="2021-02-20T16:08:31.281" v="3708" actId="207"/>
          <ac:spMkLst>
            <pc:docMk/>
            <pc:sldMk cId="1544201690" sldId="278"/>
            <ac:spMk id="125" creationId="{CB7BEC0C-97D0-4BEB-B653-2CA2B6CDFCAD}"/>
          </ac:spMkLst>
        </pc:spChg>
        <pc:spChg chg="mod">
          <ac:chgData name="hassan MH" userId="84cd2103f36ef0dc" providerId="LiveId" clId="{DB09E389-B254-452F-B509-6BD4BBA14926}" dt="2021-02-20T16:08:31.281" v="3708" actId="207"/>
          <ac:spMkLst>
            <pc:docMk/>
            <pc:sldMk cId="1544201690" sldId="278"/>
            <ac:spMk id="126" creationId="{02510A8E-508D-439F-969C-9B9452B3B697}"/>
          </ac:spMkLst>
        </pc:spChg>
        <pc:spChg chg="mod">
          <ac:chgData name="hassan MH" userId="84cd2103f36ef0dc" providerId="LiveId" clId="{DB09E389-B254-452F-B509-6BD4BBA14926}" dt="2021-02-20T16:08:31.281" v="3708" actId="207"/>
          <ac:spMkLst>
            <pc:docMk/>
            <pc:sldMk cId="1544201690" sldId="278"/>
            <ac:spMk id="127" creationId="{93975FCE-9423-4D72-B6D5-99FBE3676D47}"/>
          </ac:spMkLst>
        </pc:spChg>
        <pc:spChg chg="mod">
          <ac:chgData name="hassan MH" userId="84cd2103f36ef0dc" providerId="LiveId" clId="{DB09E389-B254-452F-B509-6BD4BBA14926}" dt="2021-02-20T16:08:30.804" v="3706" actId="207"/>
          <ac:spMkLst>
            <pc:docMk/>
            <pc:sldMk cId="1544201690" sldId="278"/>
            <ac:spMk id="131" creationId="{2FBA964B-B713-48B0-937F-92DFB0555BEC}"/>
          </ac:spMkLst>
        </pc:spChg>
        <pc:spChg chg="mod">
          <ac:chgData name="hassan MH" userId="84cd2103f36ef0dc" providerId="LiveId" clId="{DB09E389-B254-452F-B509-6BD4BBA14926}" dt="2021-02-20T16:08:30.804" v="3706" actId="207"/>
          <ac:spMkLst>
            <pc:docMk/>
            <pc:sldMk cId="1544201690" sldId="278"/>
            <ac:spMk id="132" creationId="{8F1EB281-49DB-4E43-8486-AFF208B238D7}"/>
          </ac:spMkLst>
        </pc:spChg>
        <pc:spChg chg="mod">
          <ac:chgData name="hassan MH" userId="84cd2103f36ef0dc" providerId="LiveId" clId="{DB09E389-B254-452F-B509-6BD4BBA14926}" dt="2021-02-20T16:08:30.804" v="3706" actId="207"/>
          <ac:spMkLst>
            <pc:docMk/>
            <pc:sldMk cId="1544201690" sldId="278"/>
            <ac:spMk id="133" creationId="{0BB1E305-3D33-4260-9AA6-A0572CC9586B}"/>
          </ac:spMkLst>
        </pc:spChg>
        <pc:spChg chg="mod">
          <ac:chgData name="hassan MH" userId="84cd2103f36ef0dc" providerId="LiveId" clId="{DB09E389-B254-452F-B509-6BD4BBA14926}" dt="2021-02-20T16:08:30.804" v="3706" actId="207"/>
          <ac:spMkLst>
            <pc:docMk/>
            <pc:sldMk cId="1544201690" sldId="278"/>
            <ac:spMk id="134" creationId="{8DC204F2-972D-4E5D-ACDA-F2FAC0FBD116}"/>
          </ac:spMkLst>
        </pc:spChg>
        <pc:spChg chg="mod">
          <ac:chgData name="hassan MH" userId="84cd2103f36ef0dc" providerId="LiveId" clId="{DB09E389-B254-452F-B509-6BD4BBA14926}" dt="2021-02-20T16:08:30.804" v="3706" actId="207"/>
          <ac:spMkLst>
            <pc:docMk/>
            <pc:sldMk cId="1544201690" sldId="278"/>
            <ac:spMk id="135" creationId="{B1850861-06A7-43B3-BC4F-C489B7568501}"/>
          </ac:spMkLst>
        </pc:spChg>
        <pc:spChg chg="mod">
          <ac:chgData name="hassan MH" userId="84cd2103f36ef0dc" providerId="LiveId" clId="{DB09E389-B254-452F-B509-6BD4BBA14926}" dt="2021-02-20T16:08:30.804" v="3706" actId="207"/>
          <ac:spMkLst>
            <pc:docMk/>
            <pc:sldMk cId="1544201690" sldId="278"/>
            <ac:spMk id="136" creationId="{A269B64E-6917-4C07-A554-DE840C675DBE}"/>
          </ac:spMkLst>
        </pc:spChg>
        <pc:spChg chg="mod">
          <ac:chgData name="hassan MH" userId="84cd2103f36ef0dc" providerId="LiveId" clId="{DB09E389-B254-452F-B509-6BD4BBA14926}" dt="2021-02-20T16:08:30.804" v="3706" actId="207"/>
          <ac:spMkLst>
            <pc:docMk/>
            <pc:sldMk cId="1544201690" sldId="278"/>
            <ac:spMk id="137" creationId="{9BB4A2D2-1CE4-4752-8F8C-14BBB57E0150}"/>
          </ac:spMkLst>
        </pc:spChg>
        <pc:spChg chg="mod">
          <ac:chgData name="hassan MH" userId="84cd2103f36ef0dc" providerId="LiveId" clId="{DB09E389-B254-452F-B509-6BD4BBA14926}" dt="2021-02-20T16:08:30.804" v="3706" actId="207"/>
          <ac:spMkLst>
            <pc:docMk/>
            <pc:sldMk cId="1544201690" sldId="278"/>
            <ac:spMk id="138" creationId="{AB4A3720-9AC4-4CA5-A020-69F8621EAA3A}"/>
          </ac:spMkLst>
        </pc:spChg>
        <pc:spChg chg="mod">
          <ac:chgData name="hassan MH" userId="84cd2103f36ef0dc" providerId="LiveId" clId="{DB09E389-B254-452F-B509-6BD4BBA14926}" dt="2021-02-20T16:08:30.804" v="3706" actId="207"/>
          <ac:spMkLst>
            <pc:docMk/>
            <pc:sldMk cId="1544201690" sldId="278"/>
            <ac:spMk id="139" creationId="{19588A10-4453-4E72-938C-C2D17C56F4CE}"/>
          </ac:spMkLst>
        </pc:spChg>
        <pc:spChg chg="mod">
          <ac:chgData name="hassan MH" userId="84cd2103f36ef0dc" providerId="LiveId" clId="{DB09E389-B254-452F-B509-6BD4BBA14926}" dt="2021-02-20T16:08:30.804" v="3706" actId="207"/>
          <ac:spMkLst>
            <pc:docMk/>
            <pc:sldMk cId="1544201690" sldId="278"/>
            <ac:spMk id="140" creationId="{EBE9862D-06C0-4917-B5C5-09C8E183BCC7}"/>
          </ac:spMkLst>
        </pc:spChg>
        <pc:spChg chg="mod">
          <ac:chgData name="hassan MH" userId="84cd2103f36ef0dc" providerId="LiveId" clId="{DB09E389-B254-452F-B509-6BD4BBA14926}" dt="2021-02-20T16:08:30.804" v="3706" actId="207"/>
          <ac:spMkLst>
            <pc:docMk/>
            <pc:sldMk cId="1544201690" sldId="278"/>
            <ac:spMk id="141" creationId="{56221A9D-BCDF-4B29-AF42-FEC8E4C5F353}"/>
          </ac:spMkLst>
        </pc:spChg>
        <pc:spChg chg="mod">
          <ac:chgData name="hassan MH" userId="84cd2103f36ef0dc" providerId="LiveId" clId="{DB09E389-B254-452F-B509-6BD4BBA14926}" dt="2021-02-20T16:08:30.804" v="3706" actId="207"/>
          <ac:spMkLst>
            <pc:docMk/>
            <pc:sldMk cId="1544201690" sldId="278"/>
            <ac:spMk id="142" creationId="{913F7842-EE98-493D-B2D5-5055410655DE}"/>
          </ac:spMkLst>
        </pc:spChg>
        <pc:spChg chg="mod">
          <ac:chgData name="hassan MH" userId="84cd2103f36ef0dc" providerId="LiveId" clId="{DB09E389-B254-452F-B509-6BD4BBA14926}" dt="2021-02-20T16:08:30.804" v="3706" actId="207"/>
          <ac:spMkLst>
            <pc:docMk/>
            <pc:sldMk cId="1544201690" sldId="278"/>
            <ac:spMk id="143" creationId="{D1158445-CC7D-4AA3-A5E7-974F0DD926D3}"/>
          </ac:spMkLst>
        </pc:spChg>
        <pc:spChg chg="mod">
          <ac:chgData name="hassan MH" userId="84cd2103f36ef0dc" providerId="LiveId" clId="{DB09E389-B254-452F-B509-6BD4BBA14926}" dt="2021-02-20T16:08:30.804" v="3706" actId="207"/>
          <ac:spMkLst>
            <pc:docMk/>
            <pc:sldMk cId="1544201690" sldId="278"/>
            <ac:spMk id="144" creationId="{EEBBA8D9-9B41-47DF-B0DA-22093445AC7D}"/>
          </ac:spMkLst>
        </pc:spChg>
        <pc:spChg chg="mod">
          <ac:chgData name="hassan MH" userId="84cd2103f36ef0dc" providerId="LiveId" clId="{DB09E389-B254-452F-B509-6BD4BBA14926}" dt="2021-02-20T15:54:40.707" v="3481" actId="207"/>
          <ac:spMkLst>
            <pc:docMk/>
            <pc:sldMk cId="1544201690" sldId="278"/>
            <ac:spMk id="151" creationId="{4901AB6A-05FA-4304-BA9D-3329BD9DC771}"/>
          </ac:spMkLst>
        </pc:spChg>
        <pc:spChg chg="mod">
          <ac:chgData name="hassan MH" userId="84cd2103f36ef0dc" providerId="LiveId" clId="{DB09E389-B254-452F-B509-6BD4BBA14926}" dt="2021-02-20T16:09:23.321" v="3715" actId="207"/>
          <ac:spMkLst>
            <pc:docMk/>
            <pc:sldMk cId="1544201690" sldId="278"/>
            <ac:spMk id="152" creationId="{5965E81C-627A-4FEE-AA11-7B6516BBB6D6}"/>
          </ac:spMkLst>
        </pc:spChg>
        <pc:spChg chg="mod">
          <ac:chgData name="hassan MH" userId="84cd2103f36ef0dc" providerId="LiveId" clId="{DB09E389-B254-452F-B509-6BD4BBA14926}" dt="2021-02-20T16:07:19.037" v="3683" actId="207"/>
          <ac:spMkLst>
            <pc:docMk/>
            <pc:sldMk cId="1544201690" sldId="278"/>
            <ac:spMk id="154" creationId="{9AAD4325-9D4A-4046-958A-C22BC3EC2DE2}"/>
          </ac:spMkLst>
        </pc:spChg>
        <pc:spChg chg="mod">
          <ac:chgData name="hassan MH" userId="84cd2103f36ef0dc" providerId="LiveId" clId="{DB09E389-B254-452F-B509-6BD4BBA14926}" dt="2021-02-20T16:09:24.678" v="3716" actId="207"/>
          <ac:spMkLst>
            <pc:docMk/>
            <pc:sldMk cId="1544201690" sldId="278"/>
            <ac:spMk id="155" creationId="{42F8EDEF-E6DA-4D4A-B77E-A281F3B93263}"/>
          </ac:spMkLst>
        </pc:spChg>
        <pc:spChg chg="mod">
          <ac:chgData name="hassan MH" userId="84cd2103f36ef0dc" providerId="LiveId" clId="{DB09E389-B254-452F-B509-6BD4BBA14926}" dt="2021-02-20T15:54:40.707" v="3481" actId="207"/>
          <ac:spMkLst>
            <pc:docMk/>
            <pc:sldMk cId="1544201690" sldId="278"/>
            <ac:spMk id="157" creationId="{D6CDC3A1-26E0-4F65-A407-5DB300DD0F1F}"/>
          </ac:spMkLst>
        </pc:spChg>
        <pc:spChg chg="mod">
          <ac:chgData name="hassan MH" userId="84cd2103f36ef0dc" providerId="LiveId" clId="{DB09E389-B254-452F-B509-6BD4BBA14926}" dt="2021-02-20T16:09:26.013" v="3717" actId="207"/>
          <ac:spMkLst>
            <pc:docMk/>
            <pc:sldMk cId="1544201690" sldId="278"/>
            <ac:spMk id="158" creationId="{C13275AA-6E07-442C-B62B-16993D118A93}"/>
          </ac:spMkLst>
        </pc:spChg>
        <pc:spChg chg="mod">
          <ac:chgData name="hassan MH" userId="84cd2103f36ef0dc" providerId="LiveId" clId="{DB09E389-B254-452F-B509-6BD4BBA14926}" dt="2021-02-20T15:54:40.707" v="3481" actId="207"/>
          <ac:spMkLst>
            <pc:docMk/>
            <pc:sldMk cId="1544201690" sldId="278"/>
            <ac:spMk id="160" creationId="{BA87FA41-D4E0-4900-9D97-ABDF35B70B08}"/>
          </ac:spMkLst>
        </pc:spChg>
        <pc:spChg chg="mod ord">
          <ac:chgData name="hassan MH" userId="84cd2103f36ef0dc" providerId="LiveId" clId="{DB09E389-B254-452F-B509-6BD4BBA14926}" dt="2021-02-20T15:55:12.545" v="3488" actId="2085"/>
          <ac:spMkLst>
            <pc:docMk/>
            <pc:sldMk cId="1544201690" sldId="278"/>
            <ac:spMk id="161" creationId="{C59B1ED5-7528-4B5B-B111-524D28667ED2}"/>
          </ac:spMkLst>
        </pc:spChg>
        <pc:spChg chg="add del mod">
          <ac:chgData name="hassan MH" userId="84cd2103f36ef0dc" providerId="LiveId" clId="{DB09E389-B254-452F-B509-6BD4BBA14926}" dt="2021-02-20T15:55:02.087" v="3487" actId="478"/>
          <ac:spMkLst>
            <pc:docMk/>
            <pc:sldMk cId="1544201690" sldId="278"/>
            <ac:spMk id="162" creationId="{E924A422-E951-4C6C-9272-E8B6292E2A46}"/>
          </ac:spMkLst>
        </pc:spChg>
        <pc:spChg chg="mod">
          <ac:chgData name="hassan MH" userId="84cd2103f36ef0dc" providerId="LiveId" clId="{DB09E389-B254-452F-B509-6BD4BBA14926}" dt="2021-02-20T15:55:25.599" v="3491" actId="948"/>
          <ac:spMkLst>
            <pc:docMk/>
            <pc:sldMk cId="1544201690" sldId="278"/>
            <ac:spMk id="164" creationId="{20ECABBF-90E4-40BE-A2AC-70BF0BB19D9B}"/>
          </ac:spMkLst>
        </pc:spChg>
        <pc:spChg chg="mod">
          <ac:chgData name="hassan MH" userId="84cd2103f36ef0dc" providerId="LiveId" clId="{DB09E389-B254-452F-B509-6BD4BBA14926}" dt="2021-02-20T15:55:25.599" v="3491" actId="948"/>
          <ac:spMkLst>
            <pc:docMk/>
            <pc:sldMk cId="1544201690" sldId="278"/>
            <ac:spMk id="165" creationId="{459E7267-4BA9-420A-A890-CA0621C75D6C}"/>
          </ac:spMkLst>
        </pc:spChg>
        <pc:spChg chg="mod">
          <ac:chgData name="hassan MH" userId="84cd2103f36ef0dc" providerId="LiveId" clId="{DB09E389-B254-452F-B509-6BD4BBA14926}" dt="2021-02-20T15:55:25.599" v="3491" actId="948"/>
          <ac:spMkLst>
            <pc:docMk/>
            <pc:sldMk cId="1544201690" sldId="278"/>
            <ac:spMk id="166" creationId="{0CBD6F19-5D19-4791-953C-32F5C4A31ABC}"/>
          </ac:spMkLst>
        </pc:spChg>
        <pc:spChg chg="mod">
          <ac:chgData name="hassan MH" userId="84cd2103f36ef0dc" providerId="LiveId" clId="{DB09E389-B254-452F-B509-6BD4BBA14926}" dt="2021-02-20T15:55:25.599" v="3491" actId="948"/>
          <ac:spMkLst>
            <pc:docMk/>
            <pc:sldMk cId="1544201690" sldId="278"/>
            <ac:spMk id="167" creationId="{B24AFFAD-C44E-4278-8BA5-D7B11226D19E}"/>
          </ac:spMkLst>
        </pc:spChg>
        <pc:spChg chg="mod">
          <ac:chgData name="hassan MH" userId="84cd2103f36ef0dc" providerId="LiveId" clId="{DB09E389-B254-452F-B509-6BD4BBA14926}" dt="2021-02-20T15:55:25.599" v="3491" actId="948"/>
          <ac:spMkLst>
            <pc:docMk/>
            <pc:sldMk cId="1544201690" sldId="278"/>
            <ac:spMk id="168" creationId="{BD11DD32-74F3-4269-B9F6-157CA834EE3B}"/>
          </ac:spMkLst>
        </pc:spChg>
        <pc:spChg chg="mod">
          <ac:chgData name="hassan MH" userId="84cd2103f36ef0dc" providerId="LiveId" clId="{DB09E389-B254-452F-B509-6BD4BBA14926}" dt="2021-02-20T15:55:25.599" v="3491" actId="948"/>
          <ac:spMkLst>
            <pc:docMk/>
            <pc:sldMk cId="1544201690" sldId="278"/>
            <ac:spMk id="169" creationId="{C4ADB439-FB3B-4059-B468-C86A8DDCE42C}"/>
          </ac:spMkLst>
        </pc:spChg>
        <pc:spChg chg="mod">
          <ac:chgData name="hassan MH" userId="84cd2103f36ef0dc" providerId="LiveId" clId="{DB09E389-B254-452F-B509-6BD4BBA14926}" dt="2021-02-20T15:55:25.599" v="3491" actId="948"/>
          <ac:spMkLst>
            <pc:docMk/>
            <pc:sldMk cId="1544201690" sldId="278"/>
            <ac:spMk id="170" creationId="{1CBB23DE-A4EC-45E0-B81E-B0BF6887CF72}"/>
          </ac:spMkLst>
        </pc:spChg>
        <pc:spChg chg="mod">
          <ac:chgData name="hassan MH" userId="84cd2103f36ef0dc" providerId="LiveId" clId="{DB09E389-B254-452F-B509-6BD4BBA14926}" dt="2021-02-20T15:55:25.599" v="3491" actId="948"/>
          <ac:spMkLst>
            <pc:docMk/>
            <pc:sldMk cId="1544201690" sldId="278"/>
            <ac:spMk id="171" creationId="{E81B63EF-6144-467A-BEA7-9A85B04016D2}"/>
          </ac:spMkLst>
        </pc:spChg>
        <pc:spChg chg="mod">
          <ac:chgData name="hassan MH" userId="84cd2103f36ef0dc" providerId="LiveId" clId="{DB09E389-B254-452F-B509-6BD4BBA14926}" dt="2021-02-20T15:55:25.599" v="3491" actId="948"/>
          <ac:spMkLst>
            <pc:docMk/>
            <pc:sldMk cId="1544201690" sldId="278"/>
            <ac:spMk id="172" creationId="{F6A282CE-D0A1-4F59-80D8-667D044550DA}"/>
          </ac:spMkLst>
        </pc:spChg>
        <pc:spChg chg="mod">
          <ac:chgData name="hassan MH" userId="84cd2103f36ef0dc" providerId="LiveId" clId="{DB09E389-B254-452F-B509-6BD4BBA14926}" dt="2021-02-20T15:55:25.599" v="3491" actId="948"/>
          <ac:spMkLst>
            <pc:docMk/>
            <pc:sldMk cId="1544201690" sldId="278"/>
            <ac:spMk id="173" creationId="{F1291537-F619-4DC9-A8A1-37B14A93BF19}"/>
          </ac:spMkLst>
        </pc:spChg>
        <pc:spChg chg="mod">
          <ac:chgData name="hassan MH" userId="84cd2103f36ef0dc" providerId="LiveId" clId="{DB09E389-B254-452F-B509-6BD4BBA14926}" dt="2021-02-20T15:55:25.599" v="3491" actId="948"/>
          <ac:spMkLst>
            <pc:docMk/>
            <pc:sldMk cId="1544201690" sldId="278"/>
            <ac:spMk id="174" creationId="{FC322714-7E96-4F29-9282-EBB54E21A280}"/>
          </ac:spMkLst>
        </pc:spChg>
        <pc:spChg chg="mod">
          <ac:chgData name="hassan MH" userId="84cd2103f36ef0dc" providerId="LiveId" clId="{DB09E389-B254-452F-B509-6BD4BBA14926}" dt="2021-02-20T15:55:25.599" v="3491" actId="948"/>
          <ac:spMkLst>
            <pc:docMk/>
            <pc:sldMk cId="1544201690" sldId="278"/>
            <ac:spMk id="175" creationId="{E0FBBDD3-EEBF-4988-BC92-2F3A43BED25D}"/>
          </ac:spMkLst>
        </pc:spChg>
        <pc:spChg chg="mod">
          <ac:chgData name="hassan MH" userId="84cd2103f36ef0dc" providerId="LiveId" clId="{DB09E389-B254-452F-B509-6BD4BBA14926}" dt="2021-02-20T15:55:25.599" v="3491" actId="948"/>
          <ac:spMkLst>
            <pc:docMk/>
            <pc:sldMk cId="1544201690" sldId="278"/>
            <ac:spMk id="176" creationId="{48BDEC21-1841-4026-8D44-73A07BAFB89A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178" creationId="{0F3CBF3D-1FC5-410C-A32E-57565406C135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183" creationId="{FE44C487-8F05-4443-AC0C-8C963E9E2131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184" creationId="{0F57D08B-12E6-4497-87FD-C1E84BFC4AFF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189" creationId="{7CE51E71-4EA9-44AC-93F6-7054C2AFE1A7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190" creationId="{54888679-6036-45BE-BEFC-7AF5C20C5376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191" creationId="{198551F5-B8DC-475A-87D1-97BFE88978BE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192" creationId="{D87CEF9F-CB32-48DB-A8E8-EFAC30C392C7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193" creationId="{073FB706-884E-4E89-B63F-A5D6DD026F5B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194" creationId="{0300E7A1-DA39-40EF-9BE1-5A7D8D2FDD5C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195" creationId="{183A2EF0-CF1F-45AA-B8FC-DAB49E11E066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196" creationId="{7531B4A4-FB5B-4DFC-BEF0-60E13D5012F2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197" creationId="{F27FC910-68E5-45EC-A48C-681847C72A67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198" creationId="{CEA30C1A-C386-46B5-8AF4-6DE369B72D30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199" creationId="{90B8CF4E-BD3C-4730-845F-D8C8C7342CDD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00" creationId="{A633CEEC-93D7-4CDF-8316-FD10EF74628F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01" creationId="{16843CFA-D77F-4608-A20B-DB1C5A88E379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03" creationId="{32F67F20-F678-4903-BAC4-A342F00BC087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04" creationId="{D19FEC08-B8EC-4638-BA2E-E709D33EA1F6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05" creationId="{5FC197C0-5D7C-47F2-BA39-04A4368A9E59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06" creationId="{5FE33BD0-40AF-4879-996B-CE214DD967C5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07" creationId="{1B424A1E-18A4-4947-B807-1FF2885B553B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08" creationId="{E368E5CD-11B6-481E-BFE9-213522088BFE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09" creationId="{D966F94B-05E8-4C1D-BD23-5A5CBD84E3E3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10" creationId="{A2815B3E-78FB-4992-A349-81CBB18DA96F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11" creationId="{011D3F72-7901-4943-9860-318DBD9FD764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12" creationId="{383FA9EA-3B3F-4F55-BD4D-CEF4B54205BF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13" creationId="{53A9CD36-3FC9-46DB-99A2-720FC30A1EFE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14" creationId="{61CB685D-B587-491A-826C-0B6115A6007D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15" creationId="{1E52A94E-F07E-47EE-8CA4-34E974DE9254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16" creationId="{7347C58D-D6EB-43A3-B3D0-18A2556500AA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17" creationId="{D21EBF27-7E5B-4C35-91A1-AC60B56158CE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18" creationId="{4A5125E3-FF10-4DC1-9153-F5C731C7A7C7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19" creationId="{7927FFC7-0065-4E4B-A0BC-168A3210E6EE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20" creationId="{48503BB3-D85F-4A5F-BC2D-8DA22EA988FF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22" creationId="{75604DF8-E7A3-416E-9BE9-D7614F72DB15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23" creationId="{39A16DC6-9BB0-4D21-BA31-9A0424D8CFE6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24" creationId="{99409A91-7B1A-4063-9E2E-4EF096685CD5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25" creationId="{4844EC6C-B785-4BD9-A57B-838C09DCF4BD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26" creationId="{B4FD7747-4A8C-412C-91B3-8C1D6774CDB9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27" creationId="{BF954F88-9C83-4B1B-B3B1-7545AB8E9648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28" creationId="{8ACB1485-5B92-4036-AC10-659F26F2E0F9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29" creationId="{4B01FF32-7113-45D6-BCE0-A79A36C78CF6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30" creationId="{2BFF043E-157E-4FC3-B1B1-E148C49D16C5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31" creationId="{D7671213-4DC7-42E5-B0B2-77838111F024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32" creationId="{38C74A92-257D-4EC5-989B-5C3BE7FF4CAF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33" creationId="{8B27A21A-F144-4937-ADB6-423CDA20F957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36" creationId="{ED5C70C4-D4F9-48BF-B4BE-2FC08F6D885C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37" creationId="{F9CF1E27-0C4E-4A3E-92D6-CE1E28B62970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38" creationId="{6D46F189-B0CA-49FE-B58B-CFDCFAB995E9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39" creationId="{6F68E766-5209-4362-9419-63D5B04AD125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40" creationId="{CAB7DCEB-4664-4D6F-A562-5A591F31F601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41" creationId="{F4C4F766-76C0-438C-B5B0-2562BDEDD1E0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42" creationId="{07C2C3D7-D7D7-453F-AADF-880B2F716C3D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43" creationId="{5688204F-B50E-40F0-BE68-F3D4D9121D8F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44" creationId="{2AAE31D7-AD75-4115-AA36-4718A9F659DD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46" creationId="{D315BFF2-D0A3-4184-A455-85942FBB6319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47" creationId="{15E8A4BF-361D-4DBF-BACD-93C024FAFFBD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48" creationId="{11D6D7F5-607B-429A-BE33-4B14544F8231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49" creationId="{9C3092AC-8EA2-446A-AD4D-8335A16636A8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50" creationId="{A6464AFC-B1D5-4952-A0C4-A267A8236999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51" creationId="{15F7A8F7-416D-43A2-9B74-7B3CD7C97015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52" creationId="{CD3C9F08-4059-4E4B-9FC3-0BBE4CE3CD16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53" creationId="{85CFA2AB-7599-4965-8712-9891D98745AF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54" creationId="{80AB8767-2F5F-456F-9F73-3AC9BB0AFEFB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55" creationId="{8B0E41DB-0D8C-4E5B-A498-DD2094EC3961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56" creationId="{F1F8BE95-9666-401C-AC05-5DCB9521022D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57" creationId="{8919A9FB-6B5F-4182-89C4-0AF25B58719B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58" creationId="{21BA0F7F-D24E-45D5-A7BF-FDFD69965DB1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59" creationId="{092ED6F8-C1DA-4C67-B7C5-864390457F3E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60" creationId="{F8A3D950-4689-4A3D-91E2-4CB2EAA69A82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61" creationId="{B23625AE-E0C3-4366-82D8-42B2F9A8F5A4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62" creationId="{68DF6968-63B2-4D79-8745-8C90F484230C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63" creationId="{5F701244-7123-430C-A69C-7A3179FDF5DE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64" creationId="{CE7B4AF1-8C0D-4D50-BBC8-1D46CBBF6058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65" creationId="{ED1A999E-324F-4DAC-A537-68976A167497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66" creationId="{8C8BABAD-DF41-442C-BCE1-AF54B6F3FE7D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67" creationId="{A1BF60AB-5F26-4738-B38E-273D4A28CB98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68" creationId="{E7863798-E46E-47E7-9940-B0E2741A8879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69" creationId="{C2F34D3D-B93D-451F-A283-CE18D574D3FF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70" creationId="{FA3364F5-A613-4302-8E1A-BA031CCA341D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71" creationId="{44623AEF-B84C-435A-92BD-B592EE138ED4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72" creationId="{024DA925-3438-4795-BF41-040FB58E1343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73" creationId="{990EAD57-B5B6-4CA1-971B-4307691C33D6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74" creationId="{9A68BF48-9EC8-446A-8A88-EDC5ADC0DFE6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75" creationId="{047EBB62-C575-4EBA-881F-D4C6FFD6EE3B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76" creationId="{3E1848A1-D1FD-4E69-BF5F-FD758F4A0ED3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78" creationId="{10D60C0D-60C3-4A16-8981-FDE435B78DF5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79" creationId="{16EBB8BF-2D41-46B5-AB3A-86083587C6CF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80" creationId="{86173B31-847B-441A-93ED-FACD421FD844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81" creationId="{5424D5C9-0C3D-47E1-BE55-81BA6CBA7B1C}"/>
          </ac:spMkLst>
        </pc:spChg>
        <pc:spChg chg="mod">
          <ac:chgData name="hassan MH" userId="84cd2103f36ef0dc" providerId="LiveId" clId="{DB09E389-B254-452F-B509-6BD4BBA14926}" dt="2021-02-20T16:07:00.023" v="3680"/>
          <ac:spMkLst>
            <pc:docMk/>
            <pc:sldMk cId="1544201690" sldId="278"/>
            <ac:spMk id="282" creationId="{CD692DBB-E324-454D-ADBB-F520B1DC10B9}"/>
          </ac:spMkLst>
        </pc:spChg>
        <pc:grpChg chg="mod">
          <ac:chgData name="hassan MH" userId="84cd2103f36ef0dc" providerId="LiveId" clId="{DB09E389-B254-452F-B509-6BD4BBA14926}" dt="2021-02-20T16:08:31.649" v="3709" actId="207"/>
          <ac:grpSpMkLst>
            <pc:docMk/>
            <pc:sldMk cId="1544201690" sldId="278"/>
            <ac:grpSpMk id="3" creationId="{AA6C11AF-F25F-4214-9A9A-AD4A431D98F1}"/>
          </ac:grpSpMkLst>
        </pc:grpChg>
        <pc:grpChg chg="mod">
          <ac:chgData name="hassan MH" userId="84cd2103f36ef0dc" providerId="LiveId" clId="{DB09E389-B254-452F-B509-6BD4BBA14926}" dt="2021-02-20T16:08:31.649" v="3709" actId="207"/>
          <ac:grpSpMkLst>
            <pc:docMk/>
            <pc:sldMk cId="1544201690" sldId="278"/>
            <ac:grpSpMk id="9" creationId="{0F4358D5-51AD-4153-A9E3-F02422C44198}"/>
          </ac:grpSpMkLst>
        </pc:grpChg>
        <pc:grpChg chg="mod">
          <ac:chgData name="hassan MH" userId="84cd2103f36ef0dc" providerId="LiveId" clId="{DB09E389-B254-452F-B509-6BD4BBA14926}" dt="2021-02-20T16:08:31.032" v="3707" actId="207"/>
          <ac:grpSpMkLst>
            <pc:docMk/>
            <pc:sldMk cId="1544201690" sldId="278"/>
            <ac:grpSpMk id="95" creationId="{F8FB1D8F-F88B-4DC1-BEA7-BEF50DBA46EF}"/>
          </ac:grpSpMkLst>
        </pc:grpChg>
        <pc:grpChg chg="mod">
          <ac:chgData name="hassan MH" userId="84cd2103f36ef0dc" providerId="LiveId" clId="{DB09E389-B254-452F-B509-6BD4BBA14926}" dt="2021-02-20T16:08:31.032" v="3707" actId="207"/>
          <ac:grpSpMkLst>
            <pc:docMk/>
            <pc:sldMk cId="1544201690" sldId="278"/>
            <ac:grpSpMk id="96" creationId="{0E0A62A8-FE66-46BB-9A6C-1C27555876D3}"/>
          </ac:grpSpMkLst>
        </pc:grpChg>
        <pc:grpChg chg="mod">
          <ac:chgData name="hassan MH" userId="84cd2103f36ef0dc" providerId="LiveId" clId="{DB09E389-B254-452F-B509-6BD4BBA14926}" dt="2021-02-20T16:08:31.281" v="3708" actId="207"/>
          <ac:grpSpMkLst>
            <pc:docMk/>
            <pc:sldMk cId="1544201690" sldId="278"/>
            <ac:grpSpMk id="112" creationId="{07DB52D0-F580-47AA-B0F5-0A3C38CEA743}"/>
          </ac:grpSpMkLst>
        </pc:grpChg>
        <pc:grpChg chg="mod">
          <ac:chgData name="hassan MH" userId="84cd2103f36ef0dc" providerId="LiveId" clId="{DB09E389-B254-452F-B509-6BD4BBA14926}" dt="2021-02-20T16:08:31.281" v="3708" actId="207"/>
          <ac:grpSpMkLst>
            <pc:docMk/>
            <pc:sldMk cId="1544201690" sldId="278"/>
            <ac:grpSpMk id="113" creationId="{E5EA1BF3-EF26-4396-9622-B664FEB717E5}"/>
          </ac:grpSpMkLst>
        </pc:grpChg>
        <pc:grpChg chg="mod">
          <ac:chgData name="hassan MH" userId="84cd2103f36ef0dc" providerId="LiveId" clId="{DB09E389-B254-452F-B509-6BD4BBA14926}" dt="2021-02-20T16:08:30.804" v="3706" actId="207"/>
          <ac:grpSpMkLst>
            <pc:docMk/>
            <pc:sldMk cId="1544201690" sldId="278"/>
            <ac:grpSpMk id="129" creationId="{4968A4B1-2E83-4D12-BE69-70F922CD677E}"/>
          </ac:grpSpMkLst>
        </pc:grpChg>
        <pc:grpChg chg="mod">
          <ac:chgData name="hassan MH" userId="84cd2103f36ef0dc" providerId="LiveId" clId="{DB09E389-B254-452F-B509-6BD4BBA14926}" dt="2021-02-20T16:08:30.804" v="3706" actId="207"/>
          <ac:grpSpMkLst>
            <pc:docMk/>
            <pc:sldMk cId="1544201690" sldId="278"/>
            <ac:grpSpMk id="130" creationId="{1108A291-5016-4456-9703-BA17E6A48FC9}"/>
          </ac:grpSpMkLst>
        </pc:grpChg>
        <pc:grpChg chg="add mod">
          <ac:chgData name="hassan MH" userId="84cd2103f36ef0dc" providerId="LiveId" clId="{DB09E389-B254-452F-B509-6BD4BBA14926}" dt="2021-02-20T15:55:27.519" v="3493" actId="14100"/>
          <ac:grpSpMkLst>
            <pc:docMk/>
            <pc:sldMk cId="1544201690" sldId="278"/>
            <ac:grpSpMk id="163" creationId="{06E76060-09CF-4FA4-A7A5-60EF81ED6FD2}"/>
          </ac:grpSpMkLst>
        </pc:grpChg>
        <pc:grpChg chg="add del mod">
          <ac:chgData name="hassan MH" userId="84cd2103f36ef0dc" providerId="LiveId" clId="{DB09E389-B254-452F-B509-6BD4BBA14926}" dt="2021-02-20T16:09:38.739" v="3722" actId="21"/>
          <ac:grpSpMkLst>
            <pc:docMk/>
            <pc:sldMk cId="1544201690" sldId="278"/>
            <ac:grpSpMk id="177" creationId="{86F3F641-6DAF-4270-9FA8-AB98BBD04111}"/>
          </ac:grpSpMkLst>
        </pc:grpChg>
        <pc:grpChg chg="mod">
          <ac:chgData name="hassan MH" userId="84cd2103f36ef0dc" providerId="LiveId" clId="{DB09E389-B254-452F-B509-6BD4BBA14926}" dt="2021-02-20T16:07:00.023" v="3680"/>
          <ac:grpSpMkLst>
            <pc:docMk/>
            <pc:sldMk cId="1544201690" sldId="278"/>
            <ac:grpSpMk id="179" creationId="{9FE1E00F-E484-421A-A69E-B594B04223F1}"/>
          </ac:grpSpMkLst>
        </pc:grpChg>
        <pc:grpChg chg="mod">
          <ac:chgData name="hassan MH" userId="84cd2103f36ef0dc" providerId="LiveId" clId="{DB09E389-B254-452F-B509-6BD4BBA14926}" dt="2021-02-20T16:07:00.023" v="3680"/>
          <ac:grpSpMkLst>
            <pc:docMk/>
            <pc:sldMk cId="1544201690" sldId="278"/>
            <ac:grpSpMk id="180" creationId="{AACE6C22-95AF-48F3-9100-5639BF55A6E0}"/>
          </ac:grpSpMkLst>
        </pc:grpChg>
        <pc:grpChg chg="mod">
          <ac:chgData name="hassan MH" userId="84cd2103f36ef0dc" providerId="LiveId" clId="{DB09E389-B254-452F-B509-6BD4BBA14926}" dt="2021-02-20T16:07:00.023" v="3680"/>
          <ac:grpSpMkLst>
            <pc:docMk/>
            <pc:sldMk cId="1544201690" sldId="278"/>
            <ac:grpSpMk id="181" creationId="{D9398189-44E4-47EC-BFA2-A32AAF1A8874}"/>
          </ac:grpSpMkLst>
        </pc:grpChg>
        <pc:grpChg chg="mod">
          <ac:chgData name="hassan MH" userId="84cd2103f36ef0dc" providerId="LiveId" clId="{DB09E389-B254-452F-B509-6BD4BBA14926}" dt="2021-02-20T16:07:00.023" v="3680"/>
          <ac:grpSpMkLst>
            <pc:docMk/>
            <pc:sldMk cId="1544201690" sldId="278"/>
            <ac:grpSpMk id="182" creationId="{8981D0FC-0F46-4A6C-B13B-9F40215E0F77}"/>
          </ac:grpSpMkLst>
        </pc:grpChg>
        <pc:grpChg chg="mod">
          <ac:chgData name="hassan MH" userId="84cd2103f36ef0dc" providerId="LiveId" clId="{DB09E389-B254-452F-B509-6BD4BBA14926}" dt="2021-02-20T16:07:00.023" v="3680"/>
          <ac:grpSpMkLst>
            <pc:docMk/>
            <pc:sldMk cId="1544201690" sldId="278"/>
            <ac:grpSpMk id="185" creationId="{1D3C91E2-2F59-4F63-9B9C-A6875C673E75}"/>
          </ac:grpSpMkLst>
        </pc:grpChg>
        <pc:grpChg chg="mod">
          <ac:chgData name="hassan MH" userId="84cd2103f36ef0dc" providerId="LiveId" clId="{DB09E389-B254-452F-B509-6BD4BBA14926}" dt="2021-02-20T16:07:00.023" v="3680"/>
          <ac:grpSpMkLst>
            <pc:docMk/>
            <pc:sldMk cId="1544201690" sldId="278"/>
            <ac:grpSpMk id="186" creationId="{393C5E51-6E16-426B-B732-2CACD96D856E}"/>
          </ac:grpSpMkLst>
        </pc:grpChg>
        <pc:grpChg chg="mod">
          <ac:chgData name="hassan MH" userId="84cd2103f36ef0dc" providerId="LiveId" clId="{DB09E389-B254-452F-B509-6BD4BBA14926}" dt="2021-02-20T16:07:00.023" v="3680"/>
          <ac:grpSpMkLst>
            <pc:docMk/>
            <pc:sldMk cId="1544201690" sldId="278"/>
            <ac:grpSpMk id="187" creationId="{063131E7-5FF8-41B4-BD74-331BD567D7DE}"/>
          </ac:grpSpMkLst>
        </pc:grpChg>
        <pc:grpChg chg="mod">
          <ac:chgData name="hassan MH" userId="84cd2103f36ef0dc" providerId="LiveId" clId="{DB09E389-B254-452F-B509-6BD4BBA14926}" dt="2021-02-20T16:07:00.023" v="3680"/>
          <ac:grpSpMkLst>
            <pc:docMk/>
            <pc:sldMk cId="1544201690" sldId="278"/>
            <ac:grpSpMk id="188" creationId="{0C15E483-9513-4E75-8ECF-B174E6142CD0}"/>
          </ac:grpSpMkLst>
        </pc:grpChg>
        <pc:grpChg chg="mod">
          <ac:chgData name="hassan MH" userId="84cd2103f36ef0dc" providerId="LiveId" clId="{DB09E389-B254-452F-B509-6BD4BBA14926}" dt="2021-02-20T16:07:00.023" v="3680"/>
          <ac:grpSpMkLst>
            <pc:docMk/>
            <pc:sldMk cId="1544201690" sldId="278"/>
            <ac:grpSpMk id="202" creationId="{EA7FB11B-4312-48E4-A609-AF6049F77280}"/>
          </ac:grpSpMkLst>
        </pc:grpChg>
        <pc:grpChg chg="mod">
          <ac:chgData name="hassan MH" userId="84cd2103f36ef0dc" providerId="LiveId" clId="{DB09E389-B254-452F-B509-6BD4BBA14926}" dt="2021-02-20T16:07:00.023" v="3680"/>
          <ac:grpSpMkLst>
            <pc:docMk/>
            <pc:sldMk cId="1544201690" sldId="278"/>
            <ac:grpSpMk id="221" creationId="{BD63B6EB-0612-4D6C-B9DC-EC7F3A61E1CC}"/>
          </ac:grpSpMkLst>
        </pc:grpChg>
        <pc:grpChg chg="mod">
          <ac:chgData name="hassan MH" userId="84cd2103f36ef0dc" providerId="LiveId" clId="{DB09E389-B254-452F-B509-6BD4BBA14926}" dt="2021-02-20T16:07:00.023" v="3680"/>
          <ac:grpSpMkLst>
            <pc:docMk/>
            <pc:sldMk cId="1544201690" sldId="278"/>
            <ac:grpSpMk id="234" creationId="{08E2C51E-453E-420F-B8E0-10BF560DAF9E}"/>
          </ac:grpSpMkLst>
        </pc:grpChg>
        <pc:grpChg chg="mod">
          <ac:chgData name="hassan MH" userId="84cd2103f36ef0dc" providerId="LiveId" clId="{DB09E389-B254-452F-B509-6BD4BBA14926}" dt="2021-02-20T16:07:00.023" v="3680"/>
          <ac:grpSpMkLst>
            <pc:docMk/>
            <pc:sldMk cId="1544201690" sldId="278"/>
            <ac:grpSpMk id="245" creationId="{9B8D9C60-BC3C-456F-B5DE-2E0D9D1D90AC}"/>
          </ac:grpSpMkLst>
        </pc:grpChg>
        <pc:grpChg chg="mod">
          <ac:chgData name="hassan MH" userId="84cd2103f36ef0dc" providerId="LiveId" clId="{DB09E389-B254-452F-B509-6BD4BBA14926}" dt="2021-02-20T16:07:00.023" v="3680"/>
          <ac:grpSpMkLst>
            <pc:docMk/>
            <pc:sldMk cId="1544201690" sldId="278"/>
            <ac:grpSpMk id="277" creationId="{6D136168-46D1-46FF-A35A-6CF035A3BB42}"/>
          </ac:grpSpMkLst>
        </pc:grpChg>
        <pc:cxnChg chg="mod">
          <ac:chgData name="hassan MH" userId="84cd2103f36ef0dc" providerId="LiveId" clId="{DB09E389-B254-452F-B509-6BD4BBA14926}" dt="2021-02-20T16:07:51.876" v="3692" actId="208"/>
          <ac:cxnSpMkLst>
            <pc:docMk/>
            <pc:sldMk cId="1544201690" sldId="278"/>
            <ac:cxnSpMk id="5" creationId="{9EFCC9B6-1D53-4A3A-944A-BAC471481514}"/>
          </ac:cxnSpMkLst>
        </pc:cxnChg>
        <pc:cxnChg chg="mod">
          <ac:chgData name="hassan MH" userId="84cd2103f36ef0dc" providerId="LiveId" clId="{DB09E389-B254-452F-B509-6BD4BBA14926}" dt="2021-02-20T16:07:52.053" v="3693" actId="208"/>
          <ac:cxnSpMkLst>
            <pc:docMk/>
            <pc:sldMk cId="1544201690" sldId="278"/>
            <ac:cxnSpMk id="153" creationId="{C261B649-2EA8-4829-8170-1C91B5D23F9A}"/>
          </ac:cxnSpMkLst>
        </pc:cxnChg>
        <pc:cxnChg chg="mod">
          <ac:chgData name="hassan MH" userId="84cd2103f36ef0dc" providerId="LiveId" clId="{DB09E389-B254-452F-B509-6BD4BBA14926}" dt="2021-02-20T16:07:51.742" v="3691" actId="208"/>
          <ac:cxnSpMkLst>
            <pc:docMk/>
            <pc:sldMk cId="1544201690" sldId="278"/>
            <ac:cxnSpMk id="156" creationId="{62EBC3D7-0465-41D0-9E91-57466260E189}"/>
          </ac:cxnSpMkLst>
        </pc:cxnChg>
        <pc:cxnChg chg="mod">
          <ac:chgData name="hassan MH" userId="84cd2103f36ef0dc" providerId="LiveId" clId="{DB09E389-B254-452F-B509-6BD4BBA14926}" dt="2021-02-20T16:07:51.586" v="3690" actId="208"/>
          <ac:cxnSpMkLst>
            <pc:docMk/>
            <pc:sldMk cId="1544201690" sldId="278"/>
            <ac:cxnSpMk id="159" creationId="{CEA5D1A0-44C9-4B36-8F54-4B9328F53A63}"/>
          </ac:cxnSpMkLst>
        </pc:cxnChg>
        <pc:cxnChg chg="mod">
          <ac:chgData name="hassan MH" userId="84cd2103f36ef0dc" providerId="LiveId" clId="{DB09E389-B254-452F-B509-6BD4BBA14926}" dt="2021-02-20T16:07:00.023" v="3680"/>
          <ac:cxnSpMkLst>
            <pc:docMk/>
            <pc:sldMk cId="1544201690" sldId="278"/>
            <ac:cxnSpMk id="235" creationId="{08CB13FE-871C-46AC-A73A-634A8677FBC2}"/>
          </ac:cxnSpMkLst>
        </pc:cxnChg>
      </pc:sldChg>
      <pc:sldChg chg="addSp delSp modSp add mod modTransition setBg">
        <pc:chgData name="hassan MH" userId="84cd2103f36ef0dc" providerId="LiveId" clId="{DB09E389-B254-452F-B509-6BD4BBA14926}" dt="2021-02-20T16:54:32.574" v="4198"/>
        <pc:sldMkLst>
          <pc:docMk/>
          <pc:sldMk cId="1474229562" sldId="279"/>
        </pc:sldMkLst>
        <pc:spChg chg="del">
          <ac:chgData name="hassan MH" userId="84cd2103f36ef0dc" providerId="LiveId" clId="{DB09E389-B254-452F-B509-6BD4BBA14926}" dt="2021-02-20T16:02:30.305" v="3591" actId="478"/>
          <ac:spMkLst>
            <pc:docMk/>
            <pc:sldMk cId="1474229562" sldId="279"/>
            <ac:spMk id="41" creationId="{4963B097-CF4B-4FAB-A7AC-12E84F132000}"/>
          </ac:spMkLst>
        </pc:spChg>
        <pc:spChg chg="del mod">
          <ac:chgData name="hassan MH" userId="84cd2103f36ef0dc" providerId="LiveId" clId="{DB09E389-B254-452F-B509-6BD4BBA14926}" dt="2021-02-20T16:02:27.748" v="3590" actId="478"/>
          <ac:spMkLst>
            <pc:docMk/>
            <pc:sldMk cId="1474229562" sldId="279"/>
            <ac:spMk id="73" creationId="{2BCA48E1-0681-42ED-9457-8961B7484511}"/>
          </ac:spMkLst>
        </pc:spChg>
        <pc:spChg chg="del mod">
          <ac:chgData name="hassan MH" userId="84cd2103f36ef0dc" providerId="LiveId" clId="{DB09E389-B254-452F-B509-6BD4BBA14926}" dt="2021-02-20T16:02:39.547" v="3593" actId="478"/>
          <ac:spMkLst>
            <pc:docMk/>
            <pc:sldMk cId="1474229562" sldId="279"/>
            <ac:spMk id="116" creationId="{8D2563F1-41B5-4AF5-95B4-953F41A6BF2A}"/>
          </ac:spMkLst>
        </pc:spChg>
        <pc:spChg chg="mod">
          <ac:chgData name="hassan MH" userId="84cd2103f36ef0dc" providerId="LiveId" clId="{DB09E389-B254-452F-B509-6BD4BBA14926}" dt="2021-02-20T16:02:58.209" v="3606" actId="1076"/>
          <ac:spMkLst>
            <pc:docMk/>
            <pc:sldMk cId="1474229562" sldId="279"/>
            <ac:spMk id="117" creationId="{2A0DB0ED-EDD5-4A19-B6F8-0CBD5E4EDE93}"/>
          </ac:spMkLst>
        </pc:spChg>
        <pc:spChg chg="mod">
          <ac:chgData name="hassan MH" userId="84cd2103f36ef0dc" providerId="LiveId" clId="{DB09E389-B254-452F-B509-6BD4BBA14926}" dt="2021-02-20T16:02:59.003" v="3607" actId="1076"/>
          <ac:spMkLst>
            <pc:docMk/>
            <pc:sldMk cId="1474229562" sldId="279"/>
            <ac:spMk id="218" creationId="{078EAE5A-451F-4624-B94B-19442ED839D0}"/>
          </ac:spMkLst>
        </pc:spChg>
        <pc:spChg chg="add del mod ord">
          <ac:chgData name="hassan MH" userId="84cd2103f36ef0dc" providerId="LiveId" clId="{DB09E389-B254-452F-B509-6BD4BBA14926}" dt="2021-02-20T16:04:03.721" v="3641" actId="478"/>
          <ac:spMkLst>
            <pc:docMk/>
            <pc:sldMk cId="1474229562" sldId="279"/>
            <ac:spMk id="336" creationId="{954CF060-A0D4-4777-BD20-11B27DDD57B1}"/>
          </ac:spMkLst>
        </pc:spChg>
        <pc:spChg chg="add mod">
          <ac:chgData name="hassan MH" userId="84cd2103f36ef0dc" providerId="LiveId" clId="{DB09E389-B254-452F-B509-6BD4BBA14926}" dt="2021-02-20T16:04:24.854" v="3658" actId="1076"/>
          <ac:spMkLst>
            <pc:docMk/>
            <pc:sldMk cId="1474229562" sldId="279"/>
            <ac:spMk id="337" creationId="{5F9C8CF7-D0A8-49AC-A3BB-151486C73F6C}"/>
          </ac:spMkLst>
        </pc:spChg>
        <pc:spChg chg="mod">
          <ac:chgData name="hassan MH" userId="84cd2103f36ef0dc" providerId="LiveId" clId="{DB09E389-B254-452F-B509-6BD4BBA14926}" dt="2021-02-20T16:03:48.238" v="3637" actId="14100"/>
          <ac:spMkLst>
            <pc:docMk/>
            <pc:sldMk cId="1474229562" sldId="279"/>
            <ac:spMk id="1024" creationId="{8400190B-32F1-45D1-8C7A-52065BEE422B}"/>
          </ac:spMkLst>
        </pc:spChg>
        <pc:grpChg chg="mod">
          <ac:chgData name="hassan MH" userId="84cd2103f36ef0dc" providerId="LiveId" clId="{DB09E389-B254-452F-B509-6BD4BBA14926}" dt="2021-02-20T16:02:56.104" v="3605" actId="1076"/>
          <ac:grpSpMkLst>
            <pc:docMk/>
            <pc:sldMk cId="1474229562" sldId="279"/>
            <ac:grpSpMk id="153" creationId="{E6DE4BB0-A0A1-463A-933C-983C6A11BA72}"/>
          </ac:grpSpMkLst>
        </pc:grpChg>
        <pc:grpChg chg="mod">
          <ac:chgData name="hassan MH" userId="84cd2103f36ef0dc" providerId="LiveId" clId="{DB09E389-B254-452F-B509-6BD4BBA14926}" dt="2021-02-20T16:03:40.246" v="3635" actId="1076"/>
          <ac:grpSpMkLst>
            <pc:docMk/>
            <pc:sldMk cId="1474229562" sldId="279"/>
            <ac:grpSpMk id="174" creationId="{C5AA54FD-44F4-4E6E-BA2F-6F1F82805B1D}"/>
          </ac:grpSpMkLst>
        </pc:grpChg>
        <pc:grpChg chg="mod">
          <ac:chgData name="hassan MH" userId="84cd2103f36ef0dc" providerId="LiveId" clId="{DB09E389-B254-452F-B509-6BD4BBA14926}" dt="2021-02-20T16:03:55.982" v="3639" actId="1076"/>
          <ac:grpSpMkLst>
            <pc:docMk/>
            <pc:sldMk cId="1474229562" sldId="279"/>
            <ac:grpSpMk id="245" creationId="{DBC1A675-B9B8-4F49-A678-34934B7DBB76}"/>
          </ac:grpSpMkLst>
        </pc:grpChg>
        <pc:grpChg chg="mod">
          <ac:chgData name="hassan MH" userId="84cd2103f36ef0dc" providerId="LiveId" clId="{DB09E389-B254-452F-B509-6BD4BBA14926}" dt="2021-02-20T16:02:55.240" v="3604" actId="1076"/>
          <ac:grpSpMkLst>
            <pc:docMk/>
            <pc:sldMk cId="1474229562" sldId="279"/>
            <ac:grpSpMk id="308" creationId="{4C06549A-E008-49EE-ADCA-1657F5E630FF}"/>
          </ac:grpSpMkLst>
        </pc:grpChg>
      </pc:sldChg>
      <pc:sldChg chg="addSp delSp modSp add del mod">
        <pc:chgData name="hassan MH" userId="84cd2103f36ef0dc" providerId="LiveId" clId="{DB09E389-B254-452F-B509-6BD4BBA14926}" dt="2021-02-20T16:09:49.887" v="3725" actId="47"/>
        <pc:sldMkLst>
          <pc:docMk/>
          <pc:sldMk cId="1404908454" sldId="280"/>
        </pc:sldMkLst>
        <pc:spChg chg="del">
          <ac:chgData name="hassan MH" userId="84cd2103f36ef0dc" providerId="LiveId" clId="{DB09E389-B254-452F-B509-6BD4BBA14926}" dt="2021-02-20T16:09:34.562" v="3721" actId="478"/>
          <ac:spMkLst>
            <pc:docMk/>
            <pc:sldMk cId="1404908454" sldId="280"/>
            <ac:spMk id="116" creationId="{8D2563F1-41B5-4AF5-95B4-953F41A6BF2A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37" creationId="{8E5A6711-587A-4205-A954-DB70E2D84BAB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42" creationId="{6A761C11-BD03-4975-9D53-598C0392DF59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43" creationId="{B53FA48B-AFEB-40A8-B695-EB75E2F80C7C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48" creationId="{B3481512-70F4-4D27-ACCE-676D51189E08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49" creationId="{966B35B0-A428-422C-AC7A-9FEDC36DA3FE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50" creationId="{07A01735-355D-493F-9E56-B43A71C3A441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51" creationId="{E60A61C3-3D3B-4077-95D7-793FE98E0986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52" creationId="{732F1291-6737-4B38-846A-98B12DBDF0AD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81" creationId="{D1A6A2AF-4CF4-4259-9A2F-B7315F39F69F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82" creationId="{48634E6E-3A38-46D3-8877-C5E73D856E30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83" creationId="{BD17B3F8-9206-483F-BA93-873E7FC1672F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84" creationId="{1A0BA12F-2759-4F51-B8A6-C086EC68396E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85" creationId="{35C53B05-945B-4C96-BE66-6D89FEDBC2D5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86" creationId="{92C8DCA6-4AF9-4B55-B0A2-217A5F35D3FF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87" creationId="{E4BD0512-9BEF-46C6-B064-EA8E59E8129C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88" creationId="{1C50B4F3-5599-4BC8-8EE3-5E0E4A0E554D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90" creationId="{3FC147FF-AACB-47AF-838B-6DC464A4AB52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91" creationId="{4FBF167E-D028-4DBC-9D94-E20044AB4E11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92" creationId="{F1547CE3-95EB-4100-A28C-DDFAEDEC7B95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93" creationId="{E73C417C-E799-4F33-BC56-617C426869AC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94" creationId="{638D766F-80A6-4268-8C1A-1D767731AB54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95" creationId="{95230067-216A-4F74-A8AC-2EC8C1821958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96" creationId="{FF86745B-EE1E-40A7-80BF-F864A4388166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97" creationId="{2892C92D-1BA7-4D51-9201-6D15AD00C515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98" creationId="{89A7AD38-A122-4B58-9C17-24A62DB87622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399" creationId="{38085901-5AC7-4EE2-A979-95675961D5A5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00" creationId="{346BB43D-5B84-497A-9617-8A2280201157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01" creationId="{317A6246-F34A-4BB2-B9A7-63323266878B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02" creationId="{69C60414-F4ED-4742-B80C-8FEA614A4BCD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03" creationId="{A25045CB-0377-41C4-B79E-A9B4AACB7A96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04" creationId="{A9EB67A4-B940-489F-A55C-70AFFAC5742D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05" creationId="{E526BF81-4804-4E82-A3E3-52399B6590B8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06" creationId="{E7007247-BFAD-4CF1-A18A-BE522CB49E74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07" creationId="{DE81919D-DE42-481A-9E05-BC7E7476BDA0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09" creationId="{E5ED6765-66E3-4AFE-8F2E-695A47265D62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10" creationId="{AE2A6E48-59F7-469F-954A-0864527B72DF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11" creationId="{18E5DD92-080F-4438-A45B-B009E1F3EE94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12" creationId="{1B12A36F-BDD0-49ED-AD84-A015427D4BA9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13" creationId="{5FCAD24C-038F-4A4F-897A-0D4EE377818E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14" creationId="{17E0FC43-4FE5-4308-BF82-0562CFEFBFBD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15" creationId="{0CF844AC-CF0B-4D1A-8872-707529D19EED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16" creationId="{EC8B4214-8A27-4071-B09A-441A8D4BABB5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17" creationId="{30B6C4CC-0CA0-44FE-9C59-E94D9EC6732F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18" creationId="{1CE2A4AC-8198-4B66-97B9-62BE89DBFCD6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19" creationId="{D9ADC1C0-F93E-43CF-858D-DD35E1C30684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20" creationId="{0768A20A-FCD6-41DE-A4C3-C31573D493EB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23" creationId="{1B2990F1-2961-46EF-82AE-4B0702B79698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24" creationId="{9D0B9B45-A0CB-4070-AADD-0F1339A77EBC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25" creationId="{6C7B396D-6A53-47FD-8DEB-8FC986A4C113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26" creationId="{3EBB1359-69AF-4BA3-AEAF-30FB003B3D5B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27" creationId="{BE6D5377-E888-4777-8EF3-3E20F210B0EF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28" creationId="{BCE6240F-B6A8-4C07-BCEF-1C734D13F394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29" creationId="{12FD6621-100B-40D3-AD3D-AF9A915DBBAA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30" creationId="{40FF60B5-4C24-4DB0-B203-BEE81F60627B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31" creationId="{54844A72-4964-4C54-98F0-CBA974BCE03C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33" creationId="{2AA45BDA-F9EB-4FE7-B4B7-6EA3445567BB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34" creationId="{814B0E4B-DBF3-4450-855B-0778474AD5F8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35" creationId="{853BF90A-9029-4D76-962E-C7CFC604C105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36" creationId="{3A1D7F7B-C53B-4090-9F2E-8AF8AC203C43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37" creationId="{6AB4E77A-47AA-4D2F-9DD0-F3A7C7261F89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38" creationId="{6BF83E67-543F-41AB-A308-F964ED41E1AC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39" creationId="{15DACBF2-6C28-448F-B41D-CAE0B3320073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40" creationId="{706297E4-F394-4F74-883D-33CD0D4E6915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41" creationId="{461A1BC8-E600-4D4A-92A2-9E0D639DD4ED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42" creationId="{A3A9D188-F250-4EF5-8819-1D37D81B8136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43" creationId="{78711391-ED35-458F-BEAE-2EC9A72ABDAA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44" creationId="{9C362DD4-2765-4D73-827F-E3B416C0DA0F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45" creationId="{3DC7E10F-D8BD-4468-8E3B-46B5B5939145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46" creationId="{92D25E20-0430-4695-9856-6EC592F04709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47" creationId="{09AD435A-6249-46DA-8871-1E743D86E36B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48" creationId="{49D6183E-9B4F-4D11-9AF5-1E671825DE0A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49" creationId="{8C321305-F0EF-403A-BAF2-53AE27222BD6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50" creationId="{47F0C816-9204-4838-92A5-E2223F0B5460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51" creationId="{52108047-BE22-4A6D-A423-E66EA1DF278E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52" creationId="{53AC89B7-C88E-48F7-A10B-BD42AB62D544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53" creationId="{CA572797-66BE-406B-9E50-8A6710D98A89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54" creationId="{DDDBF37B-658D-4BAD-97AB-9B491B44FBB0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55" creationId="{DDD74674-6C3E-46FB-9596-578D80723589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56" creationId="{BDBDCC30-16CC-40B7-83DD-FAA8016CC996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57" creationId="{183BB992-D9C8-4629-810B-AD14468E43D7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58" creationId="{FDCADB86-0A27-44E1-8CC4-C89DD1989D2A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59" creationId="{BAB5DC12-F1A1-4420-8147-7C351C080FAF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60" creationId="{CEB931BD-03C0-4F6D-AAA5-5CE1448F70D6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61" creationId="{7CE19B8C-FDF7-4B81-8CFF-1244330DED92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62" creationId="{3D2DE502-D544-4FA5-8B75-EAEDFFC6AA63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63" creationId="{AFDB3418-3E07-4959-8893-745AC84A02A3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65" creationId="{D60A6A31-AD0F-4337-A3C9-A632F265D671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66" creationId="{75A8ED55-0EF3-4809-B134-8291F5158F74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67" creationId="{DF5F48F6-904E-47C2-A7C8-20E1BB25A704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68" creationId="{0E7FCFD0-50E9-4FF8-A6CE-DF0B9D2A29C4}"/>
          </ac:spMkLst>
        </pc:spChg>
        <pc:spChg chg="mod">
          <ac:chgData name="hassan MH" userId="84cd2103f36ef0dc" providerId="LiveId" clId="{DB09E389-B254-452F-B509-6BD4BBA14926}" dt="2021-02-20T16:09:40.583" v="3723"/>
          <ac:spMkLst>
            <pc:docMk/>
            <pc:sldMk cId="1404908454" sldId="280"/>
            <ac:spMk id="469" creationId="{4465A7B8-0A7F-48EE-AB44-FD1C1D97A881}"/>
          </ac:spMkLst>
        </pc:spChg>
        <pc:grpChg chg="del mod">
          <ac:chgData name="hassan MH" userId="84cd2103f36ef0dc" providerId="LiveId" clId="{DB09E389-B254-452F-B509-6BD4BBA14926}" dt="2021-02-20T16:09:33.702" v="3720" actId="478"/>
          <ac:grpSpMkLst>
            <pc:docMk/>
            <pc:sldMk cId="1404908454" sldId="280"/>
            <ac:grpSpMk id="245" creationId="{DBC1A675-B9B8-4F49-A678-34934B7DBB76}"/>
          </ac:grpSpMkLst>
        </pc:grpChg>
        <pc:grpChg chg="add mod">
          <ac:chgData name="hassan MH" userId="84cd2103f36ef0dc" providerId="LiveId" clId="{DB09E389-B254-452F-B509-6BD4BBA14926}" dt="2021-02-20T16:09:44.778" v="3724" actId="1076"/>
          <ac:grpSpMkLst>
            <pc:docMk/>
            <pc:sldMk cId="1404908454" sldId="280"/>
            <ac:grpSpMk id="336" creationId="{0D6092A6-CE3E-48FE-A9FF-E194F44643E0}"/>
          </ac:grpSpMkLst>
        </pc:grpChg>
        <pc:grpChg chg="mod">
          <ac:chgData name="hassan MH" userId="84cd2103f36ef0dc" providerId="LiveId" clId="{DB09E389-B254-452F-B509-6BD4BBA14926}" dt="2021-02-20T16:09:40.583" v="3723"/>
          <ac:grpSpMkLst>
            <pc:docMk/>
            <pc:sldMk cId="1404908454" sldId="280"/>
            <ac:grpSpMk id="338" creationId="{1B72A122-80B0-4ADA-8F27-A01FFF097F08}"/>
          </ac:grpSpMkLst>
        </pc:grpChg>
        <pc:grpChg chg="mod">
          <ac:chgData name="hassan MH" userId="84cd2103f36ef0dc" providerId="LiveId" clId="{DB09E389-B254-452F-B509-6BD4BBA14926}" dt="2021-02-20T16:09:40.583" v="3723"/>
          <ac:grpSpMkLst>
            <pc:docMk/>
            <pc:sldMk cId="1404908454" sldId="280"/>
            <ac:grpSpMk id="339" creationId="{69C98792-D3C9-4083-9724-17D44410CA88}"/>
          </ac:grpSpMkLst>
        </pc:grpChg>
        <pc:grpChg chg="mod">
          <ac:chgData name="hassan MH" userId="84cd2103f36ef0dc" providerId="LiveId" clId="{DB09E389-B254-452F-B509-6BD4BBA14926}" dt="2021-02-20T16:09:40.583" v="3723"/>
          <ac:grpSpMkLst>
            <pc:docMk/>
            <pc:sldMk cId="1404908454" sldId="280"/>
            <ac:grpSpMk id="340" creationId="{7D834339-6886-421A-9E2E-8F87B089D61C}"/>
          </ac:grpSpMkLst>
        </pc:grpChg>
        <pc:grpChg chg="mod">
          <ac:chgData name="hassan MH" userId="84cd2103f36ef0dc" providerId="LiveId" clId="{DB09E389-B254-452F-B509-6BD4BBA14926}" dt="2021-02-20T16:09:40.583" v="3723"/>
          <ac:grpSpMkLst>
            <pc:docMk/>
            <pc:sldMk cId="1404908454" sldId="280"/>
            <ac:grpSpMk id="341" creationId="{17C481F4-0825-4F39-AA45-A855B2295B53}"/>
          </ac:grpSpMkLst>
        </pc:grpChg>
        <pc:grpChg chg="mod">
          <ac:chgData name="hassan MH" userId="84cd2103f36ef0dc" providerId="LiveId" clId="{DB09E389-B254-452F-B509-6BD4BBA14926}" dt="2021-02-20T16:09:40.583" v="3723"/>
          <ac:grpSpMkLst>
            <pc:docMk/>
            <pc:sldMk cId="1404908454" sldId="280"/>
            <ac:grpSpMk id="344" creationId="{BDF29FEB-3CEF-450F-B1CD-79AFDC38DFD1}"/>
          </ac:grpSpMkLst>
        </pc:grpChg>
        <pc:grpChg chg="mod">
          <ac:chgData name="hassan MH" userId="84cd2103f36ef0dc" providerId="LiveId" clId="{DB09E389-B254-452F-B509-6BD4BBA14926}" dt="2021-02-20T16:09:40.583" v="3723"/>
          <ac:grpSpMkLst>
            <pc:docMk/>
            <pc:sldMk cId="1404908454" sldId="280"/>
            <ac:grpSpMk id="345" creationId="{833EAF10-844B-4559-A917-D5E60193A33A}"/>
          </ac:grpSpMkLst>
        </pc:grpChg>
        <pc:grpChg chg="mod">
          <ac:chgData name="hassan MH" userId="84cd2103f36ef0dc" providerId="LiveId" clId="{DB09E389-B254-452F-B509-6BD4BBA14926}" dt="2021-02-20T16:09:40.583" v="3723"/>
          <ac:grpSpMkLst>
            <pc:docMk/>
            <pc:sldMk cId="1404908454" sldId="280"/>
            <ac:grpSpMk id="346" creationId="{5AAAAB56-755C-450A-BDE5-AA905E01DD4D}"/>
          </ac:grpSpMkLst>
        </pc:grpChg>
        <pc:grpChg chg="mod">
          <ac:chgData name="hassan MH" userId="84cd2103f36ef0dc" providerId="LiveId" clId="{DB09E389-B254-452F-B509-6BD4BBA14926}" dt="2021-02-20T16:09:40.583" v="3723"/>
          <ac:grpSpMkLst>
            <pc:docMk/>
            <pc:sldMk cId="1404908454" sldId="280"/>
            <ac:grpSpMk id="347" creationId="{3FDE3001-4560-4686-A5A7-3367699104DE}"/>
          </ac:grpSpMkLst>
        </pc:grpChg>
        <pc:grpChg chg="mod">
          <ac:chgData name="hassan MH" userId="84cd2103f36ef0dc" providerId="LiveId" clId="{DB09E389-B254-452F-B509-6BD4BBA14926}" dt="2021-02-20T16:09:40.583" v="3723"/>
          <ac:grpSpMkLst>
            <pc:docMk/>
            <pc:sldMk cId="1404908454" sldId="280"/>
            <ac:grpSpMk id="389" creationId="{4ECF4188-AECF-4A38-A5E7-2944AAFDDC9A}"/>
          </ac:grpSpMkLst>
        </pc:grpChg>
        <pc:grpChg chg="mod">
          <ac:chgData name="hassan MH" userId="84cd2103f36ef0dc" providerId="LiveId" clId="{DB09E389-B254-452F-B509-6BD4BBA14926}" dt="2021-02-20T16:09:40.583" v="3723"/>
          <ac:grpSpMkLst>
            <pc:docMk/>
            <pc:sldMk cId="1404908454" sldId="280"/>
            <ac:grpSpMk id="408" creationId="{D3A0629A-5CD1-4710-A47F-E7C9582F3834}"/>
          </ac:grpSpMkLst>
        </pc:grpChg>
        <pc:grpChg chg="mod">
          <ac:chgData name="hassan MH" userId="84cd2103f36ef0dc" providerId="LiveId" clId="{DB09E389-B254-452F-B509-6BD4BBA14926}" dt="2021-02-20T16:09:40.583" v="3723"/>
          <ac:grpSpMkLst>
            <pc:docMk/>
            <pc:sldMk cId="1404908454" sldId="280"/>
            <ac:grpSpMk id="421" creationId="{EA307C28-AE29-4830-9F41-0B2FE4BEAA14}"/>
          </ac:grpSpMkLst>
        </pc:grpChg>
        <pc:grpChg chg="mod">
          <ac:chgData name="hassan MH" userId="84cd2103f36ef0dc" providerId="LiveId" clId="{DB09E389-B254-452F-B509-6BD4BBA14926}" dt="2021-02-20T16:09:40.583" v="3723"/>
          <ac:grpSpMkLst>
            <pc:docMk/>
            <pc:sldMk cId="1404908454" sldId="280"/>
            <ac:grpSpMk id="432" creationId="{97AD55E3-52BA-4266-8EB9-6187094A6D63}"/>
          </ac:grpSpMkLst>
        </pc:grpChg>
        <pc:grpChg chg="mod">
          <ac:chgData name="hassan MH" userId="84cd2103f36ef0dc" providerId="LiveId" clId="{DB09E389-B254-452F-B509-6BD4BBA14926}" dt="2021-02-20T16:09:40.583" v="3723"/>
          <ac:grpSpMkLst>
            <pc:docMk/>
            <pc:sldMk cId="1404908454" sldId="280"/>
            <ac:grpSpMk id="464" creationId="{81748346-2723-4A66-B5E2-6DA25AF32287}"/>
          </ac:grpSpMkLst>
        </pc:grpChg>
        <pc:cxnChg chg="mod">
          <ac:chgData name="hassan MH" userId="84cd2103f36ef0dc" providerId="LiveId" clId="{DB09E389-B254-452F-B509-6BD4BBA14926}" dt="2021-02-20T16:09:40.583" v="3723"/>
          <ac:cxnSpMkLst>
            <pc:docMk/>
            <pc:sldMk cId="1404908454" sldId="280"/>
            <ac:cxnSpMk id="422" creationId="{56E4F41F-6B33-4906-8BC1-EEB546CC6F49}"/>
          </ac:cxnSpMkLst>
        </pc:cxnChg>
      </pc:sldChg>
      <pc:sldChg chg="addSp delSp modSp add mod modTransition modShow">
        <pc:chgData name="hassan MH" userId="84cd2103f36ef0dc" providerId="LiveId" clId="{DB09E389-B254-452F-B509-6BD4BBA14926}" dt="2021-02-20T16:54:32.574" v="4198"/>
        <pc:sldMkLst>
          <pc:docMk/>
          <pc:sldMk cId="3893368810" sldId="280"/>
        </pc:sldMkLst>
        <pc:spChg chg="del">
          <ac:chgData name="hassan MH" userId="84cd2103f36ef0dc" providerId="LiveId" clId="{DB09E389-B254-452F-B509-6BD4BBA14926}" dt="2021-02-20T16:21:11.435" v="3874" actId="478"/>
          <ac:spMkLst>
            <pc:docMk/>
            <pc:sldMk cId="3893368810" sldId="280"/>
            <ac:spMk id="2" creationId="{C95C9824-4014-4BFE-95A7-EB0898C1E3BE}"/>
          </ac:spMkLst>
        </pc:spChg>
        <pc:spChg chg="mod">
          <ac:chgData name="hassan MH" userId="84cd2103f36ef0dc" providerId="LiveId" clId="{DB09E389-B254-452F-B509-6BD4BBA14926}" dt="2021-02-20T16:23:52.332" v="3975" actId="1076"/>
          <ac:spMkLst>
            <pc:docMk/>
            <pc:sldMk cId="3893368810" sldId="280"/>
            <ac:spMk id="3" creationId="{8197C538-F605-4470-B8E7-E81A57470B0C}"/>
          </ac:spMkLst>
        </pc:spChg>
        <pc:spChg chg="del">
          <ac:chgData name="hassan MH" userId="84cd2103f36ef0dc" providerId="LiveId" clId="{DB09E389-B254-452F-B509-6BD4BBA14926}" dt="2021-02-20T16:21:10.149" v="3873" actId="478"/>
          <ac:spMkLst>
            <pc:docMk/>
            <pc:sldMk cId="3893368810" sldId="280"/>
            <ac:spMk id="4" creationId="{25DB781E-8C19-4CEB-A828-95DF9DA4185D}"/>
          </ac:spMkLst>
        </pc:spChg>
        <pc:spChg chg="add del mod">
          <ac:chgData name="hassan MH" userId="84cd2103f36ef0dc" providerId="LiveId" clId="{DB09E389-B254-452F-B509-6BD4BBA14926}" dt="2021-02-20T16:24:38.882" v="3989" actId="478"/>
          <ac:spMkLst>
            <pc:docMk/>
            <pc:sldMk cId="3893368810" sldId="280"/>
            <ac:spMk id="6" creationId="{BD305A00-C380-47A0-94BD-CB0145D667F7}"/>
          </ac:spMkLst>
        </pc:spChg>
        <pc:spChg chg="mod">
          <ac:chgData name="hassan MH" userId="84cd2103f36ef0dc" providerId="LiveId" clId="{DB09E389-B254-452F-B509-6BD4BBA14926}" dt="2021-02-20T16:23:52.332" v="3975" actId="1076"/>
          <ac:spMkLst>
            <pc:docMk/>
            <pc:sldMk cId="3893368810" sldId="280"/>
            <ac:spMk id="11" creationId="{0AE4D96F-4DFD-4770-819E-8D2A4C2C428D}"/>
          </ac:spMkLst>
        </pc:spChg>
      </pc:sldChg>
      <pc:sldChg chg="add del setBg">
        <pc:chgData name="hassan MH" userId="84cd2103f36ef0dc" providerId="LiveId" clId="{DB09E389-B254-452F-B509-6BD4BBA14926}" dt="2021-02-20T16:42:22.020" v="4060"/>
        <pc:sldMkLst>
          <pc:docMk/>
          <pc:sldMk cId="2411120834" sldId="281"/>
        </pc:sldMkLst>
      </pc:sldChg>
      <pc:sldChg chg="addSp delSp modSp add mod ord modTransition">
        <pc:chgData name="hassan MH" userId="84cd2103f36ef0dc" providerId="LiveId" clId="{DB09E389-B254-452F-B509-6BD4BBA14926}" dt="2021-02-20T16:54:32.574" v="4198"/>
        <pc:sldMkLst>
          <pc:docMk/>
          <pc:sldMk cId="3268925589" sldId="281"/>
        </pc:sldMkLst>
        <pc:spChg chg="mod">
          <ac:chgData name="hassan MH" userId="84cd2103f36ef0dc" providerId="LiveId" clId="{DB09E389-B254-452F-B509-6BD4BBA14926}" dt="2021-02-20T16:43:21.149" v="4086" actId="14100"/>
          <ac:spMkLst>
            <pc:docMk/>
            <pc:sldMk cId="3268925589" sldId="281"/>
            <ac:spMk id="162" creationId="{273CE0C7-B530-4A45-A945-0C734067F57D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170" creationId="{9549220D-43CF-4397-83C5-3CCBC8307F64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171" creationId="{BB1D1FDE-EE3D-45C7-A754-8027ED1C4B66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172" creationId="{B8BAAAC2-45B4-4345-8866-744C2A404694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173" creationId="{EEF99BD6-D914-4512-A901-D035CA443EE9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174" creationId="{B90595AC-55D2-4A4E-877B-690DFA5204B0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175" creationId="{570A3039-8FB2-4CD6-8D06-BBA80E479F4D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176" creationId="{3F580D44-417F-42AC-81E3-B7BBC7479AAE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177" creationId="{B3179B42-2816-4945-B77B-8342768D9980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178" creationId="{1CE56143-B1FF-4F38-BCE3-9979E23667AD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179" creationId="{B719DAE7-C8EA-4996-B4EC-759442204609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180" creationId="{22673A05-FFF8-413D-AA24-D05DB5863B2D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181" creationId="{F3FB8263-9B39-4B0F-8FF1-A0C88838DF03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182" creationId="{54DBF67E-FB8A-45DE-8693-7A41817C48AA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183" creationId="{60581356-2E64-4C9D-831A-618A551AC168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184" creationId="{1F6F07B1-4276-420C-AB38-06F66F3CCF76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185" creationId="{C35F34BC-837E-4316-BE9F-E6B7069EF845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186" creationId="{20BD49D5-3157-4EEF-B31C-385CF9FADDBD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187" creationId="{B1C663DC-0E8B-4929-B097-11ACB2AC28BD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188" creationId="{1F58A35E-8E7A-449F-8F25-05351B0EFD00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189" creationId="{9C0618E7-344F-4E22-9ECE-1AFFE8D43982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190" creationId="{14C4D7EB-BBC5-437A-B293-A96860F0AF5D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192" creationId="{9656FF19-60F0-422F-B909-9F65E1B5673B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193" creationId="{BF149FEE-1EFE-418E-AD55-35C05A14792B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194" creationId="{8669F11B-FD70-4292-9D70-F7642C96B2E1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195" creationId="{AFD59998-9424-4802-AD73-B4D272360B4B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196" creationId="{12FF46F2-E67F-4460-A57F-94DCB5E2F29D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197" creationId="{4EA5BEE2-CA97-495E-BE04-94A95E071ADC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198" creationId="{A0ED7944-45A7-4037-A86A-830119A7F728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200" creationId="{3FF96A77-6267-49D3-8299-024C1BABA79E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201" creationId="{0D6D90D5-93A5-4606-B113-B62158490CBA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202" creationId="{0B7E4193-165B-4EBD-8ABE-845A06358404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203" creationId="{24F9FB41-9855-4880-8E60-384EF637B1E1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204" creationId="{2C027CE0-9A83-46C1-B039-CE07F4BC3BC3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206" creationId="{6DE7A507-E32F-4003-A27A-905A459974B2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207" creationId="{9948F13C-41F0-4754-977A-3DBAB122850E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209" creationId="{4719746E-192F-4E3C-8B5F-3CD43202E45D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210" creationId="{2EAD6EC5-A3EF-4D7B-AD44-D8D9381D35D3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213" creationId="{6FD87505-1FB0-4340-8121-C75791ACAFF5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214" creationId="{6771904A-B501-4CC1-84E9-D97CB717B7FF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215" creationId="{E9D152AE-89DB-4300-9252-26FE70CBA4A6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217" creationId="{627ADD3F-BADF-40FC-9C9E-B20D3ABD4760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218" creationId="{E496837D-D622-46E0-94B1-BCE5FAC6252A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220" creationId="{875155A5-9AAB-4FF1-85B1-81EE49B3BCFC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221" creationId="{B855299B-A5A7-4928-8720-9941CFF03B81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222" creationId="{ED146096-65EF-4740-869F-FC01E1B07B7B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223" creationId="{36B66BB9-E1C8-462D-B292-F3DE138B72A6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224" creationId="{B285905B-DBDB-458A-9683-22E679ECC817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225" creationId="{1686CD36-8D4C-4319-A515-E2D47AA14177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226" creationId="{49A6A96E-92DD-4BC5-A8B2-457DADB7F791}"/>
          </ac:spMkLst>
        </pc:spChg>
        <pc:spChg chg="mod">
          <ac:chgData name="hassan MH" userId="84cd2103f36ef0dc" providerId="LiveId" clId="{DB09E389-B254-452F-B509-6BD4BBA14926}" dt="2021-02-20T16:44:42.412" v="4123" actId="1076"/>
          <ac:spMkLst>
            <pc:docMk/>
            <pc:sldMk cId="3268925589" sldId="281"/>
            <ac:spMk id="228" creationId="{C23A7D3A-7650-4B5B-AB62-30CCD9B94E6B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229" creationId="{EC7EFE93-C92D-4DE8-8122-3B691B0CAFD9}"/>
          </ac:spMkLst>
        </pc:spChg>
        <pc:spChg chg="mod">
          <ac:chgData name="hassan MH" userId="84cd2103f36ef0dc" providerId="LiveId" clId="{DB09E389-B254-452F-B509-6BD4BBA14926}" dt="2021-02-20T16:43:06.558" v="4080"/>
          <ac:spMkLst>
            <pc:docMk/>
            <pc:sldMk cId="3268925589" sldId="281"/>
            <ac:spMk id="230" creationId="{C0192437-41D7-4E28-8FE5-4A94A88EB7C0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32" creationId="{5D791A62-CFEE-4352-A5F0-450FDA8612D1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40" creationId="{05E6398B-9AD9-4D65-A8B6-00C92C1EAD54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41" creationId="{8C6682D4-B15D-41ED-8D5E-8CF314B85A06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42" creationId="{46165D25-2B1A-4635-8548-0902D83F8D25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43" creationId="{6378EBF0-83C3-4EFB-8ADD-BED239727B44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44" creationId="{36760660-94D1-4B9A-A815-4D46B02D5A09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45" creationId="{80944CAE-B6D6-4CB7-9EA3-8838BC569284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46" creationId="{99806182-936A-42F4-8FF2-B64C95FEB8FD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47" creationId="{1C48521C-4714-4FF7-824E-6C312F18CE89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48" creationId="{0EFA5538-EE3F-421C-BF3F-DFC842CEA20E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49" creationId="{6E84B055-809E-407F-9E54-5C82D9A43FC2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50" creationId="{5EA52574-E5A7-4A56-A452-99942D58329C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51" creationId="{B092F522-63FE-4475-BA92-F67CDB857B01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52" creationId="{713D0027-5299-4E8E-96BC-5908B99C8080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53" creationId="{CFAC90FC-420C-4DE4-B9B9-9F8D480B40CE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54" creationId="{63262C3F-8B93-462D-B462-FA6066DE9432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55" creationId="{8BFB5ACE-E588-4C22-ADEC-B7854FE56B70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56" creationId="{D6D8424B-FF39-4C76-AD72-D034793D1759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57" creationId="{F085A7B3-4A10-4732-9D83-61DA1A8E83F2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58" creationId="{1FB25D95-7B5B-4EB9-988B-945EBD51EA24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59" creationId="{61E3998B-5002-45F9-BE41-C4BDC034A5FF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60" creationId="{CC940633-012E-421C-9E1C-2D0A76821285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61" creationId="{14CCC640-6EF7-40B7-B229-335EFD6A1283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64" creationId="{69F72B47-9215-4A5B-BAA1-F40A41E7F7E0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65" creationId="{6D0EBAB3-8B75-408C-93BA-10FB6456139A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66" creationId="{BA434A2B-7FB7-4AC0-B5C9-6AAC45931E9B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67" creationId="{DAA8B625-97A9-4867-AD60-76CB7825C2FF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68" creationId="{DEE565F6-A8E8-434D-976C-11DE57F4C066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69" creationId="{0C398C94-DE86-4ACF-92AF-E3319B9D3FB0}"/>
          </ac:spMkLst>
        </pc:spChg>
        <pc:spChg chg="mod">
          <ac:chgData name="hassan MH" userId="84cd2103f36ef0dc" providerId="LiveId" clId="{DB09E389-B254-452F-B509-6BD4BBA14926}" dt="2021-02-20T16:44:36.971" v="4121"/>
          <ac:spMkLst>
            <pc:docMk/>
            <pc:sldMk cId="3268925589" sldId="281"/>
            <ac:spMk id="270" creationId="{1B1FD5A9-9DCB-43AD-9C2B-7CB8E492EE4E}"/>
          </ac:spMkLst>
        </pc:spChg>
        <pc:spChg chg="add mod">
          <ac:chgData name="hassan MH" userId="84cd2103f36ef0dc" providerId="LiveId" clId="{DB09E389-B254-452F-B509-6BD4BBA14926}" dt="2021-02-20T16:44:53.264" v="4128"/>
          <ac:spMkLst>
            <pc:docMk/>
            <pc:sldMk cId="3268925589" sldId="281"/>
            <ac:spMk id="271" creationId="{FF941588-4476-450A-A4F0-FF69923F0C9A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340" creationId="{94FE6158-C968-4BB9-9742-4CEF0D5C4764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341" creationId="{E691F97B-CC5E-4B5E-95EB-5788860BC0CD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342" creationId="{8B4C7D0C-261D-4545-821B-FD712F7EF153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343" creationId="{92D1313A-ADEF-40A8-A465-F2A2E24F2673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344" creationId="{9FB98DFD-2111-4817-B34D-F773FBFFB365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349" creationId="{49AE4B8F-785C-4B9D-B04D-8409AC56C8E1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350" creationId="{957895C3-7CA3-400E-94CC-1E06D03ACDD0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351" creationId="{191340F1-0E34-48FF-814C-337893767A4C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352" creationId="{AACBECBA-158A-4454-82C7-BBF043C7D235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353" creationId="{554D60A4-DE41-443C-BF24-18AD88A15C69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354" creationId="{B9641AEA-54FA-4A6F-B9E2-A18F2714AADC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355" creationId="{0D068611-ED4E-4CDF-B1B4-229443581970}"/>
          </ac:spMkLst>
        </pc:spChg>
        <pc:spChg chg="del">
          <ac:chgData name="hassan MH" userId="84cd2103f36ef0dc" providerId="LiveId" clId="{DB09E389-B254-452F-B509-6BD4BBA14926}" dt="2021-02-20T16:42:35.719" v="4065" actId="478"/>
          <ac:spMkLst>
            <pc:docMk/>
            <pc:sldMk cId="3268925589" sldId="281"/>
            <ac:spMk id="356" creationId="{C02383F6-D85F-48D6-8E35-1D130C4F6A4E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357" creationId="{F5A376CC-37D6-47D7-B0F7-74DF7C4B99F4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358" creationId="{00FB3084-F46C-4137-824F-EE412758BFA3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359" creationId="{E63BFE6C-8DFF-4EFD-BB77-E121E24B6E01}"/>
          </ac:spMkLst>
        </pc:spChg>
        <pc:spChg chg="mod">
          <ac:chgData name="hassan MH" userId="84cd2103f36ef0dc" providerId="LiveId" clId="{DB09E389-B254-452F-B509-6BD4BBA14926}" dt="2021-02-20T16:44:42.412" v="4123" actId="1076"/>
          <ac:spMkLst>
            <pc:docMk/>
            <pc:sldMk cId="3268925589" sldId="281"/>
            <ac:spMk id="362" creationId="{E982EFAA-7508-4B1B-99C1-CB685D192F2C}"/>
          </ac:spMkLst>
        </pc:spChg>
        <pc:spChg chg="del">
          <ac:chgData name="hassan MH" userId="84cd2103f36ef0dc" providerId="LiveId" clId="{DB09E389-B254-452F-B509-6BD4BBA14926}" dt="2021-02-20T16:42:34.340" v="4064" actId="478"/>
          <ac:spMkLst>
            <pc:docMk/>
            <pc:sldMk cId="3268925589" sldId="281"/>
            <ac:spMk id="366" creationId="{B6F786F4-1CEA-4B40-B8D0-0AE093BF6975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368" creationId="{49840EF6-DF36-4A79-AEC8-D319417EE355}"/>
          </ac:spMkLst>
        </pc:spChg>
        <pc:spChg chg="mod">
          <ac:chgData name="hassan MH" userId="84cd2103f36ef0dc" providerId="LiveId" clId="{DB09E389-B254-452F-B509-6BD4BBA14926}" dt="2021-02-20T16:42:38.664" v="4066" actId="165"/>
          <ac:spMkLst>
            <pc:docMk/>
            <pc:sldMk cId="3268925589" sldId="281"/>
            <ac:spMk id="370" creationId="{F1466C76-93F6-4CD9-B0A9-E455CD97EAAF}"/>
          </ac:spMkLst>
        </pc:spChg>
        <pc:grpChg chg="mod">
          <ac:chgData name="hassan MH" userId="84cd2103f36ef0dc" providerId="LiveId" clId="{DB09E389-B254-452F-B509-6BD4BBA14926}" dt="2021-02-20T16:45:25.172" v="4136" actId="1076"/>
          <ac:grpSpMkLst>
            <pc:docMk/>
            <pc:sldMk cId="3268925589" sldId="281"/>
            <ac:grpSpMk id="7" creationId="{D48E8BDF-D1D7-42BA-98E5-A13F3E441BFA}"/>
          </ac:grpSpMkLst>
        </pc:grpChg>
        <pc:grpChg chg="add del mod">
          <ac:chgData name="hassan MH" userId="84cd2103f36ef0dc" providerId="LiveId" clId="{DB09E389-B254-452F-B509-6BD4BBA14926}" dt="2021-02-20T16:44:29.194" v="4116" actId="21"/>
          <ac:grpSpMkLst>
            <pc:docMk/>
            <pc:sldMk cId="3268925589" sldId="281"/>
            <ac:grpSpMk id="161" creationId="{6FF29BEE-E16D-451E-8CEF-4607B6103251}"/>
          </ac:grpSpMkLst>
        </pc:grpChg>
        <pc:grpChg chg="mod">
          <ac:chgData name="hassan MH" userId="84cd2103f36ef0dc" providerId="LiveId" clId="{DB09E389-B254-452F-B509-6BD4BBA14926}" dt="2021-02-20T16:43:06.558" v="4080"/>
          <ac:grpSpMkLst>
            <pc:docMk/>
            <pc:sldMk cId="3268925589" sldId="281"/>
            <ac:grpSpMk id="163" creationId="{D1D97E4F-F194-401F-9060-616D9C62BBA0}"/>
          </ac:grpSpMkLst>
        </pc:grpChg>
        <pc:grpChg chg="mod">
          <ac:chgData name="hassan MH" userId="84cd2103f36ef0dc" providerId="LiveId" clId="{DB09E389-B254-452F-B509-6BD4BBA14926}" dt="2021-02-20T16:43:06.558" v="4080"/>
          <ac:grpSpMkLst>
            <pc:docMk/>
            <pc:sldMk cId="3268925589" sldId="281"/>
            <ac:grpSpMk id="165" creationId="{A2BE39C1-ADE4-4ED8-85B2-54FA310D8ABB}"/>
          </ac:grpSpMkLst>
        </pc:grpChg>
        <pc:grpChg chg="mod">
          <ac:chgData name="hassan MH" userId="84cd2103f36ef0dc" providerId="LiveId" clId="{DB09E389-B254-452F-B509-6BD4BBA14926}" dt="2021-02-20T16:43:06.558" v="4080"/>
          <ac:grpSpMkLst>
            <pc:docMk/>
            <pc:sldMk cId="3268925589" sldId="281"/>
            <ac:grpSpMk id="166" creationId="{A8E9EB6B-0927-436C-9919-E87717F937EF}"/>
          </ac:grpSpMkLst>
        </pc:grpChg>
        <pc:grpChg chg="mod">
          <ac:chgData name="hassan MH" userId="84cd2103f36ef0dc" providerId="LiveId" clId="{DB09E389-B254-452F-B509-6BD4BBA14926}" dt="2021-02-20T16:43:06.558" v="4080"/>
          <ac:grpSpMkLst>
            <pc:docMk/>
            <pc:sldMk cId="3268925589" sldId="281"/>
            <ac:grpSpMk id="167" creationId="{B1029AB8-4898-4B2D-9113-DC144A81E9D6}"/>
          </ac:grpSpMkLst>
        </pc:grpChg>
        <pc:grpChg chg="mod">
          <ac:chgData name="hassan MH" userId="84cd2103f36ef0dc" providerId="LiveId" clId="{DB09E389-B254-452F-B509-6BD4BBA14926}" dt="2021-02-20T16:43:06.558" v="4080"/>
          <ac:grpSpMkLst>
            <pc:docMk/>
            <pc:sldMk cId="3268925589" sldId="281"/>
            <ac:grpSpMk id="168" creationId="{88078795-03E0-4A5D-9DBD-8E4EDD367A07}"/>
          </ac:grpSpMkLst>
        </pc:grpChg>
        <pc:grpChg chg="mod">
          <ac:chgData name="hassan MH" userId="84cd2103f36ef0dc" providerId="LiveId" clId="{DB09E389-B254-452F-B509-6BD4BBA14926}" dt="2021-02-20T16:43:06.558" v="4080"/>
          <ac:grpSpMkLst>
            <pc:docMk/>
            <pc:sldMk cId="3268925589" sldId="281"/>
            <ac:grpSpMk id="169" creationId="{909BCC53-654B-4724-B96C-6B367321CE59}"/>
          </ac:grpSpMkLst>
        </pc:grpChg>
        <pc:grpChg chg="mod">
          <ac:chgData name="hassan MH" userId="84cd2103f36ef0dc" providerId="LiveId" clId="{DB09E389-B254-452F-B509-6BD4BBA14926}" dt="2021-02-20T16:42:38.664" v="4066" actId="165"/>
          <ac:grpSpMkLst>
            <pc:docMk/>
            <pc:sldMk cId="3268925589" sldId="281"/>
            <ac:grpSpMk id="191" creationId="{5AB79821-ECC4-4871-A1F6-E9841C4788A0}"/>
          </ac:grpSpMkLst>
        </pc:grpChg>
        <pc:grpChg chg="mod">
          <ac:chgData name="hassan MH" userId="84cd2103f36ef0dc" providerId="LiveId" clId="{DB09E389-B254-452F-B509-6BD4BBA14926}" dt="2021-02-20T16:42:38.664" v="4066" actId="165"/>
          <ac:grpSpMkLst>
            <pc:docMk/>
            <pc:sldMk cId="3268925589" sldId="281"/>
            <ac:grpSpMk id="199" creationId="{8B5A1C8A-0050-4B4E-950B-D60963718078}"/>
          </ac:grpSpMkLst>
        </pc:grpChg>
        <pc:grpChg chg="mod">
          <ac:chgData name="hassan MH" userId="84cd2103f36ef0dc" providerId="LiveId" clId="{DB09E389-B254-452F-B509-6BD4BBA14926}" dt="2021-02-20T16:42:38.664" v="4066" actId="165"/>
          <ac:grpSpMkLst>
            <pc:docMk/>
            <pc:sldMk cId="3268925589" sldId="281"/>
            <ac:grpSpMk id="208" creationId="{45938A62-E0B1-4083-805C-1878B201FF06}"/>
          </ac:grpSpMkLst>
        </pc:grpChg>
        <pc:grpChg chg="mod">
          <ac:chgData name="hassan MH" userId="84cd2103f36ef0dc" providerId="LiveId" clId="{DB09E389-B254-452F-B509-6BD4BBA14926}" dt="2021-02-20T16:43:06.558" v="4080"/>
          <ac:grpSpMkLst>
            <pc:docMk/>
            <pc:sldMk cId="3268925589" sldId="281"/>
            <ac:grpSpMk id="211" creationId="{79403401-64F6-4AD6-BB5D-9433A06E8B17}"/>
          </ac:grpSpMkLst>
        </pc:grpChg>
        <pc:grpChg chg="mod">
          <ac:chgData name="hassan MH" userId="84cd2103f36ef0dc" providerId="LiveId" clId="{DB09E389-B254-452F-B509-6BD4BBA14926}" dt="2021-02-20T16:43:06.558" v="4080"/>
          <ac:grpSpMkLst>
            <pc:docMk/>
            <pc:sldMk cId="3268925589" sldId="281"/>
            <ac:grpSpMk id="212" creationId="{AE283971-0D48-447B-8E52-CB977F467257}"/>
          </ac:grpSpMkLst>
        </pc:grpChg>
        <pc:grpChg chg="mod">
          <ac:chgData name="hassan MH" userId="84cd2103f36ef0dc" providerId="LiveId" clId="{DB09E389-B254-452F-B509-6BD4BBA14926}" dt="2021-02-20T16:42:38.664" v="4066" actId="165"/>
          <ac:grpSpMkLst>
            <pc:docMk/>
            <pc:sldMk cId="3268925589" sldId="281"/>
            <ac:grpSpMk id="216" creationId="{E50C07A8-3687-4955-9FD2-B7807CFACAF7}"/>
          </ac:grpSpMkLst>
        </pc:grpChg>
        <pc:grpChg chg="mod">
          <ac:chgData name="hassan MH" userId="84cd2103f36ef0dc" providerId="LiveId" clId="{DB09E389-B254-452F-B509-6BD4BBA14926}" dt="2021-02-20T16:42:38.664" v="4066" actId="165"/>
          <ac:grpSpMkLst>
            <pc:docMk/>
            <pc:sldMk cId="3268925589" sldId="281"/>
            <ac:grpSpMk id="219" creationId="{4DA73741-B92B-4C1A-8B53-3E1C786F27AA}"/>
          </ac:grpSpMkLst>
        </pc:grpChg>
        <pc:grpChg chg="mod">
          <ac:chgData name="hassan MH" userId="84cd2103f36ef0dc" providerId="LiveId" clId="{DB09E389-B254-452F-B509-6BD4BBA14926}" dt="2021-02-20T16:42:38.664" v="4066" actId="165"/>
          <ac:grpSpMkLst>
            <pc:docMk/>
            <pc:sldMk cId="3268925589" sldId="281"/>
            <ac:grpSpMk id="227" creationId="{6BFF553A-0069-475C-AC00-15C8EAF8A080}"/>
          </ac:grpSpMkLst>
        </pc:grpChg>
        <pc:grpChg chg="add mod">
          <ac:chgData name="hassan MH" userId="84cd2103f36ef0dc" providerId="LiveId" clId="{DB09E389-B254-452F-B509-6BD4BBA14926}" dt="2021-02-20T16:45:03.662" v="4133" actId="1076"/>
          <ac:grpSpMkLst>
            <pc:docMk/>
            <pc:sldMk cId="3268925589" sldId="281"/>
            <ac:grpSpMk id="231" creationId="{975C3D42-292F-4034-A991-0C20BF4E2F1A}"/>
          </ac:grpSpMkLst>
        </pc:grpChg>
        <pc:grpChg chg="mod">
          <ac:chgData name="hassan MH" userId="84cd2103f36ef0dc" providerId="LiveId" clId="{DB09E389-B254-452F-B509-6BD4BBA14926}" dt="2021-02-20T16:44:36.971" v="4121"/>
          <ac:grpSpMkLst>
            <pc:docMk/>
            <pc:sldMk cId="3268925589" sldId="281"/>
            <ac:grpSpMk id="233" creationId="{98142C06-4941-4481-BE96-4A5AC031BDD8}"/>
          </ac:grpSpMkLst>
        </pc:grpChg>
        <pc:grpChg chg="mod">
          <ac:chgData name="hassan MH" userId="84cd2103f36ef0dc" providerId="LiveId" clId="{DB09E389-B254-452F-B509-6BD4BBA14926}" dt="2021-02-20T16:44:36.971" v="4121"/>
          <ac:grpSpMkLst>
            <pc:docMk/>
            <pc:sldMk cId="3268925589" sldId="281"/>
            <ac:grpSpMk id="235" creationId="{38A36E05-1F62-429E-8FE1-4507A50045DB}"/>
          </ac:grpSpMkLst>
        </pc:grpChg>
        <pc:grpChg chg="mod">
          <ac:chgData name="hassan MH" userId="84cd2103f36ef0dc" providerId="LiveId" clId="{DB09E389-B254-452F-B509-6BD4BBA14926}" dt="2021-02-20T16:44:36.971" v="4121"/>
          <ac:grpSpMkLst>
            <pc:docMk/>
            <pc:sldMk cId="3268925589" sldId="281"/>
            <ac:grpSpMk id="236" creationId="{9E6B982E-125F-4C87-9551-0953CE9663A6}"/>
          </ac:grpSpMkLst>
        </pc:grpChg>
        <pc:grpChg chg="mod">
          <ac:chgData name="hassan MH" userId="84cd2103f36ef0dc" providerId="LiveId" clId="{DB09E389-B254-452F-B509-6BD4BBA14926}" dt="2021-02-20T16:44:36.971" v="4121"/>
          <ac:grpSpMkLst>
            <pc:docMk/>
            <pc:sldMk cId="3268925589" sldId="281"/>
            <ac:grpSpMk id="237" creationId="{E410164D-3A40-4F2E-AD71-FB25D12C47EA}"/>
          </ac:grpSpMkLst>
        </pc:grpChg>
        <pc:grpChg chg="mod">
          <ac:chgData name="hassan MH" userId="84cd2103f36ef0dc" providerId="LiveId" clId="{DB09E389-B254-452F-B509-6BD4BBA14926}" dt="2021-02-20T16:44:36.971" v="4121"/>
          <ac:grpSpMkLst>
            <pc:docMk/>
            <pc:sldMk cId="3268925589" sldId="281"/>
            <ac:grpSpMk id="238" creationId="{A33AE028-D0B2-45D5-9D48-19027A460655}"/>
          </ac:grpSpMkLst>
        </pc:grpChg>
        <pc:grpChg chg="mod">
          <ac:chgData name="hassan MH" userId="84cd2103f36ef0dc" providerId="LiveId" clId="{DB09E389-B254-452F-B509-6BD4BBA14926}" dt="2021-02-20T16:44:36.971" v="4121"/>
          <ac:grpSpMkLst>
            <pc:docMk/>
            <pc:sldMk cId="3268925589" sldId="281"/>
            <ac:grpSpMk id="239" creationId="{14A0271C-B0B4-41E0-8AF6-60FF71EE966D}"/>
          </ac:grpSpMkLst>
        </pc:grpChg>
        <pc:grpChg chg="mod">
          <ac:chgData name="hassan MH" userId="84cd2103f36ef0dc" providerId="LiveId" clId="{DB09E389-B254-452F-B509-6BD4BBA14926}" dt="2021-02-20T16:44:36.971" v="4121"/>
          <ac:grpSpMkLst>
            <pc:docMk/>
            <pc:sldMk cId="3268925589" sldId="281"/>
            <ac:grpSpMk id="262" creationId="{61FDA642-7BB8-49EF-BBFF-29645987EDF7}"/>
          </ac:grpSpMkLst>
        </pc:grpChg>
        <pc:grpChg chg="mod">
          <ac:chgData name="hassan MH" userId="84cd2103f36ef0dc" providerId="LiveId" clId="{DB09E389-B254-452F-B509-6BD4BBA14926}" dt="2021-02-20T16:44:36.971" v="4121"/>
          <ac:grpSpMkLst>
            <pc:docMk/>
            <pc:sldMk cId="3268925589" sldId="281"/>
            <ac:grpSpMk id="263" creationId="{2D6B738A-E1A1-47B5-9F56-F63C94323C39}"/>
          </ac:grpSpMkLst>
        </pc:grpChg>
        <pc:grpChg chg="mod">
          <ac:chgData name="hassan MH" userId="84cd2103f36ef0dc" providerId="LiveId" clId="{DB09E389-B254-452F-B509-6BD4BBA14926}" dt="2021-02-20T16:42:38.664" v="4066" actId="165"/>
          <ac:grpSpMkLst>
            <pc:docMk/>
            <pc:sldMk cId="3268925589" sldId="281"/>
            <ac:grpSpMk id="338" creationId="{BC157314-3CA6-4D66-8C39-FBD378E0918F}"/>
          </ac:grpSpMkLst>
        </pc:grpChg>
        <pc:grpChg chg="del">
          <ac:chgData name="hassan MH" userId="84cd2103f36ef0dc" providerId="LiveId" clId="{DB09E389-B254-452F-B509-6BD4BBA14926}" dt="2021-02-20T16:42:41.918" v="4068" actId="478"/>
          <ac:grpSpMkLst>
            <pc:docMk/>
            <pc:sldMk cId="3268925589" sldId="281"/>
            <ac:grpSpMk id="363" creationId="{7E05760A-1AA0-41EB-8429-8CD5E7679E83}"/>
          </ac:grpSpMkLst>
        </pc:grpChg>
        <pc:grpChg chg="del">
          <ac:chgData name="hassan MH" userId="84cd2103f36ef0dc" providerId="LiveId" clId="{DB09E389-B254-452F-B509-6BD4BBA14926}" dt="2021-02-20T16:42:34.340" v="4064" actId="478"/>
          <ac:grpSpMkLst>
            <pc:docMk/>
            <pc:sldMk cId="3268925589" sldId="281"/>
            <ac:grpSpMk id="367" creationId="{124AAFF5-897F-455E-B6D5-19BF613FC4EF}"/>
          </ac:grpSpMkLst>
        </pc:grpChg>
        <pc:grpChg chg="del mod topLvl">
          <ac:chgData name="hassan MH" userId="84cd2103f36ef0dc" providerId="LiveId" clId="{DB09E389-B254-452F-B509-6BD4BBA14926}" dt="2021-02-20T16:42:41.243" v="4067" actId="478"/>
          <ac:grpSpMkLst>
            <pc:docMk/>
            <pc:sldMk cId="3268925589" sldId="281"/>
            <ac:grpSpMk id="369" creationId="{30082631-9F50-456F-A08E-EC734F85B541}"/>
          </ac:grpSpMkLst>
        </pc:grpChg>
        <pc:grpChg chg="del mod topLvl">
          <ac:chgData name="hassan MH" userId="84cd2103f36ef0dc" providerId="LiveId" clId="{DB09E389-B254-452F-B509-6BD4BBA14926}" dt="2021-02-20T16:43:01.813" v="4079" actId="478"/>
          <ac:grpSpMkLst>
            <pc:docMk/>
            <pc:sldMk cId="3268925589" sldId="281"/>
            <ac:grpSpMk id="371" creationId="{CCC02B06-3BF5-45AE-ADA5-C2FE82E80EA9}"/>
          </ac:grpSpMkLst>
        </pc:grpChg>
        <pc:grpChg chg="del">
          <ac:chgData name="hassan MH" userId="84cd2103f36ef0dc" providerId="LiveId" clId="{DB09E389-B254-452F-B509-6BD4BBA14926}" dt="2021-02-20T16:42:38.664" v="4066" actId="165"/>
          <ac:grpSpMkLst>
            <pc:docMk/>
            <pc:sldMk cId="3268925589" sldId="281"/>
            <ac:grpSpMk id="372" creationId="{633235B6-0F35-4F0E-B7AE-6FEE0DF098E1}"/>
          </ac:grpSpMkLst>
        </pc:grpChg>
        <pc:cxnChg chg="mod">
          <ac:chgData name="hassan MH" userId="84cd2103f36ef0dc" providerId="LiveId" clId="{DB09E389-B254-452F-B509-6BD4BBA14926}" dt="2021-02-20T16:43:06.558" v="4080"/>
          <ac:cxnSpMkLst>
            <pc:docMk/>
            <pc:sldMk cId="3268925589" sldId="281"/>
            <ac:cxnSpMk id="164" creationId="{563972BB-57C4-4812-9537-66A392800C44}"/>
          </ac:cxnSpMkLst>
        </pc:cxnChg>
        <pc:cxnChg chg="mod">
          <ac:chgData name="hassan MH" userId="84cd2103f36ef0dc" providerId="LiveId" clId="{DB09E389-B254-452F-B509-6BD4BBA14926}" dt="2021-02-20T16:42:38.664" v="4066" actId="165"/>
          <ac:cxnSpMkLst>
            <pc:docMk/>
            <pc:sldMk cId="3268925589" sldId="281"/>
            <ac:cxnSpMk id="205" creationId="{B6D9BC99-3A34-4637-A4ED-45DED948230C}"/>
          </ac:cxnSpMkLst>
        </pc:cxnChg>
        <pc:cxnChg chg="mod">
          <ac:chgData name="hassan MH" userId="84cd2103f36ef0dc" providerId="LiveId" clId="{DB09E389-B254-452F-B509-6BD4BBA14926}" dt="2021-02-20T16:44:36.971" v="4121"/>
          <ac:cxnSpMkLst>
            <pc:docMk/>
            <pc:sldMk cId="3268925589" sldId="281"/>
            <ac:cxnSpMk id="234" creationId="{8DD38FB0-FE00-4624-B7F2-F8DB3AADAC44}"/>
          </ac:cxnSpMkLst>
        </pc:cxnChg>
      </pc:sldChg>
      <pc:sldChg chg="addSp delSp modSp add mod modTransition">
        <pc:chgData name="hassan MH" userId="84cd2103f36ef0dc" providerId="LiveId" clId="{DB09E389-B254-452F-B509-6BD4BBA14926}" dt="2021-02-20T16:54:32.574" v="4198"/>
        <pc:sldMkLst>
          <pc:docMk/>
          <pc:sldMk cId="1166164526" sldId="282"/>
        </pc:sldMkLst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143" creationId="{DBE4C0CD-F80B-4EAA-9677-221861F5A13E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147" creationId="{7EEF8056-65B7-438F-AF00-E57D6839AAC8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190" creationId="{56B15F40-88ED-4D5A-BE5C-F3661B1B51C9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191" creationId="{D5FEF0EB-1161-442D-BA45-F694AD8E7D7A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193" creationId="{9777B4B6-175B-4136-BEAD-DE6BA9CD1163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194" creationId="{D1E0E418-E0AE-4B6B-B615-ECF987C314BB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195" creationId="{86D38BAB-103F-4188-88DC-BCA5AF762E13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196" creationId="{E9DB8DA8-10BB-422B-A7C1-8620E39B6FD4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197" creationId="{6A278833-16A9-4051-9410-0191EBB89848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198" creationId="{FDD30B5B-4CA7-444A-9F32-8E963B9618E7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199" creationId="{8312706C-3900-4CAD-AE74-5362A6E7105C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200" creationId="{9AA01221-5E84-4B12-AD89-80CB09CBC867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201" creationId="{82DDBCB2-D101-4792-A6FD-80AADE6044F2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202" creationId="{79505D53-75C6-4118-A27E-64F1E46D471D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203" creationId="{75DEBE26-BD44-4AAD-AAF1-172466358B45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206" creationId="{71A7A88F-D76F-4B40-8401-37E785ED623E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207" creationId="{AF97A1A1-72B3-4EA3-82D5-62C65B9B6630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208" creationId="{A7D13F96-93BB-4632-850C-D35DCFE213EA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214" creationId="{91E0737D-AE13-44A3-A1B8-359E48BAC25E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215" creationId="{8E2894B0-A30B-4C94-8DCA-42A430D27B7F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216" creationId="{7444F2D0-93EE-4930-90A3-BD314C334B8A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217" creationId="{E6523403-8207-4DB8-A64D-89A2D396F74D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218" creationId="{C9A6BCA1-F215-42F3-936F-F908EA28DEB4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220" creationId="{D7C86570-59B1-484E-8BB5-2136075300DB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221" creationId="{7723519B-06F8-4CE6-A9D6-B2E0D22DEFA4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222" creationId="{EE288D3D-EDB2-4A28-922E-4190AC255308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227" creationId="{12A69E46-1AD9-4C06-9172-E3FE595B96B6}"/>
          </ac:spMkLst>
        </pc:spChg>
        <pc:spChg chg="mod">
          <ac:chgData name="hassan MH" userId="84cd2103f36ef0dc" providerId="LiveId" clId="{DB09E389-B254-452F-B509-6BD4BBA14926}" dt="2021-02-20T16:43:33.342" v="4093"/>
          <ac:spMkLst>
            <pc:docMk/>
            <pc:sldMk cId="1166164526" sldId="282"/>
            <ac:spMk id="231" creationId="{5E2B3B3E-6B08-4A95-94D1-3197E97C9E99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33" creationId="{E2B5BBCB-50B8-4DEC-8B6C-AAA82FCC1AE7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37" creationId="{F3EA8A31-AF2B-42A2-A62A-D5262F89A9F5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38" creationId="{6E8B5C99-8E34-4A9A-9CE6-2F3823C1AB4E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39" creationId="{41868666-00E5-4375-AD2E-274B37349876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40" creationId="{A246F090-B002-4707-BB0E-722BB5FA10A9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41" creationId="{A0A3449B-4C2B-4ABB-BE2B-6EE365F14C29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42" creationId="{C7FC708F-563D-4D16-8FB7-A98BD1ED8A4B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43" creationId="{E21568A4-659F-41AC-A53D-C173E117D3EF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44" creationId="{D0F49A26-72BD-4B3B-BD99-1057A129AC40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45" creationId="{8D4DFE87-6D33-4F99-AF2E-E6904669FDB7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46" creationId="{67002AA9-DA87-4A70-A1F9-BC598E99C6E6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47" creationId="{DDBFDFD9-6DC2-461C-B1EC-45D2F9739AFD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50" creationId="{1941F4FA-D7B4-4FEB-94F7-E489696E1F96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51" creationId="{02DE3F9A-40F6-425C-ABB1-ED9641F7A955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52" creationId="{9C5969E5-362D-42C0-9793-2403466E90E7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53" creationId="{E4C9788B-FF6D-4067-A393-BACDAAA7B01E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54" creationId="{FC27C3EF-853D-4A55-AC6D-6B703FC34C9C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55" creationId="{E46BE0AB-3604-41EF-A910-7FF7F4871139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56" creationId="{C83FF28E-1730-4E71-B413-F44308910D8B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57" creationId="{DC0D772C-EFF7-4E19-A878-BFF6FB2964FA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59" creationId="{373C1356-7BCA-4E0D-A09E-755AD89D7991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60" creationId="{E4EA4A44-93B9-46CC-9B4D-F4F3EEF85139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61" creationId="{56F60AE1-5F32-4351-ABEF-7E4437BBCDDB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62" creationId="{FC337B64-AE27-4088-9DF7-F2FAC56BE4FC}"/>
          </ac:spMkLst>
        </pc:spChg>
        <pc:spChg chg="mod">
          <ac:chgData name="hassan MH" userId="84cd2103f36ef0dc" providerId="LiveId" clId="{DB09E389-B254-452F-B509-6BD4BBA14926}" dt="2021-02-20T16:43:54.072" v="4102"/>
          <ac:spMkLst>
            <pc:docMk/>
            <pc:sldMk cId="1166164526" sldId="282"/>
            <ac:spMk id="263" creationId="{44AC3EE8-FF85-4A84-B853-659E18DFB45F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65" creationId="{089677F9-810A-42F6-AC30-9A16DC874878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73" creationId="{4A569B24-FCCD-4DA5-A189-86C5EEFF10CC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74" creationId="{2E1EF497-1F88-4656-936F-C8CBCDA11877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75" creationId="{E163304B-470F-4BFA-8504-304194B71813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76" creationId="{B210F709-9228-4CED-B317-1FFC53D1A224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77" creationId="{CC39EECA-D553-4811-BF60-883066462DB6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78" creationId="{07C6FDC5-7B69-47EB-87FD-1B3D2BF47615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79" creationId="{EFE0E3CE-683A-45E6-B129-3B5B4F09A3AF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80" creationId="{74FF3AEE-593E-4D5E-BD40-4557DE9EB24E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81" creationId="{33A45FF1-9704-4009-921B-BA8352AA743A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82" creationId="{74B15F47-4194-4D44-B09B-C65E9A827C3D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83" creationId="{10757195-D561-4C52-851D-19ED23E9F172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84" creationId="{FDAE6039-00EC-46D1-AAF0-210DFF98E1BF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85" creationId="{D1DC4CFE-B40E-4E6C-B0FE-A029BA8C4112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86" creationId="{C5271984-FD4D-46F1-AB94-BE58342F32DF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87" creationId="{68A346EF-58C9-4E80-B3C9-6867FDC26693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88" creationId="{82BE6DB6-FC95-4158-8B05-A880423BCB45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89" creationId="{9FC97A59-ABC7-4EBA-B06C-895969D43C0A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90" creationId="{34B44822-3CB3-4F8D-ACF1-50971036FEE7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91" creationId="{FD93773D-24FA-4427-8E6F-E8A5E755DB8B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92" creationId="{1A0360C7-E470-4792-94EF-4A28EF66F6F5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93" creationId="{3DF59673-2B56-4E65-A8C3-1B751B9F0EE9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94" creationId="{49F4D9DF-CF28-436E-A03B-9FB6145A6BFF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97" creationId="{41D212BB-59E3-433E-BBFE-32B962DA3683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98" creationId="{DBB99111-10B0-4002-9E0E-E1C461AF57D8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299" creationId="{79E0268C-9AEC-40D3-BD05-0EA694A99FD7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300" creationId="{FFA1E52D-3248-4BCB-B823-184D2FC06970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301" creationId="{22F2BBDD-B214-4F2C-BBCE-4EA2EE683BEC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302" creationId="{CAAB37DB-D5CA-4466-8DC9-087C12C5B47B}"/>
          </ac:spMkLst>
        </pc:spChg>
        <pc:spChg chg="mod">
          <ac:chgData name="hassan MH" userId="84cd2103f36ef0dc" providerId="LiveId" clId="{DB09E389-B254-452F-B509-6BD4BBA14926}" dt="2021-02-20T16:44:29.853" v="4117"/>
          <ac:spMkLst>
            <pc:docMk/>
            <pc:sldMk cId="1166164526" sldId="282"/>
            <ac:spMk id="303" creationId="{60E98970-E29B-4D30-87A3-DD7FDEE2641C}"/>
          </ac:spMkLst>
        </pc:spChg>
        <pc:spChg chg="add mod">
          <ac:chgData name="hassan MH" userId="84cd2103f36ef0dc" providerId="LiveId" clId="{DB09E389-B254-452F-B509-6BD4BBA14926}" dt="2021-02-20T16:44:52.310" v="4127"/>
          <ac:spMkLst>
            <pc:docMk/>
            <pc:sldMk cId="1166164526" sldId="282"/>
            <ac:spMk id="304" creationId="{09B45E87-BEE1-479C-80D0-0201541F77D9}"/>
          </ac:spMkLst>
        </pc:spChg>
        <pc:grpChg chg="mod">
          <ac:chgData name="hassan MH" userId="84cd2103f36ef0dc" providerId="LiveId" clId="{DB09E389-B254-452F-B509-6BD4BBA14926}" dt="2021-02-20T16:45:21.885" v="4135" actId="1076"/>
          <ac:grpSpMkLst>
            <pc:docMk/>
            <pc:sldMk cId="1166164526" sldId="282"/>
            <ac:grpSpMk id="7" creationId="{D48E8BDF-D1D7-42BA-98E5-A13F3E441BFA}"/>
          </ac:grpSpMkLst>
        </pc:grpChg>
        <pc:grpChg chg="add mod">
          <ac:chgData name="hassan MH" userId="84cd2103f36ef0dc" providerId="LiveId" clId="{DB09E389-B254-452F-B509-6BD4BBA14926}" dt="2021-02-20T16:45:05.965" v="4134" actId="1076"/>
          <ac:grpSpMkLst>
            <pc:docMk/>
            <pc:sldMk cId="1166164526" sldId="282"/>
            <ac:grpSpMk id="142" creationId="{4A8FB323-9399-4636-AFCF-BF1488A65A7C}"/>
          </ac:grpSpMkLst>
        </pc:grpChg>
        <pc:grpChg chg="mod">
          <ac:chgData name="hassan MH" userId="84cd2103f36ef0dc" providerId="LiveId" clId="{DB09E389-B254-452F-B509-6BD4BBA14926}" dt="2021-02-20T16:43:33.342" v="4093"/>
          <ac:grpSpMkLst>
            <pc:docMk/>
            <pc:sldMk cId="1166164526" sldId="282"/>
            <ac:grpSpMk id="144" creationId="{255DE6BD-8BEB-4CBA-A46C-4FE14B1EA0D8}"/>
          </ac:grpSpMkLst>
        </pc:grpChg>
        <pc:grpChg chg="mod">
          <ac:chgData name="hassan MH" userId="84cd2103f36ef0dc" providerId="LiveId" clId="{DB09E389-B254-452F-B509-6BD4BBA14926}" dt="2021-02-20T16:43:33.342" v="4093"/>
          <ac:grpSpMkLst>
            <pc:docMk/>
            <pc:sldMk cId="1166164526" sldId="282"/>
            <ac:grpSpMk id="145" creationId="{33720AD3-B03C-49D7-ADBA-4F4B03869BF2}"/>
          </ac:grpSpMkLst>
        </pc:grpChg>
        <pc:grpChg chg="mod">
          <ac:chgData name="hassan MH" userId="84cd2103f36ef0dc" providerId="LiveId" clId="{DB09E389-B254-452F-B509-6BD4BBA14926}" dt="2021-02-20T16:43:33.342" v="4093"/>
          <ac:grpSpMkLst>
            <pc:docMk/>
            <pc:sldMk cId="1166164526" sldId="282"/>
            <ac:grpSpMk id="146" creationId="{8BEAA90D-8576-4E28-827C-F025100A28F8}"/>
          </ac:grpSpMkLst>
        </pc:grpChg>
        <pc:grpChg chg="del">
          <ac:chgData name="hassan MH" userId="84cd2103f36ef0dc" providerId="LiveId" clId="{DB09E389-B254-452F-B509-6BD4BBA14926}" dt="2021-02-20T16:43:27.112" v="4090" actId="478"/>
          <ac:grpSpMkLst>
            <pc:docMk/>
            <pc:sldMk cId="1166164526" sldId="282"/>
            <ac:grpSpMk id="161" creationId="{6FF29BEE-E16D-451E-8CEF-4607B6103251}"/>
          </ac:grpSpMkLst>
        </pc:grpChg>
        <pc:grpChg chg="mod">
          <ac:chgData name="hassan MH" userId="84cd2103f36ef0dc" providerId="LiveId" clId="{DB09E389-B254-452F-B509-6BD4BBA14926}" dt="2021-02-20T16:43:33.342" v="4093"/>
          <ac:grpSpMkLst>
            <pc:docMk/>
            <pc:sldMk cId="1166164526" sldId="282"/>
            <ac:grpSpMk id="192" creationId="{F168082C-09F9-4356-9B22-0F092B3969B5}"/>
          </ac:grpSpMkLst>
        </pc:grpChg>
        <pc:grpChg chg="mod">
          <ac:chgData name="hassan MH" userId="84cd2103f36ef0dc" providerId="LiveId" clId="{DB09E389-B254-452F-B509-6BD4BBA14926}" dt="2021-02-20T16:43:33.342" v="4093"/>
          <ac:grpSpMkLst>
            <pc:docMk/>
            <pc:sldMk cId="1166164526" sldId="282"/>
            <ac:grpSpMk id="204" creationId="{5C4EC765-926C-499E-AF50-8B60A5F39FBD}"/>
          </ac:grpSpMkLst>
        </pc:grpChg>
        <pc:grpChg chg="mod">
          <ac:chgData name="hassan MH" userId="84cd2103f36ef0dc" providerId="LiveId" clId="{DB09E389-B254-452F-B509-6BD4BBA14926}" dt="2021-02-20T16:43:33.342" v="4093"/>
          <ac:grpSpMkLst>
            <pc:docMk/>
            <pc:sldMk cId="1166164526" sldId="282"/>
            <ac:grpSpMk id="219" creationId="{2B72AE6E-A54D-431F-9A93-B48DFEFFD32D}"/>
          </ac:grpSpMkLst>
        </pc:grpChg>
        <pc:grpChg chg="add del mod">
          <ac:chgData name="hassan MH" userId="84cd2103f36ef0dc" providerId="LiveId" clId="{DB09E389-B254-452F-B509-6BD4BBA14926}" dt="2021-02-20T16:43:59.631" v="4105" actId="21"/>
          <ac:grpSpMkLst>
            <pc:docMk/>
            <pc:sldMk cId="1166164526" sldId="282"/>
            <ac:grpSpMk id="232" creationId="{30DD24EC-32A1-4F8D-B5A8-9D9C82436DEF}"/>
          </ac:grpSpMkLst>
        </pc:grpChg>
        <pc:grpChg chg="mod">
          <ac:chgData name="hassan MH" userId="84cd2103f36ef0dc" providerId="LiveId" clId="{DB09E389-B254-452F-B509-6BD4BBA14926}" dt="2021-02-20T16:43:54.072" v="4102"/>
          <ac:grpSpMkLst>
            <pc:docMk/>
            <pc:sldMk cId="1166164526" sldId="282"/>
            <ac:grpSpMk id="234" creationId="{9A65203D-3840-4848-82BF-C1D416FD80FF}"/>
          </ac:grpSpMkLst>
        </pc:grpChg>
        <pc:grpChg chg="mod">
          <ac:chgData name="hassan MH" userId="84cd2103f36ef0dc" providerId="LiveId" clId="{DB09E389-B254-452F-B509-6BD4BBA14926}" dt="2021-02-20T16:43:54.072" v="4102"/>
          <ac:grpSpMkLst>
            <pc:docMk/>
            <pc:sldMk cId="1166164526" sldId="282"/>
            <ac:grpSpMk id="235" creationId="{3A7E3A9C-B0B6-4F00-8D8D-33550AF2B561}"/>
          </ac:grpSpMkLst>
        </pc:grpChg>
        <pc:grpChg chg="mod">
          <ac:chgData name="hassan MH" userId="84cd2103f36ef0dc" providerId="LiveId" clId="{DB09E389-B254-452F-B509-6BD4BBA14926}" dt="2021-02-20T16:43:54.072" v="4102"/>
          <ac:grpSpMkLst>
            <pc:docMk/>
            <pc:sldMk cId="1166164526" sldId="282"/>
            <ac:grpSpMk id="236" creationId="{458264B7-F764-4B18-8C07-F574C7BE37D3}"/>
          </ac:grpSpMkLst>
        </pc:grpChg>
        <pc:grpChg chg="mod">
          <ac:chgData name="hassan MH" userId="84cd2103f36ef0dc" providerId="LiveId" clId="{DB09E389-B254-452F-B509-6BD4BBA14926}" dt="2021-02-20T16:43:54.072" v="4102"/>
          <ac:grpSpMkLst>
            <pc:docMk/>
            <pc:sldMk cId="1166164526" sldId="282"/>
            <ac:grpSpMk id="248" creationId="{9EFF6D5C-C233-41F3-9B98-77A64DCC7F1D}"/>
          </ac:grpSpMkLst>
        </pc:grpChg>
        <pc:grpChg chg="mod">
          <ac:chgData name="hassan MH" userId="84cd2103f36ef0dc" providerId="LiveId" clId="{DB09E389-B254-452F-B509-6BD4BBA14926}" dt="2021-02-20T16:43:54.072" v="4102"/>
          <ac:grpSpMkLst>
            <pc:docMk/>
            <pc:sldMk cId="1166164526" sldId="282"/>
            <ac:grpSpMk id="258" creationId="{72649A1E-E54C-4FBA-91C5-8AEDFDDB6B68}"/>
          </ac:grpSpMkLst>
        </pc:grpChg>
        <pc:grpChg chg="add del mod">
          <ac:chgData name="hassan MH" userId="84cd2103f36ef0dc" providerId="LiveId" clId="{DB09E389-B254-452F-B509-6BD4BBA14926}" dt="2021-02-20T16:44:36.404" v="4120" actId="21"/>
          <ac:grpSpMkLst>
            <pc:docMk/>
            <pc:sldMk cId="1166164526" sldId="282"/>
            <ac:grpSpMk id="264" creationId="{E598B6C4-4D2B-4B9E-A237-B5A7818933F6}"/>
          </ac:grpSpMkLst>
        </pc:grpChg>
        <pc:grpChg chg="mod">
          <ac:chgData name="hassan MH" userId="84cd2103f36ef0dc" providerId="LiveId" clId="{DB09E389-B254-452F-B509-6BD4BBA14926}" dt="2021-02-20T16:44:29.853" v="4117"/>
          <ac:grpSpMkLst>
            <pc:docMk/>
            <pc:sldMk cId="1166164526" sldId="282"/>
            <ac:grpSpMk id="266" creationId="{D6748C2C-DBD6-4FF1-A543-F33FA457BFA3}"/>
          </ac:grpSpMkLst>
        </pc:grpChg>
        <pc:grpChg chg="mod">
          <ac:chgData name="hassan MH" userId="84cd2103f36ef0dc" providerId="LiveId" clId="{DB09E389-B254-452F-B509-6BD4BBA14926}" dt="2021-02-20T16:44:29.853" v="4117"/>
          <ac:grpSpMkLst>
            <pc:docMk/>
            <pc:sldMk cId="1166164526" sldId="282"/>
            <ac:grpSpMk id="268" creationId="{E53AEA8F-6176-4991-9693-D30555D3C372}"/>
          </ac:grpSpMkLst>
        </pc:grpChg>
        <pc:grpChg chg="mod">
          <ac:chgData name="hassan MH" userId="84cd2103f36ef0dc" providerId="LiveId" clId="{DB09E389-B254-452F-B509-6BD4BBA14926}" dt="2021-02-20T16:44:29.853" v="4117"/>
          <ac:grpSpMkLst>
            <pc:docMk/>
            <pc:sldMk cId="1166164526" sldId="282"/>
            <ac:grpSpMk id="269" creationId="{5302D5D2-F75C-4469-8D47-9454D551DBF5}"/>
          </ac:grpSpMkLst>
        </pc:grpChg>
        <pc:grpChg chg="mod">
          <ac:chgData name="hassan MH" userId="84cd2103f36ef0dc" providerId="LiveId" clId="{DB09E389-B254-452F-B509-6BD4BBA14926}" dt="2021-02-20T16:44:29.853" v="4117"/>
          <ac:grpSpMkLst>
            <pc:docMk/>
            <pc:sldMk cId="1166164526" sldId="282"/>
            <ac:grpSpMk id="270" creationId="{BADC8F53-D7F6-4BAD-B3EC-E6570358EF3C}"/>
          </ac:grpSpMkLst>
        </pc:grpChg>
        <pc:grpChg chg="mod">
          <ac:chgData name="hassan MH" userId="84cd2103f36ef0dc" providerId="LiveId" clId="{DB09E389-B254-452F-B509-6BD4BBA14926}" dt="2021-02-20T16:44:29.853" v="4117"/>
          <ac:grpSpMkLst>
            <pc:docMk/>
            <pc:sldMk cId="1166164526" sldId="282"/>
            <ac:grpSpMk id="271" creationId="{8A1E453A-2EFA-458B-A727-EB23EAA79D05}"/>
          </ac:grpSpMkLst>
        </pc:grpChg>
        <pc:grpChg chg="mod">
          <ac:chgData name="hassan MH" userId="84cd2103f36ef0dc" providerId="LiveId" clId="{DB09E389-B254-452F-B509-6BD4BBA14926}" dt="2021-02-20T16:44:29.853" v="4117"/>
          <ac:grpSpMkLst>
            <pc:docMk/>
            <pc:sldMk cId="1166164526" sldId="282"/>
            <ac:grpSpMk id="272" creationId="{F9EAC4EB-C079-4AE2-9AF6-D860312802F5}"/>
          </ac:grpSpMkLst>
        </pc:grpChg>
        <pc:grpChg chg="mod">
          <ac:chgData name="hassan MH" userId="84cd2103f36ef0dc" providerId="LiveId" clId="{DB09E389-B254-452F-B509-6BD4BBA14926}" dt="2021-02-20T16:44:29.853" v="4117"/>
          <ac:grpSpMkLst>
            <pc:docMk/>
            <pc:sldMk cId="1166164526" sldId="282"/>
            <ac:grpSpMk id="295" creationId="{4ABD393E-8DD0-4622-829B-018E4369DFA5}"/>
          </ac:grpSpMkLst>
        </pc:grpChg>
        <pc:grpChg chg="mod">
          <ac:chgData name="hassan MH" userId="84cd2103f36ef0dc" providerId="LiveId" clId="{DB09E389-B254-452F-B509-6BD4BBA14926}" dt="2021-02-20T16:44:29.853" v="4117"/>
          <ac:grpSpMkLst>
            <pc:docMk/>
            <pc:sldMk cId="1166164526" sldId="282"/>
            <ac:grpSpMk id="296" creationId="{2A91216A-76DE-45E7-9909-DAD96270F051}"/>
          </ac:grpSpMkLst>
        </pc:grpChg>
        <pc:cxnChg chg="mod">
          <ac:chgData name="hassan MH" userId="84cd2103f36ef0dc" providerId="LiveId" clId="{DB09E389-B254-452F-B509-6BD4BBA14926}" dt="2021-02-20T16:43:33.342" v="4093"/>
          <ac:cxnSpMkLst>
            <pc:docMk/>
            <pc:sldMk cId="1166164526" sldId="282"/>
            <ac:cxnSpMk id="205" creationId="{C589A378-D56B-43AF-B268-41BED91509EF}"/>
          </ac:cxnSpMkLst>
        </pc:cxnChg>
        <pc:cxnChg chg="mod">
          <ac:chgData name="hassan MH" userId="84cd2103f36ef0dc" providerId="LiveId" clId="{DB09E389-B254-452F-B509-6BD4BBA14926}" dt="2021-02-20T16:43:54.072" v="4102"/>
          <ac:cxnSpMkLst>
            <pc:docMk/>
            <pc:sldMk cId="1166164526" sldId="282"/>
            <ac:cxnSpMk id="249" creationId="{940CF20D-5F56-4E4D-9A3B-2F04C8020BBD}"/>
          </ac:cxnSpMkLst>
        </pc:cxnChg>
        <pc:cxnChg chg="mod">
          <ac:chgData name="hassan MH" userId="84cd2103f36ef0dc" providerId="LiveId" clId="{DB09E389-B254-452F-B509-6BD4BBA14926}" dt="2021-02-20T16:44:29.853" v="4117"/>
          <ac:cxnSpMkLst>
            <pc:docMk/>
            <pc:sldMk cId="1166164526" sldId="282"/>
            <ac:cxnSpMk id="267" creationId="{208288D8-C102-41B1-B4D8-E3AD1AB77ECB}"/>
          </ac:cxnSpMkLst>
        </pc:cxnChg>
      </pc:sldChg>
      <pc:sldChg chg="addSp delSp modSp add mod modTransition">
        <pc:chgData name="hassan MH" userId="84cd2103f36ef0dc" providerId="LiveId" clId="{DB09E389-B254-452F-B509-6BD4BBA14926}" dt="2021-02-20T16:54:32.574" v="4198"/>
        <pc:sldMkLst>
          <pc:docMk/>
          <pc:sldMk cId="2611039168" sldId="283"/>
        </pc:sldMkLst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143" creationId="{D2DC8A91-1591-4DFA-9900-D0211C5FA4F8}"/>
          </ac:spMkLst>
        </pc:spChg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147" creationId="{9D5A9B89-A304-46AD-A39C-C1ACF305F62F}"/>
          </ac:spMkLst>
        </pc:spChg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190" creationId="{742384CF-CE0D-446A-B431-DAE9A764B650}"/>
          </ac:spMkLst>
        </pc:spChg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191" creationId="{3B633DA1-789F-476E-8340-08288D8A63DB}"/>
          </ac:spMkLst>
        </pc:spChg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192" creationId="{12F11BAF-B9F3-4823-8A69-430115A0A1A0}"/>
          </ac:spMkLst>
        </pc:spChg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193" creationId="{6AB9BDF0-2226-495D-B947-C892591A40D5}"/>
          </ac:spMkLst>
        </pc:spChg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194" creationId="{CC20CEF2-184C-4248-BB2F-9231D9886AB4}"/>
          </ac:spMkLst>
        </pc:spChg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195" creationId="{71EFBE65-A298-4D83-B3DD-BF644201F28F}"/>
          </ac:spMkLst>
        </pc:spChg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196" creationId="{3D0CA253-D50E-4E72-8974-66A06A1B9488}"/>
          </ac:spMkLst>
        </pc:spChg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197" creationId="{CC6ACBA8-957D-4E25-BC6E-6D98EADB23E8}"/>
          </ac:spMkLst>
        </pc:spChg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198" creationId="{801752AF-467A-49F5-ADB8-5711FBCDE179}"/>
          </ac:spMkLst>
        </pc:spChg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199" creationId="{D311CCD2-2381-4041-AEFD-1A14E4CDC878}"/>
          </ac:spMkLst>
        </pc:spChg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202" creationId="{6AE15E8D-0991-4392-9030-B9AB9154E28A}"/>
          </ac:spMkLst>
        </pc:spChg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203" creationId="{00990DD4-1E78-4CD0-9364-281E7F307D6A}"/>
          </ac:spMkLst>
        </pc:spChg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204" creationId="{1F80B17F-1F1B-4EB8-B536-8BA3EB7BFFC8}"/>
          </ac:spMkLst>
        </pc:spChg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205" creationId="{9C555967-DC68-4578-96F5-983FE0347C18}"/>
          </ac:spMkLst>
        </pc:spChg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206" creationId="{57509E97-56BF-446B-B3F2-0BFE57AEF103}"/>
          </ac:spMkLst>
        </pc:spChg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207" creationId="{38F68EEE-227A-4086-AC5F-8CB841E6197F}"/>
          </ac:spMkLst>
        </pc:spChg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208" creationId="{995AD8D9-08F1-4DDD-8E97-8E56EE7B1E4A}"/>
          </ac:spMkLst>
        </pc:spChg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214" creationId="{59C9434F-3DB6-4486-ABAB-81C35E180C9F}"/>
          </ac:spMkLst>
        </pc:spChg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216" creationId="{50F86F02-42B9-4A8A-A3E0-FC6F7F82F0B3}"/>
          </ac:spMkLst>
        </pc:spChg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217" creationId="{13D7DE40-3BFC-483B-95D8-235D1532E12C}"/>
          </ac:spMkLst>
        </pc:spChg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218" creationId="{3A185AE4-80CF-4745-BFF5-724B512B40F8}"/>
          </ac:spMkLst>
        </pc:spChg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219" creationId="{2517F9A6-A225-4F15-B782-77390EFA1DBE}"/>
          </ac:spMkLst>
        </pc:spChg>
        <pc:spChg chg="mod">
          <ac:chgData name="hassan MH" userId="84cd2103f36ef0dc" providerId="LiveId" clId="{DB09E389-B254-452F-B509-6BD4BBA14926}" dt="2021-02-20T16:44:00.502" v="4106"/>
          <ac:spMkLst>
            <pc:docMk/>
            <pc:sldMk cId="2611039168" sldId="283"/>
            <ac:spMk id="220" creationId="{591322C9-55DB-4056-8E9F-58FB6A3202D9}"/>
          </ac:spMkLst>
        </pc:spChg>
        <pc:spChg chg="mod">
          <ac:chgData name="hassan MH" userId="84cd2103f36ef0dc" providerId="LiveId" clId="{DB09E389-B254-452F-B509-6BD4BBA14926}" dt="2021-02-20T16:44:05.682" v="4107"/>
          <ac:spMkLst>
            <pc:docMk/>
            <pc:sldMk cId="2611039168" sldId="283"/>
            <ac:spMk id="222" creationId="{BC5C05B1-0F48-47E1-9CFB-95FDF3DFADCF}"/>
          </ac:spMkLst>
        </pc:spChg>
        <pc:spChg chg="mod">
          <ac:chgData name="hassan MH" userId="84cd2103f36ef0dc" providerId="LiveId" clId="{DB09E389-B254-452F-B509-6BD4BBA14926}" dt="2021-02-20T16:44:05.682" v="4107"/>
          <ac:spMkLst>
            <pc:docMk/>
            <pc:sldMk cId="2611039168" sldId="283"/>
            <ac:spMk id="231" creationId="{0E718CD0-A37C-4C7F-8A1E-7373DCFC6F2C}"/>
          </ac:spMkLst>
        </pc:spChg>
        <pc:spChg chg="mod">
          <ac:chgData name="hassan MH" userId="84cd2103f36ef0dc" providerId="LiveId" clId="{DB09E389-B254-452F-B509-6BD4BBA14926}" dt="2021-02-20T16:44:05.682" v="4107"/>
          <ac:spMkLst>
            <pc:docMk/>
            <pc:sldMk cId="2611039168" sldId="283"/>
            <ac:spMk id="232" creationId="{BBF05FA2-579E-40B8-A1F9-676DB1E3EB70}"/>
          </ac:spMkLst>
        </pc:spChg>
        <pc:spChg chg="mod">
          <ac:chgData name="hassan MH" userId="84cd2103f36ef0dc" providerId="LiveId" clId="{DB09E389-B254-452F-B509-6BD4BBA14926}" dt="2021-02-20T16:44:05.682" v="4107"/>
          <ac:spMkLst>
            <pc:docMk/>
            <pc:sldMk cId="2611039168" sldId="283"/>
            <ac:spMk id="235" creationId="{49D58709-AC1B-4128-87C9-B3D346202C08}"/>
          </ac:spMkLst>
        </pc:spChg>
        <pc:spChg chg="mod">
          <ac:chgData name="hassan MH" userId="84cd2103f36ef0dc" providerId="LiveId" clId="{DB09E389-B254-452F-B509-6BD4BBA14926}" dt="2021-02-20T16:44:05.682" v="4107"/>
          <ac:spMkLst>
            <pc:docMk/>
            <pc:sldMk cId="2611039168" sldId="283"/>
            <ac:spMk id="236" creationId="{B5503BB0-7BB5-4244-A6F2-2D5D8CF1538A}"/>
          </ac:spMkLst>
        </pc:spChg>
        <pc:spChg chg="mod">
          <ac:chgData name="hassan MH" userId="84cd2103f36ef0dc" providerId="LiveId" clId="{DB09E389-B254-452F-B509-6BD4BBA14926}" dt="2021-02-20T16:44:05.682" v="4107"/>
          <ac:spMkLst>
            <pc:docMk/>
            <pc:sldMk cId="2611039168" sldId="283"/>
            <ac:spMk id="237" creationId="{26754A14-6F7E-4DD4-836D-BA35CEB1114A}"/>
          </ac:spMkLst>
        </pc:spChg>
        <pc:spChg chg="mod">
          <ac:chgData name="hassan MH" userId="84cd2103f36ef0dc" providerId="LiveId" clId="{DB09E389-B254-452F-B509-6BD4BBA14926}" dt="2021-02-20T16:44:05.682" v="4107"/>
          <ac:spMkLst>
            <pc:docMk/>
            <pc:sldMk cId="2611039168" sldId="283"/>
            <ac:spMk id="238" creationId="{5FD6BFAD-E5B8-48DC-BDBD-31410C20D7EB}"/>
          </ac:spMkLst>
        </pc:spChg>
        <pc:spChg chg="mod">
          <ac:chgData name="hassan MH" userId="84cd2103f36ef0dc" providerId="LiveId" clId="{DB09E389-B254-452F-B509-6BD4BBA14926}" dt="2021-02-20T16:44:05.682" v="4107"/>
          <ac:spMkLst>
            <pc:docMk/>
            <pc:sldMk cId="2611039168" sldId="283"/>
            <ac:spMk id="239" creationId="{F54CF214-4ADE-463D-A3A6-A4E438298C4C}"/>
          </ac:spMkLst>
        </pc:spChg>
        <pc:spChg chg="mod">
          <ac:chgData name="hassan MH" userId="84cd2103f36ef0dc" providerId="LiveId" clId="{DB09E389-B254-452F-B509-6BD4BBA14926}" dt="2021-02-20T16:44:05.682" v="4107"/>
          <ac:spMkLst>
            <pc:docMk/>
            <pc:sldMk cId="2611039168" sldId="283"/>
            <ac:spMk id="242" creationId="{21D9E72A-6368-4059-8390-B23DC4F92280}"/>
          </ac:spMkLst>
        </pc:spChg>
        <pc:spChg chg="mod">
          <ac:chgData name="hassan MH" userId="84cd2103f36ef0dc" providerId="LiveId" clId="{DB09E389-B254-452F-B509-6BD4BBA14926}" dt="2021-02-20T16:44:05.682" v="4107"/>
          <ac:spMkLst>
            <pc:docMk/>
            <pc:sldMk cId="2611039168" sldId="283"/>
            <ac:spMk id="243" creationId="{8C7E5093-D9DF-4754-97BA-78689DCB9E17}"/>
          </ac:spMkLst>
        </pc:spChg>
        <pc:spChg chg="mod">
          <ac:chgData name="hassan MH" userId="84cd2103f36ef0dc" providerId="LiveId" clId="{DB09E389-B254-452F-B509-6BD4BBA14926}" dt="2021-02-20T16:44:05.682" v="4107"/>
          <ac:spMkLst>
            <pc:docMk/>
            <pc:sldMk cId="2611039168" sldId="283"/>
            <ac:spMk id="244" creationId="{3642848E-63D3-40D5-B54D-19D3D79F84BD}"/>
          </ac:spMkLst>
        </pc:spChg>
        <pc:spChg chg="mod">
          <ac:chgData name="hassan MH" userId="84cd2103f36ef0dc" providerId="LiveId" clId="{DB09E389-B254-452F-B509-6BD4BBA14926}" dt="2021-02-20T16:44:05.682" v="4107"/>
          <ac:spMkLst>
            <pc:docMk/>
            <pc:sldMk cId="2611039168" sldId="283"/>
            <ac:spMk id="245" creationId="{B44A645D-E00E-4F50-9205-ADD86BB4B764}"/>
          </ac:spMkLst>
        </pc:spChg>
        <pc:spChg chg="mod">
          <ac:chgData name="hassan MH" userId="84cd2103f36ef0dc" providerId="LiveId" clId="{DB09E389-B254-452F-B509-6BD4BBA14926}" dt="2021-02-20T16:44:05.682" v="4107"/>
          <ac:spMkLst>
            <pc:docMk/>
            <pc:sldMk cId="2611039168" sldId="283"/>
            <ac:spMk id="246" creationId="{BC602BCB-D709-43B7-BCAC-BD826EEB5ED9}"/>
          </ac:spMkLst>
        </pc:spChg>
        <pc:spChg chg="mod">
          <ac:chgData name="hassan MH" userId="84cd2103f36ef0dc" providerId="LiveId" clId="{DB09E389-B254-452F-B509-6BD4BBA14926}" dt="2021-02-20T16:44:05.682" v="4107"/>
          <ac:spMkLst>
            <pc:docMk/>
            <pc:sldMk cId="2611039168" sldId="283"/>
            <ac:spMk id="247" creationId="{CEB62A8A-85E8-4C14-81FA-65758B1DE8D7}"/>
          </ac:spMkLst>
        </pc:spChg>
        <pc:spChg chg="mod">
          <ac:chgData name="hassan MH" userId="84cd2103f36ef0dc" providerId="LiveId" clId="{DB09E389-B254-452F-B509-6BD4BBA14926}" dt="2021-02-20T16:44:05.682" v="4107"/>
          <ac:spMkLst>
            <pc:docMk/>
            <pc:sldMk cId="2611039168" sldId="283"/>
            <ac:spMk id="248" creationId="{E9A69259-B3DE-4592-A5F9-E87703344CD2}"/>
          </ac:spMkLst>
        </pc:spChg>
        <pc:spChg chg="mod">
          <ac:chgData name="hassan MH" userId="84cd2103f36ef0dc" providerId="LiveId" clId="{DB09E389-B254-452F-B509-6BD4BBA14926}" dt="2021-02-20T16:44:05.682" v="4107"/>
          <ac:spMkLst>
            <pc:docMk/>
            <pc:sldMk cId="2611039168" sldId="283"/>
            <ac:spMk id="249" creationId="{76588C34-4B5E-4569-AFC4-F6398C00BA9E}"/>
          </ac:spMkLst>
        </pc:spChg>
        <pc:spChg chg="mod">
          <ac:chgData name="hassan MH" userId="84cd2103f36ef0dc" providerId="LiveId" clId="{DB09E389-B254-452F-B509-6BD4BBA14926}" dt="2021-02-20T16:44:05.682" v="4107"/>
          <ac:spMkLst>
            <pc:docMk/>
            <pc:sldMk cId="2611039168" sldId="283"/>
            <ac:spMk id="252" creationId="{671A6B77-7708-4BB4-AF64-0660AFA6C8BB}"/>
          </ac:spMkLst>
        </pc:spChg>
        <pc:spChg chg="mod">
          <ac:chgData name="hassan MH" userId="84cd2103f36ef0dc" providerId="LiveId" clId="{DB09E389-B254-452F-B509-6BD4BBA14926}" dt="2021-02-20T16:44:05.682" v="4107"/>
          <ac:spMkLst>
            <pc:docMk/>
            <pc:sldMk cId="2611039168" sldId="283"/>
            <ac:spMk id="253" creationId="{D39E13AC-2DA9-4D23-B7D0-DE0EA2510C90}"/>
          </ac:spMkLst>
        </pc:spChg>
        <pc:spChg chg="mod">
          <ac:chgData name="hassan MH" userId="84cd2103f36ef0dc" providerId="LiveId" clId="{DB09E389-B254-452F-B509-6BD4BBA14926}" dt="2021-02-20T16:44:05.682" v="4107"/>
          <ac:spMkLst>
            <pc:docMk/>
            <pc:sldMk cId="2611039168" sldId="283"/>
            <ac:spMk id="254" creationId="{DC5C8BFB-C914-453D-A368-7A353CDC8A77}"/>
          </ac:spMkLst>
        </pc:spChg>
        <pc:spChg chg="mod">
          <ac:chgData name="hassan MH" userId="84cd2103f36ef0dc" providerId="LiveId" clId="{DB09E389-B254-452F-B509-6BD4BBA14926}" dt="2021-02-20T16:44:05.682" v="4107"/>
          <ac:spMkLst>
            <pc:docMk/>
            <pc:sldMk cId="2611039168" sldId="283"/>
            <ac:spMk id="255" creationId="{E2A1113D-BEC5-4D56-A79E-3725B1CE1C78}"/>
          </ac:spMkLst>
        </pc:spChg>
        <pc:spChg chg="mod">
          <ac:chgData name="hassan MH" userId="84cd2103f36ef0dc" providerId="LiveId" clId="{DB09E389-B254-452F-B509-6BD4BBA14926}" dt="2021-02-20T16:44:05.682" v="4107"/>
          <ac:spMkLst>
            <pc:docMk/>
            <pc:sldMk cId="2611039168" sldId="283"/>
            <ac:spMk id="256" creationId="{6191296A-3DA0-43B2-980B-CA1A4075D266}"/>
          </ac:spMkLst>
        </pc:spChg>
        <pc:spChg chg="mod">
          <ac:chgData name="hassan MH" userId="84cd2103f36ef0dc" providerId="LiveId" clId="{DB09E389-B254-452F-B509-6BD4BBA14926}" dt="2021-02-20T16:44:05.682" v="4107"/>
          <ac:spMkLst>
            <pc:docMk/>
            <pc:sldMk cId="2611039168" sldId="283"/>
            <ac:spMk id="257" creationId="{BD21A944-AE2F-4DF0-8B0D-B2CCD06F4BD7}"/>
          </ac:spMkLst>
        </pc:spChg>
        <pc:spChg chg="mod">
          <ac:chgData name="hassan MH" userId="84cd2103f36ef0dc" providerId="LiveId" clId="{DB09E389-B254-452F-B509-6BD4BBA14926}" dt="2021-02-20T16:44:05.682" v="4107"/>
          <ac:spMkLst>
            <pc:docMk/>
            <pc:sldMk cId="2611039168" sldId="283"/>
            <ac:spMk id="258" creationId="{53AF25DB-B91A-4828-B640-4A773DB8D8DC}"/>
          </ac:spMkLst>
        </pc:spChg>
        <pc:spChg chg="add mod">
          <ac:chgData name="hassan MH" userId="84cd2103f36ef0dc" providerId="LiveId" clId="{DB09E389-B254-452F-B509-6BD4BBA14926}" dt="2021-02-20T16:44:53.948" v="4129"/>
          <ac:spMkLst>
            <pc:docMk/>
            <pc:sldMk cId="2611039168" sldId="283"/>
            <ac:spMk id="259" creationId="{2AC07EF0-EC92-4084-B4F8-C7088B33B82C}"/>
          </ac:spMkLst>
        </pc:spChg>
        <pc:grpChg chg="mod">
          <ac:chgData name="hassan MH" userId="84cd2103f36ef0dc" providerId="LiveId" clId="{DB09E389-B254-452F-B509-6BD4BBA14926}" dt="2021-02-20T16:45:27.060" v="4137" actId="1076"/>
          <ac:grpSpMkLst>
            <pc:docMk/>
            <pc:sldMk cId="2611039168" sldId="283"/>
            <ac:grpSpMk id="7" creationId="{D48E8BDF-D1D7-42BA-98E5-A13F3E441BFA}"/>
          </ac:grpSpMkLst>
        </pc:grpChg>
        <pc:grpChg chg="add mod">
          <ac:chgData name="hassan MH" userId="84cd2103f36ef0dc" providerId="LiveId" clId="{DB09E389-B254-452F-B509-6BD4BBA14926}" dt="2021-02-20T16:45:00.206" v="4132" actId="1076"/>
          <ac:grpSpMkLst>
            <pc:docMk/>
            <pc:sldMk cId="2611039168" sldId="283"/>
            <ac:grpSpMk id="142" creationId="{CDCAFC00-47CB-479E-8AE6-58A400AB494A}"/>
          </ac:grpSpMkLst>
        </pc:grpChg>
        <pc:grpChg chg="mod">
          <ac:chgData name="hassan MH" userId="84cd2103f36ef0dc" providerId="LiveId" clId="{DB09E389-B254-452F-B509-6BD4BBA14926}" dt="2021-02-20T16:44:00.502" v="4106"/>
          <ac:grpSpMkLst>
            <pc:docMk/>
            <pc:sldMk cId="2611039168" sldId="283"/>
            <ac:grpSpMk id="144" creationId="{645C56C1-6A70-423F-9DC5-8DB87A66A451}"/>
          </ac:grpSpMkLst>
        </pc:grpChg>
        <pc:grpChg chg="mod">
          <ac:chgData name="hassan MH" userId="84cd2103f36ef0dc" providerId="LiveId" clId="{DB09E389-B254-452F-B509-6BD4BBA14926}" dt="2021-02-20T16:44:00.502" v="4106"/>
          <ac:grpSpMkLst>
            <pc:docMk/>
            <pc:sldMk cId="2611039168" sldId="283"/>
            <ac:grpSpMk id="145" creationId="{595ECA10-E01D-4083-B12D-24CD7F076B24}"/>
          </ac:grpSpMkLst>
        </pc:grpChg>
        <pc:grpChg chg="mod">
          <ac:chgData name="hassan MH" userId="84cd2103f36ef0dc" providerId="LiveId" clId="{DB09E389-B254-452F-B509-6BD4BBA14926}" dt="2021-02-20T16:44:00.502" v="4106"/>
          <ac:grpSpMkLst>
            <pc:docMk/>
            <pc:sldMk cId="2611039168" sldId="283"/>
            <ac:grpSpMk id="146" creationId="{7F7116A4-413B-4623-B0C1-3E7AE8FC393C}"/>
          </ac:grpSpMkLst>
        </pc:grpChg>
        <pc:grpChg chg="del">
          <ac:chgData name="hassan MH" userId="84cd2103f36ef0dc" providerId="LiveId" clId="{DB09E389-B254-452F-B509-6BD4BBA14926}" dt="2021-02-20T16:43:28.179" v="4091" actId="478"/>
          <ac:grpSpMkLst>
            <pc:docMk/>
            <pc:sldMk cId="2611039168" sldId="283"/>
            <ac:grpSpMk id="161" creationId="{6FF29BEE-E16D-451E-8CEF-4607B6103251}"/>
          </ac:grpSpMkLst>
        </pc:grpChg>
        <pc:grpChg chg="mod">
          <ac:chgData name="hassan MH" userId="84cd2103f36ef0dc" providerId="LiveId" clId="{DB09E389-B254-452F-B509-6BD4BBA14926}" dt="2021-02-20T16:44:00.502" v="4106"/>
          <ac:grpSpMkLst>
            <pc:docMk/>
            <pc:sldMk cId="2611039168" sldId="283"/>
            <ac:grpSpMk id="200" creationId="{6FCF2CD1-1307-4F17-BE74-B0F0076A596C}"/>
          </ac:grpSpMkLst>
        </pc:grpChg>
        <pc:grpChg chg="mod">
          <ac:chgData name="hassan MH" userId="84cd2103f36ef0dc" providerId="LiveId" clId="{DB09E389-B254-452F-B509-6BD4BBA14926}" dt="2021-02-20T16:44:00.502" v="4106"/>
          <ac:grpSpMkLst>
            <pc:docMk/>
            <pc:sldMk cId="2611039168" sldId="283"/>
            <ac:grpSpMk id="215" creationId="{5BABCB18-DD79-4685-B5B6-EF704B560332}"/>
          </ac:grpSpMkLst>
        </pc:grpChg>
        <pc:grpChg chg="add del mod">
          <ac:chgData name="hassan MH" userId="84cd2103f36ef0dc" providerId="LiveId" clId="{DB09E389-B254-452F-B509-6BD4BBA14926}" dt="2021-02-20T16:44:14.573" v="4112" actId="21"/>
          <ac:grpSpMkLst>
            <pc:docMk/>
            <pc:sldMk cId="2611039168" sldId="283"/>
            <ac:grpSpMk id="221" creationId="{2299A5CE-FDFB-4C0F-805A-F7F02B3B5E22}"/>
          </ac:grpSpMkLst>
        </pc:grpChg>
        <pc:grpChg chg="mod">
          <ac:chgData name="hassan MH" userId="84cd2103f36ef0dc" providerId="LiveId" clId="{DB09E389-B254-452F-B509-6BD4BBA14926}" dt="2021-02-20T16:44:05.682" v="4107"/>
          <ac:grpSpMkLst>
            <pc:docMk/>
            <pc:sldMk cId="2611039168" sldId="283"/>
            <ac:grpSpMk id="227" creationId="{B4775F90-A07B-4DA7-BB92-D93DA370EC78}"/>
          </ac:grpSpMkLst>
        </pc:grpChg>
        <pc:grpChg chg="mod">
          <ac:chgData name="hassan MH" userId="84cd2103f36ef0dc" providerId="LiveId" clId="{DB09E389-B254-452F-B509-6BD4BBA14926}" dt="2021-02-20T16:44:05.682" v="4107"/>
          <ac:grpSpMkLst>
            <pc:docMk/>
            <pc:sldMk cId="2611039168" sldId="283"/>
            <ac:grpSpMk id="233" creationId="{2A318C81-840E-4D55-B4AA-846F19599C2A}"/>
          </ac:grpSpMkLst>
        </pc:grpChg>
        <pc:grpChg chg="mod">
          <ac:chgData name="hassan MH" userId="84cd2103f36ef0dc" providerId="LiveId" clId="{DB09E389-B254-452F-B509-6BD4BBA14926}" dt="2021-02-20T16:44:05.682" v="4107"/>
          <ac:grpSpMkLst>
            <pc:docMk/>
            <pc:sldMk cId="2611039168" sldId="283"/>
            <ac:grpSpMk id="234" creationId="{A1EF587F-4BCE-4E57-AA55-2C45AD66B242}"/>
          </ac:grpSpMkLst>
        </pc:grpChg>
        <pc:grpChg chg="mod">
          <ac:chgData name="hassan MH" userId="84cd2103f36ef0dc" providerId="LiveId" clId="{DB09E389-B254-452F-B509-6BD4BBA14926}" dt="2021-02-20T16:44:05.682" v="4107"/>
          <ac:grpSpMkLst>
            <pc:docMk/>
            <pc:sldMk cId="2611039168" sldId="283"/>
            <ac:grpSpMk id="240" creationId="{D436CC09-A061-406A-8FE9-E5B9B9B1B7E2}"/>
          </ac:grpSpMkLst>
        </pc:grpChg>
        <pc:grpChg chg="mod">
          <ac:chgData name="hassan MH" userId="84cd2103f36ef0dc" providerId="LiveId" clId="{DB09E389-B254-452F-B509-6BD4BBA14926}" dt="2021-02-20T16:44:05.682" v="4107"/>
          <ac:grpSpMkLst>
            <pc:docMk/>
            <pc:sldMk cId="2611039168" sldId="283"/>
            <ac:grpSpMk id="250" creationId="{B05349DD-5892-403B-8BDC-8FE786C98738}"/>
          </ac:grpSpMkLst>
        </pc:grpChg>
        <pc:grpChg chg="mod">
          <ac:chgData name="hassan MH" userId="84cd2103f36ef0dc" providerId="LiveId" clId="{DB09E389-B254-452F-B509-6BD4BBA14926}" dt="2021-02-20T16:44:05.682" v="4107"/>
          <ac:grpSpMkLst>
            <pc:docMk/>
            <pc:sldMk cId="2611039168" sldId="283"/>
            <ac:grpSpMk id="251" creationId="{AAFE04BB-A783-4277-8B21-EF20D7C97411}"/>
          </ac:grpSpMkLst>
        </pc:grpChg>
        <pc:cxnChg chg="mod">
          <ac:chgData name="hassan MH" userId="84cd2103f36ef0dc" providerId="LiveId" clId="{DB09E389-B254-452F-B509-6BD4BBA14926}" dt="2021-02-20T16:44:00.502" v="4106"/>
          <ac:cxnSpMkLst>
            <pc:docMk/>
            <pc:sldMk cId="2611039168" sldId="283"/>
            <ac:cxnSpMk id="201" creationId="{B7FD7927-B962-4ADD-86BD-CA5C34AA3BC0}"/>
          </ac:cxnSpMkLst>
        </pc:cxnChg>
        <pc:cxnChg chg="mod">
          <ac:chgData name="hassan MH" userId="84cd2103f36ef0dc" providerId="LiveId" clId="{DB09E389-B254-452F-B509-6BD4BBA14926}" dt="2021-02-20T16:44:05.682" v="4107"/>
          <ac:cxnSpMkLst>
            <pc:docMk/>
            <pc:sldMk cId="2611039168" sldId="283"/>
            <ac:cxnSpMk id="241" creationId="{66E5BC4A-576A-4DB3-ACF9-95D129B3C79C}"/>
          </ac:cxnSpMkLst>
        </pc:cxnChg>
      </pc:sldChg>
      <pc:sldChg chg="addSp delSp modSp add mod modTransition">
        <pc:chgData name="hassan MH" userId="84cd2103f36ef0dc" providerId="LiveId" clId="{DB09E389-B254-452F-B509-6BD4BBA14926}" dt="2021-02-20T16:54:32.574" v="4198"/>
        <pc:sldMkLst>
          <pc:docMk/>
          <pc:sldMk cId="1013363387" sldId="284"/>
        </pc:sldMkLst>
        <pc:spChg chg="mod">
          <ac:chgData name="hassan MH" userId="84cd2103f36ef0dc" providerId="LiveId" clId="{DB09E389-B254-452F-B509-6BD4BBA14926}" dt="2021-02-20T16:44:15.215" v="4113"/>
          <ac:spMkLst>
            <pc:docMk/>
            <pc:sldMk cId="1013363387" sldId="284"/>
            <ac:spMk id="143" creationId="{CB567BB3-AE54-4D7E-92DC-0F2A4BD3C443}"/>
          </ac:spMkLst>
        </pc:spChg>
        <pc:spChg chg="mod">
          <ac:chgData name="hassan MH" userId="84cd2103f36ef0dc" providerId="LiveId" clId="{DB09E389-B254-452F-B509-6BD4BBA14926}" dt="2021-02-20T16:44:15.215" v="4113"/>
          <ac:spMkLst>
            <pc:docMk/>
            <pc:sldMk cId="1013363387" sldId="284"/>
            <ac:spMk id="145" creationId="{AC8DD568-D201-4B0C-8B57-11DF0918C027}"/>
          </ac:spMkLst>
        </pc:spChg>
        <pc:spChg chg="mod">
          <ac:chgData name="hassan MH" userId="84cd2103f36ef0dc" providerId="LiveId" clId="{DB09E389-B254-452F-B509-6BD4BBA14926}" dt="2021-02-20T16:44:15.215" v="4113"/>
          <ac:spMkLst>
            <pc:docMk/>
            <pc:sldMk cId="1013363387" sldId="284"/>
            <ac:spMk id="146" creationId="{3444DC4E-2218-4BCF-8784-E489C44E6E6E}"/>
          </ac:spMkLst>
        </pc:spChg>
        <pc:spChg chg="mod">
          <ac:chgData name="hassan MH" userId="84cd2103f36ef0dc" providerId="LiveId" clId="{DB09E389-B254-452F-B509-6BD4BBA14926}" dt="2021-02-20T16:44:15.215" v="4113"/>
          <ac:spMkLst>
            <pc:docMk/>
            <pc:sldMk cId="1013363387" sldId="284"/>
            <ac:spMk id="191" creationId="{48EA6F0F-30AB-412D-9293-EE5EB38D36BF}"/>
          </ac:spMkLst>
        </pc:spChg>
        <pc:spChg chg="mod">
          <ac:chgData name="hassan MH" userId="84cd2103f36ef0dc" providerId="LiveId" clId="{DB09E389-B254-452F-B509-6BD4BBA14926}" dt="2021-02-20T16:44:15.215" v="4113"/>
          <ac:spMkLst>
            <pc:docMk/>
            <pc:sldMk cId="1013363387" sldId="284"/>
            <ac:spMk id="192" creationId="{614B3217-E676-4ADB-B620-198E0949EA8C}"/>
          </ac:spMkLst>
        </pc:spChg>
        <pc:spChg chg="mod">
          <ac:chgData name="hassan MH" userId="84cd2103f36ef0dc" providerId="LiveId" clId="{DB09E389-B254-452F-B509-6BD4BBA14926}" dt="2021-02-20T16:44:15.215" v="4113"/>
          <ac:spMkLst>
            <pc:docMk/>
            <pc:sldMk cId="1013363387" sldId="284"/>
            <ac:spMk id="193" creationId="{8B2A7BFD-4135-4C3B-A6E3-03372860AAF5}"/>
          </ac:spMkLst>
        </pc:spChg>
        <pc:spChg chg="mod">
          <ac:chgData name="hassan MH" userId="84cd2103f36ef0dc" providerId="LiveId" clId="{DB09E389-B254-452F-B509-6BD4BBA14926}" dt="2021-02-20T16:44:15.215" v="4113"/>
          <ac:spMkLst>
            <pc:docMk/>
            <pc:sldMk cId="1013363387" sldId="284"/>
            <ac:spMk id="194" creationId="{7CBC008A-F605-4C88-9410-546B601BB6A2}"/>
          </ac:spMkLst>
        </pc:spChg>
        <pc:spChg chg="mod">
          <ac:chgData name="hassan MH" userId="84cd2103f36ef0dc" providerId="LiveId" clId="{DB09E389-B254-452F-B509-6BD4BBA14926}" dt="2021-02-20T16:44:15.215" v="4113"/>
          <ac:spMkLst>
            <pc:docMk/>
            <pc:sldMk cId="1013363387" sldId="284"/>
            <ac:spMk id="195" creationId="{D54DE5A7-CFF6-403F-8934-B3BB66B6C9F9}"/>
          </ac:spMkLst>
        </pc:spChg>
        <pc:spChg chg="mod">
          <ac:chgData name="hassan MH" userId="84cd2103f36ef0dc" providerId="LiveId" clId="{DB09E389-B254-452F-B509-6BD4BBA14926}" dt="2021-02-20T16:44:15.215" v="4113"/>
          <ac:spMkLst>
            <pc:docMk/>
            <pc:sldMk cId="1013363387" sldId="284"/>
            <ac:spMk id="198" creationId="{A679B0C5-26C8-4F7D-8F36-F3317FBE8F47}"/>
          </ac:spMkLst>
        </pc:spChg>
        <pc:spChg chg="mod">
          <ac:chgData name="hassan MH" userId="84cd2103f36ef0dc" providerId="LiveId" clId="{DB09E389-B254-452F-B509-6BD4BBA14926}" dt="2021-02-20T16:44:15.215" v="4113"/>
          <ac:spMkLst>
            <pc:docMk/>
            <pc:sldMk cId="1013363387" sldId="284"/>
            <ac:spMk id="199" creationId="{75C8967B-C4B1-45F4-9C2F-11A25CD4A4C3}"/>
          </ac:spMkLst>
        </pc:spChg>
        <pc:spChg chg="mod">
          <ac:chgData name="hassan MH" userId="84cd2103f36ef0dc" providerId="LiveId" clId="{DB09E389-B254-452F-B509-6BD4BBA14926}" dt="2021-02-20T16:44:15.215" v="4113"/>
          <ac:spMkLst>
            <pc:docMk/>
            <pc:sldMk cId="1013363387" sldId="284"/>
            <ac:spMk id="200" creationId="{6707FFF8-B37B-4ED5-A06C-E724A5A5BFF0}"/>
          </ac:spMkLst>
        </pc:spChg>
        <pc:spChg chg="mod">
          <ac:chgData name="hassan MH" userId="84cd2103f36ef0dc" providerId="LiveId" clId="{DB09E389-B254-452F-B509-6BD4BBA14926}" dt="2021-02-20T16:44:15.215" v="4113"/>
          <ac:spMkLst>
            <pc:docMk/>
            <pc:sldMk cId="1013363387" sldId="284"/>
            <ac:spMk id="201" creationId="{093AD1E0-D42C-4E3B-8F3D-9CE65DAB20EF}"/>
          </ac:spMkLst>
        </pc:spChg>
        <pc:spChg chg="mod">
          <ac:chgData name="hassan MH" userId="84cd2103f36ef0dc" providerId="LiveId" clId="{DB09E389-B254-452F-B509-6BD4BBA14926}" dt="2021-02-20T16:44:15.215" v="4113"/>
          <ac:spMkLst>
            <pc:docMk/>
            <pc:sldMk cId="1013363387" sldId="284"/>
            <ac:spMk id="202" creationId="{6D88C79E-D7F9-46FD-BB4F-A4CA5D04CB50}"/>
          </ac:spMkLst>
        </pc:spChg>
        <pc:spChg chg="mod">
          <ac:chgData name="hassan MH" userId="84cd2103f36ef0dc" providerId="LiveId" clId="{DB09E389-B254-452F-B509-6BD4BBA14926}" dt="2021-02-20T16:44:15.215" v="4113"/>
          <ac:spMkLst>
            <pc:docMk/>
            <pc:sldMk cId="1013363387" sldId="284"/>
            <ac:spMk id="203" creationId="{4EC432F6-51A9-45FB-9768-286BF92F2DAB}"/>
          </ac:spMkLst>
        </pc:spChg>
        <pc:spChg chg="mod">
          <ac:chgData name="hassan MH" userId="84cd2103f36ef0dc" providerId="LiveId" clId="{DB09E389-B254-452F-B509-6BD4BBA14926}" dt="2021-02-20T16:44:15.215" v="4113"/>
          <ac:spMkLst>
            <pc:docMk/>
            <pc:sldMk cId="1013363387" sldId="284"/>
            <ac:spMk id="204" creationId="{DFC970B5-FE84-4D62-8B18-6DBD702BF9A1}"/>
          </ac:spMkLst>
        </pc:spChg>
        <pc:spChg chg="mod">
          <ac:chgData name="hassan MH" userId="84cd2103f36ef0dc" providerId="LiveId" clId="{DB09E389-B254-452F-B509-6BD4BBA14926}" dt="2021-02-20T16:44:15.215" v="4113"/>
          <ac:spMkLst>
            <pc:docMk/>
            <pc:sldMk cId="1013363387" sldId="284"/>
            <ac:spMk id="205" creationId="{FFFB2E9C-3CC0-4084-9A96-E4148DAE8FD0}"/>
          </ac:spMkLst>
        </pc:spChg>
        <pc:spChg chg="mod">
          <ac:chgData name="hassan MH" userId="84cd2103f36ef0dc" providerId="LiveId" clId="{DB09E389-B254-452F-B509-6BD4BBA14926}" dt="2021-02-20T16:44:15.215" v="4113"/>
          <ac:spMkLst>
            <pc:docMk/>
            <pc:sldMk cId="1013363387" sldId="284"/>
            <ac:spMk id="208" creationId="{6F044058-BED1-427A-A513-CAAA7F53550E}"/>
          </ac:spMkLst>
        </pc:spChg>
        <pc:spChg chg="mod">
          <ac:chgData name="hassan MH" userId="84cd2103f36ef0dc" providerId="LiveId" clId="{DB09E389-B254-452F-B509-6BD4BBA14926}" dt="2021-02-20T16:44:15.215" v="4113"/>
          <ac:spMkLst>
            <pc:docMk/>
            <pc:sldMk cId="1013363387" sldId="284"/>
            <ac:spMk id="214" creationId="{06E5F10B-18F3-449B-9613-D64023DF1267}"/>
          </ac:spMkLst>
        </pc:spChg>
        <pc:spChg chg="mod">
          <ac:chgData name="hassan MH" userId="84cd2103f36ef0dc" providerId="LiveId" clId="{DB09E389-B254-452F-B509-6BD4BBA14926}" dt="2021-02-20T16:44:15.215" v="4113"/>
          <ac:spMkLst>
            <pc:docMk/>
            <pc:sldMk cId="1013363387" sldId="284"/>
            <ac:spMk id="215" creationId="{7683A4B1-D667-4681-B767-345223469F3C}"/>
          </ac:spMkLst>
        </pc:spChg>
        <pc:spChg chg="mod">
          <ac:chgData name="hassan MH" userId="84cd2103f36ef0dc" providerId="LiveId" clId="{DB09E389-B254-452F-B509-6BD4BBA14926}" dt="2021-02-20T16:44:15.215" v="4113"/>
          <ac:spMkLst>
            <pc:docMk/>
            <pc:sldMk cId="1013363387" sldId="284"/>
            <ac:spMk id="216" creationId="{23C6A998-BA43-480B-95DE-B61EA6C07C6D}"/>
          </ac:spMkLst>
        </pc:spChg>
        <pc:spChg chg="mod">
          <ac:chgData name="hassan MH" userId="84cd2103f36ef0dc" providerId="LiveId" clId="{DB09E389-B254-452F-B509-6BD4BBA14926}" dt="2021-02-20T16:44:15.215" v="4113"/>
          <ac:spMkLst>
            <pc:docMk/>
            <pc:sldMk cId="1013363387" sldId="284"/>
            <ac:spMk id="217" creationId="{72225EFE-C41F-44DF-838B-2ACB913F72B8}"/>
          </ac:spMkLst>
        </pc:spChg>
        <pc:spChg chg="mod">
          <ac:chgData name="hassan MH" userId="84cd2103f36ef0dc" providerId="LiveId" clId="{DB09E389-B254-452F-B509-6BD4BBA14926}" dt="2021-02-20T16:44:15.215" v="4113"/>
          <ac:spMkLst>
            <pc:docMk/>
            <pc:sldMk cId="1013363387" sldId="284"/>
            <ac:spMk id="218" creationId="{3170BD92-4F68-4353-AACF-0DAF48ABFA06}"/>
          </ac:spMkLst>
        </pc:spChg>
        <pc:spChg chg="mod">
          <ac:chgData name="hassan MH" userId="84cd2103f36ef0dc" providerId="LiveId" clId="{DB09E389-B254-452F-B509-6BD4BBA14926}" dt="2021-02-20T16:44:15.215" v="4113"/>
          <ac:spMkLst>
            <pc:docMk/>
            <pc:sldMk cId="1013363387" sldId="284"/>
            <ac:spMk id="219" creationId="{BEFF11E6-1E47-4783-BB82-6AFD0DAFA91D}"/>
          </ac:spMkLst>
        </pc:spChg>
        <pc:spChg chg="add mod">
          <ac:chgData name="hassan MH" userId="84cd2103f36ef0dc" providerId="LiveId" clId="{DB09E389-B254-452F-B509-6BD4BBA14926}" dt="2021-02-20T16:44:54.705" v="4130"/>
          <ac:spMkLst>
            <pc:docMk/>
            <pc:sldMk cId="1013363387" sldId="284"/>
            <ac:spMk id="220" creationId="{3C028A83-C4A1-4F42-BA7D-EEE06FB0D508}"/>
          </ac:spMkLst>
        </pc:spChg>
        <pc:spChg chg="mod">
          <ac:chgData name="hassan MH" userId="84cd2103f36ef0dc" providerId="LiveId" clId="{DB09E389-B254-452F-B509-6BD4BBA14926}" dt="2021-02-20T16:44:22.093" v="4114" actId="1076"/>
          <ac:spMkLst>
            <pc:docMk/>
            <pc:sldMk cId="1013363387" sldId="284"/>
            <ac:spMk id="228" creationId="{C23A7D3A-7650-4B5B-AB62-30CCD9B94E6B}"/>
          </ac:spMkLst>
        </pc:spChg>
        <pc:spChg chg="mod">
          <ac:chgData name="hassan MH" userId="84cd2103f36ef0dc" providerId="LiveId" clId="{DB09E389-B254-452F-B509-6BD4BBA14926}" dt="2021-02-20T16:44:22.093" v="4114" actId="1076"/>
          <ac:spMkLst>
            <pc:docMk/>
            <pc:sldMk cId="1013363387" sldId="284"/>
            <ac:spMk id="362" creationId="{E982EFAA-7508-4B1B-99C1-CB685D192F2C}"/>
          </ac:spMkLst>
        </pc:spChg>
        <pc:grpChg chg="mod">
          <ac:chgData name="hassan MH" userId="84cd2103f36ef0dc" providerId="LiveId" clId="{DB09E389-B254-452F-B509-6BD4BBA14926}" dt="2021-02-20T16:45:29.068" v="4138" actId="1076"/>
          <ac:grpSpMkLst>
            <pc:docMk/>
            <pc:sldMk cId="1013363387" sldId="284"/>
            <ac:grpSpMk id="7" creationId="{D48E8BDF-D1D7-42BA-98E5-A13F3E441BFA}"/>
          </ac:grpSpMkLst>
        </pc:grpChg>
        <pc:grpChg chg="add mod">
          <ac:chgData name="hassan MH" userId="84cd2103f36ef0dc" providerId="LiveId" clId="{DB09E389-B254-452F-B509-6BD4BBA14926}" dt="2021-02-20T16:44:57.735" v="4131" actId="1076"/>
          <ac:grpSpMkLst>
            <pc:docMk/>
            <pc:sldMk cId="1013363387" sldId="284"/>
            <ac:grpSpMk id="142" creationId="{BFCFD755-B45B-43CA-8ADE-97F1CCEEB454}"/>
          </ac:grpSpMkLst>
        </pc:grpChg>
        <pc:grpChg chg="mod">
          <ac:chgData name="hassan MH" userId="84cd2103f36ef0dc" providerId="LiveId" clId="{DB09E389-B254-452F-B509-6BD4BBA14926}" dt="2021-02-20T16:44:15.215" v="4113"/>
          <ac:grpSpMkLst>
            <pc:docMk/>
            <pc:sldMk cId="1013363387" sldId="284"/>
            <ac:grpSpMk id="144" creationId="{8DB4BAD6-0B26-4050-A6F5-883A7881DF99}"/>
          </ac:grpSpMkLst>
        </pc:grpChg>
        <pc:grpChg chg="mod">
          <ac:chgData name="hassan MH" userId="84cd2103f36ef0dc" providerId="LiveId" clId="{DB09E389-B254-452F-B509-6BD4BBA14926}" dt="2021-02-20T16:44:15.215" v="4113"/>
          <ac:grpSpMkLst>
            <pc:docMk/>
            <pc:sldMk cId="1013363387" sldId="284"/>
            <ac:grpSpMk id="147" creationId="{814741C1-5E15-4F49-8250-67231E3C6C5A}"/>
          </ac:grpSpMkLst>
        </pc:grpChg>
        <pc:grpChg chg="del">
          <ac:chgData name="hassan MH" userId="84cd2103f36ef0dc" providerId="LiveId" clId="{DB09E389-B254-452F-B509-6BD4BBA14926}" dt="2021-02-20T16:43:29.248" v="4092" actId="478"/>
          <ac:grpSpMkLst>
            <pc:docMk/>
            <pc:sldMk cId="1013363387" sldId="284"/>
            <ac:grpSpMk id="161" creationId="{6FF29BEE-E16D-451E-8CEF-4607B6103251}"/>
          </ac:grpSpMkLst>
        </pc:grpChg>
        <pc:grpChg chg="mod">
          <ac:chgData name="hassan MH" userId="84cd2103f36ef0dc" providerId="LiveId" clId="{DB09E389-B254-452F-B509-6BD4BBA14926}" dt="2021-02-20T16:44:15.215" v="4113"/>
          <ac:grpSpMkLst>
            <pc:docMk/>
            <pc:sldMk cId="1013363387" sldId="284"/>
            <ac:grpSpMk id="190" creationId="{5EEC83A0-97D5-4B5F-8222-63EC39AA70DC}"/>
          </ac:grpSpMkLst>
        </pc:grpChg>
        <pc:grpChg chg="mod">
          <ac:chgData name="hassan MH" userId="84cd2103f36ef0dc" providerId="LiveId" clId="{DB09E389-B254-452F-B509-6BD4BBA14926}" dt="2021-02-20T16:44:15.215" v="4113"/>
          <ac:grpSpMkLst>
            <pc:docMk/>
            <pc:sldMk cId="1013363387" sldId="284"/>
            <ac:grpSpMk id="196" creationId="{45F85271-63B4-4919-B286-73D11F3FFAA4}"/>
          </ac:grpSpMkLst>
        </pc:grpChg>
        <pc:grpChg chg="mod">
          <ac:chgData name="hassan MH" userId="84cd2103f36ef0dc" providerId="LiveId" clId="{DB09E389-B254-452F-B509-6BD4BBA14926}" dt="2021-02-20T16:44:15.215" v="4113"/>
          <ac:grpSpMkLst>
            <pc:docMk/>
            <pc:sldMk cId="1013363387" sldId="284"/>
            <ac:grpSpMk id="206" creationId="{87813AB8-F615-4E07-B54D-47B9CB273D69}"/>
          </ac:grpSpMkLst>
        </pc:grpChg>
        <pc:grpChg chg="mod">
          <ac:chgData name="hassan MH" userId="84cd2103f36ef0dc" providerId="LiveId" clId="{DB09E389-B254-452F-B509-6BD4BBA14926}" dt="2021-02-20T16:44:15.215" v="4113"/>
          <ac:grpSpMkLst>
            <pc:docMk/>
            <pc:sldMk cId="1013363387" sldId="284"/>
            <ac:grpSpMk id="207" creationId="{DAC15A26-1027-4312-96B6-FF04E2BC2315}"/>
          </ac:grpSpMkLst>
        </pc:grpChg>
        <pc:cxnChg chg="mod">
          <ac:chgData name="hassan MH" userId="84cd2103f36ef0dc" providerId="LiveId" clId="{DB09E389-B254-452F-B509-6BD4BBA14926}" dt="2021-02-20T16:44:15.215" v="4113"/>
          <ac:cxnSpMkLst>
            <pc:docMk/>
            <pc:sldMk cId="1013363387" sldId="284"/>
            <ac:cxnSpMk id="197" creationId="{0EEB68CF-D8E0-47CB-A014-AA6372EE628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DDD0B62-E722-4F90-9D76-C84E6BB7FADD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CA50697-37B4-4AE0-BE52-4BDF60C5D94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136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gez-ppt.blogspot.com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https://ingez-ppt.blogspot.com/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069447-53BD-466E-B7CB-2C62B9F8A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E137A6-8A3A-47E9-AC89-57B215E34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EEC75E-9C4B-41DA-BA60-DEA9A4DA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B63A-7796-496F-8BD4-6981BB70F729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42E94A6-7EF7-41DD-81B8-F5BE027B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CEAB50-EB36-46FB-ACFF-B778819D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7EB0-2543-44F3-B477-A808691EB58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8061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836FC8-4F45-43BD-B9C0-43C66DA1B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0F06EDE-C009-41BB-8378-93C81B4BF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4CF0857-D534-42C3-AEA3-3D3E5132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B63A-7796-496F-8BD4-6981BB70F729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05E8DC3-C370-411D-B5AA-356BD70D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298562-8E30-4EE4-B7E4-BD7821EC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7EB0-2543-44F3-B477-A808691EB58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5869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67DB473-42BA-486F-995F-B8CCD3E87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D2C4E83-3C7C-4B34-AE2A-91CAB033C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8B1CFC-0DCC-4C36-9C80-A9726D58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B63A-7796-496F-8BD4-6981BB70F729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6BC560-531D-41DC-B97B-D9FE47F8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45123D-EE81-47F0-824C-511D5C0E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7EB0-2543-44F3-B477-A808691EB58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8078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C06BDD-0C64-47FA-B7F6-DAA3E3006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2010B6B-7437-468F-8F68-9DB98711B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1B376A-83FC-4DB1-A299-BC6A1F9FD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B63A-7796-496F-8BD4-6981BB70F729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955CED-ABB1-4366-916D-DE5D8275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C4D805-49B9-4055-BD93-BDFAF03D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7EB0-2543-44F3-B477-A808691EB58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5171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82594C-65CE-4746-A1D7-C9DAB159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494D26C-6CF7-4F36-9249-BD5E0EFEE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895ED3-911E-49C2-9685-7267EDB2B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B63A-7796-496F-8BD4-6981BB70F729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38A686-4EE1-443F-983D-6463A58C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04111F-C2C0-4B53-B10D-189AAFB64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7EB0-2543-44F3-B477-A808691EB58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4700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9318E2-FDE1-42BA-97E8-0EAAC0539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A7269E1-F97C-4781-834A-9D8AA7FDF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7222966-028B-4291-8F2E-996AF7EE4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330CAD2-E4C6-47C4-B663-BBA18E43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B63A-7796-496F-8BD4-6981BB70F729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A2A2190-8518-4ACD-92B4-F8A7C836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D37C849-4AF0-474F-A9F7-8B4C02CA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7EB0-2543-44F3-B477-A808691EB58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670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E46140-DA1A-4416-9E60-3BDE1493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38D8BA4-8AE9-4A90-A4E5-8117F0D3F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6863D21-775B-4CD9-95E7-AD8DA24B0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05BFB61-820D-4537-9B4A-E4DA0BAE5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D4ACD09-F99B-4BF5-8880-ED4431D23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FF99DDC-3E17-4EA2-BCFC-773AB97D3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B63A-7796-496F-8BD4-6981BB70F729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5EFEFBF-2F10-47FF-B9ED-3ECC149F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F884783-C990-4D77-8C30-BB91384D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7EB0-2543-44F3-B477-A808691EB58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7367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0BBADE-86B9-4762-ACB0-3A5C67E5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FBE9A-0843-4456-9487-04926FCE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B63A-7796-496F-8BD4-6981BB70F729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C843B11-8AF4-4CA8-B5C0-2EF4859E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CD2199F-BDBB-4D8E-A4C8-1C67C93A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7EB0-2543-44F3-B477-A808691EB58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454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82D8DD2-F137-4030-9A73-D6BE9ACB0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B63A-7796-496F-8BD4-6981BB70F729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DFE79C0-931F-4A42-B1AB-C1CC3AC0B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303BF13-8648-47D4-8C27-1DEF1A543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7EB0-2543-44F3-B477-A808691EB58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7332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803B6A-CE77-483E-814B-6088804B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64A4336-C8AF-4BAB-B3F9-5DEC3C95E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F9A891C-16BC-465E-BBB2-57040E397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3C0292A-AB9F-4C69-A927-BFDB7C010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B63A-7796-496F-8BD4-6981BB70F729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379E3A-68CF-4D0C-931E-FD4C16C0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FB56F3E-A225-4EC2-9863-377029F3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7EB0-2543-44F3-B477-A808691EB58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9952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DD1BC7-F564-4170-9952-9441660D7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9A93A42-53FF-4B61-B7DC-554583E29D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1FE9C6D-EA97-4A01-A2B2-4EE9AA2E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FF98E85-4303-4706-9696-88023280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B63A-7796-496F-8BD4-6981BB70F729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2638F81-884B-4CD2-A0F2-88DDB3341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60BDC56-14C3-4030-89B6-4E0605B4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7EB0-2543-44F3-B477-A808691EB58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5539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9B79BAF-5049-4ED0-A073-9A00398B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FAD6FE6-526E-45A8-A6F9-F6738B7A7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97479F-B8C1-4E5C-BBA7-7A641F3D8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3B63A-7796-496F-8BD4-6981BB70F729}" type="datetimeFigureOut">
              <a:rPr lang="ar-EG" smtClean="0"/>
              <a:t>26/09/1444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28A98D-05C1-4D5D-997D-363C8746F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9B43E7-36BA-443D-8936-B85FADD27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57EB0-2543-44F3-B477-A808691EB589}" type="slidenum">
              <a:rPr lang="ar-EG" smtClean="0"/>
              <a:t>‹#›</a:t>
            </a:fld>
            <a:endParaRPr lang="ar-EG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C0F57-7C07-4E52-B041-A590DB61C79F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0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Tajawal?preview.text_type=custom&amp;preview.text=%D8%B9%D8%B1%D9%88%D8%B6%20%D8%A8%D9%88%D8%B1%D8%A8%D9%88%D9%8A%D9%86%D8%AA&amp;subset=arabi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مربع نص 40">
            <a:extLst>
              <a:ext uri="{FF2B5EF4-FFF2-40B4-BE49-F238E27FC236}">
                <a16:creationId xmlns:a16="http://schemas.microsoft.com/office/drawing/2014/main" id="{4963B097-CF4B-4FAB-A7AC-12E84F132000}"/>
              </a:ext>
            </a:extLst>
          </p:cNvPr>
          <p:cNvSpPr txBox="1"/>
          <p:nvPr/>
        </p:nvSpPr>
        <p:spPr>
          <a:xfrm>
            <a:off x="69882" y="2643899"/>
            <a:ext cx="5662203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err="1">
                <a:solidFill>
                  <a:srgbClr val="2E4173"/>
                </a:solidFill>
                <a:latin typeface="Tajawal" panose="00000800000000000000" pitchFamily="2" charset="-78"/>
                <a:cs typeface="Tajawal" panose="00000800000000000000" pitchFamily="2" charset="-78"/>
              </a:rPr>
              <a:t>كوفيد</a:t>
            </a:r>
            <a:r>
              <a:rPr lang="ar-SA" sz="9600" dirty="0">
                <a:solidFill>
                  <a:srgbClr val="2E4173"/>
                </a:solidFill>
                <a:latin typeface="Tajawal" panose="00000800000000000000" pitchFamily="2" charset="-78"/>
                <a:cs typeface="Tajawal" panose="00000800000000000000" pitchFamily="2" charset="-78"/>
              </a:rPr>
              <a:t> – 19 </a:t>
            </a:r>
          </a:p>
          <a:p>
            <a:r>
              <a:rPr lang="ar-SA" sz="4400" dirty="0">
                <a:solidFill>
                  <a:srgbClr val="E4A130"/>
                </a:solidFill>
                <a:latin typeface="Tajawal" panose="00000800000000000000" pitchFamily="2" charset="-78"/>
                <a:cs typeface="Tajawal" panose="00000800000000000000" pitchFamily="2" charset="-78"/>
              </a:rPr>
              <a:t>عرض بوربوينت</a:t>
            </a:r>
          </a:p>
          <a:p>
            <a:r>
              <a:rPr lang="ar-SA" sz="2000" dirty="0">
                <a:solidFill>
                  <a:srgbClr val="2E4173"/>
                </a:solidFill>
                <a:latin typeface="Tajawal" panose="00000800000000000000" pitchFamily="2" charset="-78"/>
                <a:cs typeface="Tajawal" panose="00000800000000000000" pitchFamily="2" charset="-78"/>
              </a:rPr>
              <a:t>بداية العرض</a:t>
            </a:r>
            <a:endParaRPr lang="ar-EG" sz="2000" dirty="0">
              <a:solidFill>
                <a:srgbClr val="2E4173"/>
              </a:solidFill>
              <a:latin typeface="Tajawal" panose="00000800000000000000" pitchFamily="2" charset="-78"/>
              <a:cs typeface="Tajawal" panose="00000800000000000000" pitchFamily="2" charset="-78"/>
            </a:endParaRPr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2BCA48E1-0681-42ED-9457-8961B7484511}"/>
              </a:ext>
            </a:extLst>
          </p:cNvPr>
          <p:cNvSpPr/>
          <p:nvPr/>
        </p:nvSpPr>
        <p:spPr>
          <a:xfrm flipH="1">
            <a:off x="5685053" y="-43038"/>
            <a:ext cx="6538372" cy="6945042"/>
          </a:xfrm>
          <a:custGeom>
            <a:avLst/>
            <a:gdLst>
              <a:gd name="connsiteX0" fmla="*/ 0 w 7040923"/>
              <a:gd name="connsiteY0" fmla="*/ 0 h 6858000"/>
              <a:gd name="connsiteX1" fmla="*/ 6698508 w 7040923"/>
              <a:gd name="connsiteY1" fmla="*/ 0 h 6858000"/>
              <a:gd name="connsiteX2" fmla="*/ 6647815 w 7040923"/>
              <a:gd name="connsiteY2" fmla="*/ 14605 h 6858000"/>
              <a:gd name="connsiteX3" fmla="*/ 6075680 w 7040923"/>
              <a:gd name="connsiteY3" fmla="*/ 223520 h 6858000"/>
              <a:gd name="connsiteX4" fmla="*/ 6096000 w 7040923"/>
              <a:gd name="connsiteY4" fmla="*/ 914400 h 6858000"/>
              <a:gd name="connsiteX5" fmla="*/ 7040880 w 7040923"/>
              <a:gd name="connsiteY5" fmla="*/ 2946400 h 6858000"/>
              <a:gd name="connsiteX6" fmla="*/ 5262880 w 7040923"/>
              <a:gd name="connsiteY6" fmla="*/ 5100320 h 6858000"/>
              <a:gd name="connsiteX7" fmla="*/ 4419600 w 7040923"/>
              <a:gd name="connsiteY7" fmla="*/ 6187440 h 6858000"/>
              <a:gd name="connsiteX8" fmla="*/ 4376420 w 7040923"/>
              <a:gd name="connsiteY8" fmla="*/ 6785610 h 6858000"/>
              <a:gd name="connsiteX9" fmla="*/ 4387967 w 7040923"/>
              <a:gd name="connsiteY9" fmla="*/ 6858000 h 6858000"/>
              <a:gd name="connsiteX10" fmla="*/ 0 w 7040923"/>
              <a:gd name="connsiteY10" fmla="*/ 6858000 h 6858000"/>
              <a:gd name="connsiteX0" fmla="*/ 0 w 7040923"/>
              <a:gd name="connsiteY0" fmla="*/ 0 h 6858000"/>
              <a:gd name="connsiteX1" fmla="*/ 6698508 w 7040923"/>
              <a:gd name="connsiteY1" fmla="*/ 0 h 6858000"/>
              <a:gd name="connsiteX2" fmla="*/ 6075680 w 7040923"/>
              <a:gd name="connsiteY2" fmla="*/ 223520 h 6858000"/>
              <a:gd name="connsiteX3" fmla="*/ 6096000 w 7040923"/>
              <a:gd name="connsiteY3" fmla="*/ 914400 h 6858000"/>
              <a:gd name="connsiteX4" fmla="*/ 7040880 w 7040923"/>
              <a:gd name="connsiteY4" fmla="*/ 2946400 h 6858000"/>
              <a:gd name="connsiteX5" fmla="*/ 5262880 w 7040923"/>
              <a:gd name="connsiteY5" fmla="*/ 5100320 h 6858000"/>
              <a:gd name="connsiteX6" fmla="*/ 4419600 w 7040923"/>
              <a:gd name="connsiteY6" fmla="*/ 6187440 h 6858000"/>
              <a:gd name="connsiteX7" fmla="*/ 4376420 w 7040923"/>
              <a:gd name="connsiteY7" fmla="*/ 6785610 h 6858000"/>
              <a:gd name="connsiteX8" fmla="*/ 4387967 w 7040923"/>
              <a:gd name="connsiteY8" fmla="*/ 6858000 h 6858000"/>
              <a:gd name="connsiteX9" fmla="*/ 0 w 7040923"/>
              <a:gd name="connsiteY9" fmla="*/ 6858000 h 6858000"/>
              <a:gd name="connsiteX10" fmla="*/ 0 w 7040923"/>
              <a:gd name="connsiteY10" fmla="*/ 0 h 6858000"/>
              <a:gd name="connsiteX0" fmla="*/ 0 w 7040922"/>
              <a:gd name="connsiteY0" fmla="*/ 0 h 6858000"/>
              <a:gd name="connsiteX1" fmla="*/ 6698508 w 7040922"/>
              <a:gd name="connsiteY1" fmla="*/ 0 h 6858000"/>
              <a:gd name="connsiteX2" fmla="*/ 6121400 w 7040922"/>
              <a:gd name="connsiteY2" fmla="*/ 269240 h 6858000"/>
              <a:gd name="connsiteX3" fmla="*/ 6096000 w 7040922"/>
              <a:gd name="connsiteY3" fmla="*/ 914400 h 6858000"/>
              <a:gd name="connsiteX4" fmla="*/ 7040880 w 7040922"/>
              <a:gd name="connsiteY4" fmla="*/ 2946400 h 6858000"/>
              <a:gd name="connsiteX5" fmla="*/ 5262880 w 7040922"/>
              <a:gd name="connsiteY5" fmla="*/ 5100320 h 6858000"/>
              <a:gd name="connsiteX6" fmla="*/ 4419600 w 7040922"/>
              <a:gd name="connsiteY6" fmla="*/ 6187440 h 6858000"/>
              <a:gd name="connsiteX7" fmla="*/ 4376420 w 7040922"/>
              <a:gd name="connsiteY7" fmla="*/ 6785610 h 6858000"/>
              <a:gd name="connsiteX8" fmla="*/ 4387967 w 7040922"/>
              <a:gd name="connsiteY8" fmla="*/ 6858000 h 6858000"/>
              <a:gd name="connsiteX9" fmla="*/ 0 w 7040922"/>
              <a:gd name="connsiteY9" fmla="*/ 6858000 h 6858000"/>
              <a:gd name="connsiteX10" fmla="*/ 0 w 7040922"/>
              <a:gd name="connsiteY10" fmla="*/ 0 h 6858000"/>
              <a:gd name="connsiteX0" fmla="*/ 0 w 6878371"/>
              <a:gd name="connsiteY0" fmla="*/ 0 h 6858000"/>
              <a:gd name="connsiteX1" fmla="*/ 6698508 w 6878371"/>
              <a:gd name="connsiteY1" fmla="*/ 0 h 6858000"/>
              <a:gd name="connsiteX2" fmla="*/ 6121400 w 6878371"/>
              <a:gd name="connsiteY2" fmla="*/ 269240 h 6858000"/>
              <a:gd name="connsiteX3" fmla="*/ 6096000 w 6878371"/>
              <a:gd name="connsiteY3" fmla="*/ 914400 h 6858000"/>
              <a:gd name="connsiteX4" fmla="*/ 6878320 w 6878371"/>
              <a:gd name="connsiteY4" fmla="*/ 2976880 h 6858000"/>
              <a:gd name="connsiteX5" fmla="*/ 5262880 w 6878371"/>
              <a:gd name="connsiteY5" fmla="*/ 5100320 h 6858000"/>
              <a:gd name="connsiteX6" fmla="*/ 4419600 w 6878371"/>
              <a:gd name="connsiteY6" fmla="*/ 6187440 h 6858000"/>
              <a:gd name="connsiteX7" fmla="*/ 4376420 w 6878371"/>
              <a:gd name="connsiteY7" fmla="*/ 6785610 h 6858000"/>
              <a:gd name="connsiteX8" fmla="*/ 4387967 w 6878371"/>
              <a:gd name="connsiteY8" fmla="*/ 6858000 h 6858000"/>
              <a:gd name="connsiteX9" fmla="*/ 0 w 6878371"/>
              <a:gd name="connsiteY9" fmla="*/ 6858000 h 6858000"/>
              <a:gd name="connsiteX10" fmla="*/ 0 w 6878371"/>
              <a:gd name="connsiteY10" fmla="*/ 0 h 6858000"/>
              <a:gd name="connsiteX0" fmla="*/ 0 w 6785781"/>
              <a:gd name="connsiteY0" fmla="*/ 0 h 6858000"/>
              <a:gd name="connsiteX1" fmla="*/ 6698508 w 6785781"/>
              <a:gd name="connsiteY1" fmla="*/ 0 h 6858000"/>
              <a:gd name="connsiteX2" fmla="*/ 6121400 w 6785781"/>
              <a:gd name="connsiteY2" fmla="*/ 269240 h 6858000"/>
              <a:gd name="connsiteX3" fmla="*/ 6096000 w 6785781"/>
              <a:gd name="connsiteY3" fmla="*/ 914400 h 6858000"/>
              <a:gd name="connsiteX4" fmla="*/ 6785723 w 6785781"/>
              <a:gd name="connsiteY4" fmla="*/ 2976880 h 6858000"/>
              <a:gd name="connsiteX5" fmla="*/ 5262880 w 6785781"/>
              <a:gd name="connsiteY5" fmla="*/ 5100320 h 6858000"/>
              <a:gd name="connsiteX6" fmla="*/ 4419600 w 6785781"/>
              <a:gd name="connsiteY6" fmla="*/ 6187440 h 6858000"/>
              <a:gd name="connsiteX7" fmla="*/ 4376420 w 6785781"/>
              <a:gd name="connsiteY7" fmla="*/ 6785610 h 6858000"/>
              <a:gd name="connsiteX8" fmla="*/ 4387967 w 6785781"/>
              <a:gd name="connsiteY8" fmla="*/ 6858000 h 6858000"/>
              <a:gd name="connsiteX9" fmla="*/ 0 w 6785781"/>
              <a:gd name="connsiteY9" fmla="*/ 6858000 h 6858000"/>
              <a:gd name="connsiteX10" fmla="*/ 0 w 6785781"/>
              <a:gd name="connsiteY10" fmla="*/ 0 h 6858000"/>
              <a:gd name="connsiteX0" fmla="*/ 0 w 6822497"/>
              <a:gd name="connsiteY0" fmla="*/ 0 h 6858000"/>
              <a:gd name="connsiteX1" fmla="*/ 6698508 w 6822497"/>
              <a:gd name="connsiteY1" fmla="*/ 0 h 6858000"/>
              <a:gd name="connsiteX2" fmla="*/ 6121400 w 6822497"/>
              <a:gd name="connsiteY2" fmla="*/ 269240 h 6858000"/>
              <a:gd name="connsiteX3" fmla="*/ 6096000 w 6822497"/>
              <a:gd name="connsiteY3" fmla="*/ 914400 h 6858000"/>
              <a:gd name="connsiteX4" fmla="*/ 6785723 w 6822497"/>
              <a:gd name="connsiteY4" fmla="*/ 2976880 h 6858000"/>
              <a:gd name="connsiteX5" fmla="*/ 5262880 w 6822497"/>
              <a:gd name="connsiteY5" fmla="*/ 5100320 h 6858000"/>
              <a:gd name="connsiteX6" fmla="*/ 4419600 w 6822497"/>
              <a:gd name="connsiteY6" fmla="*/ 6187440 h 6858000"/>
              <a:gd name="connsiteX7" fmla="*/ 4376420 w 6822497"/>
              <a:gd name="connsiteY7" fmla="*/ 6785610 h 6858000"/>
              <a:gd name="connsiteX8" fmla="*/ 4387967 w 6822497"/>
              <a:gd name="connsiteY8" fmla="*/ 6858000 h 6858000"/>
              <a:gd name="connsiteX9" fmla="*/ 0 w 6822497"/>
              <a:gd name="connsiteY9" fmla="*/ 6858000 h 6858000"/>
              <a:gd name="connsiteX10" fmla="*/ 0 w 6822497"/>
              <a:gd name="connsiteY10" fmla="*/ 0 h 6858000"/>
              <a:gd name="connsiteX0" fmla="*/ 0 w 6793663"/>
              <a:gd name="connsiteY0" fmla="*/ 0 h 6858000"/>
              <a:gd name="connsiteX1" fmla="*/ 6698508 w 6793663"/>
              <a:gd name="connsiteY1" fmla="*/ 0 h 6858000"/>
              <a:gd name="connsiteX2" fmla="*/ 6121400 w 6793663"/>
              <a:gd name="connsiteY2" fmla="*/ 269240 h 6858000"/>
              <a:gd name="connsiteX3" fmla="*/ 6096000 w 6793663"/>
              <a:gd name="connsiteY3" fmla="*/ 914400 h 6858000"/>
              <a:gd name="connsiteX4" fmla="*/ 6785723 w 6793663"/>
              <a:gd name="connsiteY4" fmla="*/ 2976880 h 6858000"/>
              <a:gd name="connsiteX5" fmla="*/ 5262880 w 6793663"/>
              <a:gd name="connsiteY5" fmla="*/ 5100320 h 6858000"/>
              <a:gd name="connsiteX6" fmla="*/ 4419600 w 6793663"/>
              <a:gd name="connsiteY6" fmla="*/ 6187440 h 6858000"/>
              <a:gd name="connsiteX7" fmla="*/ 4376420 w 6793663"/>
              <a:gd name="connsiteY7" fmla="*/ 6785610 h 6858000"/>
              <a:gd name="connsiteX8" fmla="*/ 4387967 w 6793663"/>
              <a:gd name="connsiteY8" fmla="*/ 6858000 h 6858000"/>
              <a:gd name="connsiteX9" fmla="*/ 0 w 6793663"/>
              <a:gd name="connsiteY9" fmla="*/ 6858000 h 6858000"/>
              <a:gd name="connsiteX10" fmla="*/ 0 w 6793663"/>
              <a:gd name="connsiteY10" fmla="*/ 0 h 6858000"/>
              <a:gd name="connsiteX0" fmla="*/ 0 w 6793610"/>
              <a:gd name="connsiteY0" fmla="*/ 0 h 6858000"/>
              <a:gd name="connsiteX1" fmla="*/ 6698508 w 6793610"/>
              <a:gd name="connsiteY1" fmla="*/ 0 h 6858000"/>
              <a:gd name="connsiteX2" fmla="*/ 6151880 w 6793610"/>
              <a:gd name="connsiteY2" fmla="*/ 314960 h 6858000"/>
              <a:gd name="connsiteX3" fmla="*/ 6096000 w 6793610"/>
              <a:gd name="connsiteY3" fmla="*/ 914400 h 6858000"/>
              <a:gd name="connsiteX4" fmla="*/ 6785723 w 6793610"/>
              <a:gd name="connsiteY4" fmla="*/ 2976880 h 6858000"/>
              <a:gd name="connsiteX5" fmla="*/ 5262880 w 6793610"/>
              <a:gd name="connsiteY5" fmla="*/ 5100320 h 6858000"/>
              <a:gd name="connsiteX6" fmla="*/ 4419600 w 6793610"/>
              <a:gd name="connsiteY6" fmla="*/ 6187440 h 6858000"/>
              <a:gd name="connsiteX7" fmla="*/ 4376420 w 6793610"/>
              <a:gd name="connsiteY7" fmla="*/ 6785610 h 6858000"/>
              <a:gd name="connsiteX8" fmla="*/ 4387967 w 6793610"/>
              <a:gd name="connsiteY8" fmla="*/ 6858000 h 6858000"/>
              <a:gd name="connsiteX9" fmla="*/ 0 w 6793610"/>
              <a:gd name="connsiteY9" fmla="*/ 6858000 h 6858000"/>
              <a:gd name="connsiteX10" fmla="*/ 0 w 6793610"/>
              <a:gd name="connsiteY10" fmla="*/ 0 h 6858000"/>
              <a:gd name="connsiteX0" fmla="*/ 0 w 7059943"/>
              <a:gd name="connsiteY0" fmla="*/ 0 h 6858000"/>
              <a:gd name="connsiteX1" fmla="*/ 6698508 w 7059943"/>
              <a:gd name="connsiteY1" fmla="*/ 0 h 6858000"/>
              <a:gd name="connsiteX2" fmla="*/ 6151880 w 7059943"/>
              <a:gd name="connsiteY2" fmla="*/ 314960 h 6858000"/>
              <a:gd name="connsiteX3" fmla="*/ 6096000 w 7059943"/>
              <a:gd name="connsiteY3" fmla="*/ 914400 h 6858000"/>
              <a:gd name="connsiteX4" fmla="*/ 6785723 w 7059943"/>
              <a:gd name="connsiteY4" fmla="*/ 2976880 h 6858000"/>
              <a:gd name="connsiteX5" fmla="*/ 5262880 w 7059943"/>
              <a:gd name="connsiteY5" fmla="*/ 5100320 h 6858000"/>
              <a:gd name="connsiteX6" fmla="*/ 4419600 w 7059943"/>
              <a:gd name="connsiteY6" fmla="*/ 6187440 h 6858000"/>
              <a:gd name="connsiteX7" fmla="*/ 4376420 w 7059943"/>
              <a:gd name="connsiteY7" fmla="*/ 6785610 h 6858000"/>
              <a:gd name="connsiteX8" fmla="*/ 4387967 w 7059943"/>
              <a:gd name="connsiteY8" fmla="*/ 6858000 h 6858000"/>
              <a:gd name="connsiteX9" fmla="*/ 0 w 7059943"/>
              <a:gd name="connsiteY9" fmla="*/ 6858000 h 6858000"/>
              <a:gd name="connsiteX10" fmla="*/ 0 w 7059943"/>
              <a:gd name="connsiteY10" fmla="*/ 0 h 6858000"/>
              <a:gd name="connsiteX0" fmla="*/ 0 w 7054762"/>
              <a:gd name="connsiteY0" fmla="*/ 9290 h 6867290"/>
              <a:gd name="connsiteX1" fmla="*/ 6698508 w 7054762"/>
              <a:gd name="connsiteY1" fmla="*/ 9290 h 6867290"/>
              <a:gd name="connsiteX2" fmla="*/ 6151880 w 7054762"/>
              <a:gd name="connsiteY2" fmla="*/ 324250 h 6867290"/>
              <a:gd name="connsiteX3" fmla="*/ 6096000 w 7054762"/>
              <a:gd name="connsiteY3" fmla="*/ 923690 h 6867290"/>
              <a:gd name="connsiteX4" fmla="*/ 6785723 w 7054762"/>
              <a:gd name="connsiteY4" fmla="*/ 2986170 h 6867290"/>
              <a:gd name="connsiteX5" fmla="*/ 5262880 w 7054762"/>
              <a:gd name="connsiteY5" fmla="*/ 5109610 h 6867290"/>
              <a:gd name="connsiteX6" fmla="*/ 4419600 w 7054762"/>
              <a:gd name="connsiteY6" fmla="*/ 6196730 h 6867290"/>
              <a:gd name="connsiteX7" fmla="*/ 4376420 w 7054762"/>
              <a:gd name="connsiteY7" fmla="*/ 6794900 h 6867290"/>
              <a:gd name="connsiteX8" fmla="*/ 4387967 w 7054762"/>
              <a:gd name="connsiteY8" fmla="*/ 6867290 h 6867290"/>
              <a:gd name="connsiteX9" fmla="*/ 0 w 7054762"/>
              <a:gd name="connsiteY9" fmla="*/ 6867290 h 6867290"/>
              <a:gd name="connsiteX10" fmla="*/ 0 w 7054762"/>
              <a:gd name="connsiteY10" fmla="*/ 9290 h 6867290"/>
              <a:gd name="connsiteX0" fmla="*/ 0 w 7071595"/>
              <a:gd name="connsiteY0" fmla="*/ 8572 h 6866572"/>
              <a:gd name="connsiteX1" fmla="*/ 6698508 w 7071595"/>
              <a:gd name="connsiteY1" fmla="*/ 8572 h 6866572"/>
              <a:gd name="connsiteX2" fmla="*/ 6250940 w 7071595"/>
              <a:gd name="connsiteY2" fmla="*/ 346249 h 6866572"/>
              <a:gd name="connsiteX3" fmla="*/ 6096000 w 7071595"/>
              <a:gd name="connsiteY3" fmla="*/ 922972 h 6866572"/>
              <a:gd name="connsiteX4" fmla="*/ 6785723 w 7071595"/>
              <a:gd name="connsiteY4" fmla="*/ 2985452 h 6866572"/>
              <a:gd name="connsiteX5" fmla="*/ 5262880 w 7071595"/>
              <a:gd name="connsiteY5" fmla="*/ 5108892 h 6866572"/>
              <a:gd name="connsiteX6" fmla="*/ 4419600 w 7071595"/>
              <a:gd name="connsiteY6" fmla="*/ 6196012 h 6866572"/>
              <a:gd name="connsiteX7" fmla="*/ 4376420 w 7071595"/>
              <a:gd name="connsiteY7" fmla="*/ 6794182 h 6866572"/>
              <a:gd name="connsiteX8" fmla="*/ 4387967 w 7071595"/>
              <a:gd name="connsiteY8" fmla="*/ 6866572 h 6866572"/>
              <a:gd name="connsiteX9" fmla="*/ 0 w 7071595"/>
              <a:gd name="connsiteY9" fmla="*/ 6866572 h 6866572"/>
              <a:gd name="connsiteX10" fmla="*/ 0 w 7071595"/>
              <a:gd name="connsiteY10" fmla="*/ 8572 h 6866572"/>
              <a:gd name="connsiteX0" fmla="*/ 0 w 7075245"/>
              <a:gd name="connsiteY0" fmla="*/ 8165 h 6866165"/>
              <a:gd name="connsiteX1" fmla="*/ 6698508 w 7075245"/>
              <a:gd name="connsiteY1" fmla="*/ 8165 h 6866165"/>
              <a:gd name="connsiteX2" fmla="*/ 6250940 w 7075245"/>
              <a:gd name="connsiteY2" fmla="*/ 345842 h 6866165"/>
              <a:gd name="connsiteX3" fmla="*/ 6096000 w 7075245"/>
              <a:gd name="connsiteY3" fmla="*/ 922565 h 6866165"/>
              <a:gd name="connsiteX4" fmla="*/ 6785723 w 7075245"/>
              <a:gd name="connsiteY4" fmla="*/ 2985045 h 6866165"/>
              <a:gd name="connsiteX5" fmla="*/ 5262880 w 7075245"/>
              <a:gd name="connsiteY5" fmla="*/ 5108485 h 6866165"/>
              <a:gd name="connsiteX6" fmla="*/ 4419600 w 7075245"/>
              <a:gd name="connsiteY6" fmla="*/ 6195605 h 6866165"/>
              <a:gd name="connsiteX7" fmla="*/ 4376420 w 7075245"/>
              <a:gd name="connsiteY7" fmla="*/ 6793775 h 6866165"/>
              <a:gd name="connsiteX8" fmla="*/ 4387967 w 7075245"/>
              <a:gd name="connsiteY8" fmla="*/ 6866165 h 6866165"/>
              <a:gd name="connsiteX9" fmla="*/ 0 w 7075245"/>
              <a:gd name="connsiteY9" fmla="*/ 6866165 h 6866165"/>
              <a:gd name="connsiteX10" fmla="*/ 0 w 7075245"/>
              <a:gd name="connsiteY10" fmla="*/ 8165 h 6866165"/>
              <a:gd name="connsiteX0" fmla="*/ 0 w 7080203"/>
              <a:gd name="connsiteY0" fmla="*/ 7451 h 6865451"/>
              <a:gd name="connsiteX1" fmla="*/ 6698508 w 7080203"/>
              <a:gd name="connsiteY1" fmla="*/ 7451 h 6865451"/>
              <a:gd name="connsiteX2" fmla="*/ 6250940 w 7080203"/>
              <a:gd name="connsiteY2" fmla="*/ 345128 h 6865451"/>
              <a:gd name="connsiteX3" fmla="*/ 6096000 w 7080203"/>
              <a:gd name="connsiteY3" fmla="*/ 921851 h 6865451"/>
              <a:gd name="connsiteX4" fmla="*/ 6785723 w 7080203"/>
              <a:gd name="connsiteY4" fmla="*/ 2984331 h 6865451"/>
              <a:gd name="connsiteX5" fmla="*/ 5262880 w 7080203"/>
              <a:gd name="connsiteY5" fmla="*/ 5107771 h 6865451"/>
              <a:gd name="connsiteX6" fmla="*/ 4419600 w 7080203"/>
              <a:gd name="connsiteY6" fmla="*/ 6194891 h 6865451"/>
              <a:gd name="connsiteX7" fmla="*/ 4376420 w 7080203"/>
              <a:gd name="connsiteY7" fmla="*/ 6793061 h 6865451"/>
              <a:gd name="connsiteX8" fmla="*/ 4387967 w 7080203"/>
              <a:gd name="connsiteY8" fmla="*/ 6865451 h 6865451"/>
              <a:gd name="connsiteX9" fmla="*/ 0 w 7080203"/>
              <a:gd name="connsiteY9" fmla="*/ 6865451 h 6865451"/>
              <a:gd name="connsiteX10" fmla="*/ 0 w 7080203"/>
              <a:gd name="connsiteY10" fmla="*/ 7451 h 6865451"/>
              <a:gd name="connsiteX0" fmla="*/ 0 w 7107352"/>
              <a:gd name="connsiteY0" fmla="*/ 9096 h 6867096"/>
              <a:gd name="connsiteX1" fmla="*/ 6698508 w 7107352"/>
              <a:gd name="connsiteY1" fmla="*/ 9096 h 6867096"/>
              <a:gd name="connsiteX2" fmla="*/ 6388100 w 7107352"/>
              <a:gd name="connsiteY2" fmla="*/ 286193 h 6867096"/>
              <a:gd name="connsiteX3" fmla="*/ 6096000 w 7107352"/>
              <a:gd name="connsiteY3" fmla="*/ 923496 h 6867096"/>
              <a:gd name="connsiteX4" fmla="*/ 6785723 w 7107352"/>
              <a:gd name="connsiteY4" fmla="*/ 2985976 h 6867096"/>
              <a:gd name="connsiteX5" fmla="*/ 5262880 w 7107352"/>
              <a:gd name="connsiteY5" fmla="*/ 5109416 h 6867096"/>
              <a:gd name="connsiteX6" fmla="*/ 4419600 w 7107352"/>
              <a:gd name="connsiteY6" fmla="*/ 6196536 h 6867096"/>
              <a:gd name="connsiteX7" fmla="*/ 4376420 w 7107352"/>
              <a:gd name="connsiteY7" fmla="*/ 6794706 h 6867096"/>
              <a:gd name="connsiteX8" fmla="*/ 4387967 w 7107352"/>
              <a:gd name="connsiteY8" fmla="*/ 6867096 h 6867096"/>
              <a:gd name="connsiteX9" fmla="*/ 0 w 7107352"/>
              <a:gd name="connsiteY9" fmla="*/ 6867096 h 6867096"/>
              <a:gd name="connsiteX10" fmla="*/ 0 w 7107352"/>
              <a:gd name="connsiteY10" fmla="*/ 9096 h 6867096"/>
              <a:gd name="connsiteX0" fmla="*/ 0 w 7113900"/>
              <a:gd name="connsiteY0" fmla="*/ 8059 h 6866059"/>
              <a:gd name="connsiteX1" fmla="*/ 6698508 w 7113900"/>
              <a:gd name="connsiteY1" fmla="*/ 8059 h 6866059"/>
              <a:gd name="connsiteX2" fmla="*/ 6418580 w 7113900"/>
              <a:gd name="connsiteY2" fmla="*/ 320494 h 6866059"/>
              <a:gd name="connsiteX3" fmla="*/ 6096000 w 7113900"/>
              <a:gd name="connsiteY3" fmla="*/ 922459 h 6866059"/>
              <a:gd name="connsiteX4" fmla="*/ 6785723 w 7113900"/>
              <a:gd name="connsiteY4" fmla="*/ 2984939 h 6866059"/>
              <a:gd name="connsiteX5" fmla="*/ 5262880 w 7113900"/>
              <a:gd name="connsiteY5" fmla="*/ 5108379 h 6866059"/>
              <a:gd name="connsiteX6" fmla="*/ 4419600 w 7113900"/>
              <a:gd name="connsiteY6" fmla="*/ 6195499 h 6866059"/>
              <a:gd name="connsiteX7" fmla="*/ 4376420 w 7113900"/>
              <a:gd name="connsiteY7" fmla="*/ 6793669 h 6866059"/>
              <a:gd name="connsiteX8" fmla="*/ 4387967 w 7113900"/>
              <a:gd name="connsiteY8" fmla="*/ 6866059 h 6866059"/>
              <a:gd name="connsiteX9" fmla="*/ 0 w 7113900"/>
              <a:gd name="connsiteY9" fmla="*/ 6866059 h 6866059"/>
              <a:gd name="connsiteX10" fmla="*/ 0 w 7113900"/>
              <a:gd name="connsiteY10" fmla="*/ 8059 h 6866059"/>
              <a:gd name="connsiteX0" fmla="*/ 0 w 7111283"/>
              <a:gd name="connsiteY0" fmla="*/ 9506 h 6867506"/>
              <a:gd name="connsiteX1" fmla="*/ 6698508 w 7111283"/>
              <a:gd name="connsiteY1" fmla="*/ 9506 h 6867506"/>
              <a:gd name="connsiteX2" fmla="*/ 6418580 w 7111283"/>
              <a:gd name="connsiteY2" fmla="*/ 321941 h 6867506"/>
              <a:gd name="connsiteX3" fmla="*/ 6096000 w 7111283"/>
              <a:gd name="connsiteY3" fmla="*/ 923906 h 6867506"/>
              <a:gd name="connsiteX4" fmla="*/ 6785723 w 7111283"/>
              <a:gd name="connsiteY4" fmla="*/ 2986386 h 6867506"/>
              <a:gd name="connsiteX5" fmla="*/ 5262880 w 7111283"/>
              <a:gd name="connsiteY5" fmla="*/ 5109826 h 6867506"/>
              <a:gd name="connsiteX6" fmla="*/ 4419600 w 7111283"/>
              <a:gd name="connsiteY6" fmla="*/ 6196946 h 6867506"/>
              <a:gd name="connsiteX7" fmla="*/ 4376420 w 7111283"/>
              <a:gd name="connsiteY7" fmla="*/ 6795116 h 6867506"/>
              <a:gd name="connsiteX8" fmla="*/ 4387967 w 7111283"/>
              <a:gd name="connsiteY8" fmla="*/ 6867506 h 6867506"/>
              <a:gd name="connsiteX9" fmla="*/ 0 w 7111283"/>
              <a:gd name="connsiteY9" fmla="*/ 6867506 h 6867506"/>
              <a:gd name="connsiteX10" fmla="*/ 0 w 7111283"/>
              <a:gd name="connsiteY10" fmla="*/ 9506 h 6867506"/>
              <a:gd name="connsiteX0" fmla="*/ 0 w 7138152"/>
              <a:gd name="connsiteY0" fmla="*/ 0 h 6858000"/>
              <a:gd name="connsiteX1" fmla="*/ 6698508 w 7138152"/>
              <a:gd name="connsiteY1" fmla="*/ 0 h 6858000"/>
              <a:gd name="connsiteX2" fmla="*/ 6418580 w 7138152"/>
              <a:gd name="connsiteY2" fmla="*/ 312435 h 6858000"/>
              <a:gd name="connsiteX3" fmla="*/ 6096000 w 7138152"/>
              <a:gd name="connsiteY3" fmla="*/ 914400 h 6858000"/>
              <a:gd name="connsiteX4" fmla="*/ 6785723 w 7138152"/>
              <a:gd name="connsiteY4" fmla="*/ 2976880 h 6858000"/>
              <a:gd name="connsiteX5" fmla="*/ 5262880 w 7138152"/>
              <a:gd name="connsiteY5" fmla="*/ 5100320 h 6858000"/>
              <a:gd name="connsiteX6" fmla="*/ 4419600 w 7138152"/>
              <a:gd name="connsiteY6" fmla="*/ 6187440 h 6858000"/>
              <a:gd name="connsiteX7" fmla="*/ 4376420 w 7138152"/>
              <a:gd name="connsiteY7" fmla="*/ 6785610 h 6858000"/>
              <a:gd name="connsiteX8" fmla="*/ 4387967 w 7138152"/>
              <a:gd name="connsiteY8" fmla="*/ 6858000 h 6858000"/>
              <a:gd name="connsiteX9" fmla="*/ 0 w 7138152"/>
              <a:gd name="connsiteY9" fmla="*/ 6858000 h 6858000"/>
              <a:gd name="connsiteX10" fmla="*/ 0 w 7138152"/>
              <a:gd name="connsiteY10" fmla="*/ 0 h 6858000"/>
              <a:gd name="connsiteX0" fmla="*/ 0 w 7144053"/>
              <a:gd name="connsiteY0" fmla="*/ 0 h 6858000"/>
              <a:gd name="connsiteX1" fmla="*/ 6698508 w 7144053"/>
              <a:gd name="connsiteY1" fmla="*/ 0 h 6858000"/>
              <a:gd name="connsiteX2" fmla="*/ 6418580 w 7144053"/>
              <a:gd name="connsiteY2" fmla="*/ 312435 h 6858000"/>
              <a:gd name="connsiteX3" fmla="*/ 6096000 w 7144053"/>
              <a:gd name="connsiteY3" fmla="*/ 914400 h 6858000"/>
              <a:gd name="connsiteX4" fmla="*/ 6785723 w 7144053"/>
              <a:gd name="connsiteY4" fmla="*/ 2976880 h 6858000"/>
              <a:gd name="connsiteX5" fmla="*/ 5262880 w 7144053"/>
              <a:gd name="connsiteY5" fmla="*/ 5100320 h 6858000"/>
              <a:gd name="connsiteX6" fmla="*/ 4419600 w 7144053"/>
              <a:gd name="connsiteY6" fmla="*/ 6187440 h 6858000"/>
              <a:gd name="connsiteX7" fmla="*/ 4376420 w 7144053"/>
              <a:gd name="connsiteY7" fmla="*/ 6785610 h 6858000"/>
              <a:gd name="connsiteX8" fmla="*/ 4387967 w 7144053"/>
              <a:gd name="connsiteY8" fmla="*/ 6858000 h 6858000"/>
              <a:gd name="connsiteX9" fmla="*/ 0 w 7144053"/>
              <a:gd name="connsiteY9" fmla="*/ 6858000 h 6858000"/>
              <a:gd name="connsiteX10" fmla="*/ 0 w 7144053"/>
              <a:gd name="connsiteY10" fmla="*/ 0 h 6858000"/>
              <a:gd name="connsiteX0" fmla="*/ 0 w 7128841"/>
              <a:gd name="connsiteY0" fmla="*/ 30290 h 6888290"/>
              <a:gd name="connsiteX1" fmla="*/ 6698508 w 7128841"/>
              <a:gd name="connsiteY1" fmla="*/ 0 h 6888290"/>
              <a:gd name="connsiteX2" fmla="*/ 6418580 w 7128841"/>
              <a:gd name="connsiteY2" fmla="*/ 342725 h 6888290"/>
              <a:gd name="connsiteX3" fmla="*/ 6096000 w 7128841"/>
              <a:gd name="connsiteY3" fmla="*/ 944690 h 6888290"/>
              <a:gd name="connsiteX4" fmla="*/ 6785723 w 7128841"/>
              <a:gd name="connsiteY4" fmla="*/ 3007170 h 6888290"/>
              <a:gd name="connsiteX5" fmla="*/ 5262880 w 7128841"/>
              <a:gd name="connsiteY5" fmla="*/ 5130610 h 6888290"/>
              <a:gd name="connsiteX6" fmla="*/ 4419600 w 7128841"/>
              <a:gd name="connsiteY6" fmla="*/ 6217730 h 6888290"/>
              <a:gd name="connsiteX7" fmla="*/ 4376420 w 7128841"/>
              <a:gd name="connsiteY7" fmla="*/ 6815900 h 6888290"/>
              <a:gd name="connsiteX8" fmla="*/ 4387967 w 7128841"/>
              <a:gd name="connsiteY8" fmla="*/ 6888290 h 6888290"/>
              <a:gd name="connsiteX9" fmla="*/ 0 w 7128841"/>
              <a:gd name="connsiteY9" fmla="*/ 6888290 h 6888290"/>
              <a:gd name="connsiteX10" fmla="*/ 0 w 7128841"/>
              <a:gd name="connsiteY10" fmla="*/ 30290 h 6888290"/>
              <a:gd name="connsiteX0" fmla="*/ 0 w 7031699"/>
              <a:gd name="connsiteY0" fmla="*/ 30290 h 6888290"/>
              <a:gd name="connsiteX1" fmla="*/ 6698508 w 7031699"/>
              <a:gd name="connsiteY1" fmla="*/ 0 h 6888290"/>
              <a:gd name="connsiteX2" fmla="*/ 6096000 w 7031699"/>
              <a:gd name="connsiteY2" fmla="*/ 944690 h 6888290"/>
              <a:gd name="connsiteX3" fmla="*/ 6785723 w 7031699"/>
              <a:gd name="connsiteY3" fmla="*/ 3007170 h 6888290"/>
              <a:gd name="connsiteX4" fmla="*/ 5262880 w 7031699"/>
              <a:gd name="connsiteY4" fmla="*/ 5130610 h 6888290"/>
              <a:gd name="connsiteX5" fmla="*/ 4419600 w 7031699"/>
              <a:gd name="connsiteY5" fmla="*/ 6217730 h 6888290"/>
              <a:gd name="connsiteX6" fmla="*/ 4376420 w 7031699"/>
              <a:gd name="connsiteY6" fmla="*/ 6815900 h 6888290"/>
              <a:gd name="connsiteX7" fmla="*/ 4387967 w 7031699"/>
              <a:gd name="connsiteY7" fmla="*/ 6888290 h 6888290"/>
              <a:gd name="connsiteX8" fmla="*/ 0 w 7031699"/>
              <a:gd name="connsiteY8" fmla="*/ 6888290 h 6888290"/>
              <a:gd name="connsiteX9" fmla="*/ 0 w 7031699"/>
              <a:gd name="connsiteY9" fmla="*/ 30290 h 6888290"/>
              <a:gd name="connsiteX0" fmla="*/ 0 w 7348559"/>
              <a:gd name="connsiteY0" fmla="*/ 31855 h 6889855"/>
              <a:gd name="connsiteX1" fmla="*/ 6698508 w 7348559"/>
              <a:gd name="connsiteY1" fmla="*/ 1565 h 6889855"/>
              <a:gd name="connsiteX2" fmla="*/ 7021507 w 7348559"/>
              <a:gd name="connsiteY2" fmla="*/ 109963 h 6889855"/>
              <a:gd name="connsiteX3" fmla="*/ 6096000 w 7348559"/>
              <a:gd name="connsiteY3" fmla="*/ 946255 h 6889855"/>
              <a:gd name="connsiteX4" fmla="*/ 6785723 w 7348559"/>
              <a:gd name="connsiteY4" fmla="*/ 3008735 h 6889855"/>
              <a:gd name="connsiteX5" fmla="*/ 5262880 w 7348559"/>
              <a:gd name="connsiteY5" fmla="*/ 5132175 h 6889855"/>
              <a:gd name="connsiteX6" fmla="*/ 4419600 w 7348559"/>
              <a:gd name="connsiteY6" fmla="*/ 6219295 h 6889855"/>
              <a:gd name="connsiteX7" fmla="*/ 4376420 w 7348559"/>
              <a:gd name="connsiteY7" fmla="*/ 6817465 h 6889855"/>
              <a:gd name="connsiteX8" fmla="*/ 4387967 w 7348559"/>
              <a:gd name="connsiteY8" fmla="*/ 6889855 h 6889855"/>
              <a:gd name="connsiteX9" fmla="*/ 0 w 7348559"/>
              <a:gd name="connsiteY9" fmla="*/ 6889855 h 6889855"/>
              <a:gd name="connsiteX10" fmla="*/ 0 w 7348559"/>
              <a:gd name="connsiteY10" fmla="*/ 31855 h 6889855"/>
              <a:gd name="connsiteX0" fmla="*/ 0 w 7021507"/>
              <a:gd name="connsiteY0" fmla="*/ 0 h 6858000"/>
              <a:gd name="connsiteX1" fmla="*/ 7021507 w 7021507"/>
              <a:gd name="connsiteY1" fmla="*/ 78108 h 6858000"/>
              <a:gd name="connsiteX2" fmla="*/ 6096000 w 7021507"/>
              <a:gd name="connsiteY2" fmla="*/ 914400 h 6858000"/>
              <a:gd name="connsiteX3" fmla="*/ 6785723 w 7021507"/>
              <a:gd name="connsiteY3" fmla="*/ 2976880 h 6858000"/>
              <a:gd name="connsiteX4" fmla="*/ 5262880 w 7021507"/>
              <a:gd name="connsiteY4" fmla="*/ 5100320 h 6858000"/>
              <a:gd name="connsiteX5" fmla="*/ 4419600 w 7021507"/>
              <a:gd name="connsiteY5" fmla="*/ 6187440 h 6858000"/>
              <a:gd name="connsiteX6" fmla="*/ 4376420 w 7021507"/>
              <a:gd name="connsiteY6" fmla="*/ 6785610 h 6858000"/>
              <a:gd name="connsiteX7" fmla="*/ 4387967 w 7021507"/>
              <a:gd name="connsiteY7" fmla="*/ 6858000 h 6858000"/>
              <a:gd name="connsiteX8" fmla="*/ 0 w 7021507"/>
              <a:gd name="connsiteY8" fmla="*/ 6858000 h 6858000"/>
              <a:gd name="connsiteX9" fmla="*/ 0 w 7021507"/>
              <a:gd name="connsiteY9" fmla="*/ 0 h 6858000"/>
              <a:gd name="connsiteX0" fmla="*/ 0 w 7036747"/>
              <a:gd name="connsiteY0" fmla="*/ 0 h 6858000"/>
              <a:gd name="connsiteX1" fmla="*/ 7036747 w 7036747"/>
              <a:gd name="connsiteY1" fmla="*/ 52866 h 6858000"/>
              <a:gd name="connsiteX2" fmla="*/ 6096000 w 7036747"/>
              <a:gd name="connsiteY2" fmla="*/ 914400 h 6858000"/>
              <a:gd name="connsiteX3" fmla="*/ 6785723 w 7036747"/>
              <a:gd name="connsiteY3" fmla="*/ 2976880 h 6858000"/>
              <a:gd name="connsiteX4" fmla="*/ 5262880 w 7036747"/>
              <a:gd name="connsiteY4" fmla="*/ 5100320 h 6858000"/>
              <a:gd name="connsiteX5" fmla="*/ 4419600 w 7036747"/>
              <a:gd name="connsiteY5" fmla="*/ 6187440 h 6858000"/>
              <a:gd name="connsiteX6" fmla="*/ 4376420 w 7036747"/>
              <a:gd name="connsiteY6" fmla="*/ 6785610 h 6858000"/>
              <a:gd name="connsiteX7" fmla="*/ 4387967 w 7036747"/>
              <a:gd name="connsiteY7" fmla="*/ 6858000 h 6858000"/>
              <a:gd name="connsiteX8" fmla="*/ 0 w 7036747"/>
              <a:gd name="connsiteY8" fmla="*/ 6858000 h 6858000"/>
              <a:gd name="connsiteX9" fmla="*/ 0 w 7036747"/>
              <a:gd name="connsiteY9" fmla="*/ 0 h 6858000"/>
              <a:gd name="connsiteX0" fmla="*/ 0 w 7036747"/>
              <a:gd name="connsiteY0" fmla="*/ 0 h 6858000"/>
              <a:gd name="connsiteX1" fmla="*/ 7036747 w 7036747"/>
              <a:gd name="connsiteY1" fmla="*/ 52866 h 6858000"/>
              <a:gd name="connsiteX2" fmla="*/ 6096000 w 7036747"/>
              <a:gd name="connsiteY2" fmla="*/ 914400 h 6858000"/>
              <a:gd name="connsiteX3" fmla="*/ 6785723 w 7036747"/>
              <a:gd name="connsiteY3" fmla="*/ 2976880 h 6858000"/>
              <a:gd name="connsiteX4" fmla="*/ 5262880 w 7036747"/>
              <a:gd name="connsiteY4" fmla="*/ 5100320 h 6858000"/>
              <a:gd name="connsiteX5" fmla="*/ 4419600 w 7036747"/>
              <a:gd name="connsiteY5" fmla="*/ 6187440 h 6858000"/>
              <a:gd name="connsiteX6" fmla="*/ 4376420 w 7036747"/>
              <a:gd name="connsiteY6" fmla="*/ 6785610 h 6858000"/>
              <a:gd name="connsiteX7" fmla="*/ 4387967 w 7036747"/>
              <a:gd name="connsiteY7" fmla="*/ 6858000 h 6858000"/>
              <a:gd name="connsiteX8" fmla="*/ 0 w 7036747"/>
              <a:gd name="connsiteY8" fmla="*/ 6858000 h 6858000"/>
              <a:gd name="connsiteX9" fmla="*/ 0 w 7036747"/>
              <a:gd name="connsiteY9" fmla="*/ 0 h 6858000"/>
              <a:gd name="connsiteX0" fmla="*/ 0 w 7016427"/>
              <a:gd name="connsiteY0" fmla="*/ 0 h 6858000"/>
              <a:gd name="connsiteX1" fmla="*/ 7016427 w 7016427"/>
              <a:gd name="connsiteY1" fmla="*/ 22576 h 6858000"/>
              <a:gd name="connsiteX2" fmla="*/ 6096000 w 7016427"/>
              <a:gd name="connsiteY2" fmla="*/ 914400 h 6858000"/>
              <a:gd name="connsiteX3" fmla="*/ 6785723 w 7016427"/>
              <a:gd name="connsiteY3" fmla="*/ 2976880 h 6858000"/>
              <a:gd name="connsiteX4" fmla="*/ 5262880 w 7016427"/>
              <a:gd name="connsiteY4" fmla="*/ 5100320 h 6858000"/>
              <a:gd name="connsiteX5" fmla="*/ 4419600 w 7016427"/>
              <a:gd name="connsiteY5" fmla="*/ 6187440 h 6858000"/>
              <a:gd name="connsiteX6" fmla="*/ 4376420 w 7016427"/>
              <a:gd name="connsiteY6" fmla="*/ 6785610 h 6858000"/>
              <a:gd name="connsiteX7" fmla="*/ 4387967 w 7016427"/>
              <a:gd name="connsiteY7" fmla="*/ 6858000 h 6858000"/>
              <a:gd name="connsiteX8" fmla="*/ 0 w 7016427"/>
              <a:gd name="connsiteY8" fmla="*/ 6858000 h 6858000"/>
              <a:gd name="connsiteX9" fmla="*/ 0 w 7016427"/>
              <a:gd name="connsiteY9" fmla="*/ 0 h 6858000"/>
              <a:gd name="connsiteX0" fmla="*/ 0 w 7016427"/>
              <a:gd name="connsiteY0" fmla="*/ 0 h 6858000"/>
              <a:gd name="connsiteX1" fmla="*/ 7016427 w 7016427"/>
              <a:gd name="connsiteY1" fmla="*/ 22576 h 6858000"/>
              <a:gd name="connsiteX2" fmla="*/ 6096000 w 7016427"/>
              <a:gd name="connsiteY2" fmla="*/ 914400 h 6858000"/>
              <a:gd name="connsiteX3" fmla="*/ 6785723 w 7016427"/>
              <a:gd name="connsiteY3" fmla="*/ 2976880 h 6858000"/>
              <a:gd name="connsiteX4" fmla="*/ 4419600 w 7016427"/>
              <a:gd name="connsiteY4" fmla="*/ 6187440 h 6858000"/>
              <a:gd name="connsiteX5" fmla="*/ 4376420 w 7016427"/>
              <a:gd name="connsiteY5" fmla="*/ 6785610 h 6858000"/>
              <a:gd name="connsiteX6" fmla="*/ 4387967 w 7016427"/>
              <a:gd name="connsiteY6" fmla="*/ 6858000 h 6858000"/>
              <a:gd name="connsiteX7" fmla="*/ 0 w 7016427"/>
              <a:gd name="connsiteY7" fmla="*/ 6858000 h 6858000"/>
              <a:gd name="connsiteX8" fmla="*/ 0 w 7016427"/>
              <a:gd name="connsiteY8" fmla="*/ 0 h 6858000"/>
              <a:gd name="connsiteX0" fmla="*/ 0 w 7016427"/>
              <a:gd name="connsiteY0" fmla="*/ 0 h 6858000"/>
              <a:gd name="connsiteX1" fmla="*/ 7016427 w 7016427"/>
              <a:gd name="connsiteY1" fmla="*/ 22576 h 6858000"/>
              <a:gd name="connsiteX2" fmla="*/ 6096000 w 7016427"/>
              <a:gd name="connsiteY2" fmla="*/ 914400 h 6858000"/>
              <a:gd name="connsiteX3" fmla="*/ 6785723 w 7016427"/>
              <a:gd name="connsiteY3" fmla="*/ 2976880 h 6858000"/>
              <a:gd name="connsiteX4" fmla="*/ 4419600 w 7016427"/>
              <a:gd name="connsiteY4" fmla="*/ 6187440 h 6858000"/>
              <a:gd name="connsiteX5" fmla="*/ 4376420 w 7016427"/>
              <a:gd name="connsiteY5" fmla="*/ 6785610 h 6858000"/>
              <a:gd name="connsiteX6" fmla="*/ 0 w 7016427"/>
              <a:gd name="connsiteY6" fmla="*/ 6858000 h 6858000"/>
              <a:gd name="connsiteX7" fmla="*/ 0 w 7016427"/>
              <a:gd name="connsiteY7" fmla="*/ 0 h 6858000"/>
              <a:gd name="connsiteX0" fmla="*/ 0 w 7016427"/>
              <a:gd name="connsiteY0" fmla="*/ 0 h 6858000"/>
              <a:gd name="connsiteX1" fmla="*/ 7016427 w 7016427"/>
              <a:gd name="connsiteY1" fmla="*/ 22576 h 6858000"/>
              <a:gd name="connsiteX2" fmla="*/ 6096000 w 7016427"/>
              <a:gd name="connsiteY2" fmla="*/ 914400 h 6858000"/>
              <a:gd name="connsiteX3" fmla="*/ 6785723 w 7016427"/>
              <a:gd name="connsiteY3" fmla="*/ 2976880 h 6858000"/>
              <a:gd name="connsiteX4" fmla="*/ 4419600 w 7016427"/>
              <a:gd name="connsiteY4" fmla="*/ 6187440 h 6858000"/>
              <a:gd name="connsiteX5" fmla="*/ 4364228 w 7016427"/>
              <a:gd name="connsiteY5" fmla="*/ 6815900 h 6858000"/>
              <a:gd name="connsiteX6" fmla="*/ 0 w 7016427"/>
              <a:gd name="connsiteY6" fmla="*/ 6858000 h 6858000"/>
              <a:gd name="connsiteX7" fmla="*/ 0 w 7016427"/>
              <a:gd name="connsiteY7" fmla="*/ 0 h 6858000"/>
              <a:gd name="connsiteX0" fmla="*/ 0 w 7016427"/>
              <a:gd name="connsiteY0" fmla="*/ 0 h 6858000"/>
              <a:gd name="connsiteX1" fmla="*/ 7016427 w 7016427"/>
              <a:gd name="connsiteY1" fmla="*/ 22576 h 6858000"/>
              <a:gd name="connsiteX2" fmla="*/ 6096000 w 7016427"/>
              <a:gd name="connsiteY2" fmla="*/ 914400 h 6858000"/>
              <a:gd name="connsiteX3" fmla="*/ 6785723 w 7016427"/>
              <a:gd name="connsiteY3" fmla="*/ 2976880 h 6858000"/>
              <a:gd name="connsiteX4" fmla="*/ 4419600 w 7016427"/>
              <a:gd name="connsiteY4" fmla="*/ 6187440 h 6858000"/>
              <a:gd name="connsiteX5" fmla="*/ 4382516 w 7016427"/>
              <a:gd name="connsiteY5" fmla="*/ 6852248 h 6858000"/>
              <a:gd name="connsiteX6" fmla="*/ 0 w 7016427"/>
              <a:gd name="connsiteY6" fmla="*/ 6858000 h 6858000"/>
              <a:gd name="connsiteX7" fmla="*/ 0 w 7016427"/>
              <a:gd name="connsiteY7" fmla="*/ 0 h 6858000"/>
              <a:gd name="connsiteX0" fmla="*/ 0 w 7016427"/>
              <a:gd name="connsiteY0" fmla="*/ 0 h 6858000"/>
              <a:gd name="connsiteX1" fmla="*/ 7016427 w 7016427"/>
              <a:gd name="connsiteY1" fmla="*/ 22576 h 6858000"/>
              <a:gd name="connsiteX2" fmla="*/ 6096000 w 7016427"/>
              <a:gd name="connsiteY2" fmla="*/ 914400 h 6858000"/>
              <a:gd name="connsiteX3" fmla="*/ 6785723 w 7016427"/>
              <a:gd name="connsiteY3" fmla="*/ 2976880 h 6858000"/>
              <a:gd name="connsiteX4" fmla="*/ 4419600 w 7016427"/>
              <a:gd name="connsiteY4" fmla="*/ 6187440 h 6858000"/>
              <a:gd name="connsiteX5" fmla="*/ 4382516 w 7016427"/>
              <a:gd name="connsiteY5" fmla="*/ 6852248 h 6858000"/>
              <a:gd name="connsiteX6" fmla="*/ 0 w 7016427"/>
              <a:gd name="connsiteY6" fmla="*/ 6858000 h 6858000"/>
              <a:gd name="connsiteX7" fmla="*/ 0 w 7016427"/>
              <a:gd name="connsiteY7" fmla="*/ 0 h 6858000"/>
              <a:gd name="connsiteX0" fmla="*/ 0 w 7016427"/>
              <a:gd name="connsiteY0" fmla="*/ 0 h 6858000"/>
              <a:gd name="connsiteX1" fmla="*/ 7016427 w 7016427"/>
              <a:gd name="connsiteY1" fmla="*/ 22576 h 6858000"/>
              <a:gd name="connsiteX2" fmla="*/ 6096000 w 7016427"/>
              <a:gd name="connsiteY2" fmla="*/ 914400 h 6858000"/>
              <a:gd name="connsiteX3" fmla="*/ 6785723 w 7016427"/>
              <a:gd name="connsiteY3" fmla="*/ 2976880 h 6858000"/>
              <a:gd name="connsiteX4" fmla="*/ 4419600 w 7016427"/>
              <a:gd name="connsiteY4" fmla="*/ 6187440 h 6858000"/>
              <a:gd name="connsiteX5" fmla="*/ 4382516 w 7016427"/>
              <a:gd name="connsiteY5" fmla="*/ 6852248 h 6858000"/>
              <a:gd name="connsiteX6" fmla="*/ 0 w 7016427"/>
              <a:gd name="connsiteY6" fmla="*/ 6858000 h 6858000"/>
              <a:gd name="connsiteX7" fmla="*/ 0 w 7016427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16427" h="6858000">
                <a:moveTo>
                  <a:pt x="0" y="0"/>
                </a:moveTo>
                <a:lnTo>
                  <a:pt x="7016427" y="22576"/>
                </a:lnTo>
                <a:cubicBezTo>
                  <a:pt x="6916009" y="180024"/>
                  <a:pt x="6134451" y="422016"/>
                  <a:pt x="6096000" y="914400"/>
                </a:cubicBezTo>
                <a:cubicBezTo>
                  <a:pt x="6057549" y="1406784"/>
                  <a:pt x="7065123" y="2098040"/>
                  <a:pt x="6785723" y="2976880"/>
                </a:cubicBezTo>
                <a:cubicBezTo>
                  <a:pt x="6506323" y="3855720"/>
                  <a:pt x="4820135" y="5541545"/>
                  <a:pt x="4419600" y="6187440"/>
                </a:cubicBezTo>
                <a:cubicBezTo>
                  <a:pt x="4019066" y="6833335"/>
                  <a:pt x="4587075" y="6851980"/>
                  <a:pt x="4382516" y="6852248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418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42" name="Google Shape;60;p15">
            <a:extLst>
              <a:ext uri="{FF2B5EF4-FFF2-40B4-BE49-F238E27FC236}">
                <a16:creationId xmlns:a16="http://schemas.microsoft.com/office/drawing/2014/main" id="{CAB3E75E-B244-4719-BB48-43FC78B09F2E}"/>
              </a:ext>
            </a:extLst>
          </p:cNvPr>
          <p:cNvGrpSpPr/>
          <p:nvPr/>
        </p:nvGrpSpPr>
        <p:grpSpPr>
          <a:xfrm>
            <a:off x="1859280" y="4888998"/>
            <a:ext cx="558800" cy="568034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43" name="Google Shape;61;p15">
              <a:extLst>
                <a:ext uri="{FF2B5EF4-FFF2-40B4-BE49-F238E27FC236}">
                  <a16:creationId xmlns:a16="http://schemas.microsoft.com/office/drawing/2014/main" id="{4C18E4D5-541C-47A7-9837-C58FAD75F6FF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62;p15">
              <a:extLst>
                <a:ext uri="{FF2B5EF4-FFF2-40B4-BE49-F238E27FC236}">
                  <a16:creationId xmlns:a16="http://schemas.microsoft.com/office/drawing/2014/main" id="{0B8F41C4-77FB-439D-9916-324E53B1862E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3;p15">
              <a:extLst>
                <a:ext uri="{FF2B5EF4-FFF2-40B4-BE49-F238E27FC236}">
                  <a16:creationId xmlns:a16="http://schemas.microsoft.com/office/drawing/2014/main" id="{80F5C48B-C523-4DDE-81A5-B29438FA2724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4;p15">
              <a:extLst>
                <a:ext uri="{FF2B5EF4-FFF2-40B4-BE49-F238E27FC236}">
                  <a16:creationId xmlns:a16="http://schemas.microsoft.com/office/drawing/2014/main" id="{32AF2987-01C5-44A0-B9B5-B3C8EDDEBEBD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5;p15">
              <a:extLst>
                <a:ext uri="{FF2B5EF4-FFF2-40B4-BE49-F238E27FC236}">
                  <a16:creationId xmlns:a16="http://schemas.microsoft.com/office/drawing/2014/main" id="{027D1FCD-7B0C-4921-815F-AA4CB4850A69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6;p15">
              <a:extLst>
                <a:ext uri="{FF2B5EF4-FFF2-40B4-BE49-F238E27FC236}">
                  <a16:creationId xmlns:a16="http://schemas.microsoft.com/office/drawing/2014/main" id="{926347D2-F82A-4762-8B97-A96859DBF831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7;p15">
              <a:extLst>
                <a:ext uri="{FF2B5EF4-FFF2-40B4-BE49-F238E27FC236}">
                  <a16:creationId xmlns:a16="http://schemas.microsoft.com/office/drawing/2014/main" id="{8DF94ACD-4066-4FC9-90B3-BA79822FFA7D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8;p15">
              <a:extLst>
                <a:ext uri="{FF2B5EF4-FFF2-40B4-BE49-F238E27FC236}">
                  <a16:creationId xmlns:a16="http://schemas.microsoft.com/office/drawing/2014/main" id="{B72BEE2C-2A78-42C1-87C3-CF196182584C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9;p15">
              <a:extLst>
                <a:ext uri="{FF2B5EF4-FFF2-40B4-BE49-F238E27FC236}">
                  <a16:creationId xmlns:a16="http://schemas.microsoft.com/office/drawing/2014/main" id="{AFFA085F-E0EE-411D-87DD-A49C8462A5D8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0;p15">
              <a:extLst>
                <a:ext uri="{FF2B5EF4-FFF2-40B4-BE49-F238E27FC236}">
                  <a16:creationId xmlns:a16="http://schemas.microsoft.com/office/drawing/2014/main" id="{70563C36-6B45-4167-BD53-5DC77A93043E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1;p15">
              <a:extLst>
                <a:ext uri="{FF2B5EF4-FFF2-40B4-BE49-F238E27FC236}">
                  <a16:creationId xmlns:a16="http://schemas.microsoft.com/office/drawing/2014/main" id="{CF956226-13B2-41A8-A821-04C0206763F1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2;p15">
              <a:extLst>
                <a:ext uri="{FF2B5EF4-FFF2-40B4-BE49-F238E27FC236}">
                  <a16:creationId xmlns:a16="http://schemas.microsoft.com/office/drawing/2014/main" id="{8840FB9C-FE8B-46AD-990C-1CD0577D02E5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3;p15">
              <a:extLst>
                <a:ext uri="{FF2B5EF4-FFF2-40B4-BE49-F238E27FC236}">
                  <a16:creationId xmlns:a16="http://schemas.microsoft.com/office/drawing/2014/main" id="{913BAE0F-D6DC-4D0B-AD4C-A64928D36469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60;p15">
            <a:extLst>
              <a:ext uri="{FF2B5EF4-FFF2-40B4-BE49-F238E27FC236}">
                <a16:creationId xmlns:a16="http://schemas.microsoft.com/office/drawing/2014/main" id="{50ED1C33-7A61-4E2A-97B4-8D95DA84C6ED}"/>
              </a:ext>
            </a:extLst>
          </p:cNvPr>
          <p:cNvGrpSpPr/>
          <p:nvPr/>
        </p:nvGrpSpPr>
        <p:grpSpPr>
          <a:xfrm>
            <a:off x="3621926" y="203972"/>
            <a:ext cx="518274" cy="526839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7" name="Google Shape;61;p15">
              <a:extLst>
                <a:ext uri="{FF2B5EF4-FFF2-40B4-BE49-F238E27FC236}">
                  <a16:creationId xmlns:a16="http://schemas.microsoft.com/office/drawing/2014/main" id="{EC85104C-7706-410E-8874-59397E85824C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2;p15">
              <a:extLst>
                <a:ext uri="{FF2B5EF4-FFF2-40B4-BE49-F238E27FC236}">
                  <a16:creationId xmlns:a16="http://schemas.microsoft.com/office/drawing/2014/main" id="{FA5BDD64-4D18-4E13-AA15-79BEE652B9E7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3;p15">
              <a:extLst>
                <a:ext uri="{FF2B5EF4-FFF2-40B4-BE49-F238E27FC236}">
                  <a16:creationId xmlns:a16="http://schemas.microsoft.com/office/drawing/2014/main" id="{D62D28C0-EED6-4FAC-B0FE-A878DB56282D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4;p15">
              <a:extLst>
                <a:ext uri="{FF2B5EF4-FFF2-40B4-BE49-F238E27FC236}">
                  <a16:creationId xmlns:a16="http://schemas.microsoft.com/office/drawing/2014/main" id="{7B4B5152-19B4-49E9-9A9A-C0316C77A70E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5;p15">
              <a:extLst>
                <a:ext uri="{FF2B5EF4-FFF2-40B4-BE49-F238E27FC236}">
                  <a16:creationId xmlns:a16="http://schemas.microsoft.com/office/drawing/2014/main" id="{F98E618A-F585-4E0F-A8C8-AE92333C5D47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6;p15">
              <a:extLst>
                <a:ext uri="{FF2B5EF4-FFF2-40B4-BE49-F238E27FC236}">
                  <a16:creationId xmlns:a16="http://schemas.microsoft.com/office/drawing/2014/main" id="{6062C769-5282-4F51-8EC1-E8392D54AB37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7;p15">
              <a:extLst>
                <a:ext uri="{FF2B5EF4-FFF2-40B4-BE49-F238E27FC236}">
                  <a16:creationId xmlns:a16="http://schemas.microsoft.com/office/drawing/2014/main" id="{783D7AE6-F4C8-42D4-8003-0BE7B6F2BD24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8;p15">
              <a:extLst>
                <a:ext uri="{FF2B5EF4-FFF2-40B4-BE49-F238E27FC236}">
                  <a16:creationId xmlns:a16="http://schemas.microsoft.com/office/drawing/2014/main" id="{D22F4290-C997-4DDB-9B3D-BE251692BEE3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9;p15">
              <a:extLst>
                <a:ext uri="{FF2B5EF4-FFF2-40B4-BE49-F238E27FC236}">
                  <a16:creationId xmlns:a16="http://schemas.microsoft.com/office/drawing/2014/main" id="{1A11011F-6092-4F4A-9B4D-19B4CCA41281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0;p15">
              <a:extLst>
                <a:ext uri="{FF2B5EF4-FFF2-40B4-BE49-F238E27FC236}">
                  <a16:creationId xmlns:a16="http://schemas.microsoft.com/office/drawing/2014/main" id="{96565088-10FF-460B-A4CE-54AD0DA4737B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1;p15">
              <a:extLst>
                <a:ext uri="{FF2B5EF4-FFF2-40B4-BE49-F238E27FC236}">
                  <a16:creationId xmlns:a16="http://schemas.microsoft.com/office/drawing/2014/main" id="{FE1723DB-A787-4302-8FB1-F17ABA42335D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2;p15">
              <a:extLst>
                <a:ext uri="{FF2B5EF4-FFF2-40B4-BE49-F238E27FC236}">
                  <a16:creationId xmlns:a16="http://schemas.microsoft.com/office/drawing/2014/main" id="{3DA59D7D-9DAA-4819-B489-AE03C4B37ADB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3;p15">
              <a:extLst>
                <a:ext uri="{FF2B5EF4-FFF2-40B4-BE49-F238E27FC236}">
                  <a16:creationId xmlns:a16="http://schemas.microsoft.com/office/drawing/2014/main" id="{F8AE86D0-1073-4DAB-AAA7-2DBE5C68225F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60;p15">
            <a:extLst>
              <a:ext uri="{FF2B5EF4-FFF2-40B4-BE49-F238E27FC236}">
                <a16:creationId xmlns:a16="http://schemas.microsoft.com/office/drawing/2014/main" id="{6C37AC59-30CC-496B-8E89-20B3323E3176}"/>
              </a:ext>
            </a:extLst>
          </p:cNvPr>
          <p:cNvGrpSpPr/>
          <p:nvPr/>
        </p:nvGrpSpPr>
        <p:grpSpPr>
          <a:xfrm>
            <a:off x="2827348" y="1955858"/>
            <a:ext cx="254114" cy="25831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28" name="Google Shape;61;p15">
              <a:extLst>
                <a:ext uri="{FF2B5EF4-FFF2-40B4-BE49-F238E27FC236}">
                  <a16:creationId xmlns:a16="http://schemas.microsoft.com/office/drawing/2014/main" id="{7C7BE098-1AF0-4586-B9F0-9D1C0CECF47E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62;p15">
              <a:extLst>
                <a:ext uri="{FF2B5EF4-FFF2-40B4-BE49-F238E27FC236}">
                  <a16:creationId xmlns:a16="http://schemas.microsoft.com/office/drawing/2014/main" id="{DDBCB8D9-62DD-49ED-9470-1B159784510B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3;p15">
              <a:extLst>
                <a:ext uri="{FF2B5EF4-FFF2-40B4-BE49-F238E27FC236}">
                  <a16:creationId xmlns:a16="http://schemas.microsoft.com/office/drawing/2014/main" id="{E4679436-24A5-4FC2-BF2D-2152C61993BC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;p15">
              <a:extLst>
                <a:ext uri="{FF2B5EF4-FFF2-40B4-BE49-F238E27FC236}">
                  <a16:creationId xmlns:a16="http://schemas.microsoft.com/office/drawing/2014/main" id="{A68CB777-337B-49FA-A05A-8DA620964422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5;p15">
              <a:extLst>
                <a:ext uri="{FF2B5EF4-FFF2-40B4-BE49-F238E27FC236}">
                  <a16:creationId xmlns:a16="http://schemas.microsoft.com/office/drawing/2014/main" id="{6CBC3A3D-FCAF-4494-AB7A-1B18BDED34FD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6;p15">
              <a:extLst>
                <a:ext uri="{FF2B5EF4-FFF2-40B4-BE49-F238E27FC236}">
                  <a16:creationId xmlns:a16="http://schemas.microsoft.com/office/drawing/2014/main" id="{9F7D4E70-F02C-4FC0-9736-FAF3BBB62D6A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7;p15">
              <a:extLst>
                <a:ext uri="{FF2B5EF4-FFF2-40B4-BE49-F238E27FC236}">
                  <a16:creationId xmlns:a16="http://schemas.microsoft.com/office/drawing/2014/main" id="{26B55B42-605C-4E79-986C-BCBCA597C0A1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8;p15">
              <a:extLst>
                <a:ext uri="{FF2B5EF4-FFF2-40B4-BE49-F238E27FC236}">
                  <a16:creationId xmlns:a16="http://schemas.microsoft.com/office/drawing/2014/main" id="{4C66D30F-EA4D-42EF-9E77-7BB4AD003D0A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9;p15">
              <a:extLst>
                <a:ext uri="{FF2B5EF4-FFF2-40B4-BE49-F238E27FC236}">
                  <a16:creationId xmlns:a16="http://schemas.microsoft.com/office/drawing/2014/main" id="{64D170EB-6638-4CD6-A339-B605F92EA957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0;p15">
              <a:extLst>
                <a:ext uri="{FF2B5EF4-FFF2-40B4-BE49-F238E27FC236}">
                  <a16:creationId xmlns:a16="http://schemas.microsoft.com/office/drawing/2014/main" id="{909C4104-6FB4-415C-BF5D-6397E5455867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1;p15">
              <a:extLst>
                <a:ext uri="{FF2B5EF4-FFF2-40B4-BE49-F238E27FC236}">
                  <a16:creationId xmlns:a16="http://schemas.microsoft.com/office/drawing/2014/main" id="{9392A5D7-B275-49AC-9C86-C280B07AA028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2;p15">
              <a:extLst>
                <a:ext uri="{FF2B5EF4-FFF2-40B4-BE49-F238E27FC236}">
                  <a16:creationId xmlns:a16="http://schemas.microsoft.com/office/drawing/2014/main" id="{83E6999F-A177-494F-9E6D-A760BB5272E3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3;p15">
              <a:extLst>
                <a:ext uri="{FF2B5EF4-FFF2-40B4-BE49-F238E27FC236}">
                  <a16:creationId xmlns:a16="http://schemas.microsoft.com/office/drawing/2014/main" id="{B0EBE203-173C-4D85-ABA7-3CD8125F28CF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60;p15">
            <a:extLst>
              <a:ext uri="{FF2B5EF4-FFF2-40B4-BE49-F238E27FC236}">
                <a16:creationId xmlns:a16="http://schemas.microsoft.com/office/drawing/2014/main" id="{54A6A2E7-1A2D-4138-BB2B-8043306478EB}"/>
              </a:ext>
            </a:extLst>
          </p:cNvPr>
          <p:cNvGrpSpPr/>
          <p:nvPr/>
        </p:nvGrpSpPr>
        <p:grpSpPr>
          <a:xfrm>
            <a:off x="451248" y="6008438"/>
            <a:ext cx="290432" cy="295231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57" name="Google Shape;61;p15">
              <a:extLst>
                <a:ext uri="{FF2B5EF4-FFF2-40B4-BE49-F238E27FC236}">
                  <a16:creationId xmlns:a16="http://schemas.microsoft.com/office/drawing/2014/main" id="{8C6BE2F2-B7D2-4858-911B-7A6A33441643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62;p15">
              <a:extLst>
                <a:ext uri="{FF2B5EF4-FFF2-40B4-BE49-F238E27FC236}">
                  <a16:creationId xmlns:a16="http://schemas.microsoft.com/office/drawing/2014/main" id="{D0C510B6-6586-43BD-A574-F2EF9E412D71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3;p15">
              <a:extLst>
                <a:ext uri="{FF2B5EF4-FFF2-40B4-BE49-F238E27FC236}">
                  <a16:creationId xmlns:a16="http://schemas.microsoft.com/office/drawing/2014/main" id="{2A11552D-5D1F-4FF3-A9AD-71E7C3B407CC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4;p15">
              <a:extLst>
                <a:ext uri="{FF2B5EF4-FFF2-40B4-BE49-F238E27FC236}">
                  <a16:creationId xmlns:a16="http://schemas.microsoft.com/office/drawing/2014/main" id="{05B55AE6-50FC-47DA-87F6-8E301644C6D3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5;p15">
              <a:extLst>
                <a:ext uri="{FF2B5EF4-FFF2-40B4-BE49-F238E27FC236}">
                  <a16:creationId xmlns:a16="http://schemas.microsoft.com/office/drawing/2014/main" id="{E48EEA8A-318D-4769-A284-FC7D3D558C53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6;p15">
              <a:extLst>
                <a:ext uri="{FF2B5EF4-FFF2-40B4-BE49-F238E27FC236}">
                  <a16:creationId xmlns:a16="http://schemas.microsoft.com/office/drawing/2014/main" id="{7C214707-BA24-483D-AF18-0BD69F6B1177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;p15">
              <a:extLst>
                <a:ext uri="{FF2B5EF4-FFF2-40B4-BE49-F238E27FC236}">
                  <a16:creationId xmlns:a16="http://schemas.microsoft.com/office/drawing/2014/main" id="{F4BF319D-3F61-4FCA-8FF1-D8550D4A58A9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8;p15">
              <a:extLst>
                <a:ext uri="{FF2B5EF4-FFF2-40B4-BE49-F238E27FC236}">
                  <a16:creationId xmlns:a16="http://schemas.microsoft.com/office/drawing/2014/main" id="{3151521D-64F9-4840-A161-2A3BB2AB1801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9;p15">
              <a:extLst>
                <a:ext uri="{FF2B5EF4-FFF2-40B4-BE49-F238E27FC236}">
                  <a16:creationId xmlns:a16="http://schemas.microsoft.com/office/drawing/2014/main" id="{D033B109-15E4-415E-A102-945384C3CB86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0;p15">
              <a:extLst>
                <a:ext uri="{FF2B5EF4-FFF2-40B4-BE49-F238E27FC236}">
                  <a16:creationId xmlns:a16="http://schemas.microsoft.com/office/drawing/2014/main" id="{20B2FE1F-7244-45BC-8594-DA6D3BA66C39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1;p15">
              <a:extLst>
                <a:ext uri="{FF2B5EF4-FFF2-40B4-BE49-F238E27FC236}">
                  <a16:creationId xmlns:a16="http://schemas.microsoft.com/office/drawing/2014/main" id="{B2082AAD-7B12-402A-91D4-CEB96457114D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2;p15">
              <a:extLst>
                <a:ext uri="{FF2B5EF4-FFF2-40B4-BE49-F238E27FC236}">
                  <a16:creationId xmlns:a16="http://schemas.microsoft.com/office/drawing/2014/main" id="{8D6E253F-866A-4424-8521-E512F46578E0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3;p15">
              <a:extLst>
                <a:ext uri="{FF2B5EF4-FFF2-40B4-BE49-F238E27FC236}">
                  <a16:creationId xmlns:a16="http://schemas.microsoft.com/office/drawing/2014/main" id="{DF132E6F-C73D-436F-BF09-4170B455B964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60;p15">
            <a:extLst>
              <a:ext uri="{FF2B5EF4-FFF2-40B4-BE49-F238E27FC236}">
                <a16:creationId xmlns:a16="http://schemas.microsoft.com/office/drawing/2014/main" id="{412490CF-A998-4FDD-93AB-94DCD8272F8F}"/>
              </a:ext>
            </a:extLst>
          </p:cNvPr>
          <p:cNvGrpSpPr/>
          <p:nvPr/>
        </p:nvGrpSpPr>
        <p:grpSpPr>
          <a:xfrm>
            <a:off x="8587065" y="389792"/>
            <a:ext cx="617080" cy="627278"/>
            <a:chOff x="3625000" y="3850950"/>
            <a:chExt cx="2024075" cy="2057525"/>
          </a:xfrm>
          <a:solidFill>
            <a:srgbClr val="2E4173"/>
          </a:solidFill>
        </p:grpSpPr>
        <p:sp>
          <p:nvSpPr>
            <p:cNvPr id="75" name="Google Shape;61;p15">
              <a:extLst>
                <a:ext uri="{FF2B5EF4-FFF2-40B4-BE49-F238E27FC236}">
                  <a16:creationId xmlns:a16="http://schemas.microsoft.com/office/drawing/2014/main" id="{A52A107F-90AC-48FD-B0BE-DBDF08A30C10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2;p15">
              <a:extLst>
                <a:ext uri="{FF2B5EF4-FFF2-40B4-BE49-F238E27FC236}">
                  <a16:creationId xmlns:a16="http://schemas.microsoft.com/office/drawing/2014/main" id="{4857753D-F983-4A89-A27E-F6CDC406BE1F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3;p15">
              <a:extLst>
                <a:ext uri="{FF2B5EF4-FFF2-40B4-BE49-F238E27FC236}">
                  <a16:creationId xmlns:a16="http://schemas.microsoft.com/office/drawing/2014/main" id="{2560A19D-23FD-453A-A65C-6C94DCFFC70E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4;p15">
              <a:extLst>
                <a:ext uri="{FF2B5EF4-FFF2-40B4-BE49-F238E27FC236}">
                  <a16:creationId xmlns:a16="http://schemas.microsoft.com/office/drawing/2014/main" id="{714326C5-7480-46D6-B964-4907253D8374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5;p15">
              <a:extLst>
                <a:ext uri="{FF2B5EF4-FFF2-40B4-BE49-F238E27FC236}">
                  <a16:creationId xmlns:a16="http://schemas.microsoft.com/office/drawing/2014/main" id="{3FF5F35D-F215-475F-A328-3EA553245058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6;p15">
              <a:extLst>
                <a:ext uri="{FF2B5EF4-FFF2-40B4-BE49-F238E27FC236}">
                  <a16:creationId xmlns:a16="http://schemas.microsoft.com/office/drawing/2014/main" id="{C1BA2ED9-9FF0-4096-BDC2-BBF44A5BD16C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7;p15">
              <a:extLst>
                <a:ext uri="{FF2B5EF4-FFF2-40B4-BE49-F238E27FC236}">
                  <a16:creationId xmlns:a16="http://schemas.microsoft.com/office/drawing/2014/main" id="{07DA90FB-DFAD-49B9-A6AF-9C5CEB38727C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8;p15">
              <a:extLst>
                <a:ext uri="{FF2B5EF4-FFF2-40B4-BE49-F238E27FC236}">
                  <a16:creationId xmlns:a16="http://schemas.microsoft.com/office/drawing/2014/main" id="{4C9D3F73-669C-4845-B144-E786428433B4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9;p15">
              <a:extLst>
                <a:ext uri="{FF2B5EF4-FFF2-40B4-BE49-F238E27FC236}">
                  <a16:creationId xmlns:a16="http://schemas.microsoft.com/office/drawing/2014/main" id="{010C67B8-2E93-4642-B220-80395E82CCCF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0;p15">
              <a:extLst>
                <a:ext uri="{FF2B5EF4-FFF2-40B4-BE49-F238E27FC236}">
                  <a16:creationId xmlns:a16="http://schemas.microsoft.com/office/drawing/2014/main" id="{EACB200A-7C0C-4879-8E1D-7123EE7DBD22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1;p15">
              <a:extLst>
                <a:ext uri="{FF2B5EF4-FFF2-40B4-BE49-F238E27FC236}">
                  <a16:creationId xmlns:a16="http://schemas.microsoft.com/office/drawing/2014/main" id="{0227B0A3-CECA-4E5B-AC78-F218FB6821A6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2;p15">
              <a:extLst>
                <a:ext uri="{FF2B5EF4-FFF2-40B4-BE49-F238E27FC236}">
                  <a16:creationId xmlns:a16="http://schemas.microsoft.com/office/drawing/2014/main" id="{F2DE1723-75C7-4EE2-A3DF-909DE1A6AB65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3;p15">
              <a:extLst>
                <a:ext uri="{FF2B5EF4-FFF2-40B4-BE49-F238E27FC236}">
                  <a16:creationId xmlns:a16="http://schemas.microsoft.com/office/drawing/2014/main" id="{B31BEFF2-C009-4D97-B8DB-EEE8D7D6E4A2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60;p15">
            <a:extLst>
              <a:ext uri="{FF2B5EF4-FFF2-40B4-BE49-F238E27FC236}">
                <a16:creationId xmlns:a16="http://schemas.microsoft.com/office/drawing/2014/main" id="{91D05F35-D4BA-4D77-A787-F528C8B20A9C}"/>
              </a:ext>
            </a:extLst>
          </p:cNvPr>
          <p:cNvGrpSpPr/>
          <p:nvPr/>
        </p:nvGrpSpPr>
        <p:grpSpPr>
          <a:xfrm>
            <a:off x="8286431" y="5935802"/>
            <a:ext cx="667640" cy="678673"/>
            <a:chOff x="3625000" y="3850950"/>
            <a:chExt cx="2024075" cy="2057525"/>
          </a:xfrm>
          <a:solidFill>
            <a:srgbClr val="2E4173"/>
          </a:solidFill>
        </p:grpSpPr>
        <p:sp>
          <p:nvSpPr>
            <p:cNvPr id="103" name="Google Shape;61;p15">
              <a:extLst>
                <a:ext uri="{FF2B5EF4-FFF2-40B4-BE49-F238E27FC236}">
                  <a16:creationId xmlns:a16="http://schemas.microsoft.com/office/drawing/2014/main" id="{CFEF80FE-E191-4220-8B4B-02FB1326DE43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2;p15">
              <a:extLst>
                <a:ext uri="{FF2B5EF4-FFF2-40B4-BE49-F238E27FC236}">
                  <a16:creationId xmlns:a16="http://schemas.microsoft.com/office/drawing/2014/main" id="{451C6CE9-E578-425E-9E45-240F78145C8E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3;p15">
              <a:extLst>
                <a:ext uri="{FF2B5EF4-FFF2-40B4-BE49-F238E27FC236}">
                  <a16:creationId xmlns:a16="http://schemas.microsoft.com/office/drawing/2014/main" id="{74A4E79F-0EE6-45CB-9082-FB834AC4CD4E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4;p15">
              <a:extLst>
                <a:ext uri="{FF2B5EF4-FFF2-40B4-BE49-F238E27FC236}">
                  <a16:creationId xmlns:a16="http://schemas.microsoft.com/office/drawing/2014/main" id="{6E034908-0A5B-4C8B-857F-90566AF07622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;p15">
              <a:extLst>
                <a:ext uri="{FF2B5EF4-FFF2-40B4-BE49-F238E27FC236}">
                  <a16:creationId xmlns:a16="http://schemas.microsoft.com/office/drawing/2014/main" id="{7B897869-7264-498F-9472-51BB99008A48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6;p15">
              <a:extLst>
                <a:ext uri="{FF2B5EF4-FFF2-40B4-BE49-F238E27FC236}">
                  <a16:creationId xmlns:a16="http://schemas.microsoft.com/office/drawing/2014/main" id="{597867C4-6961-44C9-9847-6780B4C9EBFA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7;p15">
              <a:extLst>
                <a:ext uri="{FF2B5EF4-FFF2-40B4-BE49-F238E27FC236}">
                  <a16:creationId xmlns:a16="http://schemas.microsoft.com/office/drawing/2014/main" id="{561629EC-C491-48C3-99F0-43A0345CE95C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8;p15">
              <a:extLst>
                <a:ext uri="{FF2B5EF4-FFF2-40B4-BE49-F238E27FC236}">
                  <a16:creationId xmlns:a16="http://schemas.microsoft.com/office/drawing/2014/main" id="{22DB0959-F81A-447D-8CEB-1AA596C9FCF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9;p15">
              <a:extLst>
                <a:ext uri="{FF2B5EF4-FFF2-40B4-BE49-F238E27FC236}">
                  <a16:creationId xmlns:a16="http://schemas.microsoft.com/office/drawing/2014/main" id="{078882BD-30CC-4619-9610-AC74F6ADB239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0;p15">
              <a:extLst>
                <a:ext uri="{FF2B5EF4-FFF2-40B4-BE49-F238E27FC236}">
                  <a16:creationId xmlns:a16="http://schemas.microsoft.com/office/drawing/2014/main" id="{F8871AA7-2466-4E97-BBC4-5F68EA9B0299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1;p15">
              <a:extLst>
                <a:ext uri="{FF2B5EF4-FFF2-40B4-BE49-F238E27FC236}">
                  <a16:creationId xmlns:a16="http://schemas.microsoft.com/office/drawing/2014/main" id="{79CC5904-4946-442A-A7E1-FF9922FA90AC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2;p15">
              <a:extLst>
                <a:ext uri="{FF2B5EF4-FFF2-40B4-BE49-F238E27FC236}">
                  <a16:creationId xmlns:a16="http://schemas.microsoft.com/office/drawing/2014/main" id="{3BA90DC3-A428-45F6-B027-B0E722174939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3;p15">
              <a:extLst>
                <a:ext uri="{FF2B5EF4-FFF2-40B4-BE49-F238E27FC236}">
                  <a16:creationId xmlns:a16="http://schemas.microsoft.com/office/drawing/2014/main" id="{589045A3-55E4-4A87-9F1D-8EE7C0723E67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شكل بيضاوي 115">
            <a:extLst>
              <a:ext uri="{FF2B5EF4-FFF2-40B4-BE49-F238E27FC236}">
                <a16:creationId xmlns:a16="http://schemas.microsoft.com/office/drawing/2014/main" id="{8D2563F1-41B5-4AF5-95B4-953F41A6BF2A}"/>
              </a:ext>
            </a:extLst>
          </p:cNvPr>
          <p:cNvSpPr/>
          <p:nvPr/>
        </p:nvSpPr>
        <p:spPr>
          <a:xfrm rot="19092250">
            <a:off x="7226624" y="1758295"/>
            <a:ext cx="5391931" cy="3495370"/>
          </a:xfrm>
          <a:custGeom>
            <a:avLst/>
            <a:gdLst>
              <a:gd name="connsiteX0" fmla="*/ 0 w 5739144"/>
              <a:gd name="connsiteY0" fmla="*/ 2208339 h 4416677"/>
              <a:gd name="connsiteX1" fmla="*/ 2869572 w 5739144"/>
              <a:gd name="connsiteY1" fmla="*/ 0 h 4416677"/>
              <a:gd name="connsiteX2" fmla="*/ 5739144 w 5739144"/>
              <a:gd name="connsiteY2" fmla="*/ 2208339 h 4416677"/>
              <a:gd name="connsiteX3" fmla="*/ 2869572 w 5739144"/>
              <a:gd name="connsiteY3" fmla="*/ 4416678 h 4416677"/>
              <a:gd name="connsiteX4" fmla="*/ 0 w 5739144"/>
              <a:gd name="connsiteY4" fmla="*/ 2208339 h 4416677"/>
              <a:gd name="connsiteX0" fmla="*/ 78 w 5739222"/>
              <a:gd name="connsiteY0" fmla="*/ 566149 h 2774488"/>
              <a:gd name="connsiteX1" fmla="*/ 2801210 w 5739222"/>
              <a:gd name="connsiteY1" fmla="*/ 477104 h 2774488"/>
              <a:gd name="connsiteX2" fmla="*/ 5739222 w 5739222"/>
              <a:gd name="connsiteY2" fmla="*/ 566149 h 2774488"/>
              <a:gd name="connsiteX3" fmla="*/ 2869650 w 5739222"/>
              <a:gd name="connsiteY3" fmla="*/ 2774488 h 2774488"/>
              <a:gd name="connsiteX4" fmla="*/ 78 w 5739222"/>
              <a:gd name="connsiteY4" fmla="*/ 566149 h 2774488"/>
              <a:gd name="connsiteX0" fmla="*/ 78 w 5739222"/>
              <a:gd name="connsiteY0" fmla="*/ 566149 h 2774488"/>
              <a:gd name="connsiteX1" fmla="*/ 2801210 w 5739222"/>
              <a:gd name="connsiteY1" fmla="*/ 477104 h 2774488"/>
              <a:gd name="connsiteX2" fmla="*/ 5739222 w 5739222"/>
              <a:gd name="connsiteY2" fmla="*/ 566149 h 2774488"/>
              <a:gd name="connsiteX3" fmla="*/ 2869650 w 5739222"/>
              <a:gd name="connsiteY3" fmla="*/ 2774488 h 2774488"/>
              <a:gd name="connsiteX4" fmla="*/ 78 w 5739222"/>
              <a:gd name="connsiteY4" fmla="*/ 566149 h 2774488"/>
              <a:gd name="connsiteX0" fmla="*/ 78 w 5739222"/>
              <a:gd name="connsiteY0" fmla="*/ 566149 h 2774488"/>
              <a:gd name="connsiteX1" fmla="*/ 2801210 w 5739222"/>
              <a:gd name="connsiteY1" fmla="*/ 477104 h 2774488"/>
              <a:gd name="connsiteX2" fmla="*/ 5739222 w 5739222"/>
              <a:gd name="connsiteY2" fmla="*/ 566149 h 2774488"/>
              <a:gd name="connsiteX3" fmla="*/ 2869650 w 5739222"/>
              <a:gd name="connsiteY3" fmla="*/ 2774488 h 2774488"/>
              <a:gd name="connsiteX4" fmla="*/ 78 w 5739222"/>
              <a:gd name="connsiteY4" fmla="*/ 566149 h 2774488"/>
              <a:gd name="connsiteX0" fmla="*/ 78 w 5739222"/>
              <a:gd name="connsiteY0" fmla="*/ 566149 h 2774488"/>
              <a:gd name="connsiteX1" fmla="*/ 2801210 w 5739222"/>
              <a:gd name="connsiteY1" fmla="*/ 477104 h 2774488"/>
              <a:gd name="connsiteX2" fmla="*/ 5739222 w 5739222"/>
              <a:gd name="connsiteY2" fmla="*/ 566149 h 2774488"/>
              <a:gd name="connsiteX3" fmla="*/ 2869650 w 5739222"/>
              <a:gd name="connsiteY3" fmla="*/ 2774488 h 2774488"/>
              <a:gd name="connsiteX4" fmla="*/ 78 w 5739222"/>
              <a:gd name="connsiteY4" fmla="*/ 566149 h 2774488"/>
              <a:gd name="connsiteX0" fmla="*/ 33425 w 5772569"/>
              <a:gd name="connsiteY0" fmla="*/ 559957 h 2768296"/>
              <a:gd name="connsiteX1" fmla="*/ 1428688 w 5772569"/>
              <a:gd name="connsiteY1" fmla="*/ 403435 h 2768296"/>
              <a:gd name="connsiteX2" fmla="*/ 2834557 w 5772569"/>
              <a:gd name="connsiteY2" fmla="*/ 470912 h 2768296"/>
              <a:gd name="connsiteX3" fmla="*/ 5772569 w 5772569"/>
              <a:gd name="connsiteY3" fmla="*/ 559957 h 2768296"/>
              <a:gd name="connsiteX4" fmla="*/ 2902997 w 5772569"/>
              <a:gd name="connsiteY4" fmla="*/ 2768296 h 2768296"/>
              <a:gd name="connsiteX5" fmla="*/ 33425 w 5772569"/>
              <a:gd name="connsiteY5" fmla="*/ 559957 h 2768296"/>
              <a:gd name="connsiteX0" fmla="*/ 33425 w 5772569"/>
              <a:gd name="connsiteY0" fmla="*/ 559957 h 2768296"/>
              <a:gd name="connsiteX1" fmla="*/ 1428688 w 5772569"/>
              <a:gd name="connsiteY1" fmla="*/ 403435 h 2768296"/>
              <a:gd name="connsiteX2" fmla="*/ 2834557 w 5772569"/>
              <a:gd name="connsiteY2" fmla="*/ 470912 h 2768296"/>
              <a:gd name="connsiteX3" fmla="*/ 5772569 w 5772569"/>
              <a:gd name="connsiteY3" fmla="*/ 559957 h 2768296"/>
              <a:gd name="connsiteX4" fmla="*/ 2902997 w 5772569"/>
              <a:gd name="connsiteY4" fmla="*/ 2768296 h 2768296"/>
              <a:gd name="connsiteX5" fmla="*/ 33425 w 5772569"/>
              <a:gd name="connsiteY5" fmla="*/ 559957 h 2768296"/>
              <a:gd name="connsiteX0" fmla="*/ 33425 w 5772569"/>
              <a:gd name="connsiteY0" fmla="*/ 559957 h 2768296"/>
              <a:gd name="connsiteX1" fmla="*/ 1428688 w 5772569"/>
              <a:gd name="connsiteY1" fmla="*/ 403435 h 2768296"/>
              <a:gd name="connsiteX2" fmla="*/ 2834557 w 5772569"/>
              <a:gd name="connsiteY2" fmla="*/ 470912 h 2768296"/>
              <a:gd name="connsiteX3" fmla="*/ 5772569 w 5772569"/>
              <a:gd name="connsiteY3" fmla="*/ 559957 h 2768296"/>
              <a:gd name="connsiteX4" fmla="*/ 2902997 w 5772569"/>
              <a:gd name="connsiteY4" fmla="*/ 2768296 h 2768296"/>
              <a:gd name="connsiteX5" fmla="*/ 33425 w 5772569"/>
              <a:gd name="connsiteY5" fmla="*/ 559957 h 2768296"/>
              <a:gd name="connsiteX0" fmla="*/ 42419 w 5781563"/>
              <a:gd name="connsiteY0" fmla="*/ 622616 h 2830955"/>
              <a:gd name="connsiteX1" fmla="*/ 1145378 w 5781563"/>
              <a:gd name="connsiteY1" fmla="*/ 363 h 2830955"/>
              <a:gd name="connsiteX2" fmla="*/ 2843551 w 5781563"/>
              <a:gd name="connsiteY2" fmla="*/ 533571 h 2830955"/>
              <a:gd name="connsiteX3" fmla="*/ 5781563 w 5781563"/>
              <a:gd name="connsiteY3" fmla="*/ 622616 h 2830955"/>
              <a:gd name="connsiteX4" fmla="*/ 2911991 w 5781563"/>
              <a:gd name="connsiteY4" fmla="*/ 2830955 h 2830955"/>
              <a:gd name="connsiteX5" fmla="*/ 42419 w 5781563"/>
              <a:gd name="connsiteY5" fmla="*/ 622616 h 2830955"/>
              <a:gd name="connsiteX0" fmla="*/ 64207 w 5803351"/>
              <a:gd name="connsiteY0" fmla="*/ 903678 h 3112017"/>
              <a:gd name="connsiteX1" fmla="*/ 791652 w 5803351"/>
              <a:gd name="connsiteY1" fmla="*/ 239 h 3112017"/>
              <a:gd name="connsiteX2" fmla="*/ 2865339 w 5803351"/>
              <a:gd name="connsiteY2" fmla="*/ 814633 h 3112017"/>
              <a:gd name="connsiteX3" fmla="*/ 5803351 w 5803351"/>
              <a:gd name="connsiteY3" fmla="*/ 903678 h 3112017"/>
              <a:gd name="connsiteX4" fmla="*/ 2933779 w 5803351"/>
              <a:gd name="connsiteY4" fmla="*/ 3112017 h 3112017"/>
              <a:gd name="connsiteX5" fmla="*/ 64207 w 5803351"/>
              <a:gd name="connsiteY5" fmla="*/ 903678 h 3112017"/>
              <a:gd name="connsiteX0" fmla="*/ 80470 w 5819614"/>
              <a:gd name="connsiteY0" fmla="*/ 945445 h 3153784"/>
              <a:gd name="connsiteX1" fmla="*/ 654472 w 5819614"/>
              <a:gd name="connsiteY1" fmla="*/ 228 h 3153784"/>
              <a:gd name="connsiteX2" fmla="*/ 2881602 w 5819614"/>
              <a:gd name="connsiteY2" fmla="*/ 856400 h 3153784"/>
              <a:gd name="connsiteX3" fmla="*/ 5819614 w 5819614"/>
              <a:gd name="connsiteY3" fmla="*/ 945445 h 3153784"/>
              <a:gd name="connsiteX4" fmla="*/ 2950042 w 5819614"/>
              <a:gd name="connsiteY4" fmla="*/ 3153784 h 3153784"/>
              <a:gd name="connsiteX5" fmla="*/ 80470 w 5819614"/>
              <a:gd name="connsiteY5" fmla="*/ 945445 h 3153784"/>
              <a:gd name="connsiteX0" fmla="*/ 80470 w 5884705"/>
              <a:gd name="connsiteY0" fmla="*/ 945423 h 3153762"/>
              <a:gd name="connsiteX1" fmla="*/ 654472 w 5884705"/>
              <a:gd name="connsiteY1" fmla="*/ 206 h 3153762"/>
              <a:gd name="connsiteX2" fmla="*/ 2881602 w 5884705"/>
              <a:gd name="connsiteY2" fmla="*/ 856378 h 3153762"/>
              <a:gd name="connsiteX3" fmla="*/ 4788388 w 5884705"/>
              <a:gd name="connsiteY3" fmla="*/ 452349 h 3153762"/>
              <a:gd name="connsiteX4" fmla="*/ 5819614 w 5884705"/>
              <a:gd name="connsiteY4" fmla="*/ 945423 h 3153762"/>
              <a:gd name="connsiteX5" fmla="*/ 2950042 w 5884705"/>
              <a:gd name="connsiteY5" fmla="*/ 3153762 h 3153762"/>
              <a:gd name="connsiteX6" fmla="*/ 80470 w 5884705"/>
              <a:gd name="connsiteY6" fmla="*/ 945423 h 3153762"/>
              <a:gd name="connsiteX0" fmla="*/ 80470 w 5883762"/>
              <a:gd name="connsiteY0" fmla="*/ 945411 h 3153750"/>
              <a:gd name="connsiteX1" fmla="*/ 654472 w 5883762"/>
              <a:gd name="connsiteY1" fmla="*/ 194 h 3153750"/>
              <a:gd name="connsiteX2" fmla="*/ 2881602 w 5883762"/>
              <a:gd name="connsiteY2" fmla="*/ 856366 h 3153750"/>
              <a:gd name="connsiteX3" fmla="*/ 4779900 w 5883762"/>
              <a:gd name="connsiteY3" fmla="*/ 172190 h 3153750"/>
              <a:gd name="connsiteX4" fmla="*/ 5819614 w 5883762"/>
              <a:gd name="connsiteY4" fmla="*/ 945411 h 3153750"/>
              <a:gd name="connsiteX5" fmla="*/ 2950042 w 5883762"/>
              <a:gd name="connsiteY5" fmla="*/ 3153750 h 3153750"/>
              <a:gd name="connsiteX6" fmla="*/ 80470 w 5883762"/>
              <a:gd name="connsiteY6" fmla="*/ 945411 h 3153750"/>
              <a:gd name="connsiteX0" fmla="*/ 80470 w 5875488"/>
              <a:gd name="connsiteY0" fmla="*/ 945406 h 3153745"/>
              <a:gd name="connsiteX1" fmla="*/ 654472 w 5875488"/>
              <a:gd name="connsiteY1" fmla="*/ 189 h 3153745"/>
              <a:gd name="connsiteX2" fmla="*/ 2881602 w 5875488"/>
              <a:gd name="connsiteY2" fmla="*/ 856361 h 3153745"/>
              <a:gd name="connsiteX3" fmla="*/ 4700139 w 5875488"/>
              <a:gd name="connsiteY3" fmla="*/ 32741 h 3153745"/>
              <a:gd name="connsiteX4" fmla="*/ 5819614 w 5875488"/>
              <a:gd name="connsiteY4" fmla="*/ 945406 h 3153745"/>
              <a:gd name="connsiteX5" fmla="*/ 2950042 w 5875488"/>
              <a:gd name="connsiteY5" fmla="*/ 3153745 h 3153745"/>
              <a:gd name="connsiteX6" fmla="*/ 80470 w 5875488"/>
              <a:gd name="connsiteY6" fmla="*/ 945406 h 3153745"/>
              <a:gd name="connsiteX0" fmla="*/ 80470 w 5875488"/>
              <a:gd name="connsiteY0" fmla="*/ 945406 h 3153745"/>
              <a:gd name="connsiteX1" fmla="*/ 654472 w 5875488"/>
              <a:gd name="connsiteY1" fmla="*/ 189 h 3153745"/>
              <a:gd name="connsiteX2" fmla="*/ 2881602 w 5875488"/>
              <a:gd name="connsiteY2" fmla="*/ 856361 h 3153745"/>
              <a:gd name="connsiteX3" fmla="*/ 4700139 w 5875488"/>
              <a:gd name="connsiteY3" fmla="*/ 32741 h 3153745"/>
              <a:gd name="connsiteX4" fmla="*/ 5819614 w 5875488"/>
              <a:gd name="connsiteY4" fmla="*/ 945406 h 3153745"/>
              <a:gd name="connsiteX5" fmla="*/ 2950042 w 5875488"/>
              <a:gd name="connsiteY5" fmla="*/ 3153745 h 3153745"/>
              <a:gd name="connsiteX6" fmla="*/ 80470 w 5875488"/>
              <a:gd name="connsiteY6" fmla="*/ 945406 h 3153745"/>
              <a:gd name="connsiteX0" fmla="*/ 80470 w 5875488"/>
              <a:gd name="connsiteY0" fmla="*/ 945406 h 3153745"/>
              <a:gd name="connsiteX1" fmla="*/ 654472 w 5875488"/>
              <a:gd name="connsiteY1" fmla="*/ 189 h 3153745"/>
              <a:gd name="connsiteX2" fmla="*/ 2881602 w 5875488"/>
              <a:gd name="connsiteY2" fmla="*/ 856361 h 3153745"/>
              <a:gd name="connsiteX3" fmla="*/ 4700139 w 5875488"/>
              <a:gd name="connsiteY3" fmla="*/ 32741 h 3153745"/>
              <a:gd name="connsiteX4" fmla="*/ 5819614 w 5875488"/>
              <a:gd name="connsiteY4" fmla="*/ 945406 h 3153745"/>
              <a:gd name="connsiteX5" fmla="*/ 2950042 w 5875488"/>
              <a:gd name="connsiteY5" fmla="*/ 3153745 h 3153745"/>
              <a:gd name="connsiteX6" fmla="*/ 80470 w 5875488"/>
              <a:gd name="connsiteY6" fmla="*/ 945406 h 3153745"/>
              <a:gd name="connsiteX0" fmla="*/ 80470 w 5822722"/>
              <a:gd name="connsiteY0" fmla="*/ 945406 h 3153745"/>
              <a:gd name="connsiteX1" fmla="*/ 654472 w 5822722"/>
              <a:gd name="connsiteY1" fmla="*/ 189 h 3153745"/>
              <a:gd name="connsiteX2" fmla="*/ 2881602 w 5822722"/>
              <a:gd name="connsiteY2" fmla="*/ 856361 h 3153745"/>
              <a:gd name="connsiteX3" fmla="*/ 4700139 w 5822722"/>
              <a:gd name="connsiteY3" fmla="*/ 32741 h 3153745"/>
              <a:gd name="connsiteX4" fmla="*/ 5819614 w 5822722"/>
              <a:gd name="connsiteY4" fmla="*/ 945406 h 3153745"/>
              <a:gd name="connsiteX5" fmla="*/ 2950042 w 5822722"/>
              <a:gd name="connsiteY5" fmla="*/ 3153745 h 3153745"/>
              <a:gd name="connsiteX6" fmla="*/ 80470 w 5822722"/>
              <a:gd name="connsiteY6" fmla="*/ 945406 h 3153745"/>
              <a:gd name="connsiteX0" fmla="*/ 25847 w 5768099"/>
              <a:gd name="connsiteY0" fmla="*/ 945406 h 3153745"/>
              <a:gd name="connsiteX1" fmla="*/ 599849 w 5768099"/>
              <a:gd name="connsiteY1" fmla="*/ 189 h 3153745"/>
              <a:gd name="connsiteX2" fmla="*/ 2826979 w 5768099"/>
              <a:gd name="connsiteY2" fmla="*/ 856361 h 3153745"/>
              <a:gd name="connsiteX3" fmla="*/ 4645516 w 5768099"/>
              <a:gd name="connsiteY3" fmla="*/ 32741 h 3153745"/>
              <a:gd name="connsiteX4" fmla="*/ 5764991 w 5768099"/>
              <a:gd name="connsiteY4" fmla="*/ 945406 h 3153745"/>
              <a:gd name="connsiteX5" fmla="*/ 2895419 w 5768099"/>
              <a:gd name="connsiteY5" fmla="*/ 3153745 h 3153745"/>
              <a:gd name="connsiteX6" fmla="*/ 25847 w 5768099"/>
              <a:gd name="connsiteY6" fmla="*/ 945406 h 3153745"/>
              <a:gd name="connsiteX0" fmla="*/ 25847 w 5817696"/>
              <a:gd name="connsiteY0" fmla="*/ 945406 h 3722189"/>
              <a:gd name="connsiteX1" fmla="*/ 599849 w 5817696"/>
              <a:gd name="connsiteY1" fmla="*/ 189 h 3722189"/>
              <a:gd name="connsiteX2" fmla="*/ 2826979 w 5817696"/>
              <a:gd name="connsiteY2" fmla="*/ 856361 h 3722189"/>
              <a:gd name="connsiteX3" fmla="*/ 4645516 w 5817696"/>
              <a:gd name="connsiteY3" fmla="*/ 32741 h 3722189"/>
              <a:gd name="connsiteX4" fmla="*/ 5764991 w 5817696"/>
              <a:gd name="connsiteY4" fmla="*/ 945406 h 3722189"/>
              <a:gd name="connsiteX5" fmla="*/ 2959621 w 5817696"/>
              <a:gd name="connsiteY5" fmla="*/ 3722189 h 3722189"/>
              <a:gd name="connsiteX6" fmla="*/ 25847 w 5817696"/>
              <a:gd name="connsiteY6" fmla="*/ 945406 h 3722189"/>
              <a:gd name="connsiteX0" fmla="*/ 25847 w 5819076"/>
              <a:gd name="connsiteY0" fmla="*/ 945406 h 3799312"/>
              <a:gd name="connsiteX1" fmla="*/ 599849 w 5819076"/>
              <a:gd name="connsiteY1" fmla="*/ 189 h 3799312"/>
              <a:gd name="connsiteX2" fmla="*/ 2826979 w 5819076"/>
              <a:gd name="connsiteY2" fmla="*/ 856361 h 3799312"/>
              <a:gd name="connsiteX3" fmla="*/ 4645516 w 5819076"/>
              <a:gd name="connsiteY3" fmla="*/ 32741 h 3799312"/>
              <a:gd name="connsiteX4" fmla="*/ 5764991 w 5819076"/>
              <a:gd name="connsiteY4" fmla="*/ 945406 h 3799312"/>
              <a:gd name="connsiteX5" fmla="*/ 2931558 w 5819076"/>
              <a:gd name="connsiteY5" fmla="*/ 3799312 h 3799312"/>
              <a:gd name="connsiteX6" fmla="*/ 25847 w 5819076"/>
              <a:gd name="connsiteY6" fmla="*/ 945406 h 3799312"/>
              <a:gd name="connsiteX0" fmla="*/ 25847 w 5822215"/>
              <a:gd name="connsiteY0" fmla="*/ 945406 h 4212990"/>
              <a:gd name="connsiteX1" fmla="*/ 599849 w 5822215"/>
              <a:gd name="connsiteY1" fmla="*/ 189 h 4212990"/>
              <a:gd name="connsiteX2" fmla="*/ 2826979 w 5822215"/>
              <a:gd name="connsiteY2" fmla="*/ 856361 h 4212990"/>
              <a:gd name="connsiteX3" fmla="*/ 4645516 w 5822215"/>
              <a:gd name="connsiteY3" fmla="*/ 32741 h 4212990"/>
              <a:gd name="connsiteX4" fmla="*/ 5764991 w 5822215"/>
              <a:gd name="connsiteY4" fmla="*/ 945406 h 4212990"/>
              <a:gd name="connsiteX5" fmla="*/ 2868370 w 5822215"/>
              <a:gd name="connsiteY5" fmla="*/ 4212990 h 4212990"/>
              <a:gd name="connsiteX6" fmla="*/ 25847 w 5822215"/>
              <a:gd name="connsiteY6" fmla="*/ 945406 h 4212990"/>
              <a:gd name="connsiteX0" fmla="*/ 25847 w 5837713"/>
              <a:gd name="connsiteY0" fmla="*/ 945406 h 3862829"/>
              <a:gd name="connsiteX1" fmla="*/ 599849 w 5837713"/>
              <a:gd name="connsiteY1" fmla="*/ 189 h 3862829"/>
              <a:gd name="connsiteX2" fmla="*/ 2826979 w 5837713"/>
              <a:gd name="connsiteY2" fmla="*/ 856361 h 3862829"/>
              <a:gd name="connsiteX3" fmla="*/ 4645516 w 5837713"/>
              <a:gd name="connsiteY3" fmla="*/ 32741 h 3862829"/>
              <a:gd name="connsiteX4" fmla="*/ 5764991 w 5837713"/>
              <a:gd name="connsiteY4" fmla="*/ 945406 h 3862829"/>
              <a:gd name="connsiteX5" fmla="*/ 2568145 w 5837713"/>
              <a:gd name="connsiteY5" fmla="*/ 3862829 h 3862829"/>
              <a:gd name="connsiteX6" fmla="*/ 25847 w 5837713"/>
              <a:gd name="connsiteY6" fmla="*/ 945406 h 3862829"/>
              <a:gd name="connsiteX0" fmla="*/ 24387 w 5837457"/>
              <a:gd name="connsiteY0" fmla="*/ 948271 h 3865694"/>
              <a:gd name="connsiteX1" fmla="*/ 598389 w 5837457"/>
              <a:gd name="connsiteY1" fmla="*/ 3054 h 3865694"/>
              <a:gd name="connsiteX2" fmla="*/ 2694161 w 5837457"/>
              <a:gd name="connsiteY2" fmla="*/ 1211961 h 3865694"/>
              <a:gd name="connsiteX3" fmla="*/ 4644056 w 5837457"/>
              <a:gd name="connsiteY3" fmla="*/ 35606 h 3865694"/>
              <a:gd name="connsiteX4" fmla="*/ 5763531 w 5837457"/>
              <a:gd name="connsiteY4" fmla="*/ 948271 h 3865694"/>
              <a:gd name="connsiteX5" fmla="*/ 2566685 w 5837457"/>
              <a:gd name="connsiteY5" fmla="*/ 3865694 h 3865694"/>
              <a:gd name="connsiteX6" fmla="*/ 24387 w 5837457"/>
              <a:gd name="connsiteY6" fmla="*/ 948271 h 3865694"/>
              <a:gd name="connsiteX0" fmla="*/ 24768 w 5837507"/>
              <a:gd name="connsiteY0" fmla="*/ 947032 h 3864455"/>
              <a:gd name="connsiteX1" fmla="*/ 598770 w 5837507"/>
              <a:gd name="connsiteY1" fmla="*/ 1815 h 3864455"/>
              <a:gd name="connsiteX2" fmla="*/ 2730187 w 5837507"/>
              <a:gd name="connsiteY2" fmla="*/ 690654 h 3864455"/>
              <a:gd name="connsiteX3" fmla="*/ 4644437 w 5837507"/>
              <a:gd name="connsiteY3" fmla="*/ 34367 h 3864455"/>
              <a:gd name="connsiteX4" fmla="*/ 5763912 w 5837507"/>
              <a:gd name="connsiteY4" fmla="*/ 947032 h 3864455"/>
              <a:gd name="connsiteX5" fmla="*/ 2567066 w 5837507"/>
              <a:gd name="connsiteY5" fmla="*/ 3864455 h 3864455"/>
              <a:gd name="connsiteX6" fmla="*/ 24768 w 5837507"/>
              <a:gd name="connsiteY6" fmla="*/ 947032 h 3864455"/>
              <a:gd name="connsiteX0" fmla="*/ 25383 w 5837614"/>
              <a:gd name="connsiteY0" fmla="*/ 961137 h 3878560"/>
              <a:gd name="connsiteX1" fmla="*/ 599385 w 5837614"/>
              <a:gd name="connsiteY1" fmla="*/ 15920 h 3878560"/>
              <a:gd name="connsiteX2" fmla="*/ 2786241 w 5837614"/>
              <a:gd name="connsiteY2" fmla="*/ 345481 h 3878560"/>
              <a:gd name="connsiteX3" fmla="*/ 4645052 w 5837614"/>
              <a:gd name="connsiteY3" fmla="*/ 48472 h 3878560"/>
              <a:gd name="connsiteX4" fmla="*/ 5764527 w 5837614"/>
              <a:gd name="connsiteY4" fmla="*/ 961137 h 3878560"/>
              <a:gd name="connsiteX5" fmla="*/ 2567681 w 5837614"/>
              <a:gd name="connsiteY5" fmla="*/ 3878560 h 3878560"/>
              <a:gd name="connsiteX6" fmla="*/ 25383 w 5837614"/>
              <a:gd name="connsiteY6" fmla="*/ 961137 h 3878560"/>
              <a:gd name="connsiteX0" fmla="*/ 25383 w 5892711"/>
              <a:gd name="connsiteY0" fmla="*/ 961954 h 3879377"/>
              <a:gd name="connsiteX1" fmla="*/ 599385 w 5892711"/>
              <a:gd name="connsiteY1" fmla="*/ 16737 h 3879377"/>
              <a:gd name="connsiteX2" fmla="*/ 2786241 w 5892711"/>
              <a:gd name="connsiteY2" fmla="*/ 346298 h 3879377"/>
              <a:gd name="connsiteX3" fmla="*/ 5020510 w 5892711"/>
              <a:gd name="connsiteY3" fmla="*/ 200961 h 3879377"/>
              <a:gd name="connsiteX4" fmla="*/ 5764527 w 5892711"/>
              <a:gd name="connsiteY4" fmla="*/ 961954 h 3879377"/>
              <a:gd name="connsiteX5" fmla="*/ 2567681 w 5892711"/>
              <a:gd name="connsiteY5" fmla="*/ 3879377 h 3879377"/>
              <a:gd name="connsiteX6" fmla="*/ 25383 w 5892711"/>
              <a:gd name="connsiteY6" fmla="*/ 961954 h 3879377"/>
              <a:gd name="connsiteX0" fmla="*/ 25383 w 5943305"/>
              <a:gd name="connsiteY0" fmla="*/ 961954 h 3879479"/>
              <a:gd name="connsiteX1" fmla="*/ 599385 w 5943305"/>
              <a:gd name="connsiteY1" fmla="*/ 16737 h 3879479"/>
              <a:gd name="connsiteX2" fmla="*/ 2786241 w 5943305"/>
              <a:gd name="connsiteY2" fmla="*/ 346298 h 3879479"/>
              <a:gd name="connsiteX3" fmla="*/ 5020510 w 5943305"/>
              <a:gd name="connsiteY3" fmla="*/ 200961 h 3879479"/>
              <a:gd name="connsiteX4" fmla="*/ 5820761 w 5943305"/>
              <a:gd name="connsiteY4" fmla="*/ 1066738 h 3879479"/>
              <a:gd name="connsiteX5" fmla="*/ 2567681 w 5943305"/>
              <a:gd name="connsiteY5" fmla="*/ 3879377 h 3879479"/>
              <a:gd name="connsiteX6" fmla="*/ 25383 w 5943305"/>
              <a:gd name="connsiteY6" fmla="*/ 961954 h 3879479"/>
              <a:gd name="connsiteX0" fmla="*/ 25383 w 5992159"/>
              <a:gd name="connsiteY0" fmla="*/ 961954 h 3879641"/>
              <a:gd name="connsiteX1" fmla="*/ 599385 w 5992159"/>
              <a:gd name="connsiteY1" fmla="*/ 16737 h 3879641"/>
              <a:gd name="connsiteX2" fmla="*/ 2786241 w 5992159"/>
              <a:gd name="connsiteY2" fmla="*/ 346298 h 3879641"/>
              <a:gd name="connsiteX3" fmla="*/ 5020510 w 5992159"/>
              <a:gd name="connsiteY3" fmla="*/ 200961 h 3879641"/>
              <a:gd name="connsiteX4" fmla="*/ 5874586 w 5992159"/>
              <a:gd name="connsiteY4" fmla="*/ 1128484 h 3879641"/>
              <a:gd name="connsiteX5" fmla="*/ 2567681 w 5992159"/>
              <a:gd name="connsiteY5" fmla="*/ 3879377 h 3879641"/>
              <a:gd name="connsiteX6" fmla="*/ 25383 w 5992159"/>
              <a:gd name="connsiteY6" fmla="*/ 961954 h 3879641"/>
              <a:gd name="connsiteX0" fmla="*/ 25383 w 5987459"/>
              <a:gd name="connsiteY0" fmla="*/ 961954 h 3879641"/>
              <a:gd name="connsiteX1" fmla="*/ 599385 w 5987459"/>
              <a:gd name="connsiteY1" fmla="*/ 16737 h 3879641"/>
              <a:gd name="connsiteX2" fmla="*/ 2786241 w 5987459"/>
              <a:gd name="connsiteY2" fmla="*/ 346298 h 3879641"/>
              <a:gd name="connsiteX3" fmla="*/ 5020510 w 5987459"/>
              <a:gd name="connsiteY3" fmla="*/ 200961 h 3879641"/>
              <a:gd name="connsiteX4" fmla="*/ 5874586 w 5987459"/>
              <a:gd name="connsiteY4" fmla="*/ 1128484 h 3879641"/>
              <a:gd name="connsiteX5" fmla="*/ 2567681 w 5987459"/>
              <a:gd name="connsiteY5" fmla="*/ 3879377 h 3879641"/>
              <a:gd name="connsiteX6" fmla="*/ 25383 w 5987459"/>
              <a:gd name="connsiteY6" fmla="*/ 961954 h 3879641"/>
              <a:gd name="connsiteX0" fmla="*/ 25383 w 5986636"/>
              <a:gd name="connsiteY0" fmla="*/ 961954 h 3879641"/>
              <a:gd name="connsiteX1" fmla="*/ 599385 w 5986636"/>
              <a:gd name="connsiteY1" fmla="*/ 16737 h 3879641"/>
              <a:gd name="connsiteX2" fmla="*/ 2786241 w 5986636"/>
              <a:gd name="connsiteY2" fmla="*/ 346298 h 3879641"/>
              <a:gd name="connsiteX3" fmla="*/ 5020510 w 5986636"/>
              <a:gd name="connsiteY3" fmla="*/ 200961 h 3879641"/>
              <a:gd name="connsiteX4" fmla="*/ 5874586 w 5986636"/>
              <a:gd name="connsiteY4" fmla="*/ 1128484 h 3879641"/>
              <a:gd name="connsiteX5" fmla="*/ 2567681 w 5986636"/>
              <a:gd name="connsiteY5" fmla="*/ 3879377 h 3879641"/>
              <a:gd name="connsiteX6" fmla="*/ 25383 w 5986636"/>
              <a:gd name="connsiteY6" fmla="*/ 961954 h 3879641"/>
              <a:gd name="connsiteX0" fmla="*/ 34276 w 5995529"/>
              <a:gd name="connsiteY0" fmla="*/ 1104332 h 4022019"/>
              <a:gd name="connsiteX1" fmla="*/ 513769 w 5995529"/>
              <a:gd name="connsiteY1" fmla="*/ 13301 h 4022019"/>
              <a:gd name="connsiteX2" fmla="*/ 2795134 w 5995529"/>
              <a:gd name="connsiteY2" fmla="*/ 488676 h 4022019"/>
              <a:gd name="connsiteX3" fmla="*/ 5029403 w 5995529"/>
              <a:gd name="connsiteY3" fmla="*/ 343339 h 4022019"/>
              <a:gd name="connsiteX4" fmla="*/ 5883479 w 5995529"/>
              <a:gd name="connsiteY4" fmla="*/ 1270862 h 4022019"/>
              <a:gd name="connsiteX5" fmla="*/ 2576574 w 5995529"/>
              <a:gd name="connsiteY5" fmla="*/ 4021755 h 4022019"/>
              <a:gd name="connsiteX6" fmla="*/ 34276 w 5995529"/>
              <a:gd name="connsiteY6" fmla="*/ 1104332 h 4022019"/>
              <a:gd name="connsiteX0" fmla="*/ 34276 w 6018134"/>
              <a:gd name="connsiteY0" fmla="*/ 1103544 h 4021231"/>
              <a:gd name="connsiteX1" fmla="*/ 513769 w 6018134"/>
              <a:gd name="connsiteY1" fmla="*/ 12513 h 4021231"/>
              <a:gd name="connsiteX2" fmla="*/ 2795134 w 6018134"/>
              <a:gd name="connsiteY2" fmla="*/ 487888 h 4021231"/>
              <a:gd name="connsiteX3" fmla="*/ 5226865 w 6018134"/>
              <a:gd name="connsiteY3" fmla="*/ 110237 h 4021231"/>
              <a:gd name="connsiteX4" fmla="*/ 5883479 w 6018134"/>
              <a:gd name="connsiteY4" fmla="*/ 1270074 h 4021231"/>
              <a:gd name="connsiteX5" fmla="*/ 2576574 w 6018134"/>
              <a:gd name="connsiteY5" fmla="*/ 4020967 h 4021231"/>
              <a:gd name="connsiteX6" fmla="*/ 34276 w 6018134"/>
              <a:gd name="connsiteY6" fmla="*/ 1103544 h 4021231"/>
              <a:gd name="connsiteX0" fmla="*/ 41827 w 6025688"/>
              <a:gd name="connsiteY0" fmla="*/ 1109353 h 4027040"/>
              <a:gd name="connsiteX1" fmla="*/ 521320 w 6025688"/>
              <a:gd name="connsiteY1" fmla="*/ 18322 h 4027040"/>
              <a:gd name="connsiteX2" fmla="*/ 3159211 w 6025688"/>
              <a:gd name="connsiteY2" fmla="*/ 403583 h 4027040"/>
              <a:gd name="connsiteX3" fmla="*/ 5234416 w 6025688"/>
              <a:gd name="connsiteY3" fmla="*/ 116046 h 4027040"/>
              <a:gd name="connsiteX4" fmla="*/ 5891030 w 6025688"/>
              <a:gd name="connsiteY4" fmla="*/ 1275883 h 4027040"/>
              <a:gd name="connsiteX5" fmla="*/ 2584125 w 6025688"/>
              <a:gd name="connsiteY5" fmla="*/ 4026776 h 4027040"/>
              <a:gd name="connsiteX6" fmla="*/ 41827 w 6025688"/>
              <a:gd name="connsiteY6" fmla="*/ 1109353 h 4027040"/>
              <a:gd name="connsiteX0" fmla="*/ 41827 w 6025688"/>
              <a:gd name="connsiteY0" fmla="*/ 1109353 h 3998118"/>
              <a:gd name="connsiteX1" fmla="*/ 521320 w 6025688"/>
              <a:gd name="connsiteY1" fmla="*/ 18322 h 3998118"/>
              <a:gd name="connsiteX2" fmla="*/ 3159211 w 6025688"/>
              <a:gd name="connsiteY2" fmla="*/ 403583 h 3998118"/>
              <a:gd name="connsiteX3" fmla="*/ 5234416 w 6025688"/>
              <a:gd name="connsiteY3" fmla="*/ 116046 h 3998118"/>
              <a:gd name="connsiteX4" fmla="*/ 5891030 w 6025688"/>
              <a:gd name="connsiteY4" fmla="*/ 1275883 h 3998118"/>
              <a:gd name="connsiteX5" fmla="*/ 2426005 w 6025688"/>
              <a:gd name="connsiteY5" fmla="*/ 3997851 h 3998118"/>
              <a:gd name="connsiteX6" fmla="*/ 41827 w 6025688"/>
              <a:gd name="connsiteY6" fmla="*/ 1109353 h 3998118"/>
              <a:gd name="connsiteX0" fmla="*/ 41827 w 6025688"/>
              <a:gd name="connsiteY0" fmla="*/ 1109353 h 4196420"/>
              <a:gd name="connsiteX1" fmla="*/ 521320 w 6025688"/>
              <a:gd name="connsiteY1" fmla="*/ 18322 h 4196420"/>
              <a:gd name="connsiteX2" fmla="*/ 3159211 w 6025688"/>
              <a:gd name="connsiteY2" fmla="*/ 403583 h 4196420"/>
              <a:gd name="connsiteX3" fmla="*/ 5234416 w 6025688"/>
              <a:gd name="connsiteY3" fmla="*/ 116046 h 4196420"/>
              <a:gd name="connsiteX4" fmla="*/ 5891030 w 6025688"/>
              <a:gd name="connsiteY4" fmla="*/ 1275883 h 4196420"/>
              <a:gd name="connsiteX5" fmla="*/ 2739317 w 6025688"/>
              <a:gd name="connsiteY5" fmla="*/ 4196175 h 4196420"/>
              <a:gd name="connsiteX6" fmla="*/ 41827 w 6025688"/>
              <a:gd name="connsiteY6" fmla="*/ 1109353 h 4196420"/>
              <a:gd name="connsiteX0" fmla="*/ 41827 w 6025688"/>
              <a:gd name="connsiteY0" fmla="*/ 1109353 h 3906209"/>
              <a:gd name="connsiteX1" fmla="*/ 521320 w 6025688"/>
              <a:gd name="connsiteY1" fmla="*/ 18322 h 3906209"/>
              <a:gd name="connsiteX2" fmla="*/ 3159211 w 6025688"/>
              <a:gd name="connsiteY2" fmla="*/ 403583 h 3906209"/>
              <a:gd name="connsiteX3" fmla="*/ 5234416 w 6025688"/>
              <a:gd name="connsiteY3" fmla="*/ 116046 h 3906209"/>
              <a:gd name="connsiteX4" fmla="*/ 5891030 w 6025688"/>
              <a:gd name="connsiteY4" fmla="*/ 1275883 h 3906209"/>
              <a:gd name="connsiteX5" fmla="*/ 2814811 w 6025688"/>
              <a:gd name="connsiteY5" fmla="*/ 3905930 h 3906209"/>
              <a:gd name="connsiteX6" fmla="*/ 41827 w 6025688"/>
              <a:gd name="connsiteY6" fmla="*/ 1109353 h 390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5688" h="3906209">
                <a:moveTo>
                  <a:pt x="41827" y="1109353"/>
                </a:moveTo>
                <a:cubicBezTo>
                  <a:pt x="-61692" y="556145"/>
                  <a:pt x="1756" y="135950"/>
                  <a:pt x="521320" y="18322"/>
                </a:cubicBezTo>
                <a:cubicBezTo>
                  <a:pt x="1040884" y="-99306"/>
                  <a:pt x="2373695" y="387296"/>
                  <a:pt x="3159211" y="403583"/>
                </a:cubicBezTo>
                <a:cubicBezTo>
                  <a:pt x="3944727" y="419870"/>
                  <a:pt x="4779113" y="-29337"/>
                  <a:pt x="5234416" y="116046"/>
                </a:cubicBezTo>
                <a:cubicBezTo>
                  <a:pt x="5689719" y="261429"/>
                  <a:pt x="6299835" y="662814"/>
                  <a:pt x="5891030" y="1275883"/>
                </a:cubicBezTo>
                <a:cubicBezTo>
                  <a:pt x="5482225" y="1888952"/>
                  <a:pt x="3789678" y="3933685"/>
                  <a:pt x="2814811" y="3905930"/>
                </a:cubicBezTo>
                <a:cubicBezTo>
                  <a:pt x="1839944" y="3878175"/>
                  <a:pt x="53234" y="1492250"/>
                  <a:pt x="41827" y="1109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132" name="Google Shape;60;p15">
            <a:extLst>
              <a:ext uri="{FF2B5EF4-FFF2-40B4-BE49-F238E27FC236}">
                <a16:creationId xmlns:a16="http://schemas.microsoft.com/office/drawing/2014/main" id="{735A4555-C909-4175-A62D-FBD8A48670D3}"/>
              </a:ext>
            </a:extLst>
          </p:cNvPr>
          <p:cNvGrpSpPr/>
          <p:nvPr/>
        </p:nvGrpSpPr>
        <p:grpSpPr>
          <a:xfrm>
            <a:off x="10702652" y="5989311"/>
            <a:ext cx="544891" cy="553896"/>
            <a:chOff x="3625000" y="3850950"/>
            <a:chExt cx="2024075" cy="2057525"/>
          </a:xfrm>
        </p:grpSpPr>
        <p:sp>
          <p:nvSpPr>
            <p:cNvPr id="133" name="Google Shape;61;p15">
              <a:extLst>
                <a:ext uri="{FF2B5EF4-FFF2-40B4-BE49-F238E27FC236}">
                  <a16:creationId xmlns:a16="http://schemas.microsoft.com/office/drawing/2014/main" id="{E204BCFE-0199-4604-BCAF-1C280CA6730D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2;p15">
              <a:extLst>
                <a:ext uri="{FF2B5EF4-FFF2-40B4-BE49-F238E27FC236}">
                  <a16:creationId xmlns:a16="http://schemas.microsoft.com/office/drawing/2014/main" id="{6143E4AC-1F63-4FCA-A5A3-4B63D118FDA4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3;p15">
              <a:extLst>
                <a:ext uri="{FF2B5EF4-FFF2-40B4-BE49-F238E27FC236}">
                  <a16:creationId xmlns:a16="http://schemas.microsoft.com/office/drawing/2014/main" id="{84CAD875-5DC7-4709-9F5F-D1C7DEB711D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4;p15">
              <a:extLst>
                <a:ext uri="{FF2B5EF4-FFF2-40B4-BE49-F238E27FC236}">
                  <a16:creationId xmlns:a16="http://schemas.microsoft.com/office/drawing/2014/main" id="{5DBFD3A2-8B24-4B06-99F0-3543E7097DF1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5;p15">
              <a:extLst>
                <a:ext uri="{FF2B5EF4-FFF2-40B4-BE49-F238E27FC236}">
                  <a16:creationId xmlns:a16="http://schemas.microsoft.com/office/drawing/2014/main" id="{5B0D81BB-53E4-4F51-A67E-A989C0B168AB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6;p15">
              <a:extLst>
                <a:ext uri="{FF2B5EF4-FFF2-40B4-BE49-F238E27FC236}">
                  <a16:creationId xmlns:a16="http://schemas.microsoft.com/office/drawing/2014/main" id="{7CD2E883-DE6E-48AA-A78F-E71B5DC82E7A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7;p15">
              <a:extLst>
                <a:ext uri="{FF2B5EF4-FFF2-40B4-BE49-F238E27FC236}">
                  <a16:creationId xmlns:a16="http://schemas.microsoft.com/office/drawing/2014/main" id="{8C6A356E-6720-45AA-9FCE-926DC3E214F8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8;p15">
              <a:extLst>
                <a:ext uri="{FF2B5EF4-FFF2-40B4-BE49-F238E27FC236}">
                  <a16:creationId xmlns:a16="http://schemas.microsoft.com/office/drawing/2014/main" id="{7D86378E-91D7-4F13-A013-C30076D70EE7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9;p15">
              <a:extLst>
                <a:ext uri="{FF2B5EF4-FFF2-40B4-BE49-F238E27FC236}">
                  <a16:creationId xmlns:a16="http://schemas.microsoft.com/office/drawing/2014/main" id="{B8507CFD-258E-4270-BA34-53D429DC8E3C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0;p15">
              <a:extLst>
                <a:ext uri="{FF2B5EF4-FFF2-40B4-BE49-F238E27FC236}">
                  <a16:creationId xmlns:a16="http://schemas.microsoft.com/office/drawing/2014/main" id="{CCD98E83-725B-40FA-9A1F-20E7FBC677DE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1;p15">
              <a:extLst>
                <a:ext uri="{FF2B5EF4-FFF2-40B4-BE49-F238E27FC236}">
                  <a16:creationId xmlns:a16="http://schemas.microsoft.com/office/drawing/2014/main" id="{21F817B5-B8E6-4104-AD08-90BC74E3257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2;p15">
              <a:extLst>
                <a:ext uri="{FF2B5EF4-FFF2-40B4-BE49-F238E27FC236}">
                  <a16:creationId xmlns:a16="http://schemas.microsoft.com/office/drawing/2014/main" id="{43E9B442-5DCC-40C6-98DC-5EB12C001A75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3;p15">
              <a:extLst>
                <a:ext uri="{FF2B5EF4-FFF2-40B4-BE49-F238E27FC236}">
                  <a16:creationId xmlns:a16="http://schemas.microsoft.com/office/drawing/2014/main" id="{F50D316D-0104-40F5-9B2B-392589405042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74;p15">
              <a:extLst>
                <a:ext uri="{FF2B5EF4-FFF2-40B4-BE49-F238E27FC236}">
                  <a16:creationId xmlns:a16="http://schemas.microsoft.com/office/drawing/2014/main" id="{E29E6043-4DD8-420A-B000-6B262E5288A9}"/>
                </a:ext>
              </a:extLst>
            </p:cNvPr>
            <p:cNvGrpSpPr/>
            <p:nvPr/>
          </p:nvGrpSpPr>
          <p:grpSpPr>
            <a:xfrm>
              <a:off x="4102450" y="4478900"/>
              <a:ext cx="1016800" cy="904525"/>
              <a:chOff x="4102450" y="4478900"/>
              <a:chExt cx="1016800" cy="904525"/>
            </a:xfrm>
          </p:grpSpPr>
          <p:sp>
            <p:nvSpPr>
              <p:cNvPr id="147" name="Google Shape;75;p15">
                <a:extLst>
                  <a:ext uri="{FF2B5EF4-FFF2-40B4-BE49-F238E27FC236}">
                    <a16:creationId xmlns:a16="http://schemas.microsoft.com/office/drawing/2014/main" id="{3BBA4AED-F73F-4418-A9E4-2157BAF20AB5}"/>
                  </a:ext>
                </a:extLst>
              </p:cNvPr>
              <p:cNvSpPr/>
              <p:nvPr/>
            </p:nvSpPr>
            <p:spPr>
              <a:xfrm>
                <a:off x="4102450" y="4900300"/>
                <a:ext cx="273250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0" h="12518" extrusionOk="0">
                    <a:moveTo>
                      <a:pt x="4904" y="1"/>
                    </a:moveTo>
                    <a:cubicBezTo>
                      <a:pt x="4631" y="1"/>
                      <a:pt x="4356" y="30"/>
                      <a:pt x="4084" y="91"/>
                    </a:cubicBezTo>
                    <a:cubicBezTo>
                      <a:pt x="1488" y="675"/>
                      <a:pt x="0" y="3901"/>
                      <a:pt x="762" y="7307"/>
                    </a:cubicBezTo>
                    <a:cubicBezTo>
                      <a:pt x="1444" y="10365"/>
                      <a:pt x="3700" y="12517"/>
                      <a:pt x="6027" y="12517"/>
                    </a:cubicBezTo>
                    <a:cubicBezTo>
                      <a:pt x="6300" y="12517"/>
                      <a:pt x="6574" y="12488"/>
                      <a:pt x="6846" y="12426"/>
                    </a:cubicBezTo>
                    <a:cubicBezTo>
                      <a:pt x="9442" y="11843"/>
                      <a:pt x="10930" y="8616"/>
                      <a:pt x="10168" y="5199"/>
                    </a:cubicBezTo>
                    <a:cubicBezTo>
                      <a:pt x="9486" y="2152"/>
                      <a:pt x="7230" y="1"/>
                      <a:pt x="4904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76;p15">
                <a:extLst>
                  <a:ext uri="{FF2B5EF4-FFF2-40B4-BE49-F238E27FC236}">
                    <a16:creationId xmlns:a16="http://schemas.microsoft.com/office/drawing/2014/main" id="{0714CD3C-2CB1-4F48-BD57-F59CCE18ABD0}"/>
                  </a:ext>
                </a:extLst>
              </p:cNvPr>
              <p:cNvSpPr/>
              <p:nvPr/>
            </p:nvSpPr>
            <p:spPr>
              <a:xfrm>
                <a:off x="4631075" y="4781825"/>
                <a:ext cx="273275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2518" extrusionOk="0">
                    <a:moveTo>
                      <a:pt x="4904" y="1"/>
                    </a:moveTo>
                    <a:cubicBezTo>
                      <a:pt x="4631" y="1"/>
                      <a:pt x="4357" y="31"/>
                      <a:pt x="4084" y="92"/>
                    </a:cubicBezTo>
                    <a:cubicBezTo>
                      <a:pt x="1489" y="675"/>
                      <a:pt x="1" y="3902"/>
                      <a:pt x="763" y="7307"/>
                    </a:cubicBezTo>
                    <a:cubicBezTo>
                      <a:pt x="1445" y="10356"/>
                      <a:pt x="3702" y="12517"/>
                      <a:pt x="6030" y="12517"/>
                    </a:cubicBezTo>
                    <a:cubicBezTo>
                      <a:pt x="6302" y="12517"/>
                      <a:pt x="6575" y="12488"/>
                      <a:pt x="6847" y="12427"/>
                    </a:cubicBezTo>
                    <a:cubicBezTo>
                      <a:pt x="9442" y="11843"/>
                      <a:pt x="10930" y="8605"/>
                      <a:pt x="10168" y="5200"/>
                    </a:cubicBezTo>
                    <a:cubicBezTo>
                      <a:pt x="9487" y="2152"/>
                      <a:pt x="7231" y="1"/>
                      <a:pt x="4904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77;p15">
                <a:extLst>
                  <a:ext uri="{FF2B5EF4-FFF2-40B4-BE49-F238E27FC236}">
                    <a16:creationId xmlns:a16="http://schemas.microsoft.com/office/drawing/2014/main" id="{47428F13-9CBC-433A-BCBC-B88A49B66E65}"/>
                  </a:ext>
                </a:extLst>
              </p:cNvPr>
              <p:cNvSpPr/>
              <p:nvPr/>
            </p:nvSpPr>
            <p:spPr>
              <a:xfrm>
                <a:off x="4405750" y="5122425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104" y="0"/>
                    </a:moveTo>
                    <a:cubicBezTo>
                      <a:pt x="3875" y="0"/>
                      <a:pt x="3646" y="25"/>
                      <a:pt x="3418" y="77"/>
                    </a:cubicBezTo>
                    <a:cubicBezTo>
                      <a:pt x="1251" y="565"/>
                      <a:pt x="1" y="3267"/>
                      <a:pt x="643" y="6101"/>
                    </a:cubicBezTo>
                    <a:cubicBezTo>
                      <a:pt x="1219" y="8647"/>
                      <a:pt x="3099" y="10440"/>
                      <a:pt x="5041" y="10440"/>
                    </a:cubicBezTo>
                    <a:cubicBezTo>
                      <a:pt x="5270" y="10440"/>
                      <a:pt x="5499" y="10415"/>
                      <a:pt x="5727" y="10364"/>
                    </a:cubicBezTo>
                    <a:cubicBezTo>
                      <a:pt x="7894" y="9875"/>
                      <a:pt x="9133" y="7185"/>
                      <a:pt x="8502" y="4339"/>
                    </a:cubicBezTo>
                    <a:cubicBezTo>
                      <a:pt x="7926" y="1793"/>
                      <a:pt x="6046" y="0"/>
                      <a:pt x="410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78;p15">
                <a:extLst>
                  <a:ext uri="{FF2B5EF4-FFF2-40B4-BE49-F238E27FC236}">
                    <a16:creationId xmlns:a16="http://schemas.microsoft.com/office/drawing/2014/main" id="{4E29DDF6-6115-4C9B-988C-2AE8DA5DA5DD}"/>
                  </a:ext>
                </a:extLst>
              </p:cNvPr>
              <p:cNvSpPr/>
              <p:nvPr/>
            </p:nvSpPr>
            <p:spPr>
              <a:xfrm>
                <a:off x="4854325" y="4478900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089" y="0"/>
                    </a:moveTo>
                    <a:cubicBezTo>
                      <a:pt x="3861" y="0"/>
                      <a:pt x="3633" y="25"/>
                      <a:pt x="3405" y="76"/>
                    </a:cubicBezTo>
                    <a:cubicBezTo>
                      <a:pt x="1238" y="565"/>
                      <a:pt x="0" y="3267"/>
                      <a:pt x="643" y="6101"/>
                    </a:cubicBezTo>
                    <a:cubicBezTo>
                      <a:pt x="1208" y="8647"/>
                      <a:pt x="3087" y="10440"/>
                      <a:pt x="5029" y="10440"/>
                    </a:cubicBezTo>
                    <a:cubicBezTo>
                      <a:pt x="5257" y="10440"/>
                      <a:pt x="5487" y="10415"/>
                      <a:pt x="5715" y="10363"/>
                    </a:cubicBezTo>
                    <a:cubicBezTo>
                      <a:pt x="7882" y="9887"/>
                      <a:pt x="9132" y="7184"/>
                      <a:pt x="8489" y="4339"/>
                    </a:cubicBezTo>
                    <a:cubicBezTo>
                      <a:pt x="7925" y="1802"/>
                      <a:pt x="6034" y="0"/>
                      <a:pt x="4089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79;p15">
                <a:extLst>
                  <a:ext uri="{FF2B5EF4-FFF2-40B4-BE49-F238E27FC236}">
                    <a16:creationId xmlns:a16="http://schemas.microsoft.com/office/drawing/2014/main" id="{2E4EC11E-3970-4532-92DF-895899A4EB47}"/>
                  </a:ext>
                </a:extLst>
              </p:cNvPr>
              <p:cNvSpPr/>
              <p:nvPr/>
            </p:nvSpPr>
            <p:spPr>
              <a:xfrm>
                <a:off x="4976650" y="5018350"/>
                <a:ext cx="14260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524" extrusionOk="0">
                    <a:moveTo>
                      <a:pt x="2564" y="0"/>
                    </a:moveTo>
                    <a:cubicBezTo>
                      <a:pt x="2420" y="0"/>
                      <a:pt x="2276" y="16"/>
                      <a:pt x="2132" y="49"/>
                    </a:cubicBezTo>
                    <a:cubicBezTo>
                      <a:pt x="775" y="346"/>
                      <a:pt x="1" y="2037"/>
                      <a:pt x="406" y="3811"/>
                    </a:cubicBezTo>
                    <a:cubicBezTo>
                      <a:pt x="758" y="5402"/>
                      <a:pt x="1934" y="6524"/>
                      <a:pt x="3151" y="6524"/>
                    </a:cubicBezTo>
                    <a:cubicBezTo>
                      <a:pt x="3292" y="6524"/>
                      <a:pt x="3432" y="6509"/>
                      <a:pt x="3573" y="6478"/>
                    </a:cubicBezTo>
                    <a:cubicBezTo>
                      <a:pt x="4930" y="6168"/>
                      <a:pt x="5704" y="4490"/>
                      <a:pt x="5299" y="2716"/>
                    </a:cubicBezTo>
                    <a:cubicBezTo>
                      <a:pt x="4948" y="1129"/>
                      <a:pt x="3778" y="0"/>
                      <a:pt x="256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60;p15">
            <a:extLst>
              <a:ext uri="{FF2B5EF4-FFF2-40B4-BE49-F238E27FC236}">
                <a16:creationId xmlns:a16="http://schemas.microsoft.com/office/drawing/2014/main" id="{E6DE4BB0-A0A1-463A-933C-983C6A11BA72}"/>
              </a:ext>
            </a:extLst>
          </p:cNvPr>
          <p:cNvGrpSpPr/>
          <p:nvPr/>
        </p:nvGrpSpPr>
        <p:grpSpPr>
          <a:xfrm>
            <a:off x="7568792" y="4193410"/>
            <a:ext cx="1016906" cy="1033712"/>
            <a:chOff x="3625000" y="3850950"/>
            <a:chExt cx="2024075" cy="2057525"/>
          </a:xfrm>
        </p:grpSpPr>
        <p:sp>
          <p:nvSpPr>
            <p:cNvPr id="154" name="Google Shape;61;p15">
              <a:extLst>
                <a:ext uri="{FF2B5EF4-FFF2-40B4-BE49-F238E27FC236}">
                  <a16:creationId xmlns:a16="http://schemas.microsoft.com/office/drawing/2014/main" id="{E76CF462-7612-43A2-BB47-5D1619DE9D44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2;p15">
              <a:extLst>
                <a:ext uri="{FF2B5EF4-FFF2-40B4-BE49-F238E27FC236}">
                  <a16:creationId xmlns:a16="http://schemas.microsoft.com/office/drawing/2014/main" id="{8925C401-4935-46C7-B815-FA6835C698CB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3;p15">
              <a:extLst>
                <a:ext uri="{FF2B5EF4-FFF2-40B4-BE49-F238E27FC236}">
                  <a16:creationId xmlns:a16="http://schemas.microsoft.com/office/drawing/2014/main" id="{5C78DEB3-8E59-44A3-9422-C4EF98908DE4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4;p15">
              <a:extLst>
                <a:ext uri="{FF2B5EF4-FFF2-40B4-BE49-F238E27FC236}">
                  <a16:creationId xmlns:a16="http://schemas.microsoft.com/office/drawing/2014/main" id="{8DAFBB36-F873-48FC-A3F0-1157014132D6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5;p15">
              <a:extLst>
                <a:ext uri="{FF2B5EF4-FFF2-40B4-BE49-F238E27FC236}">
                  <a16:creationId xmlns:a16="http://schemas.microsoft.com/office/drawing/2014/main" id="{F61F0C41-8AA9-4D2C-A33D-BFA8C113E852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66;p15">
              <a:extLst>
                <a:ext uri="{FF2B5EF4-FFF2-40B4-BE49-F238E27FC236}">
                  <a16:creationId xmlns:a16="http://schemas.microsoft.com/office/drawing/2014/main" id="{5CA2C928-8E7A-43A2-9DC4-4C371491C6C5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67;p15">
              <a:extLst>
                <a:ext uri="{FF2B5EF4-FFF2-40B4-BE49-F238E27FC236}">
                  <a16:creationId xmlns:a16="http://schemas.microsoft.com/office/drawing/2014/main" id="{4EB3EC9C-B981-4983-868F-94BFB06D96EA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68;p15">
              <a:extLst>
                <a:ext uri="{FF2B5EF4-FFF2-40B4-BE49-F238E27FC236}">
                  <a16:creationId xmlns:a16="http://schemas.microsoft.com/office/drawing/2014/main" id="{FF2FE9EA-BC42-4EFB-8F38-F0642A767AB8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69;p15">
              <a:extLst>
                <a:ext uri="{FF2B5EF4-FFF2-40B4-BE49-F238E27FC236}">
                  <a16:creationId xmlns:a16="http://schemas.microsoft.com/office/drawing/2014/main" id="{F76765C1-D623-4999-92AA-460365FF9E08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0;p15">
              <a:extLst>
                <a:ext uri="{FF2B5EF4-FFF2-40B4-BE49-F238E27FC236}">
                  <a16:creationId xmlns:a16="http://schemas.microsoft.com/office/drawing/2014/main" id="{78653DE3-24A3-4CBD-892A-42E3330ED9F1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1;p15">
              <a:extLst>
                <a:ext uri="{FF2B5EF4-FFF2-40B4-BE49-F238E27FC236}">
                  <a16:creationId xmlns:a16="http://schemas.microsoft.com/office/drawing/2014/main" id="{3A652AF7-3FB8-4549-B819-5602BA054665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2;p15">
              <a:extLst>
                <a:ext uri="{FF2B5EF4-FFF2-40B4-BE49-F238E27FC236}">
                  <a16:creationId xmlns:a16="http://schemas.microsoft.com/office/drawing/2014/main" id="{1D3120E9-AD1B-4E70-8EC2-54EC0199C24B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3;p15">
              <a:extLst>
                <a:ext uri="{FF2B5EF4-FFF2-40B4-BE49-F238E27FC236}">
                  <a16:creationId xmlns:a16="http://schemas.microsoft.com/office/drawing/2014/main" id="{EBCC04D6-7BE0-47DE-863C-62C2F61302A1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" name="Google Shape;74;p15">
              <a:extLst>
                <a:ext uri="{FF2B5EF4-FFF2-40B4-BE49-F238E27FC236}">
                  <a16:creationId xmlns:a16="http://schemas.microsoft.com/office/drawing/2014/main" id="{D79668F6-3E83-4350-A04D-BBDC27B5070A}"/>
                </a:ext>
              </a:extLst>
            </p:cNvPr>
            <p:cNvGrpSpPr/>
            <p:nvPr/>
          </p:nvGrpSpPr>
          <p:grpSpPr>
            <a:xfrm>
              <a:off x="4102450" y="4478900"/>
              <a:ext cx="1016800" cy="904525"/>
              <a:chOff x="4102450" y="4478900"/>
              <a:chExt cx="1016800" cy="904525"/>
            </a:xfrm>
          </p:grpSpPr>
          <p:sp>
            <p:nvSpPr>
              <p:cNvPr id="168" name="Google Shape;75;p15">
                <a:extLst>
                  <a:ext uri="{FF2B5EF4-FFF2-40B4-BE49-F238E27FC236}">
                    <a16:creationId xmlns:a16="http://schemas.microsoft.com/office/drawing/2014/main" id="{FF12187E-6A1A-4696-93DC-10F454C6BCDD}"/>
                  </a:ext>
                </a:extLst>
              </p:cNvPr>
              <p:cNvSpPr/>
              <p:nvPr/>
            </p:nvSpPr>
            <p:spPr>
              <a:xfrm>
                <a:off x="4102450" y="4900300"/>
                <a:ext cx="273250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0" h="12518" extrusionOk="0">
                    <a:moveTo>
                      <a:pt x="4904" y="1"/>
                    </a:moveTo>
                    <a:cubicBezTo>
                      <a:pt x="4631" y="1"/>
                      <a:pt x="4356" y="30"/>
                      <a:pt x="4084" y="91"/>
                    </a:cubicBezTo>
                    <a:cubicBezTo>
                      <a:pt x="1488" y="675"/>
                      <a:pt x="0" y="3901"/>
                      <a:pt x="762" y="7307"/>
                    </a:cubicBezTo>
                    <a:cubicBezTo>
                      <a:pt x="1444" y="10365"/>
                      <a:pt x="3700" y="12517"/>
                      <a:pt x="6027" y="12517"/>
                    </a:cubicBezTo>
                    <a:cubicBezTo>
                      <a:pt x="6300" y="12517"/>
                      <a:pt x="6574" y="12488"/>
                      <a:pt x="6846" y="12426"/>
                    </a:cubicBezTo>
                    <a:cubicBezTo>
                      <a:pt x="9442" y="11843"/>
                      <a:pt x="10930" y="8616"/>
                      <a:pt x="10168" y="5199"/>
                    </a:cubicBezTo>
                    <a:cubicBezTo>
                      <a:pt x="9486" y="2152"/>
                      <a:pt x="7230" y="1"/>
                      <a:pt x="4904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76;p15">
                <a:extLst>
                  <a:ext uri="{FF2B5EF4-FFF2-40B4-BE49-F238E27FC236}">
                    <a16:creationId xmlns:a16="http://schemas.microsoft.com/office/drawing/2014/main" id="{A6A51C09-04A3-4892-A4DD-F65046622823}"/>
                  </a:ext>
                </a:extLst>
              </p:cNvPr>
              <p:cNvSpPr/>
              <p:nvPr/>
            </p:nvSpPr>
            <p:spPr>
              <a:xfrm>
                <a:off x="4631075" y="4781825"/>
                <a:ext cx="273275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2518" extrusionOk="0">
                    <a:moveTo>
                      <a:pt x="4904" y="1"/>
                    </a:moveTo>
                    <a:cubicBezTo>
                      <a:pt x="4631" y="1"/>
                      <a:pt x="4357" y="31"/>
                      <a:pt x="4084" y="92"/>
                    </a:cubicBezTo>
                    <a:cubicBezTo>
                      <a:pt x="1489" y="675"/>
                      <a:pt x="1" y="3902"/>
                      <a:pt x="763" y="7307"/>
                    </a:cubicBezTo>
                    <a:cubicBezTo>
                      <a:pt x="1445" y="10356"/>
                      <a:pt x="3702" y="12517"/>
                      <a:pt x="6030" y="12517"/>
                    </a:cubicBezTo>
                    <a:cubicBezTo>
                      <a:pt x="6302" y="12517"/>
                      <a:pt x="6575" y="12488"/>
                      <a:pt x="6847" y="12427"/>
                    </a:cubicBezTo>
                    <a:cubicBezTo>
                      <a:pt x="9442" y="11843"/>
                      <a:pt x="10930" y="8605"/>
                      <a:pt x="10168" y="5200"/>
                    </a:cubicBezTo>
                    <a:cubicBezTo>
                      <a:pt x="9487" y="2152"/>
                      <a:pt x="7231" y="1"/>
                      <a:pt x="4904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77;p15">
                <a:extLst>
                  <a:ext uri="{FF2B5EF4-FFF2-40B4-BE49-F238E27FC236}">
                    <a16:creationId xmlns:a16="http://schemas.microsoft.com/office/drawing/2014/main" id="{B22488A5-4732-4C03-9E67-D3783A81B506}"/>
                  </a:ext>
                </a:extLst>
              </p:cNvPr>
              <p:cNvSpPr/>
              <p:nvPr/>
            </p:nvSpPr>
            <p:spPr>
              <a:xfrm>
                <a:off x="4405750" y="5122425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104" y="0"/>
                    </a:moveTo>
                    <a:cubicBezTo>
                      <a:pt x="3875" y="0"/>
                      <a:pt x="3646" y="25"/>
                      <a:pt x="3418" y="77"/>
                    </a:cubicBezTo>
                    <a:cubicBezTo>
                      <a:pt x="1251" y="565"/>
                      <a:pt x="1" y="3267"/>
                      <a:pt x="643" y="6101"/>
                    </a:cubicBezTo>
                    <a:cubicBezTo>
                      <a:pt x="1219" y="8647"/>
                      <a:pt x="3099" y="10440"/>
                      <a:pt x="5041" y="10440"/>
                    </a:cubicBezTo>
                    <a:cubicBezTo>
                      <a:pt x="5270" y="10440"/>
                      <a:pt x="5499" y="10415"/>
                      <a:pt x="5727" y="10364"/>
                    </a:cubicBezTo>
                    <a:cubicBezTo>
                      <a:pt x="7894" y="9875"/>
                      <a:pt x="9133" y="7185"/>
                      <a:pt x="8502" y="4339"/>
                    </a:cubicBezTo>
                    <a:cubicBezTo>
                      <a:pt x="7926" y="1793"/>
                      <a:pt x="6046" y="0"/>
                      <a:pt x="410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78;p15">
                <a:extLst>
                  <a:ext uri="{FF2B5EF4-FFF2-40B4-BE49-F238E27FC236}">
                    <a16:creationId xmlns:a16="http://schemas.microsoft.com/office/drawing/2014/main" id="{94B50991-5242-4D7E-A0C2-9F0A7E818B9B}"/>
                  </a:ext>
                </a:extLst>
              </p:cNvPr>
              <p:cNvSpPr/>
              <p:nvPr/>
            </p:nvSpPr>
            <p:spPr>
              <a:xfrm>
                <a:off x="4854325" y="4478900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089" y="0"/>
                    </a:moveTo>
                    <a:cubicBezTo>
                      <a:pt x="3861" y="0"/>
                      <a:pt x="3633" y="25"/>
                      <a:pt x="3405" y="76"/>
                    </a:cubicBezTo>
                    <a:cubicBezTo>
                      <a:pt x="1238" y="565"/>
                      <a:pt x="0" y="3267"/>
                      <a:pt x="643" y="6101"/>
                    </a:cubicBezTo>
                    <a:cubicBezTo>
                      <a:pt x="1208" y="8647"/>
                      <a:pt x="3087" y="10440"/>
                      <a:pt x="5029" y="10440"/>
                    </a:cubicBezTo>
                    <a:cubicBezTo>
                      <a:pt x="5257" y="10440"/>
                      <a:pt x="5487" y="10415"/>
                      <a:pt x="5715" y="10363"/>
                    </a:cubicBezTo>
                    <a:cubicBezTo>
                      <a:pt x="7882" y="9887"/>
                      <a:pt x="9132" y="7184"/>
                      <a:pt x="8489" y="4339"/>
                    </a:cubicBezTo>
                    <a:cubicBezTo>
                      <a:pt x="7925" y="1802"/>
                      <a:pt x="6034" y="0"/>
                      <a:pt x="4089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79;p15">
                <a:extLst>
                  <a:ext uri="{FF2B5EF4-FFF2-40B4-BE49-F238E27FC236}">
                    <a16:creationId xmlns:a16="http://schemas.microsoft.com/office/drawing/2014/main" id="{C44014F6-4B8B-45CB-BB76-2738A6795597}"/>
                  </a:ext>
                </a:extLst>
              </p:cNvPr>
              <p:cNvSpPr/>
              <p:nvPr/>
            </p:nvSpPr>
            <p:spPr>
              <a:xfrm>
                <a:off x="4976650" y="5018350"/>
                <a:ext cx="14260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524" extrusionOk="0">
                    <a:moveTo>
                      <a:pt x="2564" y="0"/>
                    </a:moveTo>
                    <a:cubicBezTo>
                      <a:pt x="2420" y="0"/>
                      <a:pt x="2276" y="16"/>
                      <a:pt x="2132" y="49"/>
                    </a:cubicBezTo>
                    <a:cubicBezTo>
                      <a:pt x="775" y="346"/>
                      <a:pt x="1" y="2037"/>
                      <a:pt x="406" y="3811"/>
                    </a:cubicBezTo>
                    <a:cubicBezTo>
                      <a:pt x="758" y="5402"/>
                      <a:pt x="1934" y="6524"/>
                      <a:pt x="3151" y="6524"/>
                    </a:cubicBezTo>
                    <a:cubicBezTo>
                      <a:pt x="3292" y="6524"/>
                      <a:pt x="3432" y="6509"/>
                      <a:pt x="3573" y="6478"/>
                    </a:cubicBezTo>
                    <a:cubicBezTo>
                      <a:pt x="4930" y="6168"/>
                      <a:pt x="5704" y="4490"/>
                      <a:pt x="5299" y="2716"/>
                    </a:cubicBezTo>
                    <a:cubicBezTo>
                      <a:pt x="4948" y="1129"/>
                      <a:pt x="3778" y="0"/>
                      <a:pt x="256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4" name="Google Shape;60;p15">
            <a:extLst>
              <a:ext uri="{FF2B5EF4-FFF2-40B4-BE49-F238E27FC236}">
                <a16:creationId xmlns:a16="http://schemas.microsoft.com/office/drawing/2014/main" id="{C5AA54FD-44F4-4E6E-BA2F-6F1F82805B1D}"/>
              </a:ext>
            </a:extLst>
          </p:cNvPr>
          <p:cNvGrpSpPr/>
          <p:nvPr/>
        </p:nvGrpSpPr>
        <p:grpSpPr>
          <a:xfrm>
            <a:off x="6913315" y="3408852"/>
            <a:ext cx="591463" cy="601238"/>
            <a:chOff x="3625000" y="3850950"/>
            <a:chExt cx="2024075" cy="2057525"/>
          </a:xfrm>
        </p:grpSpPr>
        <p:sp>
          <p:nvSpPr>
            <p:cNvPr id="175" name="Google Shape;61;p15">
              <a:extLst>
                <a:ext uri="{FF2B5EF4-FFF2-40B4-BE49-F238E27FC236}">
                  <a16:creationId xmlns:a16="http://schemas.microsoft.com/office/drawing/2014/main" id="{FBA78310-1636-462D-87A3-B1F7AC19FD41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62;p15">
              <a:extLst>
                <a:ext uri="{FF2B5EF4-FFF2-40B4-BE49-F238E27FC236}">
                  <a16:creationId xmlns:a16="http://schemas.microsoft.com/office/drawing/2014/main" id="{0644776E-5B80-4C94-A0D5-B35151CE7645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63;p15">
              <a:extLst>
                <a:ext uri="{FF2B5EF4-FFF2-40B4-BE49-F238E27FC236}">
                  <a16:creationId xmlns:a16="http://schemas.microsoft.com/office/drawing/2014/main" id="{5FFA3560-236D-4E31-B4BE-297F4DCCE2BE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64;p15">
              <a:extLst>
                <a:ext uri="{FF2B5EF4-FFF2-40B4-BE49-F238E27FC236}">
                  <a16:creationId xmlns:a16="http://schemas.microsoft.com/office/drawing/2014/main" id="{11BA458D-CD9D-4CB5-8A46-CC33E8ECDCBC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65;p15">
              <a:extLst>
                <a:ext uri="{FF2B5EF4-FFF2-40B4-BE49-F238E27FC236}">
                  <a16:creationId xmlns:a16="http://schemas.microsoft.com/office/drawing/2014/main" id="{C25B1EFC-39A0-4BC9-974A-47CBD65D297F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66;p15">
              <a:extLst>
                <a:ext uri="{FF2B5EF4-FFF2-40B4-BE49-F238E27FC236}">
                  <a16:creationId xmlns:a16="http://schemas.microsoft.com/office/drawing/2014/main" id="{4C15D4AE-3859-4773-A001-821C768C28F8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67;p15">
              <a:extLst>
                <a:ext uri="{FF2B5EF4-FFF2-40B4-BE49-F238E27FC236}">
                  <a16:creationId xmlns:a16="http://schemas.microsoft.com/office/drawing/2014/main" id="{840CF759-658E-4D02-9B99-CCD6EF7DD2D1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68;p15">
              <a:extLst>
                <a:ext uri="{FF2B5EF4-FFF2-40B4-BE49-F238E27FC236}">
                  <a16:creationId xmlns:a16="http://schemas.microsoft.com/office/drawing/2014/main" id="{5A790F45-B8EC-4487-BCF3-159C9BC7650B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69;p15">
              <a:extLst>
                <a:ext uri="{FF2B5EF4-FFF2-40B4-BE49-F238E27FC236}">
                  <a16:creationId xmlns:a16="http://schemas.microsoft.com/office/drawing/2014/main" id="{85F8B976-4216-4D69-A8A4-44BA1EC67A3C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0;p15">
              <a:extLst>
                <a:ext uri="{FF2B5EF4-FFF2-40B4-BE49-F238E27FC236}">
                  <a16:creationId xmlns:a16="http://schemas.microsoft.com/office/drawing/2014/main" id="{5DCE76DD-9C1E-4D01-829F-A4DCDE672036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1;p15">
              <a:extLst>
                <a:ext uri="{FF2B5EF4-FFF2-40B4-BE49-F238E27FC236}">
                  <a16:creationId xmlns:a16="http://schemas.microsoft.com/office/drawing/2014/main" id="{AD654E3D-2CD8-4C73-91B6-CE34208A2938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2;p15">
              <a:extLst>
                <a:ext uri="{FF2B5EF4-FFF2-40B4-BE49-F238E27FC236}">
                  <a16:creationId xmlns:a16="http://schemas.microsoft.com/office/drawing/2014/main" id="{90A4E3C3-7612-47F7-82F9-5720E9ED1318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3;p15">
              <a:extLst>
                <a:ext uri="{FF2B5EF4-FFF2-40B4-BE49-F238E27FC236}">
                  <a16:creationId xmlns:a16="http://schemas.microsoft.com/office/drawing/2014/main" id="{847EA8C9-D59D-4712-B54E-18A0DAD6D743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74;p15">
              <a:extLst>
                <a:ext uri="{FF2B5EF4-FFF2-40B4-BE49-F238E27FC236}">
                  <a16:creationId xmlns:a16="http://schemas.microsoft.com/office/drawing/2014/main" id="{910E2668-E095-4A74-8349-CA15C6D435BE}"/>
                </a:ext>
              </a:extLst>
            </p:cNvPr>
            <p:cNvGrpSpPr/>
            <p:nvPr/>
          </p:nvGrpSpPr>
          <p:grpSpPr>
            <a:xfrm>
              <a:off x="4256325" y="4446700"/>
              <a:ext cx="862925" cy="936725"/>
              <a:chOff x="4256325" y="4446700"/>
              <a:chExt cx="862925" cy="936725"/>
            </a:xfrm>
          </p:grpSpPr>
          <p:sp>
            <p:nvSpPr>
              <p:cNvPr id="190" name="Google Shape;76;p15">
                <a:extLst>
                  <a:ext uri="{FF2B5EF4-FFF2-40B4-BE49-F238E27FC236}">
                    <a16:creationId xmlns:a16="http://schemas.microsoft.com/office/drawing/2014/main" id="{D8622237-870B-4FEA-85E1-448CDCF7E022}"/>
                  </a:ext>
                </a:extLst>
              </p:cNvPr>
              <p:cNvSpPr/>
              <p:nvPr/>
            </p:nvSpPr>
            <p:spPr>
              <a:xfrm>
                <a:off x="4631075" y="4781825"/>
                <a:ext cx="273275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2518" extrusionOk="0">
                    <a:moveTo>
                      <a:pt x="4904" y="1"/>
                    </a:moveTo>
                    <a:cubicBezTo>
                      <a:pt x="4631" y="1"/>
                      <a:pt x="4357" y="31"/>
                      <a:pt x="4084" y="92"/>
                    </a:cubicBezTo>
                    <a:cubicBezTo>
                      <a:pt x="1489" y="675"/>
                      <a:pt x="1" y="3902"/>
                      <a:pt x="763" y="7307"/>
                    </a:cubicBezTo>
                    <a:cubicBezTo>
                      <a:pt x="1445" y="10356"/>
                      <a:pt x="3702" y="12517"/>
                      <a:pt x="6030" y="12517"/>
                    </a:cubicBezTo>
                    <a:cubicBezTo>
                      <a:pt x="6302" y="12517"/>
                      <a:pt x="6575" y="12488"/>
                      <a:pt x="6847" y="12427"/>
                    </a:cubicBezTo>
                    <a:cubicBezTo>
                      <a:pt x="9442" y="11843"/>
                      <a:pt x="10930" y="8605"/>
                      <a:pt x="10168" y="5200"/>
                    </a:cubicBezTo>
                    <a:cubicBezTo>
                      <a:pt x="9487" y="2152"/>
                      <a:pt x="7231" y="1"/>
                      <a:pt x="4904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7;p15">
                <a:extLst>
                  <a:ext uri="{FF2B5EF4-FFF2-40B4-BE49-F238E27FC236}">
                    <a16:creationId xmlns:a16="http://schemas.microsoft.com/office/drawing/2014/main" id="{3AED3AAA-8E56-4293-863B-7EB30C9855A1}"/>
                  </a:ext>
                </a:extLst>
              </p:cNvPr>
              <p:cNvSpPr/>
              <p:nvPr/>
            </p:nvSpPr>
            <p:spPr>
              <a:xfrm>
                <a:off x="4405750" y="5122425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104" y="0"/>
                    </a:moveTo>
                    <a:cubicBezTo>
                      <a:pt x="3875" y="0"/>
                      <a:pt x="3646" y="25"/>
                      <a:pt x="3418" y="77"/>
                    </a:cubicBezTo>
                    <a:cubicBezTo>
                      <a:pt x="1251" y="565"/>
                      <a:pt x="1" y="3267"/>
                      <a:pt x="643" y="6101"/>
                    </a:cubicBezTo>
                    <a:cubicBezTo>
                      <a:pt x="1219" y="8647"/>
                      <a:pt x="3099" y="10440"/>
                      <a:pt x="5041" y="10440"/>
                    </a:cubicBezTo>
                    <a:cubicBezTo>
                      <a:pt x="5270" y="10440"/>
                      <a:pt x="5499" y="10415"/>
                      <a:pt x="5727" y="10364"/>
                    </a:cubicBezTo>
                    <a:cubicBezTo>
                      <a:pt x="7894" y="9875"/>
                      <a:pt x="9133" y="7185"/>
                      <a:pt x="8502" y="4339"/>
                    </a:cubicBezTo>
                    <a:cubicBezTo>
                      <a:pt x="7926" y="1793"/>
                      <a:pt x="6046" y="0"/>
                      <a:pt x="410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;p15">
                <a:extLst>
                  <a:ext uri="{FF2B5EF4-FFF2-40B4-BE49-F238E27FC236}">
                    <a16:creationId xmlns:a16="http://schemas.microsoft.com/office/drawing/2014/main" id="{6A368CCC-B1C9-4BEB-B083-3B338EFD9C9D}"/>
                  </a:ext>
                </a:extLst>
              </p:cNvPr>
              <p:cNvSpPr/>
              <p:nvPr/>
            </p:nvSpPr>
            <p:spPr>
              <a:xfrm>
                <a:off x="4854325" y="4478900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089" y="0"/>
                    </a:moveTo>
                    <a:cubicBezTo>
                      <a:pt x="3861" y="0"/>
                      <a:pt x="3633" y="25"/>
                      <a:pt x="3405" y="76"/>
                    </a:cubicBezTo>
                    <a:cubicBezTo>
                      <a:pt x="1238" y="565"/>
                      <a:pt x="0" y="3267"/>
                      <a:pt x="643" y="6101"/>
                    </a:cubicBezTo>
                    <a:cubicBezTo>
                      <a:pt x="1208" y="8647"/>
                      <a:pt x="3087" y="10440"/>
                      <a:pt x="5029" y="10440"/>
                    </a:cubicBezTo>
                    <a:cubicBezTo>
                      <a:pt x="5257" y="10440"/>
                      <a:pt x="5487" y="10415"/>
                      <a:pt x="5715" y="10363"/>
                    </a:cubicBezTo>
                    <a:cubicBezTo>
                      <a:pt x="7882" y="9887"/>
                      <a:pt x="9132" y="7184"/>
                      <a:pt x="8489" y="4339"/>
                    </a:cubicBezTo>
                    <a:cubicBezTo>
                      <a:pt x="7925" y="1802"/>
                      <a:pt x="6034" y="0"/>
                      <a:pt x="4089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9;p15">
                <a:extLst>
                  <a:ext uri="{FF2B5EF4-FFF2-40B4-BE49-F238E27FC236}">
                    <a16:creationId xmlns:a16="http://schemas.microsoft.com/office/drawing/2014/main" id="{A2192CE9-E06E-4CAB-8F47-CF005F677068}"/>
                  </a:ext>
                </a:extLst>
              </p:cNvPr>
              <p:cNvSpPr/>
              <p:nvPr/>
            </p:nvSpPr>
            <p:spPr>
              <a:xfrm>
                <a:off x="4976650" y="5018350"/>
                <a:ext cx="14260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524" extrusionOk="0">
                    <a:moveTo>
                      <a:pt x="2564" y="0"/>
                    </a:moveTo>
                    <a:cubicBezTo>
                      <a:pt x="2420" y="0"/>
                      <a:pt x="2276" y="16"/>
                      <a:pt x="2132" y="49"/>
                    </a:cubicBezTo>
                    <a:cubicBezTo>
                      <a:pt x="775" y="346"/>
                      <a:pt x="1" y="2037"/>
                      <a:pt x="406" y="3811"/>
                    </a:cubicBezTo>
                    <a:cubicBezTo>
                      <a:pt x="758" y="5402"/>
                      <a:pt x="1934" y="6524"/>
                      <a:pt x="3151" y="6524"/>
                    </a:cubicBezTo>
                    <a:cubicBezTo>
                      <a:pt x="3292" y="6524"/>
                      <a:pt x="3432" y="6509"/>
                      <a:pt x="3573" y="6478"/>
                    </a:cubicBezTo>
                    <a:cubicBezTo>
                      <a:pt x="4930" y="6168"/>
                      <a:pt x="5704" y="4490"/>
                      <a:pt x="5299" y="2716"/>
                    </a:cubicBezTo>
                    <a:cubicBezTo>
                      <a:pt x="4948" y="1129"/>
                      <a:pt x="3778" y="0"/>
                      <a:pt x="256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80;p15">
                <a:extLst>
                  <a:ext uri="{FF2B5EF4-FFF2-40B4-BE49-F238E27FC236}">
                    <a16:creationId xmlns:a16="http://schemas.microsoft.com/office/drawing/2014/main" id="{E1E19C35-3A67-48B5-997C-BC3AA0AAA361}"/>
                  </a:ext>
                </a:extLst>
              </p:cNvPr>
              <p:cNvSpPr/>
              <p:nvPr/>
            </p:nvSpPr>
            <p:spPr>
              <a:xfrm>
                <a:off x="4256325" y="4446700"/>
                <a:ext cx="381025" cy="436125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17445" extrusionOk="0">
                    <a:moveTo>
                      <a:pt x="6829" y="1"/>
                    </a:moveTo>
                    <a:cubicBezTo>
                      <a:pt x="6450" y="1"/>
                      <a:pt x="6070" y="41"/>
                      <a:pt x="5692" y="126"/>
                    </a:cubicBezTo>
                    <a:cubicBezTo>
                      <a:pt x="2072" y="936"/>
                      <a:pt x="1" y="5448"/>
                      <a:pt x="1060" y="10199"/>
                    </a:cubicBezTo>
                    <a:cubicBezTo>
                      <a:pt x="2020" y="14442"/>
                      <a:pt x="5166" y="17444"/>
                      <a:pt x="8412" y="17444"/>
                    </a:cubicBezTo>
                    <a:cubicBezTo>
                      <a:pt x="8791" y="17444"/>
                      <a:pt x="9171" y="17403"/>
                      <a:pt x="9549" y="17319"/>
                    </a:cubicBezTo>
                    <a:cubicBezTo>
                      <a:pt x="13169" y="16509"/>
                      <a:pt x="15241" y="11997"/>
                      <a:pt x="14181" y="7258"/>
                    </a:cubicBezTo>
                    <a:cubicBezTo>
                      <a:pt x="13221" y="3004"/>
                      <a:pt x="10075" y="1"/>
                      <a:pt x="6829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5" name="Google Shape;60;p15">
            <a:extLst>
              <a:ext uri="{FF2B5EF4-FFF2-40B4-BE49-F238E27FC236}">
                <a16:creationId xmlns:a16="http://schemas.microsoft.com/office/drawing/2014/main" id="{1F799292-9DA6-4718-8A4E-E9D0ACC6BFB6}"/>
              </a:ext>
            </a:extLst>
          </p:cNvPr>
          <p:cNvGrpSpPr/>
          <p:nvPr/>
        </p:nvGrpSpPr>
        <p:grpSpPr>
          <a:xfrm>
            <a:off x="10370601" y="671437"/>
            <a:ext cx="700791" cy="712373"/>
            <a:chOff x="3625000" y="3850950"/>
            <a:chExt cx="2024075" cy="2057525"/>
          </a:xfrm>
        </p:grpSpPr>
        <p:sp>
          <p:nvSpPr>
            <p:cNvPr id="196" name="Google Shape;61;p15">
              <a:extLst>
                <a:ext uri="{FF2B5EF4-FFF2-40B4-BE49-F238E27FC236}">
                  <a16:creationId xmlns:a16="http://schemas.microsoft.com/office/drawing/2014/main" id="{6F927561-7580-4F39-B633-435E3808A47C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2;p15">
              <a:extLst>
                <a:ext uri="{FF2B5EF4-FFF2-40B4-BE49-F238E27FC236}">
                  <a16:creationId xmlns:a16="http://schemas.microsoft.com/office/drawing/2014/main" id="{FA95E214-54F5-4773-B5FC-74582736B09D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3;p15">
              <a:extLst>
                <a:ext uri="{FF2B5EF4-FFF2-40B4-BE49-F238E27FC236}">
                  <a16:creationId xmlns:a16="http://schemas.microsoft.com/office/drawing/2014/main" id="{BD54FD5C-254C-4669-9554-4BDA5564D209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4;p15">
              <a:extLst>
                <a:ext uri="{FF2B5EF4-FFF2-40B4-BE49-F238E27FC236}">
                  <a16:creationId xmlns:a16="http://schemas.microsoft.com/office/drawing/2014/main" id="{70E52954-C879-48DA-B26F-3DF3BA6AD7F7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5;p15">
              <a:extLst>
                <a:ext uri="{FF2B5EF4-FFF2-40B4-BE49-F238E27FC236}">
                  <a16:creationId xmlns:a16="http://schemas.microsoft.com/office/drawing/2014/main" id="{2D561499-1D34-4457-993C-2B0EE87BF383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6;p15">
              <a:extLst>
                <a:ext uri="{FF2B5EF4-FFF2-40B4-BE49-F238E27FC236}">
                  <a16:creationId xmlns:a16="http://schemas.microsoft.com/office/drawing/2014/main" id="{922BE5F9-F238-4601-BB00-53DD35EAACA6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7;p15">
              <a:extLst>
                <a:ext uri="{FF2B5EF4-FFF2-40B4-BE49-F238E27FC236}">
                  <a16:creationId xmlns:a16="http://schemas.microsoft.com/office/drawing/2014/main" id="{159B1458-F398-4B10-945B-BEFDBEAFB1F1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8;p15">
              <a:extLst>
                <a:ext uri="{FF2B5EF4-FFF2-40B4-BE49-F238E27FC236}">
                  <a16:creationId xmlns:a16="http://schemas.microsoft.com/office/drawing/2014/main" id="{7F927865-896C-444B-B1A6-15415E20BD8C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9;p15">
              <a:extLst>
                <a:ext uri="{FF2B5EF4-FFF2-40B4-BE49-F238E27FC236}">
                  <a16:creationId xmlns:a16="http://schemas.microsoft.com/office/drawing/2014/main" id="{4BA909BB-EB22-40D8-8B78-A17292B96028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0;p15">
              <a:extLst>
                <a:ext uri="{FF2B5EF4-FFF2-40B4-BE49-F238E27FC236}">
                  <a16:creationId xmlns:a16="http://schemas.microsoft.com/office/drawing/2014/main" id="{00EE9C16-FC64-4AAB-BD6C-95BB1BAD8C88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1;p15">
              <a:extLst>
                <a:ext uri="{FF2B5EF4-FFF2-40B4-BE49-F238E27FC236}">
                  <a16:creationId xmlns:a16="http://schemas.microsoft.com/office/drawing/2014/main" id="{D8493EA3-CF87-4E80-8E86-A5092509EE0E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2;p15">
              <a:extLst>
                <a:ext uri="{FF2B5EF4-FFF2-40B4-BE49-F238E27FC236}">
                  <a16:creationId xmlns:a16="http://schemas.microsoft.com/office/drawing/2014/main" id="{BB59EAAC-C136-4C89-8D5C-4BD98B027121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3;p15">
              <a:extLst>
                <a:ext uri="{FF2B5EF4-FFF2-40B4-BE49-F238E27FC236}">
                  <a16:creationId xmlns:a16="http://schemas.microsoft.com/office/drawing/2014/main" id="{B7B7D955-A05E-4352-A5AA-43B3409FF4E5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" name="Google Shape;74;p15">
              <a:extLst>
                <a:ext uri="{FF2B5EF4-FFF2-40B4-BE49-F238E27FC236}">
                  <a16:creationId xmlns:a16="http://schemas.microsoft.com/office/drawing/2014/main" id="{491F2EBE-4294-4653-81CF-9FA19F75DC5C}"/>
                </a:ext>
              </a:extLst>
            </p:cNvPr>
            <p:cNvGrpSpPr/>
            <p:nvPr/>
          </p:nvGrpSpPr>
          <p:grpSpPr>
            <a:xfrm>
              <a:off x="4102450" y="4446700"/>
              <a:ext cx="1016800" cy="936725"/>
              <a:chOff x="4102450" y="4446700"/>
              <a:chExt cx="1016800" cy="936725"/>
            </a:xfrm>
          </p:grpSpPr>
          <p:sp>
            <p:nvSpPr>
              <p:cNvPr id="210" name="Google Shape;75;p15">
                <a:extLst>
                  <a:ext uri="{FF2B5EF4-FFF2-40B4-BE49-F238E27FC236}">
                    <a16:creationId xmlns:a16="http://schemas.microsoft.com/office/drawing/2014/main" id="{A5E0444B-BCED-45EF-A980-78700212EFB3}"/>
                  </a:ext>
                </a:extLst>
              </p:cNvPr>
              <p:cNvSpPr/>
              <p:nvPr/>
            </p:nvSpPr>
            <p:spPr>
              <a:xfrm>
                <a:off x="4102450" y="4900300"/>
                <a:ext cx="273250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0" h="12518" extrusionOk="0">
                    <a:moveTo>
                      <a:pt x="4904" y="1"/>
                    </a:moveTo>
                    <a:cubicBezTo>
                      <a:pt x="4631" y="1"/>
                      <a:pt x="4356" y="30"/>
                      <a:pt x="4084" y="91"/>
                    </a:cubicBezTo>
                    <a:cubicBezTo>
                      <a:pt x="1488" y="675"/>
                      <a:pt x="0" y="3901"/>
                      <a:pt x="762" y="7307"/>
                    </a:cubicBezTo>
                    <a:cubicBezTo>
                      <a:pt x="1444" y="10365"/>
                      <a:pt x="3700" y="12517"/>
                      <a:pt x="6027" y="12517"/>
                    </a:cubicBezTo>
                    <a:cubicBezTo>
                      <a:pt x="6300" y="12517"/>
                      <a:pt x="6574" y="12488"/>
                      <a:pt x="6846" y="12426"/>
                    </a:cubicBezTo>
                    <a:cubicBezTo>
                      <a:pt x="9442" y="11843"/>
                      <a:pt x="10930" y="8616"/>
                      <a:pt x="10168" y="5199"/>
                    </a:cubicBezTo>
                    <a:cubicBezTo>
                      <a:pt x="9486" y="2152"/>
                      <a:pt x="7230" y="1"/>
                      <a:pt x="4904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77;p15">
                <a:extLst>
                  <a:ext uri="{FF2B5EF4-FFF2-40B4-BE49-F238E27FC236}">
                    <a16:creationId xmlns:a16="http://schemas.microsoft.com/office/drawing/2014/main" id="{4BBD016F-5AEB-459B-9EA5-34F47F76265D}"/>
                  </a:ext>
                </a:extLst>
              </p:cNvPr>
              <p:cNvSpPr/>
              <p:nvPr/>
            </p:nvSpPr>
            <p:spPr>
              <a:xfrm>
                <a:off x="4405750" y="5122425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104" y="0"/>
                    </a:moveTo>
                    <a:cubicBezTo>
                      <a:pt x="3875" y="0"/>
                      <a:pt x="3646" y="25"/>
                      <a:pt x="3418" y="77"/>
                    </a:cubicBezTo>
                    <a:cubicBezTo>
                      <a:pt x="1251" y="565"/>
                      <a:pt x="1" y="3267"/>
                      <a:pt x="643" y="6101"/>
                    </a:cubicBezTo>
                    <a:cubicBezTo>
                      <a:pt x="1219" y="8647"/>
                      <a:pt x="3099" y="10440"/>
                      <a:pt x="5041" y="10440"/>
                    </a:cubicBezTo>
                    <a:cubicBezTo>
                      <a:pt x="5270" y="10440"/>
                      <a:pt x="5499" y="10415"/>
                      <a:pt x="5727" y="10364"/>
                    </a:cubicBezTo>
                    <a:cubicBezTo>
                      <a:pt x="7894" y="9875"/>
                      <a:pt x="9133" y="7185"/>
                      <a:pt x="8502" y="4339"/>
                    </a:cubicBezTo>
                    <a:cubicBezTo>
                      <a:pt x="7926" y="1793"/>
                      <a:pt x="6046" y="0"/>
                      <a:pt x="410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78;p15">
                <a:extLst>
                  <a:ext uri="{FF2B5EF4-FFF2-40B4-BE49-F238E27FC236}">
                    <a16:creationId xmlns:a16="http://schemas.microsoft.com/office/drawing/2014/main" id="{5138A56B-E33F-432B-BA7F-DABD49645319}"/>
                  </a:ext>
                </a:extLst>
              </p:cNvPr>
              <p:cNvSpPr/>
              <p:nvPr/>
            </p:nvSpPr>
            <p:spPr>
              <a:xfrm>
                <a:off x="4854325" y="4478900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089" y="0"/>
                    </a:moveTo>
                    <a:cubicBezTo>
                      <a:pt x="3861" y="0"/>
                      <a:pt x="3633" y="25"/>
                      <a:pt x="3405" y="76"/>
                    </a:cubicBezTo>
                    <a:cubicBezTo>
                      <a:pt x="1238" y="565"/>
                      <a:pt x="0" y="3267"/>
                      <a:pt x="643" y="6101"/>
                    </a:cubicBezTo>
                    <a:cubicBezTo>
                      <a:pt x="1208" y="8647"/>
                      <a:pt x="3087" y="10440"/>
                      <a:pt x="5029" y="10440"/>
                    </a:cubicBezTo>
                    <a:cubicBezTo>
                      <a:pt x="5257" y="10440"/>
                      <a:pt x="5487" y="10415"/>
                      <a:pt x="5715" y="10363"/>
                    </a:cubicBezTo>
                    <a:cubicBezTo>
                      <a:pt x="7882" y="9887"/>
                      <a:pt x="9132" y="7184"/>
                      <a:pt x="8489" y="4339"/>
                    </a:cubicBezTo>
                    <a:cubicBezTo>
                      <a:pt x="7925" y="1802"/>
                      <a:pt x="6034" y="0"/>
                      <a:pt x="4089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79;p15">
                <a:extLst>
                  <a:ext uri="{FF2B5EF4-FFF2-40B4-BE49-F238E27FC236}">
                    <a16:creationId xmlns:a16="http://schemas.microsoft.com/office/drawing/2014/main" id="{3B966886-9CC8-4570-9EA0-D5E72B5D45B0}"/>
                  </a:ext>
                </a:extLst>
              </p:cNvPr>
              <p:cNvSpPr/>
              <p:nvPr/>
            </p:nvSpPr>
            <p:spPr>
              <a:xfrm>
                <a:off x="4976650" y="5018350"/>
                <a:ext cx="14260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524" extrusionOk="0">
                    <a:moveTo>
                      <a:pt x="2564" y="0"/>
                    </a:moveTo>
                    <a:cubicBezTo>
                      <a:pt x="2420" y="0"/>
                      <a:pt x="2276" y="16"/>
                      <a:pt x="2132" y="49"/>
                    </a:cubicBezTo>
                    <a:cubicBezTo>
                      <a:pt x="775" y="346"/>
                      <a:pt x="1" y="2037"/>
                      <a:pt x="406" y="3811"/>
                    </a:cubicBezTo>
                    <a:cubicBezTo>
                      <a:pt x="758" y="5402"/>
                      <a:pt x="1934" y="6524"/>
                      <a:pt x="3151" y="6524"/>
                    </a:cubicBezTo>
                    <a:cubicBezTo>
                      <a:pt x="3292" y="6524"/>
                      <a:pt x="3432" y="6509"/>
                      <a:pt x="3573" y="6478"/>
                    </a:cubicBezTo>
                    <a:cubicBezTo>
                      <a:pt x="4930" y="6168"/>
                      <a:pt x="5704" y="4490"/>
                      <a:pt x="5299" y="2716"/>
                    </a:cubicBezTo>
                    <a:cubicBezTo>
                      <a:pt x="4948" y="1129"/>
                      <a:pt x="3778" y="0"/>
                      <a:pt x="256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;p15">
                <a:extLst>
                  <a:ext uri="{FF2B5EF4-FFF2-40B4-BE49-F238E27FC236}">
                    <a16:creationId xmlns:a16="http://schemas.microsoft.com/office/drawing/2014/main" id="{09DE291F-EB98-46BD-A0D8-73EB252989A5}"/>
                  </a:ext>
                </a:extLst>
              </p:cNvPr>
              <p:cNvSpPr/>
              <p:nvPr/>
            </p:nvSpPr>
            <p:spPr>
              <a:xfrm>
                <a:off x="4256325" y="4446700"/>
                <a:ext cx="381025" cy="436125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17445" extrusionOk="0">
                    <a:moveTo>
                      <a:pt x="6829" y="1"/>
                    </a:moveTo>
                    <a:cubicBezTo>
                      <a:pt x="6450" y="1"/>
                      <a:pt x="6070" y="41"/>
                      <a:pt x="5692" y="126"/>
                    </a:cubicBezTo>
                    <a:cubicBezTo>
                      <a:pt x="2072" y="936"/>
                      <a:pt x="1" y="5448"/>
                      <a:pt x="1060" y="10199"/>
                    </a:cubicBezTo>
                    <a:cubicBezTo>
                      <a:pt x="2020" y="14442"/>
                      <a:pt x="5166" y="17444"/>
                      <a:pt x="8412" y="17444"/>
                    </a:cubicBezTo>
                    <a:cubicBezTo>
                      <a:pt x="8791" y="17444"/>
                      <a:pt x="9171" y="17403"/>
                      <a:pt x="9549" y="17319"/>
                    </a:cubicBezTo>
                    <a:cubicBezTo>
                      <a:pt x="13169" y="16509"/>
                      <a:pt x="15241" y="11997"/>
                      <a:pt x="14181" y="7258"/>
                    </a:cubicBezTo>
                    <a:cubicBezTo>
                      <a:pt x="13221" y="3004"/>
                      <a:pt x="10075" y="1"/>
                      <a:pt x="6829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" name="شكل بيضاوي 116">
            <a:extLst>
              <a:ext uri="{FF2B5EF4-FFF2-40B4-BE49-F238E27FC236}">
                <a16:creationId xmlns:a16="http://schemas.microsoft.com/office/drawing/2014/main" id="{2A0DB0ED-EDD5-4A19-B6F8-0CBD5E4EDE93}"/>
              </a:ext>
            </a:extLst>
          </p:cNvPr>
          <p:cNvSpPr/>
          <p:nvPr/>
        </p:nvSpPr>
        <p:spPr>
          <a:xfrm>
            <a:off x="7961827" y="3219526"/>
            <a:ext cx="516110" cy="516110"/>
          </a:xfrm>
          <a:prstGeom prst="ellipse">
            <a:avLst/>
          </a:prstGeom>
          <a:solidFill>
            <a:srgbClr val="A2C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شكل بيضاوي 216">
            <a:extLst>
              <a:ext uri="{FF2B5EF4-FFF2-40B4-BE49-F238E27FC236}">
                <a16:creationId xmlns:a16="http://schemas.microsoft.com/office/drawing/2014/main" id="{287C4704-881E-4899-BDFA-5844080B6BA7}"/>
              </a:ext>
            </a:extLst>
          </p:cNvPr>
          <p:cNvSpPr/>
          <p:nvPr/>
        </p:nvSpPr>
        <p:spPr>
          <a:xfrm>
            <a:off x="9331382" y="1766020"/>
            <a:ext cx="189838" cy="189838"/>
          </a:xfrm>
          <a:prstGeom prst="ellipse">
            <a:avLst/>
          </a:prstGeom>
          <a:solidFill>
            <a:srgbClr val="A2C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218" name="شكل بيضاوي 217">
            <a:extLst>
              <a:ext uri="{FF2B5EF4-FFF2-40B4-BE49-F238E27FC236}">
                <a16:creationId xmlns:a16="http://schemas.microsoft.com/office/drawing/2014/main" id="{078EAE5A-451F-4624-B94B-19442ED839D0}"/>
              </a:ext>
            </a:extLst>
          </p:cNvPr>
          <p:cNvSpPr/>
          <p:nvPr/>
        </p:nvSpPr>
        <p:spPr>
          <a:xfrm>
            <a:off x="8796724" y="4338991"/>
            <a:ext cx="614664" cy="614664"/>
          </a:xfrm>
          <a:prstGeom prst="ellipse">
            <a:avLst/>
          </a:prstGeom>
          <a:solidFill>
            <a:srgbClr val="A2C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219" name="شكل بيضاوي 218">
            <a:extLst>
              <a:ext uri="{FF2B5EF4-FFF2-40B4-BE49-F238E27FC236}">
                <a16:creationId xmlns:a16="http://schemas.microsoft.com/office/drawing/2014/main" id="{31F7CFCE-0AEB-4667-A3CC-7A9A91D88793}"/>
              </a:ext>
            </a:extLst>
          </p:cNvPr>
          <p:cNvSpPr/>
          <p:nvPr/>
        </p:nvSpPr>
        <p:spPr>
          <a:xfrm>
            <a:off x="10066120" y="4842545"/>
            <a:ext cx="172058" cy="172058"/>
          </a:xfrm>
          <a:prstGeom prst="ellipse">
            <a:avLst/>
          </a:prstGeom>
          <a:solidFill>
            <a:srgbClr val="A2C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220" name="شكل بيضاوي 219">
            <a:extLst>
              <a:ext uri="{FF2B5EF4-FFF2-40B4-BE49-F238E27FC236}">
                <a16:creationId xmlns:a16="http://schemas.microsoft.com/office/drawing/2014/main" id="{EE3C3DD8-530B-49BF-AC04-030108254768}"/>
              </a:ext>
            </a:extLst>
          </p:cNvPr>
          <p:cNvSpPr/>
          <p:nvPr/>
        </p:nvSpPr>
        <p:spPr>
          <a:xfrm>
            <a:off x="10452706" y="1561742"/>
            <a:ext cx="435199" cy="435199"/>
          </a:xfrm>
          <a:prstGeom prst="ellipse">
            <a:avLst/>
          </a:prstGeom>
          <a:solidFill>
            <a:srgbClr val="A2C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1024" name="شكل بيضاوي 1023">
            <a:extLst>
              <a:ext uri="{FF2B5EF4-FFF2-40B4-BE49-F238E27FC236}">
                <a16:creationId xmlns:a16="http://schemas.microsoft.com/office/drawing/2014/main" id="{8400190B-32F1-45D1-8C7A-52065BEE422B}"/>
              </a:ext>
            </a:extLst>
          </p:cNvPr>
          <p:cNvSpPr/>
          <p:nvPr/>
        </p:nvSpPr>
        <p:spPr>
          <a:xfrm>
            <a:off x="7225240" y="1109110"/>
            <a:ext cx="1228567" cy="12285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222" name="Google Shape;60;p15">
            <a:extLst>
              <a:ext uri="{FF2B5EF4-FFF2-40B4-BE49-F238E27FC236}">
                <a16:creationId xmlns:a16="http://schemas.microsoft.com/office/drawing/2014/main" id="{8528C60E-8FAC-487C-ADCF-45AEB91B8B30}"/>
              </a:ext>
            </a:extLst>
          </p:cNvPr>
          <p:cNvGrpSpPr/>
          <p:nvPr/>
        </p:nvGrpSpPr>
        <p:grpSpPr>
          <a:xfrm>
            <a:off x="7442084" y="1530990"/>
            <a:ext cx="458029" cy="465599"/>
            <a:chOff x="3625000" y="3850950"/>
            <a:chExt cx="2024075" cy="2057525"/>
          </a:xfrm>
        </p:grpSpPr>
        <p:sp>
          <p:nvSpPr>
            <p:cNvPr id="223" name="Google Shape;61;p15">
              <a:extLst>
                <a:ext uri="{FF2B5EF4-FFF2-40B4-BE49-F238E27FC236}">
                  <a16:creationId xmlns:a16="http://schemas.microsoft.com/office/drawing/2014/main" id="{1FD6E463-FB7E-4FF2-9E69-BD4BE8C9B444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2;p15">
              <a:extLst>
                <a:ext uri="{FF2B5EF4-FFF2-40B4-BE49-F238E27FC236}">
                  <a16:creationId xmlns:a16="http://schemas.microsoft.com/office/drawing/2014/main" id="{95EEB35E-F2FF-439E-9219-6DEBCECE59D8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3;p15">
              <a:extLst>
                <a:ext uri="{FF2B5EF4-FFF2-40B4-BE49-F238E27FC236}">
                  <a16:creationId xmlns:a16="http://schemas.microsoft.com/office/drawing/2014/main" id="{7C856D2A-145F-49B3-ABF0-480295038BFA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4;p15">
              <a:extLst>
                <a:ext uri="{FF2B5EF4-FFF2-40B4-BE49-F238E27FC236}">
                  <a16:creationId xmlns:a16="http://schemas.microsoft.com/office/drawing/2014/main" id="{AEDF66B8-93D0-47DF-8DB5-6C36AC411A38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;p15">
              <a:extLst>
                <a:ext uri="{FF2B5EF4-FFF2-40B4-BE49-F238E27FC236}">
                  <a16:creationId xmlns:a16="http://schemas.microsoft.com/office/drawing/2014/main" id="{CC8D9572-3FAD-4B94-9406-8F636576ABAC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6;p15">
              <a:extLst>
                <a:ext uri="{FF2B5EF4-FFF2-40B4-BE49-F238E27FC236}">
                  <a16:creationId xmlns:a16="http://schemas.microsoft.com/office/drawing/2014/main" id="{334D889D-39DB-4613-AE30-D2E60BED4883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7;p15">
              <a:extLst>
                <a:ext uri="{FF2B5EF4-FFF2-40B4-BE49-F238E27FC236}">
                  <a16:creationId xmlns:a16="http://schemas.microsoft.com/office/drawing/2014/main" id="{22A6488F-BA41-4525-BBEE-0DE42B559C7E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8;p15">
              <a:extLst>
                <a:ext uri="{FF2B5EF4-FFF2-40B4-BE49-F238E27FC236}">
                  <a16:creationId xmlns:a16="http://schemas.microsoft.com/office/drawing/2014/main" id="{D9B7A56A-EAE1-4D50-AFAA-387980418911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9;p15">
              <a:extLst>
                <a:ext uri="{FF2B5EF4-FFF2-40B4-BE49-F238E27FC236}">
                  <a16:creationId xmlns:a16="http://schemas.microsoft.com/office/drawing/2014/main" id="{D7CB3872-7ACC-46CA-82DE-6C0326B0BD53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0;p15">
              <a:extLst>
                <a:ext uri="{FF2B5EF4-FFF2-40B4-BE49-F238E27FC236}">
                  <a16:creationId xmlns:a16="http://schemas.microsoft.com/office/drawing/2014/main" id="{EEA0239B-5C4E-4832-AA21-3D2A11733391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1;p15">
              <a:extLst>
                <a:ext uri="{FF2B5EF4-FFF2-40B4-BE49-F238E27FC236}">
                  <a16:creationId xmlns:a16="http://schemas.microsoft.com/office/drawing/2014/main" id="{F1704BCF-339E-4F1E-AB1F-3B26ADC38D53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2;p15">
              <a:extLst>
                <a:ext uri="{FF2B5EF4-FFF2-40B4-BE49-F238E27FC236}">
                  <a16:creationId xmlns:a16="http://schemas.microsoft.com/office/drawing/2014/main" id="{B47EE669-E4A2-4102-AD31-B449E78D0381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73;p15">
              <a:extLst>
                <a:ext uri="{FF2B5EF4-FFF2-40B4-BE49-F238E27FC236}">
                  <a16:creationId xmlns:a16="http://schemas.microsoft.com/office/drawing/2014/main" id="{A15E07C9-8620-47BC-8739-6FDE2ECD1A39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6" name="Google Shape;74;p15">
              <a:extLst>
                <a:ext uri="{FF2B5EF4-FFF2-40B4-BE49-F238E27FC236}">
                  <a16:creationId xmlns:a16="http://schemas.microsoft.com/office/drawing/2014/main" id="{1201A084-5449-4558-AA01-63041ECA46D9}"/>
                </a:ext>
              </a:extLst>
            </p:cNvPr>
            <p:cNvGrpSpPr/>
            <p:nvPr/>
          </p:nvGrpSpPr>
          <p:grpSpPr>
            <a:xfrm>
              <a:off x="4102450" y="4446700"/>
              <a:ext cx="1016800" cy="936725"/>
              <a:chOff x="4102450" y="4446700"/>
              <a:chExt cx="1016800" cy="936725"/>
            </a:xfrm>
          </p:grpSpPr>
          <p:sp>
            <p:nvSpPr>
              <p:cNvPr id="237" name="Google Shape;75;p15">
                <a:extLst>
                  <a:ext uri="{FF2B5EF4-FFF2-40B4-BE49-F238E27FC236}">
                    <a16:creationId xmlns:a16="http://schemas.microsoft.com/office/drawing/2014/main" id="{F66F1742-DA14-4805-8E86-422FF39C8312}"/>
                  </a:ext>
                </a:extLst>
              </p:cNvPr>
              <p:cNvSpPr/>
              <p:nvPr/>
            </p:nvSpPr>
            <p:spPr>
              <a:xfrm>
                <a:off x="4102450" y="4900300"/>
                <a:ext cx="273250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0" h="12518" extrusionOk="0">
                    <a:moveTo>
                      <a:pt x="4904" y="1"/>
                    </a:moveTo>
                    <a:cubicBezTo>
                      <a:pt x="4631" y="1"/>
                      <a:pt x="4356" y="30"/>
                      <a:pt x="4084" y="91"/>
                    </a:cubicBezTo>
                    <a:cubicBezTo>
                      <a:pt x="1488" y="675"/>
                      <a:pt x="0" y="3901"/>
                      <a:pt x="762" y="7307"/>
                    </a:cubicBezTo>
                    <a:cubicBezTo>
                      <a:pt x="1444" y="10365"/>
                      <a:pt x="3700" y="12517"/>
                      <a:pt x="6027" y="12517"/>
                    </a:cubicBezTo>
                    <a:cubicBezTo>
                      <a:pt x="6300" y="12517"/>
                      <a:pt x="6574" y="12488"/>
                      <a:pt x="6846" y="12426"/>
                    </a:cubicBezTo>
                    <a:cubicBezTo>
                      <a:pt x="9442" y="11843"/>
                      <a:pt x="10930" y="8616"/>
                      <a:pt x="10168" y="5199"/>
                    </a:cubicBezTo>
                    <a:cubicBezTo>
                      <a:pt x="9486" y="2152"/>
                      <a:pt x="7230" y="1"/>
                      <a:pt x="4904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7;p15">
                <a:extLst>
                  <a:ext uri="{FF2B5EF4-FFF2-40B4-BE49-F238E27FC236}">
                    <a16:creationId xmlns:a16="http://schemas.microsoft.com/office/drawing/2014/main" id="{FDC8DFF7-39FB-462E-A845-98E6F035F4FB}"/>
                  </a:ext>
                </a:extLst>
              </p:cNvPr>
              <p:cNvSpPr/>
              <p:nvPr/>
            </p:nvSpPr>
            <p:spPr>
              <a:xfrm>
                <a:off x="4405750" y="5122425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104" y="0"/>
                    </a:moveTo>
                    <a:cubicBezTo>
                      <a:pt x="3875" y="0"/>
                      <a:pt x="3646" y="25"/>
                      <a:pt x="3418" y="77"/>
                    </a:cubicBezTo>
                    <a:cubicBezTo>
                      <a:pt x="1251" y="565"/>
                      <a:pt x="1" y="3267"/>
                      <a:pt x="643" y="6101"/>
                    </a:cubicBezTo>
                    <a:cubicBezTo>
                      <a:pt x="1219" y="8647"/>
                      <a:pt x="3099" y="10440"/>
                      <a:pt x="5041" y="10440"/>
                    </a:cubicBezTo>
                    <a:cubicBezTo>
                      <a:pt x="5270" y="10440"/>
                      <a:pt x="5499" y="10415"/>
                      <a:pt x="5727" y="10364"/>
                    </a:cubicBezTo>
                    <a:cubicBezTo>
                      <a:pt x="7894" y="9875"/>
                      <a:pt x="9133" y="7185"/>
                      <a:pt x="8502" y="4339"/>
                    </a:cubicBezTo>
                    <a:cubicBezTo>
                      <a:pt x="7926" y="1793"/>
                      <a:pt x="6046" y="0"/>
                      <a:pt x="410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8;p15">
                <a:extLst>
                  <a:ext uri="{FF2B5EF4-FFF2-40B4-BE49-F238E27FC236}">
                    <a16:creationId xmlns:a16="http://schemas.microsoft.com/office/drawing/2014/main" id="{117319AA-899F-49B5-8393-5E4BF2FC2448}"/>
                  </a:ext>
                </a:extLst>
              </p:cNvPr>
              <p:cNvSpPr/>
              <p:nvPr/>
            </p:nvSpPr>
            <p:spPr>
              <a:xfrm>
                <a:off x="4854325" y="4478900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089" y="0"/>
                    </a:moveTo>
                    <a:cubicBezTo>
                      <a:pt x="3861" y="0"/>
                      <a:pt x="3633" y="25"/>
                      <a:pt x="3405" y="76"/>
                    </a:cubicBezTo>
                    <a:cubicBezTo>
                      <a:pt x="1238" y="565"/>
                      <a:pt x="0" y="3267"/>
                      <a:pt x="643" y="6101"/>
                    </a:cubicBezTo>
                    <a:cubicBezTo>
                      <a:pt x="1208" y="8647"/>
                      <a:pt x="3087" y="10440"/>
                      <a:pt x="5029" y="10440"/>
                    </a:cubicBezTo>
                    <a:cubicBezTo>
                      <a:pt x="5257" y="10440"/>
                      <a:pt x="5487" y="10415"/>
                      <a:pt x="5715" y="10363"/>
                    </a:cubicBezTo>
                    <a:cubicBezTo>
                      <a:pt x="7882" y="9887"/>
                      <a:pt x="9132" y="7184"/>
                      <a:pt x="8489" y="4339"/>
                    </a:cubicBezTo>
                    <a:cubicBezTo>
                      <a:pt x="7925" y="1802"/>
                      <a:pt x="6034" y="0"/>
                      <a:pt x="4089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9;p15">
                <a:extLst>
                  <a:ext uri="{FF2B5EF4-FFF2-40B4-BE49-F238E27FC236}">
                    <a16:creationId xmlns:a16="http://schemas.microsoft.com/office/drawing/2014/main" id="{C9E87FDB-9D2E-4014-BED7-B0E5B2707FC9}"/>
                  </a:ext>
                </a:extLst>
              </p:cNvPr>
              <p:cNvSpPr/>
              <p:nvPr/>
            </p:nvSpPr>
            <p:spPr>
              <a:xfrm>
                <a:off x="4976650" y="5018350"/>
                <a:ext cx="14260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524" extrusionOk="0">
                    <a:moveTo>
                      <a:pt x="2564" y="0"/>
                    </a:moveTo>
                    <a:cubicBezTo>
                      <a:pt x="2420" y="0"/>
                      <a:pt x="2276" y="16"/>
                      <a:pt x="2132" y="49"/>
                    </a:cubicBezTo>
                    <a:cubicBezTo>
                      <a:pt x="775" y="346"/>
                      <a:pt x="1" y="2037"/>
                      <a:pt x="406" y="3811"/>
                    </a:cubicBezTo>
                    <a:cubicBezTo>
                      <a:pt x="758" y="5402"/>
                      <a:pt x="1934" y="6524"/>
                      <a:pt x="3151" y="6524"/>
                    </a:cubicBezTo>
                    <a:cubicBezTo>
                      <a:pt x="3292" y="6524"/>
                      <a:pt x="3432" y="6509"/>
                      <a:pt x="3573" y="6478"/>
                    </a:cubicBezTo>
                    <a:cubicBezTo>
                      <a:pt x="4930" y="6168"/>
                      <a:pt x="5704" y="4490"/>
                      <a:pt x="5299" y="2716"/>
                    </a:cubicBezTo>
                    <a:cubicBezTo>
                      <a:pt x="4948" y="1129"/>
                      <a:pt x="3778" y="0"/>
                      <a:pt x="256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80;p15">
                <a:extLst>
                  <a:ext uri="{FF2B5EF4-FFF2-40B4-BE49-F238E27FC236}">
                    <a16:creationId xmlns:a16="http://schemas.microsoft.com/office/drawing/2014/main" id="{A190CCAD-F89F-4939-9A7E-D954E4C63FC8}"/>
                  </a:ext>
                </a:extLst>
              </p:cNvPr>
              <p:cNvSpPr/>
              <p:nvPr/>
            </p:nvSpPr>
            <p:spPr>
              <a:xfrm>
                <a:off x="4256325" y="4446700"/>
                <a:ext cx="381025" cy="436125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17445" extrusionOk="0">
                    <a:moveTo>
                      <a:pt x="6829" y="1"/>
                    </a:moveTo>
                    <a:cubicBezTo>
                      <a:pt x="6450" y="1"/>
                      <a:pt x="6070" y="41"/>
                      <a:pt x="5692" y="126"/>
                    </a:cubicBezTo>
                    <a:cubicBezTo>
                      <a:pt x="2072" y="936"/>
                      <a:pt x="1" y="5448"/>
                      <a:pt x="1060" y="10199"/>
                    </a:cubicBezTo>
                    <a:cubicBezTo>
                      <a:pt x="2020" y="14442"/>
                      <a:pt x="5166" y="17444"/>
                      <a:pt x="8412" y="17444"/>
                    </a:cubicBezTo>
                    <a:cubicBezTo>
                      <a:pt x="8791" y="17444"/>
                      <a:pt x="9171" y="17403"/>
                      <a:pt x="9549" y="17319"/>
                    </a:cubicBezTo>
                    <a:cubicBezTo>
                      <a:pt x="13169" y="16509"/>
                      <a:pt x="15241" y="11997"/>
                      <a:pt x="14181" y="7258"/>
                    </a:cubicBezTo>
                    <a:cubicBezTo>
                      <a:pt x="13221" y="3004"/>
                      <a:pt x="10075" y="1"/>
                      <a:pt x="6829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3" name="شكل بيضاوي 242">
            <a:extLst>
              <a:ext uri="{FF2B5EF4-FFF2-40B4-BE49-F238E27FC236}">
                <a16:creationId xmlns:a16="http://schemas.microsoft.com/office/drawing/2014/main" id="{C54E5571-9B85-4F26-8069-C95683408820}"/>
              </a:ext>
            </a:extLst>
          </p:cNvPr>
          <p:cNvSpPr/>
          <p:nvPr/>
        </p:nvSpPr>
        <p:spPr>
          <a:xfrm>
            <a:off x="7905272" y="1949513"/>
            <a:ext cx="239750" cy="239750"/>
          </a:xfrm>
          <a:prstGeom prst="ellipse">
            <a:avLst/>
          </a:prstGeom>
          <a:solidFill>
            <a:srgbClr val="A2C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44" name="شكل بيضاوي 243">
            <a:extLst>
              <a:ext uri="{FF2B5EF4-FFF2-40B4-BE49-F238E27FC236}">
                <a16:creationId xmlns:a16="http://schemas.microsoft.com/office/drawing/2014/main" id="{BB288F9A-E731-42A7-9BA4-8D2F2C2D7DCA}"/>
              </a:ext>
            </a:extLst>
          </p:cNvPr>
          <p:cNvSpPr/>
          <p:nvPr/>
        </p:nvSpPr>
        <p:spPr>
          <a:xfrm>
            <a:off x="7786144" y="1283390"/>
            <a:ext cx="58115" cy="58115"/>
          </a:xfrm>
          <a:prstGeom prst="ellipse">
            <a:avLst/>
          </a:prstGeom>
          <a:solidFill>
            <a:srgbClr val="A2C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245" name="Google Shape;60;p15">
            <a:extLst>
              <a:ext uri="{FF2B5EF4-FFF2-40B4-BE49-F238E27FC236}">
                <a16:creationId xmlns:a16="http://schemas.microsoft.com/office/drawing/2014/main" id="{DBC1A675-B9B8-4F49-A678-34934B7DBB76}"/>
              </a:ext>
            </a:extLst>
          </p:cNvPr>
          <p:cNvGrpSpPr/>
          <p:nvPr/>
        </p:nvGrpSpPr>
        <p:grpSpPr>
          <a:xfrm>
            <a:off x="8778703" y="2174079"/>
            <a:ext cx="2281250" cy="2318952"/>
            <a:chOff x="3625000" y="3850950"/>
            <a:chExt cx="2024075" cy="2057525"/>
          </a:xfrm>
        </p:grpSpPr>
        <p:sp>
          <p:nvSpPr>
            <p:cNvPr id="246" name="Google Shape;61;p15">
              <a:extLst>
                <a:ext uri="{FF2B5EF4-FFF2-40B4-BE49-F238E27FC236}">
                  <a16:creationId xmlns:a16="http://schemas.microsoft.com/office/drawing/2014/main" id="{9F4BCD1D-4984-4E12-99F2-84856451344F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2;p15">
              <a:extLst>
                <a:ext uri="{FF2B5EF4-FFF2-40B4-BE49-F238E27FC236}">
                  <a16:creationId xmlns:a16="http://schemas.microsoft.com/office/drawing/2014/main" id="{0A86A3D6-B7CF-4889-BB18-89C79FAE2F0F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3;p15">
              <a:extLst>
                <a:ext uri="{FF2B5EF4-FFF2-40B4-BE49-F238E27FC236}">
                  <a16:creationId xmlns:a16="http://schemas.microsoft.com/office/drawing/2014/main" id="{D859C457-D963-44B4-8C38-8218BEFED5A7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;p15">
              <a:extLst>
                <a:ext uri="{FF2B5EF4-FFF2-40B4-BE49-F238E27FC236}">
                  <a16:creationId xmlns:a16="http://schemas.microsoft.com/office/drawing/2014/main" id="{8D0FA8E4-3407-4E71-87AA-BD3D8D233E5E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5;p15">
              <a:extLst>
                <a:ext uri="{FF2B5EF4-FFF2-40B4-BE49-F238E27FC236}">
                  <a16:creationId xmlns:a16="http://schemas.microsoft.com/office/drawing/2014/main" id="{C22A4FC7-C87F-4147-9DB5-2BB22B0CF0B3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6;p15">
              <a:extLst>
                <a:ext uri="{FF2B5EF4-FFF2-40B4-BE49-F238E27FC236}">
                  <a16:creationId xmlns:a16="http://schemas.microsoft.com/office/drawing/2014/main" id="{2136840D-B36A-48E9-9B55-3ECB4A5DB080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7;p15">
              <a:extLst>
                <a:ext uri="{FF2B5EF4-FFF2-40B4-BE49-F238E27FC236}">
                  <a16:creationId xmlns:a16="http://schemas.microsoft.com/office/drawing/2014/main" id="{E258A85A-138F-4E8D-A647-8D852A07AEE0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8;p15">
              <a:extLst>
                <a:ext uri="{FF2B5EF4-FFF2-40B4-BE49-F238E27FC236}">
                  <a16:creationId xmlns:a16="http://schemas.microsoft.com/office/drawing/2014/main" id="{0C93B268-B829-4BA3-A728-A60355A447D2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9;p15">
              <a:extLst>
                <a:ext uri="{FF2B5EF4-FFF2-40B4-BE49-F238E27FC236}">
                  <a16:creationId xmlns:a16="http://schemas.microsoft.com/office/drawing/2014/main" id="{DF042C5A-A933-4D58-8AC3-9DD7104E1028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70;p15">
              <a:extLst>
                <a:ext uri="{FF2B5EF4-FFF2-40B4-BE49-F238E27FC236}">
                  <a16:creationId xmlns:a16="http://schemas.microsoft.com/office/drawing/2014/main" id="{13B3A0D1-0182-4396-90A0-6FC68F9D72AD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71;p15">
              <a:extLst>
                <a:ext uri="{FF2B5EF4-FFF2-40B4-BE49-F238E27FC236}">
                  <a16:creationId xmlns:a16="http://schemas.microsoft.com/office/drawing/2014/main" id="{CE20DB19-0B5E-4E6E-82EE-CFBDD139AFBA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72;p15">
              <a:extLst>
                <a:ext uri="{FF2B5EF4-FFF2-40B4-BE49-F238E27FC236}">
                  <a16:creationId xmlns:a16="http://schemas.microsoft.com/office/drawing/2014/main" id="{3CE6593E-73B2-4AFF-9159-04101A282694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3;p15">
              <a:extLst>
                <a:ext uri="{FF2B5EF4-FFF2-40B4-BE49-F238E27FC236}">
                  <a16:creationId xmlns:a16="http://schemas.microsoft.com/office/drawing/2014/main" id="{39FB8A95-6078-4557-9269-D6B1E6E3EA67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74;p15">
              <a:extLst>
                <a:ext uri="{FF2B5EF4-FFF2-40B4-BE49-F238E27FC236}">
                  <a16:creationId xmlns:a16="http://schemas.microsoft.com/office/drawing/2014/main" id="{F3F61033-AC80-4EC8-B9B0-620348DEF4B5}"/>
                </a:ext>
              </a:extLst>
            </p:cNvPr>
            <p:cNvGrpSpPr/>
            <p:nvPr/>
          </p:nvGrpSpPr>
          <p:grpSpPr>
            <a:xfrm>
              <a:off x="4102450" y="4446700"/>
              <a:ext cx="1016800" cy="766550"/>
              <a:chOff x="4102450" y="4446700"/>
              <a:chExt cx="1016800" cy="766550"/>
            </a:xfrm>
          </p:grpSpPr>
          <p:sp>
            <p:nvSpPr>
              <p:cNvPr id="260" name="Google Shape;75;p15">
                <a:extLst>
                  <a:ext uri="{FF2B5EF4-FFF2-40B4-BE49-F238E27FC236}">
                    <a16:creationId xmlns:a16="http://schemas.microsoft.com/office/drawing/2014/main" id="{400A847C-6704-46D0-9594-089C9A29BF50}"/>
                  </a:ext>
                </a:extLst>
              </p:cNvPr>
              <p:cNvSpPr/>
              <p:nvPr/>
            </p:nvSpPr>
            <p:spPr>
              <a:xfrm>
                <a:off x="4102450" y="4900300"/>
                <a:ext cx="273250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0" h="12518" extrusionOk="0">
                    <a:moveTo>
                      <a:pt x="4904" y="1"/>
                    </a:moveTo>
                    <a:cubicBezTo>
                      <a:pt x="4631" y="1"/>
                      <a:pt x="4356" y="30"/>
                      <a:pt x="4084" y="91"/>
                    </a:cubicBezTo>
                    <a:cubicBezTo>
                      <a:pt x="1488" y="675"/>
                      <a:pt x="0" y="3901"/>
                      <a:pt x="762" y="7307"/>
                    </a:cubicBezTo>
                    <a:cubicBezTo>
                      <a:pt x="1444" y="10365"/>
                      <a:pt x="3700" y="12517"/>
                      <a:pt x="6027" y="12517"/>
                    </a:cubicBezTo>
                    <a:cubicBezTo>
                      <a:pt x="6300" y="12517"/>
                      <a:pt x="6574" y="12488"/>
                      <a:pt x="6846" y="12426"/>
                    </a:cubicBezTo>
                    <a:cubicBezTo>
                      <a:pt x="9442" y="11843"/>
                      <a:pt x="10930" y="8616"/>
                      <a:pt x="10168" y="5199"/>
                    </a:cubicBezTo>
                    <a:cubicBezTo>
                      <a:pt x="9486" y="2152"/>
                      <a:pt x="7230" y="1"/>
                      <a:pt x="4904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6;p15">
                <a:extLst>
                  <a:ext uri="{FF2B5EF4-FFF2-40B4-BE49-F238E27FC236}">
                    <a16:creationId xmlns:a16="http://schemas.microsoft.com/office/drawing/2014/main" id="{8306FEB1-A08C-4004-82F3-32B65216CD16}"/>
                  </a:ext>
                </a:extLst>
              </p:cNvPr>
              <p:cNvSpPr/>
              <p:nvPr/>
            </p:nvSpPr>
            <p:spPr>
              <a:xfrm>
                <a:off x="4631075" y="4781825"/>
                <a:ext cx="273275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2518" extrusionOk="0">
                    <a:moveTo>
                      <a:pt x="4904" y="1"/>
                    </a:moveTo>
                    <a:cubicBezTo>
                      <a:pt x="4631" y="1"/>
                      <a:pt x="4357" y="31"/>
                      <a:pt x="4084" y="92"/>
                    </a:cubicBezTo>
                    <a:cubicBezTo>
                      <a:pt x="1489" y="675"/>
                      <a:pt x="1" y="3902"/>
                      <a:pt x="763" y="7307"/>
                    </a:cubicBezTo>
                    <a:cubicBezTo>
                      <a:pt x="1445" y="10356"/>
                      <a:pt x="3702" y="12517"/>
                      <a:pt x="6030" y="12517"/>
                    </a:cubicBezTo>
                    <a:cubicBezTo>
                      <a:pt x="6302" y="12517"/>
                      <a:pt x="6575" y="12488"/>
                      <a:pt x="6847" y="12427"/>
                    </a:cubicBezTo>
                    <a:cubicBezTo>
                      <a:pt x="9442" y="11843"/>
                      <a:pt x="10930" y="8605"/>
                      <a:pt x="10168" y="5200"/>
                    </a:cubicBezTo>
                    <a:cubicBezTo>
                      <a:pt x="9487" y="2152"/>
                      <a:pt x="7231" y="1"/>
                      <a:pt x="4904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8;p15">
                <a:extLst>
                  <a:ext uri="{FF2B5EF4-FFF2-40B4-BE49-F238E27FC236}">
                    <a16:creationId xmlns:a16="http://schemas.microsoft.com/office/drawing/2014/main" id="{27BE672C-9B03-4526-A518-FA6497DEA597}"/>
                  </a:ext>
                </a:extLst>
              </p:cNvPr>
              <p:cNvSpPr/>
              <p:nvPr/>
            </p:nvSpPr>
            <p:spPr>
              <a:xfrm>
                <a:off x="4854325" y="4478900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089" y="0"/>
                    </a:moveTo>
                    <a:cubicBezTo>
                      <a:pt x="3861" y="0"/>
                      <a:pt x="3633" y="25"/>
                      <a:pt x="3405" y="76"/>
                    </a:cubicBezTo>
                    <a:cubicBezTo>
                      <a:pt x="1238" y="565"/>
                      <a:pt x="0" y="3267"/>
                      <a:pt x="643" y="6101"/>
                    </a:cubicBezTo>
                    <a:cubicBezTo>
                      <a:pt x="1208" y="8647"/>
                      <a:pt x="3087" y="10440"/>
                      <a:pt x="5029" y="10440"/>
                    </a:cubicBezTo>
                    <a:cubicBezTo>
                      <a:pt x="5257" y="10440"/>
                      <a:pt x="5487" y="10415"/>
                      <a:pt x="5715" y="10363"/>
                    </a:cubicBezTo>
                    <a:cubicBezTo>
                      <a:pt x="7882" y="9887"/>
                      <a:pt x="9132" y="7184"/>
                      <a:pt x="8489" y="4339"/>
                    </a:cubicBezTo>
                    <a:cubicBezTo>
                      <a:pt x="7925" y="1802"/>
                      <a:pt x="6034" y="0"/>
                      <a:pt x="4089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9;p15">
                <a:extLst>
                  <a:ext uri="{FF2B5EF4-FFF2-40B4-BE49-F238E27FC236}">
                    <a16:creationId xmlns:a16="http://schemas.microsoft.com/office/drawing/2014/main" id="{0348AB5D-97CB-42D9-B574-58993CC0133C}"/>
                  </a:ext>
                </a:extLst>
              </p:cNvPr>
              <p:cNvSpPr/>
              <p:nvPr/>
            </p:nvSpPr>
            <p:spPr>
              <a:xfrm>
                <a:off x="4976650" y="5018350"/>
                <a:ext cx="14260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524" extrusionOk="0">
                    <a:moveTo>
                      <a:pt x="2564" y="0"/>
                    </a:moveTo>
                    <a:cubicBezTo>
                      <a:pt x="2420" y="0"/>
                      <a:pt x="2276" y="16"/>
                      <a:pt x="2132" y="49"/>
                    </a:cubicBezTo>
                    <a:cubicBezTo>
                      <a:pt x="775" y="346"/>
                      <a:pt x="1" y="2037"/>
                      <a:pt x="406" y="3811"/>
                    </a:cubicBezTo>
                    <a:cubicBezTo>
                      <a:pt x="758" y="5402"/>
                      <a:pt x="1934" y="6524"/>
                      <a:pt x="3151" y="6524"/>
                    </a:cubicBezTo>
                    <a:cubicBezTo>
                      <a:pt x="3292" y="6524"/>
                      <a:pt x="3432" y="6509"/>
                      <a:pt x="3573" y="6478"/>
                    </a:cubicBezTo>
                    <a:cubicBezTo>
                      <a:pt x="4930" y="6168"/>
                      <a:pt x="5704" y="4490"/>
                      <a:pt x="5299" y="2716"/>
                    </a:cubicBezTo>
                    <a:cubicBezTo>
                      <a:pt x="4948" y="1129"/>
                      <a:pt x="3778" y="0"/>
                      <a:pt x="256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80;p15">
                <a:extLst>
                  <a:ext uri="{FF2B5EF4-FFF2-40B4-BE49-F238E27FC236}">
                    <a16:creationId xmlns:a16="http://schemas.microsoft.com/office/drawing/2014/main" id="{359C663E-06F2-4C70-AD7E-ED50770882B1}"/>
                  </a:ext>
                </a:extLst>
              </p:cNvPr>
              <p:cNvSpPr/>
              <p:nvPr/>
            </p:nvSpPr>
            <p:spPr>
              <a:xfrm>
                <a:off x="4256325" y="4446700"/>
                <a:ext cx="381025" cy="436125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17445" extrusionOk="0">
                    <a:moveTo>
                      <a:pt x="6829" y="1"/>
                    </a:moveTo>
                    <a:cubicBezTo>
                      <a:pt x="6450" y="1"/>
                      <a:pt x="6070" y="41"/>
                      <a:pt x="5692" y="126"/>
                    </a:cubicBezTo>
                    <a:cubicBezTo>
                      <a:pt x="2072" y="936"/>
                      <a:pt x="1" y="5448"/>
                      <a:pt x="1060" y="10199"/>
                    </a:cubicBezTo>
                    <a:cubicBezTo>
                      <a:pt x="2020" y="14442"/>
                      <a:pt x="5166" y="17444"/>
                      <a:pt x="8412" y="17444"/>
                    </a:cubicBezTo>
                    <a:cubicBezTo>
                      <a:pt x="8791" y="17444"/>
                      <a:pt x="9171" y="17403"/>
                      <a:pt x="9549" y="17319"/>
                    </a:cubicBezTo>
                    <a:cubicBezTo>
                      <a:pt x="13169" y="16509"/>
                      <a:pt x="15241" y="11997"/>
                      <a:pt x="14181" y="7258"/>
                    </a:cubicBezTo>
                    <a:cubicBezTo>
                      <a:pt x="13221" y="3004"/>
                      <a:pt x="10075" y="1"/>
                      <a:pt x="6829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6" name="Google Shape;60;p15">
            <a:extLst>
              <a:ext uri="{FF2B5EF4-FFF2-40B4-BE49-F238E27FC236}">
                <a16:creationId xmlns:a16="http://schemas.microsoft.com/office/drawing/2014/main" id="{6EDB9265-0A8E-4C94-8243-9606BA769A85}"/>
              </a:ext>
            </a:extLst>
          </p:cNvPr>
          <p:cNvGrpSpPr/>
          <p:nvPr/>
        </p:nvGrpSpPr>
        <p:grpSpPr>
          <a:xfrm>
            <a:off x="9511438" y="4714312"/>
            <a:ext cx="274388" cy="278922"/>
            <a:chOff x="3625000" y="3850950"/>
            <a:chExt cx="2024075" cy="2057525"/>
          </a:xfrm>
          <a:solidFill>
            <a:srgbClr val="2E4173"/>
          </a:solidFill>
        </p:grpSpPr>
        <p:sp>
          <p:nvSpPr>
            <p:cNvPr id="267" name="Google Shape;61;p15">
              <a:extLst>
                <a:ext uri="{FF2B5EF4-FFF2-40B4-BE49-F238E27FC236}">
                  <a16:creationId xmlns:a16="http://schemas.microsoft.com/office/drawing/2014/main" id="{45FF4CAF-1269-4E42-9E64-36BCDE45EDB2}"/>
                </a:ext>
              </a:extLst>
            </p:cNvPr>
            <p:cNvSpPr/>
            <p:nvPr/>
          </p:nvSpPr>
          <p:spPr>
            <a:xfrm>
              <a:off x="3896751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2;p15">
              <a:extLst>
                <a:ext uri="{FF2B5EF4-FFF2-40B4-BE49-F238E27FC236}">
                  <a16:creationId xmlns:a16="http://schemas.microsoft.com/office/drawing/2014/main" id="{EC8127A6-86AB-4052-A986-4B8356959B31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3;p15">
              <a:extLst>
                <a:ext uri="{FF2B5EF4-FFF2-40B4-BE49-F238E27FC236}">
                  <a16:creationId xmlns:a16="http://schemas.microsoft.com/office/drawing/2014/main" id="{2002F682-7584-44A1-8601-7C0D29672770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4;p15">
              <a:extLst>
                <a:ext uri="{FF2B5EF4-FFF2-40B4-BE49-F238E27FC236}">
                  <a16:creationId xmlns:a16="http://schemas.microsoft.com/office/drawing/2014/main" id="{23503128-DFB3-49CE-8CC6-6CCA542E44B1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5;p15">
              <a:extLst>
                <a:ext uri="{FF2B5EF4-FFF2-40B4-BE49-F238E27FC236}">
                  <a16:creationId xmlns:a16="http://schemas.microsoft.com/office/drawing/2014/main" id="{F8507532-583E-40F9-9508-B3727A424499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;p15">
              <a:extLst>
                <a:ext uri="{FF2B5EF4-FFF2-40B4-BE49-F238E27FC236}">
                  <a16:creationId xmlns:a16="http://schemas.microsoft.com/office/drawing/2014/main" id="{262F359F-905F-4167-BD57-E682A9A6C1D9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7;p15">
              <a:extLst>
                <a:ext uri="{FF2B5EF4-FFF2-40B4-BE49-F238E27FC236}">
                  <a16:creationId xmlns:a16="http://schemas.microsoft.com/office/drawing/2014/main" id="{FAD4EB18-9905-4C96-976B-229A600AA4A4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8;p15">
              <a:extLst>
                <a:ext uri="{FF2B5EF4-FFF2-40B4-BE49-F238E27FC236}">
                  <a16:creationId xmlns:a16="http://schemas.microsoft.com/office/drawing/2014/main" id="{87EB5D94-D2FF-4517-9E2F-AD383AC30D00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9;p15">
              <a:extLst>
                <a:ext uri="{FF2B5EF4-FFF2-40B4-BE49-F238E27FC236}">
                  <a16:creationId xmlns:a16="http://schemas.microsoft.com/office/drawing/2014/main" id="{5E43485A-95D5-4B65-B0D8-39AFA82E5AD6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70;p15">
              <a:extLst>
                <a:ext uri="{FF2B5EF4-FFF2-40B4-BE49-F238E27FC236}">
                  <a16:creationId xmlns:a16="http://schemas.microsoft.com/office/drawing/2014/main" id="{EB3C6E97-B6AB-4922-85D7-71757D29F302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71;p15">
              <a:extLst>
                <a:ext uri="{FF2B5EF4-FFF2-40B4-BE49-F238E27FC236}">
                  <a16:creationId xmlns:a16="http://schemas.microsoft.com/office/drawing/2014/main" id="{5D7E8912-BBCC-4069-9E2F-2E937EFFB782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72;p15">
              <a:extLst>
                <a:ext uri="{FF2B5EF4-FFF2-40B4-BE49-F238E27FC236}">
                  <a16:creationId xmlns:a16="http://schemas.microsoft.com/office/drawing/2014/main" id="{745D8B17-A6E9-4704-B227-177BA044375C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73;p15">
              <a:extLst>
                <a:ext uri="{FF2B5EF4-FFF2-40B4-BE49-F238E27FC236}">
                  <a16:creationId xmlns:a16="http://schemas.microsoft.com/office/drawing/2014/main" id="{F5C3E7FB-BD15-4D6A-8201-86B097AF92D9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60;p15">
            <a:extLst>
              <a:ext uri="{FF2B5EF4-FFF2-40B4-BE49-F238E27FC236}">
                <a16:creationId xmlns:a16="http://schemas.microsoft.com/office/drawing/2014/main" id="{02309DC9-0ECB-4756-9465-48488E246FEA}"/>
              </a:ext>
            </a:extLst>
          </p:cNvPr>
          <p:cNvGrpSpPr/>
          <p:nvPr/>
        </p:nvGrpSpPr>
        <p:grpSpPr>
          <a:xfrm>
            <a:off x="4044353" y="6036656"/>
            <a:ext cx="283092" cy="28777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281" name="Google Shape;61;p15">
              <a:extLst>
                <a:ext uri="{FF2B5EF4-FFF2-40B4-BE49-F238E27FC236}">
                  <a16:creationId xmlns:a16="http://schemas.microsoft.com/office/drawing/2014/main" id="{4F15324F-FADE-4F17-9FC6-A83651AF0B0B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62;p15">
              <a:extLst>
                <a:ext uri="{FF2B5EF4-FFF2-40B4-BE49-F238E27FC236}">
                  <a16:creationId xmlns:a16="http://schemas.microsoft.com/office/drawing/2014/main" id="{135D9175-48C4-4A7E-B3C1-362A915B6A11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3;p15">
              <a:extLst>
                <a:ext uri="{FF2B5EF4-FFF2-40B4-BE49-F238E27FC236}">
                  <a16:creationId xmlns:a16="http://schemas.microsoft.com/office/drawing/2014/main" id="{C6A0992D-4ED7-4BAA-94F4-B49BE7512D3A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4;p15">
              <a:extLst>
                <a:ext uri="{FF2B5EF4-FFF2-40B4-BE49-F238E27FC236}">
                  <a16:creationId xmlns:a16="http://schemas.microsoft.com/office/drawing/2014/main" id="{9BFCACA6-52DE-4B98-A7CB-6CAADEE71922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;p15">
              <a:extLst>
                <a:ext uri="{FF2B5EF4-FFF2-40B4-BE49-F238E27FC236}">
                  <a16:creationId xmlns:a16="http://schemas.microsoft.com/office/drawing/2014/main" id="{DBA0F340-A6F3-423D-BA1E-29A7F909C231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6;p15">
              <a:extLst>
                <a:ext uri="{FF2B5EF4-FFF2-40B4-BE49-F238E27FC236}">
                  <a16:creationId xmlns:a16="http://schemas.microsoft.com/office/drawing/2014/main" id="{B4ECA037-984B-4472-86D2-6693230775DF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7;p15">
              <a:extLst>
                <a:ext uri="{FF2B5EF4-FFF2-40B4-BE49-F238E27FC236}">
                  <a16:creationId xmlns:a16="http://schemas.microsoft.com/office/drawing/2014/main" id="{D5E8FE18-973A-4E6F-83E5-3BC13B5295B0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8;p15">
              <a:extLst>
                <a:ext uri="{FF2B5EF4-FFF2-40B4-BE49-F238E27FC236}">
                  <a16:creationId xmlns:a16="http://schemas.microsoft.com/office/drawing/2014/main" id="{E7ABCD4F-7213-4F31-AE01-8F224229DE72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9;p15">
              <a:extLst>
                <a:ext uri="{FF2B5EF4-FFF2-40B4-BE49-F238E27FC236}">
                  <a16:creationId xmlns:a16="http://schemas.microsoft.com/office/drawing/2014/main" id="{856C3A19-4EE7-47BD-81F9-620642DDEF9E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70;p15">
              <a:extLst>
                <a:ext uri="{FF2B5EF4-FFF2-40B4-BE49-F238E27FC236}">
                  <a16:creationId xmlns:a16="http://schemas.microsoft.com/office/drawing/2014/main" id="{11267913-66BB-4D33-B7AB-881E6F4C1645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71;p15">
              <a:extLst>
                <a:ext uri="{FF2B5EF4-FFF2-40B4-BE49-F238E27FC236}">
                  <a16:creationId xmlns:a16="http://schemas.microsoft.com/office/drawing/2014/main" id="{345CB4DA-8095-470E-A74E-E4CBFDF0B24A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72;p15">
              <a:extLst>
                <a:ext uri="{FF2B5EF4-FFF2-40B4-BE49-F238E27FC236}">
                  <a16:creationId xmlns:a16="http://schemas.microsoft.com/office/drawing/2014/main" id="{69467F37-F89F-400C-BD91-76069F7EDCDA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73;p15">
              <a:extLst>
                <a:ext uri="{FF2B5EF4-FFF2-40B4-BE49-F238E27FC236}">
                  <a16:creationId xmlns:a16="http://schemas.microsoft.com/office/drawing/2014/main" id="{79A517FD-E624-4929-AFAB-F5B9C89D3BB6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60;p15">
            <a:extLst>
              <a:ext uri="{FF2B5EF4-FFF2-40B4-BE49-F238E27FC236}">
                <a16:creationId xmlns:a16="http://schemas.microsoft.com/office/drawing/2014/main" id="{64CC618C-E092-428A-8DCA-15B955CC2BE1}"/>
              </a:ext>
            </a:extLst>
          </p:cNvPr>
          <p:cNvGrpSpPr/>
          <p:nvPr/>
        </p:nvGrpSpPr>
        <p:grpSpPr>
          <a:xfrm>
            <a:off x="625469" y="537907"/>
            <a:ext cx="733364" cy="74548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295" name="Google Shape;61;p15">
              <a:extLst>
                <a:ext uri="{FF2B5EF4-FFF2-40B4-BE49-F238E27FC236}">
                  <a16:creationId xmlns:a16="http://schemas.microsoft.com/office/drawing/2014/main" id="{670C1E24-89EC-4658-922C-BDA8463B6489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62;p15">
              <a:extLst>
                <a:ext uri="{FF2B5EF4-FFF2-40B4-BE49-F238E27FC236}">
                  <a16:creationId xmlns:a16="http://schemas.microsoft.com/office/drawing/2014/main" id="{66D28321-ECAD-41F8-A1A3-2D08F110EC10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;p15">
              <a:extLst>
                <a:ext uri="{FF2B5EF4-FFF2-40B4-BE49-F238E27FC236}">
                  <a16:creationId xmlns:a16="http://schemas.microsoft.com/office/drawing/2014/main" id="{8CAAD9DE-36D5-4A70-B309-A68545BB4A3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4;p15">
              <a:extLst>
                <a:ext uri="{FF2B5EF4-FFF2-40B4-BE49-F238E27FC236}">
                  <a16:creationId xmlns:a16="http://schemas.microsoft.com/office/drawing/2014/main" id="{24F933BC-9BB0-4BA7-8387-E1E9548B06A1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5;p15">
              <a:extLst>
                <a:ext uri="{FF2B5EF4-FFF2-40B4-BE49-F238E27FC236}">
                  <a16:creationId xmlns:a16="http://schemas.microsoft.com/office/drawing/2014/main" id="{166C85D3-D448-47E3-A664-92AF670C793E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;p15">
              <a:extLst>
                <a:ext uri="{FF2B5EF4-FFF2-40B4-BE49-F238E27FC236}">
                  <a16:creationId xmlns:a16="http://schemas.microsoft.com/office/drawing/2014/main" id="{92134CF6-B464-4E39-8277-216C649DC805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;p15">
              <a:extLst>
                <a:ext uri="{FF2B5EF4-FFF2-40B4-BE49-F238E27FC236}">
                  <a16:creationId xmlns:a16="http://schemas.microsoft.com/office/drawing/2014/main" id="{6F2E81B1-6699-4F24-A738-A133021B60A3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8;p15">
              <a:extLst>
                <a:ext uri="{FF2B5EF4-FFF2-40B4-BE49-F238E27FC236}">
                  <a16:creationId xmlns:a16="http://schemas.microsoft.com/office/drawing/2014/main" id="{E7E2F08F-35AC-4C4A-8E2C-A11E9D6B5568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9;p15">
              <a:extLst>
                <a:ext uri="{FF2B5EF4-FFF2-40B4-BE49-F238E27FC236}">
                  <a16:creationId xmlns:a16="http://schemas.microsoft.com/office/drawing/2014/main" id="{238C173E-269F-4A16-8E68-531ACDBD0079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70;p15">
              <a:extLst>
                <a:ext uri="{FF2B5EF4-FFF2-40B4-BE49-F238E27FC236}">
                  <a16:creationId xmlns:a16="http://schemas.microsoft.com/office/drawing/2014/main" id="{8926F682-92BD-4D1C-8888-CF52DA1FC664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71;p15">
              <a:extLst>
                <a:ext uri="{FF2B5EF4-FFF2-40B4-BE49-F238E27FC236}">
                  <a16:creationId xmlns:a16="http://schemas.microsoft.com/office/drawing/2014/main" id="{50E5126B-A909-4AFE-A787-A78F37C9A613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72;p15">
              <a:extLst>
                <a:ext uri="{FF2B5EF4-FFF2-40B4-BE49-F238E27FC236}">
                  <a16:creationId xmlns:a16="http://schemas.microsoft.com/office/drawing/2014/main" id="{122A5A8F-221B-4A06-AD39-34B0A7CA1CBC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73;p15">
              <a:extLst>
                <a:ext uri="{FF2B5EF4-FFF2-40B4-BE49-F238E27FC236}">
                  <a16:creationId xmlns:a16="http://schemas.microsoft.com/office/drawing/2014/main" id="{0AE4B0D1-C74D-4856-A08F-8CE73091F931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60;p15">
            <a:extLst>
              <a:ext uri="{FF2B5EF4-FFF2-40B4-BE49-F238E27FC236}">
                <a16:creationId xmlns:a16="http://schemas.microsoft.com/office/drawing/2014/main" id="{4C06549A-E008-49EE-ADCA-1657F5E630FF}"/>
              </a:ext>
            </a:extLst>
          </p:cNvPr>
          <p:cNvGrpSpPr/>
          <p:nvPr/>
        </p:nvGrpSpPr>
        <p:grpSpPr>
          <a:xfrm>
            <a:off x="5454028" y="5416012"/>
            <a:ext cx="298493" cy="303426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309" name="Google Shape;61;p15">
              <a:extLst>
                <a:ext uri="{FF2B5EF4-FFF2-40B4-BE49-F238E27FC236}">
                  <a16:creationId xmlns:a16="http://schemas.microsoft.com/office/drawing/2014/main" id="{A3518667-A1F5-4A69-B7D5-48811D17FB43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62;p15">
              <a:extLst>
                <a:ext uri="{FF2B5EF4-FFF2-40B4-BE49-F238E27FC236}">
                  <a16:creationId xmlns:a16="http://schemas.microsoft.com/office/drawing/2014/main" id="{E8D49007-D01A-4FA0-8563-62DA029E4AEF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3;p15">
              <a:extLst>
                <a:ext uri="{FF2B5EF4-FFF2-40B4-BE49-F238E27FC236}">
                  <a16:creationId xmlns:a16="http://schemas.microsoft.com/office/drawing/2014/main" id="{23CDE72F-06FA-426E-AC94-2943B3E36A51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4;p15">
              <a:extLst>
                <a:ext uri="{FF2B5EF4-FFF2-40B4-BE49-F238E27FC236}">
                  <a16:creationId xmlns:a16="http://schemas.microsoft.com/office/drawing/2014/main" id="{4AC951DC-FD7A-4B8F-A07D-37BC7DCFC321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;p15">
              <a:extLst>
                <a:ext uri="{FF2B5EF4-FFF2-40B4-BE49-F238E27FC236}">
                  <a16:creationId xmlns:a16="http://schemas.microsoft.com/office/drawing/2014/main" id="{92AC2F64-5D75-4926-A417-6ACAB58CF670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6;p15">
              <a:extLst>
                <a:ext uri="{FF2B5EF4-FFF2-40B4-BE49-F238E27FC236}">
                  <a16:creationId xmlns:a16="http://schemas.microsoft.com/office/drawing/2014/main" id="{FD4312E0-3398-4E5B-8F34-E3BF4CF465C2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7;p15">
              <a:extLst>
                <a:ext uri="{FF2B5EF4-FFF2-40B4-BE49-F238E27FC236}">
                  <a16:creationId xmlns:a16="http://schemas.microsoft.com/office/drawing/2014/main" id="{5B14BC8A-31DB-4345-9C58-1697793F8F6A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8;p15">
              <a:extLst>
                <a:ext uri="{FF2B5EF4-FFF2-40B4-BE49-F238E27FC236}">
                  <a16:creationId xmlns:a16="http://schemas.microsoft.com/office/drawing/2014/main" id="{CCD37E57-9492-4029-9D4E-D8D16E45369E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9;p15">
              <a:extLst>
                <a:ext uri="{FF2B5EF4-FFF2-40B4-BE49-F238E27FC236}">
                  <a16:creationId xmlns:a16="http://schemas.microsoft.com/office/drawing/2014/main" id="{3C8498CD-1C2B-4875-97C3-F96C7EB30B0E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70;p15">
              <a:extLst>
                <a:ext uri="{FF2B5EF4-FFF2-40B4-BE49-F238E27FC236}">
                  <a16:creationId xmlns:a16="http://schemas.microsoft.com/office/drawing/2014/main" id="{F62A40B7-E160-483B-9D07-0B6F7B8AC160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71;p15">
              <a:extLst>
                <a:ext uri="{FF2B5EF4-FFF2-40B4-BE49-F238E27FC236}">
                  <a16:creationId xmlns:a16="http://schemas.microsoft.com/office/drawing/2014/main" id="{EBC67D70-01F7-4C75-9ACE-3905036E16C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72;p15">
              <a:extLst>
                <a:ext uri="{FF2B5EF4-FFF2-40B4-BE49-F238E27FC236}">
                  <a16:creationId xmlns:a16="http://schemas.microsoft.com/office/drawing/2014/main" id="{D7B9A3AC-DB6A-4D8B-BC31-B2AD3C08946E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73;p15">
              <a:extLst>
                <a:ext uri="{FF2B5EF4-FFF2-40B4-BE49-F238E27FC236}">
                  <a16:creationId xmlns:a16="http://schemas.microsoft.com/office/drawing/2014/main" id="{8DCB6D92-8353-425F-A2F1-BB53BACC330C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60;p15">
            <a:extLst>
              <a:ext uri="{FF2B5EF4-FFF2-40B4-BE49-F238E27FC236}">
                <a16:creationId xmlns:a16="http://schemas.microsoft.com/office/drawing/2014/main" id="{A6B1F2C8-6739-4DC5-8BAF-648974674F16}"/>
              </a:ext>
            </a:extLst>
          </p:cNvPr>
          <p:cNvGrpSpPr/>
          <p:nvPr/>
        </p:nvGrpSpPr>
        <p:grpSpPr>
          <a:xfrm>
            <a:off x="6523395" y="2337677"/>
            <a:ext cx="298493" cy="303426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323" name="Google Shape;61;p15">
              <a:extLst>
                <a:ext uri="{FF2B5EF4-FFF2-40B4-BE49-F238E27FC236}">
                  <a16:creationId xmlns:a16="http://schemas.microsoft.com/office/drawing/2014/main" id="{87E5ABEB-85B2-4A26-B80D-559F67C846EC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62;p15">
              <a:extLst>
                <a:ext uri="{FF2B5EF4-FFF2-40B4-BE49-F238E27FC236}">
                  <a16:creationId xmlns:a16="http://schemas.microsoft.com/office/drawing/2014/main" id="{CD4B63AB-24D6-4C79-B545-462615FE8E99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3;p15">
              <a:extLst>
                <a:ext uri="{FF2B5EF4-FFF2-40B4-BE49-F238E27FC236}">
                  <a16:creationId xmlns:a16="http://schemas.microsoft.com/office/drawing/2014/main" id="{6A5C38EC-2651-44EE-9EAE-2788306AB284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4;p15">
              <a:extLst>
                <a:ext uri="{FF2B5EF4-FFF2-40B4-BE49-F238E27FC236}">
                  <a16:creationId xmlns:a16="http://schemas.microsoft.com/office/drawing/2014/main" id="{EB529350-4D16-41BC-BECF-916C42DE2410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5;p15">
              <a:extLst>
                <a:ext uri="{FF2B5EF4-FFF2-40B4-BE49-F238E27FC236}">
                  <a16:creationId xmlns:a16="http://schemas.microsoft.com/office/drawing/2014/main" id="{F1715E82-5184-42CD-B953-9E57C65808D4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;p15">
              <a:extLst>
                <a:ext uri="{FF2B5EF4-FFF2-40B4-BE49-F238E27FC236}">
                  <a16:creationId xmlns:a16="http://schemas.microsoft.com/office/drawing/2014/main" id="{B32286D5-B56E-4933-8C19-81C9319EB1B5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7;p15">
              <a:extLst>
                <a:ext uri="{FF2B5EF4-FFF2-40B4-BE49-F238E27FC236}">
                  <a16:creationId xmlns:a16="http://schemas.microsoft.com/office/drawing/2014/main" id="{DB9719A1-BFB2-4388-BD2E-F8CA25128F6A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8;p15">
              <a:extLst>
                <a:ext uri="{FF2B5EF4-FFF2-40B4-BE49-F238E27FC236}">
                  <a16:creationId xmlns:a16="http://schemas.microsoft.com/office/drawing/2014/main" id="{04607D35-F95B-4967-9335-C4D6AFDE1821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9;p15">
              <a:extLst>
                <a:ext uri="{FF2B5EF4-FFF2-40B4-BE49-F238E27FC236}">
                  <a16:creationId xmlns:a16="http://schemas.microsoft.com/office/drawing/2014/main" id="{1E8AF906-CC04-4343-B84A-074906E615F6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0;p15">
              <a:extLst>
                <a:ext uri="{FF2B5EF4-FFF2-40B4-BE49-F238E27FC236}">
                  <a16:creationId xmlns:a16="http://schemas.microsoft.com/office/drawing/2014/main" id="{3D4753AC-970C-442F-9906-31DED934CBAB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1;p15">
              <a:extLst>
                <a:ext uri="{FF2B5EF4-FFF2-40B4-BE49-F238E27FC236}">
                  <a16:creationId xmlns:a16="http://schemas.microsoft.com/office/drawing/2014/main" id="{67D72B6B-8F50-484B-9792-05FC02D1097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2;p15">
              <a:extLst>
                <a:ext uri="{FF2B5EF4-FFF2-40B4-BE49-F238E27FC236}">
                  <a16:creationId xmlns:a16="http://schemas.microsoft.com/office/drawing/2014/main" id="{9C8A5AB2-1C89-4F9B-90A4-A53175387754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3;p15">
              <a:extLst>
                <a:ext uri="{FF2B5EF4-FFF2-40B4-BE49-F238E27FC236}">
                  <a16:creationId xmlns:a16="http://schemas.microsoft.com/office/drawing/2014/main" id="{7F02E808-B082-4949-96E1-A1718929ABAE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60;p15">
            <a:extLst>
              <a:ext uri="{FF2B5EF4-FFF2-40B4-BE49-F238E27FC236}">
                <a16:creationId xmlns:a16="http://schemas.microsoft.com/office/drawing/2014/main" id="{73D25FC1-AA74-462E-9314-D137C6F86687}"/>
              </a:ext>
            </a:extLst>
          </p:cNvPr>
          <p:cNvGrpSpPr/>
          <p:nvPr/>
        </p:nvGrpSpPr>
        <p:grpSpPr>
          <a:xfrm>
            <a:off x="10169773" y="1657558"/>
            <a:ext cx="109204" cy="111008"/>
            <a:chOff x="3625000" y="3850950"/>
            <a:chExt cx="2024075" cy="2057525"/>
          </a:xfrm>
          <a:solidFill>
            <a:srgbClr val="2E4173"/>
          </a:solidFill>
        </p:grpSpPr>
        <p:sp>
          <p:nvSpPr>
            <p:cNvPr id="354" name="Google Shape;61;p15">
              <a:extLst>
                <a:ext uri="{FF2B5EF4-FFF2-40B4-BE49-F238E27FC236}">
                  <a16:creationId xmlns:a16="http://schemas.microsoft.com/office/drawing/2014/main" id="{3F0901AD-73BF-4505-92F8-5BD3493784EC}"/>
                </a:ext>
              </a:extLst>
            </p:cNvPr>
            <p:cNvSpPr/>
            <p:nvPr/>
          </p:nvSpPr>
          <p:spPr>
            <a:xfrm>
              <a:off x="3896751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62;p15">
              <a:extLst>
                <a:ext uri="{FF2B5EF4-FFF2-40B4-BE49-F238E27FC236}">
                  <a16:creationId xmlns:a16="http://schemas.microsoft.com/office/drawing/2014/main" id="{DFA00668-0F9A-46FB-8BBC-2962C38F8C0F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63;p15">
              <a:extLst>
                <a:ext uri="{FF2B5EF4-FFF2-40B4-BE49-F238E27FC236}">
                  <a16:creationId xmlns:a16="http://schemas.microsoft.com/office/drawing/2014/main" id="{97B242DC-FECA-40CA-951C-CC1B24EF1444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64;p15">
              <a:extLst>
                <a:ext uri="{FF2B5EF4-FFF2-40B4-BE49-F238E27FC236}">
                  <a16:creationId xmlns:a16="http://schemas.microsoft.com/office/drawing/2014/main" id="{98132D30-9E1B-49A0-812B-D8BF0AD7D444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65;p15">
              <a:extLst>
                <a:ext uri="{FF2B5EF4-FFF2-40B4-BE49-F238E27FC236}">
                  <a16:creationId xmlns:a16="http://schemas.microsoft.com/office/drawing/2014/main" id="{FE279978-C806-4D78-918E-306D94F2C9F0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66;p15">
              <a:extLst>
                <a:ext uri="{FF2B5EF4-FFF2-40B4-BE49-F238E27FC236}">
                  <a16:creationId xmlns:a16="http://schemas.microsoft.com/office/drawing/2014/main" id="{F9547232-DC35-4197-A204-8F9CBCB1F56E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67;p15">
              <a:extLst>
                <a:ext uri="{FF2B5EF4-FFF2-40B4-BE49-F238E27FC236}">
                  <a16:creationId xmlns:a16="http://schemas.microsoft.com/office/drawing/2014/main" id="{EAE18EE8-6E47-473D-931B-510E1BAEBFF6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68;p15">
              <a:extLst>
                <a:ext uri="{FF2B5EF4-FFF2-40B4-BE49-F238E27FC236}">
                  <a16:creationId xmlns:a16="http://schemas.microsoft.com/office/drawing/2014/main" id="{76E61287-9B5F-4793-9E3A-1CB1A811E100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69;p15">
              <a:extLst>
                <a:ext uri="{FF2B5EF4-FFF2-40B4-BE49-F238E27FC236}">
                  <a16:creationId xmlns:a16="http://schemas.microsoft.com/office/drawing/2014/main" id="{70F79A41-6352-4A95-9C95-C9084D38A33C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0;p15">
              <a:extLst>
                <a:ext uri="{FF2B5EF4-FFF2-40B4-BE49-F238E27FC236}">
                  <a16:creationId xmlns:a16="http://schemas.microsoft.com/office/drawing/2014/main" id="{D7BC6362-2220-4639-92E4-557693CC0801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1;p15">
              <a:extLst>
                <a:ext uri="{FF2B5EF4-FFF2-40B4-BE49-F238E27FC236}">
                  <a16:creationId xmlns:a16="http://schemas.microsoft.com/office/drawing/2014/main" id="{33625786-80DD-4C29-AD47-C3EA02028DF9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2;p15">
              <a:extLst>
                <a:ext uri="{FF2B5EF4-FFF2-40B4-BE49-F238E27FC236}">
                  <a16:creationId xmlns:a16="http://schemas.microsoft.com/office/drawing/2014/main" id="{00A49364-1DF3-4D64-B639-664F4E650226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73;p15">
              <a:extLst>
                <a:ext uri="{FF2B5EF4-FFF2-40B4-BE49-F238E27FC236}">
                  <a16:creationId xmlns:a16="http://schemas.microsoft.com/office/drawing/2014/main" id="{179FD0D2-E85C-4053-88C4-1E97C2B60E79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60;p15">
            <a:extLst>
              <a:ext uri="{FF2B5EF4-FFF2-40B4-BE49-F238E27FC236}">
                <a16:creationId xmlns:a16="http://schemas.microsoft.com/office/drawing/2014/main" id="{E2CFB4F4-17B7-482A-A24B-01A0A10027E4}"/>
              </a:ext>
            </a:extLst>
          </p:cNvPr>
          <p:cNvGrpSpPr/>
          <p:nvPr/>
        </p:nvGrpSpPr>
        <p:grpSpPr>
          <a:xfrm>
            <a:off x="11617569" y="406236"/>
            <a:ext cx="172216" cy="175062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368" name="Google Shape;61;p15">
              <a:extLst>
                <a:ext uri="{FF2B5EF4-FFF2-40B4-BE49-F238E27FC236}">
                  <a16:creationId xmlns:a16="http://schemas.microsoft.com/office/drawing/2014/main" id="{450A6124-78E8-43DA-8C88-C60589080D51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62;p15">
              <a:extLst>
                <a:ext uri="{FF2B5EF4-FFF2-40B4-BE49-F238E27FC236}">
                  <a16:creationId xmlns:a16="http://schemas.microsoft.com/office/drawing/2014/main" id="{F552187B-B310-4772-B65A-361F48ABFAA8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3;p15">
              <a:extLst>
                <a:ext uri="{FF2B5EF4-FFF2-40B4-BE49-F238E27FC236}">
                  <a16:creationId xmlns:a16="http://schemas.microsoft.com/office/drawing/2014/main" id="{AB0B15BE-6A1C-4BE2-9E89-E6A8E896B1A1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4;p15">
              <a:extLst>
                <a:ext uri="{FF2B5EF4-FFF2-40B4-BE49-F238E27FC236}">
                  <a16:creationId xmlns:a16="http://schemas.microsoft.com/office/drawing/2014/main" id="{BE177755-B91D-42E1-A159-8C15A52EC7F3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5;p15">
              <a:extLst>
                <a:ext uri="{FF2B5EF4-FFF2-40B4-BE49-F238E27FC236}">
                  <a16:creationId xmlns:a16="http://schemas.microsoft.com/office/drawing/2014/main" id="{3F9A4C97-B173-407B-8D21-646E3BD50253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6;p15">
              <a:extLst>
                <a:ext uri="{FF2B5EF4-FFF2-40B4-BE49-F238E27FC236}">
                  <a16:creationId xmlns:a16="http://schemas.microsoft.com/office/drawing/2014/main" id="{71AB2E1D-3888-4A60-BFF7-7F4CBA00F8E6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7;p15">
              <a:extLst>
                <a:ext uri="{FF2B5EF4-FFF2-40B4-BE49-F238E27FC236}">
                  <a16:creationId xmlns:a16="http://schemas.microsoft.com/office/drawing/2014/main" id="{E5C16733-5E53-439B-9994-66EE0ABEDAD1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8;p15">
              <a:extLst>
                <a:ext uri="{FF2B5EF4-FFF2-40B4-BE49-F238E27FC236}">
                  <a16:creationId xmlns:a16="http://schemas.microsoft.com/office/drawing/2014/main" id="{F480255D-E7DC-40E0-A7F0-6D5A59F573E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9;p15">
              <a:extLst>
                <a:ext uri="{FF2B5EF4-FFF2-40B4-BE49-F238E27FC236}">
                  <a16:creationId xmlns:a16="http://schemas.microsoft.com/office/drawing/2014/main" id="{27AFD50D-D3B9-4083-B009-6169EF277EB9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0;p15">
              <a:extLst>
                <a:ext uri="{FF2B5EF4-FFF2-40B4-BE49-F238E27FC236}">
                  <a16:creationId xmlns:a16="http://schemas.microsoft.com/office/drawing/2014/main" id="{DB279BD1-B28A-407E-81D2-895F850319C9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71;p15">
              <a:extLst>
                <a:ext uri="{FF2B5EF4-FFF2-40B4-BE49-F238E27FC236}">
                  <a16:creationId xmlns:a16="http://schemas.microsoft.com/office/drawing/2014/main" id="{F2E2F8BA-B6A4-46D5-9B14-A18EA888452A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2;p15">
              <a:extLst>
                <a:ext uri="{FF2B5EF4-FFF2-40B4-BE49-F238E27FC236}">
                  <a16:creationId xmlns:a16="http://schemas.microsoft.com/office/drawing/2014/main" id="{8807045E-016E-4CFF-8BDE-1E41359D9DD5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3;p15">
              <a:extLst>
                <a:ext uri="{FF2B5EF4-FFF2-40B4-BE49-F238E27FC236}">
                  <a16:creationId xmlns:a16="http://schemas.microsoft.com/office/drawing/2014/main" id="{65297F83-1D54-42A8-9AEE-609AAA883459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70464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73B2E652-0043-4335-B543-D31E8B2743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4701114 w 12192000"/>
              <a:gd name="connsiteY1" fmla="*/ 0 h 6858000"/>
              <a:gd name="connsiteX2" fmla="*/ 4559962 w 12192000"/>
              <a:gd name="connsiteY2" fmla="*/ 131910 h 6858000"/>
              <a:gd name="connsiteX3" fmla="*/ 3474720 w 12192000"/>
              <a:gd name="connsiteY3" fmla="*/ 1402080 h 6858000"/>
              <a:gd name="connsiteX4" fmla="*/ 6096000 w 12192000"/>
              <a:gd name="connsiteY4" fmla="*/ 2484120 h 6858000"/>
              <a:gd name="connsiteX5" fmla="*/ 6537960 w 12192000"/>
              <a:gd name="connsiteY5" fmla="*/ 6065520 h 6858000"/>
              <a:gd name="connsiteX6" fmla="*/ 8808720 w 12192000"/>
              <a:gd name="connsiteY6" fmla="*/ 6065520 h 6858000"/>
              <a:gd name="connsiteX7" fmla="*/ 9875520 w 12192000"/>
              <a:gd name="connsiteY7" fmla="*/ 6766560 h 6858000"/>
              <a:gd name="connsiteX8" fmla="*/ 11216640 w 12192000"/>
              <a:gd name="connsiteY8" fmla="*/ 5669280 h 6858000"/>
              <a:gd name="connsiteX9" fmla="*/ 12129135 w 12192000"/>
              <a:gd name="connsiteY9" fmla="*/ 5960745 h 6858000"/>
              <a:gd name="connsiteX10" fmla="*/ 12192000 w 12192000"/>
              <a:gd name="connsiteY10" fmla="*/ 5997522 h 6858000"/>
              <a:gd name="connsiteX11" fmla="*/ 12192000 w 12192000"/>
              <a:gd name="connsiteY11" fmla="*/ 6858000 h 6858000"/>
              <a:gd name="connsiteX12" fmla="*/ 1382788 w 12192000"/>
              <a:gd name="connsiteY12" fmla="*/ 6858000 h 6858000"/>
              <a:gd name="connsiteX13" fmla="*/ 1372553 w 12192000"/>
              <a:gd name="connsiteY13" fmla="*/ 6828949 h 6858000"/>
              <a:gd name="connsiteX14" fmla="*/ 1249680 w 12192000"/>
              <a:gd name="connsiteY14" fmla="*/ 6614160 h 6858000"/>
              <a:gd name="connsiteX15" fmla="*/ 365760 w 12192000"/>
              <a:gd name="connsiteY15" fmla="*/ 6233160 h 6858000"/>
              <a:gd name="connsiteX16" fmla="*/ 472440 w 12192000"/>
              <a:gd name="connsiteY16" fmla="*/ 5044440 h 6858000"/>
              <a:gd name="connsiteX17" fmla="*/ 136684 w 12192000"/>
              <a:gd name="connsiteY17" fmla="*/ 4812149 h 6858000"/>
              <a:gd name="connsiteX18" fmla="*/ 0 w 12192000"/>
              <a:gd name="connsiteY18" fmla="*/ 4755113 h 6858000"/>
              <a:gd name="connsiteX0" fmla="*/ 0 w 12192000"/>
              <a:gd name="connsiteY0" fmla="*/ 0 h 6858000"/>
              <a:gd name="connsiteX1" fmla="*/ 4701114 w 12192000"/>
              <a:gd name="connsiteY1" fmla="*/ 0 h 6858000"/>
              <a:gd name="connsiteX2" fmla="*/ 4559962 w 12192000"/>
              <a:gd name="connsiteY2" fmla="*/ 131910 h 6858000"/>
              <a:gd name="connsiteX3" fmla="*/ 3474720 w 12192000"/>
              <a:gd name="connsiteY3" fmla="*/ 1402080 h 6858000"/>
              <a:gd name="connsiteX4" fmla="*/ 6096000 w 12192000"/>
              <a:gd name="connsiteY4" fmla="*/ 2484120 h 6858000"/>
              <a:gd name="connsiteX5" fmla="*/ 6537960 w 12192000"/>
              <a:gd name="connsiteY5" fmla="*/ 6065520 h 6858000"/>
              <a:gd name="connsiteX6" fmla="*/ 8808720 w 12192000"/>
              <a:gd name="connsiteY6" fmla="*/ 6065520 h 6858000"/>
              <a:gd name="connsiteX7" fmla="*/ 9875520 w 12192000"/>
              <a:gd name="connsiteY7" fmla="*/ 6766560 h 6858000"/>
              <a:gd name="connsiteX8" fmla="*/ 11216640 w 12192000"/>
              <a:gd name="connsiteY8" fmla="*/ 5669280 h 6858000"/>
              <a:gd name="connsiteX9" fmla="*/ 12129135 w 12192000"/>
              <a:gd name="connsiteY9" fmla="*/ 5960745 h 6858000"/>
              <a:gd name="connsiteX10" fmla="*/ 12192000 w 12192000"/>
              <a:gd name="connsiteY10" fmla="*/ 5997522 h 6858000"/>
              <a:gd name="connsiteX11" fmla="*/ 12192000 w 12192000"/>
              <a:gd name="connsiteY11" fmla="*/ 6858000 h 6858000"/>
              <a:gd name="connsiteX12" fmla="*/ 1382788 w 12192000"/>
              <a:gd name="connsiteY12" fmla="*/ 6858000 h 6858000"/>
              <a:gd name="connsiteX13" fmla="*/ 1372553 w 12192000"/>
              <a:gd name="connsiteY13" fmla="*/ 6828949 h 6858000"/>
              <a:gd name="connsiteX14" fmla="*/ 1249680 w 12192000"/>
              <a:gd name="connsiteY14" fmla="*/ 6614160 h 6858000"/>
              <a:gd name="connsiteX15" fmla="*/ 458358 w 12192000"/>
              <a:gd name="connsiteY15" fmla="*/ 6163712 h 6858000"/>
              <a:gd name="connsiteX16" fmla="*/ 472440 w 12192000"/>
              <a:gd name="connsiteY16" fmla="*/ 5044440 h 6858000"/>
              <a:gd name="connsiteX17" fmla="*/ 136684 w 12192000"/>
              <a:gd name="connsiteY17" fmla="*/ 4812149 h 6858000"/>
              <a:gd name="connsiteX18" fmla="*/ 0 w 12192000"/>
              <a:gd name="connsiteY18" fmla="*/ 4755113 h 6858000"/>
              <a:gd name="connsiteX19" fmla="*/ 0 w 12192000"/>
              <a:gd name="connsiteY19" fmla="*/ 0 h 6858000"/>
              <a:gd name="connsiteX0" fmla="*/ 0 w 12192000"/>
              <a:gd name="connsiteY0" fmla="*/ 0 h 6858000"/>
              <a:gd name="connsiteX1" fmla="*/ 4701114 w 12192000"/>
              <a:gd name="connsiteY1" fmla="*/ 0 h 6858000"/>
              <a:gd name="connsiteX2" fmla="*/ 4559962 w 12192000"/>
              <a:gd name="connsiteY2" fmla="*/ 131910 h 6858000"/>
              <a:gd name="connsiteX3" fmla="*/ 3474720 w 12192000"/>
              <a:gd name="connsiteY3" fmla="*/ 1402080 h 6858000"/>
              <a:gd name="connsiteX4" fmla="*/ 6096000 w 12192000"/>
              <a:gd name="connsiteY4" fmla="*/ 2484120 h 6858000"/>
              <a:gd name="connsiteX5" fmla="*/ 6537960 w 12192000"/>
              <a:gd name="connsiteY5" fmla="*/ 6065520 h 6858000"/>
              <a:gd name="connsiteX6" fmla="*/ 8808720 w 12192000"/>
              <a:gd name="connsiteY6" fmla="*/ 6065520 h 6858000"/>
              <a:gd name="connsiteX7" fmla="*/ 9875520 w 12192000"/>
              <a:gd name="connsiteY7" fmla="*/ 6766560 h 6858000"/>
              <a:gd name="connsiteX8" fmla="*/ 11216640 w 12192000"/>
              <a:gd name="connsiteY8" fmla="*/ 5669280 h 6858000"/>
              <a:gd name="connsiteX9" fmla="*/ 12129135 w 12192000"/>
              <a:gd name="connsiteY9" fmla="*/ 5960745 h 6858000"/>
              <a:gd name="connsiteX10" fmla="*/ 12192000 w 12192000"/>
              <a:gd name="connsiteY10" fmla="*/ 5997522 h 6858000"/>
              <a:gd name="connsiteX11" fmla="*/ 12192000 w 12192000"/>
              <a:gd name="connsiteY11" fmla="*/ 6858000 h 6858000"/>
              <a:gd name="connsiteX12" fmla="*/ 1382788 w 12192000"/>
              <a:gd name="connsiteY12" fmla="*/ 6858000 h 6858000"/>
              <a:gd name="connsiteX13" fmla="*/ 1372553 w 12192000"/>
              <a:gd name="connsiteY13" fmla="*/ 6828949 h 6858000"/>
              <a:gd name="connsiteX14" fmla="*/ 1249680 w 12192000"/>
              <a:gd name="connsiteY14" fmla="*/ 6614160 h 6858000"/>
              <a:gd name="connsiteX15" fmla="*/ 557418 w 12192000"/>
              <a:gd name="connsiteY15" fmla="*/ 6163712 h 6858000"/>
              <a:gd name="connsiteX16" fmla="*/ 472440 w 12192000"/>
              <a:gd name="connsiteY16" fmla="*/ 5044440 h 6858000"/>
              <a:gd name="connsiteX17" fmla="*/ 136684 w 12192000"/>
              <a:gd name="connsiteY17" fmla="*/ 4812149 h 6858000"/>
              <a:gd name="connsiteX18" fmla="*/ 0 w 12192000"/>
              <a:gd name="connsiteY18" fmla="*/ 4755113 h 6858000"/>
              <a:gd name="connsiteX19" fmla="*/ 0 w 12192000"/>
              <a:gd name="connsiteY19" fmla="*/ 0 h 6858000"/>
              <a:gd name="connsiteX0" fmla="*/ 0 w 12192000"/>
              <a:gd name="connsiteY0" fmla="*/ 0 h 6858000"/>
              <a:gd name="connsiteX1" fmla="*/ 4701114 w 12192000"/>
              <a:gd name="connsiteY1" fmla="*/ 0 h 6858000"/>
              <a:gd name="connsiteX2" fmla="*/ 4559962 w 12192000"/>
              <a:gd name="connsiteY2" fmla="*/ 131910 h 6858000"/>
              <a:gd name="connsiteX3" fmla="*/ 3990535 w 12192000"/>
              <a:gd name="connsiteY3" fmla="*/ 1331742 h 6858000"/>
              <a:gd name="connsiteX4" fmla="*/ 6096000 w 12192000"/>
              <a:gd name="connsiteY4" fmla="*/ 2484120 h 6858000"/>
              <a:gd name="connsiteX5" fmla="*/ 6537960 w 12192000"/>
              <a:gd name="connsiteY5" fmla="*/ 6065520 h 6858000"/>
              <a:gd name="connsiteX6" fmla="*/ 8808720 w 12192000"/>
              <a:gd name="connsiteY6" fmla="*/ 6065520 h 6858000"/>
              <a:gd name="connsiteX7" fmla="*/ 9875520 w 12192000"/>
              <a:gd name="connsiteY7" fmla="*/ 6766560 h 6858000"/>
              <a:gd name="connsiteX8" fmla="*/ 11216640 w 12192000"/>
              <a:gd name="connsiteY8" fmla="*/ 5669280 h 6858000"/>
              <a:gd name="connsiteX9" fmla="*/ 12129135 w 12192000"/>
              <a:gd name="connsiteY9" fmla="*/ 5960745 h 6858000"/>
              <a:gd name="connsiteX10" fmla="*/ 12192000 w 12192000"/>
              <a:gd name="connsiteY10" fmla="*/ 5997522 h 6858000"/>
              <a:gd name="connsiteX11" fmla="*/ 12192000 w 12192000"/>
              <a:gd name="connsiteY11" fmla="*/ 6858000 h 6858000"/>
              <a:gd name="connsiteX12" fmla="*/ 1382788 w 12192000"/>
              <a:gd name="connsiteY12" fmla="*/ 6858000 h 6858000"/>
              <a:gd name="connsiteX13" fmla="*/ 1372553 w 12192000"/>
              <a:gd name="connsiteY13" fmla="*/ 6828949 h 6858000"/>
              <a:gd name="connsiteX14" fmla="*/ 1249680 w 12192000"/>
              <a:gd name="connsiteY14" fmla="*/ 6614160 h 6858000"/>
              <a:gd name="connsiteX15" fmla="*/ 557418 w 12192000"/>
              <a:gd name="connsiteY15" fmla="*/ 6163712 h 6858000"/>
              <a:gd name="connsiteX16" fmla="*/ 472440 w 12192000"/>
              <a:gd name="connsiteY16" fmla="*/ 5044440 h 6858000"/>
              <a:gd name="connsiteX17" fmla="*/ 136684 w 12192000"/>
              <a:gd name="connsiteY17" fmla="*/ 4812149 h 6858000"/>
              <a:gd name="connsiteX18" fmla="*/ 0 w 12192000"/>
              <a:gd name="connsiteY18" fmla="*/ 4755113 h 6858000"/>
              <a:gd name="connsiteX19" fmla="*/ 0 w 12192000"/>
              <a:gd name="connsiteY1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4701114" y="0"/>
                </a:lnTo>
                <a:lnTo>
                  <a:pt x="4559962" y="131910"/>
                </a:lnTo>
                <a:cubicBezTo>
                  <a:pt x="4047024" y="596087"/>
                  <a:pt x="3890523" y="1025990"/>
                  <a:pt x="3990535" y="1331742"/>
                </a:cubicBezTo>
                <a:cubicBezTo>
                  <a:pt x="4168335" y="1875302"/>
                  <a:pt x="5671429" y="1695157"/>
                  <a:pt x="6096000" y="2484120"/>
                </a:cubicBezTo>
                <a:cubicBezTo>
                  <a:pt x="6520571" y="3273083"/>
                  <a:pt x="6085840" y="5468620"/>
                  <a:pt x="6537960" y="6065520"/>
                </a:cubicBezTo>
                <a:cubicBezTo>
                  <a:pt x="6990080" y="6662420"/>
                  <a:pt x="8252460" y="5948680"/>
                  <a:pt x="8808720" y="6065520"/>
                </a:cubicBezTo>
                <a:cubicBezTo>
                  <a:pt x="9364980" y="6182360"/>
                  <a:pt x="9474200" y="6832600"/>
                  <a:pt x="9875520" y="6766560"/>
                </a:cubicBezTo>
                <a:cubicBezTo>
                  <a:pt x="10276840" y="6700520"/>
                  <a:pt x="10711180" y="5720080"/>
                  <a:pt x="11216640" y="5669280"/>
                </a:cubicBezTo>
                <a:cubicBezTo>
                  <a:pt x="11469370" y="5643880"/>
                  <a:pt x="11810365" y="5784850"/>
                  <a:pt x="12129135" y="5960745"/>
                </a:cubicBezTo>
                <a:lnTo>
                  <a:pt x="12192000" y="5997522"/>
                </a:lnTo>
                <a:lnTo>
                  <a:pt x="12192000" y="6858000"/>
                </a:lnTo>
                <a:lnTo>
                  <a:pt x="1382788" y="6858000"/>
                </a:lnTo>
                <a:lnTo>
                  <a:pt x="1372553" y="6828949"/>
                </a:lnTo>
                <a:cubicBezTo>
                  <a:pt x="1338580" y="6745605"/>
                  <a:pt x="1385536" y="6725033"/>
                  <a:pt x="1249680" y="6614160"/>
                </a:cubicBezTo>
                <a:cubicBezTo>
                  <a:pt x="1113824" y="6503287"/>
                  <a:pt x="686958" y="6425332"/>
                  <a:pt x="557418" y="6163712"/>
                </a:cubicBezTo>
                <a:cubicBezTo>
                  <a:pt x="427878" y="5902092"/>
                  <a:pt x="736600" y="5400040"/>
                  <a:pt x="472440" y="5044440"/>
                </a:cubicBezTo>
                <a:cubicBezTo>
                  <a:pt x="406400" y="4955540"/>
                  <a:pt x="285433" y="4881086"/>
                  <a:pt x="136684" y="4812149"/>
                </a:cubicBezTo>
                <a:lnTo>
                  <a:pt x="0" y="4755113"/>
                </a:lnTo>
                <a:lnTo>
                  <a:pt x="0" y="0"/>
                </a:lnTo>
                <a:close/>
              </a:path>
            </a:pathLst>
          </a:custGeom>
          <a:solidFill>
            <a:srgbClr val="418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8" name="Google Shape;60;p15">
            <a:extLst>
              <a:ext uri="{FF2B5EF4-FFF2-40B4-BE49-F238E27FC236}">
                <a16:creationId xmlns:a16="http://schemas.microsoft.com/office/drawing/2014/main" id="{50F26422-D4C5-4A5A-97B3-032F1C4C09A7}"/>
              </a:ext>
            </a:extLst>
          </p:cNvPr>
          <p:cNvGrpSpPr/>
          <p:nvPr/>
        </p:nvGrpSpPr>
        <p:grpSpPr>
          <a:xfrm>
            <a:off x="6736080" y="1067275"/>
            <a:ext cx="558800" cy="568034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9" name="Google Shape;61;p15">
              <a:extLst>
                <a:ext uri="{FF2B5EF4-FFF2-40B4-BE49-F238E27FC236}">
                  <a16:creationId xmlns:a16="http://schemas.microsoft.com/office/drawing/2014/main" id="{30DF1F11-5C3B-4100-B70C-776656C67646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62;p15">
              <a:extLst>
                <a:ext uri="{FF2B5EF4-FFF2-40B4-BE49-F238E27FC236}">
                  <a16:creationId xmlns:a16="http://schemas.microsoft.com/office/drawing/2014/main" id="{9835BCD0-90B2-40F1-8164-E4392E4DECD8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3;p15">
              <a:extLst>
                <a:ext uri="{FF2B5EF4-FFF2-40B4-BE49-F238E27FC236}">
                  <a16:creationId xmlns:a16="http://schemas.microsoft.com/office/drawing/2014/main" id="{130D4885-02C2-445F-93FE-9A45E34AFF0D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4;p15">
              <a:extLst>
                <a:ext uri="{FF2B5EF4-FFF2-40B4-BE49-F238E27FC236}">
                  <a16:creationId xmlns:a16="http://schemas.microsoft.com/office/drawing/2014/main" id="{0597F8DD-0EAB-46C7-BD0C-5D7B5415A023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5;p15">
              <a:extLst>
                <a:ext uri="{FF2B5EF4-FFF2-40B4-BE49-F238E27FC236}">
                  <a16:creationId xmlns:a16="http://schemas.microsoft.com/office/drawing/2014/main" id="{AD9E2F4D-C37A-45BB-B4A1-F427D60E877D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;p15">
              <a:extLst>
                <a:ext uri="{FF2B5EF4-FFF2-40B4-BE49-F238E27FC236}">
                  <a16:creationId xmlns:a16="http://schemas.microsoft.com/office/drawing/2014/main" id="{59C87D48-821E-4D10-92D5-4797E9EF7FDF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7;p15">
              <a:extLst>
                <a:ext uri="{FF2B5EF4-FFF2-40B4-BE49-F238E27FC236}">
                  <a16:creationId xmlns:a16="http://schemas.microsoft.com/office/drawing/2014/main" id="{FE428369-80CC-4F22-893B-4E36F41A4793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8;p15">
              <a:extLst>
                <a:ext uri="{FF2B5EF4-FFF2-40B4-BE49-F238E27FC236}">
                  <a16:creationId xmlns:a16="http://schemas.microsoft.com/office/drawing/2014/main" id="{9CBB309C-53E7-4859-9EFA-C7C3C2099785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9;p15">
              <a:extLst>
                <a:ext uri="{FF2B5EF4-FFF2-40B4-BE49-F238E27FC236}">
                  <a16:creationId xmlns:a16="http://schemas.microsoft.com/office/drawing/2014/main" id="{31A12104-E82B-4DDE-8F30-F196835288A0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0;p15">
              <a:extLst>
                <a:ext uri="{FF2B5EF4-FFF2-40B4-BE49-F238E27FC236}">
                  <a16:creationId xmlns:a16="http://schemas.microsoft.com/office/drawing/2014/main" id="{F00CD7F3-1B6E-478F-AC9B-86E96759E5D0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1;p15">
              <a:extLst>
                <a:ext uri="{FF2B5EF4-FFF2-40B4-BE49-F238E27FC236}">
                  <a16:creationId xmlns:a16="http://schemas.microsoft.com/office/drawing/2014/main" id="{15D22644-5E9C-4728-958B-33387A2E30C7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2;p15">
              <a:extLst>
                <a:ext uri="{FF2B5EF4-FFF2-40B4-BE49-F238E27FC236}">
                  <a16:creationId xmlns:a16="http://schemas.microsoft.com/office/drawing/2014/main" id="{E492603E-3CA5-4ACE-A9AA-546621A8D4D3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3;p15">
              <a:extLst>
                <a:ext uri="{FF2B5EF4-FFF2-40B4-BE49-F238E27FC236}">
                  <a16:creationId xmlns:a16="http://schemas.microsoft.com/office/drawing/2014/main" id="{77491605-060C-4341-B4F3-E31A46220605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60;p15">
            <a:extLst>
              <a:ext uri="{FF2B5EF4-FFF2-40B4-BE49-F238E27FC236}">
                <a16:creationId xmlns:a16="http://schemas.microsoft.com/office/drawing/2014/main" id="{B7EC172E-0F5C-46F8-A09E-FB248E3CCB06}"/>
              </a:ext>
            </a:extLst>
          </p:cNvPr>
          <p:cNvGrpSpPr/>
          <p:nvPr/>
        </p:nvGrpSpPr>
        <p:grpSpPr>
          <a:xfrm>
            <a:off x="6580895" y="5609647"/>
            <a:ext cx="368105" cy="374188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23" name="Google Shape;61;p15">
              <a:extLst>
                <a:ext uri="{FF2B5EF4-FFF2-40B4-BE49-F238E27FC236}">
                  <a16:creationId xmlns:a16="http://schemas.microsoft.com/office/drawing/2014/main" id="{1CC0012A-4442-47E2-AF6A-F6BD9D30BB9D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62;p15">
              <a:extLst>
                <a:ext uri="{FF2B5EF4-FFF2-40B4-BE49-F238E27FC236}">
                  <a16:creationId xmlns:a16="http://schemas.microsoft.com/office/drawing/2014/main" id="{E7F290F1-8FD8-4A07-B015-85334C9E6D45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3;p15">
              <a:extLst>
                <a:ext uri="{FF2B5EF4-FFF2-40B4-BE49-F238E27FC236}">
                  <a16:creationId xmlns:a16="http://schemas.microsoft.com/office/drawing/2014/main" id="{A722D9CB-6496-41DC-ADC9-43EC3466E7D2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4;p15">
              <a:extLst>
                <a:ext uri="{FF2B5EF4-FFF2-40B4-BE49-F238E27FC236}">
                  <a16:creationId xmlns:a16="http://schemas.microsoft.com/office/drawing/2014/main" id="{823914D9-228E-422B-99B8-DB4EB7E72CD5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5;p15">
              <a:extLst>
                <a:ext uri="{FF2B5EF4-FFF2-40B4-BE49-F238E27FC236}">
                  <a16:creationId xmlns:a16="http://schemas.microsoft.com/office/drawing/2014/main" id="{E343C3EF-A20E-4E76-8A15-B32586B83F9B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6;p15">
              <a:extLst>
                <a:ext uri="{FF2B5EF4-FFF2-40B4-BE49-F238E27FC236}">
                  <a16:creationId xmlns:a16="http://schemas.microsoft.com/office/drawing/2014/main" id="{905E2BBA-7AE0-41A3-B871-9404C0123EE3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7;p15">
              <a:extLst>
                <a:ext uri="{FF2B5EF4-FFF2-40B4-BE49-F238E27FC236}">
                  <a16:creationId xmlns:a16="http://schemas.microsoft.com/office/drawing/2014/main" id="{C55B544D-DFF6-4598-AA53-1B8F0BF4E560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8;p15">
              <a:extLst>
                <a:ext uri="{FF2B5EF4-FFF2-40B4-BE49-F238E27FC236}">
                  <a16:creationId xmlns:a16="http://schemas.microsoft.com/office/drawing/2014/main" id="{4B04F9C6-7476-4508-B653-FEC226C363A6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9;p15">
              <a:extLst>
                <a:ext uri="{FF2B5EF4-FFF2-40B4-BE49-F238E27FC236}">
                  <a16:creationId xmlns:a16="http://schemas.microsoft.com/office/drawing/2014/main" id="{9C79DB84-F56A-4A3D-9FF5-A966AC3506AE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0;p15">
              <a:extLst>
                <a:ext uri="{FF2B5EF4-FFF2-40B4-BE49-F238E27FC236}">
                  <a16:creationId xmlns:a16="http://schemas.microsoft.com/office/drawing/2014/main" id="{7811FFEA-04DC-43B1-8718-D369C06476FB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1;p15">
              <a:extLst>
                <a:ext uri="{FF2B5EF4-FFF2-40B4-BE49-F238E27FC236}">
                  <a16:creationId xmlns:a16="http://schemas.microsoft.com/office/drawing/2014/main" id="{A0824D7E-9BD6-4658-8AE1-C655A9D7CB52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2;p15">
              <a:extLst>
                <a:ext uri="{FF2B5EF4-FFF2-40B4-BE49-F238E27FC236}">
                  <a16:creationId xmlns:a16="http://schemas.microsoft.com/office/drawing/2014/main" id="{6774A344-BE6F-4561-9344-5D79FF990248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3;p15">
              <a:extLst>
                <a:ext uri="{FF2B5EF4-FFF2-40B4-BE49-F238E27FC236}">
                  <a16:creationId xmlns:a16="http://schemas.microsoft.com/office/drawing/2014/main" id="{44D49195-5F68-4375-99A9-B289F9C45925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60;p15">
            <a:extLst>
              <a:ext uri="{FF2B5EF4-FFF2-40B4-BE49-F238E27FC236}">
                <a16:creationId xmlns:a16="http://schemas.microsoft.com/office/drawing/2014/main" id="{C5AF7C6A-FE03-4D11-A42A-DF3258B8B1CF}"/>
              </a:ext>
            </a:extLst>
          </p:cNvPr>
          <p:cNvGrpSpPr/>
          <p:nvPr/>
        </p:nvGrpSpPr>
        <p:grpSpPr>
          <a:xfrm>
            <a:off x="5204808" y="2427145"/>
            <a:ext cx="641280" cy="651878"/>
            <a:chOff x="3625000" y="3850950"/>
            <a:chExt cx="2024075" cy="2057525"/>
          </a:xfrm>
        </p:grpSpPr>
        <p:sp>
          <p:nvSpPr>
            <p:cNvPr id="51" name="Google Shape;61;p15">
              <a:extLst>
                <a:ext uri="{FF2B5EF4-FFF2-40B4-BE49-F238E27FC236}">
                  <a16:creationId xmlns:a16="http://schemas.microsoft.com/office/drawing/2014/main" id="{C72D40AF-7B91-44FF-8898-0DAF6F87A0D7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2;p15">
              <a:extLst>
                <a:ext uri="{FF2B5EF4-FFF2-40B4-BE49-F238E27FC236}">
                  <a16:creationId xmlns:a16="http://schemas.microsoft.com/office/drawing/2014/main" id="{6AD848F6-F4E5-4691-A639-D659A229A89A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3;p15">
              <a:extLst>
                <a:ext uri="{FF2B5EF4-FFF2-40B4-BE49-F238E27FC236}">
                  <a16:creationId xmlns:a16="http://schemas.microsoft.com/office/drawing/2014/main" id="{64843044-9B67-4850-954D-6317D6C64275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4;p15">
              <a:extLst>
                <a:ext uri="{FF2B5EF4-FFF2-40B4-BE49-F238E27FC236}">
                  <a16:creationId xmlns:a16="http://schemas.microsoft.com/office/drawing/2014/main" id="{34F87E7C-D6B1-420E-B228-E81E9AE91624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5;p15">
              <a:extLst>
                <a:ext uri="{FF2B5EF4-FFF2-40B4-BE49-F238E27FC236}">
                  <a16:creationId xmlns:a16="http://schemas.microsoft.com/office/drawing/2014/main" id="{4C83BD9A-9105-4793-A703-D504D228BAB6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6;p15">
              <a:extLst>
                <a:ext uri="{FF2B5EF4-FFF2-40B4-BE49-F238E27FC236}">
                  <a16:creationId xmlns:a16="http://schemas.microsoft.com/office/drawing/2014/main" id="{4B6EC5F8-AE41-46D1-A3DD-E5403A770DC0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;p15">
              <a:extLst>
                <a:ext uri="{FF2B5EF4-FFF2-40B4-BE49-F238E27FC236}">
                  <a16:creationId xmlns:a16="http://schemas.microsoft.com/office/drawing/2014/main" id="{30A7A780-899C-4790-BEBC-73FCCE5E76F7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8;p15">
              <a:extLst>
                <a:ext uri="{FF2B5EF4-FFF2-40B4-BE49-F238E27FC236}">
                  <a16:creationId xmlns:a16="http://schemas.microsoft.com/office/drawing/2014/main" id="{E9F2A60A-DCFE-4E97-A3CF-27DCB716E1BA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9;p15">
              <a:extLst>
                <a:ext uri="{FF2B5EF4-FFF2-40B4-BE49-F238E27FC236}">
                  <a16:creationId xmlns:a16="http://schemas.microsoft.com/office/drawing/2014/main" id="{7116DF49-14A2-4B5A-A0D5-833E2E0CEDEA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0;p15">
              <a:extLst>
                <a:ext uri="{FF2B5EF4-FFF2-40B4-BE49-F238E27FC236}">
                  <a16:creationId xmlns:a16="http://schemas.microsoft.com/office/drawing/2014/main" id="{F7FFE8D3-3694-49D0-A8B7-10C7D8C5A18E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1;p15">
              <a:extLst>
                <a:ext uri="{FF2B5EF4-FFF2-40B4-BE49-F238E27FC236}">
                  <a16:creationId xmlns:a16="http://schemas.microsoft.com/office/drawing/2014/main" id="{6F9E6C22-ADD9-448E-8618-13933B8FB9A7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2;p15">
              <a:extLst>
                <a:ext uri="{FF2B5EF4-FFF2-40B4-BE49-F238E27FC236}">
                  <a16:creationId xmlns:a16="http://schemas.microsoft.com/office/drawing/2014/main" id="{19447B49-233B-4937-9B89-FAF0F8F7EE50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3;p15">
              <a:extLst>
                <a:ext uri="{FF2B5EF4-FFF2-40B4-BE49-F238E27FC236}">
                  <a16:creationId xmlns:a16="http://schemas.microsoft.com/office/drawing/2014/main" id="{5176BAF4-764C-4966-8899-BF6A42B03A21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74;p15">
              <a:extLst>
                <a:ext uri="{FF2B5EF4-FFF2-40B4-BE49-F238E27FC236}">
                  <a16:creationId xmlns:a16="http://schemas.microsoft.com/office/drawing/2014/main" id="{C65F3B1E-B09C-48FC-8B40-0717D9A78FC4}"/>
                </a:ext>
              </a:extLst>
            </p:cNvPr>
            <p:cNvGrpSpPr/>
            <p:nvPr/>
          </p:nvGrpSpPr>
          <p:grpSpPr>
            <a:xfrm>
              <a:off x="4102450" y="4478900"/>
              <a:ext cx="1016800" cy="904525"/>
              <a:chOff x="4102450" y="4478900"/>
              <a:chExt cx="1016800" cy="904525"/>
            </a:xfrm>
          </p:grpSpPr>
          <p:sp>
            <p:nvSpPr>
              <p:cNvPr id="65" name="Google Shape;75;p15">
                <a:extLst>
                  <a:ext uri="{FF2B5EF4-FFF2-40B4-BE49-F238E27FC236}">
                    <a16:creationId xmlns:a16="http://schemas.microsoft.com/office/drawing/2014/main" id="{2B780411-C7AD-4A53-B850-27B0109FDA30}"/>
                  </a:ext>
                </a:extLst>
              </p:cNvPr>
              <p:cNvSpPr/>
              <p:nvPr/>
            </p:nvSpPr>
            <p:spPr>
              <a:xfrm>
                <a:off x="4102450" y="4900300"/>
                <a:ext cx="273250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0" h="12518" extrusionOk="0">
                    <a:moveTo>
                      <a:pt x="4904" y="1"/>
                    </a:moveTo>
                    <a:cubicBezTo>
                      <a:pt x="4631" y="1"/>
                      <a:pt x="4356" y="30"/>
                      <a:pt x="4084" y="91"/>
                    </a:cubicBezTo>
                    <a:cubicBezTo>
                      <a:pt x="1488" y="675"/>
                      <a:pt x="0" y="3901"/>
                      <a:pt x="762" y="7307"/>
                    </a:cubicBezTo>
                    <a:cubicBezTo>
                      <a:pt x="1444" y="10365"/>
                      <a:pt x="3700" y="12517"/>
                      <a:pt x="6027" y="12517"/>
                    </a:cubicBezTo>
                    <a:cubicBezTo>
                      <a:pt x="6300" y="12517"/>
                      <a:pt x="6574" y="12488"/>
                      <a:pt x="6846" y="12426"/>
                    </a:cubicBezTo>
                    <a:cubicBezTo>
                      <a:pt x="9442" y="11843"/>
                      <a:pt x="10930" y="8616"/>
                      <a:pt x="10168" y="5199"/>
                    </a:cubicBezTo>
                    <a:cubicBezTo>
                      <a:pt x="9486" y="2152"/>
                      <a:pt x="7230" y="1"/>
                      <a:pt x="4904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6;p15">
                <a:extLst>
                  <a:ext uri="{FF2B5EF4-FFF2-40B4-BE49-F238E27FC236}">
                    <a16:creationId xmlns:a16="http://schemas.microsoft.com/office/drawing/2014/main" id="{EA694241-E4A6-4FB0-B3D4-2146A092F682}"/>
                  </a:ext>
                </a:extLst>
              </p:cNvPr>
              <p:cNvSpPr/>
              <p:nvPr/>
            </p:nvSpPr>
            <p:spPr>
              <a:xfrm>
                <a:off x="4631075" y="4781825"/>
                <a:ext cx="273275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2518" extrusionOk="0">
                    <a:moveTo>
                      <a:pt x="4904" y="1"/>
                    </a:moveTo>
                    <a:cubicBezTo>
                      <a:pt x="4631" y="1"/>
                      <a:pt x="4357" y="31"/>
                      <a:pt x="4084" y="92"/>
                    </a:cubicBezTo>
                    <a:cubicBezTo>
                      <a:pt x="1489" y="675"/>
                      <a:pt x="1" y="3902"/>
                      <a:pt x="763" y="7307"/>
                    </a:cubicBezTo>
                    <a:cubicBezTo>
                      <a:pt x="1445" y="10356"/>
                      <a:pt x="3702" y="12517"/>
                      <a:pt x="6030" y="12517"/>
                    </a:cubicBezTo>
                    <a:cubicBezTo>
                      <a:pt x="6302" y="12517"/>
                      <a:pt x="6575" y="12488"/>
                      <a:pt x="6847" y="12427"/>
                    </a:cubicBezTo>
                    <a:cubicBezTo>
                      <a:pt x="9442" y="11843"/>
                      <a:pt x="10930" y="8605"/>
                      <a:pt x="10168" y="5200"/>
                    </a:cubicBezTo>
                    <a:cubicBezTo>
                      <a:pt x="9487" y="2152"/>
                      <a:pt x="7231" y="1"/>
                      <a:pt x="4904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7;p15">
                <a:extLst>
                  <a:ext uri="{FF2B5EF4-FFF2-40B4-BE49-F238E27FC236}">
                    <a16:creationId xmlns:a16="http://schemas.microsoft.com/office/drawing/2014/main" id="{4ECB498F-049F-4B79-80B9-84C73CB34075}"/>
                  </a:ext>
                </a:extLst>
              </p:cNvPr>
              <p:cNvSpPr/>
              <p:nvPr/>
            </p:nvSpPr>
            <p:spPr>
              <a:xfrm>
                <a:off x="4405750" y="5122425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104" y="0"/>
                    </a:moveTo>
                    <a:cubicBezTo>
                      <a:pt x="3875" y="0"/>
                      <a:pt x="3646" y="25"/>
                      <a:pt x="3418" y="77"/>
                    </a:cubicBezTo>
                    <a:cubicBezTo>
                      <a:pt x="1251" y="565"/>
                      <a:pt x="1" y="3267"/>
                      <a:pt x="643" y="6101"/>
                    </a:cubicBezTo>
                    <a:cubicBezTo>
                      <a:pt x="1219" y="8647"/>
                      <a:pt x="3099" y="10440"/>
                      <a:pt x="5041" y="10440"/>
                    </a:cubicBezTo>
                    <a:cubicBezTo>
                      <a:pt x="5270" y="10440"/>
                      <a:pt x="5499" y="10415"/>
                      <a:pt x="5727" y="10364"/>
                    </a:cubicBezTo>
                    <a:cubicBezTo>
                      <a:pt x="7894" y="9875"/>
                      <a:pt x="9133" y="7185"/>
                      <a:pt x="8502" y="4339"/>
                    </a:cubicBezTo>
                    <a:cubicBezTo>
                      <a:pt x="7926" y="1793"/>
                      <a:pt x="6046" y="0"/>
                      <a:pt x="410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8;p15">
                <a:extLst>
                  <a:ext uri="{FF2B5EF4-FFF2-40B4-BE49-F238E27FC236}">
                    <a16:creationId xmlns:a16="http://schemas.microsoft.com/office/drawing/2014/main" id="{9F74D801-168D-47A2-9666-99147FA47DD9}"/>
                  </a:ext>
                </a:extLst>
              </p:cNvPr>
              <p:cNvSpPr/>
              <p:nvPr/>
            </p:nvSpPr>
            <p:spPr>
              <a:xfrm>
                <a:off x="4854325" y="4478900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089" y="0"/>
                    </a:moveTo>
                    <a:cubicBezTo>
                      <a:pt x="3861" y="0"/>
                      <a:pt x="3633" y="25"/>
                      <a:pt x="3405" y="76"/>
                    </a:cubicBezTo>
                    <a:cubicBezTo>
                      <a:pt x="1238" y="565"/>
                      <a:pt x="0" y="3267"/>
                      <a:pt x="643" y="6101"/>
                    </a:cubicBezTo>
                    <a:cubicBezTo>
                      <a:pt x="1208" y="8647"/>
                      <a:pt x="3087" y="10440"/>
                      <a:pt x="5029" y="10440"/>
                    </a:cubicBezTo>
                    <a:cubicBezTo>
                      <a:pt x="5257" y="10440"/>
                      <a:pt x="5487" y="10415"/>
                      <a:pt x="5715" y="10363"/>
                    </a:cubicBezTo>
                    <a:cubicBezTo>
                      <a:pt x="7882" y="9887"/>
                      <a:pt x="9132" y="7184"/>
                      <a:pt x="8489" y="4339"/>
                    </a:cubicBezTo>
                    <a:cubicBezTo>
                      <a:pt x="7925" y="1802"/>
                      <a:pt x="6034" y="0"/>
                      <a:pt x="4089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9;p15">
                <a:extLst>
                  <a:ext uri="{FF2B5EF4-FFF2-40B4-BE49-F238E27FC236}">
                    <a16:creationId xmlns:a16="http://schemas.microsoft.com/office/drawing/2014/main" id="{A88A9328-05F0-45D3-81E6-8E31039F5930}"/>
                  </a:ext>
                </a:extLst>
              </p:cNvPr>
              <p:cNvSpPr/>
              <p:nvPr/>
            </p:nvSpPr>
            <p:spPr>
              <a:xfrm>
                <a:off x="4976650" y="5018350"/>
                <a:ext cx="14260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524" extrusionOk="0">
                    <a:moveTo>
                      <a:pt x="2564" y="0"/>
                    </a:moveTo>
                    <a:cubicBezTo>
                      <a:pt x="2420" y="0"/>
                      <a:pt x="2276" y="16"/>
                      <a:pt x="2132" y="49"/>
                    </a:cubicBezTo>
                    <a:cubicBezTo>
                      <a:pt x="775" y="346"/>
                      <a:pt x="1" y="2037"/>
                      <a:pt x="406" y="3811"/>
                    </a:cubicBezTo>
                    <a:cubicBezTo>
                      <a:pt x="758" y="5402"/>
                      <a:pt x="1934" y="6524"/>
                      <a:pt x="3151" y="6524"/>
                    </a:cubicBezTo>
                    <a:cubicBezTo>
                      <a:pt x="3292" y="6524"/>
                      <a:pt x="3432" y="6509"/>
                      <a:pt x="3573" y="6478"/>
                    </a:cubicBezTo>
                    <a:cubicBezTo>
                      <a:pt x="4930" y="6168"/>
                      <a:pt x="5704" y="4490"/>
                      <a:pt x="5299" y="2716"/>
                    </a:cubicBezTo>
                    <a:cubicBezTo>
                      <a:pt x="4948" y="1129"/>
                      <a:pt x="3778" y="0"/>
                      <a:pt x="256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60;p15">
            <a:extLst>
              <a:ext uri="{FF2B5EF4-FFF2-40B4-BE49-F238E27FC236}">
                <a16:creationId xmlns:a16="http://schemas.microsoft.com/office/drawing/2014/main" id="{76279653-2551-4352-93DF-936B35AD9F67}"/>
              </a:ext>
            </a:extLst>
          </p:cNvPr>
          <p:cNvGrpSpPr/>
          <p:nvPr/>
        </p:nvGrpSpPr>
        <p:grpSpPr>
          <a:xfrm>
            <a:off x="971276" y="1148210"/>
            <a:ext cx="1211675" cy="1231700"/>
            <a:chOff x="3625000" y="3850950"/>
            <a:chExt cx="2024075" cy="2057525"/>
          </a:xfrm>
        </p:grpSpPr>
        <p:sp>
          <p:nvSpPr>
            <p:cNvPr id="71" name="Google Shape;61;p15">
              <a:extLst>
                <a:ext uri="{FF2B5EF4-FFF2-40B4-BE49-F238E27FC236}">
                  <a16:creationId xmlns:a16="http://schemas.microsoft.com/office/drawing/2014/main" id="{B120C001-431F-4A10-895C-D6ABDB37891B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2;p15">
              <a:extLst>
                <a:ext uri="{FF2B5EF4-FFF2-40B4-BE49-F238E27FC236}">
                  <a16:creationId xmlns:a16="http://schemas.microsoft.com/office/drawing/2014/main" id="{62F86DD4-BC3A-4DFB-A3EE-1C0E94BFD7CC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;p15">
              <a:extLst>
                <a:ext uri="{FF2B5EF4-FFF2-40B4-BE49-F238E27FC236}">
                  <a16:creationId xmlns:a16="http://schemas.microsoft.com/office/drawing/2014/main" id="{04131CDF-F4FE-4E96-9A09-1025D6039C84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4;p15">
              <a:extLst>
                <a:ext uri="{FF2B5EF4-FFF2-40B4-BE49-F238E27FC236}">
                  <a16:creationId xmlns:a16="http://schemas.microsoft.com/office/drawing/2014/main" id="{D9304F7E-7146-4A8C-992C-947CAD70597A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5;p15">
              <a:extLst>
                <a:ext uri="{FF2B5EF4-FFF2-40B4-BE49-F238E27FC236}">
                  <a16:creationId xmlns:a16="http://schemas.microsoft.com/office/drawing/2014/main" id="{B1FB7CA7-03B3-40ED-B3EE-2C61C7DDCC7D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6;p15">
              <a:extLst>
                <a:ext uri="{FF2B5EF4-FFF2-40B4-BE49-F238E27FC236}">
                  <a16:creationId xmlns:a16="http://schemas.microsoft.com/office/drawing/2014/main" id="{51E6CD5B-6DCD-4FE5-8112-26DB48014C9C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7;p15">
              <a:extLst>
                <a:ext uri="{FF2B5EF4-FFF2-40B4-BE49-F238E27FC236}">
                  <a16:creationId xmlns:a16="http://schemas.microsoft.com/office/drawing/2014/main" id="{A519AE02-3BD7-4A49-987D-91A021F182B6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8;p15">
              <a:extLst>
                <a:ext uri="{FF2B5EF4-FFF2-40B4-BE49-F238E27FC236}">
                  <a16:creationId xmlns:a16="http://schemas.microsoft.com/office/drawing/2014/main" id="{684C4435-1E2C-44EF-BAE5-675981099333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9;p15">
              <a:extLst>
                <a:ext uri="{FF2B5EF4-FFF2-40B4-BE49-F238E27FC236}">
                  <a16:creationId xmlns:a16="http://schemas.microsoft.com/office/drawing/2014/main" id="{178060D7-97C0-4073-9882-D7145281ED89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0;p15">
              <a:extLst>
                <a:ext uri="{FF2B5EF4-FFF2-40B4-BE49-F238E27FC236}">
                  <a16:creationId xmlns:a16="http://schemas.microsoft.com/office/drawing/2014/main" id="{7AA1C561-F176-4151-B6AA-D33B7E7719CC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1;p15">
              <a:extLst>
                <a:ext uri="{FF2B5EF4-FFF2-40B4-BE49-F238E27FC236}">
                  <a16:creationId xmlns:a16="http://schemas.microsoft.com/office/drawing/2014/main" id="{AD3B16D5-4D9D-4D9A-A108-DB3B64A59DC2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2;p15">
              <a:extLst>
                <a:ext uri="{FF2B5EF4-FFF2-40B4-BE49-F238E27FC236}">
                  <a16:creationId xmlns:a16="http://schemas.microsoft.com/office/drawing/2014/main" id="{D5B0E7C0-C235-464C-8968-E46F39E9C241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3;p15">
              <a:extLst>
                <a:ext uri="{FF2B5EF4-FFF2-40B4-BE49-F238E27FC236}">
                  <a16:creationId xmlns:a16="http://schemas.microsoft.com/office/drawing/2014/main" id="{4C3B1564-2626-4B0E-BA9A-8D54ACDFE983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74;p15">
              <a:extLst>
                <a:ext uri="{FF2B5EF4-FFF2-40B4-BE49-F238E27FC236}">
                  <a16:creationId xmlns:a16="http://schemas.microsoft.com/office/drawing/2014/main" id="{82F6D036-A51B-42A9-98B0-CBCC2FF05ADC}"/>
                </a:ext>
              </a:extLst>
            </p:cNvPr>
            <p:cNvGrpSpPr/>
            <p:nvPr/>
          </p:nvGrpSpPr>
          <p:grpSpPr>
            <a:xfrm>
              <a:off x="4102450" y="4446700"/>
              <a:ext cx="1016800" cy="766550"/>
              <a:chOff x="4102450" y="4446700"/>
              <a:chExt cx="1016800" cy="766550"/>
            </a:xfrm>
          </p:grpSpPr>
          <p:sp>
            <p:nvSpPr>
              <p:cNvPr id="85" name="Google Shape;75;p15">
                <a:extLst>
                  <a:ext uri="{FF2B5EF4-FFF2-40B4-BE49-F238E27FC236}">
                    <a16:creationId xmlns:a16="http://schemas.microsoft.com/office/drawing/2014/main" id="{511B78C2-C9BD-4273-9CC1-23A1B492F9FF}"/>
                  </a:ext>
                </a:extLst>
              </p:cNvPr>
              <p:cNvSpPr/>
              <p:nvPr/>
            </p:nvSpPr>
            <p:spPr>
              <a:xfrm>
                <a:off x="4102450" y="4900300"/>
                <a:ext cx="273250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0" h="12518" extrusionOk="0">
                    <a:moveTo>
                      <a:pt x="4904" y="1"/>
                    </a:moveTo>
                    <a:cubicBezTo>
                      <a:pt x="4631" y="1"/>
                      <a:pt x="4356" y="30"/>
                      <a:pt x="4084" y="91"/>
                    </a:cubicBezTo>
                    <a:cubicBezTo>
                      <a:pt x="1488" y="675"/>
                      <a:pt x="0" y="3901"/>
                      <a:pt x="762" y="7307"/>
                    </a:cubicBezTo>
                    <a:cubicBezTo>
                      <a:pt x="1444" y="10365"/>
                      <a:pt x="3700" y="12517"/>
                      <a:pt x="6027" y="12517"/>
                    </a:cubicBezTo>
                    <a:cubicBezTo>
                      <a:pt x="6300" y="12517"/>
                      <a:pt x="6574" y="12488"/>
                      <a:pt x="6846" y="12426"/>
                    </a:cubicBezTo>
                    <a:cubicBezTo>
                      <a:pt x="9442" y="11843"/>
                      <a:pt x="10930" y="8616"/>
                      <a:pt x="10168" y="5199"/>
                    </a:cubicBezTo>
                    <a:cubicBezTo>
                      <a:pt x="9486" y="2152"/>
                      <a:pt x="7230" y="1"/>
                      <a:pt x="4904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6;p15">
                <a:extLst>
                  <a:ext uri="{FF2B5EF4-FFF2-40B4-BE49-F238E27FC236}">
                    <a16:creationId xmlns:a16="http://schemas.microsoft.com/office/drawing/2014/main" id="{722D3C8D-E672-4055-90B3-ADCFCA04E3E9}"/>
                  </a:ext>
                </a:extLst>
              </p:cNvPr>
              <p:cNvSpPr/>
              <p:nvPr/>
            </p:nvSpPr>
            <p:spPr>
              <a:xfrm>
                <a:off x="4631075" y="4781825"/>
                <a:ext cx="273275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2518" extrusionOk="0">
                    <a:moveTo>
                      <a:pt x="4904" y="1"/>
                    </a:moveTo>
                    <a:cubicBezTo>
                      <a:pt x="4631" y="1"/>
                      <a:pt x="4357" y="31"/>
                      <a:pt x="4084" y="92"/>
                    </a:cubicBezTo>
                    <a:cubicBezTo>
                      <a:pt x="1489" y="675"/>
                      <a:pt x="1" y="3902"/>
                      <a:pt x="763" y="7307"/>
                    </a:cubicBezTo>
                    <a:cubicBezTo>
                      <a:pt x="1445" y="10356"/>
                      <a:pt x="3702" y="12517"/>
                      <a:pt x="6030" y="12517"/>
                    </a:cubicBezTo>
                    <a:cubicBezTo>
                      <a:pt x="6302" y="12517"/>
                      <a:pt x="6575" y="12488"/>
                      <a:pt x="6847" y="12427"/>
                    </a:cubicBezTo>
                    <a:cubicBezTo>
                      <a:pt x="9442" y="11843"/>
                      <a:pt x="10930" y="8605"/>
                      <a:pt x="10168" y="5200"/>
                    </a:cubicBezTo>
                    <a:cubicBezTo>
                      <a:pt x="9487" y="2152"/>
                      <a:pt x="7231" y="1"/>
                      <a:pt x="4904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;p15">
                <a:extLst>
                  <a:ext uri="{FF2B5EF4-FFF2-40B4-BE49-F238E27FC236}">
                    <a16:creationId xmlns:a16="http://schemas.microsoft.com/office/drawing/2014/main" id="{55CE4588-A238-47E7-9B4F-90F38BA365F2}"/>
                  </a:ext>
                </a:extLst>
              </p:cNvPr>
              <p:cNvSpPr/>
              <p:nvPr/>
            </p:nvSpPr>
            <p:spPr>
              <a:xfrm>
                <a:off x="4854325" y="4478900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089" y="0"/>
                    </a:moveTo>
                    <a:cubicBezTo>
                      <a:pt x="3861" y="0"/>
                      <a:pt x="3633" y="25"/>
                      <a:pt x="3405" y="76"/>
                    </a:cubicBezTo>
                    <a:cubicBezTo>
                      <a:pt x="1238" y="565"/>
                      <a:pt x="0" y="3267"/>
                      <a:pt x="643" y="6101"/>
                    </a:cubicBezTo>
                    <a:cubicBezTo>
                      <a:pt x="1208" y="8647"/>
                      <a:pt x="3087" y="10440"/>
                      <a:pt x="5029" y="10440"/>
                    </a:cubicBezTo>
                    <a:cubicBezTo>
                      <a:pt x="5257" y="10440"/>
                      <a:pt x="5487" y="10415"/>
                      <a:pt x="5715" y="10363"/>
                    </a:cubicBezTo>
                    <a:cubicBezTo>
                      <a:pt x="7882" y="9887"/>
                      <a:pt x="9132" y="7184"/>
                      <a:pt x="8489" y="4339"/>
                    </a:cubicBezTo>
                    <a:cubicBezTo>
                      <a:pt x="7925" y="1802"/>
                      <a:pt x="6034" y="0"/>
                      <a:pt x="4089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9;p15">
                <a:extLst>
                  <a:ext uri="{FF2B5EF4-FFF2-40B4-BE49-F238E27FC236}">
                    <a16:creationId xmlns:a16="http://schemas.microsoft.com/office/drawing/2014/main" id="{DB640A6C-7063-4ECA-8965-F92736BB1D12}"/>
                  </a:ext>
                </a:extLst>
              </p:cNvPr>
              <p:cNvSpPr/>
              <p:nvPr/>
            </p:nvSpPr>
            <p:spPr>
              <a:xfrm>
                <a:off x="4976650" y="5018350"/>
                <a:ext cx="14260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524" extrusionOk="0">
                    <a:moveTo>
                      <a:pt x="2564" y="0"/>
                    </a:moveTo>
                    <a:cubicBezTo>
                      <a:pt x="2420" y="0"/>
                      <a:pt x="2276" y="16"/>
                      <a:pt x="2132" y="49"/>
                    </a:cubicBezTo>
                    <a:cubicBezTo>
                      <a:pt x="775" y="346"/>
                      <a:pt x="1" y="2037"/>
                      <a:pt x="406" y="3811"/>
                    </a:cubicBezTo>
                    <a:cubicBezTo>
                      <a:pt x="758" y="5402"/>
                      <a:pt x="1934" y="6524"/>
                      <a:pt x="3151" y="6524"/>
                    </a:cubicBezTo>
                    <a:cubicBezTo>
                      <a:pt x="3292" y="6524"/>
                      <a:pt x="3432" y="6509"/>
                      <a:pt x="3573" y="6478"/>
                    </a:cubicBezTo>
                    <a:cubicBezTo>
                      <a:pt x="4930" y="6168"/>
                      <a:pt x="5704" y="4490"/>
                      <a:pt x="5299" y="2716"/>
                    </a:cubicBezTo>
                    <a:cubicBezTo>
                      <a:pt x="4948" y="1129"/>
                      <a:pt x="3778" y="0"/>
                      <a:pt x="256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0;p15">
                <a:extLst>
                  <a:ext uri="{FF2B5EF4-FFF2-40B4-BE49-F238E27FC236}">
                    <a16:creationId xmlns:a16="http://schemas.microsoft.com/office/drawing/2014/main" id="{B8B7900E-B251-4103-B900-CBE2937F26CF}"/>
                  </a:ext>
                </a:extLst>
              </p:cNvPr>
              <p:cNvSpPr/>
              <p:nvPr/>
            </p:nvSpPr>
            <p:spPr>
              <a:xfrm>
                <a:off x="4256325" y="4446700"/>
                <a:ext cx="381025" cy="436125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17445" extrusionOk="0">
                    <a:moveTo>
                      <a:pt x="6829" y="1"/>
                    </a:moveTo>
                    <a:cubicBezTo>
                      <a:pt x="6450" y="1"/>
                      <a:pt x="6070" y="41"/>
                      <a:pt x="5692" y="126"/>
                    </a:cubicBezTo>
                    <a:cubicBezTo>
                      <a:pt x="2072" y="936"/>
                      <a:pt x="1" y="5448"/>
                      <a:pt x="1060" y="10199"/>
                    </a:cubicBezTo>
                    <a:cubicBezTo>
                      <a:pt x="2020" y="14442"/>
                      <a:pt x="5166" y="17444"/>
                      <a:pt x="8412" y="17444"/>
                    </a:cubicBezTo>
                    <a:cubicBezTo>
                      <a:pt x="8791" y="17444"/>
                      <a:pt x="9171" y="17403"/>
                      <a:pt x="9549" y="17319"/>
                    </a:cubicBezTo>
                    <a:cubicBezTo>
                      <a:pt x="13169" y="16509"/>
                      <a:pt x="15241" y="11997"/>
                      <a:pt x="14181" y="7258"/>
                    </a:cubicBezTo>
                    <a:cubicBezTo>
                      <a:pt x="13221" y="3004"/>
                      <a:pt x="10075" y="1"/>
                      <a:pt x="6829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0" name="مجموعة 89">
            <a:extLst>
              <a:ext uri="{FF2B5EF4-FFF2-40B4-BE49-F238E27FC236}">
                <a16:creationId xmlns:a16="http://schemas.microsoft.com/office/drawing/2014/main" id="{1C803320-CCA4-4309-95D4-AB5B878413B0}"/>
              </a:ext>
            </a:extLst>
          </p:cNvPr>
          <p:cNvGrpSpPr/>
          <p:nvPr/>
        </p:nvGrpSpPr>
        <p:grpSpPr>
          <a:xfrm>
            <a:off x="653241" y="1067274"/>
            <a:ext cx="5192847" cy="5790725"/>
            <a:chOff x="15053339" y="-6516934"/>
            <a:chExt cx="8371665" cy="9335536"/>
          </a:xfrm>
        </p:grpSpPr>
        <p:grpSp>
          <p:nvGrpSpPr>
            <p:cNvPr id="91" name="مجموعة 90">
              <a:extLst>
                <a:ext uri="{FF2B5EF4-FFF2-40B4-BE49-F238E27FC236}">
                  <a16:creationId xmlns:a16="http://schemas.microsoft.com/office/drawing/2014/main" id="{0555DD8D-F75A-4EE4-98D9-37D76D70CBF1}"/>
                </a:ext>
              </a:extLst>
            </p:cNvPr>
            <p:cNvGrpSpPr/>
            <p:nvPr/>
          </p:nvGrpSpPr>
          <p:grpSpPr>
            <a:xfrm>
              <a:off x="15053339" y="-6516934"/>
              <a:ext cx="8371665" cy="9335536"/>
              <a:chOff x="16231543" y="-1505079"/>
              <a:chExt cx="8371665" cy="9335536"/>
            </a:xfrm>
          </p:grpSpPr>
          <p:grpSp>
            <p:nvGrpSpPr>
              <p:cNvPr id="97" name="مجموعة 96">
                <a:extLst>
                  <a:ext uri="{FF2B5EF4-FFF2-40B4-BE49-F238E27FC236}">
                    <a16:creationId xmlns:a16="http://schemas.microsoft.com/office/drawing/2014/main" id="{7221B8A6-9E6E-4121-99E6-B5D502FC2027}"/>
                  </a:ext>
                </a:extLst>
              </p:cNvPr>
              <p:cNvGrpSpPr/>
              <p:nvPr/>
            </p:nvGrpSpPr>
            <p:grpSpPr>
              <a:xfrm>
                <a:off x="16231543" y="-1505079"/>
                <a:ext cx="8371665" cy="9335536"/>
                <a:chOff x="16231543" y="-1505079"/>
                <a:chExt cx="8371665" cy="9335536"/>
              </a:xfrm>
            </p:grpSpPr>
            <p:sp>
              <p:nvSpPr>
                <p:cNvPr id="99" name="شكل حر: شكل 98">
                  <a:extLst>
                    <a:ext uri="{FF2B5EF4-FFF2-40B4-BE49-F238E27FC236}">
                      <a16:creationId xmlns:a16="http://schemas.microsoft.com/office/drawing/2014/main" id="{13025A73-7458-446D-96B8-23CE1A189990}"/>
                    </a:ext>
                  </a:extLst>
                </p:cNvPr>
                <p:cNvSpPr/>
                <p:nvPr/>
              </p:nvSpPr>
              <p:spPr>
                <a:xfrm>
                  <a:off x="18560879" y="-595342"/>
                  <a:ext cx="3784595" cy="3630465"/>
                </a:xfrm>
                <a:custGeom>
                  <a:avLst/>
                  <a:gdLst>
                    <a:gd name="connsiteX0" fmla="*/ 1356929 w 1712632"/>
                    <a:gd name="connsiteY0" fmla="*/ 52506 h 1642884"/>
                    <a:gd name="connsiteX1" fmla="*/ 1565209 w 1712632"/>
                    <a:gd name="connsiteY1" fmla="*/ 357306 h 1642884"/>
                    <a:gd name="connsiteX2" fmla="*/ 1514409 w 1712632"/>
                    <a:gd name="connsiteY2" fmla="*/ 847526 h 1642884"/>
                    <a:gd name="connsiteX3" fmla="*/ 1514409 w 1712632"/>
                    <a:gd name="connsiteY3" fmla="*/ 1025326 h 1642884"/>
                    <a:gd name="connsiteX4" fmla="*/ 1646489 w 1712632"/>
                    <a:gd name="connsiteY4" fmla="*/ 1360606 h 1642884"/>
                    <a:gd name="connsiteX5" fmla="*/ 1608389 w 1712632"/>
                    <a:gd name="connsiteY5" fmla="*/ 1614606 h 1642884"/>
                    <a:gd name="connsiteX6" fmla="*/ 447609 w 1712632"/>
                    <a:gd name="connsiteY6" fmla="*/ 1632386 h 1642884"/>
                    <a:gd name="connsiteX7" fmla="*/ 31049 w 1712632"/>
                    <a:gd name="connsiteY7" fmla="*/ 1576506 h 1642884"/>
                    <a:gd name="connsiteX8" fmla="*/ 38669 w 1712632"/>
                    <a:gd name="connsiteY8" fmla="*/ 1200586 h 1642884"/>
                    <a:gd name="connsiteX9" fmla="*/ 104709 w 1712632"/>
                    <a:gd name="connsiteY9" fmla="*/ 944046 h 1642884"/>
                    <a:gd name="connsiteX10" fmla="*/ 61529 w 1712632"/>
                    <a:gd name="connsiteY10" fmla="*/ 677346 h 1642884"/>
                    <a:gd name="connsiteX11" fmla="*/ 104709 w 1712632"/>
                    <a:gd name="connsiteY11" fmla="*/ 385246 h 1642884"/>
                    <a:gd name="connsiteX12" fmla="*/ 292669 w 1712632"/>
                    <a:gd name="connsiteY12" fmla="*/ 85526 h 1642884"/>
                    <a:gd name="connsiteX13" fmla="*/ 422209 w 1712632"/>
                    <a:gd name="connsiteY13" fmla="*/ 4246 h 1642884"/>
                    <a:gd name="connsiteX14" fmla="*/ 1356929 w 1712632"/>
                    <a:gd name="connsiteY14" fmla="*/ 52506 h 164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12632" h="1642884">
                      <a:moveTo>
                        <a:pt x="1356929" y="52506"/>
                      </a:moveTo>
                      <a:cubicBezTo>
                        <a:pt x="1547429" y="111349"/>
                        <a:pt x="1538962" y="224803"/>
                        <a:pt x="1565209" y="357306"/>
                      </a:cubicBezTo>
                      <a:cubicBezTo>
                        <a:pt x="1591456" y="489809"/>
                        <a:pt x="1522876" y="736189"/>
                        <a:pt x="1514409" y="847526"/>
                      </a:cubicBezTo>
                      <a:cubicBezTo>
                        <a:pt x="1505942" y="958863"/>
                        <a:pt x="1492396" y="939813"/>
                        <a:pt x="1514409" y="1025326"/>
                      </a:cubicBezTo>
                      <a:cubicBezTo>
                        <a:pt x="1536422" y="1110839"/>
                        <a:pt x="1630826" y="1262393"/>
                        <a:pt x="1646489" y="1360606"/>
                      </a:cubicBezTo>
                      <a:cubicBezTo>
                        <a:pt x="1662152" y="1458819"/>
                        <a:pt x="1808202" y="1569309"/>
                        <a:pt x="1608389" y="1614606"/>
                      </a:cubicBezTo>
                      <a:cubicBezTo>
                        <a:pt x="1408576" y="1659903"/>
                        <a:pt x="710499" y="1638736"/>
                        <a:pt x="447609" y="1632386"/>
                      </a:cubicBezTo>
                      <a:cubicBezTo>
                        <a:pt x="184719" y="1626036"/>
                        <a:pt x="99206" y="1648473"/>
                        <a:pt x="31049" y="1576506"/>
                      </a:cubicBezTo>
                      <a:cubicBezTo>
                        <a:pt x="-37108" y="1504539"/>
                        <a:pt x="26392" y="1305996"/>
                        <a:pt x="38669" y="1200586"/>
                      </a:cubicBezTo>
                      <a:cubicBezTo>
                        <a:pt x="50946" y="1095176"/>
                        <a:pt x="100899" y="1031253"/>
                        <a:pt x="104709" y="944046"/>
                      </a:cubicBezTo>
                      <a:cubicBezTo>
                        <a:pt x="108519" y="856839"/>
                        <a:pt x="61529" y="770479"/>
                        <a:pt x="61529" y="677346"/>
                      </a:cubicBezTo>
                      <a:cubicBezTo>
                        <a:pt x="61529" y="584213"/>
                        <a:pt x="66186" y="483883"/>
                        <a:pt x="104709" y="385246"/>
                      </a:cubicBezTo>
                      <a:cubicBezTo>
                        <a:pt x="143232" y="286609"/>
                        <a:pt x="239752" y="149026"/>
                        <a:pt x="292669" y="85526"/>
                      </a:cubicBezTo>
                      <a:cubicBezTo>
                        <a:pt x="345586" y="22026"/>
                        <a:pt x="245256" y="12289"/>
                        <a:pt x="422209" y="4246"/>
                      </a:cubicBezTo>
                      <a:cubicBezTo>
                        <a:pt x="599162" y="-3797"/>
                        <a:pt x="1166429" y="-6337"/>
                        <a:pt x="1356929" y="5250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100" name="شكل حر: شكل 99">
                  <a:extLst>
                    <a:ext uri="{FF2B5EF4-FFF2-40B4-BE49-F238E27FC236}">
                      <a16:creationId xmlns:a16="http://schemas.microsoft.com/office/drawing/2014/main" id="{47E0DF04-8B6C-48BC-9E51-639D72CDFD04}"/>
                    </a:ext>
                  </a:extLst>
                </p:cNvPr>
                <p:cNvSpPr/>
                <p:nvPr/>
              </p:nvSpPr>
              <p:spPr>
                <a:xfrm>
                  <a:off x="19009271" y="-92833"/>
                  <a:ext cx="2942738" cy="3231152"/>
                </a:xfrm>
                <a:custGeom>
                  <a:avLst/>
                  <a:gdLst>
                    <a:gd name="connsiteX0" fmla="*/ 1127337 w 1178432"/>
                    <a:gd name="connsiteY0" fmla="*/ 916943 h 1389241"/>
                    <a:gd name="connsiteX1" fmla="*/ 1137497 w 1178432"/>
                    <a:gd name="connsiteY1" fmla="*/ 1343663 h 1389241"/>
                    <a:gd name="connsiteX2" fmla="*/ 591397 w 1178432"/>
                    <a:gd name="connsiteY2" fmla="*/ 1229363 h 1389241"/>
                    <a:gd name="connsiteX3" fmla="*/ 40217 w 1178432"/>
                    <a:gd name="connsiteY3" fmla="*/ 1346203 h 1389241"/>
                    <a:gd name="connsiteX4" fmla="*/ 103717 w 1178432"/>
                    <a:gd name="connsiteY4" fmla="*/ 370843 h 1389241"/>
                    <a:gd name="connsiteX5" fmla="*/ 593937 w 1178432"/>
                    <a:gd name="connsiteY5" fmla="*/ 3 h 1389241"/>
                    <a:gd name="connsiteX6" fmla="*/ 1033357 w 1178432"/>
                    <a:gd name="connsiteY6" fmla="*/ 375923 h 1389241"/>
                    <a:gd name="connsiteX7" fmla="*/ 1127337 w 1178432"/>
                    <a:gd name="connsiteY7" fmla="*/ 916943 h 1389241"/>
                    <a:gd name="connsiteX0" fmla="*/ 1127432 w 1178527"/>
                    <a:gd name="connsiteY0" fmla="*/ 821735 h 1294033"/>
                    <a:gd name="connsiteX1" fmla="*/ 1137592 w 1178527"/>
                    <a:gd name="connsiteY1" fmla="*/ 1248455 h 1294033"/>
                    <a:gd name="connsiteX2" fmla="*/ 591492 w 1178527"/>
                    <a:gd name="connsiteY2" fmla="*/ 1134155 h 1294033"/>
                    <a:gd name="connsiteX3" fmla="*/ 40312 w 1178527"/>
                    <a:gd name="connsiteY3" fmla="*/ 1250995 h 1294033"/>
                    <a:gd name="connsiteX4" fmla="*/ 103812 w 1178527"/>
                    <a:gd name="connsiteY4" fmla="*/ 275635 h 1294033"/>
                    <a:gd name="connsiteX5" fmla="*/ 596474 w 1178527"/>
                    <a:gd name="connsiteY5" fmla="*/ 8 h 1294033"/>
                    <a:gd name="connsiteX6" fmla="*/ 1033452 w 1178527"/>
                    <a:gd name="connsiteY6" fmla="*/ 280715 h 1294033"/>
                    <a:gd name="connsiteX7" fmla="*/ 1127432 w 1178527"/>
                    <a:gd name="connsiteY7" fmla="*/ 821735 h 1294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8527" h="1294033">
                      <a:moveTo>
                        <a:pt x="1127432" y="821735"/>
                      </a:moveTo>
                      <a:cubicBezTo>
                        <a:pt x="1144789" y="983025"/>
                        <a:pt x="1226915" y="1196385"/>
                        <a:pt x="1137592" y="1248455"/>
                      </a:cubicBezTo>
                      <a:cubicBezTo>
                        <a:pt x="1048269" y="1300525"/>
                        <a:pt x="774372" y="1133732"/>
                        <a:pt x="591492" y="1134155"/>
                      </a:cubicBezTo>
                      <a:cubicBezTo>
                        <a:pt x="408612" y="1134578"/>
                        <a:pt x="121592" y="1394082"/>
                        <a:pt x="40312" y="1250995"/>
                      </a:cubicBezTo>
                      <a:cubicBezTo>
                        <a:pt x="-40968" y="1107908"/>
                        <a:pt x="11118" y="484133"/>
                        <a:pt x="103812" y="275635"/>
                      </a:cubicBezTo>
                      <a:cubicBezTo>
                        <a:pt x="196506" y="67137"/>
                        <a:pt x="441534" y="-839"/>
                        <a:pt x="596474" y="8"/>
                      </a:cubicBezTo>
                      <a:cubicBezTo>
                        <a:pt x="751414" y="855"/>
                        <a:pt x="944959" y="143761"/>
                        <a:pt x="1033452" y="280715"/>
                      </a:cubicBezTo>
                      <a:cubicBezTo>
                        <a:pt x="1121945" y="417670"/>
                        <a:pt x="1110075" y="660445"/>
                        <a:pt x="1127432" y="821735"/>
                      </a:cubicBezTo>
                      <a:close/>
                    </a:path>
                  </a:pathLst>
                </a:cu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101" name="Google Shape;930;p21">
                  <a:extLst>
                    <a:ext uri="{FF2B5EF4-FFF2-40B4-BE49-F238E27FC236}">
                      <a16:creationId xmlns:a16="http://schemas.microsoft.com/office/drawing/2014/main" id="{513595F5-E688-4CB6-982C-8B548795CD86}"/>
                    </a:ext>
                  </a:extLst>
                </p:cNvPr>
                <p:cNvSpPr/>
                <p:nvPr/>
              </p:nvSpPr>
              <p:spPr>
                <a:xfrm>
                  <a:off x="19153133" y="-232458"/>
                  <a:ext cx="2547127" cy="3234443"/>
                </a:xfrm>
                <a:custGeom>
                  <a:avLst/>
                  <a:gdLst>
                    <a:gd name="connsiteX0" fmla="*/ 29591 w 56924"/>
                    <a:gd name="connsiteY0" fmla="*/ 486 h 68488"/>
                    <a:gd name="connsiteX1" fmla="*/ 0 w 56924"/>
                    <a:gd name="connsiteY1" fmla="*/ 14791 h 68488"/>
                    <a:gd name="connsiteX2" fmla="*/ 0 w 56924"/>
                    <a:gd name="connsiteY2" fmla="*/ 23590 h 68488"/>
                    <a:gd name="connsiteX3" fmla="*/ 19181 w 56924"/>
                    <a:gd name="connsiteY3" fmla="*/ 53975 h 68488"/>
                    <a:gd name="connsiteX4" fmla="*/ 19181 w 56924"/>
                    <a:gd name="connsiteY4" fmla="*/ 68488 h 68488"/>
                    <a:gd name="connsiteX5" fmla="*/ 37743 w 56924"/>
                    <a:gd name="connsiteY5" fmla="*/ 68488 h 68488"/>
                    <a:gd name="connsiteX6" fmla="*/ 37743 w 56924"/>
                    <a:gd name="connsiteY6" fmla="*/ 53975 h 68488"/>
                    <a:gd name="connsiteX7" fmla="*/ 56924 w 56924"/>
                    <a:gd name="connsiteY7" fmla="*/ 23590 h 68488"/>
                    <a:gd name="connsiteX8" fmla="*/ 56924 w 56924"/>
                    <a:gd name="connsiteY8" fmla="*/ 14791 h 68488"/>
                    <a:gd name="connsiteX9" fmla="*/ 29591 w 56924"/>
                    <a:gd name="connsiteY9" fmla="*/ 486 h 68488"/>
                    <a:gd name="connsiteX0" fmla="*/ 29818 w 56924"/>
                    <a:gd name="connsiteY0" fmla="*/ 1032 h 67239"/>
                    <a:gd name="connsiteX1" fmla="*/ 0 w 56924"/>
                    <a:gd name="connsiteY1" fmla="*/ 13542 h 67239"/>
                    <a:gd name="connsiteX2" fmla="*/ 0 w 56924"/>
                    <a:gd name="connsiteY2" fmla="*/ 22341 h 67239"/>
                    <a:gd name="connsiteX3" fmla="*/ 19181 w 56924"/>
                    <a:gd name="connsiteY3" fmla="*/ 52726 h 67239"/>
                    <a:gd name="connsiteX4" fmla="*/ 19181 w 56924"/>
                    <a:gd name="connsiteY4" fmla="*/ 67239 h 67239"/>
                    <a:gd name="connsiteX5" fmla="*/ 37743 w 56924"/>
                    <a:gd name="connsiteY5" fmla="*/ 67239 h 67239"/>
                    <a:gd name="connsiteX6" fmla="*/ 37743 w 56924"/>
                    <a:gd name="connsiteY6" fmla="*/ 52726 h 67239"/>
                    <a:gd name="connsiteX7" fmla="*/ 56924 w 56924"/>
                    <a:gd name="connsiteY7" fmla="*/ 22341 h 67239"/>
                    <a:gd name="connsiteX8" fmla="*/ 56924 w 56924"/>
                    <a:gd name="connsiteY8" fmla="*/ 13542 h 67239"/>
                    <a:gd name="connsiteX9" fmla="*/ 29818 w 56924"/>
                    <a:gd name="connsiteY9" fmla="*/ 1032 h 6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924" h="67239" extrusionOk="0">
                      <a:moveTo>
                        <a:pt x="29818" y="1032"/>
                      </a:moveTo>
                      <a:cubicBezTo>
                        <a:pt x="14101" y="1032"/>
                        <a:pt x="0" y="-5329"/>
                        <a:pt x="0" y="13542"/>
                      </a:cubicBezTo>
                      <a:lnTo>
                        <a:pt x="0" y="22341"/>
                      </a:lnTo>
                      <a:cubicBezTo>
                        <a:pt x="0" y="34331"/>
                        <a:pt x="2572" y="48880"/>
                        <a:pt x="19181" y="52726"/>
                      </a:cubicBezTo>
                      <a:lnTo>
                        <a:pt x="19181" y="67239"/>
                      </a:lnTo>
                      <a:lnTo>
                        <a:pt x="37743" y="67239"/>
                      </a:lnTo>
                      <a:lnTo>
                        <a:pt x="37743" y="52726"/>
                      </a:lnTo>
                      <a:cubicBezTo>
                        <a:pt x="54352" y="48880"/>
                        <a:pt x="56924" y="34331"/>
                        <a:pt x="56924" y="22341"/>
                      </a:cubicBezTo>
                      <a:lnTo>
                        <a:pt x="56924" y="13542"/>
                      </a:lnTo>
                      <a:cubicBezTo>
                        <a:pt x="56924" y="-5329"/>
                        <a:pt x="45534" y="1032"/>
                        <a:pt x="29818" y="1032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03;p23">
                  <a:extLst>
                    <a:ext uri="{FF2B5EF4-FFF2-40B4-BE49-F238E27FC236}">
                      <a16:creationId xmlns:a16="http://schemas.microsoft.com/office/drawing/2014/main" id="{43242885-743C-4D17-8CE1-D68B4EF752C7}"/>
                    </a:ext>
                  </a:extLst>
                </p:cNvPr>
                <p:cNvSpPr/>
                <p:nvPr/>
              </p:nvSpPr>
              <p:spPr>
                <a:xfrm>
                  <a:off x="16711258" y="2702927"/>
                  <a:ext cx="7390994" cy="5127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4" h="63842" extrusionOk="0">
                      <a:moveTo>
                        <a:pt x="30945" y="0"/>
                      </a:moveTo>
                      <a:lnTo>
                        <a:pt x="19146" y="3394"/>
                      </a:lnTo>
                      <a:cubicBezTo>
                        <a:pt x="17479" y="3870"/>
                        <a:pt x="16002" y="4846"/>
                        <a:pt x="14919" y="6204"/>
                      </a:cubicBezTo>
                      <a:lnTo>
                        <a:pt x="0" y="27278"/>
                      </a:lnTo>
                      <a:lnTo>
                        <a:pt x="15395" y="41124"/>
                      </a:lnTo>
                      <a:lnTo>
                        <a:pt x="19158" y="36862"/>
                      </a:lnTo>
                      <a:lnTo>
                        <a:pt x="19158" y="63842"/>
                      </a:lnTo>
                      <a:lnTo>
                        <a:pt x="72867" y="63842"/>
                      </a:lnTo>
                      <a:lnTo>
                        <a:pt x="72867" y="36862"/>
                      </a:lnTo>
                      <a:lnTo>
                        <a:pt x="76629" y="41124"/>
                      </a:lnTo>
                      <a:lnTo>
                        <a:pt x="92024" y="27278"/>
                      </a:lnTo>
                      <a:lnTo>
                        <a:pt x="77105" y="6204"/>
                      </a:lnTo>
                      <a:cubicBezTo>
                        <a:pt x="76022" y="4846"/>
                        <a:pt x="74545" y="3870"/>
                        <a:pt x="72879" y="3394"/>
                      </a:cubicBezTo>
                      <a:lnTo>
                        <a:pt x="6107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12;p23">
                  <a:extLst>
                    <a:ext uri="{FF2B5EF4-FFF2-40B4-BE49-F238E27FC236}">
                      <a16:creationId xmlns:a16="http://schemas.microsoft.com/office/drawing/2014/main" id="{BFC36550-340F-43DD-BA9F-B26C2501E426}"/>
                    </a:ext>
                  </a:extLst>
                </p:cNvPr>
                <p:cNvSpPr/>
                <p:nvPr/>
              </p:nvSpPr>
              <p:spPr>
                <a:xfrm>
                  <a:off x="20107899" y="261082"/>
                  <a:ext cx="345278" cy="1023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9" h="12747" extrusionOk="0">
                      <a:moveTo>
                        <a:pt x="2733" y="1"/>
                      </a:moveTo>
                      <a:cubicBezTo>
                        <a:pt x="2645" y="1"/>
                        <a:pt x="2557" y="34"/>
                        <a:pt x="2489" y="102"/>
                      </a:cubicBezTo>
                      <a:cubicBezTo>
                        <a:pt x="2346" y="233"/>
                        <a:pt x="2334" y="459"/>
                        <a:pt x="2477" y="602"/>
                      </a:cubicBezTo>
                      <a:cubicBezTo>
                        <a:pt x="2513" y="650"/>
                        <a:pt x="3525" y="1769"/>
                        <a:pt x="3239" y="3805"/>
                      </a:cubicBezTo>
                      <a:cubicBezTo>
                        <a:pt x="3144" y="4376"/>
                        <a:pt x="2667" y="5353"/>
                        <a:pt x="2155" y="6377"/>
                      </a:cubicBezTo>
                      <a:cubicBezTo>
                        <a:pt x="1143" y="8401"/>
                        <a:pt x="0" y="10687"/>
                        <a:pt x="846" y="11937"/>
                      </a:cubicBezTo>
                      <a:cubicBezTo>
                        <a:pt x="1215" y="12484"/>
                        <a:pt x="1882" y="12746"/>
                        <a:pt x="2870" y="12746"/>
                      </a:cubicBezTo>
                      <a:cubicBezTo>
                        <a:pt x="3025" y="12746"/>
                        <a:pt x="3179" y="12746"/>
                        <a:pt x="3358" y="12735"/>
                      </a:cubicBezTo>
                      <a:cubicBezTo>
                        <a:pt x="3548" y="12711"/>
                        <a:pt x="3691" y="12544"/>
                        <a:pt x="3679" y="12342"/>
                      </a:cubicBezTo>
                      <a:cubicBezTo>
                        <a:pt x="3668" y="12158"/>
                        <a:pt x="3513" y="12008"/>
                        <a:pt x="3320" y="12008"/>
                      </a:cubicBezTo>
                      <a:cubicBezTo>
                        <a:pt x="3313" y="12008"/>
                        <a:pt x="3306" y="12008"/>
                        <a:pt x="3298" y="12008"/>
                      </a:cubicBezTo>
                      <a:cubicBezTo>
                        <a:pt x="3145" y="12019"/>
                        <a:pt x="3000" y="12025"/>
                        <a:pt x="2864" y="12025"/>
                      </a:cubicBezTo>
                      <a:cubicBezTo>
                        <a:pt x="2136" y="12025"/>
                        <a:pt x="1662" y="11863"/>
                        <a:pt x="1441" y="11532"/>
                      </a:cubicBezTo>
                      <a:cubicBezTo>
                        <a:pt x="834" y="10627"/>
                        <a:pt x="1917" y="8448"/>
                        <a:pt x="2798" y="6698"/>
                      </a:cubicBezTo>
                      <a:cubicBezTo>
                        <a:pt x="3358" y="5567"/>
                        <a:pt x="3834" y="4591"/>
                        <a:pt x="3941" y="3912"/>
                      </a:cubicBezTo>
                      <a:cubicBezTo>
                        <a:pt x="4299" y="1507"/>
                        <a:pt x="3048" y="173"/>
                        <a:pt x="3001" y="114"/>
                      </a:cubicBezTo>
                      <a:cubicBezTo>
                        <a:pt x="2926" y="40"/>
                        <a:pt x="2829" y="1"/>
                        <a:pt x="2733" y="1"/>
                      </a:cubicBezTo>
                      <a:close/>
                    </a:path>
                  </a:pathLst>
                </a:custGeom>
                <a:solidFill>
                  <a:srgbClr val="D486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4" name="مجموعة 103">
                  <a:extLst>
                    <a:ext uri="{FF2B5EF4-FFF2-40B4-BE49-F238E27FC236}">
                      <a16:creationId xmlns:a16="http://schemas.microsoft.com/office/drawing/2014/main" id="{7558F9E6-6B28-408E-ADBD-6EDB97E2A29F}"/>
                    </a:ext>
                  </a:extLst>
                </p:cNvPr>
                <p:cNvGrpSpPr/>
                <p:nvPr/>
              </p:nvGrpSpPr>
              <p:grpSpPr>
                <a:xfrm>
                  <a:off x="18032336" y="913964"/>
                  <a:ext cx="4785261" cy="1425153"/>
                  <a:chOff x="18101690" y="799037"/>
                  <a:chExt cx="4662741" cy="1388664"/>
                </a:xfrm>
              </p:grpSpPr>
              <p:sp>
                <p:nvSpPr>
                  <p:cNvPr id="123" name="Google Shape;1011;p23">
                    <a:extLst>
                      <a:ext uri="{FF2B5EF4-FFF2-40B4-BE49-F238E27FC236}">
                        <a16:creationId xmlns:a16="http://schemas.microsoft.com/office/drawing/2014/main" id="{8D1FDF30-43E0-44ED-9CF4-77A00B0CD3D4}"/>
                      </a:ext>
                    </a:extLst>
                  </p:cNvPr>
                  <p:cNvSpPr/>
                  <p:nvPr/>
                </p:nvSpPr>
                <p:spPr>
                  <a:xfrm>
                    <a:off x="18101690" y="928425"/>
                    <a:ext cx="1940272" cy="11261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58" h="14022" extrusionOk="0">
                        <a:moveTo>
                          <a:pt x="5455" y="0"/>
                        </a:moveTo>
                        <a:cubicBezTo>
                          <a:pt x="3185" y="0"/>
                          <a:pt x="1508" y="537"/>
                          <a:pt x="691" y="1568"/>
                        </a:cubicBezTo>
                        <a:cubicBezTo>
                          <a:pt x="95" y="2318"/>
                          <a:pt x="0" y="3259"/>
                          <a:pt x="417" y="4271"/>
                        </a:cubicBezTo>
                        <a:cubicBezTo>
                          <a:pt x="1905" y="7878"/>
                          <a:pt x="9787" y="12284"/>
                          <a:pt x="24074" y="14022"/>
                        </a:cubicBezTo>
                        <a:lnTo>
                          <a:pt x="24158" y="13319"/>
                        </a:lnTo>
                        <a:cubicBezTo>
                          <a:pt x="10156" y="11629"/>
                          <a:pt x="2477" y="7426"/>
                          <a:pt x="1072" y="4009"/>
                        </a:cubicBezTo>
                        <a:cubicBezTo>
                          <a:pt x="750" y="3223"/>
                          <a:pt x="810" y="2556"/>
                          <a:pt x="1238" y="2009"/>
                        </a:cubicBezTo>
                        <a:cubicBezTo>
                          <a:pt x="1914" y="1149"/>
                          <a:pt x="3420" y="699"/>
                          <a:pt x="5460" y="699"/>
                        </a:cubicBezTo>
                        <a:cubicBezTo>
                          <a:pt x="6332" y="699"/>
                          <a:pt x="7302" y="781"/>
                          <a:pt x="8346" y="949"/>
                        </a:cubicBezTo>
                        <a:lnTo>
                          <a:pt x="16705" y="1663"/>
                        </a:lnTo>
                        <a:lnTo>
                          <a:pt x="16764" y="961"/>
                        </a:lnTo>
                        <a:lnTo>
                          <a:pt x="8430" y="258"/>
                        </a:lnTo>
                        <a:cubicBezTo>
                          <a:pt x="7355" y="85"/>
                          <a:pt x="6358" y="0"/>
                          <a:pt x="5455" y="0"/>
                        </a:cubicBezTo>
                        <a:close/>
                      </a:path>
                    </a:pathLst>
                  </a:custGeom>
                  <a:solidFill>
                    <a:srgbClr val="4EBFD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" name="Google Shape;1015;p23">
                    <a:extLst>
                      <a:ext uri="{FF2B5EF4-FFF2-40B4-BE49-F238E27FC236}">
                        <a16:creationId xmlns:a16="http://schemas.microsoft.com/office/drawing/2014/main" id="{4009DD5A-1765-4FDC-BF3B-839FC4A68C70}"/>
                      </a:ext>
                    </a:extLst>
                  </p:cNvPr>
                  <p:cNvSpPr/>
                  <p:nvPr/>
                </p:nvSpPr>
                <p:spPr>
                  <a:xfrm>
                    <a:off x="20824159" y="928426"/>
                    <a:ext cx="1940272" cy="1126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58" h="14022" extrusionOk="0">
                        <a:moveTo>
                          <a:pt x="18712" y="0"/>
                        </a:moveTo>
                        <a:cubicBezTo>
                          <a:pt x="17812" y="0"/>
                          <a:pt x="16820" y="85"/>
                          <a:pt x="15752" y="258"/>
                        </a:cubicBezTo>
                        <a:lnTo>
                          <a:pt x="7394" y="961"/>
                        </a:lnTo>
                        <a:lnTo>
                          <a:pt x="7453" y="1663"/>
                        </a:lnTo>
                        <a:lnTo>
                          <a:pt x="15835" y="949"/>
                        </a:lnTo>
                        <a:cubicBezTo>
                          <a:pt x="16873" y="781"/>
                          <a:pt x="17836" y="699"/>
                          <a:pt x="18703" y="699"/>
                        </a:cubicBezTo>
                        <a:cubicBezTo>
                          <a:pt x="20733" y="699"/>
                          <a:pt x="22236" y="1149"/>
                          <a:pt x="22920" y="2009"/>
                        </a:cubicBezTo>
                        <a:cubicBezTo>
                          <a:pt x="23348" y="2556"/>
                          <a:pt x="23408" y="3223"/>
                          <a:pt x="23086" y="4009"/>
                        </a:cubicBezTo>
                        <a:cubicBezTo>
                          <a:pt x="21681" y="7426"/>
                          <a:pt x="14002" y="11629"/>
                          <a:pt x="0" y="13319"/>
                        </a:cubicBezTo>
                        <a:lnTo>
                          <a:pt x="83" y="14022"/>
                        </a:lnTo>
                        <a:cubicBezTo>
                          <a:pt x="14371" y="12284"/>
                          <a:pt x="22253" y="7878"/>
                          <a:pt x="23741" y="4271"/>
                        </a:cubicBezTo>
                        <a:cubicBezTo>
                          <a:pt x="24158" y="3259"/>
                          <a:pt x="24063" y="2318"/>
                          <a:pt x="23467" y="1568"/>
                        </a:cubicBezTo>
                        <a:cubicBezTo>
                          <a:pt x="22650" y="537"/>
                          <a:pt x="20973" y="0"/>
                          <a:pt x="18712" y="0"/>
                        </a:cubicBezTo>
                        <a:close/>
                      </a:path>
                    </a:pathLst>
                  </a:custGeom>
                  <a:solidFill>
                    <a:srgbClr val="4EBFD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" name="Google Shape;1016;p23">
                    <a:extLst>
                      <a:ext uri="{FF2B5EF4-FFF2-40B4-BE49-F238E27FC236}">
                        <a16:creationId xmlns:a16="http://schemas.microsoft.com/office/drawing/2014/main" id="{746D82CD-8A6C-419B-BE2D-FF48F3875599}"/>
                      </a:ext>
                    </a:extLst>
                  </p:cNvPr>
                  <p:cNvSpPr/>
                  <p:nvPr/>
                </p:nvSpPr>
                <p:spPr>
                  <a:xfrm>
                    <a:off x="19212859" y="799037"/>
                    <a:ext cx="2403134" cy="1388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21" h="17290" extrusionOk="0">
                        <a:moveTo>
                          <a:pt x="14942" y="0"/>
                        </a:moveTo>
                        <a:cubicBezTo>
                          <a:pt x="10430" y="12"/>
                          <a:pt x="0" y="2238"/>
                          <a:pt x="60" y="2441"/>
                        </a:cubicBezTo>
                        <a:cubicBezTo>
                          <a:pt x="1286" y="6787"/>
                          <a:pt x="2250" y="10478"/>
                          <a:pt x="4405" y="12514"/>
                        </a:cubicBezTo>
                        <a:cubicBezTo>
                          <a:pt x="8427" y="16314"/>
                          <a:pt x="13799" y="17290"/>
                          <a:pt x="14883" y="17290"/>
                        </a:cubicBezTo>
                        <a:cubicBezTo>
                          <a:pt x="14909" y="17290"/>
                          <a:pt x="14933" y="17289"/>
                          <a:pt x="14954" y="17288"/>
                        </a:cubicBezTo>
                        <a:cubicBezTo>
                          <a:pt x="14976" y="17289"/>
                          <a:pt x="15000" y="17290"/>
                          <a:pt x="15026" y="17290"/>
                        </a:cubicBezTo>
                        <a:cubicBezTo>
                          <a:pt x="16110" y="17290"/>
                          <a:pt x="21482" y="16314"/>
                          <a:pt x="25503" y="12514"/>
                        </a:cubicBezTo>
                        <a:cubicBezTo>
                          <a:pt x="27658" y="10478"/>
                          <a:pt x="28623" y="6787"/>
                          <a:pt x="29849" y="2441"/>
                        </a:cubicBezTo>
                        <a:cubicBezTo>
                          <a:pt x="29921" y="2227"/>
                          <a:pt x="19479" y="12"/>
                          <a:pt x="14966" y="0"/>
                        </a:cubicBezTo>
                        <a:close/>
                      </a:path>
                    </a:pathLst>
                  </a:custGeom>
                  <a:solidFill>
                    <a:srgbClr val="4EBFD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" name="Google Shape;1017;p23">
                    <a:extLst>
                      <a:ext uri="{FF2B5EF4-FFF2-40B4-BE49-F238E27FC236}">
                        <a16:creationId xmlns:a16="http://schemas.microsoft.com/office/drawing/2014/main" id="{ED411C39-B870-466A-8FDC-1760970D73D7}"/>
                      </a:ext>
                    </a:extLst>
                  </p:cNvPr>
                  <p:cNvSpPr/>
                  <p:nvPr/>
                </p:nvSpPr>
                <p:spPr>
                  <a:xfrm>
                    <a:off x="19328514" y="888910"/>
                    <a:ext cx="2170779" cy="12087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28" h="15050" extrusionOk="0">
                        <a:moveTo>
                          <a:pt x="13502" y="0"/>
                        </a:moveTo>
                        <a:cubicBezTo>
                          <a:pt x="9907" y="12"/>
                          <a:pt x="2584" y="1453"/>
                          <a:pt x="1" y="2084"/>
                        </a:cubicBezTo>
                        <a:cubicBezTo>
                          <a:pt x="1037" y="5763"/>
                          <a:pt x="1989" y="8918"/>
                          <a:pt x="3727" y="10573"/>
                        </a:cubicBezTo>
                        <a:cubicBezTo>
                          <a:pt x="7597" y="14216"/>
                          <a:pt x="12669" y="15050"/>
                          <a:pt x="13455" y="15050"/>
                        </a:cubicBezTo>
                        <a:lnTo>
                          <a:pt x="13526" y="15050"/>
                        </a:lnTo>
                        <a:lnTo>
                          <a:pt x="13586" y="15038"/>
                        </a:lnTo>
                        <a:cubicBezTo>
                          <a:pt x="14360" y="15038"/>
                          <a:pt x="19432" y="14216"/>
                          <a:pt x="23301" y="10573"/>
                        </a:cubicBezTo>
                        <a:cubicBezTo>
                          <a:pt x="25052" y="8918"/>
                          <a:pt x="25992" y="5763"/>
                          <a:pt x="27028" y="2072"/>
                        </a:cubicBezTo>
                        <a:cubicBezTo>
                          <a:pt x="24456" y="1453"/>
                          <a:pt x="17158" y="12"/>
                          <a:pt x="13538" y="0"/>
                        </a:cubicBezTo>
                        <a:close/>
                      </a:path>
                    </a:pathLst>
                  </a:custGeom>
                  <a:solidFill>
                    <a:srgbClr val="B3E6F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05" name="Google Shape;937;p21">
                  <a:extLst>
                    <a:ext uri="{FF2B5EF4-FFF2-40B4-BE49-F238E27FC236}">
                      <a16:creationId xmlns:a16="http://schemas.microsoft.com/office/drawing/2014/main" id="{5B24A223-E7F6-4DC3-88F4-4DEF1EE34CD8}"/>
                    </a:ext>
                  </a:extLst>
                </p:cNvPr>
                <p:cNvSpPr/>
                <p:nvPr/>
              </p:nvSpPr>
              <p:spPr>
                <a:xfrm>
                  <a:off x="18986624" y="296993"/>
                  <a:ext cx="643870" cy="5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5" h="16694" extrusionOk="0">
                      <a:moveTo>
                        <a:pt x="9121" y="0"/>
                      </a:moveTo>
                      <a:cubicBezTo>
                        <a:pt x="5273" y="0"/>
                        <a:pt x="1824" y="2678"/>
                        <a:pt x="977" y="6585"/>
                      </a:cubicBezTo>
                      <a:cubicBezTo>
                        <a:pt x="0" y="11097"/>
                        <a:pt x="2870" y="15526"/>
                        <a:pt x="7370" y="16503"/>
                      </a:cubicBezTo>
                      <a:cubicBezTo>
                        <a:pt x="7966" y="16632"/>
                        <a:pt x="8560" y="16693"/>
                        <a:pt x="9145" y="16693"/>
                      </a:cubicBezTo>
                      <a:cubicBezTo>
                        <a:pt x="12992" y="16693"/>
                        <a:pt x="16441" y="14016"/>
                        <a:pt x="17288" y="10109"/>
                      </a:cubicBezTo>
                      <a:cubicBezTo>
                        <a:pt x="18265" y="5597"/>
                        <a:pt x="15395" y="1167"/>
                        <a:pt x="10895" y="191"/>
                      </a:cubicBezTo>
                      <a:cubicBezTo>
                        <a:pt x="10299" y="62"/>
                        <a:pt x="9705" y="0"/>
                        <a:pt x="9121" y="0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937;p21">
                  <a:extLst>
                    <a:ext uri="{FF2B5EF4-FFF2-40B4-BE49-F238E27FC236}">
                      <a16:creationId xmlns:a16="http://schemas.microsoft.com/office/drawing/2014/main" id="{E8F802F4-F383-4AB6-946E-2C691FE2E83F}"/>
                    </a:ext>
                  </a:extLst>
                </p:cNvPr>
                <p:cNvSpPr/>
                <p:nvPr/>
              </p:nvSpPr>
              <p:spPr>
                <a:xfrm>
                  <a:off x="21225133" y="296993"/>
                  <a:ext cx="643870" cy="5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5" h="16694" extrusionOk="0">
                      <a:moveTo>
                        <a:pt x="9121" y="0"/>
                      </a:moveTo>
                      <a:cubicBezTo>
                        <a:pt x="5273" y="0"/>
                        <a:pt x="1824" y="2678"/>
                        <a:pt x="977" y="6585"/>
                      </a:cubicBezTo>
                      <a:cubicBezTo>
                        <a:pt x="0" y="11097"/>
                        <a:pt x="2870" y="15526"/>
                        <a:pt x="7370" y="16503"/>
                      </a:cubicBezTo>
                      <a:cubicBezTo>
                        <a:pt x="7966" y="16632"/>
                        <a:pt x="8560" y="16693"/>
                        <a:pt x="9145" y="16693"/>
                      </a:cubicBezTo>
                      <a:cubicBezTo>
                        <a:pt x="12992" y="16693"/>
                        <a:pt x="16441" y="14016"/>
                        <a:pt x="17288" y="10109"/>
                      </a:cubicBezTo>
                      <a:cubicBezTo>
                        <a:pt x="18265" y="5597"/>
                        <a:pt x="15395" y="1167"/>
                        <a:pt x="10895" y="191"/>
                      </a:cubicBezTo>
                      <a:cubicBezTo>
                        <a:pt x="10299" y="62"/>
                        <a:pt x="9705" y="0"/>
                        <a:pt x="9121" y="0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شكل بيضاوي 43">
                  <a:extLst>
                    <a:ext uri="{FF2B5EF4-FFF2-40B4-BE49-F238E27FC236}">
                      <a16:creationId xmlns:a16="http://schemas.microsoft.com/office/drawing/2014/main" id="{31DCEE65-85F8-4F67-A7D7-8FD8B007A310}"/>
                    </a:ext>
                  </a:extLst>
                </p:cNvPr>
                <p:cNvSpPr/>
                <p:nvPr/>
              </p:nvSpPr>
              <p:spPr>
                <a:xfrm>
                  <a:off x="19360743" y="-1505079"/>
                  <a:ext cx="2024386" cy="869524"/>
                </a:xfrm>
                <a:custGeom>
                  <a:avLst/>
                  <a:gdLst>
                    <a:gd name="connsiteX0" fmla="*/ 0 w 910590"/>
                    <a:gd name="connsiteY0" fmla="*/ 347663 h 695325"/>
                    <a:gd name="connsiteX1" fmla="*/ 455295 w 910590"/>
                    <a:gd name="connsiteY1" fmla="*/ 0 h 695325"/>
                    <a:gd name="connsiteX2" fmla="*/ 910590 w 910590"/>
                    <a:gd name="connsiteY2" fmla="*/ 347663 h 695325"/>
                    <a:gd name="connsiteX3" fmla="*/ 455295 w 910590"/>
                    <a:gd name="connsiteY3" fmla="*/ 695326 h 695325"/>
                    <a:gd name="connsiteX4" fmla="*/ 0 w 910590"/>
                    <a:gd name="connsiteY4" fmla="*/ 347663 h 695325"/>
                    <a:gd name="connsiteX0" fmla="*/ 0 w 910590"/>
                    <a:gd name="connsiteY0" fmla="*/ 347663 h 391121"/>
                    <a:gd name="connsiteX1" fmla="*/ 455295 w 910590"/>
                    <a:gd name="connsiteY1" fmla="*/ 0 h 391121"/>
                    <a:gd name="connsiteX2" fmla="*/ 910590 w 910590"/>
                    <a:gd name="connsiteY2" fmla="*/ 347663 h 391121"/>
                    <a:gd name="connsiteX3" fmla="*/ 0 w 910590"/>
                    <a:gd name="connsiteY3" fmla="*/ 347663 h 391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0590" h="391121">
                      <a:moveTo>
                        <a:pt x="0" y="347663"/>
                      </a:moveTo>
                      <a:cubicBezTo>
                        <a:pt x="0" y="155654"/>
                        <a:pt x="203843" y="0"/>
                        <a:pt x="455295" y="0"/>
                      </a:cubicBezTo>
                      <a:cubicBezTo>
                        <a:pt x="706747" y="0"/>
                        <a:pt x="910590" y="155654"/>
                        <a:pt x="910590" y="347663"/>
                      </a:cubicBezTo>
                      <a:cubicBezTo>
                        <a:pt x="834708" y="405607"/>
                        <a:pt x="75882" y="405607"/>
                        <a:pt x="0" y="3476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grpSp>
              <p:nvGrpSpPr>
                <p:cNvPr id="108" name="مجموعة 107">
                  <a:extLst>
                    <a:ext uri="{FF2B5EF4-FFF2-40B4-BE49-F238E27FC236}">
                      <a16:creationId xmlns:a16="http://schemas.microsoft.com/office/drawing/2014/main" id="{A22EFD71-415F-4544-B8D9-19484C362922}"/>
                    </a:ext>
                  </a:extLst>
                </p:cNvPr>
                <p:cNvGrpSpPr/>
                <p:nvPr/>
              </p:nvGrpSpPr>
              <p:grpSpPr>
                <a:xfrm>
                  <a:off x="19114765" y="-854818"/>
                  <a:ext cx="2585488" cy="491163"/>
                  <a:chOff x="19725159" y="-426616"/>
                  <a:chExt cx="1161265" cy="203200"/>
                </a:xfrm>
              </p:grpSpPr>
              <p:sp>
                <p:nvSpPr>
                  <p:cNvPr id="121" name="مستطيل: زوايا مستديرة 120">
                    <a:extLst>
                      <a:ext uri="{FF2B5EF4-FFF2-40B4-BE49-F238E27FC236}">
                        <a16:creationId xmlns:a16="http://schemas.microsoft.com/office/drawing/2014/main" id="{677D8F58-C144-473D-96EE-1457287BC6B4}"/>
                      </a:ext>
                    </a:extLst>
                  </p:cNvPr>
                  <p:cNvSpPr/>
                  <p:nvPr/>
                </p:nvSpPr>
                <p:spPr>
                  <a:xfrm>
                    <a:off x="19751783" y="-426616"/>
                    <a:ext cx="1076960" cy="101600"/>
                  </a:xfrm>
                  <a:prstGeom prst="roundRect">
                    <a:avLst>
                      <a:gd name="adj" fmla="val 50000"/>
                    </a:avLst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22" name="مستطيل: زوايا مستديرة 121">
                    <a:extLst>
                      <a:ext uri="{FF2B5EF4-FFF2-40B4-BE49-F238E27FC236}">
                        <a16:creationId xmlns:a16="http://schemas.microsoft.com/office/drawing/2014/main" id="{D4F6553F-17E2-48A0-9E4E-66CFDC9A45F7}"/>
                      </a:ext>
                    </a:extLst>
                  </p:cNvPr>
                  <p:cNvSpPr/>
                  <p:nvPr/>
                </p:nvSpPr>
                <p:spPr>
                  <a:xfrm>
                    <a:off x="19725159" y="-325016"/>
                    <a:ext cx="1161265" cy="101600"/>
                  </a:xfrm>
                  <a:prstGeom prst="roundRect">
                    <a:avLst>
                      <a:gd name="adj" fmla="val 50000"/>
                    </a:avLst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 dirty="0"/>
                  </a:p>
                </p:txBody>
              </p:sp>
            </p:grpSp>
            <p:grpSp>
              <p:nvGrpSpPr>
                <p:cNvPr id="109" name="مجموعة 108">
                  <a:extLst>
                    <a:ext uri="{FF2B5EF4-FFF2-40B4-BE49-F238E27FC236}">
                      <a16:creationId xmlns:a16="http://schemas.microsoft.com/office/drawing/2014/main" id="{2E19458B-533D-4C77-96F1-7521BA67DA8B}"/>
                    </a:ext>
                  </a:extLst>
                </p:cNvPr>
                <p:cNvGrpSpPr/>
                <p:nvPr/>
              </p:nvGrpSpPr>
              <p:grpSpPr>
                <a:xfrm>
                  <a:off x="19771003" y="283795"/>
                  <a:ext cx="1285396" cy="262565"/>
                  <a:chOff x="16200340" y="745301"/>
                  <a:chExt cx="547550" cy="74713"/>
                </a:xfrm>
              </p:grpSpPr>
              <p:sp>
                <p:nvSpPr>
                  <p:cNvPr id="119" name="Google Shape;931;p21">
                    <a:extLst>
                      <a:ext uri="{FF2B5EF4-FFF2-40B4-BE49-F238E27FC236}">
                        <a16:creationId xmlns:a16="http://schemas.microsoft.com/office/drawing/2014/main" id="{30B3E11A-A9BE-45EE-9E91-05F2802A3D48}"/>
                      </a:ext>
                    </a:extLst>
                  </p:cNvPr>
                  <p:cNvSpPr/>
                  <p:nvPr/>
                </p:nvSpPr>
                <p:spPr>
                  <a:xfrm>
                    <a:off x="16200340" y="745301"/>
                    <a:ext cx="78311" cy="74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4" h="8513" extrusionOk="0">
                        <a:moveTo>
                          <a:pt x="3108" y="0"/>
                        </a:moveTo>
                        <a:cubicBezTo>
                          <a:pt x="1393" y="0"/>
                          <a:pt x="0" y="1905"/>
                          <a:pt x="0" y="4262"/>
                        </a:cubicBezTo>
                        <a:cubicBezTo>
                          <a:pt x="0" y="6608"/>
                          <a:pt x="1393" y="8513"/>
                          <a:pt x="3108" y="8513"/>
                        </a:cubicBezTo>
                        <a:cubicBezTo>
                          <a:pt x="4810" y="8513"/>
                          <a:pt x="6203" y="6608"/>
                          <a:pt x="6203" y="4262"/>
                        </a:cubicBezTo>
                        <a:cubicBezTo>
                          <a:pt x="6203" y="1905"/>
                          <a:pt x="4810" y="0"/>
                          <a:pt x="3108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" name="Google Shape;932;p21">
                    <a:extLst>
                      <a:ext uri="{FF2B5EF4-FFF2-40B4-BE49-F238E27FC236}">
                        <a16:creationId xmlns:a16="http://schemas.microsoft.com/office/drawing/2014/main" id="{2E15CDCC-1188-4712-BB08-DFEC57B1C9D3}"/>
                      </a:ext>
                    </a:extLst>
                  </p:cNvPr>
                  <p:cNvSpPr/>
                  <p:nvPr/>
                </p:nvSpPr>
                <p:spPr>
                  <a:xfrm>
                    <a:off x="16669730" y="745410"/>
                    <a:ext cx="78160" cy="74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2" h="8525" extrusionOk="0">
                        <a:moveTo>
                          <a:pt x="3096" y="0"/>
                        </a:moveTo>
                        <a:cubicBezTo>
                          <a:pt x="1381" y="0"/>
                          <a:pt x="0" y="1905"/>
                          <a:pt x="0" y="4262"/>
                        </a:cubicBezTo>
                        <a:cubicBezTo>
                          <a:pt x="0" y="6608"/>
                          <a:pt x="1381" y="8525"/>
                          <a:pt x="3096" y="8525"/>
                        </a:cubicBezTo>
                        <a:cubicBezTo>
                          <a:pt x="4798" y="8525"/>
                          <a:pt x="6191" y="6608"/>
                          <a:pt x="6191" y="4262"/>
                        </a:cubicBezTo>
                        <a:cubicBezTo>
                          <a:pt x="6191" y="1905"/>
                          <a:pt x="4798" y="0"/>
                          <a:pt x="3096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10" name="مستطيل 47">
                  <a:extLst>
                    <a:ext uri="{FF2B5EF4-FFF2-40B4-BE49-F238E27FC236}">
                      <a16:creationId xmlns:a16="http://schemas.microsoft.com/office/drawing/2014/main" id="{ADA4DD09-5E51-40EB-B889-E00E438E323C}"/>
                    </a:ext>
                  </a:extLst>
                </p:cNvPr>
                <p:cNvSpPr/>
                <p:nvPr/>
              </p:nvSpPr>
              <p:spPr>
                <a:xfrm>
                  <a:off x="19830174" y="2498248"/>
                  <a:ext cx="1167458" cy="209093"/>
                </a:xfrm>
                <a:custGeom>
                  <a:avLst/>
                  <a:gdLst>
                    <a:gd name="connsiteX0" fmla="*/ 0 w 548640"/>
                    <a:gd name="connsiteY0" fmla="*/ 0 h 98262"/>
                    <a:gd name="connsiteX1" fmla="*/ 548640 w 548640"/>
                    <a:gd name="connsiteY1" fmla="*/ 0 h 98262"/>
                    <a:gd name="connsiteX2" fmla="*/ 548640 w 548640"/>
                    <a:gd name="connsiteY2" fmla="*/ 98262 h 98262"/>
                    <a:gd name="connsiteX3" fmla="*/ 0 w 548640"/>
                    <a:gd name="connsiteY3" fmla="*/ 98262 h 98262"/>
                    <a:gd name="connsiteX4" fmla="*/ 0 w 548640"/>
                    <a:gd name="connsiteY4" fmla="*/ 0 h 98262"/>
                    <a:gd name="connsiteX0" fmla="*/ 0 w 548640"/>
                    <a:gd name="connsiteY0" fmla="*/ 0 h 98262"/>
                    <a:gd name="connsiteX1" fmla="*/ 281940 w 548640"/>
                    <a:gd name="connsiteY1" fmla="*/ 0 h 98262"/>
                    <a:gd name="connsiteX2" fmla="*/ 548640 w 548640"/>
                    <a:gd name="connsiteY2" fmla="*/ 0 h 98262"/>
                    <a:gd name="connsiteX3" fmla="*/ 548640 w 548640"/>
                    <a:gd name="connsiteY3" fmla="*/ 98262 h 98262"/>
                    <a:gd name="connsiteX4" fmla="*/ 0 w 548640"/>
                    <a:gd name="connsiteY4" fmla="*/ 98262 h 98262"/>
                    <a:gd name="connsiteX5" fmla="*/ 0 w 548640"/>
                    <a:gd name="connsiteY5" fmla="*/ 0 h 98262"/>
                    <a:gd name="connsiteX0" fmla="*/ 0 w 548640"/>
                    <a:gd name="connsiteY0" fmla="*/ 0 h 98262"/>
                    <a:gd name="connsiteX1" fmla="*/ 281940 w 548640"/>
                    <a:gd name="connsiteY1" fmla="*/ 27940 h 98262"/>
                    <a:gd name="connsiteX2" fmla="*/ 548640 w 548640"/>
                    <a:gd name="connsiteY2" fmla="*/ 0 h 98262"/>
                    <a:gd name="connsiteX3" fmla="*/ 548640 w 548640"/>
                    <a:gd name="connsiteY3" fmla="*/ 98262 h 98262"/>
                    <a:gd name="connsiteX4" fmla="*/ 0 w 548640"/>
                    <a:gd name="connsiteY4" fmla="*/ 98262 h 98262"/>
                    <a:gd name="connsiteX5" fmla="*/ 0 w 548640"/>
                    <a:gd name="connsiteY5" fmla="*/ 0 h 98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8640" h="98262">
                      <a:moveTo>
                        <a:pt x="0" y="0"/>
                      </a:moveTo>
                      <a:lnTo>
                        <a:pt x="281940" y="27940"/>
                      </a:lnTo>
                      <a:lnTo>
                        <a:pt x="548640" y="0"/>
                      </a:lnTo>
                      <a:lnTo>
                        <a:pt x="548640" y="98262"/>
                      </a:lnTo>
                      <a:lnTo>
                        <a:pt x="0" y="982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grpSp>
              <p:nvGrpSpPr>
                <p:cNvPr id="111" name="مجموعة 110">
                  <a:extLst>
                    <a:ext uri="{FF2B5EF4-FFF2-40B4-BE49-F238E27FC236}">
                      <a16:creationId xmlns:a16="http://schemas.microsoft.com/office/drawing/2014/main" id="{EA019C31-CB53-472F-BB86-32CFE15B2BA2}"/>
                    </a:ext>
                  </a:extLst>
                </p:cNvPr>
                <p:cNvGrpSpPr/>
                <p:nvPr/>
              </p:nvGrpSpPr>
              <p:grpSpPr>
                <a:xfrm>
                  <a:off x="16231543" y="1085251"/>
                  <a:ext cx="2252261" cy="5772749"/>
                  <a:chOff x="16231543" y="1085251"/>
                  <a:chExt cx="2252261" cy="5772749"/>
                </a:xfrm>
              </p:grpSpPr>
              <p:sp>
                <p:nvSpPr>
                  <p:cNvPr id="117" name="Google Shape;1018;p23">
                    <a:extLst>
                      <a:ext uri="{FF2B5EF4-FFF2-40B4-BE49-F238E27FC236}">
                        <a16:creationId xmlns:a16="http://schemas.microsoft.com/office/drawing/2014/main" id="{4B5FD3B8-A58C-4580-B91E-533E66D44A66}"/>
                      </a:ext>
                    </a:extLst>
                  </p:cNvPr>
                  <p:cNvSpPr/>
                  <p:nvPr/>
                </p:nvSpPr>
                <p:spPr>
                  <a:xfrm>
                    <a:off x="17151764" y="1085251"/>
                    <a:ext cx="1332040" cy="1881562"/>
                  </a:xfrm>
                  <a:custGeom>
                    <a:avLst/>
                    <a:gdLst>
                      <a:gd name="connsiteX0" fmla="*/ 25446 w 28048"/>
                      <a:gd name="connsiteY0" fmla="*/ 0 h 72290"/>
                      <a:gd name="connsiteX1" fmla="*/ 23992 w 28048"/>
                      <a:gd name="connsiteY1" fmla="*/ 234 h 72290"/>
                      <a:gd name="connsiteX2" fmla="*/ 16039 w 28048"/>
                      <a:gd name="connsiteY2" fmla="*/ 4960 h 72290"/>
                      <a:gd name="connsiteX3" fmla="*/ 11776 w 28048"/>
                      <a:gd name="connsiteY3" fmla="*/ 13926 h 72290"/>
                      <a:gd name="connsiteX4" fmla="*/ 13110 w 28048"/>
                      <a:gd name="connsiteY4" fmla="*/ 22236 h 72290"/>
                      <a:gd name="connsiteX5" fmla="*/ 1 w 28048"/>
                      <a:gd name="connsiteY5" fmla="*/ 61479 h 72290"/>
                      <a:gd name="connsiteX6" fmla="*/ 5157 w 28048"/>
                      <a:gd name="connsiteY6" fmla="*/ 72290 h 72290"/>
                      <a:gd name="connsiteX7" fmla="*/ 6502 w 28048"/>
                      <a:gd name="connsiteY7" fmla="*/ 72064 h 72290"/>
                      <a:gd name="connsiteX8" fmla="*/ 18075 w 28048"/>
                      <a:gd name="connsiteY8" fmla="*/ 58312 h 72290"/>
                      <a:gd name="connsiteX9" fmla="*/ 20027 w 28048"/>
                      <a:gd name="connsiteY9" fmla="*/ 23427 h 72290"/>
                      <a:gd name="connsiteX10" fmla="*/ 23540 w 28048"/>
                      <a:gd name="connsiteY10" fmla="*/ 19236 h 72290"/>
                      <a:gd name="connsiteX11" fmla="*/ 26421 w 28048"/>
                      <a:gd name="connsiteY11" fmla="*/ 14390 h 72290"/>
                      <a:gd name="connsiteX12" fmla="*/ 27763 w 28048"/>
                      <a:gd name="connsiteY12" fmla="*/ 4335 h 72290"/>
                      <a:gd name="connsiteX13" fmla="*/ 27707 w 28048"/>
                      <a:gd name="connsiteY13" fmla="*/ 4341 h 72290"/>
                      <a:gd name="connsiteX14" fmla="*/ 24873 w 28048"/>
                      <a:gd name="connsiteY14" fmla="*/ 7342 h 72290"/>
                      <a:gd name="connsiteX15" fmla="*/ 23052 w 28048"/>
                      <a:gd name="connsiteY15" fmla="*/ 10640 h 72290"/>
                      <a:gd name="connsiteX16" fmla="*/ 21184 w 28048"/>
                      <a:gd name="connsiteY16" fmla="*/ 11652 h 72290"/>
                      <a:gd name="connsiteX17" fmla="*/ 19337 w 28048"/>
                      <a:gd name="connsiteY17" fmla="*/ 10663 h 72290"/>
                      <a:gd name="connsiteX18" fmla="*/ 18980 w 28048"/>
                      <a:gd name="connsiteY18" fmla="*/ 10056 h 72290"/>
                      <a:gd name="connsiteX19" fmla="*/ 20778 w 28048"/>
                      <a:gd name="connsiteY19" fmla="*/ 5472 h 72290"/>
                      <a:gd name="connsiteX20" fmla="*/ 26921 w 28048"/>
                      <a:gd name="connsiteY20" fmla="*/ 484 h 72290"/>
                      <a:gd name="connsiteX21" fmla="*/ 25446 w 28048"/>
                      <a:gd name="connsiteY21" fmla="*/ 0 h 72290"/>
                      <a:gd name="connsiteX0" fmla="*/ 25446 w 28048"/>
                      <a:gd name="connsiteY0" fmla="*/ 0 h 72290"/>
                      <a:gd name="connsiteX1" fmla="*/ 23992 w 28048"/>
                      <a:gd name="connsiteY1" fmla="*/ 234 h 72290"/>
                      <a:gd name="connsiteX2" fmla="*/ 16039 w 28048"/>
                      <a:gd name="connsiteY2" fmla="*/ 4960 h 72290"/>
                      <a:gd name="connsiteX3" fmla="*/ 11776 w 28048"/>
                      <a:gd name="connsiteY3" fmla="*/ 13926 h 72290"/>
                      <a:gd name="connsiteX4" fmla="*/ 13110 w 28048"/>
                      <a:gd name="connsiteY4" fmla="*/ 22236 h 72290"/>
                      <a:gd name="connsiteX5" fmla="*/ 1 w 28048"/>
                      <a:gd name="connsiteY5" fmla="*/ 61479 h 72290"/>
                      <a:gd name="connsiteX6" fmla="*/ 5157 w 28048"/>
                      <a:gd name="connsiteY6" fmla="*/ 72290 h 72290"/>
                      <a:gd name="connsiteX7" fmla="*/ 6502 w 28048"/>
                      <a:gd name="connsiteY7" fmla="*/ 72064 h 72290"/>
                      <a:gd name="connsiteX8" fmla="*/ 20027 w 28048"/>
                      <a:gd name="connsiteY8" fmla="*/ 23427 h 72290"/>
                      <a:gd name="connsiteX9" fmla="*/ 23540 w 28048"/>
                      <a:gd name="connsiteY9" fmla="*/ 19236 h 72290"/>
                      <a:gd name="connsiteX10" fmla="*/ 26421 w 28048"/>
                      <a:gd name="connsiteY10" fmla="*/ 14390 h 72290"/>
                      <a:gd name="connsiteX11" fmla="*/ 27763 w 28048"/>
                      <a:gd name="connsiteY11" fmla="*/ 4335 h 72290"/>
                      <a:gd name="connsiteX12" fmla="*/ 27707 w 28048"/>
                      <a:gd name="connsiteY12" fmla="*/ 4341 h 72290"/>
                      <a:gd name="connsiteX13" fmla="*/ 24873 w 28048"/>
                      <a:gd name="connsiteY13" fmla="*/ 7342 h 72290"/>
                      <a:gd name="connsiteX14" fmla="*/ 23052 w 28048"/>
                      <a:gd name="connsiteY14" fmla="*/ 10640 h 72290"/>
                      <a:gd name="connsiteX15" fmla="*/ 21184 w 28048"/>
                      <a:gd name="connsiteY15" fmla="*/ 11652 h 72290"/>
                      <a:gd name="connsiteX16" fmla="*/ 19337 w 28048"/>
                      <a:gd name="connsiteY16" fmla="*/ 10663 h 72290"/>
                      <a:gd name="connsiteX17" fmla="*/ 18980 w 28048"/>
                      <a:gd name="connsiteY17" fmla="*/ 10056 h 72290"/>
                      <a:gd name="connsiteX18" fmla="*/ 20778 w 28048"/>
                      <a:gd name="connsiteY18" fmla="*/ 5472 h 72290"/>
                      <a:gd name="connsiteX19" fmla="*/ 26921 w 28048"/>
                      <a:gd name="connsiteY19" fmla="*/ 484 h 72290"/>
                      <a:gd name="connsiteX20" fmla="*/ 25446 w 28048"/>
                      <a:gd name="connsiteY20" fmla="*/ 0 h 72290"/>
                      <a:gd name="connsiteX0" fmla="*/ 20027 w 28048"/>
                      <a:gd name="connsiteY0" fmla="*/ 23427 h 73203"/>
                      <a:gd name="connsiteX1" fmla="*/ 23540 w 28048"/>
                      <a:gd name="connsiteY1" fmla="*/ 19236 h 73203"/>
                      <a:gd name="connsiteX2" fmla="*/ 26421 w 28048"/>
                      <a:gd name="connsiteY2" fmla="*/ 14390 h 73203"/>
                      <a:gd name="connsiteX3" fmla="*/ 27763 w 28048"/>
                      <a:gd name="connsiteY3" fmla="*/ 4335 h 73203"/>
                      <a:gd name="connsiteX4" fmla="*/ 27707 w 28048"/>
                      <a:gd name="connsiteY4" fmla="*/ 4341 h 73203"/>
                      <a:gd name="connsiteX5" fmla="*/ 24873 w 28048"/>
                      <a:gd name="connsiteY5" fmla="*/ 7342 h 73203"/>
                      <a:gd name="connsiteX6" fmla="*/ 23052 w 28048"/>
                      <a:gd name="connsiteY6" fmla="*/ 10640 h 73203"/>
                      <a:gd name="connsiteX7" fmla="*/ 21184 w 28048"/>
                      <a:gd name="connsiteY7" fmla="*/ 11652 h 73203"/>
                      <a:gd name="connsiteX8" fmla="*/ 19337 w 28048"/>
                      <a:gd name="connsiteY8" fmla="*/ 10663 h 73203"/>
                      <a:gd name="connsiteX9" fmla="*/ 18980 w 28048"/>
                      <a:gd name="connsiteY9" fmla="*/ 10056 h 73203"/>
                      <a:gd name="connsiteX10" fmla="*/ 20778 w 28048"/>
                      <a:gd name="connsiteY10" fmla="*/ 5472 h 73203"/>
                      <a:gd name="connsiteX11" fmla="*/ 26921 w 28048"/>
                      <a:gd name="connsiteY11" fmla="*/ 484 h 73203"/>
                      <a:gd name="connsiteX12" fmla="*/ 25446 w 28048"/>
                      <a:gd name="connsiteY12" fmla="*/ 0 h 73203"/>
                      <a:gd name="connsiteX13" fmla="*/ 23992 w 28048"/>
                      <a:gd name="connsiteY13" fmla="*/ 234 h 73203"/>
                      <a:gd name="connsiteX14" fmla="*/ 16039 w 28048"/>
                      <a:gd name="connsiteY14" fmla="*/ 4960 h 73203"/>
                      <a:gd name="connsiteX15" fmla="*/ 11776 w 28048"/>
                      <a:gd name="connsiteY15" fmla="*/ 13926 h 73203"/>
                      <a:gd name="connsiteX16" fmla="*/ 13110 w 28048"/>
                      <a:gd name="connsiteY16" fmla="*/ 22236 h 73203"/>
                      <a:gd name="connsiteX17" fmla="*/ 1 w 28048"/>
                      <a:gd name="connsiteY17" fmla="*/ 61479 h 73203"/>
                      <a:gd name="connsiteX18" fmla="*/ 5157 w 28048"/>
                      <a:gd name="connsiteY18" fmla="*/ 72290 h 73203"/>
                      <a:gd name="connsiteX19" fmla="*/ 7641 w 28048"/>
                      <a:gd name="connsiteY19" fmla="*/ 73203 h 73203"/>
                      <a:gd name="connsiteX0" fmla="*/ 20027 w 28048"/>
                      <a:gd name="connsiteY0" fmla="*/ 23427 h 72290"/>
                      <a:gd name="connsiteX1" fmla="*/ 23540 w 28048"/>
                      <a:gd name="connsiteY1" fmla="*/ 19236 h 72290"/>
                      <a:gd name="connsiteX2" fmla="*/ 26421 w 28048"/>
                      <a:gd name="connsiteY2" fmla="*/ 14390 h 72290"/>
                      <a:gd name="connsiteX3" fmla="*/ 27763 w 28048"/>
                      <a:gd name="connsiteY3" fmla="*/ 4335 h 72290"/>
                      <a:gd name="connsiteX4" fmla="*/ 27707 w 28048"/>
                      <a:gd name="connsiteY4" fmla="*/ 4341 h 72290"/>
                      <a:gd name="connsiteX5" fmla="*/ 24873 w 28048"/>
                      <a:gd name="connsiteY5" fmla="*/ 7342 h 72290"/>
                      <a:gd name="connsiteX6" fmla="*/ 23052 w 28048"/>
                      <a:gd name="connsiteY6" fmla="*/ 10640 h 72290"/>
                      <a:gd name="connsiteX7" fmla="*/ 21184 w 28048"/>
                      <a:gd name="connsiteY7" fmla="*/ 11652 h 72290"/>
                      <a:gd name="connsiteX8" fmla="*/ 19337 w 28048"/>
                      <a:gd name="connsiteY8" fmla="*/ 10663 h 72290"/>
                      <a:gd name="connsiteX9" fmla="*/ 18980 w 28048"/>
                      <a:gd name="connsiteY9" fmla="*/ 10056 h 72290"/>
                      <a:gd name="connsiteX10" fmla="*/ 20778 w 28048"/>
                      <a:gd name="connsiteY10" fmla="*/ 5472 h 72290"/>
                      <a:gd name="connsiteX11" fmla="*/ 26921 w 28048"/>
                      <a:gd name="connsiteY11" fmla="*/ 484 h 72290"/>
                      <a:gd name="connsiteX12" fmla="*/ 25446 w 28048"/>
                      <a:gd name="connsiteY12" fmla="*/ 0 h 72290"/>
                      <a:gd name="connsiteX13" fmla="*/ 23992 w 28048"/>
                      <a:gd name="connsiteY13" fmla="*/ 234 h 72290"/>
                      <a:gd name="connsiteX14" fmla="*/ 16039 w 28048"/>
                      <a:gd name="connsiteY14" fmla="*/ 4960 h 72290"/>
                      <a:gd name="connsiteX15" fmla="*/ 11776 w 28048"/>
                      <a:gd name="connsiteY15" fmla="*/ 13926 h 72290"/>
                      <a:gd name="connsiteX16" fmla="*/ 13110 w 28048"/>
                      <a:gd name="connsiteY16" fmla="*/ 22236 h 72290"/>
                      <a:gd name="connsiteX17" fmla="*/ 1 w 28048"/>
                      <a:gd name="connsiteY17" fmla="*/ 61479 h 72290"/>
                      <a:gd name="connsiteX18" fmla="*/ 5157 w 28048"/>
                      <a:gd name="connsiteY18" fmla="*/ 72290 h 72290"/>
                      <a:gd name="connsiteX0" fmla="*/ 20027 w 28048"/>
                      <a:gd name="connsiteY0" fmla="*/ 23427 h 61479"/>
                      <a:gd name="connsiteX1" fmla="*/ 23540 w 28048"/>
                      <a:gd name="connsiteY1" fmla="*/ 19236 h 61479"/>
                      <a:gd name="connsiteX2" fmla="*/ 26421 w 28048"/>
                      <a:gd name="connsiteY2" fmla="*/ 14390 h 61479"/>
                      <a:gd name="connsiteX3" fmla="*/ 27763 w 28048"/>
                      <a:gd name="connsiteY3" fmla="*/ 4335 h 61479"/>
                      <a:gd name="connsiteX4" fmla="*/ 27707 w 28048"/>
                      <a:gd name="connsiteY4" fmla="*/ 4341 h 61479"/>
                      <a:gd name="connsiteX5" fmla="*/ 24873 w 28048"/>
                      <a:gd name="connsiteY5" fmla="*/ 7342 h 61479"/>
                      <a:gd name="connsiteX6" fmla="*/ 23052 w 28048"/>
                      <a:gd name="connsiteY6" fmla="*/ 10640 h 61479"/>
                      <a:gd name="connsiteX7" fmla="*/ 21184 w 28048"/>
                      <a:gd name="connsiteY7" fmla="*/ 11652 h 61479"/>
                      <a:gd name="connsiteX8" fmla="*/ 19337 w 28048"/>
                      <a:gd name="connsiteY8" fmla="*/ 10663 h 61479"/>
                      <a:gd name="connsiteX9" fmla="*/ 18980 w 28048"/>
                      <a:gd name="connsiteY9" fmla="*/ 10056 h 61479"/>
                      <a:gd name="connsiteX10" fmla="*/ 20778 w 28048"/>
                      <a:gd name="connsiteY10" fmla="*/ 5472 h 61479"/>
                      <a:gd name="connsiteX11" fmla="*/ 26921 w 28048"/>
                      <a:gd name="connsiteY11" fmla="*/ 484 h 61479"/>
                      <a:gd name="connsiteX12" fmla="*/ 25446 w 28048"/>
                      <a:gd name="connsiteY12" fmla="*/ 0 h 61479"/>
                      <a:gd name="connsiteX13" fmla="*/ 23992 w 28048"/>
                      <a:gd name="connsiteY13" fmla="*/ 234 h 61479"/>
                      <a:gd name="connsiteX14" fmla="*/ 16039 w 28048"/>
                      <a:gd name="connsiteY14" fmla="*/ 4960 h 61479"/>
                      <a:gd name="connsiteX15" fmla="*/ 11776 w 28048"/>
                      <a:gd name="connsiteY15" fmla="*/ 13926 h 61479"/>
                      <a:gd name="connsiteX16" fmla="*/ 13110 w 28048"/>
                      <a:gd name="connsiteY16" fmla="*/ 22236 h 61479"/>
                      <a:gd name="connsiteX17" fmla="*/ 1 w 28048"/>
                      <a:gd name="connsiteY17" fmla="*/ 61479 h 61479"/>
                      <a:gd name="connsiteX0" fmla="*/ 8564 w 16585"/>
                      <a:gd name="connsiteY0" fmla="*/ 23427 h 23427"/>
                      <a:gd name="connsiteX1" fmla="*/ 12077 w 16585"/>
                      <a:gd name="connsiteY1" fmla="*/ 19236 h 23427"/>
                      <a:gd name="connsiteX2" fmla="*/ 14958 w 16585"/>
                      <a:gd name="connsiteY2" fmla="*/ 14390 h 23427"/>
                      <a:gd name="connsiteX3" fmla="*/ 16300 w 16585"/>
                      <a:gd name="connsiteY3" fmla="*/ 4335 h 23427"/>
                      <a:gd name="connsiteX4" fmla="*/ 16244 w 16585"/>
                      <a:gd name="connsiteY4" fmla="*/ 4341 h 23427"/>
                      <a:gd name="connsiteX5" fmla="*/ 13410 w 16585"/>
                      <a:gd name="connsiteY5" fmla="*/ 7342 h 23427"/>
                      <a:gd name="connsiteX6" fmla="*/ 11589 w 16585"/>
                      <a:gd name="connsiteY6" fmla="*/ 10640 h 23427"/>
                      <a:gd name="connsiteX7" fmla="*/ 9721 w 16585"/>
                      <a:gd name="connsiteY7" fmla="*/ 11652 h 23427"/>
                      <a:gd name="connsiteX8" fmla="*/ 7874 w 16585"/>
                      <a:gd name="connsiteY8" fmla="*/ 10663 h 23427"/>
                      <a:gd name="connsiteX9" fmla="*/ 7517 w 16585"/>
                      <a:gd name="connsiteY9" fmla="*/ 10056 h 23427"/>
                      <a:gd name="connsiteX10" fmla="*/ 9315 w 16585"/>
                      <a:gd name="connsiteY10" fmla="*/ 5472 h 23427"/>
                      <a:gd name="connsiteX11" fmla="*/ 15458 w 16585"/>
                      <a:gd name="connsiteY11" fmla="*/ 484 h 23427"/>
                      <a:gd name="connsiteX12" fmla="*/ 13983 w 16585"/>
                      <a:gd name="connsiteY12" fmla="*/ 0 h 23427"/>
                      <a:gd name="connsiteX13" fmla="*/ 12529 w 16585"/>
                      <a:gd name="connsiteY13" fmla="*/ 234 h 23427"/>
                      <a:gd name="connsiteX14" fmla="*/ 4576 w 16585"/>
                      <a:gd name="connsiteY14" fmla="*/ 4960 h 23427"/>
                      <a:gd name="connsiteX15" fmla="*/ 313 w 16585"/>
                      <a:gd name="connsiteY15" fmla="*/ 13926 h 23427"/>
                      <a:gd name="connsiteX16" fmla="*/ 1647 w 16585"/>
                      <a:gd name="connsiteY16" fmla="*/ 22236 h 2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6585" h="23427" extrusionOk="0">
                        <a:moveTo>
                          <a:pt x="8564" y="23427"/>
                        </a:moveTo>
                        <a:lnTo>
                          <a:pt x="12077" y="19236"/>
                        </a:lnTo>
                        <a:cubicBezTo>
                          <a:pt x="12077" y="19236"/>
                          <a:pt x="15018" y="15736"/>
                          <a:pt x="14958" y="14390"/>
                        </a:cubicBezTo>
                        <a:cubicBezTo>
                          <a:pt x="14899" y="13054"/>
                          <a:pt x="17414" y="4335"/>
                          <a:pt x="16300" y="4335"/>
                        </a:cubicBezTo>
                        <a:cubicBezTo>
                          <a:pt x="16282" y="4335"/>
                          <a:pt x="16264" y="4337"/>
                          <a:pt x="16244" y="4341"/>
                        </a:cubicBezTo>
                        <a:cubicBezTo>
                          <a:pt x="14982" y="4615"/>
                          <a:pt x="14303" y="5127"/>
                          <a:pt x="13410" y="7342"/>
                        </a:cubicBezTo>
                        <a:cubicBezTo>
                          <a:pt x="12994" y="8366"/>
                          <a:pt x="12267" y="9604"/>
                          <a:pt x="11589" y="10640"/>
                        </a:cubicBezTo>
                        <a:cubicBezTo>
                          <a:pt x="11150" y="11312"/>
                          <a:pt x="10436" y="11652"/>
                          <a:pt x="9721" y="11652"/>
                        </a:cubicBezTo>
                        <a:cubicBezTo>
                          <a:pt x="9019" y="11652"/>
                          <a:pt x="8316" y="11324"/>
                          <a:pt x="7874" y="10663"/>
                        </a:cubicBezTo>
                        <a:cubicBezTo>
                          <a:pt x="7743" y="10473"/>
                          <a:pt x="7624" y="10282"/>
                          <a:pt x="7517" y="10056"/>
                        </a:cubicBezTo>
                        <a:cubicBezTo>
                          <a:pt x="7112" y="9294"/>
                          <a:pt x="7671" y="7163"/>
                          <a:pt x="9315" y="5472"/>
                        </a:cubicBezTo>
                        <a:cubicBezTo>
                          <a:pt x="11767" y="2936"/>
                          <a:pt x="16006" y="1734"/>
                          <a:pt x="15458" y="484"/>
                        </a:cubicBezTo>
                        <a:cubicBezTo>
                          <a:pt x="15309" y="146"/>
                          <a:pt x="14670" y="0"/>
                          <a:pt x="13983" y="0"/>
                        </a:cubicBezTo>
                        <a:cubicBezTo>
                          <a:pt x="13460" y="0"/>
                          <a:pt x="12910" y="84"/>
                          <a:pt x="12529" y="234"/>
                        </a:cubicBezTo>
                        <a:cubicBezTo>
                          <a:pt x="11874" y="484"/>
                          <a:pt x="6195" y="3020"/>
                          <a:pt x="4576" y="4960"/>
                        </a:cubicBezTo>
                        <a:cubicBezTo>
                          <a:pt x="4159" y="5449"/>
                          <a:pt x="-1353" y="10032"/>
                          <a:pt x="313" y="13926"/>
                        </a:cubicBezTo>
                        <a:cubicBezTo>
                          <a:pt x="313" y="13926"/>
                          <a:pt x="1671" y="20367"/>
                          <a:pt x="1647" y="22236"/>
                        </a:cubicBezTo>
                      </a:path>
                    </a:pathLst>
                  </a:custGeom>
                  <a:solidFill>
                    <a:srgbClr val="F7B48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" name="Google Shape;1018;p23">
                    <a:extLst>
                      <a:ext uri="{FF2B5EF4-FFF2-40B4-BE49-F238E27FC236}">
                        <a16:creationId xmlns:a16="http://schemas.microsoft.com/office/drawing/2014/main" id="{5A43CB72-A566-4DBF-A269-A813E5BAFCD8}"/>
                      </a:ext>
                    </a:extLst>
                  </p:cNvPr>
                  <p:cNvSpPr/>
                  <p:nvPr/>
                </p:nvSpPr>
                <p:spPr>
                  <a:xfrm>
                    <a:off x="16231543" y="2837866"/>
                    <a:ext cx="1741411" cy="4020134"/>
                  </a:xfrm>
                  <a:custGeom>
                    <a:avLst/>
                    <a:gdLst>
                      <a:gd name="connsiteX0" fmla="*/ 25446 w 28048"/>
                      <a:gd name="connsiteY0" fmla="*/ 0 h 72290"/>
                      <a:gd name="connsiteX1" fmla="*/ 23992 w 28048"/>
                      <a:gd name="connsiteY1" fmla="*/ 234 h 72290"/>
                      <a:gd name="connsiteX2" fmla="*/ 16039 w 28048"/>
                      <a:gd name="connsiteY2" fmla="*/ 4960 h 72290"/>
                      <a:gd name="connsiteX3" fmla="*/ 11776 w 28048"/>
                      <a:gd name="connsiteY3" fmla="*/ 13926 h 72290"/>
                      <a:gd name="connsiteX4" fmla="*/ 13110 w 28048"/>
                      <a:gd name="connsiteY4" fmla="*/ 22236 h 72290"/>
                      <a:gd name="connsiteX5" fmla="*/ 1 w 28048"/>
                      <a:gd name="connsiteY5" fmla="*/ 61479 h 72290"/>
                      <a:gd name="connsiteX6" fmla="*/ 5157 w 28048"/>
                      <a:gd name="connsiteY6" fmla="*/ 72290 h 72290"/>
                      <a:gd name="connsiteX7" fmla="*/ 6502 w 28048"/>
                      <a:gd name="connsiteY7" fmla="*/ 72064 h 72290"/>
                      <a:gd name="connsiteX8" fmla="*/ 21682 w 28048"/>
                      <a:gd name="connsiteY8" fmla="*/ 61575 h 72290"/>
                      <a:gd name="connsiteX9" fmla="*/ 18075 w 28048"/>
                      <a:gd name="connsiteY9" fmla="*/ 58312 h 72290"/>
                      <a:gd name="connsiteX10" fmla="*/ 20027 w 28048"/>
                      <a:gd name="connsiteY10" fmla="*/ 23427 h 72290"/>
                      <a:gd name="connsiteX11" fmla="*/ 26421 w 28048"/>
                      <a:gd name="connsiteY11" fmla="*/ 14390 h 72290"/>
                      <a:gd name="connsiteX12" fmla="*/ 27763 w 28048"/>
                      <a:gd name="connsiteY12" fmla="*/ 4335 h 72290"/>
                      <a:gd name="connsiteX13" fmla="*/ 27707 w 28048"/>
                      <a:gd name="connsiteY13" fmla="*/ 4341 h 72290"/>
                      <a:gd name="connsiteX14" fmla="*/ 24873 w 28048"/>
                      <a:gd name="connsiteY14" fmla="*/ 7342 h 72290"/>
                      <a:gd name="connsiteX15" fmla="*/ 23052 w 28048"/>
                      <a:gd name="connsiteY15" fmla="*/ 10640 h 72290"/>
                      <a:gd name="connsiteX16" fmla="*/ 21184 w 28048"/>
                      <a:gd name="connsiteY16" fmla="*/ 11652 h 72290"/>
                      <a:gd name="connsiteX17" fmla="*/ 19337 w 28048"/>
                      <a:gd name="connsiteY17" fmla="*/ 10663 h 72290"/>
                      <a:gd name="connsiteX18" fmla="*/ 18980 w 28048"/>
                      <a:gd name="connsiteY18" fmla="*/ 10056 h 72290"/>
                      <a:gd name="connsiteX19" fmla="*/ 20778 w 28048"/>
                      <a:gd name="connsiteY19" fmla="*/ 5472 h 72290"/>
                      <a:gd name="connsiteX20" fmla="*/ 26921 w 28048"/>
                      <a:gd name="connsiteY20" fmla="*/ 484 h 72290"/>
                      <a:gd name="connsiteX21" fmla="*/ 25446 w 28048"/>
                      <a:gd name="connsiteY21" fmla="*/ 0 h 72290"/>
                      <a:gd name="connsiteX0" fmla="*/ 25446 w 28048"/>
                      <a:gd name="connsiteY0" fmla="*/ 0 h 72290"/>
                      <a:gd name="connsiteX1" fmla="*/ 23992 w 28048"/>
                      <a:gd name="connsiteY1" fmla="*/ 234 h 72290"/>
                      <a:gd name="connsiteX2" fmla="*/ 16039 w 28048"/>
                      <a:gd name="connsiteY2" fmla="*/ 4960 h 72290"/>
                      <a:gd name="connsiteX3" fmla="*/ 13110 w 28048"/>
                      <a:gd name="connsiteY3" fmla="*/ 22236 h 72290"/>
                      <a:gd name="connsiteX4" fmla="*/ 1 w 28048"/>
                      <a:gd name="connsiteY4" fmla="*/ 61479 h 72290"/>
                      <a:gd name="connsiteX5" fmla="*/ 5157 w 28048"/>
                      <a:gd name="connsiteY5" fmla="*/ 72290 h 72290"/>
                      <a:gd name="connsiteX6" fmla="*/ 6502 w 28048"/>
                      <a:gd name="connsiteY6" fmla="*/ 72064 h 72290"/>
                      <a:gd name="connsiteX7" fmla="*/ 21682 w 28048"/>
                      <a:gd name="connsiteY7" fmla="*/ 61575 h 72290"/>
                      <a:gd name="connsiteX8" fmla="*/ 18075 w 28048"/>
                      <a:gd name="connsiteY8" fmla="*/ 58312 h 72290"/>
                      <a:gd name="connsiteX9" fmla="*/ 20027 w 28048"/>
                      <a:gd name="connsiteY9" fmla="*/ 23427 h 72290"/>
                      <a:gd name="connsiteX10" fmla="*/ 26421 w 28048"/>
                      <a:gd name="connsiteY10" fmla="*/ 14390 h 72290"/>
                      <a:gd name="connsiteX11" fmla="*/ 27763 w 28048"/>
                      <a:gd name="connsiteY11" fmla="*/ 4335 h 72290"/>
                      <a:gd name="connsiteX12" fmla="*/ 27707 w 28048"/>
                      <a:gd name="connsiteY12" fmla="*/ 4341 h 72290"/>
                      <a:gd name="connsiteX13" fmla="*/ 24873 w 28048"/>
                      <a:gd name="connsiteY13" fmla="*/ 7342 h 72290"/>
                      <a:gd name="connsiteX14" fmla="*/ 23052 w 28048"/>
                      <a:gd name="connsiteY14" fmla="*/ 10640 h 72290"/>
                      <a:gd name="connsiteX15" fmla="*/ 21184 w 28048"/>
                      <a:gd name="connsiteY15" fmla="*/ 11652 h 72290"/>
                      <a:gd name="connsiteX16" fmla="*/ 19337 w 28048"/>
                      <a:gd name="connsiteY16" fmla="*/ 10663 h 72290"/>
                      <a:gd name="connsiteX17" fmla="*/ 18980 w 28048"/>
                      <a:gd name="connsiteY17" fmla="*/ 10056 h 72290"/>
                      <a:gd name="connsiteX18" fmla="*/ 20778 w 28048"/>
                      <a:gd name="connsiteY18" fmla="*/ 5472 h 72290"/>
                      <a:gd name="connsiteX19" fmla="*/ 26921 w 28048"/>
                      <a:gd name="connsiteY19" fmla="*/ 484 h 72290"/>
                      <a:gd name="connsiteX20" fmla="*/ 25446 w 28048"/>
                      <a:gd name="connsiteY20" fmla="*/ 0 h 72290"/>
                      <a:gd name="connsiteX0" fmla="*/ 25446 w 28048"/>
                      <a:gd name="connsiteY0" fmla="*/ 1476 h 73766"/>
                      <a:gd name="connsiteX1" fmla="*/ 23992 w 28048"/>
                      <a:gd name="connsiteY1" fmla="*/ 1710 h 73766"/>
                      <a:gd name="connsiteX2" fmla="*/ 13110 w 28048"/>
                      <a:gd name="connsiteY2" fmla="*/ 23712 h 73766"/>
                      <a:gd name="connsiteX3" fmla="*/ 1 w 28048"/>
                      <a:gd name="connsiteY3" fmla="*/ 62955 h 73766"/>
                      <a:gd name="connsiteX4" fmla="*/ 5157 w 28048"/>
                      <a:gd name="connsiteY4" fmla="*/ 73766 h 73766"/>
                      <a:gd name="connsiteX5" fmla="*/ 6502 w 28048"/>
                      <a:gd name="connsiteY5" fmla="*/ 73540 h 73766"/>
                      <a:gd name="connsiteX6" fmla="*/ 21682 w 28048"/>
                      <a:gd name="connsiteY6" fmla="*/ 63051 h 73766"/>
                      <a:gd name="connsiteX7" fmla="*/ 18075 w 28048"/>
                      <a:gd name="connsiteY7" fmla="*/ 59788 h 73766"/>
                      <a:gd name="connsiteX8" fmla="*/ 20027 w 28048"/>
                      <a:gd name="connsiteY8" fmla="*/ 24903 h 73766"/>
                      <a:gd name="connsiteX9" fmla="*/ 26421 w 28048"/>
                      <a:gd name="connsiteY9" fmla="*/ 15866 h 73766"/>
                      <a:gd name="connsiteX10" fmla="*/ 27763 w 28048"/>
                      <a:gd name="connsiteY10" fmla="*/ 5811 h 73766"/>
                      <a:gd name="connsiteX11" fmla="*/ 27707 w 28048"/>
                      <a:gd name="connsiteY11" fmla="*/ 5817 h 73766"/>
                      <a:gd name="connsiteX12" fmla="*/ 24873 w 28048"/>
                      <a:gd name="connsiteY12" fmla="*/ 8818 h 73766"/>
                      <a:gd name="connsiteX13" fmla="*/ 23052 w 28048"/>
                      <a:gd name="connsiteY13" fmla="*/ 12116 h 73766"/>
                      <a:gd name="connsiteX14" fmla="*/ 21184 w 28048"/>
                      <a:gd name="connsiteY14" fmla="*/ 13128 h 73766"/>
                      <a:gd name="connsiteX15" fmla="*/ 19337 w 28048"/>
                      <a:gd name="connsiteY15" fmla="*/ 12139 h 73766"/>
                      <a:gd name="connsiteX16" fmla="*/ 18980 w 28048"/>
                      <a:gd name="connsiteY16" fmla="*/ 11532 h 73766"/>
                      <a:gd name="connsiteX17" fmla="*/ 20778 w 28048"/>
                      <a:gd name="connsiteY17" fmla="*/ 6948 h 73766"/>
                      <a:gd name="connsiteX18" fmla="*/ 26921 w 28048"/>
                      <a:gd name="connsiteY18" fmla="*/ 1960 h 73766"/>
                      <a:gd name="connsiteX19" fmla="*/ 25446 w 28048"/>
                      <a:gd name="connsiteY19" fmla="*/ 1476 h 73766"/>
                      <a:gd name="connsiteX0" fmla="*/ 25446 w 28048"/>
                      <a:gd name="connsiteY0" fmla="*/ 1476 h 73766"/>
                      <a:gd name="connsiteX1" fmla="*/ 23992 w 28048"/>
                      <a:gd name="connsiteY1" fmla="*/ 1710 h 73766"/>
                      <a:gd name="connsiteX2" fmla="*/ 13110 w 28048"/>
                      <a:gd name="connsiteY2" fmla="*/ 23712 h 73766"/>
                      <a:gd name="connsiteX3" fmla="*/ 1 w 28048"/>
                      <a:gd name="connsiteY3" fmla="*/ 62955 h 73766"/>
                      <a:gd name="connsiteX4" fmla="*/ 5157 w 28048"/>
                      <a:gd name="connsiteY4" fmla="*/ 73766 h 73766"/>
                      <a:gd name="connsiteX5" fmla="*/ 6502 w 28048"/>
                      <a:gd name="connsiteY5" fmla="*/ 73540 h 73766"/>
                      <a:gd name="connsiteX6" fmla="*/ 21682 w 28048"/>
                      <a:gd name="connsiteY6" fmla="*/ 63051 h 73766"/>
                      <a:gd name="connsiteX7" fmla="*/ 18075 w 28048"/>
                      <a:gd name="connsiteY7" fmla="*/ 59788 h 73766"/>
                      <a:gd name="connsiteX8" fmla="*/ 20027 w 28048"/>
                      <a:gd name="connsiteY8" fmla="*/ 24903 h 73766"/>
                      <a:gd name="connsiteX9" fmla="*/ 26421 w 28048"/>
                      <a:gd name="connsiteY9" fmla="*/ 15866 h 73766"/>
                      <a:gd name="connsiteX10" fmla="*/ 27763 w 28048"/>
                      <a:gd name="connsiteY10" fmla="*/ 5811 h 73766"/>
                      <a:gd name="connsiteX11" fmla="*/ 27707 w 28048"/>
                      <a:gd name="connsiteY11" fmla="*/ 5817 h 73766"/>
                      <a:gd name="connsiteX12" fmla="*/ 24873 w 28048"/>
                      <a:gd name="connsiteY12" fmla="*/ 8818 h 73766"/>
                      <a:gd name="connsiteX13" fmla="*/ 23052 w 28048"/>
                      <a:gd name="connsiteY13" fmla="*/ 12116 h 73766"/>
                      <a:gd name="connsiteX14" fmla="*/ 21184 w 28048"/>
                      <a:gd name="connsiteY14" fmla="*/ 13128 h 73766"/>
                      <a:gd name="connsiteX15" fmla="*/ 19337 w 28048"/>
                      <a:gd name="connsiteY15" fmla="*/ 12139 h 73766"/>
                      <a:gd name="connsiteX16" fmla="*/ 18980 w 28048"/>
                      <a:gd name="connsiteY16" fmla="*/ 11532 h 73766"/>
                      <a:gd name="connsiteX17" fmla="*/ 26921 w 28048"/>
                      <a:gd name="connsiteY17" fmla="*/ 1960 h 73766"/>
                      <a:gd name="connsiteX18" fmla="*/ 25446 w 28048"/>
                      <a:gd name="connsiteY18" fmla="*/ 1476 h 73766"/>
                      <a:gd name="connsiteX0" fmla="*/ 25446 w 28048"/>
                      <a:gd name="connsiteY0" fmla="*/ 1476 h 73766"/>
                      <a:gd name="connsiteX1" fmla="*/ 23992 w 28048"/>
                      <a:gd name="connsiteY1" fmla="*/ 1710 h 73766"/>
                      <a:gd name="connsiteX2" fmla="*/ 13110 w 28048"/>
                      <a:gd name="connsiteY2" fmla="*/ 23712 h 73766"/>
                      <a:gd name="connsiteX3" fmla="*/ 1 w 28048"/>
                      <a:gd name="connsiteY3" fmla="*/ 62955 h 73766"/>
                      <a:gd name="connsiteX4" fmla="*/ 5157 w 28048"/>
                      <a:gd name="connsiteY4" fmla="*/ 73766 h 73766"/>
                      <a:gd name="connsiteX5" fmla="*/ 6502 w 28048"/>
                      <a:gd name="connsiteY5" fmla="*/ 73540 h 73766"/>
                      <a:gd name="connsiteX6" fmla="*/ 21682 w 28048"/>
                      <a:gd name="connsiteY6" fmla="*/ 63051 h 73766"/>
                      <a:gd name="connsiteX7" fmla="*/ 18075 w 28048"/>
                      <a:gd name="connsiteY7" fmla="*/ 59788 h 73766"/>
                      <a:gd name="connsiteX8" fmla="*/ 20027 w 28048"/>
                      <a:gd name="connsiteY8" fmla="*/ 24903 h 73766"/>
                      <a:gd name="connsiteX9" fmla="*/ 26421 w 28048"/>
                      <a:gd name="connsiteY9" fmla="*/ 15866 h 73766"/>
                      <a:gd name="connsiteX10" fmla="*/ 27763 w 28048"/>
                      <a:gd name="connsiteY10" fmla="*/ 5811 h 73766"/>
                      <a:gd name="connsiteX11" fmla="*/ 27707 w 28048"/>
                      <a:gd name="connsiteY11" fmla="*/ 5817 h 73766"/>
                      <a:gd name="connsiteX12" fmla="*/ 24873 w 28048"/>
                      <a:gd name="connsiteY12" fmla="*/ 8818 h 73766"/>
                      <a:gd name="connsiteX13" fmla="*/ 23052 w 28048"/>
                      <a:gd name="connsiteY13" fmla="*/ 12116 h 73766"/>
                      <a:gd name="connsiteX14" fmla="*/ 21184 w 28048"/>
                      <a:gd name="connsiteY14" fmla="*/ 13128 h 73766"/>
                      <a:gd name="connsiteX15" fmla="*/ 19337 w 28048"/>
                      <a:gd name="connsiteY15" fmla="*/ 12139 h 73766"/>
                      <a:gd name="connsiteX16" fmla="*/ 26921 w 28048"/>
                      <a:gd name="connsiteY16" fmla="*/ 1960 h 73766"/>
                      <a:gd name="connsiteX17" fmla="*/ 25446 w 28048"/>
                      <a:gd name="connsiteY17" fmla="*/ 1476 h 73766"/>
                      <a:gd name="connsiteX0" fmla="*/ 25446 w 28048"/>
                      <a:gd name="connsiteY0" fmla="*/ 1476 h 73766"/>
                      <a:gd name="connsiteX1" fmla="*/ 23992 w 28048"/>
                      <a:gd name="connsiteY1" fmla="*/ 1710 h 73766"/>
                      <a:gd name="connsiteX2" fmla="*/ 13110 w 28048"/>
                      <a:gd name="connsiteY2" fmla="*/ 23712 h 73766"/>
                      <a:gd name="connsiteX3" fmla="*/ 1 w 28048"/>
                      <a:gd name="connsiteY3" fmla="*/ 62955 h 73766"/>
                      <a:gd name="connsiteX4" fmla="*/ 5157 w 28048"/>
                      <a:gd name="connsiteY4" fmla="*/ 73766 h 73766"/>
                      <a:gd name="connsiteX5" fmla="*/ 6502 w 28048"/>
                      <a:gd name="connsiteY5" fmla="*/ 73540 h 73766"/>
                      <a:gd name="connsiteX6" fmla="*/ 21682 w 28048"/>
                      <a:gd name="connsiteY6" fmla="*/ 63051 h 73766"/>
                      <a:gd name="connsiteX7" fmla="*/ 18075 w 28048"/>
                      <a:gd name="connsiteY7" fmla="*/ 59788 h 73766"/>
                      <a:gd name="connsiteX8" fmla="*/ 20027 w 28048"/>
                      <a:gd name="connsiteY8" fmla="*/ 24903 h 73766"/>
                      <a:gd name="connsiteX9" fmla="*/ 26421 w 28048"/>
                      <a:gd name="connsiteY9" fmla="*/ 15866 h 73766"/>
                      <a:gd name="connsiteX10" fmla="*/ 27763 w 28048"/>
                      <a:gd name="connsiteY10" fmla="*/ 5811 h 73766"/>
                      <a:gd name="connsiteX11" fmla="*/ 27707 w 28048"/>
                      <a:gd name="connsiteY11" fmla="*/ 5817 h 73766"/>
                      <a:gd name="connsiteX12" fmla="*/ 24873 w 28048"/>
                      <a:gd name="connsiteY12" fmla="*/ 8818 h 73766"/>
                      <a:gd name="connsiteX13" fmla="*/ 23052 w 28048"/>
                      <a:gd name="connsiteY13" fmla="*/ 12116 h 73766"/>
                      <a:gd name="connsiteX14" fmla="*/ 21184 w 28048"/>
                      <a:gd name="connsiteY14" fmla="*/ 13128 h 73766"/>
                      <a:gd name="connsiteX15" fmla="*/ 26921 w 28048"/>
                      <a:gd name="connsiteY15" fmla="*/ 1960 h 73766"/>
                      <a:gd name="connsiteX16" fmla="*/ 25446 w 28048"/>
                      <a:gd name="connsiteY16" fmla="*/ 1476 h 73766"/>
                      <a:gd name="connsiteX0" fmla="*/ 25446 w 28048"/>
                      <a:gd name="connsiteY0" fmla="*/ 1476 h 73766"/>
                      <a:gd name="connsiteX1" fmla="*/ 23992 w 28048"/>
                      <a:gd name="connsiteY1" fmla="*/ 1710 h 73766"/>
                      <a:gd name="connsiteX2" fmla="*/ 13110 w 28048"/>
                      <a:gd name="connsiteY2" fmla="*/ 23712 h 73766"/>
                      <a:gd name="connsiteX3" fmla="*/ 1 w 28048"/>
                      <a:gd name="connsiteY3" fmla="*/ 62955 h 73766"/>
                      <a:gd name="connsiteX4" fmla="*/ 5157 w 28048"/>
                      <a:gd name="connsiteY4" fmla="*/ 73766 h 73766"/>
                      <a:gd name="connsiteX5" fmla="*/ 6502 w 28048"/>
                      <a:gd name="connsiteY5" fmla="*/ 73540 h 73766"/>
                      <a:gd name="connsiteX6" fmla="*/ 21682 w 28048"/>
                      <a:gd name="connsiteY6" fmla="*/ 63051 h 73766"/>
                      <a:gd name="connsiteX7" fmla="*/ 18075 w 28048"/>
                      <a:gd name="connsiteY7" fmla="*/ 59788 h 73766"/>
                      <a:gd name="connsiteX8" fmla="*/ 20027 w 28048"/>
                      <a:gd name="connsiteY8" fmla="*/ 24903 h 73766"/>
                      <a:gd name="connsiteX9" fmla="*/ 26421 w 28048"/>
                      <a:gd name="connsiteY9" fmla="*/ 15866 h 73766"/>
                      <a:gd name="connsiteX10" fmla="*/ 27763 w 28048"/>
                      <a:gd name="connsiteY10" fmla="*/ 5811 h 73766"/>
                      <a:gd name="connsiteX11" fmla="*/ 27707 w 28048"/>
                      <a:gd name="connsiteY11" fmla="*/ 5817 h 73766"/>
                      <a:gd name="connsiteX12" fmla="*/ 24873 w 28048"/>
                      <a:gd name="connsiteY12" fmla="*/ 8818 h 73766"/>
                      <a:gd name="connsiteX13" fmla="*/ 23052 w 28048"/>
                      <a:gd name="connsiteY13" fmla="*/ 12116 h 73766"/>
                      <a:gd name="connsiteX14" fmla="*/ 26921 w 28048"/>
                      <a:gd name="connsiteY14" fmla="*/ 1960 h 73766"/>
                      <a:gd name="connsiteX15" fmla="*/ 25446 w 28048"/>
                      <a:gd name="connsiteY15" fmla="*/ 1476 h 73766"/>
                      <a:gd name="connsiteX0" fmla="*/ 25446 w 28048"/>
                      <a:gd name="connsiteY0" fmla="*/ 1476 h 73766"/>
                      <a:gd name="connsiteX1" fmla="*/ 23992 w 28048"/>
                      <a:gd name="connsiteY1" fmla="*/ 1710 h 73766"/>
                      <a:gd name="connsiteX2" fmla="*/ 13110 w 28048"/>
                      <a:gd name="connsiteY2" fmla="*/ 23712 h 73766"/>
                      <a:gd name="connsiteX3" fmla="*/ 1 w 28048"/>
                      <a:gd name="connsiteY3" fmla="*/ 62955 h 73766"/>
                      <a:gd name="connsiteX4" fmla="*/ 5157 w 28048"/>
                      <a:gd name="connsiteY4" fmla="*/ 73766 h 73766"/>
                      <a:gd name="connsiteX5" fmla="*/ 6502 w 28048"/>
                      <a:gd name="connsiteY5" fmla="*/ 73540 h 73766"/>
                      <a:gd name="connsiteX6" fmla="*/ 21682 w 28048"/>
                      <a:gd name="connsiteY6" fmla="*/ 63051 h 73766"/>
                      <a:gd name="connsiteX7" fmla="*/ 18075 w 28048"/>
                      <a:gd name="connsiteY7" fmla="*/ 59788 h 73766"/>
                      <a:gd name="connsiteX8" fmla="*/ 20027 w 28048"/>
                      <a:gd name="connsiteY8" fmla="*/ 24903 h 73766"/>
                      <a:gd name="connsiteX9" fmla="*/ 26421 w 28048"/>
                      <a:gd name="connsiteY9" fmla="*/ 15866 h 73766"/>
                      <a:gd name="connsiteX10" fmla="*/ 27763 w 28048"/>
                      <a:gd name="connsiteY10" fmla="*/ 5811 h 73766"/>
                      <a:gd name="connsiteX11" fmla="*/ 27707 w 28048"/>
                      <a:gd name="connsiteY11" fmla="*/ 5817 h 73766"/>
                      <a:gd name="connsiteX12" fmla="*/ 24873 w 28048"/>
                      <a:gd name="connsiteY12" fmla="*/ 8818 h 73766"/>
                      <a:gd name="connsiteX13" fmla="*/ 26921 w 28048"/>
                      <a:gd name="connsiteY13" fmla="*/ 1960 h 73766"/>
                      <a:gd name="connsiteX14" fmla="*/ 25446 w 28048"/>
                      <a:gd name="connsiteY14" fmla="*/ 1476 h 73766"/>
                      <a:gd name="connsiteX0" fmla="*/ 25446 w 28048"/>
                      <a:gd name="connsiteY0" fmla="*/ 1476 h 73766"/>
                      <a:gd name="connsiteX1" fmla="*/ 23992 w 28048"/>
                      <a:gd name="connsiteY1" fmla="*/ 1710 h 73766"/>
                      <a:gd name="connsiteX2" fmla="*/ 13110 w 28048"/>
                      <a:gd name="connsiteY2" fmla="*/ 23712 h 73766"/>
                      <a:gd name="connsiteX3" fmla="*/ 1 w 28048"/>
                      <a:gd name="connsiteY3" fmla="*/ 62955 h 73766"/>
                      <a:gd name="connsiteX4" fmla="*/ 5157 w 28048"/>
                      <a:gd name="connsiteY4" fmla="*/ 73766 h 73766"/>
                      <a:gd name="connsiteX5" fmla="*/ 6502 w 28048"/>
                      <a:gd name="connsiteY5" fmla="*/ 73540 h 73766"/>
                      <a:gd name="connsiteX6" fmla="*/ 21682 w 28048"/>
                      <a:gd name="connsiteY6" fmla="*/ 63051 h 73766"/>
                      <a:gd name="connsiteX7" fmla="*/ 18075 w 28048"/>
                      <a:gd name="connsiteY7" fmla="*/ 59788 h 73766"/>
                      <a:gd name="connsiteX8" fmla="*/ 20027 w 28048"/>
                      <a:gd name="connsiteY8" fmla="*/ 24903 h 73766"/>
                      <a:gd name="connsiteX9" fmla="*/ 26421 w 28048"/>
                      <a:gd name="connsiteY9" fmla="*/ 15866 h 73766"/>
                      <a:gd name="connsiteX10" fmla="*/ 27763 w 28048"/>
                      <a:gd name="connsiteY10" fmla="*/ 5811 h 73766"/>
                      <a:gd name="connsiteX11" fmla="*/ 27707 w 28048"/>
                      <a:gd name="connsiteY11" fmla="*/ 5817 h 73766"/>
                      <a:gd name="connsiteX12" fmla="*/ 26921 w 28048"/>
                      <a:gd name="connsiteY12" fmla="*/ 1960 h 73766"/>
                      <a:gd name="connsiteX13" fmla="*/ 25446 w 28048"/>
                      <a:gd name="connsiteY13" fmla="*/ 1476 h 73766"/>
                      <a:gd name="connsiteX0" fmla="*/ 25446 w 27782"/>
                      <a:gd name="connsiteY0" fmla="*/ 1476 h 73766"/>
                      <a:gd name="connsiteX1" fmla="*/ 23992 w 27782"/>
                      <a:gd name="connsiteY1" fmla="*/ 1710 h 73766"/>
                      <a:gd name="connsiteX2" fmla="*/ 13110 w 27782"/>
                      <a:gd name="connsiteY2" fmla="*/ 23712 h 73766"/>
                      <a:gd name="connsiteX3" fmla="*/ 1 w 27782"/>
                      <a:gd name="connsiteY3" fmla="*/ 62955 h 73766"/>
                      <a:gd name="connsiteX4" fmla="*/ 5157 w 27782"/>
                      <a:gd name="connsiteY4" fmla="*/ 73766 h 73766"/>
                      <a:gd name="connsiteX5" fmla="*/ 6502 w 27782"/>
                      <a:gd name="connsiteY5" fmla="*/ 73540 h 73766"/>
                      <a:gd name="connsiteX6" fmla="*/ 21682 w 27782"/>
                      <a:gd name="connsiteY6" fmla="*/ 63051 h 73766"/>
                      <a:gd name="connsiteX7" fmla="*/ 18075 w 27782"/>
                      <a:gd name="connsiteY7" fmla="*/ 59788 h 73766"/>
                      <a:gd name="connsiteX8" fmla="*/ 20027 w 27782"/>
                      <a:gd name="connsiteY8" fmla="*/ 24903 h 73766"/>
                      <a:gd name="connsiteX9" fmla="*/ 27763 w 27782"/>
                      <a:gd name="connsiteY9" fmla="*/ 5811 h 73766"/>
                      <a:gd name="connsiteX10" fmla="*/ 27707 w 27782"/>
                      <a:gd name="connsiteY10" fmla="*/ 5817 h 73766"/>
                      <a:gd name="connsiteX11" fmla="*/ 26921 w 27782"/>
                      <a:gd name="connsiteY11" fmla="*/ 1960 h 73766"/>
                      <a:gd name="connsiteX12" fmla="*/ 25446 w 27782"/>
                      <a:gd name="connsiteY12" fmla="*/ 1476 h 73766"/>
                      <a:gd name="connsiteX0" fmla="*/ 25446 w 28170"/>
                      <a:gd name="connsiteY0" fmla="*/ 1476 h 73766"/>
                      <a:gd name="connsiteX1" fmla="*/ 23992 w 28170"/>
                      <a:gd name="connsiteY1" fmla="*/ 1710 h 73766"/>
                      <a:gd name="connsiteX2" fmla="*/ 13110 w 28170"/>
                      <a:gd name="connsiteY2" fmla="*/ 23712 h 73766"/>
                      <a:gd name="connsiteX3" fmla="*/ 1 w 28170"/>
                      <a:gd name="connsiteY3" fmla="*/ 62955 h 73766"/>
                      <a:gd name="connsiteX4" fmla="*/ 5157 w 28170"/>
                      <a:gd name="connsiteY4" fmla="*/ 73766 h 73766"/>
                      <a:gd name="connsiteX5" fmla="*/ 6502 w 28170"/>
                      <a:gd name="connsiteY5" fmla="*/ 73540 h 73766"/>
                      <a:gd name="connsiteX6" fmla="*/ 21682 w 28170"/>
                      <a:gd name="connsiteY6" fmla="*/ 63051 h 73766"/>
                      <a:gd name="connsiteX7" fmla="*/ 18075 w 28170"/>
                      <a:gd name="connsiteY7" fmla="*/ 59788 h 73766"/>
                      <a:gd name="connsiteX8" fmla="*/ 20027 w 28170"/>
                      <a:gd name="connsiteY8" fmla="*/ 24903 h 73766"/>
                      <a:gd name="connsiteX9" fmla="*/ 27763 w 28170"/>
                      <a:gd name="connsiteY9" fmla="*/ 5811 h 73766"/>
                      <a:gd name="connsiteX10" fmla="*/ 26921 w 28170"/>
                      <a:gd name="connsiteY10" fmla="*/ 1960 h 73766"/>
                      <a:gd name="connsiteX11" fmla="*/ 25446 w 28170"/>
                      <a:gd name="connsiteY11" fmla="*/ 1476 h 73766"/>
                      <a:gd name="connsiteX0" fmla="*/ 25446 w 27952"/>
                      <a:gd name="connsiteY0" fmla="*/ 1649 h 73939"/>
                      <a:gd name="connsiteX1" fmla="*/ 23992 w 27952"/>
                      <a:gd name="connsiteY1" fmla="*/ 1883 h 73939"/>
                      <a:gd name="connsiteX2" fmla="*/ 13110 w 27952"/>
                      <a:gd name="connsiteY2" fmla="*/ 23885 h 73939"/>
                      <a:gd name="connsiteX3" fmla="*/ 1 w 27952"/>
                      <a:gd name="connsiteY3" fmla="*/ 63128 h 73939"/>
                      <a:gd name="connsiteX4" fmla="*/ 5157 w 27952"/>
                      <a:gd name="connsiteY4" fmla="*/ 73939 h 73939"/>
                      <a:gd name="connsiteX5" fmla="*/ 6502 w 27952"/>
                      <a:gd name="connsiteY5" fmla="*/ 73713 h 73939"/>
                      <a:gd name="connsiteX6" fmla="*/ 21682 w 27952"/>
                      <a:gd name="connsiteY6" fmla="*/ 63224 h 73939"/>
                      <a:gd name="connsiteX7" fmla="*/ 18075 w 27952"/>
                      <a:gd name="connsiteY7" fmla="*/ 59961 h 73939"/>
                      <a:gd name="connsiteX8" fmla="*/ 20027 w 27952"/>
                      <a:gd name="connsiteY8" fmla="*/ 25076 h 73939"/>
                      <a:gd name="connsiteX9" fmla="*/ 27763 w 27952"/>
                      <a:gd name="connsiteY9" fmla="*/ 5984 h 73939"/>
                      <a:gd name="connsiteX10" fmla="*/ 25446 w 27952"/>
                      <a:gd name="connsiteY10" fmla="*/ 1649 h 73939"/>
                      <a:gd name="connsiteX0" fmla="*/ 25446 w 28902"/>
                      <a:gd name="connsiteY0" fmla="*/ 1649 h 73939"/>
                      <a:gd name="connsiteX1" fmla="*/ 23992 w 28902"/>
                      <a:gd name="connsiteY1" fmla="*/ 1883 h 73939"/>
                      <a:gd name="connsiteX2" fmla="*/ 13110 w 28902"/>
                      <a:gd name="connsiteY2" fmla="*/ 23885 h 73939"/>
                      <a:gd name="connsiteX3" fmla="*/ 1 w 28902"/>
                      <a:gd name="connsiteY3" fmla="*/ 63128 h 73939"/>
                      <a:gd name="connsiteX4" fmla="*/ 5157 w 28902"/>
                      <a:gd name="connsiteY4" fmla="*/ 73939 h 73939"/>
                      <a:gd name="connsiteX5" fmla="*/ 6502 w 28902"/>
                      <a:gd name="connsiteY5" fmla="*/ 73713 h 73939"/>
                      <a:gd name="connsiteX6" fmla="*/ 21682 w 28902"/>
                      <a:gd name="connsiteY6" fmla="*/ 63224 h 73939"/>
                      <a:gd name="connsiteX7" fmla="*/ 18075 w 28902"/>
                      <a:gd name="connsiteY7" fmla="*/ 59961 h 73939"/>
                      <a:gd name="connsiteX8" fmla="*/ 20027 w 28902"/>
                      <a:gd name="connsiteY8" fmla="*/ 25076 h 73939"/>
                      <a:gd name="connsiteX9" fmla="*/ 28902 w 28902"/>
                      <a:gd name="connsiteY9" fmla="*/ 7123 h 73939"/>
                      <a:gd name="connsiteX0" fmla="*/ 23992 w 28902"/>
                      <a:gd name="connsiteY0" fmla="*/ 0 h 72056"/>
                      <a:gd name="connsiteX1" fmla="*/ 13110 w 28902"/>
                      <a:gd name="connsiteY1" fmla="*/ 22002 h 72056"/>
                      <a:gd name="connsiteX2" fmla="*/ 1 w 28902"/>
                      <a:gd name="connsiteY2" fmla="*/ 61245 h 72056"/>
                      <a:gd name="connsiteX3" fmla="*/ 5157 w 28902"/>
                      <a:gd name="connsiteY3" fmla="*/ 72056 h 72056"/>
                      <a:gd name="connsiteX4" fmla="*/ 6502 w 28902"/>
                      <a:gd name="connsiteY4" fmla="*/ 71830 h 72056"/>
                      <a:gd name="connsiteX5" fmla="*/ 21682 w 28902"/>
                      <a:gd name="connsiteY5" fmla="*/ 61341 h 72056"/>
                      <a:gd name="connsiteX6" fmla="*/ 18075 w 28902"/>
                      <a:gd name="connsiteY6" fmla="*/ 58078 h 72056"/>
                      <a:gd name="connsiteX7" fmla="*/ 20027 w 28902"/>
                      <a:gd name="connsiteY7" fmla="*/ 23193 h 72056"/>
                      <a:gd name="connsiteX8" fmla="*/ 28902 w 28902"/>
                      <a:gd name="connsiteY8" fmla="*/ 5240 h 72056"/>
                      <a:gd name="connsiteX0" fmla="*/ 13110 w 28902"/>
                      <a:gd name="connsiteY0" fmla="*/ 16762 h 66816"/>
                      <a:gd name="connsiteX1" fmla="*/ 1 w 28902"/>
                      <a:gd name="connsiteY1" fmla="*/ 56005 h 66816"/>
                      <a:gd name="connsiteX2" fmla="*/ 5157 w 28902"/>
                      <a:gd name="connsiteY2" fmla="*/ 66816 h 66816"/>
                      <a:gd name="connsiteX3" fmla="*/ 6502 w 28902"/>
                      <a:gd name="connsiteY3" fmla="*/ 66590 h 66816"/>
                      <a:gd name="connsiteX4" fmla="*/ 21682 w 28902"/>
                      <a:gd name="connsiteY4" fmla="*/ 56101 h 66816"/>
                      <a:gd name="connsiteX5" fmla="*/ 18075 w 28902"/>
                      <a:gd name="connsiteY5" fmla="*/ 52838 h 66816"/>
                      <a:gd name="connsiteX6" fmla="*/ 20027 w 28902"/>
                      <a:gd name="connsiteY6" fmla="*/ 17953 h 66816"/>
                      <a:gd name="connsiteX7" fmla="*/ 28902 w 28902"/>
                      <a:gd name="connsiteY7" fmla="*/ 0 h 66816"/>
                      <a:gd name="connsiteX0" fmla="*/ 13110 w 21682"/>
                      <a:gd name="connsiteY0" fmla="*/ 0 h 50054"/>
                      <a:gd name="connsiteX1" fmla="*/ 1 w 21682"/>
                      <a:gd name="connsiteY1" fmla="*/ 39243 h 50054"/>
                      <a:gd name="connsiteX2" fmla="*/ 5157 w 21682"/>
                      <a:gd name="connsiteY2" fmla="*/ 50054 h 50054"/>
                      <a:gd name="connsiteX3" fmla="*/ 6502 w 21682"/>
                      <a:gd name="connsiteY3" fmla="*/ 49828 h 50054"/>
                      <a:gd name="connsiteX4" fmla="*/ 21682 w 21682"/>
                      <a:gd name="connsiteY4" fmla="*/ 39339 h 50054"/>
                      <a:gd name="connsiteX5" fmla="*/ 18075 w 21682"/>
                      <a:gd name="connsiteY5" fmla="*/ 36076 h 50054"/>
                      <a:gd name="connsiteX6" fmla="*/ 20027 w 21682"/>
                      <a:gd name="connsiteY6" fmla="*/ 1191 h 50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682" h="50054" extrusionOk="0">
                        <a:moveTo>
                          <a:pt x="13110" y="0"/>
                        </a:moveTo>
                        <a:cubicBezTo>
                          <a:pt x="13074" y="1858"/>
                          <a:pt x="-70" y="37505"/>
                          <a:pt x="1" y="39243"/>
                        </a:cubicBezTo>
                        <a:cubicBezTo>
                          <a:pt x="84" y="40982"/>
                          <a:pt x="1668" y="49983"/>
                          <a:pt x="5157" y="50054"/>
                        </a:cubicBezTo>
                        <a:cubicBezTo>
                          <a:pt x="5621" y="50054"/>
                          <a:pt x="6073" y="49971"/>
                          <a:pt x="6502" y="49828"/>
                        </a:cubicBezTo>
                        <a:cubicBezTo>
                          <a:pt x="13646" y="48709"/>
                          <a:pt x="19123" y="42720"/>
                          <a:pt x="21682" y="39339"/>
                        </a:cubicBezTo>
                        <a:lnTo>
                          <a:pt x="18075" y="36076"/>
                        </a:lnTo>
                        <a:cubicBezTo>
                          <a:pt x="18968" y="25754"/>
                          <a:pt x="20027" y="1191"/>
                          <a:pt x="20027" y="1191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12" name="مجموعة 111">
                  <a:extLst>
                    <a:ext uri="{FF2B5EF4-FFF2-40B4-BE49-F238E27FC236}">
                      <a16:creationId xmlns:a16="http://schemas.microsoft.com/office/drawing/2014/main" id="{764B47C3-26F2-4285-B918-E3C652E1AFA9}"/>
                    </a:ext>
                  </a:extLst>
                </p:cNvPr>
                <p:cNvGrpSpPr/>
                <p:nvPr/>
              </p:nvGrpSpPr>
              <p:grpSpPr>
                <a:xfrm flipH="1">
                  <a:off x="22350947" y="1085251"/>
                  <a:ext cx="2252261" cy="5772749"/>
                  <a:chOff x="16231543" y="1085251"/>
                  <a:chExt cx="2252261" cy="5772749"/>
                </a:xfrm>
              </p:grpSpPr>
              <p:sp>
                <p:nvSpPr>
                  <p:cNvPr id="115" name="Google Shape;1018;p23">
                    <a:extLst>
                      <a:ext uri="{FF2B5EF4-FFF2-40B4-BE49-F238E27FC236}">
                        <a16:creationId xmlns:a16="http://schemas.microsoft.com/office/drawing/2014/main" id="{86DD8E2A-4FFB-4372-8E8B-86C6EE65D8BD}"/>
                      </a:ext>
                    </a:extLst>
                  </p:cNvPr>
                  <p:cNvSpPr/>
                  <p:nvPr/>
                </p:nvSpPr>
                <p:spPr>
                  <a:xfrm>
                    <a:off x="17151764" y="1085251"/>
                    <a:ext cx="1332040" cy="1881562"/>
                  </a:xfrm>
                  <a:custGeom>
                    <a:avLst/>
                    <a:gdLst>
                      <a:gd name="connsiteX0" fmla="*/ 25446 w 28048"/>
                      <a:gd name="connsiteY0" fmla="*/ 0 h 72290"/>
                      <a:gd name="connsiteX1" fmla="*/ 23992 w 28048"/>
                      <a:gd name="connsiteY1" fmla="*/ 234 h 72290"/>
                      <a:gd name="connsiteX2" fmla="*/ 16039 w 28048"/>
                      <a:gd name="connsiteY2" fmla="*/ 4960 h 72290"/>
                      <a:gd name="connsiteX3" fmla="*/ 11776 w 28048"/>
                      <a:gd name="connsiteY3" fmla="*/ 13926 h 72290"/>
                      <a:gd name="connsiteX4" fmla="*/ 13110 w 28048"/>
                      <a:gd name="connsiteY4" fmla="*/ 22236 h 72290"/>
                      <a:gd name="connsiteX5" fmla="*/ 1 w 28048"/>
                      <a:gd name="connsiteY5" fmla="*/ 61479 h 72290"/>
                      <a:gd name="connsiteX6" fmla="*/ 5157 w 28048"/>
                      <a:gd name="connsiteY6" fmla="*/ 72290 h 72290"/>
                      <a:gd name="connsiteX7" fmla="*/ 6502 w 28048"/>
                      <a:gd name="connsiteY7" fmla="*/ 72064 h 72290"/>
                      <a:gd name="connsiteX8" fmla="*/ 18075 w 28048"/>
                      <a:gd name="connsiteY8" fmla="*/ 58312 h 72290"/>
                      <a:gd name="connsiteX9" fmla="*/ 20027 w 28048"/>
                      <a:gd name="connsiteY9" fmla="*/ 23427 h 72290"/>
                      <a:gd name="connsiteX10" fmla="*/ 23540 w 28048"/>
                      <a:gd name="connsiteY10" fmla="*/ 19236 h 72290"/>
                      <a:gd name="connsiteX11" fmla="*/ 26421 w 28048"/>
                      <a:gd name="connsiteY11" fmla="*/ 14390 h 72290"/>
                      <a:gd name="connsiteX12" fmla="*/ 27763 w 28048"/>
                      <a:gd name="connsiteY12" fmla="*/ 4335 h 72290"/>
                      <a:gd name="connsiteX13" fmla="*/ 27707 w 28048"/>
                      <a:gd name="connsiteY13" fmla="*/ 4341 h 72290"/>
                      <a:gd name="connsiteX14" fmla="*/ 24873 w 28048"/>
                      <a:gd name="connsiteY14" fmla="*/ 7342 h 72290"/>
                      <a:gd name="connsiteX15" fmla="*/ 23052 w 28048"/>
                      <a:gd name="connsiteY15" fmla="*/ 10640 h 72290"/>
                      <a:gd name="connsiteX16" fmla="*/ 21184 w 28048"/>
                      <a:gd name="connsiteY16" fmla="*/ 11652 h 72290"/>
                      <a:gd name="connsiteX17" fmla="*/ 19337 w 28048"/>
                      <a:gd name="connsiteY17" fmla="*/ 10663 h 72290"/>
                      <a:gd name="connsiteX18" fmla="*/ 18980 w 28048"/>
                      <a:gd name="connsiteY18" fmla="*/ 10056 h 72290"/>
                      <a:gd name="connsiteX19" fmla="*/ 20778 w 28048"/>
                      <a:gd name="connsiteY19" fmla="*/ 5472 h 72290"/>
                      <a:gd name="connsiteX20" fmla="*/ 26921 w 28048"/>
                      <a:gd name="connsiteY20" fmla="*/ 484 h 72290"/>
                      <a:gd name="connsiteX21" fmla="*/ 25446 w 28048"/>
                      <a:gd name="connsiteY21" fmla="*/ 0 h 72290"/>
                      <a:gd name="connsiteX0" fmla="*/ 25446 w 28048"/>
                      <a:gd name="connsiteY0" fmla="*/ 0 h 72290"/>
                      <a:gd name="connsiteX1" fmla="*/ 23992 w 28048"/>
                      <a:gd name="connsiteY1" fmla="*/ 234 h 72290"/>
                      <a:gd name="connsiteX2" fmla="*/ 16039 w 28048"/>
                      <a:gd name="connsiteY2" fmla="*/ 4960 h 72290"/>
                      <a:gd name="connsiteX3" fmla="*/ 11776 w 28048"/>
                      <a:gd name="connsiteY3" fmla="*/ 13926 h 72290"/>
                      <a:gd name="connsiteX4" fmla="*/ 13110 w 28048"/>
                      <a:gd name="connsiteY4" fmla="*/ 22236 h 72290"/>
                      <a:gd name="connsiteX5" fmla="*/ 1 w 28048"/>
                      <a:gd name="connsiteY5" fmla="*/ 61479 h 72290"/>
                      <a:gd name="connsiteX6" fmla="*/ 5157 w 28048"/>
                      <a:gd name="connsiteY6" fmla="*/ 72290 h 72290"/>
                      <a:gd name="connsiteX7" fmla="*/ 6502 w 28048"/>
                      <a:gd name="connsiteY7" fmla="*/ 72064 h 72290"/>
                      <a:gd name="connsiteX8" fmla="*/ 20027 w 28048"/>
                      <a:gd name="connsiteY8" fmla="*/ 23427 h 72290"/>
                      <a:gd name="connsiteX9" fmla="*/ 23540 w 28048"/>
                      <a:gd name="connsiteY9" fmla="*/ 19236 h 72290"/>
                      <a:gd name="connsiteX10" fmla="*/ 26421 w 28048"/>
                      <a:gd name="connsiteY10" fmla="*/ 14390 h 72290"/>
                      <a:gd name="connsiteX11" fmla="*/ 27763 w 28048"/>
                      <a:gd name="connsiteY11" fmla="*/ 4335 h 72290"/>
                      <a:gd name="connsiteX12" fmla="*/ 27707 w 28048"/>
                      <a:gd name="connsiteY12" fmla="*/ 4341 h 72290"/>
                      <a:gd name="connsiteX13" fmla="*/ 24873 w 28048"/>
                      <a:gd name="connsiteY13" fmla="*/ 7342 h 72290"/>
                      <a:gd name="connsiteX14" fmla="*/ 23052 w 28048"/>
                      <a:gd name="connsiteY14" fmla="*/ 10640 h 72290"/>
                      <a:gd name="connsiteX15" fmla="*/ 21184 w 28048"/>
                      <a:gd name="connsiteY15" fmla="*/ 11652 h 72290"/>
                      <a:gd name="connsiteX16" fmla="*/ 19337 w 28048"/>
                      <a:gd name="connsiteY16" fmla="*/ 10663 h 72290"/>
                      <a:gd name="connsiteX17" fmla="*/ 18980 w 28048"/>
                      <a:gd name="connsiteY17" fmla="*/ 10056 h 72290"/>
                      <a:gd name="connsiteX18" fmla="*/ 20778 w 28048"/>
                      <a:gd name="connsiteY18" fmla="*/ 5472 h 72290"/>
                      <a:gd name="connsiteX19" fmla="*/ 26921 w 28048"/>
                      <a:gd name="connsiteY19" fmla="*/ 484 h 72290"/>
                      <a:gd name="connsiteX20" fmla="*/ 25446 w 28048"/>
                      <a:gd name="connsiteY20" fmla="*/ 0 h 72290"/>
                      <a:gd name="connsiteX0" fmla="*/ 20027 w 28048"/>
                      <a:gd name="connsiteY0" fmla="*/ 23427 h 73203"/>
                      <a:gd name="connsiteX1" fmla="*/ 23540 w 28048"/>
                      <a:gd name="connsiteY1" fmla="*/ 19236 h 73203"/>
                      <a:gd name="connsiteX2" fmla="*/ 26421 w 28048"/>
                      <a:gd name="connsiteY2" fmla="*/ 14390 h 73203"/>
                      <a:gd name="connsiteX3" fmla="*/ 27763 w 28048"/>
                      <a:gd name="connsiteY3" fmla="*/ 4335 h 73203"/>
                      <a:gd name="connsiteX4" fmla="*/ 27707 w 28048"/>
                      <a:gd name="connsiteY4" fmla="*/ 4341 h 73203"/>
                      <a:gd name="connsiteX5" fmla="*/ 24873 w 28048"/>
                      <a:gd name="connsiteY5" fmla="*/ 7342 h 73203"/>
                      <a:gd name="connsiteX6" fmla="*/ 23052 w 28048"/>
                      <a:gd name="connsiteY6" fmla="*/ 10640 h 73203"/>
                      <a:gd name="connsiteX7" fmla="*/ 21184 w 28048"/>
                      <a:gd name="connsiteY7" fmla="*/ 11652 h 73203"/>
                      <a:gd name="connsiteX8" fmla="*/ 19337 w 28048"/>
                      <a:gd name="connsiteY8" fmla="*/ 10663 h 73203"/>
                      <a:gd name="connsiteX9" fmla="*/ 18980 w 28048"/>
                      <a:gd name="connsiteY9" fmla="*/ 10056 h 73203"/>
                      <a:gd name="connsiteX10" fmla="*/ 20778 w 28048"/>
                      <a:gd name="connsiteY10" fmla="*/ 5472 h 73203"/>
                      <a:gd name="connsiteX11" fmla="*/ 26921 w 28048"/>
                      <a:gd name="connsiteY11" fmla="*/ 484 h 73203"/>
                      <a:gd name="connsiteX12" fmla="*/ 25446 w 28048"/>
                      <a:gd name="connsiteY12" fmla="*/ 0 h 73203"/>
                      <a:gd name="connsiteX13" fmla="*/ 23992 w 28048"/>
                      <a:gd name="connsiteY13" fmla="*/ 234 h 73203"/>
                      <a:gd name="connsiteX14" fmla="*/ 16039 w 28048"/>
                      <a:gd name="connsiteY14" fmla="*/ 4960 h 73203"/>
                      <a:gd name="connsiteX15" fmla="*/ 11776 w 28048"/>
                      <a:gd name="connsiteY15" fmla="*/ 13926 h 73203"/>
                      <a:gd name="connsiteX16" fmla="*/ 13110 w 28048"/>
                      <a:gd name="connsiteY16" fmla="*/ 22236 h 73203"/>
                      <a:gd name="connsiteX17" fmla="*/ 1 w 28048"/>
                      <a:gd name="connsiteY17" fmla="*/ 61479 h 73203"/>
                      <a:gd name="connsiteX18" fmla="*/ 5157 w 28048"/>
                      <a:gd name="connsiteY18" fmla="*/ 72290 h 73203"/>
                      <a:gd name="connsiteX19" fmla="*/ 7641 w 28048"/>
                      <a:gd name="connsiteY19" fmla="*/ 73203 h 73203"/>
                      <a:gd name="connsiteX0" fmla="*/ 20027 w 28048"/>
                      <a:gd name="connsiteY0" fmla="*/ 23427 h 72290"/>
                      <a:gd name="connsiteX1" fmla="*/ 23540 w 28048"/>
                      <a:gd name="connsiteY1" fmla="*/ 19236 h 72290"/>
                      <a:gd name="connsiteX2" fmla="*/ 26421 w 28048"/>
                      <a:gd name="connsiteY2" fmla="*/ 14390 h 72290"/>
                      <a:gd name="connsiteX3" fmla="*/ 27763 w 28048"/>
                      <a:gd name="connsiteY3" fmla="*/ 4335 h 72290"/>
                      <a:gd name="connsiteX4" fmla="*/ 27707 w 28048"/>
                      <a:gd name="connsiteY4" fmla="*/ 4341 h 72290"/>
                      <a:gd name="connsiteX5" fmla="*/ 24873 w 28048"/>
                      <a:gd name="connsiteY5" fmla="*/ 7342 h 72290"/>
                      <a:gd name="connsiteX6" fmla="*/ 23052 w 28048"/>
                      <a:gd name="connsiteY6" fmla="*/ 10640 h 72290"/>
                      <a:gd name="connsiteX7" fmla="*/ 21184 w 28048"/>
                      <a:gd name="connsiteY7" fmla="*/ 11652 h 72290"/>
                      <a:gd name="connsiteX8" fmla="*/ 19337 w 28048"/>
                      <a:gd name="connsiteY8" fmla="*/ 10663 h 72290"/>
                      <a:gd name="connsiteX9" fmla="*/ 18980 w 28048"/>
                      <a:gd name="connsiteY9" fmla="*/ 10056 h 72290"/>
                      <a:gd name="connsiteX10" fmla="*/ 20778 w 28048"/>
                      <a:gd name="connsiteY10" fmla="*/ 5472 h 72290"/>
                      <a:gd name="connsiteX11" fmla="*/ 26921 w 28048"/>
                      <a:gd name="connsiteY11" fmla="*/ 484 h 72290"/>
                      <a:gd name="connsiteX12" fmla="*/ 25446 w 28048"/>
                      <a:gd name="connsiteY12" fmla="*/ 0 h 72290"/>
                      <a:gd name="connsiteX13" fmla="*/ 23992 w 28048"/>
                      <a:gd name="connsiteY13" fmla="*/ 234 h 72290"/>
                      <a:gd name="connsiteX14" fmla="*/ 16039 w 28048"/>
                      <a:gd name="connsiteY14" fmla="*/ 4960 h 72290"/>
                      <a:gd name="connsiteX15" fmla="*/ 11776 w 28048"/>
                      <a:gd name="connsiteY15" fmla="*/ 13926 h 72290"/>
                      <a:gd name="connsiteX16" fmla="*/ 13110 w 28048"/>
                      <a:gd name="connsiteY16" fmla="*/ 22236 h 72290"/>
                      <a:gd name="connsiteX17" fmla="*/ 1 w 28048"/>
                      <a:gd name="connsiteY17" fmla="*/ 61479 h 72290"/>
                      <a:gd name="connsiteX18" fmla="*/ 5157 w 28048"/>
                      <a:gd name="connsiteY18" fmla="*/ 72290 h 72290"/>
                      <a:gd name="connsiteX0" fmla="*/ 20027 w 28048"/>
                      <a:gd name="connsiteY0" fmla="*/ 23427 h 61479"/>
                      <a:gd name="connsiteX1" fmla="*/ 23540 w 28048"/>
                      <a:gd name="connsiteY1" fmla="*/ 19236 h 61479"/>
                      <a:gd name="connsiteX2" fmla="*/ 26421 w 28048"/>
                      <a:gd name="connsiteY2" fmla="*/ 14390 h 61479"/>
                      <a:gd name="connsiteX3" fmla="*/ 27763 w 28048"/>
                      <a:gd name="connsiteY3" fmla="*/ 4335 h 61479"/>
                      <a:gd name="connsiteX4" fmla="*/ 27707 w 28048"/>
                      <a:gd name="connsiteY4" fmla="*/ 4341 h 61479"/>
                      <a:gd name="connsiteX5" fmla="*/ 24873 w 28048"/>
                      <a:gd name="connsiteY5" fmla="*/ 7342 h 61479"/>
                      <a:gd name="connsiteX6" fmla="*/ 23052 w 28048"/>
                      <a:gd name="connsiteY6" fmla="*/ 10640 h 61479"/>
                      <a:gd name="connsiteX7" fmla="*/ 21184 w 28048"/>
                      <a:gd name="connsiteY7" fmla="*/ 11652 h 61479"/>
                      <a:gd name="connsiteX8" fmla="*/ 19337 w 28048"/>
                      <a:gd name="connsiteY8" fmla="*/ 10663 h 61479"/>
                      <a:gd name="connsiteX9" fmla="*/ 18980 w 28048"/>
                      <a:gd name="connsiteY9" fmla="*/ 10056 h 61479"/>
                      <a:gd name="connsiteX10" fmla="*/ 20778 w 28048"/>
                      <a:gd name="connsiteY10" fmla="*/ 5472 h 61479"/>
                      <a:gd name="connsiteX11" fmla="*/ 26921 w 28048"/>
                      <a:gd name="connsiteY11" fmla="*/ 484 h 61479"/>
                      <a:gd name="connsiteX12" fmla="*/ 25446 w 28048"/>
                      <a:gd name="connsiteY12" fmla="*/ 0 h 61479"/>
                      <a:gd name="connsiteX13" fmla="*/ 23992 w 28048"/>
                      <a:gd name="connsiteY13" fmla="*/ 234 h 61479"/>
                      <a:gd name="connsiteX14" fmla="*/ 16039 w 28048"/>
                      <a:gd name="connsiteY14" fmla="*/ 4960 h 61479"/>
                      <a:gd name="connsiteX15" fmla="*/ 11776 w 28048"/>
                      <a:gd name="connsiteY15" fmla="*/ 13926 h 61479"/>
                      <a:gd name="connsiteX16" fmla="*/ 13110 w 28048"/>
                      <a:gd name="connsiteY16" fmla="*/ 22236 h 61479"/>
                      <a:gd name="connsiteX17" fmla="*/ 1 w 28048"/>
                      <a:gd name="connsiteY17" fmla="*/ 61479 h 61479"/>
                      <a:gd name="connsiteX0" fmla="*/ 8564 w 16585"/>
                      <a:gd name="connsiteY0" fmla="*/ 23427 h 23427"/>
                      <a:gd name="connsiteX1" fmla="*/ 12077 w 16585"/>
                      <a:gd name="connsiteY1" fmla="*/ 19236 h 23427"/>
                      <a:gd name="connsiteX2" fmla="*/ 14958 w 16585"/>
                      <a:gd name="connsiteY2" fmla="*/ 14390 h 23427"/>
                      <a:gd name="connsiteX3" fmla="*/ 16300 w 16585"/>
                      <a:gd name="connsiteY3" fmla="*/ 4335 h 23427"/>
                      <a:gd name="connsiteX4" fmla="*/ 16244 w 16585"/>
                      <a:gd name="connsiteY4" fmla="*/ 4341 h 23427"/>
                      <a:gd name="connsiteX5" fmla="*/ 13410 w 16585"/>
                      <a:gd name="connsiteY5" fmla="*/ 7342 h 23427"/>
                      <a:gd name="connsiteX6" fmla="*/ 11589 w 16585"/>
                      <a:gd name="connsiteY6" fmla="*/ 10640 h 23427"/>
                      <a:gd name="connsiteX7" fmla="*/ 9721 w 16585"/>
                      <a:gd name="connsiteY7" fmla="*/ 11652 h 23427"/>
                      <a:gd name="connsiteX8" fmla="*/ 7874 w 16585"/>
                      <a:gd name="connsiteY8" fmla="*/ 10663 h 23427"/>
                      <a:gd name="connsiteX9" fmla="*/ 7517 w 16585"/>
                      <a:gd name="connsiteY9" fmla="*/ 10056 h 23427"/>
                      <a:gd name="connsiteX10" fmla="*/ 9315 w 16585"/>
                      <a:gd name="connsiteY10" fmla="*/ 5472 h 23427"/>
                      <a:gd name="connsiteX11" fmla="*/ 15458 w 16585"/>
                      <a:gd name="connsiteY11" fmla="*/ 484 h 23427"/>
                      <a:gd name="connsiteX12" fmla="*/ 13983 w 16585"/>
                      <a:gd name="connsiteY12" fmla="*/ 0 h 23427"/>
                      <a:gd name="connsiteX13" fmla="*/ 12529 w 16585"/>
                      <a:gd name="connsiteY13" fmla="*/ 234 h 23427"/>
                      <a:gd name="connsiteX14" fmla="*/ 4576 w 16585"/>
                      <a:gd name="connsiteY14" fmla="*/ 4960 h 23427"/>
                      <a:gd name="connsiteX15" fmla="*/ 313 w 16585"/>
                      <a:gd name="connsiteY15" fmla="*/ 13926 h 23427"/>
                      <a:gd name="connsiteX16" fmla="*/ 1647 w 16585"/>
                      <a:gd name="connsiteY16" fmla="*/ 22236 h 23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6585" h="23427" extrusionOk="0">
                        <a:moveTo>
                          <a:pt x="8564" y="23427"/>
                        </a:moveTo>
                        <a:lnTo>
                          <a:pt x="12077" y="19236"/>
                        </a:lnTo>
                        <a:cubicBezTo>
                          <a:pt x="12077" y="19236"/>
                          <a:pt x="15018" y="15736"/>
                          <a:pt x="14958" y="14390"/>
                        </a:cubicBezTo>
                        <a:cubicBezTo>
                          <a:pt x="14899" y="13054"/>
                          <a:pt x="17414" y="4335"/>
                          <a:pt x="16300" y="4335"/>
                        </a:cubicBezTo>
                        <a:cubicBezTo>
                          <a:pt x="16282" y="4335"/>
                          <a:pt x="16264" y="4337"/>
                          <a:pt x="16244" y="4341"/>
                        </a:cubicBezTo>
                        <a:cubicBezTo>
                          <a:pt x="14982" y="4615"/>
                          <a:pt x="14303" y="5127"/>
                          <a:pt x="13410" y="7342"/>
                        </a:cubicBezTo>
                        <a:cubicBezTo>
                          <a:pt x="12994" y="8366"/>
                          <a:pt x="12267" y="9604"/>
                          <a:pt x="11589" y="10640"/>
                        </a:cubicBezTo>
                        <a:cubicBezTo>
                          <a:pt x="11150" y="11312"/>
                          <a:pt x="10436" y="11652"/>
                          <a:pt x="9721" y="11652"/>
                        </a:cubicBezTo>
                        <a:cubicBezTo>
                          <a:pt x="9019" y="11652"/>
                          <a:pt x="8316" y="11324"/>
                          <a:pt x="7874" y="10663"/>
                        </a:cubicBezTo>
                        <a:cubicBezTo>
                          <a:pt x="7743" y="10473"/>
                          <a:pt x="7624" y="10282"/>
                          <a:pt x="7517" y="10056"/>
                        </a:cubicBezTo>
                        <a:cubicBezTo>
                          <a:pt x="7112" y="9294"/>
                          <a:pt x="7671" y="7163"/>
                          <a:pt x="9315" y="5472"/>
                        </a:cubicBezTo>
                        <a:cubicBezTo>
                          <a:pt x="11767" y="2936"/>
                          <a:pt x="16006" y="1734"/>
                          <a:pt x="15458" y="484"/>
                        </a:cubicBezTo>
                        <a:cubicBezTo>
                          <a:pt x="15309" y="146"/>
                          <a:pt x="14670" y="0"/>
                          <a:pt x="13983" y="0"/>
                        </a:cubicBezTo>
                        <a:cubicBezTo>
                          <a:pt x="13460" y="0"/>
                          <a:pt x="12910" y="84"/>
                          <a:pt x="12529" y="234"/>
                        </a:cubicBezTo>
                        <a:cubicBezTo>
                          <a:pt x="11874" y="484"/>
                          <a:pt x="6195" y="3020"/>
                          <a:pt x="4576" y="4960"/>
                        </a:cubicBezTo>
                        <a:cubicBezTo>
                          <a:pt x="4159" y="5449"/>
                          <a:pt x="-1353" y="10032"/>
                          <a:pt x="313" y="13926"/>
                        </a:cubicBezTo>
                        <a:cubicBezTo>
                          <a:pt x="313" y="13926"/>
                          <a:pt x="1671" y="20367"/>
                          <a:pt x="1647" y="22236"/>
                        </a:cubicBezTo>
                      </a:path>
                    </a:pathLst>
                  </a:custGeom>
                  <a:solidFill>
                    <a:srgbClr val="F7B48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" name="Google Shape;1018;p23">
                    <a:extLst>
                      <a:ext uri="{FF2B5EF4-FFF2-40B4-BE49-F238E27FC236}">
                        <a16:creationId xmlns:a16="http://schemas.microsoft.com/office/drawing/2014/main" id="{83CCE272-6FD9-4019-8E75-A9412603257D}"/>
                      </a:ext>
                    </a:extLst>
                  </p:cNvPr>
                  <p:cNvSpPr/>
                  <p:nvPr/>
                </p:nvSpPr>
                <p:spPr>
                  <a:xfrm>
                    <a:off x="16231543" y="2837866"/>
                    <a:ext cx="1741411" cy="4020134"/>
                  </a:xfrm>
                  <a:custGeom>
                    <a:avLst/>
                    <a:gdLst>
                      <a:gd name="connsiteX0" fmla="*/ 25446 w 28048"/>
                      <a:gd name="connsiteY0" fmla="*/ 0 h 72290"/>
                      <a:gd name="connsiteX1" fmla="*/ 23992 w 28048"/>
                      <a:gd name="connsiteY1" fmla="*/ 234 h 72290"/>
                      <a:gd name="connsiteX2" fmla="*/ 16039 w 28048"/>
                      <a:gd name="connsiteY2" fmla="*/ 4960 h 72290"/>
                      <a:gd name="connsiteX3" fmla="*/ 11776 w 28048"/>
                      <a:gd name="connsiteY3" fmla="*/ 13926 h 72290"/>
                      <a:gd name="connsiteX4" fmla="*/ 13110 w 28048"/>
                      <a:gd name="connsiteY4" fmla="*/ 22236 h 72290"/>
                      <a:gd name="connsiteX5" fmla="*/ 1 w 28048"/>
                      <a:gd name="connsiteY5" fmla="*/ 61479 h 72290"/>
                      <a:gd name="connsiteX6" fmla="*/ 5157 w 28048"/>
                      <a:gd name="connsiteY6" fmla="*/ 72290 h 72290"/>
                      <a:gd name="connsiteX7" fmla="*/ 6502 w 28048"/>
                      <a:gd name="connsiteY7" fmla="*/ 72064 h 72290"/>
                      <a:gd name="connsiteX8" fmla="*/ 21682 w 28048"/>
                      <a:gd name="connsiteY8" fmla="*/ 61575 h 72290"/>
                      <a:gd name="connsiteX9" fmla="*/ 18075 w 28048"/>
                      <a:gd name="connsiteY9" fmla="*/ 58312 h 72290"/>
                      <a:gd name="connsiteX10" fmla="*/ 20027 w 28048"/>
                      <a:gd name="connsiteY10" fmla="*/ 23427 h 72290"/>
                      <a:gd name="connsiteX11" fmla="*/ 26421 w 28048"/>
                      <a:gd name="connsiteY11" fmla="*/ 14390 h 72290"/>
                      <a:gd name="connsiteX12" fmla="*/ 27763 w 28048"/>
                      <a:gd name="connsiteY12" fmla="*/ 4335 h 72290"/>
                      <a:gd name="connsiteX13" fmla="*/ 27707 w 28048"/>
                      <a:gd name="connsiteY13" fmla="*/ 4341 h 72290"/>
                      <a:gd name="connsiteX14" fmla="*/ 24873 w 28048"/>
                      <a:gd name="connsiteY14" fmla="*/ 7342 h 72290"/>
                      <a:gd name="connsiteX15" fmla="*/ 23052 w 28048"/>
                      <a:gd name="connsiteY15" fmla="*/ 10640 h 72290"/>
                      <a:gd name="connsiteX16" fmla="*/ 21184 w 28048"/>
                      <a:gd name="connsiteY16" fmla="*/ 11652 h 72290"/>
                      <a:gd name="connsiteX17" fmla="*/ 19337 w 28048"/>
                      <a:gd name="connsiteY17" fmla="*/ 10663 h 72290"/>
                      <a:gd name="connsiteX18" fmla="*/ 18980 w 28048"/>
                      <a:gd name="connsiteY18" fmla="*/ 10056 h 72290"/>
                      <a:gd name="connsiteX19" fmla="*/ 20778 w 28048"/>
                      <a:gd name="connsiteY19" fmla="*/ 5472 h 72290"/>
                      <a:gd name="connsiteX20" fmla="*/ 26921 w 28048"/>
                      <a:gd name="connsiteY20" fmla="*/ 484 h 72290"/>
                      <a:gd name="connsiteX21" fmla="*/ 25446 w 28048"/>
                      <a:gd name="connsiteY21" fmla="*/ 0 h 72290"/>
                      <a:gd name="connsiteX0" fmla="*/ 25446 w 28048"/>
                      <a:gd name="connsiteY0" fmla="*/ 0 h 72290"/>
                      <a:gd name="connsiteX1" fmla="*/ 23992 w 28048"/>
                      <a:gd name="connsiteY1" fmla="*/ 234 h 72290"/>
                      <a:gd name="connsiteX2" fmla="*/ 16039 w 28048"/>
                      <a:gd name="connsiteY2" fmla="*/ 4960 h 72290"/>
                      <a:gd name="connsiteX3" fmla="*/ 13110 w 28048"/>
                      <a:gd name="connsiteY3" fmla="*/ 22236 h 72290"/>
                      <a:gd name="connsiteX4" fmla="*/ 1 w 28048"/>
                      <a:gd name="connsiteY4" fmla="*/ 61479 h 72290"/>
                      <a:gd name="connsiteX5" fmla="*/ 5157 w 28048"/>
                      <a:gd name="connsiteY5" fmla="*/ 72290 h 72290"/>
                      <a:gd name="connsiteX6" fmla="*/ 6502 w 28048"/>
                      <a:gd name="connsiteY6" fmla="*/ 72064 h 72290"/>
                      <a:gd name="connsiteX7" fmla="*/ 21682 w 28048"/>
                      <a:gd name="connsiteY7" fmla="*/ 61575 h 72290"/>
                      <a:gd name="connsiteX8" fmla="*/ 18075 w 28048"/>
                      <a:gd name="connsiteY8" fmla="*/ 58312 h 72290"/>
                      <a:gd name="connsiteX9" fmla="*/ 20027 w 28048"/>
                      <a:gd name="connsiteY9" fmla="*/ 23427 h 72290"/>
                      <a:gd name="connsiteX10" fmla="*/ 26421 w 28048"/>
                      <a:gd name="connsiteY10" fmla="*/ 14390 h 72290"/>
                      <a:gd name="connsiteX11" fmla="*/ 27763 w 28048"/>
                      <a:gd name="connsiteY11" fmla="*/ 4335 h 72290"/>
                      <a:gd name="connsiteX12" fmla="*/ 27707 w 28048"/>
                      <a:gd name="connsiteY12" fmla="*/ 4341 h 72290"/>
                      <a:gd name="connsiteX13" fmla="*/ 24873 w 28048"/>
                      <a:gd name="connsiteY13" fmla="*/ 7342 h 72290"/>
                      <a:gd name="connsiteX14" fmla="*/ 23052 w 28048"/>
                      <a:gd name="connsiteY14" fmla="*/ 10640 h 72290"/>
                      <a:gd name="connsiteX15" fmla="*/ 21184 w 28048"/>
                      <a:gd name="connsiteY15" fmla="*/ 11652 h 72290"/>
                      <a:gd name="connsiteX16" fmla="*/ 19337 w 28048"/>
                      <a:gd name="connsiteY16" fmla="*/ 10663 h 72290"/>
                      <a:gd name="connsiteX17" fmla="*/ 18980 w 28048"/>
                      <a:gd name="connsiteY17" fmla="*/ 10056 h 72290"/>
                      <a:gd name="connsiteX18" fmla="*/ 20778 w 28048"/>
                      <a:gd name="connsiteY18" fmla="*/ 5472 h 72290"/>
                      <a:gd name="connsiteX19" fmla="*/ 26921 w 28048"/>
                      <a:gd name="connsiteY19" fmla="*/ 484 h 72290"/>
                      <a:gd name="connsiteX20" fmla="*/ 25446 w 28048"/>
                      <a:gd name="connsiteY20" fmla="*/ 0 h 72290"/>
                      <a:gd name="connsiteX0" fmla="*/ 25446 w 28048"/>
                      <a:gd name="connsiteY0" fmla="*/ 1476 h 73766"/>
                      <a:gd name="connsiteX1" fmla="*/ 23992 w 28048"/>
                      <a:gd name="connsiteY1" fmla="*/ 1710 h 73766"/>
                      <a:gd name="connsiteX2" fmla="*/ 13110 w 28048"/>
                      <a:gd name="connsiteY2" fmla="*/ 23712 h 73766"/>
                      <a:gd name="connsiteX3" fmla="*/ 1 w 28048"/>
                      <a:gd name="connsiteY3" fmla="*/ 62955 h 73766"/>
                      <a:gd name="connsiteX4" fmla="*/ 5157 w 28048"/>
                      <a:gd name="connsiteY4" fmla="*/ 73766 h 73766"/>
                      <a:gd name="connsiteX5" fmla="*/ 6502 w 28048"/>
                      <a:gd name="connsiteY5" fmla="*/ 73540 h 73766"/>
                      <a:gd name="connsiteX6" fmla="*/ 21682 w 28048"/>
                      <a:gd name="connsiteY6" fmla="*/ 63051 h 73766"/>
                      <a:gd name="connsiteX7" fmla="*/ 18075 w 28048"/>
                      <a:gd name="connsiteY7" fmla="*/ 59788 h 73766"/>
                      <a:gd name="connsiteX8" fmla="*/ 20027 w 28048"/>
                      <a:gd name="connsiteY8" fmla="*/ 24903 h 73766"/>
                      <a:gd name="connsiteX9" fmla="*/ 26421 w 28048"/>
                      <a:gd name="connsiteY9" fmla="*/ 15866 h 73766"/>
                      <a:gd name="connsiteX10" fmla="*/ 27763 w 28048"/>
                      <a:gd name="connsiteY10" fmla="*/ 5811 h 73766"/>
                      <a:gd name="connsiteX11" fmla="*/ 27707 w 28048"/>
                      <a:gd name="connsiteY11" fmla="*/ 5817 h 73766"/>
                      <a:gd name="connsiteX12" fmla="*/ 24873 w 28048"/>
                      <a:gd name="connsiteY12" fmla="*/ 8818 h 73766"/>
                      <a:gd name="connsiteX13" fmla="*/ 23052 w 28048"/>
                      <a:gd name="connsiteY13" fmla="*/ 12116 h 73766"/>
                      <a:gd name="connsiteX14" fmla="*/ 21184 w 28048"/>
                      <a:gd name="connsiteY14" fmla="*/ 13128 h 73766"/>
                      <a:gd name="connsiteX15" fmla="*/ 19337 w 28048"/>
                      <a:gd name="connsiteY15" fmla="*/ 12139 h 73766"/>
                      <a:gd name="connsiteX16" fmla="*/ 18980 w 28048"/>
                      <a:gd name="connsiteY16" fmla="*/ 11532 h 73766"/>
                      <a:gd name="connsiteX17" fmla="*/ 20778 w 28048"/>
                      <a:gd name="connsiteY17" fmla="*/ 6948 h 73766"/>
                      <a:gd name="connsiteX18" fmla="*/ 26921 w 28048"/>
                      <a:gd name="connsiteY18" fmla="*/ 1960 h 73766"/>
                      <a:gd name="connsiteX19" fmla="*/ 25446 w 28048"/>
                      <a:gd name="connsiteY19" fmla="*/ 1476 h 73766"/>
                      <a:gd name="connsiteX0" fmla="*/ 25446 w 28048"/>
                      <a:gd name="connsiteY0" fmla="*/ 1476 h 73766"/>
                      <a:gd name="connsiteX1" fmla="*/ 23992 w 28048"/>
                      <a:gd name="connsiteY1" fmla="*/ 1710 h 73766"/>
                      <a:gd name="connsiteX2" fmla="*/ 13110 w 28048"/>
                      <a:gd name="connsiteY2" fmla="*/ 23712 h 73766"/>
                      <a:gd name="connsiteX3" fmla="*/ 1 w 28048"/>
                      <a:gd name="connsiteY3" fmla="*/ 62955 h 73766"/>
                      <a:gd name="connsiteX4" fmla="*/ 5157 w 28048"/>
                      <a:gd name="connsiteY4" fmla="*/ 73766 h 73766"/>
                      <a:gd name="connsiteX5" fmla="*/ 6502 w 28048"/>
                      <a:gd name="connsiteY5" fmla="*/ 73540 h 73766"/>
                      <a:gd name="connsiteX6" fmla="*/ 21682 w 28048"/>
                      <a:gd name="connsiteY6" fmla="*/ 63051 h 73766"/>
                      <a:gd name="connsiteX7" fmla="*/ 18075 w 28048"/>
                      <a:gd name="connsiteY7" fmla="*/ 59788 h 73766"/>
                      <a:gd name="connsiteX8" fmla="*/ 20027 w 28048"/>
                      <a:gd name="connsiteY8" fmla="*/ 24903 h 73766"/>
                      <a:gd name="connsiteX9" fmla="*/ 26421 w 28048"/>
                      <a:gd name="connsiteY9" fmla="*/ 15866 h 73766"/>
                      <a:gd name="connsiteX10" fmla="*/ 27763 w 28048"/>
                      <a:gd name="connsiteY10" fmla="*/ 5811 h 73766"/>
                      <a:gd name="connsiteX11" fmla="*/ 27707 w 28048"/>
                      <a:gd name="connsiteY11" fmla="*/ 5817 h 73766"/>
                      <a:gd name="connsiteX12" fmla="*/ 24873 w 28048"/>
                      <a:gd name="connsiteY12" fmla="*/ 8818 h 73766"/>
                      <a:gd name="connsiteX13" fmla="*/ 23052 w 28048"/>
                      <a:gd name="connsiteY13" fmla="*/ 12116 h 73766"/>
                      <a:gd name="connsiteX14" fmla="*/ 21184 w 28048"/>
                      <a:gd name="connsiteY14" fmla="*/ 13128 h 73766"/>
                      <a:gd name="connsiteX15" fmla="*/ 19337 w 28048"/>
                      <a:gd name="connsiteY15" fmla="*/ 12139 h 73766"/>
                      <a:gd name="connsiteX16" fmla="*/ 18980 w 28048"/>
                      <a:gd name="connsiteY16" fmla="*/ 11532 h 73766"/>
                      <a:gd name="connsiteX17" fmla="*/ 26921 w 28048"/>
                      <a:gd name="connsiteY17" fmla="*/ 1960 h 73766"/>
                      <a:gd name="connsiteX18" fmla="*/ 25446 w 28048"/>
                      <a:gd name="connsiteY18" fmla="*/ 1476 h 73766"/>
                      <a:gd name="connsiteX0" fmla="*/ 25446 w 28048"/>
                      <a:gd name="connsiteY0" fmla="*/ 1476 h 73766"/>
                      <a:gd name="connsiteX1" fmla="*/ 23992 w 28048"/>
                      <a:gd name="connsiteY1" fmla="*/ 1710 h 73766"/>
                      <a:gd name="connsiteX2" fmla="*/ 13110 w 28048"/>
                      <a:gd name="connsiteY2" fmla="*/ 23712 h 73766"/>
                      <a:gd name="connsiteX3" fmla="*/ 1 w 28048"/>
                      <a:gd name="connsiteY3" fmla="*/ 62955 h 73766"/>
                      <a:gd name="connsiteX4" fmla="*/ 5157 w 28048"/>
                      <a:gd name="connsiteY4" fmla="*/ 73766 h 73766"/>
                      <a:gd name="connsiteX5" fmla="*/ 6502 w 28048"/>
                      <a:gd name="connsiteY5" fmla="*/ 73540 h 73766"/>
                      <a:gd name="connsiteX6" fmla="*/ 21682 w 28048"/>
                      <a:gd name="connsiteY6" fmla="*/ 63051 h 73766"/>
                      <a:gd name="connsiteX7" fmla="*/ 18075 w 28048"/>
                      <a:gd name="connsiteY7" fmla="*/ 59788 h 73766"/>
                      <a:gd name="connsiteX8" fmla="*/ 20027 w 28048"/>
                      <a:gd name="connsiteY8" fmla="*/ 24903 h 73766"/>
                      <a:gd name="connsiteX9" fmla="*/ 26421 w 28048"/>
                      <a:gd name="connsiteY9" fmla="*/ 15866 h 73766"/>
                      <a:gd name="connsiteX10" fmla="*/ 27763 w 28048"/>
                      <a:gd name="connsiteY10" fmla="*/ 5811 h 73766"/>
                      <a:gd name="connsiteX11" fmla="*/ 27707 w 28048"/>
                      <a:gd name="connsiteY11" fmla="*/ 5817 h 73766"/>
                      <a:gd name="connsiteX12" fmla="*/ 24873 w 28048"/>
                      <a:gd name="connsiteY12" fmla="*/ 8818 h 73766"/>
                      <a:gd name="connsiteX13" fmla="*/ 23052 w 28048"/>
                      <a:gd name="connsiteY13" fmla="*/ 12116 h 73766"/>
                      <a:gd name="connsiteX14" fmla="*/ 21184 w 28048"/>
                      <a:gd name="connsiteY14" fmla="*/ 13128 h 73766"/>
                      <a:gd name="connsiteX15" fmla="*/ 19337 w 28048"/>
                      <a:gd name="connsiteY15" fmla="*/ 12139 h 73766"/>
                      <a:gd name="connsiteX16" fmla="*/ 26921 w 28048"/>
                      <a:gd name="connsiteY16" fmla="*/ 1960 h 73766"/>
                      <a:gd name="connsiteX17" fmla="*/ 25446 w 28048"/>
                      <a:gd name="connsiteY17" fmla="*/ 1476 h 73766"/>
                      <a:gd name="connsiteX0" fmla="*/ 25446 w 28048"/>
                      <a:gd name="connsiteY0" fmla="*/ 1476 h 73766"/>
                      <a:gd name="connsiteX1" fmla="*/ 23992 w 28048"/>
                      <a:gd name="connsiteY1" fmla="*/ 1710 h 73766"/>
                      <a:gd name="connsiteX2" fmla="*/ 13110 w 28048"/>
                      <a:gd name="connsiteY2" fmla="*/ 23712 h 73766"/>
                      <a:gd name="connsiteX3" fmla="*/ 1 w 28048"/>
                      <a:gd name="connsiteY3" fmla="*/ 62955 h 73766"/>
                      <a:gd name="connsiteX4" fmla="*/ 5157 w 28048"/>
                      <a:gd name="connsiteY4" fmla="*/ 73766 h 73766"/>
                      <a:gd name="connsiteX5" fmla="*/ 6502 w 28048"/>
                      <a:gd name="connsiteY5" fmla="*/ 73540 h 73766"/>
                      <a:gd name="connsiteX6" fmla="*/ 21682 w 28048"/>
                      <a:gd name="connsiteY6" fmla="*/ 63051 h 73766"/>
                      <a:gd name="connsiteX7" fmla="*/ 18075 w 28048"/>
                      <a:gd name="connsiteY7" fmla="*/ 59788 h 73766"/>
                      <a:gd name="connsiteX8" fmla="*/ 20027 w 28048"/>
                      <a:gd name="connsiteY8" fmla="*/ 24903 h 73766"/>
                      <a:gd name="connsiteX9" fmla="*/ 26421 w 28048"/>
                      <a:gd name="connsiteY9" fmla="*/ 15866 h 73766"/>
                      <a:gd name="connsiteX10" fmla="*/ 27763 w 28048"/>
                      <a:gd name="connsiteY10" fmla="*/ 5811 h 73766"/>
                      <a:gd name="connsiteX11" fmla="*/ 27707 w 28048"/>
                      <a:gd name="connsiteY11" fmla="*/ 5817 h 73766"/>
                      <a:gd name="connsiteX12" fmla="*/ 24873 w 28048"/>
                      <a:gd name="connsiteY12" fmla="*/ 8818 h 73766"/>
                      <a:gd name="connsiteX13" fmla="*/ 23052 w 28048"/>
                      <a:gd name="connsiteY13" fmla="*/ 12116 h 73766"/>
                      <a:gd name="connsiteX14" fmla="*/ 21184 w 28048"/>
                      <a:gd name="connsiteY14" fmla="*/ 13128 h 73766"/>
                      <a:gd name="connsiteX15" fmla="*/ 26921 w 28048"/>
                      <a:gd name="connsiteY15" fmla="*/ 1960 h 73766"/>
                      <a:gd name="connsiteX16" fmla="*/ 25446 w 28048"/>
                      <a:gd name="connsiteY16" fmla="*/ 1476 h 73766"/>
                      <a:gd name="connsiteX0" fmla="*/ 25446 w 28048"/>
                      <a:gd name="connsiteY0" fmla="*/ 1476 h 73766"/>
                      <a:gd name="connsiteX1" fmla="*/ 23992 w 28048"/>
                      <a:gd name="connsiteY1" fmla="*/ 1710 h 73766"/>
                      <a:gd name="connsiteX2" fmla="*/ 13110 w 28048"/>
                      <a:gd name="connsiteY2" fmla="*/ 23712 h 73766"/>
                      <a:gd name="connsiteX3" fmla="*/ 1 w 28048"/>
                      <a:gd name="connsiteY3" fmla="*/ 62955 h 73766"/>
                      <a:gd name="connsiteX4" fmla="*/ 5157 w 28048"/>
                      <a:gd name="connsiteY4" fmla="*/ 73766 h 73766"/>
                      <a:gd name="connsiteX5" fmla="*/ 6502 w 28048"/>
                      <a:gd name="connsiteY5" fmla="*/ 73540 h 73766"/>
                      <a:gd name="connsiteX6" fmla="*/ 21682 w 28048"/>
                      <a:gd name="connsiteY6" fmla="*/ 63051 h 73766"/>
                      <a:gd name="connsiteX7" fmla="*/ 18075 w 28048"/>
                      <a:gd name="connsiteY7" fmla="*/ 59788 h 73766"/>
                      <a:gd name="connsiteX8" fmla="*/ 20027 w 28048"/>
                      <a:gd name="connsiteY8" fmla="*/ 24903 h 73766"/>
                      <a:gd name="connsiteX9" fmla="*/ 26421 w 28048"/>
                      <a:gd name="connsiteY9" fmla="*/ 15866 h 73766"/>
                      <a:gd name="connsiteX10" fmla="*/ 27763 w 28048"/>
                      <a:gd name="connsiteY10" fmla="*/ 5811 h 73766"/>
                      <a:gd name="connsiteX11" fmla="*/ 27707 w 28048"/>
                      <a:gd name="connsiteY11" fmla="*/ 5817 h 73766"/>
                      <a:gd name="connsiteX12" fmla="*/ 24873 w 28048"/>
                      <a:gd name="connsiteY12" fmla="*/ 8818 h 73766"/>
                      <a:gd name="connsiteX13" fmla="*/ 23052 w 28048"/>
                      <a:gd name="connsiteY13" fmla="*/ 12116 h 73766"/>
                      <a:gd name="connsiteX14" fmla="*/ 26921 w 28048"/>
                      <a:gd name="connsiteY14" fmla="*/ 1960 h 73766"/>
                      <a:gd name="connsiteX15" fmla="*/ 25446 w 28048"/>
                      <a:gd name="connsiteY15" fmla="*/ 1476 h 73766"/>
                      <a:gd name="connsiteX0" fmla="*/ 25446 w 28048"/>
                      <a:gd name="connsiteY0" fmla="*/ 1476 h 73766"/>
                      <a:gd name="connsiteX1" fmla="*/ 23992 w 28048"/>
                      <a:gd name="connsiteY1" fmla="*/ 1710 h 73766"/>
                      <a:gd name="connsiteX2" fmla="*/ 13110 w 28048"/>
                      <a:gd name="connsiteY2" fmla="*/ 23712 h 73766"/>
                      <a:gd name="connsiteX3" fmla="*/ 1 w 28048"/>
                      <a:gd name="connsiteY3" fmla="*/ 62955 h 73766"/>
                      <a:gd name="connsiteX4" fmla="*/ 5157 w 28048"/>
                      <a:gd name="connsiteY4" fmla="*/ 73766 h 73766"/>
                      <a:gd name="connsiteX5" fmla="*/ 6502 w 28048"/>
                      <a:gd name="connsiteY5" fmla="*/ 73540 h 73766"/>
                      <a:gd name="connsiteX6" fmla="*/ 21682 w 28048"/>
                      <a:gd name="connsiteY6" fmla="*/ 63051 h 73766"/>
                      <a:gd name="connsiteX7" fmla="*/ 18075 w 28048"/>
                      <a:gd name="connsiteY7" fmla="*/ 59788 h 73766"/>
                      <a:gd name="connsiteX8" fmla="*/ 20027 w 28048"/>
                      <a:gd name="connsiteY8" fmla="*/ 24903 h 73766"/>
                      <a:gd name="connsiteX9" fmla="*/ 26421 w 28048"/>
                      <a:gd name="connsiteY9" fmla="*/ 15866 h 73766"/>
                      <a:gd name="connsiteX10" fmla="*/ 27763 w 28048"/>
                      <a:gd name="connsiteY10" fmla="*/ 5811 h 73766"/>
                      <a:gd name="connsiteX11" fmla="*/ 27707 w 28048"/>
                      <a:gd name="connsiteY11" fmla="*/ 5817 h 73766"/>
                      <a:gd name="connsiteX12" fmla="*/ 24873 w 28048"/>
                      <a:gd name="connsiteY12" fmla="*/ 8818 h 73766"/>
                      <a:gd name="connsiteX13" fmla="*/ 26921 w 28048"/>
                      <a:gd name="connsiteY13" fmla="*/ 1960 h 73766"/>
                      <a:gd name="connsiteX14" fmla="*/ 25446 w 28048"/>
                      <a:gd name="connsiteY14" fmla="*/ 1476 h 73766"/>
                      <a:gd name="connsiteX0" fmla="*/ 25446 w 28048"/>
                      <a:gd name="connsiteY0" fmla="*/ 1476 h 73766"/>
                      <a:gd name="connsiteX1" fmla="*/ 23992 w 28048"/>
                      <a:gd name="connsiteY1" fmla="*/ 1710 h 73766"/>
                      <a:gd name="connsiteX2" fmla="*/ 13110 w 28048"/>
                      <a:gd name="connsiteY2" fmla="*/ 23712 h 73766"/>
                      <a:gd name="connsiteX3" fmla="*/ 1 w 28048"/>
                      <a:gd name="connsiteY3" fmla="*/ 62955 h 73766"/>
                      <a:gd name="connsiteX4" fmla="*/ 5157 w 28048"/>
                      <a:gd name="connsiteY4" fmla="*/ 73766 h 73766"/>
                      <a:gd name="connsiteX5" fmla="*/ 6502 w 28048"/>
                      <a:gd name="connsiteY5" fmla="*/ 73540 h 73766"/>
                      <a:gd name="connsiteX6" fmla="*/ 21682 w 28048"/>
                      <a:gd name="connsiteY6" fmla="*/ 63051 h 73766"/>
                      <a:gd name="connsiteX7" fmla="*/ 18075 w 28048"/>
                      <a:gd name="connsiteY7" fmla="*/ 59788 h 73766"/>
                      <a:gd name="connsiteX8" fmla="*/ 20027 w 28048"/>
                      <a:gd name="connsiteY8" fmla="*/ 24903 h 73766"/>
                      <a:gd name="connsiteX9" fmla="*/ 26421 w 28048"/>
                      <a:gd name="connsiteY9" fmla="*/ 15866 h 73766"/>
                      <a:gd name="connsiteX10" fmla="*/ 27763 w 28048"/>
                      <a:gd name="connsiteY10" fmla="*/ 5811 h 73766"/>
                      <a:gd name="connsiteX11" fmla="*/ 27707 w 28048"/>
                      <a:gd name="connsiteY11" fmla="*/ 5817 h 73766"/>
                      <a:gd name="connsiteX12" fmla="*/ 26921 w 28048"/>
                      <a:gd name="connsiteY12" fmla="*/ 1960 h 73766"/>
                      <a:gd name="connsiteX13" fmla="*/ 25446 w 28048"/>
                      <a:gd name="connsiteY13" fmla="*/ 1476 h 73766"/>
                      <a:gd name="connsiteX0" fmla="*/ 25446 w 27782"/>
                      <a:gd name="connsiteY0" fmla="*/ 1476 h 73766"/>
                      <a:gd name="connsiteX1" fmla="*/ 23992 w 27782"/>
                      <a:gd name="connsiteY1" fmla="*/ 1710 h 73766"/>
                      <a:gd name="connsiteX2" fmla="*/ 13110 w 27782"/>
                      <a:gd name="connsiteY2" fmla="*/ 23712 h 73766"/>
                      <a:gd name="connsiteX3" fmla="*/ 1 w 27782"/>
                      <a:gd name="connsiteY3" fmla="*/ 62955 h 73766"/>
                      <a:gd name="connsiteX4" fmla="*/ 5157 w 27782"/>
                      <a:gd name="connsiteY4" fmla="*/ 73766 h 73766"/>
                      <a:gd name="connsiteX5" fmla="*/ 6502 w 27782"/>
                      <a:gd name="connsiteY5" fmla="*/ 73540 h 73766"/>
                      <a:gd name="connsiteX6" fmla="*/ 21682 w 27782"/>
                      <a:gd name="connsiteY6" fmla="*/ 63051 h 73766"/>
                      <a:gd name="connsiteX7" fmla="*/ 18075 w 27782"/>
                      <a:gd name="connsiteY7" fmla="*/ 59788 h 73766"/>
                      <a:gd name="connsiteX8" fmla="*/ 20027 w 27782"/>
                      <a:gd name="connsiteY8" fmla="*/ 24903 h 73766"/>
                      <a:gd name="connsiteX9" fmla="*/ 27763 w 27782"/>
                      <a:gd name="connsiteY9" fmla="*/ 5811 h 73766"/>
                      <a:gd name="connsiteX10" fmla="*/ 27707 w 27782"/>
                      <a:gd name="connsiteY10" fmla="*/ 5817 h 73766"/>
                      <a:gd name="connsiteX11" fmla="*/ 26921 w 27782"/>
                      <a:gd name="connsiteY11" fmla="*/ 1960 h 73766"/>
                      <a:gd name="connsiteX12" fmla="*/ 25446 w 27782"/>
                      <a:gd name="connsiteY12" fmla="*/ 1476 h 73766"/>
                      <a:gd name="connsiteX0" fmla="*/ 25446 w 28170"/>
                      <a:gd name="connsiteY0" fmla="*/ 1476 h 73766"/>
                      <a:gd name="connsiteX1" fmla="*/ 23992 w 28170"/>
                      <a:gd name="connsiteY1" fmla="*/ 1710 h 73766"/>
                      <a:gd name="connsiteX2" fmla="*/ 13110 w 28170"/>
                      <a:gd name="connsiteY2" fmla="*/ 23712 h 73766"/>
                      <a:gd name="connsiteX3" fmla="*/ 1 w 28170"/>
                      <a:gd name="connsiteY3" fmla="*/ 62955 h 73766"/>
                      <a:gd name="connsiteX4" fmla="*/ 5157 w 28170"/>
                      <a:gd name="connsiteY4" fmla="*/ 73766 h 73766"/>
                      <a:gd name="connsiteX5" fmla="*/ 6502 w 28170"/>
                      <a:gd name="connsiteY5" fmla="*/ 73540 h 73766"/>
                      <a:gd name="connsiteX6" fmla="*/ 21682 w 28170"/>
                      <a:gd name="connsiteY6" fmla="*/ 63051 h 73766"/>
                      <a:gd name="connsiteX7" fmla="*/ 18075 w 28170"/>
                      <a:gd name="connsiteY7" fmla="*/ 59788 h 73766"/>
                      <a:gd name="connsiteX8" fmla="*/ 20027 w 28170"/>
                      <a:gd name="connsiteY8" fmla="*/ 24903 h 73766"/>
                      <a:gd name="connsiteX9" fmla="*/ 27763 w 28170"/>
                      <a:gd name="connsiteY9" fmla="*/ 5811 h 73766"/>
                      <a:gd name="connsiteX10" fmla="*/ 26921 w 28170"/>
                      <a:gd name="connsiteY10" fmla="*/ 1960 h 73766"/>
                      <a:gd name="connsiteX11" fmla="*/ 25446 w 28170"/>
                      <a:gd name="connsiteY11" fmla="*/ 1476 h 73766"/>
                      <a:gd name="connsiteX0" fmla="*/ 25446 w 27952"/>
                      <a:gd name="connsiteY0" fmla="*/ 1649 h 73939"/>
                      <a:gd name="connsiteX1" fmla="*/ 23992 w 27952"/>
                      <a:gd name="connsiteY1" fmla="*/ 1883 h 73939"/>
                      <a:gd name="connsiteX2" fmla="*/ 13110 w 27952"/>
                      <a:gd name="connsiteY2" fmla="*/ 23885 h 73939"/>
                      <a:gd name="connsiteX3" fmla="*/ 1 w 27952"/>
                      <a:gd name="connsiteY3" fmla="*/ 63128 h 73939"/>
                      <a:gd name="connsiteX4" fmla="*/ 5157 w 27952"/>
                      <a:gd name="connsiteY4" fmla="*/ 73939 h 73939"/>
                      <a:gd name="connsiteX5" fmla="*/ 6502 w 27952"/>
                      <a:gd name="connsiteY5" fmla="*/ 73713 h 73939"/>
                      <a:gd name="connsiteX6" fmla="*/ 21682 w 27952"/>
                      <a:gd name="connsiteY6" fmla="*/ 63224 h 73939"/>
                      <a:gd name="connsiteX7" fmla="*/ 18075 w 27952"/>
                      <a:gd name="connsiteY7" fmla="*/ 59961 h 73939"/>
                      <a:gd name="connsiteX8" fmla="*/ 20027 w 27952"/>
                      <a:gd name="connsiteY8" fmla="*/ 25076 h 73939"/>
                      <a:gd name="connsiteX9" fmla="*/ 27763 w 27952"/>
                      <a:gd name="connsiteY9" fmla="*/ 5984 h 73939"/>
                      <a:gd name="connsiteX10" fmla="*/ 25446 w 27952"/>
                      <a:gd name="connsiteY10" fmla="*/ 1649 h 73939"/>
                      <a:gd name="connsiteX0" fmla="*/ 25446 w 28902"/>
                      <a:gd name="connsiteY0" fmla="*/ 1649 h 73939"/>
                      <a:gd name="connsiteX1" fmla="*/ 23992 w 28902"/>
                      <a:gd name="connsiteY1" fmla="*/ 1883 h 73939"/>
                      <a:gd name="connsiteX2" fmla="*/ 13110 w 28902"/>
                      <a:gd name="connsiteY2" fmla="*/ 23885 h 73939"/>
                      <a:gd name="connsiteX3" fmla="*/ 1 w 28902"/>
                      <a:gd name="connsiteY3" fmla="*/ 63128 h 73939"/>
                      <a:gd name="connsiteX4" fmla="*/ 5157 w 28902"/>
                      <a:gd name="connsiteY4" fmla="*/ 73939 h 73939"/>
                      <a:gd name="connsiteX5" fmla="*/ 6502 w 28902"/>
                      <a:gd name="connsiteY5" fmla="*/ 73713 h 73939"/>
                      <a:gd name="connsiteX6" fmla="*/ 21682 w 28902"/>
                      <a:gd name="connsiteY6" fmla="*/ 63224 h 73939"/>
                      <a:gd name="connsiteX7" fmla="*/ 18075 w 28902"/>
                      <a:gd name="connsiteY7" fmla="*/ 59961 h 73939"/>
                      <a:gd name="connsiteX8" fmla="*/ 20027 w 28902"/>
                      <a:gd name="connsiteY8" fmla="*/ 25076 h 73939"/>
                      <a:gd name="connsiteX9" fmla="*/ 28902 w 28902"/>
                      <a:gd name="connsiteY9" fmla="*/ 7123 h 73939"/>
                      <a:gd name="connsiteX0" fmla="*/ 23992 w 28902"/>
                      <a:gd name="connsiteY0" fmla="*/ 0 h 72056"/>
                      <a:gd name="connsiteX1" fmla="*/ 13110 w 28902"/>
                      <a:gd name="connsiteY1" fmla="*/ 22002 h 72056"/>
                      <a:gd name="connsiteX2" fmla="*/ 1 w 28902"/>
                      <a:gd name="connsiteY2" fmla="*/ 61245 h 72056"/>
                      <a:gd name="connsiteX3" fmla="*/ 5157 w 28902"/>
                      <a:gd name="connsiteY3" fmla="*/ 72056 h 72056"/>
                      <a:gd name="connsiteX4" fmla="*/ 6502 w 28902"/>
                      <a:gd name="connsiteY4" fmla="*/ 71830 h 72056"/>
                      <a:gd name="connsiteX5" fmla="*/ 21682 w 28902"/>
                      <a:gd name="connsiteY5" fmla="*/ 61341 h 72056"/>
                      <a:gd name="connsiteX6" fmla="*/ 18075 w 28902"/>
                      <a:gd name="connsiteY6" fmla="*/ 58078 h 72056"/>
                      <a:gd name="connsiteX7" fmla="*/ 20027 w 28902"/>
                      <a:gd name="connsiteY7" fmla="*/ 23193 h 72056"/>
                      <a:gd name="connsiteX8" fmla="*/ 28902 w 28902"/>
                      <a:gd name="connsiteY8" fmla="*/ 5240 h 72056"/>
                      <a:gd name="connsiteX0" fmla="*/ 13110 w 28902"/>
                      <a:gd name="connsiteY0" fmla="*/ 16762 h 66816"/>
                      <a:gd name="connsiteX1" fmla="*/ 1 w 28902"/>
                      <a:gd name="connsiteY1" fmla="*/ 56005 h 66816"/>
                      <a:gd name="connsiteX2" fmla="*/ 5157 w 28902"/>
                      <a:gd name="connsiteY2" fmla="*/ 66816 h 66816"/>
                      <a:gd name="connsiteX3" fmla="*/ 6502 w 28902"/>
                      <a:gd name="connsiteY3" fmla="*/ 66590 h 66816"/>
                      <a:gd name="connsiteX4" fmla="*/ 21682 w 28902"/>
                      <a:gd name="connsiteY4" fmla="*/ 56101 h 66816"/>
                      <a:gd name="connsiteX5" fmla="*/ 18075 w 28902"/>
                      <a:gd name="connsiteY5" fmla="*/ 52838 h 66816"/>
                      <a:gd name="connsiteX6" fmla="*/ 20027 w 28902"/>
                      <a:gd name="connsiteY6" fmla="*/ 17953 h 66816"/>
                      <a:gd name="connsiteX7" fmla="*/ 28902 w 28902"/>
                      <a:gd name="connsiteY7" fmla="*/ 0 h 66816"/>
                      <a:gd name="connsiteX0" fmla="*/ 13110 w 21682"/>
                      <a:gd name="connsiteY0" fmla="*/ 0 h 50054"/>
                      <a:gd name="connsiteX1" fmla="*/ 1 w 21682"/>
                      <a:gd name="connsiteY1" fmla="*/ 39243 h 50054"/>
                      <a:gd name="connsiteX2" fmla="*/ 5157 w 21682"/>
                      <a:gd name="connsiteY2" fmla="*/ 50054 h 50054"/>
                      <a:gd name="connsiteX3" fmla="*/ 6502 w 21682"/>
                      <a:gd name="connsiteY3" fmla="*/ 49828 h 50054"/>
                      <a:gd name="connsiteX4" fmla="*/ 21682 w 21682"/>
                      <a:gd name="connsiteY4" fmla="*/ 39339 h 50054"/>
                      <a:gd name="connsiteX5" fmla="*/ 18075 w 21682"/>
                      <a:gd name="connsiteY5" fmla="*/ 36076 h 50054"/>
                      <a:gd name="connsiteX6" fmla="*/ 20027 w 21682"/>
                      <a:gd name="connsiteY6" fmla="*/ 1191 h 50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682" h="50054" extrusionOk="0">
                        <a:moveTo>
                          <a:pt x="13110" y="0"/>
                        </a:moveTo>
                        <a:cubicBezTo>
                          <a:pt x="13074" y="1858"/>
                          <a:pt x="-70" y="37505"/>
                          <a:pt x="1" y="39243"/>
                        </a:cubicBezTo>
                        <a:cubicBezTo>
                          <a:pt x="84" y="40982"/>
                          <a:pt x="1668" y="49983"/>
                          <a:pt x="5157" y="50054"/>
                        </a:cubicBezTo>
                        <a:cubicBezTo>
                          <a:pt x="5621" y="50054"/>
                          <a:pt x="6073" y="49971"/>
                          <a:pt x="6502" y="49828"/>
                        </a:cubicBezTo>
                        <a:cubicBezTo>
                          <a:pt x="13646" y="48709"/>
                          <a:pt x="19123" y="42720"/>
                          <a:pt x="21682" y="39339"/>
                        </a:cubicBezTo>
                        <a:lnTo>
                          <a:pt x="18075" y="36076"/>
                        </a:lnTo>
                        <a:cubicBezTo>
                          <a:pt x="18968" y="25754"/>
                          <a:pt x="20027" y="1191"/>
                          <a:pt x="20027" y="1191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13" name="Google Shape;1009;p23">
                  <a:extLst>
                    <a:ext uri="{FF2B5EF4-FFF2-40B4-BE49-F238E27FC236}">
                      <a16:creationId xmlns:a16="http://schemas.microsoft.com/office/drawing/2014/main" id="{2ED82628-1B04-44D6-B724-48C13AD2F82C}"/>
                    </a:ext>
                  </a:extLst>
                </p:cNvPr>
                <p:cNvSpPr/>
                <p:nvPr/>
              </p:nvSpPr>
              <p:spPr>
                <a:xfrm rot="375473">
                  <a:off x="20736515" y="-47775"/>
                  <a:ext cx="607671" cy="126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" h="1548" extrusionOk="0">
                      <a:moveTo>
                        <a:pt x="3878" y="1"/>
                      </a:moveTo>
                      <a:cubicBezTo>
                        <a:pt x="2859" y="1"/>
                        <a:pt x="1644" y="240"/>
                        <a:pt x="286" y="955"/>
                      </a:cubicBezTo>
                      <a:cubicBezTo>
                        <a:pt x="0" y="1098"/>
                        <a:pt x="107" y="1539"/>
                        <a:pt x="441" y="1539"/>
                      </a:cubicBezTo>
                      <a:cubicBezTo>
                        <a:pt x="488" y="1539"/>
                        <a:pt x="536" y="1527"/>
                        <a:pt x="572" y="1503"/>
                      </a:cubicBezTo>
                      <a:cubicBezTo>
                        <a:pt x="1831" y="840"/>
                        <a:pt x="2950" y="620"/>
                        <a:pt x="3881" y="620"/>
                      </a:cubicBezTo>
                      <a:cubicBezTo>
                        <a:pt x="5661" y="620"/>
                        <a:pt x="6752" y="1424"/>
                        <a:pt x="6823" y="1479"/>
                      </a:cubicBezTo>
                      <a:cubicBezTo>
                        <a:pt x="6886" y="1527"/>
                        <a:pt x="6951" y="1547"/>
                        <a:pt x="7012" y="1547"/>
                      </a:cubicBezTo>
                      <a:cubicBezTo>
                        <a:pt x="7272" y="1547"/>
                        <a:pt x="7464" y="1181"/>
                        <a:pt x="7204" y="979"/>
                      </a:cubicBezTo>
                      <a:cubicBezTo>
                        <a:pt x="7125" y="924"/>
                        <a:pt x="5880" y="1"/>
                        <a:pt x="38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4" name="Google Shape;1009;p23">
                  <a:extLst>
                    <a:ext uri="{FF2B5EF4-FFF2-40B4-BE49-F238E27FC236}">
                      <a16:creationId xmlns:a16="http://schemas.microsoft.com/office/drawing/2014/main" id="{2EAD572A-D24D-4C66-ADB7-F39EFD429390}"/>
                    </a:ext>
                  </a:extLst>
                </p:cNvPr>
                <p:cNvSpPr/>
                <p:nvPr/>
              </p:nvSpPr>
              <p:spPr>
                <a:xfrm rot="21150912">
                  <a:off x="19517832" y="-69802"/>
                  <a:ext cx="607671" cy="126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" h="1548" extrusionOk="0">
                      <a:moveTo>
                        <a:pt x="3878" y="1"/>
                      </a:moveTo>
                      <a:cubicBezTo>
                        <a:pt x="2859" y="1"/>
                        <a:pt x="1644" y="240"/>
                        <a:pt x="286" y="955"/>
                      </a:cubicBezTo>
                      <a:cubicBezTo>
                        <a:pt x="0" y="1098"/>
                        <a:pt x="107" y="1539"/>
                        <a:pt x="441" y="1539"/>
                      </a:cubicBezTo>
                      <a:cubicBezTo>
                        <a:pt x="488" y="1539"/>
                        <a:pt x="536" y="1527"/>
                        <a:pt x="572" y="1503"/>
                      </a:cubicBezTo>
                      <a:cubicBezTo>
                        <a:pt x="1831" y="840"/>
                        <a:pt x="2950" y="620"/>
                        <a:pt x="3881" y="620"/>
                      </a:cubicBezTo>
                      <a:cubicBezTo>
                        <a:pt x="5661" y="620"/>
                        <a:pt x="6752" y="1424"/>
                        <a:pt x="6823" y="1479"/>
                      </a:cubicBezTo>
                      <a:cubicBezTo>
                        <a:pt x="6886" y="1527"/>
                        <a:pt x="6951" y="1547"/>
                        <a:pt x="7012" y="1547"/>
                      </a:cubicBezTo>
                      <a:cubicBezTo>
                        <a:pt x="7272" y="1547"/>
                        <a:pt x="7464" y="1181"/>
                        <a:pt x="7204" y="979"/>
                      </a:cubicBezTo>
                      <a:cubicBezTo>
                        <a:pt x="7125" y="924"/>
                        <a:pt x="5880" y="1"/>
                        <a:pt x="38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cxnSp>
            <p:nvCxnSpPr>
              <p:cNvPr id="98" name="رابط مستقيم 97">
                <a:extLst>
                  <a:ext uri="{FF2B5EF4-FFF2-40B4-BE49-F238E27FC236}">
                    <a16:creationId xmlns:a16="http://schemas.microsoft.com/office/drawing/2014/main" id="{2F657671-7787-4413-AA7F-E8E7905668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29730" y="2788019"/>
                <a:ext cx="0" cy="2266122"/>
              </a:xfrm>
              <a:prstGeom prst="line">
                <a:avLst/>
              </a:prstGeom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مجموعة 91">
              <a:extLst>
                <a:ext uri="{FF2B5EF4-FFF2-40B4-BE49-F238E27FC236}">
                  <a16:creationId xmlns:a16="http://schemas.microsoft.com/office/drawing/2014/main" id="{FFAFAC11-DC6F-4758-9A7E-6201409C5941}"/>
                </a:ext>
              </a:extLst>
            </p:cNvPr>
            <p:cNvGrpSpPr/>
            <p:nvPr/>
          </p:nvGrpSpPr>
          <p:grpSpPr>
            <a:xfrm>
              <a:off x="18609144" y="-3824408"/>
              <a:ext cx="1218808" cy="827328"/>
              <a:chOff x="18609144" y="-3824408"/>
              <a:chExt cx="1218808" cy="827328"/>
            </a:xfrm>
          </p:grpSpPr>
          <p:sp>
            <p:nvSpPr>
              <p:cNvPr id="93" name="Google Shape;940;p21">
                <a:extLst>
                  <a:ext uri="{FF2B5EF4-FFF2-40B4-BE49-F238E27FC236}">
                    <a16:creationId xmlns:a16="http://schemas.microsoft.com/office/drawing/2014/main" id="{C82416D0-6725-456E-AD11-390D1EEF6F98}"/>
                  </a:ext>
                </a:extLst>
              </p:cNvPr>
              <p:cNvSpPr/>
              <p:nvPr/>
            </p:nvSpPr>
            <p:spPr>
              <a:xfrm>
                <a:off x="18609145" y="-3824408"/>
                <a:ext cx="1218418" cy="81477"/>
              </a:xfrm>
              <a:custGeom>
                <a:avLst/>
                <a:gdLst/>
                <a:ahLst/>
                <a:cxnLst/>
                <a:rect l="l" t="t" r="r" b="b"/>
                <a:pathLst>
                  <a:path w="37684" h="2520" extrusionOk="0">
                    <a:moveTo>
                      <a:pt x="18877" y="1"/>
                    </a:moveTo>
                    <a:cubicBezTo>
                      <a:pt x="13292" y="1"/>
                      <a:pt x="7707" y="661"/>
                      <a:pt x="2239" y="1983"/>
                    </a:cubicBezTo>
                    <a:lnTo>
                      <a:pt x="1" y="2519"/>
                    </a:lnTo>
                    <a:cubicBezTo>
                      <a:pt x="6395" y="2288"/>
                      <a:pt x="12807" y="2172"/>
                      <a:pt x="19219" y="2172"/>
                    </a:cubicBezTo>
                    <a:cubicBezTo>
                      <a:pt x="25380" y="2172"/>
                      <a:pt x="31541" y="2279"/>
                      <a:pt x="37684" y="2495"/>
                    </a:cubicBezTo>
                    <a:lnTo>
                      <a:pt x="35065" y="1876"/>
                    </a:lnTo>
                    <a:cubicBezTo>
                      <a:pt x="29740" y="626"/>
                      <a:pt x="24308" y="1"/>
                      <a:pt x="18877" y="1"/>
                    </a:cubicBez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1;p21">
                <a:extLst>
                  <a:ext uri="{FF2B5EF4-FFF2-40B4-BE49-F238E27FC236}">
                    <a16:creationId xmlns:a16="http://schemas.microsoft.com/office/drawing/2014/main" id="{219D5F99-035E-4E96-89A8-A0E1BB622684}"/>
                  </a:ext>
                </a:extLst>
              </p:cNvPr>
              <p:cNvSpPr/>
              <p:nvPr/>
            </p:nvSpPr>
            <p:spPr>
              <a:xfrm>
                <a:off x="18609144" y="-3540366"/>
                <a:ext cx="1218418" cy="81510"/>
              </a:xfrm>
              <a:custGeom>
                <a:avLst/>
                <a:gdLst/>
                <a:ahLst/>
                <a:cxnLst/>
                <a:rect l="l" t="t" r="r" b="b"/>
                <a:pathLst>
                  <a:path w="37684" h="2521" extrusionOk="0">
                    <a:moveTo>
                      <a:pt x="18858" y="1"/>
                    </a:moveTo>
                    <a:cubicBezTo>
                      <a:pt x="13280" y="1"/>
                      <a:pt x="7701" y="659"/>
                      <a:pt x="2239" y="1973"/>
                    </a:cubicBezTo>
                    <a:lnTo>
                      <a:pt x="1" y="2521"/>
                    </a:lnTo>
                    <a:cubicBezTo>
                      <a:pt x="6439" y="2289"/>
                      <a:pt x="12896" y="2172"/>
                      <a:pt x="19352" y="2172"/>
                    </a:cubicBezTo>
                    <a:cubicBezTo>
                      <a:pt x="25469" y="2172"/>
                      <a:pt x="31585" y="2277"/>
                      <a:pt x="37684" y="2485"/>
                    </a:cubicBezTo>
                    <a:lnTo>
                      <a:pt x="35065" y="1878"/>
                    </a:lnTo>
                    <a:cubicBezTo>
                      <a:pt x="29734" y="626"/>
                      <a:pt x="24296" y="1"/>
                      <a:pt x="18858" y="1"/>
                    </a:cubicBez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42;p21">
                <a:extLst>
                  <a:ext uri="{FF2B5EF4-FFF2-40B4-BE49-F238E27FC236}">
                    <a16:creationId xmlns:a16="http://schemas.microsoft.com/office/drawing/2014/main" id="{6751D2F0-55B8-44BA-9262-33D5BA7B1DB9}"/>
                  </a:ext>
                </a:extLst>
              </p:cNvPr>
              <p:cNvSpPr/>
              <p:nvPr/>
            </p:nvSpPr>
            <p:spPr>
              <a:xfrm>
                <a:off x="18609534" y="-3309511"/>
                <a:ext cx="1218418" cy="81477"/>
              </a:xfrm>
              <a:custGeom>
                <a:avLst/>
                <a:gdLst/>
                <a:ahLst/>
                <a:cxnLst/>
                <a:rect l="l" t="t" r="r" b="b"/>
                <a:pathLst>
                  <a:path w="37684" h="2520" extrusionOk="0">
                    <a:moveTo>
                      <a:pt x="37684" y="0"/>
                    </a:moveTo>
                    <a:cubicBezTo>
                      <a:pt x="31286" y="231"/>
                      <a:pt x="24870" y="344"/>
                      <a:pt x="18454" y="344"/>
                    </a:cubicBezTo>
                    <a:cubicBezTo>
                      <a:pt x="12297" y="344"/>
                      <a:pt x="6140" y="240"/>
                      <a:pt x="1" y="36"/>
                    </a:cubicBezTo>
                    <a:lnTo>
                      <a:pt x="1" y="36"/>
                    </a:lnTo>
                    <a:lnTo>
                      <a:pt x="2608" y="643"/>
                    </a:lnTo>
                    <a:cubicBezTo>
                      <a:pt x="7938" y="1894"/>
                      <a:pt x="13373" y="2519"/>
                      <a:pt x="18806" y="2519"/>
                    </a:cubicBezTo>
                    <a:cubicBezTo>
                      <a:pt x="24392" y="2519"/>
                      <a:pt x="29977" y="1858"/>
                      <a:pt x="35445" y="536"/>
                    </a:cubicBezTo>
                    <a:lnTo>
                      <a:pt x="37684" y="0"/>
                    </a:ln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43;p21">
                <a:extLst>
                  <a:ext uri="{FF2B5EF4-FFF2-40B4-BE49-F238E27FC236}">
                    <a16:creationId xmlns:a16="http://schemas.microsoft.com/office/drawing/2014/main" id="{009C13C1-982E-4FCF-958A-389DB740454A}"/>
                  </a:ext>
                </a:extLst>
              </p:cNvPr>
              <p:cNvSpPr/>
              <p:nvPr/>
            </p:nvSpPr>
            <p:spPr>
              <a:xfrm>
                <a:off x="18814327" y="-3078527"/>
                <a:ext cx="808442" cy="81447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2519" extrusionOk="0">
                    <a:moveTo>
                      <a:pt x="25004" y="0"/>
                    </a:moveTo>
                    <a:cubicBezTo>
                      <a:pt x="20721" y="227"/>
                      <a:pt x="16435" y="340"/>
                      <a:pt x="12150" y="340"/>
                    </a:cubicBezTo>
                    <a:cubicBezTo>
                      <a:pt x="8098" y="340"/>
                      <a:pt x="4046" y="239"/>
                      <a:pt x="1" y="36"/>
                    </a:cubicBezTo>
                    <a:lnTo>
                      <a:pt x="1" y="36"/>
                    </a:lnTo>
                    <a:lnTo>
                      <a:pt x="1739" y="643"/>
                    </a:lnTo>
                    <a:cubicBezTo>
                      <a:pt x="5273" y="1894"/>
                      <a:pt x="8879" y="2519"/>
                      <a:pt x="12485" y="2519"/>
                    </a:cubicBezTo>
                    <a:cubicBezTo>
                      <a:pt x="16193" y="2519"/>
                      <a:pt x="19900" y="1858"/>
                      <a:pt x="23527" y="536"/>
                    </a:cubicBezTo>
                    <a:lnTo>
                      <a:pt x="25004" y="0"/>
                    </a:ln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6C563B7B-ECE5-444B-81E0-BAE9EDF02620}"/>
              </a:ext>
            </a:extLst>
          </p:cNvPr>
          <p:cNvSpPr txBox="1"/>
          <p:nvPr/>
        </p:nvSpPr>
        <p:spPr>
          <a:xfrm>
            <a:off x="6180157" y="1837783"/>
            <a:ext cx="535860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>
                <a:solidFill>
                  <a:srgbClr val="2E4173"/>
                </a:solidFill>
                <a:latin typeface="Tajawal" panose="00000800000000000000" pitchFamily="2" charset="-78"/>
                <a:cs typeface="Tajawal" panose="00000800000000000000" pitchFamily="2" charset="-78"/>
              </a:rPr>
              <a:t>أهمية الكمامة</a:t>
            </a:r>
          </a:p>
        </p:txBody>
      </p: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EE876340-357E-47C3-BE67-D8FAEDADD447}"/>
              </a:ext>
            </a:extLst>
          </p:cNvPr>
          <p:cNvSpPr txBox="1"/>
          <p:nvPr/>
        </p:nvSpPr>
        <p:spPr>
          <a:xfrm>
            <a:off x="7278612" y="2768707"/>
            <a:ext cx="4140979" cy="2036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400" b="1" dirty="0">
                <a:solidFill>
                  <a:srgbClr val="5B9BBF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400" b="1" dirty="0" err="1">
                <a:solidFill>
                  <a:srgbClr val="5B9BBF"/>
                </a:solidFill>
              </a:rPr>
              <a:t>العربى</a:t>
            </a:r>
            <a:endParaRPr lang="ar-SA" sz="1400" b="1" dirty="0">
              <a:solidFill>
                <a:srgbClr val="5B9BBF"/>
              </a:solidFill>
            </a:endParaRPr>
          </a:p>
          <a:p>
            <a:pPr>
              <a:lnSpc>
                <a:spcPct val="130000"/>
              </a:lnSpc>
            </a:pPr>
            <a:r>
              <a:rPr lang="ar-EG" sz="1400" b="1" dirty="0">
                <a:solidFill>
                  <a:srgbClr val="5B9BBF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400" b="1" dirty="0" err="1">
                <a:solidFill>
                  <a:srgbClr val="5B9BBF"/>
                </a:solidFill>
              </a:rPr>
              <a:t>العربى</a:t>
            </a:r>
            <a:endParaRPr lang="en-GB" sz="1400" b="1" dirty="0">
              <a:solidFill>
                <a:srgbClr val="5B9BBF"/>
              </a:solidFill>
              <a:latin typeface="Tajawal" panose="00000800000000000000" pitchFamily="2" charset="-78"/>
              <a:ea typeface="GE Dinar One" panose="020A0503020102020204" pitchFamily="18" charset="-78"/>
              <a:cs typeface="Tajawal" panose="00000800000000000000" pitchFamily="2" charset="-78"/>
            </a:endParaRPr>
          </a:p>
          <a:p>
            <a:pPr>
              <a:lnSpc>
                <a:spcPct val="130000"/>
              </a:lnSpc>
            </a:pPr>
            <a:endParaRPr lang="en-GB" sz="1400" b="1" dirty="0">
              <a:solidFill>
                <a:srgbClr val="5B9BBF"/>
              </a:solidFill>
              <a:latin typeface="Tajawal" panose="00000800000000000000" pitchFamily="2" charset="-78"/>
              <a:ea typeface="GE Dinar One" panose="020A0503020102020204" pitchFamily="18" charset="-78"/>
              <a:cs typeface="Tajawal" panose="000008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152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شكل حر: شكل 106">
            <a:extLst>
              <a:ext uri="{FF2B5EF4-FFF2-40B4-BE49-F238E27FC236}">
                <a16:creationId xmlns:a16="http://schemas.microsoft.com/office/drawing/2014/main" id="{60F5B683-9C59-434A-A079-6B957EAAD280}"/>
              </a:ext>
            </a:extLst>
          </p:cNvPr>
          <p:cNvSpPr/>
          <p:nvPr/>
        </p:nvSpPr>
        <p:spPr>
          <a:xfrm>
            <a:off x="0" y="0"/>
            <a:ext cx="12192000" cy="1757331"/>
          </a:xfrm>
          <a:custGeom>
            <a:avLst/>
            <a:gdLst>
              <a:gd name="connsiteX0" fmla="*/ 9432400 w 12192000"/>
              <a:gd name="connsiteY0" fmla="*/ 0 h 2058240"/>
              <a:gd name="connsiteX1" fmla="*/ 12192000 w 12192000"/>
              <a:gd name="connsiteY1" fmla="*/ 0 h 2058240"/>
              <a:gd name="connsiteX2" fmla="*/ 12192000 w 12192000"/>
              <a:gd name="connsiteY2" fmla="*/ 2058240 h 2058240"/>
              <a:gd name="connsiteX3" fmla="*/ 12096125 w 12192000"/>
              <a:gd name="connsiteY3" fmla="*/ 1977507 h 2058240"/>
              <a:gd name="connsiteX4" fmla="*/ 11765280 w 12192000"/>
              <a:gd name="connsiteY4" fmla="*/ 1784152 h 2058240"/>
              <a:gd name="connsiteX5" fmla="*/ 10774680 w 12192000"/>
              <a:gd name="connsiteY5" fmla="*/ 1814650 h 2058240"/>
              <a:gd name="connsiteX6" fmla="*/ 10287000 w 12192000"/>
              <a:gd name="connsiteY6" fmla="*/ 426977 h 2058240"/>
              <a:gd name="connsiteX7" fmla="*/ 9616440 w 12192000"/>
              <a:gd name="connsiteY7" fmla="*/ 167741 h 2058240"/>
              <a:gd name="connsiteX8" fmla="*/ 9510430 w 12192000"/>
              <a:gd name="connsiteY8" fmla="*/ 76454 h 2058240"/>
              <a:gd name="connsiteX9" fmla="*/ 0 w 12192000"/>
              <a:gd name="connsiteY9" fmla="*/ 0 h 2058240"/>
              <a:gd name="connsiteX10" fmla="*/ 2448082 w 12192000"/>
              <a:gd name="connsiteY10" fmla="*/ 0 h 2058240"/>
              <a:gd name="connsiteX11" fmla="*/ 2441035 w 12192000"/>
              <a:gd name="connsiteY11" fmla="*/ 34862 h 2058240"/>
              <a:gd name="connsiteX12" fmla="*/ 2301240 w 12192000"/>
              <a:gd name="connsiteY12" fmla="*/ 335482 h 2058240"/>
              <a:gd name="connsiteX13" fmla="*/ 1478280 w 12192000"/>
              <a:gd name="connsiteY13" fmla="*/ 365980 h 2058240"/>
              <a:gd name="connsiteX14" fmla="*/ 868680 w 12192000"/>
              <a:gd name="connsiteY14" fmla="*/ 960697 h 2058240"/>
              <a:gd name="connsiteX15" fmla="*/ 182880 w 12192000"/>
              <a:gd name="connsiteY15" fmla="*/ 808206 h 2058240"/>
              <a:gd name="connsiteX16" fmla="*/ 40839 w 12192000"/>
              <a:gd name="connsiteY16" fmla="*/ 852404 h 2058240"/>
              <a:gd name="connsiteX17" fmla="*/ 0 w 12192000"/>
              <a:gd name="connsiteY17" fmla="*/ 874695 h 20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2058240">
                <a:moveTo>
                  <a:pt x="9432400" y="0"/>
                </a:moveTo>
                <a:lnTo>
                  <a:pt x="12192000" y="0"/>
                </a:lnTo>
                <a:lnTo>
                  <a:pt x="12192000" y="2058240"/>
                </a:lnTo>
                <a:lnTo>
                  <a:pt x="12096125" y="1977507"/>
                </a:lnTo>
                <a:cubicBezTo>
                  <a:pt x="11989594" y="1893756"/>
                  <a:pt x="11879580" y="1826087"/>
                  <a:pt x="11765280" y="1784152"/>
                </a:cubicBezTo>
                <a:cubicBezTo>
                  <a:pt x="11460480" y="1672325"/>
                  <a:pt x="11021060" y="2040846"/>
                  <a:pt x="10774680" y="1814650"/>
                </a:cubicBezTo>
                <a:cubicBezTo>
                  <a:pt x="10528300" y="1588454"/>
                  <a:pt x="10480040" y="701461"/>
                  <a:pt x="10287000" y="426977"/>
                </a:cubicBezTo>
                <a:cubicBezTo>
                  <a:pt x="10093960" y="152492"/>
                  <a:pt x="9875520" y="368522"/>
                  <a:pt x="9616440" y="167741"/>
                </a:cubicBezTo>
                <a:cubicBezTo>
                  <a:pt x="9584055" y="142644"/>
                  <a:pt x="9548376" y="111708"/>
                  <a:pt x="9510430" y="76454"/>
                </a:cubicBezTo>
                <a:close/>
                <a:moveTo>
                  <a:pt x="0" y="0"/>
                </a:moveTo>
                <a:lnTo>
                  <a:pt x="2448082" y="0"/>
                </a:lnTo>
                <a:lnTo>
                  <a:pt x="2441035" y="34862"/>
                </a:lnTo>
                <a:cubicBezTo>
                  <a:pt x="2410778" y="164286"/>
                  <a:pt x="2368868" y="278297"/>
                  <a:pt x="2301240" y="335482"/>
                </a:cubicBezTo>
                <a:cubicBezTo>
                  <a:pt x="2120900" y="487973"/>
                  <a:pt x="1717040" y="261777"/>
                  <a:pt x="1478280" y="365980"/>
                </a:cubicBezTo>
                <a:cubicBezTo>
                  <a:pt x="1239520" y="470182"/>
                  <a:pt x="1084580" y="886993"/>
                  <a:pt x="868680" y="960697"/>
                </a:cubicBezTo>
                <a:cubicBezTo>
                  <a:pt x="652780" y="1034401"/>
                  <a:pt x="398780" y="770083"/>
                  <a:pt x="182880" y="808206"/>
                </a:cubicBezTo>
                <a:cubicBezTo>
                  <a:pt x="128905" y="817736"/>
                  <a:pt x="83503" y="832350"/>
                  <a:pt x="40839" y="852404"/>
                </a:cubicBezTo>
                <a:lnTo>
                  <a:pt x="0" y="874695"/>
                </a:lnTo>
                <a:close/>
              </a:path>
            </a:pathLst>
          </a:custGeom>
          <a:solidFill>
            <a:srgbClr val="3E8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9" name="Google Shape;60;p15">
            <a:extLst>
              <a:ext uri="{FF2B5EF4-FFF2-40B4-BE49-F238E27FC236}">
                <a16:creationId xmlns:a16="http://schemas.microsoft.com/office/drawing/2014/main" id="{B492E37C-EC3A-4230-B91C-B8211EB11FC8}"/>
              </a:ext>
            </a:extLst>
          </p:cNvPr>
          <p:cNvGrpSpPr/>
          <p:nvPr/>
        </p:nvGrpSpPr>
        <p:grpSpPr>
          <a:xfrm>
            <a:off x="8735726" y="748590"/>
            <a:ext cx="204031" cy="20740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0" name="Google Shape;61;p15">
              <a:extLst>
                <a:ext uri="{FF2B5EF4-FFF2-40B4-BE49-F238E27FC236}">
                  <a16:creationId xmlns:a16="http://schemas.microsoft.com/office/drawing/2014/main" id="{F5B3A138-9AB1-4FEB-902C-83828E246B61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62;p15">
              <a:extLst>
                <a:ext uri="{FF2B5EF4-FFF2-40B4-BE49-F238E27FC236}">
                  <a16:creationId xmlns:a16="http://schemas.microsoft.com/office/drawing/2014/main" id="{229AA67F-5396-475D-A5F2-6B472F05D0D2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3;p15">
              <a:extLst>
                <a:ext uri="{FF2B5EF4-FFF2-40B4-BE49-F238E27FC236}">
                  <a16:creationId xmlns:a16="http://schemas.microsoft.com/office/drawing/2014/main" id="{8C52BABF-39E0-406E-B657-930B9CB15263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4;p15">
              <a:extLst>
                <a:ext uri="{FF2B5EF4-FFF2-40B4-BE49-F238E27FC236}">
                  <a16:creationId xmlns:a16="http://schemas.microsoft.com/office/drawing/2014/main" id="{77E93BFE-0E3B-4F0C-9F57-AA90149FC9C4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5;p15">
              <a:extLst>
                <a:ext uri="{FF2B5EF4-FFF2-40B4-BE49-F238E27FC236}">
                  <a16:creationId xmlns:a16="http://schemas.microsoft.com/office/drawing/2014/main" id="{9D7072A4-AD3F-4F4C-B8A9-AD0823B7E91B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6;p15">
              <a:extLst>
                <a:ext uri="{FF2B5EF4-FFF2-40B4-BE49-F238E27FC236}">
                  <a16:creationId xmlns:a16="http://schemas.microsoft.com/office/drawing/2014/main" id="{5257D794-D566-4263-AAB0-73755C4CA6A6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7;p15">
              <a:extLst>
                <a:ext uri="{FF2B5EF4-FFF2-40B4-BE49-F238E27FC236}">
                  <a16:creationId xmlns:a16="http://schemas.microsoft.com/office/drawing/2014/main" id="{C3A01F09-3634-41BB-BC9D-A023EC020706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8;p15">
              <a:extLst>
                <a:ext uri="{FF2B5EF4-FFF2-40B4-BE49-F238E27FC236}">
                  <a16:creationId xmlns:a16="http://schemas.microsoft.com/office/drawing/2014/main" id="{17E40FD1-0554-4AC1-823A-EED731B0E09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9;p15">
              <a:extLst>
                <a:ext uri="{FF2B5EF4-FFF2-40B4-BE49-F238E27FC236}">
                  <a16:creationId xmlns:a16="http://schemas.microsoft.com/office/drawing/2014/main" id="{AE23A083-9ABC-41CB-9621-020788F8E46D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0;p15">
              <a:extLst>
                <a:ext uri="{FF2B5EF4-FFF2-40B4-BE49-F238E27FC236}">
                  <a16:creationId xmlns:a16="http://schemas.microsoft.com/office/drawing/2014/main" id="{2AEBB6DF-A14A-4A6F-9C8A-C7A801E56463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1;p15">
              <a:extLst>
                <a:ext uri="{FF2B5EF4-FFF2-40B4-BE49-F238E27FC236}">
                  <a16:creationId xmlns:a16="http://schemas.microsoft.com/office/drawing/2014/main" id="{43929F73-F0DB-45E4-A0D5-F7B6643EE08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2;p15">
              <a:extLst>
                <a:ext uri="{FF2B5EF4-FFF2-40B4-BE49-F238E27FC236}">
                  <a16:creationId xmlns:a16="http://schemas.microsoft.com/office/drawing/2014/main" id="{07905434-1C6E-4E32-A183-BC340138C77D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3;p15">
              <a:extLst>
                <a:ext uri="{FF2B5EF4-FFF2-40B4-BE49-F238E27FC236}">
                  <a16:creationId xmlns:a16="http://schemas.microsoft.com/office/drawing/2014/main" id="{EF21CF76-060A-4EC8-A498-C7D14E500ED8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60;p15">
            <a:extLst>
              <a:ext uri="{FF2B5EF4-FFF2-40B4-BE49-F238E27FC236}">
                <a16:creationId xmlns:a16="http://schemas.microsoft.com/office/drawing/2014/main" id="{419A07BD-18FB-47CE-B784-6E41640BF8DB}"/>
              </a:ext>
            </a:extLst>
          </p:cNvPr>
          <p:cNvGrpSpPr/>
          <p:nvPr/>
        </p:nvGrpSpPr>
        <p:grpSpPr>
          <a:xfrm>
            <a:off x="11283585" y="444871"/>
            <a:ext cx="298782" cy="30372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38" name="Google Shape;61;p15">
              <a:extLst>
                <a:ext uri="{FF2B5EF4-FFF2-40B4-BE49-F238E27FC236}">
                  <a16:creationId xmlns:a16="http://schemas.microsoft.com/office/drawing/2014/main" id="{54B0FC47-DB54-433F-9504-31D178BB0676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62;p15">
              <a:extLst>
                <a:ext uri="{FF2B5EF4-FFF2-40B4-BE49-F238E27FC236}">
                  <a16:creationId xmlns:a16="http://schemas.microsoft.com/office/drawing/2014/main" id="{6D4E939A-D58F-4797-AC7B-3E1FF59CB42C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;p15">
              <a:extLst>
                <a:ext uri="{FF2B5EF4-FFF2-40B4-BE49-F238E27FC236}">
                  <a16:creationId xmlns:a16="http://schemas.microsoft.com/office/drawing/2014/main" id="{D0D99711-86C8-43DD-B257-AF94B012DB3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4;p15">
              <a:extLst>
                <a:ext uri="{FF2B5EF4-FFF2-40B4-BE49-F238E27FC236}">
                  <a16:creationId xmlns:a16="http://schemas.microsoft.com/office/drawing/2014/main" id="{743AA034-A358-40C4-BDBE-E800A930C80F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5;p15">
              <a:extLst>
                <a:ext uri="{FF2B5EF4-FFF2-40B4-BE49-F238E27FC236}">
                  <a16:creationId xmlns:a16="http://schemas.microsoft.com/office/drawing/2014/main" id="{79F0DF59-37B6-4E92-B46B-FD2A48B3EB08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;p15">
              <a:extLst>
                <a:ext uri="{FF2B5EF4-FFF2-40B4-BE49-F238E27FC236}">
                  <a16:creationId xmlns:a16="http://schemas.microsoft.com/office/drawing/2014/main" id="{6E80B069-3C29-41FB-BF51-433D02E5717A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7;p15">
              <a:extLst>
                <a:ext uri="{FF2B5EF4-FFF2-40B4-BE49-F238E27FC236}">
                  <a16:creationId xmlns:a16="http://schemas.microsoft.com/office/drawing/2014/main" id="{B48BF7D7-4F0F-4374-9FAD-3F220051A009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8;p15">
              <a:extLst>
                <a:ext uri="{FF2B5EF4-FFF2-40B4-BE49-F238E27FC236}">
                  <a16:creationId xmlns:a16="http://schemas.microsoft.com/office/drawing/2014/main" id="{342EFC7C-3C7D-4843-B007-2DAE7F760FC5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9;p15">
              <a:extLst>
                <a:ext uri="{FF2B5EF4-FFF2-40B4-BE49-F238E27FC236}">
                  <a16:creationId xmlns:a16="http://schemas.microsoft.com/office/drawing/2014/main" id="{BF6DEB25-3C4B-4542-A735-B4CD80317C47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0;p15">
              <a:extLst>
                <a:ext uri="{FF2B5EF4-FFF2-40B4-BE49-F238E27FC236}">
                  <a16:creationId xmlns:a16="http://schemas.microsoft.com/office/drawing/2014/main" id="{F8E9646A-F6E3-4ED2-881A-92CF80A57830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1;p15">
              <a:extLst>
                <a:ext uri="{FF2B5EF4-FFF2-40B4-BE49-F238E27FC236}">
                  <a16:creationId xmlns:a16="http://schemas.microsoft.com/office/drawing/2014/main" id="{B3B7DB23-D8AF-4F43-BCA9-3EEEEA6C4E9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2;p15">
              <a:extLst>
                <a:ext uri="{FF2B5EF4-FFF2-40B4-BE49-F238E27FC236}">
                  <a16:creationId xmlns:a16="http://schemas.microsoft.com/office/drawing/2014/main" id="{717B5167-0EB8-4FCF-95D2-170D4C7B855C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3;p15">
              <a:extLst>
                <a:ext uri="{FF2B5EF4-FFF2-40B4-BE49-F238E27FC236}">
                  <a16:creationId xmlns:a16="http://schemas.microsoft.com/office/drawing/2014/main" id="{48653733-60B7-45F4-B8A3-AB4203EF0C53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BEFB4D88-A80A-4DCE-9117-24CB5D0F703A}"/>
              </a:ext>
            </a:extLst>
          </p:cNvPr>
          <p:cNvSpPr txBox="1"/>
          <p:nvPr/>
        </p:nvSpPr>
        <p:spPr>
          <a:xfrm>
            <a:off x="3721462" y="363008"/>
            <a:ext cx="47490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2D426D"/>
                </a:solidFill>
              </a:rPr>
              <a:t>عنوان الشريحة</a:t>
            </a:r>
            <a:endParaRPr lang="ar-EG" sz="3200" dirty="0">
              <a:solidFill>
                <a:srgbClr val="2D426D"/>
              </a:solidFill>
            </a:endParaRPr>
          </a:p>
        </p:txBody>
      </p:sp>
      <p:grpSp>
        <p:nvGrpSpPr>
          <p:cNvPr id="404" name="Google Shape;60;p15">
            <a:extLst>
              <a:ext uri="{FF2B5EF4-FFF2-40B4-BE49-F238E27FC236}">
                <a16:creationId xmlns:a16="http://schemas.microsoft.com/office/drawing/2014/main" id="{22AF30DD-84D4-4593-B2C5-0B7A0ED93C8E}"/>
              </a:ext>
            </a:extLst>
          </p:cNvPr>
          <p:cNvGrpSpPr/>
          <p:nvPr/>
        </p:nvGrpSpPr>
        <p:grpSpPr>
          <a:xfrm>
            <a:off x="3729143" y="6231572"/>
            <a:ext cx="518274" cy="526839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405" name="Google Shape;61;p15">
              <a:extLst>
                <a:ext uri="{FF2B5EF4-FFF2-40B4-BE49-F238E27FC236}">
                  <a16:creationId xmlns:a16="http://schemas.microsoft.com/office/drawing/2014/main" id="{856DD826-391E-4017-8794-24C0222E0545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2;p15">
              <a:extLst>
                <a:ext uri="{FF2B5EF4-FFF2-40B4-BE49-F238E27FC236}">
                  <a16:creationId xmlns:a16="http://schemas.microsoft.com/office/drawing/2014/main" id="{CBA6529F-76AE-4D24-9A9D-E355C32C3748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63;p15">
              <a:extLst>
                <a:ext uri="{FF2B5EF4-FFF2-40B4-BE49-F238E27FC236}">
                  <a16:creationId xmlns:a16="http://schemas.microsoft.com/office/drawing/2014/main" id="{1C2C0C70-2E8F-4C55-8064-72CCA8CAB810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64;p15">
              <a:extLst>
                <a:ext uri="{FF2B5EF4-FFF2-40B4-BE49-F238E27FC236}">
                  <a16:creationId xmlns:a16="http://schemas.microsoft.com/office/drawing/2014/main" id="{3F444E66-BF76-4AFC-8422-05E5E8BA9321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5;p15">
              <a:extLst>
                <a:ext uri="{FF2B5EF4-FFF2-40B4-BE49-F238E27FC236}">
                  <a16:creationId xmlns:a16="http://schemas.microsoft.com/office/drawing/2014/main" id="{58017661-D6F1-4A99-AC6B-4FE9E936D2D6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66;p15">
              <a:extLst>
                <a:ext uri="{FF2B5EF4-FFF2-40B4-BE49-F238E27FC236}">
                  <a16:creationId xmlns:a16="http://schemas.microsoft.com/office/drawing/2014/main" id="{134042A5-B78E-4A6A-A342-4FB4970E4C88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67;p15">
              <a:extLst>
                <a:ext uri="{FF2B5EF4-FFF2-40B4-BE49-F238E27FC236}">
                  <a16:creationId xmlns:a16="http://schemas.microsoft.com/office/drawing/2014/main" id="{0303CE90-B63A-4C2A-A343-78250F5E62DA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8;p15">
              <a:extLst>
                <a:ext uri="{FF2B5EF4-FFF2-40B4-BE49-F238E27FC236}">
                  <a16:creationId xmlns:a16="http://schemas.microsoft.com/office/drawing/2014/main" id="{04ABF1CD-1C61-4061-800B-030581E10639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69;p15">
              <a:extLst>
                <a:ext uri="{FF2B5EF4-FFF2-40B4-BE49-F238E27FC236}">
                  <a16:creationId xmlns:a16="http://schemas.microsoft.com/office/drawing/2014/main" id="{0DC7231E-8343-4C8E-BBCB-C28AD50BBD38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0;p15">
              <a:extLst>
                <a:ext uri="{FF2B5EF4-FFF2-40B4-BE49-F238E27FC236}">
                  <a16:creationId xmlns:a16="http://schemas.microsoft.com/office/drawing/2014/main" id="{207B1F7B-74AA-4DE9-BA96-3BFCE0858BE1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1;p15">
              <a:extLst>
                <a:ext uri="{FF2B5EF4-FFF2-40B4-BE49-F238E27FC236}">
                  <a16:creationId xmlns:a16="http://schemas.microsoft.com/office/drawing/2014/main" id="{FCDE7ED9-9640-402C-ACD9-3947B0815EFB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2;p15">
              <a:extLst>
                <a:ext uri="{FF2B5EF4-FFF2-40B4-BE49-F238E27FC236}">
                  <a16:creationId xmlns:a16="http://schemas.microsoft.com/office/drawing/2014/main" id="{DFD6AF4F-9DE0-49DE-8E47-2A13B40CA474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3;p15">
              <a:extLst>
                <a:ext uri="{FF2B5EF4-FFF2-40B4-BE49-F238E27FC236}">
                  <a16:creationId xmlns:a16="http://schemas.microsoft.com/office/drawing/2014/main" id="{114AADC0-04D9-4FDE-B0A6-3C9620168661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925;p31">
            <a:extLst>
              <a:ext uri="{FF2B5EF4-FFF2-40B4-BE49-F238E27FC236}">
                <a16:creationId xmlns:a16="http://schemas.microsoft.com/office/drawing/2014/main" id="{3B39B5D7-0B8C-43B9-BBC9-F5934DF02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4691571"/>
            <a:ext cx="17176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sz="1600" dirty="0">
                <a:latin typeface="Tajawal" panose="00000800000000000000" pitchFamily="2" charset="-78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73" name="Google Shape;930;p31">
            <a:extLst>
              <a:ext uri="{FF2B5EF4-FFF2-40B4-BE49-F238E27FC236}">
                <a16:creationId xmlns:a16="http://schemas.microsoft.com/office/drawing/2014/main" id="{A49E409F-8EF4-44FC-AD0B-BAC5B6171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0" y="2270634"/>
            <a:ext cx="1255713" cy="1255712"/>
          </a:xfrm>
          <a:prstGeom prst="ellipse">
            <a:avLst/>
          </a:prstGeom>
          <a:solidFill>
            <a:srgbClr val="2D41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6" name="Google Shape;931;p31">
            <a:extLst>
              <a:ext uri="{FF2B5EF4-FFF2-40B4-BE49-F238E27FC236}">
                <a16:creationId xmlns:a16="http://schemas.microsoft.com/office/drawing/2014/main" id="{DBAA04A0-FBED-487A-A9B9-D7A6098FB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0325" y="2270634"/>
            <a:ext cx="1250950" cy="1255712"/>
          </a:xfrm>
          <a:prstGeom prst="ellipse">
            <a:avLst/>
          </a:prstGeom>
          <a:solidFill>
            <a:srgbClr val="7DA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9" name="Google Shape;927;p31">
            <a:extLst>
              <a:ext uri="{FF2B5EF4-FFF2-40B4-BE49-F238E27FC236}">
                <a16:creationId xmlns:a16="http://schemas.microsoft.com/office/drawing/2014/main" id="{EA26C9A0-2D82-417E-B20F-AE6BB8BD4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2270634"/>
            <a:ext cx="1250950" cy="1255712"/>
          </a:xfrm>
          <a:prstGeom prst="ellipse">
            <a:avLst/>
          </a:prstGeom>
          <a:solidFill>
            <a:srgbClr val="2F5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2" name="Google Shape;929;p31">
            <a:extLst>
              <a:ext uri="{FF2B5EF4-FFF2-40B4-BE49-F238E27FC236}">
                <a16:creationId xmlns:a16="http://schemas.microsoft.com/office/drawing/2014/main" id="{12044AAB-AF9B-4D82-A9BB-505A409CE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2270634"/>
            <a:ext cx="1250950" cy="1255712"/>
          </a:xfrm>
          <a:prstGeom prst="ellipse">
            <a:avLst/>
          </a:prstGeom>
          <a:solidFill>
            <a:srgbClr val="C3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5" name="Google Shape;928;p31">
            <a:extLst>
              <a:ext uri="{FF2B5EF4-FFF2-40B4-BE49-F238E27FC236}">
                <a16:creationId xmlns:a16="http://schemas.microsoft.com/office/drawing/2014/main" id="{003E3503-5614-42D1-A4DE-F04444851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2270634"/>
            <a:ext cx="1250950" cy="1255712"/>
          </a:xfrm>
          <a:prstGeom prst="ellipse">
            <a:avLst/>
          </a:prstGeom>
          <a:solidFill>
            <a:srgbClr val="4EBFDA"/>
          </a:solidFill>
          <a:ln>
            <a:noFill/>
          </a:ln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8" name="Google Shape;926;p31">
            <a:extLst>
              <a:ext uri="{FF2B5EF4-FFF2-40B4-BE49-F238E27FC236}">
                <a16:creationId xmlns:a16="http://schemas.microsoft.com/office/drawing/2014/main" id="{C41A537A-32FD-4AE3-9B14-9FB4ABAC1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2270634"/>
            <a:ext cx="1255712" cy="1255712"/>
          </a:xfrm>
          <a:prstGeom prst="ellipse">
            <a:avLst/>
          </a:prstGeom>
          <a:solidFill>
            <a:srgbClr val="2392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0" name="Google Shape;939;p31">
            <a:extLst>
              <a:ext uri="{FF2B5EF4-FFF2-40B4-BE49-F238E27FC236}">
                <a16:creationId xmlns:a16="http://schemas.microsoft.com/office/drawing/2014/main" id="{A73D21A5-C642-4799-86C0-F6C66CE2C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50" y="4159759"/>
            <a:ext cx="13557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2100"/>
            </a:pPr>
            <a:r>
              <a:rPr lang="ar-EG" altLang="en-US" sz="2100" b="1" dirty="0">
                <a:latin typeface="Tajawal" panose="00000800000000000000" pitchFamily="2" charset="-78"/>
                <a:cs typeface="Tajawal" panose="00000800000000000000" pitchFamily="2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91" name="Google Shape;940;p31">
            <a:extLst>
              <a:ext uri="{FF2B5EF4-FFF2-40B4-BE49-F238E27FC236}">
                <a16:creationId xmlns:a16="http://schemas.microsoft.com/office/drawing/2014/main" id="{B42058A8-4609-4A94-90AD-8AEB82893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288" y="4159759"/>
            <a:ext cx="136048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2100"/>
            </a:pPr>
            <a:r>
              <a:rPr lang="ar-EG" altLang="en-US" sz="2100" b="1" dirty="0">
                <a:latin typeface="Tajawal" panose="00000800000000000000" pitchFamily="2" charset="-78"/>
                <a:cs typeface="Tajawal" panose="00000800000000000000" pitchFamily="2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92" name="Google Shape;941;p31">
            <a:extLst>
              <a:ext uri="{FF2B5EF4-FFF2-40B4-BE49-F238E27FC236}">
                <a16:creationId xmlns:a16="http://schemas.microsoft.com/office/drawing/2014/main" id="{B9D6C180-0079-4EBB-95DF-EA8C5FDDC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8288" y="4159759"/>
            <a:ext cx="100488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2100"/>
            </a:pPr>
            <a:r>
              <a:rPr lang="ar-EG" altLang="en-US" sz="2100" b="1" dirty="0">
                <a:latin typeface="Tajawal" panose="00000800000000000000" pitchFamily="2" charset="-78"/>
                <a:cs typeface="Tajawal" panose="00000800000000000000" pitchFamily="2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93" name="Google Shape;942;p31">
            <a:extLst>
              <a:ext uri="{FF2B5EF4-FFF2-40B4-BE49-F238E27FC236}">
                <a16:creationId xmlns:a16="http://schemas.microsoft.com/office/drawing/2014/main" id="{12C03475-4999-4E87-87A5-9DCC4DFC1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4159759"/>
            <a:ext cx="13843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2100"/>
            </a:pPr>
            <a:r>
              <a:rPr lang="ar-EG" altLang="en-US" sz="2100" b="1" dirty="0">
                <a:latin typeface="Tajawal" panose="00000800000000000000" pitchFamily="2" charset="-78"/>
                <a:cs typeface="Tajawal" panose="00000800000000000000" pitchFamily="2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94" name="Google Shape;943;p31">
            <a:extLst>
              <a:ext uri="{FF2B5EF4-FFF2-40B4-BE49-F238E27FC236}">
                <a16:creationId xmlns:a16="http://schemas.microsoft.com/office/drawing/2014/main" id="{C5BB5D1D-6C7D-4B3C-9CA3-C85DBEFA3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4159759"/>
            <a:ext cx="16652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2100"/>
            </a:pPr>
            <a:r>
              <a:rPr lang="ar-EG" altLang="en-US" sz="2100" b="1" dirty="0">
                <a:latin typeface="Tajawal" panose="00000800000000000000" pitchFamily="2" charset="-78"/>
                <a:cs typeface="Tajawal" panose="00000800000000000000" pitchFamily="2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95" name="Google Shape;944;p31">
            <a:extLst>
              <a:ext uri="{FF2B5EF4-FFF2-40B4-BE49-F238E27FC236}">
                <a16:creationId xmlns:a16="http://schemas.microsoft.com/office/drawing/2014/main" id="{A5A7C4B8-14E8-4533-9FAD-094CD2E42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400" y="4159759"/>
            <a:ext cx="11842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2100"/>
            </a:pPr>
            <a:r>
              <a:rPr lang="ar-EG" altLang="en-US" sz="2100" b="1" dirty="0">
                <a:latin typeface="Tajawal" panose="00000800000000000000" pitchFamily="2" charset="-78"/>
                <a:cs typeface="Tajawal" panose="00000800000000000000" pitchFamily="2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96" name="Google Shape;945;p31">
            <a:extLst>
              <a:ext uri="{FF2B5EF4-FFF2-40B4-BE49-F238E27FC236}">
                <a16:creationId xmlns:a16="http://schemas.microsoft.com/office/drawing/2014/main" id="{443EFFDB-82B1-497D-8417-706FF085D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38" y="4691571"/>
            <a:ext cx="17160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sz="1600" dirty="0">
                <a:latin typeface="Tajawal" panose="00000800000000000000" pitchFamily="2" charset="-78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97" name="Google Shape;946;p31">
            <a:extLst>
              <a:ext uri="{FF2B5EF4-FFF2-40B4-BE49-F238E27FC236}">
                <a16:creationId xmlns:a16="http://schemas.microsoft.com/office/drawing/2014/main" id="{117DF569-9C65-4A95-89F7-94720D51F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4691571"/>
            <a:ext cx="17160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sz="1600" dirty="0">
                <a:latin typeface="Tajawal" panose="00000800000000000000" pitchFamily="2" charset="-78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98" name="Google Shape;947;p31">
            <a:extLst>
              <a:ext uri="{FF2B5EF4-FFF2-40B4-BE49-F238E27FC236}">
                <a16:creationId xmlns:a16="http://schemas.microsoft.com/office/drawing/2014/main" id="{976005B8-B26C-4966-8E6F-668A3A3F4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4691571"/>
            <a:ext cx="17160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sz="1600" dirty="0">
                <a:latin typeface="Tajawal" panose="00000800000000000000" pitchFamily="2" charset="-78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99" name="Google Shape;948;p31">
            <a:extLst>
              <a:ext uri="{FF2B5EF4-FFF2-40B4-BE49-F238E27FC236}">
                <a16:creationId xmlns:a16="http://schemas.microsoft.com/office/drawing/2014/main" id="{44FBC8C7-DCE7-4866-91C1-8F3759566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2588" y="4691571"/>
            <a:ext cx="17176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sz="1600" dirty="0">
                <a:latin typeface="Tajawal" panose="00000800000000000000" pitchFamily="2" charset="-78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100" name="Google Shape;949;p31">
            <a:extLst>
              <a:ext uri="{FF2B5EF4-FFF2-40B4-BE49-F238E27FC236}">
                <a16:creationId xmlns:a16="http://schemas.microsoft.com/office/drawing/2014/main" id="{B8FBF7EB-C6A4-401E-95B2-68F12E0AC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6963" y="4691571"/>
            <a:ext cx="17176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sz="1600" dirty="0">
                <a:latin typeface="Tajawal" panose="00000800000000000000" pitchFamily="2" charset="-78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pic>
        <p:nvPicPr>
          <p:cNvPr id="31" name="رسم 30" descr="سعال مع تعبئة خالصة">
            <a:extLst>
              <a:ext uri="{FF2B5EF4-FFF2-40B4-BE49-F238E27FC236}">
                <a16:creationId xmlns:a16="http://schemas.microsoft.com/office/drawing/2014/main" id="{F1773753-F661-4191-985D-D4DE8E703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698" y="2366021"/>
            <a:ext cx="914400" cy="914400"/>
          </a:xfrm>
          <a:prstGeom prst="rect">
            <a:avLst/>
          </a:prstGeom>
        </p:spPr>
      </p:pic>
      <p:pic>
        <p:nvPicPr>
          <p:cNvPr id="35" name="رسم 34" descr="إيمونيتي مع تعبئة خالصة">
            <a:extLst>
              <a:ext uri="{FF2B5EF4-FFF2-40B4-BE49-F238E27FC236}">
                <a16:creationId xmlns:a16="http://schemas.microsoft.com/office/drawing/2014/main" id="{44F41CEC-C97D-480C-9FB9-758FF56FB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4794" y="2403916"/>
            <a:ext cx="914400" cy="914400"/>
          </a:xfrm>
          <a:prstGeom prst="rect">
            <a:avLst/>
          </a:prstGeom>
        </p:spPr>
      </p:pic>
      <p:pic>
        <p:nvPicPr>
          <p:cNvPr id="51" name="رسم 50" descr="سيارة إسعاف مع تعبئة خالصة">
            <a:extLst>
              <a:ext uri="{FF2B5EF4-FFF2-40B4-BE49-F238E27FC236}">
                <a16:creationId xmlns:a16="http://schemas.microsoft.com/office/drawing/2014/main" id="{0B58C9E6-4E79-4977-B3CA-CA63AF3B1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2973" y="2407934"/>
            <a:ext cx="914400" cy="914400"/>
          </a:xfrm>
          <a:prstGeom prst="rect">
            <a:avLst/>
          </a:prstGeom>
        </p:spPr>
      </p:pic>
      <p:pic>
        <p:nvPicPr>
          <p:cNvPr id="53" name="رسم 52" descr="قلب ينبض مع تعبئة خالصة">
            <a:extLst>
              <a:ext uri="{FF2B5EF4-FFF2-40B4-BE49-F238E27FC236}">
                <a16:creationId xmlns:a16="http://schemas.microsoft.com/office/drawing/2014/main" id="{1F06F0BD-ADD8-49C9-AB20-6CFDB59527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18426" y="2441290"/>
            <a:ext cx="914400" cy="914400"/>
          </a:xfrm>
          <a:prstGeom prst="rect">
            <a:avLst/>
          </a:prstGeom>
        </p:spPr>
      </p:pic>
      <p:pic>
        <p:nvPicPr>
          <p:cNvPr id="55" name="رسم 54" descr="حمى مع تعبئة خالصة">
            <a:extLst>
              <a:ext uri="{FF2B5EF4-FFF2-40B4-BE49-F238E27FC236}">
                <a16:creationId xmlns:a16="http://schemas.microsoft.com/office/drawing/2014/main" id="{4A42A7AE-7ABB-48E7-B9F9-3DB88CCC08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35870" y="2478527"/>
            <a:ext cx="914400" cy="914400"/>
          </a:xfrm>
          <a:prstGeom prst="rect">
            <a:avLst/>
          </a:prstGeom>
        </p:spPr>
      </p:pic>
      <p:pic>
        <p:nvPicPr>
          <p:cNvPr id="57" name="رسم 56" descr="سماعة طبيب مع تعبئة خالصة">
            <a:extLst>
              <a:ext uri="{FF2B5EF4-FFF2-40B4-BE49-F238E27FC236}">
                <a16:creationId xmlns:a16="http://schemas.microsoft.com/office/drawing/2014/main" id="{E2364D95-EEF4-4C89-BE72-A61F5E7825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76461" y="2506511"/>
            <a:ext cx="914400" cy="914400"/>
          </a:xfrm>
          <a:prstGeom prst="rect">
            <a:avLst/>
          </a:prstGeom>
        </p:spPr>
      </p:pic>
      <p:grpSp>
        <p:nvGrpSpPr>
          <p:cNvPr id="70" name="Google Shape;60;p15">
            <a:extLst>
              <a:ext uri="{FF2B5EF4-FFF2-40B4-BE49-F238E27FC236}">
                <a16:creationId xmlns:a16="http://schemas.microsoft.com/office/drawing/2014/main" id="{A6FDFB91-FC9A-44A6-ADE4-C008880BAF45}"/>
              </a:ext>
            </a:extLst>
          </p:cNvPr>
          <p:cNvGrpSpPr/>
          <p:nvPr/>
        </p:nvGrpSpPr>
        <p:grpSpPr>
          <a:xfrm>
            <a:off x="744538" y="6021068"/>
            <a:ext cx="319331" cy="324608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72" name="Google Shape;61;p15">
              <a:extLst>
                <a:ext uri="{FF2B5EF4-FFF2-40B4-BE49-F238E27FC236}">
                  <a16:creationId xmlns:a16="http://schemas.microsoft.com/office/drawing/2014/main" id="{EE0562DB-0C04-458C-ADF7-FA4547A3CDD3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2;p15">
              <a:extLst>
                <a:ext uri="{FF2B5EF4-FFF2-40B4-BE49-F238E27FC236}">
                  <a16:creationId xmlns:a16="http://schemas.microsoft.com/office/drawing/2014/main" id="{FB88DDA2-A3E3-44B1-B379-F2EA77ACFCF7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3;p15">
              <a:extLst>
                <a:ext uri="{FF2B5EF4-FFF2-40B4-BE49-F238E27FC236}">
                  <a16:creationId xmlns:a16="http://schemas.microsoft.com/office/drawing/2014/main" id="{0A26E159-1981-406B-8959-E6C8D0B7F997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4;p15">
              <a:extLst>
                <a:ext uri="{FF2B5EF4-FFF2-40B4-BE49-F238E27FC236}">
                  <a16:creationId xmlns:a16="http://schemas.microsoft.com/office/drawing/2014/main" id="{21491163-ED95-409A-BBEE-8DCEE6ECF5F2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5;p15">
              <a:extLst>
                <a:ext uri="{FF2B5EF4-FFF2-40B4-BE49-F238E27FC236}">
                  <a16:creationId xmlns:a16="http://schemas.microsoft.com/office/drawing/2014/main" id="{695467AB-C0D6-48BB-A1F8-FBACE4EE4DBE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6;p15">
              <a:extLst>
                <a:ext uri="{FF2B5EF4-FFF2-40B4-BE49-F238E27FC236}">
                  <a16:creationId xmlns:a16="http://schemas.microsoft.com/office/drawing/2014/main" id="{362E964F-33F5-49D7-99E2-A3BEDEEB0FDC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7;p15">
              <a:extLst>
                <a:ext uri="{FF2B5EF4-FFF2-40B4-BE49-F238E27FC236}">
                  <a16:creationId xmlns:a16="http://schemas.microsoft.com/office/drawing/2014/main" id="{66E15739-4947-45AA-BBEF-8C38AF99BC7C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8;p15">
              <a:extLst>
                <a:ext uri="{FF2B5EF4-FFF2-40B4-BE49-F238E27FC236}">
                  <a16:creationId xmlns:a16="http://schemas.microsoft.com/office/drawing/2014/main" id="{5B3050F2-4B04-4E96-9D7F-49803FDB068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9;p15">
              <a:extLst>
                <a:ext uri="{FF2B5EF4-FFF2-40B4-BE49-F238E27FC236}">
                  <a16:creationId xmlns:a16="http://schemas.microsoft.com/office/drawing/2014/main" id="{152ABBE3-C269-4223-BC29-D3D84FBC07D4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0;p15">
              <a:extLst>
                <a:ext uri="{FF2B5EF4-FFF2-40B4-BE49-F238E27FC236}">
                  <a16:creationId xmlns:a16="http://schemas.microsoft.com/office/drawing/2014/main" id="{EA9330E0-19B9-43BB-A7CF-99C02427FCFB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1;p15">
              <a:extLst>
                <a:ext uri="{FF2B5EF4-FFF2-40B4-BE49-F238E27FC236}">
                  <a16:creationId xmlns:a16="http://schemas.microsoft.com/office/drawing/2014/main" id="{C6EC6B81-E5A3-4D3E-A790-69B345DB7E61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2;p15">
              <a:extLst>
                <a:ext uri="{FF2B5EF4-FFF2-40B4-BE49-F238E27FC236}">
                  <a16:creationId xmlns:a16="http://schemas.microsoft.com/office/drawing/2014/main" id="{22020964-CC36-4913-B43F-31CE88AFD0E8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3;p15">
              <a:extLst>
                <a:ext uri="{FF2B5EF4-FFF2-40B4-BE49-F238E27FC236}">
                  <a16:creationId xmlns:a16="http://schemas.microsoft.com/office/drawing/2014/main" id="{BD5CA38B-6EFC-456B-93E9-E68FA5091E27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946;p31">
            <a:extLst>
              <a:ext uri="{FF2B5EF4-FFF2-40B4-BE49-F238E27FC236}">
                <a16:creationId xmlns:a16="http://schemas.microsoft.com/office/drawing/2014/main" id="{C265F91B-239F-4538-AB2C-A395DCB69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1098070"/>
            <a:ext cx="4022725" cy="70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sz="1600" dirty="0">
                <a:latin typeface="Tajawal" panose="00000800000000000000" pitchFamily="2" charset="-78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4031700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8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60;p15">
            <a:extLst>
              <a:ext uri="{FF2B5EF4-FFF2-40B4-BE49-F238E27FC236}">
                <a16:creationId xmlns:a16="http://schemas.microsoft.com/office/drawing/2014/main" id="{D48E8BDF-D1D7-42BA-98E5-A13F3E441BFA}"/>
              </a:ext>
            </a:extLst>
          </p:cNvPr>
          <p:cNvGrpSpPr/>
          <p:nvPr/>
        </p:nvGrpSpPr>
        <p:grpSpPr>
          <a:xfrm>
            <a:off x="4317565" y="702500"/>
            <a:ext cx="432054" cy="439194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48" name="Google Shape;61;p15">
              <a:extLst>
                <a:ext uri="{FF2B5EF4-FFF2-40B4-BE49-F238E27FC236}">
                  <a16:creationId xmlns:a16="http://schemas.microsoft.com/office/drawing/2014/main" id="{118DA8ED-4537-4F4D-A245-7859A8D14A45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2;p15">
              <a:extLst>
                <a:ext uri="{FF2B5EF4-FFF2-40B4-BE49-F238E27FC236}">
                  <a16:creationId xmlns:a16="http://schemas.microsoft.com/office/drawing/2014/main" id="{A2D4406C-DEDE-4CAF-A5DA-9B012892782A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3;p15">
              <a:extLst>
                <a:ext uri="{FF2B5EF4-FFF2-40B4-BE49-F238E27FC236}">
                  <a16:creationId xmlns:a16="http://schemas.microsoft.com/office/drawing/2014/main" id="{8560A882-5D82-419F-9A63-619291273CAB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4;p15">
              <a:extLst>
                <a:ext uri="{FF2B5EF4-FFF2-40B4-BE49-F238E27FC236}">
                  <a16:creationId xmlns:a16="http://schemas.microsoft.com/office/drawing/2014/main" id="{C1262AD8-930B-4622-89A3-B517E0432EF0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5;p15">
              <a:extLst>
                <a:ext uri="{FF2B5EF4-FFF2-40B4-BE49-F238E27FC236}">
                  <a16:creationId xmlns:a16="http://schemas.microsoft.com/office/drawing/2014/main" id="{D57D79D9-1512-4A7F-9E02-8552F2F7DA29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6;p15">
              <a:extLst>
                <a:ext uri="{FF2B5EF4-FFF2-40B4-BE49-F238E27FC236}">
                  <a16:creationId xmlns:a16="http://schemas.microsoft.com/office/drawing/2014/main" id="{17F2BCBC-340D-4E8A-8E5E-7F34262F6240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7;p15">
              <a:extLst>
                <a:ext uri="{FF2B5EF4-FFF2-40B4-BE49-F238E27FC236}">
                  <a16:creationId xmlns:a16="http://schemas.microsoft.com/office/drawing/2014/main" id="{13D3C49F-C847-4260-9B81-F390C4D959B7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8;p15">
              <a:extLst>
                <a:ext uri="{FF2B5EF4-FFF2-40B4-BE49-F238E27FC236}">
                  <a16:creationId xmlns:a16="http://schemas.microsoft.com/office/drawing/2014/main" id="{1E2EE313-35F8-4D47-B646-4C7224F95DF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9;p15">
              <a:extLst>
                <a:ext uri="{FF2B5EF4-FFF2-40B4-BE49-F238E27FC236}">
                  <a16:creationId xmlns:a16="http://schemas.microsoft.com/office/drawing/2014/main" id="{88EFF1B0-8506-4329-91D0-440D53B8339E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0;p15">
              <a:extLst>
                <a:ext uri="{FF2B5EF4-FFF2-40B4-BE49-F238E27FC236}">
                  <a16:creationId xmlns:a16="http://schemas.microsoft.com/office/drawing/2014/main" id="{E8A39D05-6101-4190-896A-F1EAF1FCEA0C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1;p15">
              <a:extLst>
                <a:ext uri="{FF2B5EF4-FFF2-40B4-BE49-F238E27FC236}">
                  <a16:creationId xmlns:a16="http://schemas.microsoft.com/office/drawing/2014/main" id="{B6AC3B19-2EF5-4124-895B-51103350AF77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2;p15">
              <a:extLst>
                <a:ext uri="{FF2B5EF4-FFF2-40B4-BE49-F238E27FC236}">
                  <a16:creationId xmlns:a16="http://schemas.microsoft.com/office/drawing/2014/main" id="{6191D762-C3CC-42AD-A896-12DCE417EA16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3;p15">
              <a:extLst>
                <a:ext uri="{FF2B5EF4-FFF2-40B4-BE49-F238E27FC236}">
                  <a16:creationId xmlns:a16="http://schemas.microsoft.com/office/drawing/2014/main" id="{7AE1F5EC-F5A8-4807-9AE3-2E09202152CF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0;p15">
            <a:extLst>
              <a:ext uri="{FF2B5EF4-FFF2-40B4-BE49-F238E27FC236}">
                <a16:creationId xmlns:a16="http://schemas.microsoft.com/office/drawing/2014/main" id="{807EA599-7821-45CD-BE9A-7C6E55538DE4}"/>
              </a:ext>
            </a:extLst>
          </p:cNvPr>
          <p:cNvGrpSpPr/>
          <p:nvPr/>
        </p:nvGrpSpPr>
        <p:grpSpPr>
          <a:xfrm>
            <a:off x="1134867" y="5979499"/>
            <a:ext cx="290432" cy="295231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22" name="Google Shape;61;p15">
              <a:extLst>
                <a:ext uri="{FF2B5EF4-FFF2-40B4-BE49-F238E27FC236}">
                  <a16:creationId xmlns:a16="http://schemas.microsoft.com/office/drawing/2014/main" id="{4E4F4C2B-2655-457D-973B-0ABACE862837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62;p15">
              <a:extLst>
                <a:ext uri="{FF2B5EF4-FFF2-40B4-BE49-F238E27FC236}">
                  <a16:creationId xmlns:a16="http://schemas.microsoft.com/office/drawing/2014/main" id="{3360715D-6275-43E8-9E46-780F3D1C91DE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3;p15">
              <a:extLst>
                <a:ext uri="{FF2B5EF4-FFF2-40B4-BE49-F238E27FC236}">
                  <a16:creationId xmlns:a16="http://schemas.microsoft.com/office/drawing/2014/main" id="{90F9BD82-A7C3-44D9-80BA-4F7892FAA3C5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4;p15">
              <a:extLst>
                <a:ext uri="{FF2B5EF4-FFF2-40B4-BE49-F238E27FC236}">
                  <a16:creationId xmlns:a16="http://schemas.microsoft.com/office/drawing/2014/main" id="{90E567E1-7F76-4CA1-BD92-7298EEBD81F4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5;p15">
              <a:extLst>
                <a:ext uri="{FF2B5EF4-FFF2-40B4-BE49-F238E27FC236}">
                  <a16:creationId xmlns:a16="http://schemas.microsoft.com/office/drawing/2014/main" id="{85DA5887-22A9-4E4F-AC2B-BF140101CAE4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6;p15">
              <a:extLst>
                <a:ext uri="{FF2B5EF4-FFF2-40B4-BE49-F238E27FC236}">
                  <a16:creationId xmlns:a16="http://schemas.microsoft.com/office/drawing/2014/main" id="{40F44C5D-AF1B-49D1-948B-5ED151465D88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7;p15">
              <a:extLst>
                <a:ext uri="{FF2B5EF4-FFF2-40B4-BE49-F238E27FC236}">
                  <a16:creationId xmlns:a16="http://schemas.microsoft.com/office/drawing/2014/main" id="{6DEC4B09-42C3-4264-9214-5E2110E5A0A2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8;p15">
              <a:extLst>
                <a:ext uri="{FF2B5EF4-FFF2-40B4-BE49-F238E27FC236}">
                  <a16:creationId xmlns:a16="http://schemas.microsoft.com/office/drawing/2014/main" id="{97895DF7-71DC-40E8-8925-30D9842B0410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9;p15">
              <a:extLst>
                <a:ext uri="{FF2B5EF4-FFF2-40B4-BE49-F238E27FC236}">
                  <a16:creationId xmlns:a16="http://schemas.microsoft.com/office/drawing/2014/main" id="{0C407A90-D3DC-4CAC-9527-070709B5B518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0;p15">
              <a:extLst>
                <a:ext uri="{FF2B5EF4-FFF2-40B4-BE49-F238E27FC236}">
                  <a16:creationId xmlns:a16="http://schemas.microsoft.com/office/drawing/2014/main" id="{E81D8920-40F1-4C08-A3F3-7A102D4CA31C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1;p15">
              <a:extLst>
                <a:ext uri="{FF2B5EF4-FFF2-40B4-BE49-F238E27FC236}">
                  <a16:creationId xmlns:a16="http://schemas.microsoft.com/office/drawing/2014/main" id="{5BFC9BC1-1BD5-4D78-8130-387E24BAC064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2;p15">
              <a:extLst>
                <a:ext uri="{FF2B5EF4-FFF2-40B4-BE49-F238E27FC236}">
                  <a16:creationId xmlns:a16="http://schemas.microsoft.com/office/drawing/2014/main" id="{1459971E-AC62-4E1F-9029-FFA7A5500DC6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3;p15">
              <a:extLst>
                <a:ext uri="{FF2B5EF4-FFF2-40B4-BE49-F238E27FC236}">
                  <a16:creationId xmlns:a16="http://schemas.microsoft.com/office/drawing/2014/main" id="{098646CA-78BE-47DC-AAE3-73ADBA731306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60;p15">
            <a:extLst>
              <a:ext uri="{FF2B5EF4-FFF2-40B4-BE49-F238E27FC236}">
                <a16:creationId xmlns:a16="http://schemas.microsoft.com/office/drawing/2014/main" id="{657905C1-6B70-44FF-BA4E-3AE8C5833811}"/>
              </a:ext>
            </a:extLst>
          </p:cNvPr>
          <p:cNvGrpSpPr/>
          <p:nvPr/>
        </p:nvGrpSpPr>
        <p:grpSpPr>
          <a:xfrm>
            <a:off x="5684877" y="6061262"/>
            <a:ext cx="283092" cy="28777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09" name="Google Shape;61;p15">
              <a:extLst>
                <a:ext uri="{FF2B5EF4-FFF2-40B4-BE49-F238E27FC236}">
                  <a16:creationId xmlns:a16="http://schemas.microsoft.com/office/drawing/2014/main" id="{523E298C-63CC-4C67-B6C4-99C4578975E9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62;p15">
              <a:extLst>
                <a:ext uri="{FF2B5EF4-FFF2-40B4-BE49-F238E27FC236}">
                  <a16:creationId xmlns:a16="http://schemas.microsoft.com/office/drawing/2014/main" id="{B809EE85-0B20-4A8B-B8D3-7616644097D7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3;p15">
              <a:extLst>
                <a:ext uri="{FF2B5EF4-FFF2-40B4-BE49-F238E27FC236}">
                  <a16:creationId xmlns:a16="http://schemas.microsoft.com/office/drawing/2014/main" id="{0DAA765D-0EA6-4CF8-9254-199C2A028B25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4;p15">
              <a:extLst>
                <a:ext uri="{FF2B5EF4-FFF2-40B4-BE49-F238E27FC236}">
                  <a16:creationId xmlns:a16="http://schemas.microsoft.com/office/drawing/2014/main" id="{8BF6E51E-2CD9-453D-89C5-BB9E4652ECAA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5;p15">
              <a:extLst>
                <a:ext uri="{FF2B5EF4-FFF2-40B4-BE49-F238E27FC236}">
                  <a16:creationId xmlns:a16="http://schemas.microsoft.com/office/drawing/2014/main" id="{08D0532F-6E28-4963-881A-03477E8810E4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6;p15">
              <a:extLst>
                <a:ext uri="{FF2B5EF4-FFF2-40B4-BE49-F238E27FC236}">
                  <a16:creationId xmlns:a16="http://schemas.microsoft.com/office/drawing/2014/main" id="{3B847240-49A5-485A-93E6-9C554873631F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7;p15">
              <a:extLst>
                <a:ext uri="{FF2B5EF4-FFF2-40B4-BE49-F238E27FC236}">
                  <a16:creationId xmlns:a16="http://schemas.microsoft.com/office/drawing/2014/main" id="{494F5370-AFDF-4A29-ABC5-EF2F115AC542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8;p15">
              <a:extLst>
                <a:ext uri="{FF2B5EF4-FFF2-40B4-BE49-F238E27FC236}">
                  <a16:creationId xmlns:a16="http://schemas.microsoft.com/office/drawing/2014/main" id="{1B5CFA68-8EE3-4D81-B2B4-2C580357DA2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9;p15">
              <a:extLst>
                <a:ext uri="{FF2B5EF4-FFF2-40B4-BE49-F238E27FC236}">
                  <a16:creationId xmlns:a16="http://schemas.microsoft.com/office/drawing/2014/main" id="{F666C10D-1805-4146-8A9E-98035AA0A58A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0;p15">
              <a:extLst>
                <a:ext uri="{FF2B5EF4-FFF2-40B4-BE49-F238E27FC236}">
                  <a16:creationId xmlns:a16="http://schemas.microsoft.com/office/drawing/2014/main" id="{AFBD7DBE-4794-4C38-8F52-7824B3F00470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1;p15">
              <a:extLst>
                <a:ext uri="{FF2B5EF4-FFF2-40B4-BE49-F238E27FC236}">
                  <a16:creationId xmlns:a16="http://schemas.microsoft.com/office/drawing/2014/main" id="{24031800-0C42-44B6-8E16-2572BF2E7962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2;p15">
              <a:extLst>
                <a:ext uri="{FF2B5EF4-FFF2-40B4-BE49-F238E27FC236}">
                  <a16:creationId xmlns:a16="http://schemas.microsoft.com/office/drawing/2014/main" id="{8FB24E4D-3994-4BFE-B32E-844699617E4A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3;p15">
              <a:extLst>
                <a:ext uri="{FF2B5EF4-FFF2-40B4-BE49-F238E27FC236}">
                  <a16:creationId xmlns:a16="http://schemas.microsoft.com/office/drawing/2014/main" id="{252E8340-C3E7-4308-9B24-FD8597F64F2A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60;p15">
            <a:extLst>
              <a:ext uri="{FF2B5EF4-FFF2-40B4-BE49-F238E27FC236}">
                <a16:creationId xmlns:a16="http://schemas.microsoft.com/office/drawing/2014/main" id="{B6C4AF5F-ED92-43B1-861C-12A25B64991D}"/>
              </a:ext>
            </a:extLst>
          </p:cNvPr>
          <p:cNvGrpSpPr/>
          <p:nvPr/>
        </p:nvGrpSpPr>
        <p:grpSpPr>
          <a:xfrm>
            <a:off x="1309088" y="508968"/>
            <a:ext cx="733364" cy="74548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96" name="Google Shape;61;p15">
              <a:extLst>
                <a:ext uri="{FF2B5EF4-FFF2-40B4-BE49-F238E27FC236}">
                  <a16:creationId xmlns:a16="http://schemas.microsoft.com/office/drawing/2014/main" id="{D2AA68FC-D446-4D65-A0E1-9EB1C603216A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62;p15">
              <a:extLst>
                <a:ext uri="{FF2B5EF4-FFF2-40B4-BE49-F238E27FC236}">
                  <a16:creationId xmlns:a16="http://schemas.microsoft.com/office/drawing/2014/main" id="{B532CFD1-E591-4317-94E2-7108EAD3C766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3;p15">
              <a:extLst>
                <a:ext uri="{FF2B5EF4-FFF2-40B4-BE49-F238E27FC236}">
                  <a16:creationId xmlns:a16="http://schemas.microsoft.com/office/drawing/2014/main" id="{71E7BBC2-18C1-4B82-945A-0E3E3AAC5BF0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4;p15">
              <a:extLst>
                <a:ext uri="{FF2B5EF4-FFF2-40B4-BE49-F238E27FC236}">
                  <a16:creationId xmlns:a16="http://schemas.microsoft.com/office/drawing/2014/main" id="{360EA712-5046-4D18-BBEC-E12969C8FDC9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5;p15">
              <a:extLst>
                <a:ext uri="{FF2B5EF4-FFF2-40B4-BE49-F238E27FC236}">
                  <a16:creationId xmlns:a16="http://schemas.microsoft.com/office/drawing/2014/main" id="{DB0F5C03-AADB-4141-99AB-C5B9619BFADE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6;p15">
              <a:extLst>
                <a:ext uri="{FF2B5EF4-FFF2-40B4-BE49-F238E27FC236}">
                  <a16:creationId xmlns:a16="http://schemas.microsoft.com/office/drawing/2014/main" id="{8AFA83EC-F4F6-42E6-8F17-5D748C4EAF78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7;p15">
              <a:extLst>
                <a:ext uri="{FF2B5EF4-FFF2-40B4-BE49-F238E27FC236}">
                  <a16:creationId xmlns:a16="http://schemas.microsoft.com/office/drawing/2014/main" id="{EC57E2DF-02C9-4DDE-BD96-509BC1F7B129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8;p15">
              <a:extLst>
                <a:ext uri="{FF2B5EF4-FFF2-40B4-BE49-F238E27FC236}">
                  <a16:creationId xmlns:a16="http://schemas.microsoft.com/office/drawing/2014/main" id="{2CBF3A3C-3DBF-46ED-9BB5-296BED7CD53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9;p15">
              <a:extLst>
                <a:ext uri="{FF2B5EF4-FFF2-40B4-BE49-F238E27FC236}">
                  <a16:creationId xmlns:a16="http://schemas.microsoft.com/office/drawing/2014/main" id="{EFA01784-0ADC-49C8-8FCF-5AF298F01322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0;p15">
              <a:extLst>
                <a:ext uri="{FF2B5EF4-FFF2-40B4-BE49-F238E27FC236}">
                  <a16:creationId xmlns:a16="http://schemas.microsoft.com/office/drawing/2014/main" id="{CC86F782-32C2-481A-B1D6-E314C2CB351A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1;p15">
              <a:extLst>
                <a:ext uri="{FF2B5EF4-FFF2-40B4-BE49-F238E27FC236}">
                  <a16:creationId xmlns:a16="http://schemas.microsoft.com/office/drawing/2014/main" id="{D3E525A4-B4A7-4562-A24A-F3B165A76795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2;p15">
              <a:extLst>
                <a:ext uri="{FF2B5EF4-FFF2-40B4-BE49-F238E27FC236}">
                  <a16:creationId xmlns:a16="http://schemas.microsoft.com/office/drawing/2014/main" id="{3CB3123C-C177-466B-8320-0884651F8224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3;p15">
              <a:extLst>
                <a:ext uri="{FF2B5EF4-FFF2-40B4-BE49-F238E27FC236}">
                  <a16:creationId xmlns:a16="http://schemas.microsoft.com/office/drawing/2014/main" id="{FF2A7670-D64A-4192-A626-A7613775383C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60;p15">
            <a:extLst>
              <a:ext uri="{FF2B5EF4-FFF2-40B4-BE49-F238E27FC236}">
                <a16:creationId xmlns:a16="http://schemas.microsoft.com/office/drawing/2014/main" id="{CBAF3596-75D9-405B-8F2F-520A0EDAC6F4}"/>
              </a:ext>
            </a:extLst>
          </p:cNvPr>
          <p:cNvGrpSpPr/>
          <p:nvPr/>
        </p:nvGrpSpPr>
        <p:grpSpPr>
          <a:xfrm>
            <a:off x="7283541" y="4823756"/>
            <a:ext cx="298493" cy="303426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83" name="Google Shape;61;p15">
              <a:extLst>
                <a:ext uri="{FF2B5EF4-FFF2-40B4-BE49-F238E27FC236}">
                  <a16:creationId xmlns:a16="http://schemas.microsoft.com/office/drawing/2014/main" id="{6F2EC506-0C02-4875-83D6-98DB41708E00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62;p15">
              <a:extLst>
                <a:ext uri="{FF2B5EF4-FFF2-40B4-BE49-F238E27FC236}">
                  <a16:creationId xmlns:a16="http://schemas.microsoft.com/office/drawing/2014/main" id="{D089932F-46C1-4C8B-A8E0-D65C57489166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3;p15">
              <a:extLst>
                <a:ext uri="{FF2B5EF4-FFF2-40B4-BE49-F238E27FC236}">
                  <a16:creationId xmlns:a16="http://schemas.microsoft.com/office/drawing/2014/main" id="{38F1B1F5-8BE9-4819-AE7B-B00E144DDF0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4;p15">
              <a:extLst>
                <a:ext uri="{FF2B5EF4-FFF2-40B4-BE49-F238E27FC236}">
                  <a16:creationId xmlns:a16="http://schemas.microsoft.com/office/drawing/2014/main" id="{8C232187-0129-449F-8DE7-E091E825D266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5;p15">
              <a:extLst>
                <a:ext uri="{FF2B5EF4-FFF2-40B4-BE49-F238E27FC236}">
                  <a16:creationId xmlns:a16="http://schemas.microsoft.com/office/drawing/2014/main" id="{92F87700-94E1-4AF6-BBBE-98028CBD6131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6;p15">
              <a:extLst>
                <a:ext uri="{FF2B5EF4-FFF2-40B4-BE49-F238E27FC236}">
                  <a16:creationId xmlns:a16="http://schemas.microsoft.com/office/drawing/2014/main" id="{A75D672E-973A-409A-8356-D906DF1865DD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7;p15">
              <a:extLst>
                <a:ext uri="{FF2B5EF4-FFF2-40B4-BE49-F238E27FC236}">
                  <a16:creationId xmlns:a16="http://schemas.microsoft.com/office/drawing/2014/main" id="{2D6DCDC4-CAC9-4426-95BF-D55B9F8CEE60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8;p15">
              <a:extLst>
                <a:ext uri="{FF2B5EF4-FFF2-40B4-BE49-F238E27FC236}">
                  <a16:creationId xmlns:a16="http://schemas.microsoft.com/office/drawing/2014/main" id="{709806BF-7597-4D82-B565-486B02C3C66B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9;p15">
              <a:extLst>
                <a:ext uri="{FF2B5EF4-FFF2-40B4-BE49-F238E27FC236}">
                  <a16:creationId xmlns:a16="http://schemas.microsoft.com/office/drawing/2014/main" id="{B658F9AB-A424-43CD-AD2B-92EE8CBA7686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0;p15">
              <a:extLst>
                <a:ext uri="{FF2B5EF4-FFF2-40B4-BE49-F238E27FC236}">
                  <a16:creationId xmlns:a16="http://schemas.microsoft.com/office/drawing/2014/main" id="{BD9FA6DD-DC58-4DC1-94C2-71E5F37095A7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1;p15">
              <a:extLst>
                <a:ext uri="{FF2B5EF4-FFF2-40B4-BE49-F238E27FC236}">
                  <a16:creationId xmlns:a16="http://schemas.microsoft.com/office/drawing/2014/main" id="{FD477AB8-C108-47F5-8A84-7F5032E7961F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2;p15">
              <a:extLst>
                <a:ext uri="{FF2B5EF4-FFF2-40B4-BE49-F238E27FC236}">
                  <a16:creationId xmlns:a16="http://schemas.microsoft.com/office/drawing/2014/main" id="{FE74D88B-EBDC-44D2-9D70-2E7774D9AF12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3;p15">
              <a:extLst>
                <a:ext uri="{FF2B5EF4-FFF2-40B4-BE49-F238E27FC236}">
                  <a16:creationId xmlns:a16="http://schemas.microsoft.com/office/drawing/2014/main" id="{929528C7-4A62-4B05-B010-735C956BA824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60;p15">
            <a:extLst>
              <a:ext uri="{FF2B5EF4-FFF2-40B4-BE49-F238E27FC236}">
                <a16:creationId xmlns:a16="http://schemas.microsoft.com/office/drawing/2014/main" id="{EA2A6EDF-ACF8-43FE-BFF3-E1CA616D34BA}"/>
              </a:ext>
            </a:extLst>
          </p:cNvPr>
          <p:cNvGrpSpPr/>
          <p:nvPr/>
        </p:nvGrpSpPr>
        <p:grpSpPr>
          <a:xfrm>
            <a:off x="10311097" y="5162109"/>
            <a:ext cx="733364" cy="74548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57" name="Google Shape;61;p15">
              <a:extLst>
                <a:ext uri="{FF2B5EF4-FFF2-40B4-BE49-F238E27FC236}">
                  <a16:creationId xmlns:a16="http://schemas.microsoft.com/office/drawing/2014/main" id="{50ACD80C-8A04-48F9-A98A-DFAF7A423527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62;p15">
              <a:extLst>
                <a:ext uri="{FF2B5EF4-FFF2-40B4-BE49-F238E27FC236}">
                  <a16:creationId xmlns:a16="http://schemas.microsoft.com/office/drawing/2014/main" id="{EFED5F34-941E-4C30-990B-A2BD4D362FB5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3;p15">
              <a:extLst>
                <a:ext uri="{FF2B5EF4-FFF2-40B4-BE49-F238E27FC236}">
                  <a16:creationId xmlns:a16="http://schemas.microsoft.com/office/drawing/2014/main" id="{466F530F-022C-46B3-B270-19EE93BF94A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4;p15">
              <a:extLst>
                <a:ext uri="{FF2B5EF4-FFF2-40B4-BE49-F238E27FC236}">
                  <a16:creationId xmlns:a16="http://schemas.microsoft.com/office/drawing/2014/main" id="{F3601B36-054E-491D-A611-6BFF1FF619F8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5;p15">
              <a:extLst>
                <a:ext uri="{FF2B5EF4-FFF2-40B4-BE49-F238E27FC236}">
                  <a16:creationId xmlns:a16="http://schemas.microsoft.com/office/drawing/2014/main" id="{CC82D59B-4934-4132-8B3A-151389AB68EF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6;p15">
              <a:extLst>
                <a:ext uri="{FF2B5EF4-FFF2-40B4-BE49-F238E27FC236}">
                  <a16:creationId xmlns:a16="http://schemas.microsoft.com/office/drawing/2014/main" id="{0D821694-E91C-4841-B1FA-337EA80AFE7A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;p15">
              <a:extLst>
                <a:ext uri="{FF2B5EF4-FFF2-40B4-BE49-F238E27FC236}">
                  <a16:creationId xmlns:a16="http://schemas.microsoft.com/office/drawing/2014/main" id="{17733F77-4371-422E-A690-BCF0EC344637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8;p15">
              <a:extLst>
                <a:ext uri="{FF2B5EF4-FFF2-40B4-BE49-F238E27FC236}">
                  <a16:creationId xmlns:a16="http://schemas.microsoft.com/office/drawing/2014/main" id="{6F9DEB28-5B8B-4C38-9F28-9FE40BF955E5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9;p15">
              <a:extLst>
                <a:ext uri="{FF2B5EF4-FFF2-40B4-BE49-F238E27FC236}">
                  <a16:creationId xmlns:a16="http://schemas.microsoft.com/office/drawing/2014/main" id="{99ECF1F5-3DE9-4A57-A275-DAD1AAFE6317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0;p15">
              <a:extLst>
                <a:ext uri="{FF2B5EF4-FFF2-40B4-BE49-F238E27FC236}">
                  <a16:creationId xmlns:a16="http://schemas.microsoft.com/office/drawing/2014/main" id="{770392F5-0DEE-47BE-8A03-7DED1366CF3B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1;p15">
              <a:extLst>
                <a:ext uri="{FF2B5EF4-FFF2-40B4-BE49-F238E27FC236}">
                  <a16:creationId xmlns:a16="http://schemas.microsoft.com/office/drawing/2014/main" id="{3574B1A9-920E-4794-BC67-DACED60CE86B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2;p15">
              <a:extLst>
                <a:ext uri="{FF2B5EF4-FFF2-40B4-BE49-F238E27FC236}">
                  <a16:creationId xmlns:a16="http://schemas.microsoft.com/office/drawing/2014/main" id="{DA1E6843-1C0C-4FEC-9F71-A1B792848ABF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3;p15">
              <a:extLst>
                <a:ext uri="{FF2B5EF4-FFF2-40B4-BE49-F238E27FC236}">
                  <a16:creationId xmlns:a16="http://schemas.microsoft.com/office/drawing/2014/main" id="{CC6CEFFD-ED40-4CF7-B577-AE2DE91A733B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60;p15">
            <a:extLst>
              <a:ext uri="{FF2B5EF4-FFF2-40B4-BE49-F238E27FC236}">
                <a16:creationId xmlns:a16="http://schemas.microsoft.com/office/drawing/2014/main" id="{4FED2422-B74B-4452-A5B1-20F67DD4302D}"/>
              </a:ext>
            </a:extLst>
          </p:cNvPr>
          <p:cNvGrpSpPr/>
          <p:nvPr/>
        </p:nvGrpSpPr>
        <p:grpSpPr>
          <a:xfrm>
            <a:off x="10803018" y="997269"/>
            <a:ext cx="254114" cy="25831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44" name="Google Shape;61;p15">
              <a:extLst>
                <a:ext uri="{FF2B5EF4-FFF2-40B4-BE49-F238E27FC236}">
                  <a16:creationId xmlns:a16="http://schemas.microsoft.com/office/drawing/2014/main" id="{0CD9A15D-9C2A-42D5-A1DE-1A51D6392074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62;p15">
              <a:extLst>
                <a:ext uri="{FF2B5EF4-FFF2-40B4-BE49-F238E27FC236}">
                  <a16:creationId xmlns:a16="http://schemas.microsoft.com/office/drawing/2014/main" id="{68B4B32C-05F0-421D-9040-74CA780FE460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3;p15">
              <a:extLst>
                <a:ext uri="{FF2B5EF4-FFF2-40B4-BE49-F238E27FC236}">
                  <a16:creationId xmlns:a16="http://schemas.microsoft.com/office/drawing/2014/main" id="{C087A697-E87A-41BA-B1BE-90E9E582AAE4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4;p15">
              <a:extLst>
                <a:ext uri="{FF2B5EF4-FFF2-40B4-BE49-F238E27FC236}">
                  <a16:creationId xmlns:a16="http://schemas.microsoft.com/office/drawing/2014/main" id="{210E7B4C-BEBF-4975-989E-46DF632019E3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5;p15">
              <a:extLst>
                <a:ext uri="{FF2B5EF4-FFF2-40B4-BE49-F238E27FC236}">
                  <a16:creationId xmlns:a16="http://schemas.microsoft.com/office/drawing/2014/main" id="{96E2D9D5-2EDD-42D9-BE2F-E367CBDAA0FE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;p15">
              <a:extLst>
                <a:ext uri="{FF2B5EF4-FFF2-40B4-BE49-F238E27FC236}">
                  <a16:creationId xmlns:a16="http://schemas.microsoft.com/office/drawing/2014/main" id="{E4FB9A7D-F9C0-4D3F-9B82-30C56D7C3472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7;p15">
              <a:extLst>
                <a:ext uri="{FF2B5EF4-FFF2-40B4-BE49-F238E27FC236}">
                  <a16:creationId xmlns:a16="http://schemas.microsoft.com/office/drawing/2014/main" id="{BF8170B1-C406-45EF-B61A-7733CE9E9F44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8;p15">
              <a:extLst>
                <a:ext uri="{FF2B5EF4-FFF2-40B4-BE49-F238E27FC236}">
                  <a16:creationId xmlns:a16="http://schemas.microsoft.com/office/drawing/2014/main" id="{E274791E-A3DE-4962-9D08-EE24895E5390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9;p15">
              <a:extLst>
                <a:ext uri="{FF2B5EF4-FFF2-40B4-BE49-F238E27FC236}">
                  <a16:creationId xmlns:a16="http://schemas.microsoft.com/office/drawing/2014/main" id="{361B0B33-5696-4165-91E2-28A357725DFA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0;p15">
              <a:extLst>
                <a:ext uri="{FF2B5EF4-FFF2-40B4-BE49-F238E27FC236}">
                  <a16:creationId xmlns:a16="http://schemas.microsoft.com/office/drawing/2014/main" id="{42B592B6-C774-442E-94BB-59D7E7315441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1;p15">
              <a:extLst>
                <a:ext uri="{FF2B5EF4-FFF2-40B4-BE49-F238E27FC236}">
                  <a16:creationId xmlns:a16="http://schemas.microsoft.com/office/drawing/2014/main" id="{CB82DA3F-8AFB-479B-B521-743CE49DF10C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2;p15">
              <a:extLst>
                <a:ext uri="{FF2B5EF4-FFF2-40B4-BE49-F238E27FC236}">
                  <a16:creationId xmlns:a16="http://schemas.microsoft.com/office/drawing/2014/main" id="{F7032181-0B80-4652-8BA8-FA81D03BB6AB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3;p15">
              <a:extLst>
                <a:ext uri="{FF2B5EF4-FFF2-40B4-BE49-F238E27FC236}">
                  <a16:creationId xmlns:a16="http://schemas.microsoft.com/office/drawing/2014/main" id="{4BBE28D9-85DF-48EF-9169-6C845A4DD146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مربع نص 227">
            <a:extLst>
              <a:ext uri="{FF2B5EF4-FFF2-40B4-BE49-F238E27FC236}">
                <a16:creationId xmlns:a16="http://schemas.microsoft.com/office/drawing/2014/main" id="{C23A7D3A-7650-4B5B-AB62-30CCD9B94E6B}"/>
              </a:ext>
            </a:extLst>
          </p:cNvPr>
          <p:cNvSpPr txBox="1"/>
          <p:nvPr/>
        </p:nvSpPr>
        <p:spPr>
          <a:xfrm>
            <a:off x="713801" y="2997174"/>
            <a:ext cx="4521779" cy="175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400" b="1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  <a:r>
              <a:rPr lang="ar-SA" sz="1400" b="1" dirty="0">
                <a:solidFill>
                  <a:schemeClr val="bg1"/>
                </a:solidFill>
              </a:rPr>
              <a:t> </a:t>
            </a:r>
            <a:r>
              <a:rPr lang="ar-EG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هذا النص هو مثال لنص يمكن أن يستبدل في نفس المساحة</a:t>
            </a:r>
            <a:r>
              <a:rPr lang="ar-SA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 </a:t>
            </a:r>
            <a:r>
              <a:rPr lang="ar-EG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هذا النص هو مثال لنص يمكن أن يستبدل في نفس المساحة</a:t>
            </a:r>
            <a:r>
              <a:rPr lang="ar-SA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 </a:t>
            </a:r>
            <a:r>
              <a:rPr lang="ar-EG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هذا النص هو مثال لنص يمكن أن يستبدل في نفس المساحة</a:t>
            </a:r>
            <a:r>
              <a:rPr lang="ar-SA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 </a:t>
            </a:r>
            <a:r>
              <a:rPr lang="ar-EG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هذا النص هو مثال لنص يمكن أن يستبدل في نفس المساحة</a:t>
            </a:r>
            <a:endParaRPr lang="ar-SA" sz="1400" b="1" dirty="0">
              <a:solidFill>
                <a:schemeClr val="bg1"/>
              </a:solidFill>
            </a:endParaRPr>
          </a:p>
        </p:txBody>
      </p:sp>
      <p:sp>
        <p:nvSpPr>
          <p:cNvPr id="362" name="مربع نص 361">
            <a:extLst>
              <a:ext uri="{FF2B5EF4-FFF2-40B4-BE49-F238E27FC236}">
                <a16:creationId xmlns:a16="http://schemas.microsoft.com/office/drawing/2014/main" id="{E982EFAA-7508-4B1B-99C1-CB685D192F2C}"/>
              </a:ext>
            </a:extLst>
          </p:cNvPr>
          <p:cNvSpPr txBox="1"/>
          <p:nvPr/>
        </p:nvSpPr>
        <p:spPr>
          <a:xfrm>
            <a:off x="887256" y="2365912"/>
            <a:ext cx="47490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</a:rPr>
              <a:t>قياس درجة الحرارة</a:t>
            </a:r>
            <a:endParaRPr lang="ar-EG" sz="3200" dirty="0">
              <a:solidFill>
                <a:schemeClr val="bg1"/>
              </a:solidFill>
            </a:endParaRPr>
          </a:p>
        </p:txBody>
      </p:sp>
      <p:grpSp>
        <p:nvGrpSpPr>
          <p:cNvPr id="363" name="رسم 360" descr="مقياس حرارة مع تعبئة خالصة">
            <a:extLst>
              <a:ext uri="{FF2B5EF4-FFF2-40B4-BE49-F238E27FC236}">
                <a16:creationId xmlns:a16="http://schemas.microsoft.com/office/drawing/2014/main" id="{7E05760A-1AA0-41EB-8429-8CD5E7679E83}"/>
              </a:ext>
            </a:extLst>
          </p:cNvPr>
          <p:cNvGrpSpPr/>
          <p:nvPr/>
        </p:nvGrpSpPr>
        <p:grpSpPr>
          <a:xfrm>
            <a:off x="5403160" y="3280611"/>
            <a:ext cx="599490" cy="1326821"/>
            <a:chOff x="5403160" y="3646991"/>
            <a:chExt cx="599490" cy="1326821"/>
          </a:xfrm>
          <a:solidFill>
            <a:srgbClr val="FFFFFF"/>
          </a:solidFill>
        </p:grpSpPr>
        <p:sp>
          <p:nvSpPr>
            <p:cNvPr id="364" name="شكل حر: شكل 363">
              <a:extLst>
                <a:ext uri="{FF2B5EF4-FFF2-40B4-BE49-F238E27FC236}">
                  <a16:creationId xmlns:a16="http://schemas.microsoft.com/office/drawing/2014/main" id="{ADF4946F-8B91-4595-A478-09AA906D6337}"/>
                </a:ext>
              </a:extLst>
            </p:cNvPr>
            <p:cNvSpPr/>
            <p:nvPr/>
          </p:nvSpPr>
          <p:spPr>
            <a:xfrm>
              <a:off x="5403160" y="3646991"/>
              <a:ext cx="599490" cy="1326821"/>
            </a:xfrm>
            <a:custGeom>
              <a:avLst/>
              <a:gdLst>
                <a:gd name="connsiteX0" fmla="*/ 299745 w 599490"/>
                <a:gd name="connsiteY0" fmla="*/ 1236970 h 1326821"/>
                <a:gd name="connsiteX1" fmla="*/ 96080 w 599490"/>
                <a:gd name="connsiteY1" fmla="*/ 1073737 h 1326821"/>
                <a:gd name="connsiteX2" fmla="*/ 209893 w 599490"/>
                <a:gd name="connsiteY2" fmla="*/ 838623 h 1326821"/>
                <a:gd name="connsiteX3" fmla="*/ 209893 w 599490"/>
                <a:gd name="connsiteY3" fmla="*/ 179705 h 1326821"/>
                <a:gd name="connsiteX4" fmla="*/ 299745 w 599490"/>
                <a:gd name="connsiteY4" fmla="*/ 89853 h 1326821"/>
                <a:gd name="connsiteX5" fmla="*/ 389598 w 599490"/>
                <a:gd name="connsiteY5" fmla="*/ 179705 h 1326821"/>
                <a:gd name="connsiteX6" fmla="*/ 389598 w 599490"/>
                <a:gd name="connsiteY6" fmla="*/ 838623 h 1326821"/>
                <a:gd name="connsiteX7" fmla="*/ 503411 w 599490"/>
                <a:gd name="connsiteY7" fmla="*/ 1073737 h 1326821"/>
                <a:gd name="connsiteX8" fmla="*/ 299745 w 599490"/>
                <a:gd name="connsiteY8" fmla="*/ 1236970 h 1326821"/>
                <a:gd name="connsiteX9" fmla="*/ 299745 w 599490"/>
                <a:gd name="connsiteY9" fmla="*/ 1236970 h 1326821"/>
                <a:gd name="connsiteX10" fmla="*/ 479450 w 599490"/>
                <a:gd name="connsiteY10" fmla="*/ 787707 h 1326821"/>
                <a:gd name="connsiteX11" fmla="*/ 479450 w 599490"/>
                <a:gd name="connsiteY11" fmla="*/ 179705 h 1326821"/>
                <a:gd name="connsiteX12" fmla="*/ 299745 w 599490"/>
                <a:gd name="connsiteY12" fmla="*/ 0 h 1326821"/>
                <a:gd name="connsiteX13" fmla="*/ 120040 w 599490"/>
                <a:gd name="connsiteY13" fmla="*/ 179705 h 1326821"/>
                <a:gd name="connsiteX14" fmla="*/ 120040 w 599490"/>
                <a:gd name="connsiteY14" fmla="*/ 787707 h 1326821"/>
                <a:gd name="connsiteX15" fmla="*/ 15212 w 599490"/>
                <a:gd name="connsiteY15" fmla="*/ 1121659 h 1326821"/>
                <a:gd name="connsiteX16" fmla="*/ 299745 w 599490"/>
                <a:gd name="connsiteY16" fmla="*/ 1326822 h 1326821"/>
                <a:gd name="connsiteX17" fmla="*/ 584278 w 599490"/>
                <a:gd name="connsiteY17" fmla="*/ 1121659 h 1326821"/>
                <a:gd name="connsiteX18" fmla="*/ 479450 w 599490"/>
                <a:gd name="connsiteY18" fmla="*/ 787707 h 132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9490" h="1326821">
                  <a:moveTo>
                    <a:pt x="299745" y="1236970"/>
                  </a:moveTo>
                  <a:cubicBezTo>
                    <a:pt x="202405" y="1236970"/>
                    <a:pt x="117045" y="1168083"/>
                    <a:pt x="96080" y="1073737"/>
                  </a:cubicBezTo>
                  <a:cubicBezTo>
                    <a:pt x="73617" y="977895"/>
                    <a:pt x="121538" y="880555"/>
                    <a:pt x="209893" y="838623"/>
                  </a:cubicBezTo>
                  <a:lnTo>
                    <a:pt x="209893" y="179705"/>
                  </a:lnTo>
                  <a:cubicBezTo>
                    <a:pt x="209893" y="130286"/>
                    <a:pt x="250327" y="89853"/>
                    <a:pt x="299745" y="89853"/>
                  </a:cubicBezTo>
                  <a:cubicBezTo>
                    <a:pt x="349164" y="89853"/>
                    <a:pt x="389598" y="130286"/>
                    <a:pt x="389598" y="179705"/>
                  </a:cubicBezTo>
                  <a:lnTo>
                    <a:pt x="389598" y="838623"/>
                  </a:lnTo>
                  <a:cubicBezTo>
                    <a:pt x="477953" y="880555"/>
                    <a:pt x="524377" y="977895"/>
                    <a:pt x="503411" y="1073737"/>
                  </a:cubicBezTo>
                  <a:cubicBezTo>
                    <a:pt x="480948" y="1168083"/>
                    <a:pt x="397086" y="1235472"/>
                    <a:pt x="299745" y="1236970"/>
                  </a:cubicBezTo>
                  <a:lnTo>
                    <a:pt x="299745" y="1236970"/>
                  </a:lnTo>
                  <a:close/>
                  <a:moveTo>
                    <a:pt x="479450" y="787707"/>
                  </a:moveTo>
                  <a:lnTo>
                    <a:pt x="479450" y="179705"/>
                  </a:lnTo>
                  <a:cubicBezTo>
                    <a:pt x="479450" y="80867"/>
                    <a:pt x="398583" y="0"/>
                    <a:pt x="299745" y="0"/>
                  </a:cubicBezTo>
                  <a:cubicBezTo>
                    <a:pt x="200908" y="0"/>
                    <a:pt x="120040" y="79370"/>
                    <a:pt x="120040" y="179705"/>
                  </a:cubicBezTo>
                  <a:lnTo>
                    <a:pt x="120040" y="787707"/>
                  </a:lnTo>
                  <a:cubicBezTo>
                    <a:pt x="16710" y="865579"/>
                    <a:pt x="-25221" y="1000358"/>
                    <a:pt x="15212" y="1121659"/>
                  </a:cubicBezTo>
                  <a:cubicBezTo>
                    <a:pt x="55646" y="1244457"/>
                    <a:pt x="170957" y="1326822"/>
                    <a:pt x="299745" y="1326822"/>
                  </a:cubicBezTo>
                  <a:cubicBezTo>
                    <a:pt x="428534" y="1326822"/>
                    <a:pt x="543845" y="1244457"/>
                    <a:pt x="584278" y="1121659"/>
                  </a:cubicBezTo>
                  <a:cubicBezTo>
                    <a:pt x="624712" y="1000358"/>
                    <a:pt x="582781" y="865579"/>
                    <a:pt x="479450" y="787707"/>
                  </a:cubicBezTo>
                  <a:close/>
                </a:path>
              </a:pathLst>
            </a:custGeom>
            <a:solidFill>
              <a:srgbClr val="FFFFFF"/>
            </a:solidFill>
            <a:ln w="14883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65" name="شكل حر: شكل 364">
              <a:extLst>
                <a:ext uri="{FF2B5EF4-FFF2-40B4-BE49-F238E27FC236}">
                  <a16:creationId xmlns:a16="http://schemas.microsoft.com/office/drawing/2014/main" id="{841BE1B2-A166-43B6-9675-BE865C0F4408}"/>
                </a:ext>
              </a:extLst>
            </p:cNvPr>
            <p:cNvSpPr/>
            <p:nvPr/>
          </p:nvSpPr>
          <p:spPr>
            <a:xfrm>
              <a:off x="5553647" y="4165140"/>
              <a:ext cx="298517" cy="658918"/>
            </a:xfrm>
            <a:custGeom>
              <a:avLst/>
              <a:gdLst>
                <a:gd name="connsiteX0" fmla="*/ 179209 w 298517"/>
                <a:gd name="connsiteY0" fmla="*/ 362405 h 658918"/>
                <a:gd name="connsiteX1" fmla="*/ 179209 w 298517"/>
                <a:gd name="connsiteY1" fmla="*/ 0 h 658918"/>
                <a:gd name="connsiteX2" fmla="*/ 119308 w 298517"/>
                <a:gd name="connsiteY2" fmla="*/ 0 h 658918"/>
                <a:gd name="connsiteX3" fmla="*/ 119308 w 298517"/>
                <a:gd name="connsiteY3" fmla="*/ 362405 h 658918"/>
                <a:gd name="connsiteX4" fmla="*/ 1002 w 298517"/>
                <a:gd name="connsiteY4" fmla="*/ 524140 h 658918"/>
                <a:gd name="connsiteX5" fmla="*/ 149259 w 298517"/>
                <a:gd name="connsiteY5" fmla="*/ 658918 h 658918"/>
                <a:gd name="connsiteX6" fmla="*/ 297515 w 298517"/>
                <a:gd name="connsiteY6" fmla="*/ 524140 h 658918"/>
                <a:gd name="connsiteX7" fmla="*/ 179209 w 298517"/>
                <a:gd name="connsiteY7" fmla="*/ 362405 h 65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517" h="658918">
                  <a:moveTo>
                    <a:pt x="179209" y="362405"/>
                  </a:moveTo>
                  <a:lnTo>
                    <a:pt x="179209" y="0"/>
                  </a:lnTo>
                  <a:lnTo>
                    <a:pt x="119308" y="0"/>
                  </a:lnTo>
                  <a:lnTo>
                    <a:pt x="119308" y="362405"/>
                  </a:lnTo>
                  <a:cubicBezTo>
                    <a:pt x="44431" y="377381"/>
                    <a:pt x="-7983" y="447765"/>
                    <a:pt x="1002" y="524140"/>
                  </a:cubicBezTo>
                  <a:cubicBezTo>
                    <a:pt x="8490" y="600514"/>
                    <a:pt x="72884" y="658918"/>
                    <a:pt x="149259" y="658918"/>
                  </a:cubicBezTo>
                  <a:cubicBezTo>
                    <a:pt x="225633" y="658918"/>
                    <a:pt x="290028" y="600514"/>
                    <a:pt x="297515" y="524140"/>
                  </a:cubicBezTo>
                  <a:cubicBezTo>
                    <a:pt x="306501" y="447765"/>
                    <a:pt x="254087" y="377381"/>
                    <a:pt x="179209" y="362405"/>
                  </a:cubicBezTo>
                  <a:close/>
                </a:path>
              </a:pathLst>
            </a:custGeom>
            <a:solidFill>
              <a:srgbClr val="EB5664"/>
            </a:solidFill>
            <a:ln w="14883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grpSp>
        <p:nvGrpSpPr>
          <p:cNvPr id="372" name="مجموعة 371">
            <a:extLst>
              <a:ext uri="{FF2B5EF4-FFF2-40B4-BE49-F238E27FC236}">
                <a16:creationId xmlns:a16="http://schemas.microsoft.com/office/drawing/2014/main" id="{633235B6-0F35-4F0E-B7AE-6FEE0DF098E1}"/>
              </a:ext>
            </a:extLst>
          </p:cNvPr>
          <p:cNvGrpSpPr/>
          <p:nvPr/>
        </p:nvGrpSpPr>
        <p:grpSpPr>
          <a:xfrm>
            <a:off x="5890865" y="673175"/>
            <a:ext cx="5383152" cy="5841114"/>
            <a:chOff x="5890865" y="673175"/>
            <a:chExt cx="5383152" cy="5841114"/>
          </a:xfrm>
        </p:grpSpPr>
        <p:grpSp>
          <p:nvGrpSpPr>
            <p:cNvPr id="371" name="مجموعة 370">
              <a:extLst>
                <a:ext uri="{FF2B5EF4-FFF2-40B4-BE49-F238E27FC236}">
                  <a16:creationId xmlns:a16="http://schemas.microsoft.com/office/drawing/2014/main" id="{CCC02B06-3BF5-45AE-ADA5-C2FE82E80EA9}"/>
                </a:ext>
              </a:extLst>
            </p:cNvPr>
            <p:cNvGrpSpPr/>
            <p:nvPr/>
          </p:nvGrpSpPr>
          <p:grpSpPr>
            <a:xfrm>
              <a:off x="6742118" y="673175"/>
              <a:ext cx="4531899" cy="5841114"/>
              <a:chOff x="6742118" y="673175"/>
              <a:chExt cx="4531899" cy="5841114"/>
            </a:xfrm>
          </p:grpSpPr>
          <p:grpSp>
            <p:nvGrpSpPr>
              <p:cNvPr id="227" name="مجموعة 226">
                <a:extLst>
                  <a:ext uri="{FF2B5EF4-FFF2-40B4-BE49-F238E27FC236}">
                    <a16:creationId xmlns:a16="http://schemas.microsoft.com/office/drawing/2014/main" id="{6BFF553A-0069-475C-AC00-15C8EAF8A080}"/>
                  </a:ext>
                </a:extLst>
              </p:cNvPr>
              <p:cNvGrpSpPr/>
              <p:nvPr/>
            </p:nvGrpSpPr>
            <p:grpSpPr>
              <a:xfrm>
                <a:off x="6742118" y="673175"/>
                <a:ext cx="4531899" cy="5841114"/>
                <a:chOff x="289493" y="673175"/>
                <a:chExt cx="4531899" cy="5841114"/>
              </a:xfrm>
            </p:grpSpPr>
            <p:sp>
              <p:nvSpPr>
                <p:cNvPr id="222" name="Google Shape;508;p19">
                  <a:extLst>
                    <a:ext uri="{FF2B5EF4-FFF2-40B4-BE49-F238E27FC236}">
                      <a16:creationId xmlns:a16="http://schemas.microsoft.com/office/drawing/2014/main" id="{ED146096-65EF-4740-869F-FC01E1B07B7B}"/>
                    </a:ext>
                  </a:extLst>
                </p:cNvPr>
                <p:cNvSpPr/>
                <p:nvPr/>
              </p:nvSpPr>
              <p:spPr>
                <a:xfrm>
                  <a:off x="289493" y="893662"/>
                  <a:ext cx="4531899" cy="5616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1" h="29957" extrusionOk="0">
                      <a:moveTo>
                        <a:pt x="12085" y="0"/>
                      </a:moveTo>
                      <a:cubicBezTo>
                        <a:pt x="5418" y="0"/>
                        <a:pt x="0" y="6704"/>
                        <a:pt x="0" y="14978"/>
                      </a:cubicBezTo>
                      <a:cubicBezTo>
                        <a:pt x="0" y="23253"/>
                        <a:pt x="5418" y="29956"/>
                        <a:pt x="12085" y="29956"/>
                      </a:cubicBezTo>
                      <a:cubicBezTo>
                        <a:pt x="18765" y="29956"/>
                        <a:pt x="24170" y="23253"/>
                        <a:pt x="24170" y="14978"/>
                      </a:cubicBezTo>
                      <a:cubicBezTo>
                        <a:pt x="24170" y="6704"/>
                        <a:pt x="18765" y="0"/>
                        <a:pt x="12085" y="0"/>
                      </a:cubicBezTo>
                      <a:close/>
                    </a:path>
                  </a:pathLst>
                </a:custGeom>
                <a:solidFill>
                  <a:srgbClr val="B3E6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grpSp>
              <p:nvGrpSpPr>
                <p:cNvPr id="208" name="مجموعة 207">
                  <a:extLst>
                    <a:ext uri="{FF2B5EF4-FFF2-40B4-BE49-F238E27FC236}">
                      <a16:creationId xmlns:a16="http://schemas.microsoft.com/office/drawing/2014/main" id="{45938A62-E0B1-4083-805C-1878B201FF06}"/>
                    </a:ext>
                  </a:extLst>
                </p:cNvPr>
                <p:cNvGrpSpPr/>
                <p:nvPr/>
              </p:nvGrpSpPr>
              <p:grpSpPr>
                <a:xfrm>
                  <a:off x="719091" y="673175"/>
                  <a:ext cx="3722230" cy="5841114"/>
                  <a:chOff x="2537069" y="3746157"/>
                  <a:chExt cx="1877805" cy="2946747"/>
                </a:xfrm>
              </p:grpSpPr>
              <p:sp>
                <p:nvSpPr>
                  <p:cNvPr id="190" name="Google Shape;1361;p26">
                    <a:extLst>
                      <a:ext uri="{FF2B5EF4-FFF2-40B4-BE49-F238E27FC236}">
                        <a16:creationId xmlns:a16="http://schemas.microsoft.com/office/drawing/2014/main" id="{14C4D7EB-BBC5-437A-B293-A96860F0AF5D}"/>
                      </a:ext>
                    </a:extLst>
                  </p:cNvPr>
                  <p:cNvSpPr/>
                  <p:nvPr/>
                </p:nvSpPr>
                <p:spPr>
                  <a:xfrm>
                    <a:off x="2694627" y="4901159"/>
                    <a:ext cx="1560801" cy="1791745"/>
                  </a:xfrm>
                  <a:custGeom>
                    <a:avLst/>
                    <a:gdLst>
                      <a:gd name="connsiteX0" fmla="*/ 16311 w 66901"/>
                      <a:gd name="connsiteY0" fmla="*/ 0 h 71352"/>
                      <a:gd name="connsiteX1" fmla="*/ 13668 w 66901"/>
                      <a:gd name="connsiteY1" fmla="*/ 286 h 71352"/>
                      <a:gd name="connsiteX2" fmla="*/ 5977 w 66901"/>
                      <a:gd name="connsiteY2" fmla="*/ 5906 h 71352"/>
                      <a:gd name="connsiteX3" fmla="*/ 5929 w 66901"/>
                      <a:gd name="connsiteY3" fmla="*/ 5989 h 71352"/>
                      <a:gd name="connsiteX4" fmla="*/ 0 w 66901"/>
                      <a:gd name="connsiteY4" fmla="*/ 16883 h 71352"/>
                      <a:gd name="connsiteX5" fmla="*/ 11394 w 66901"/>
                      <a:gd name="connsiteY5" fmla="*/ 28063 h 71352"/>
                      <a:gd name="connsiteX6" fmla="*/ 11942 w 66901"/>
                      <a:gd name="connsiteY6" fmla="*/ 48554 h 71352"/>
                      <a:gd name="connsiteX7" fmla="*/ 11382 w 66901"/>
                      <a:gd name="connsiteY7" fmla="*/ 65842 h 71352"/>
                      <a:gd name="connsiteX8" fmla="*/ 11406 w 66901"/>
                      <a:gd name="connsiteY8" fmla="*/ 65842 h 71352"/>
                      <a:gd name="connsiteX9" fmla="*/ 23312 w 66901"/>
                      <a:gd name="connsiteY9" fmla="*/ 65080 h 71352"/>
                      <a:gd name="connsiteX10" fmla="*/ 38731 w 66901"/>
                      <a:gd name="connsiteY10" fmla="*/ 64080 h 71352"/>
                      <a:gd name="connsiteX11" fmla="*/ 47732 w 66901"/>
                      <a:gd name="connsiteY11" fmla="*/ 63508 h 71352"/>
                      <a:gd name="connsiteX12" fmla="*/ 47982 w 66901"/>
                      <a:gd name="connsiteY12" fmla="*/ 63484 h 71352"/>
                      <a:gd name="connsiteX13" fmla="*/ 52861 w 66901"/>
                      <a:gd name="connsiteY13" fmla="*/ 71352 h 71352"/>
                      <a:gd name="connsiteX14" fmla="*/ 57709 w 66901"/>
                      <a:gd name="connsiteY14" fmla="*/ 53067 h 71352"/>
                      <a:gd name="connsiteX15" fmla="*/ 54530 w 66901"/>
                      <a:gd name="connsiteY15" fmla="*/ 48554 h 71352"/>
                      <a:gd name="connsiteX16" fmla="*/ 55554 w 66901"/>
                      <a:gd name="connsiteY16" fmla="*/ 28016 h 71352"/>
                      <a:gd name="connsiteX17" fmla="*/ 66901 w 66901"/>
                      <a:gd name="connsiteY17" fmla="*/ 16883 h 71352"/>
                      <a:gd name="connsiteX18" fmla="*/ 60971 w 66901"/>
                      <a:gd name="connsiteY18" fmla="*/ 5989 h 71352"/>
                      <a:gd name="connsiteX19" fmla="*/ 60936 w 66901"/>
                      <a:gd name="connsiteY19" fmla="*/ 5906 h 71352"/>
                      <a:gd name="connsiteX20" fmla="*/ 50601 w 66901"/>
                      <a:gd name="connsiteY20" fmla="*/ 0 h 71352"/>
                      <a:gd name="connsiteX21" fmla="*/ 16311 w 66901"/>
                      <a:gd name="connsiteY21" fmla="*/ 0 h 71352"/>
                      <a:gd name="connsiteX0" fmla="*/ 16311 w 66901"/>
                      <a:gd name="connsiteY0" fmla="*/ 0 h 71588"/>
                      <a:gd name="connsiteX1" fmla="*/ 13668 w 66901"/>
                      <a:gd name="connsiteY1" fmla="*/ 286 h 71588"/>
                      <a:gd name="connsiteX2" fmla="*/ 5977 w 66901"/>
                      <a:gd name="connsiteY2" fmla="*/ 5906 h 71588"/>
                      <a:gd name="connsiteX3" fmla="*/ 5929 w 66901"/>
                      <a:gd name="connsiteY3" fmla="*/ 5989 h 71588"/>
                      <a:gd name="connsiteX4" fmla="*/ 0 w 66901"/>
                      <a:gd name="connsiteY4" fmla="*/ 16883 h 71588"/>
                      <a:gd name="connsiteX5" fmla="*/ 11394 w 66901"/>
                      <a:gd name="connsiteY5" fmla="*/ 28063 h 71588"/>
                      <a:gd name="connsiteX6" fmla="*/ 11942 w 66901"/>
                      <a:gd name="connsiteY6" fmla="*/ 48554 h 71588"/>
                      <a:gd name="connsiteX7" fmla="*/ 11382 w 66901"/>
                      <a:gd name="connsiteY7" fmla="*/ 65842 h 71588"/>
                      <a:gd name="connsiteX8" fmla="*/ 11406 w 66901"/>
                      <a:gd name="connsiteY8" fmla="*/ 65842 h 71588"/>
                      <a:gd name="connsiteX9" fmla="*/ 23312 w 66901"/>
                      <a:gd name="connsiteY9" fmla="*/ 65080 h 71588"/>
                      <a:gd name="connsiteX10" fmla="*/ 38731 w 66901"/>
                      <a:gd name="connsiteY10" fmla="*/ 64080 h 71588"/>
                      <a:gd name="connsiteX11" fmla="*/ 47732 w 66901"/>
                      <a:gd name="connsiteY11" fmla="*/ 63508 h 71588"/>
                      <a:gd name="connsiteX12" fmla="*/ 52861 w 66901"/>
                      <a:gd name="connsiteY12" fmla="*/ 71352 h 71588"/>
                      <a:gd name="connsiteX13" fmla="*/ 57709 w 66901"/>
                      <a:gd name="connsiteY13" fmla="*/ 53067 h 71588"/>
                      <a:gd name="connsiteX14" fmla="*/ 54530 w 66901"/>
                      <a:gd name="connsiteY14" fmla="*/ 48554 h 71588"/>
                      <a:gd name="connsiteX15" fmla="*/ 55554 w 66901"/>
                      <a:gd name="connsiteY15" fmla="*/ 28016 h 71588"/>
                      <a:gd name="connsiteX16" fmla="*/ 66901 w 66901"/>
                      <a:gd name="connsiteY16" fmla="*/ 16883 h 71588"/>
                      <a:gd name="connsiteX17" fmla="*/ 60971 w 66901"/>
                      <a:gd name="connsiteY17" fmla="*/ 5989 h 71588"/>
                      <a:gd name="connsiteX18" fmla="*/ 60936 w 66901"/>
                      <a:gd name="connsiteY18" fmla="*/ 5906 h 71588"/>
                      <a:gd name="connsiteX19" fmla="*/ 50601 w 66901"/>
                      <a:gd name="connsiteY19" fmla="*/ 0 h 71588"/>
                      <a:gd name="connsiteX20" fmla="*/ 16311 w 66901"/>
                      <a:gd name="connsiteY20" fmla="*/ 0 h 71588"/>
                      <a:gd name="connsiteX0" fmla="*/ 16311 w 66901"/>
                      <a:gd name="connsiteY0" fmla="*/ 0 h 74752"/>
                      <a:gd name="connsiteX1" fmla="*/ 13668 w 66901"/>
                      <a:gd name="connsiteY1" fmla="*/ 286 h 74752"/>
                      <a:gd name="connsiteX2" fmla="*/ 5977 w 66901"/>
                      <a:gd name="connsiteY2" fmla="*/ 5906 h 74752"/>
                      <a:gd name="connsiteX3" fmla="*/ 5929 w 66901"/>
                      <a:gd name="connsiteY3" fmla="*/ 5989 h 74752"/>
                      <a:gd name="connsiteX4" fmla="*/ 0 w 66901"/>
                      <a:gd name="connsiteY4" fmla="*/ 16883 h 74752"/>
                      <a:gd name="connsiteX5" fmla="*/ 11394 w 66901"/>
                      <a:gd name="connsiteY5" fmla="*/ 28063 h 74752"/>
                      <a:gd name="connsiteX6" fmla="*/ 11942 w 66901"/>
                      <a:gd name="connsiteY6" fmla="*/ 48554 h 74752"/>
                      <a:gd name="connsiteX7" fmla="*/ 11382 w 66901"/>
                      <a:gd name="connsiteY7" fmla="*/ 65842 h 74752"/>
                      <a:gd name="connsiteX8" fmla="*/ 11406 w 66901"/>
                      <a:gd name="connsiteY8" fmla="*/ 65842 h 74752"/>
                      <a:gd name="connsiteX9" fmla="*/ 23312 w 66901"/>
                      <a:gd name="connsiteY9" fmla="*/ 65080 h 74752"/>
                      <a:gd name="connsiteX10" fmla="*/ 38731 w 66901"/>
                      <a:gd name="connsiteY10" fmla="*/ 64080 h 74752"/>
                      <a:gd name="connsiteX11" fmla="*/ 41965 w 66901"/>
                      <a:gd name="connsiteY11" fmla="*/ 74438 h 74752"/>
                      <a:gd name="connsiteX12" fmla="*/ 52861 w 66901"/>
                      <a:gd name="connsiteY12" fmla="*/ 71352 h 74752"/>
                      <a:gd name="connsiteX13" fmla="*/ 57709 w 66901"/>
                      <a:gd name="connsiteY13" fmla="*/ 53067 h 74752"/>
                      <a:gd name="connsiteX14" fmla="*/ 54530 w 66901"/>
                      <a:gd name="connsiteY14" fmla="*/ 48554 h 74752"/>
                      <a:gd name="connsiteX15" fmla="*/ 55554 w 66901"/>
                      <a:gd name="connsiteY15" fmla="*/ 28016 h 74752"/>
                      <a:gd name="connsiteX16" fmla="*/ 66901 w 66901"/>
                      <a:gd name="connsiteY16" fmla="*/ 16883 h 74752"/>
                      <a:gd name="connsiteX17" fmla="*/ 60971 w 66901"/>
                      <a:gd name="connsiteY17" fmla="*/ 5989 h 74752"/>
                      <a:gd name="connsiteX18" fmla="*/ 60936 w 66901"/>
                      <a:gd name="connsiteY18" fmla="*/ 5906 h 74752"/>
                      <a:gd name="connsiteX19" fmla="*/ 50601 w 66901"/>
                      <a:gd name="connsiteY19" fmla="*/ 0 h 74752"/>
                      <a:gd name="connsiteX20" fmla="*/ 16311 w 66901"/>
                      <a:gd name="connsiteY20" fmla="*/ 0 h 74752"/>
                      <a:gd name="connsiteX0" fmla="*/ 16311 w 66901"/>
                      <a:gd name="connsiteY0" fmla="*/ 0 h 74752"/>
                      <a:gd name="connsiteX1" fmla="*/ 13668 w 66901"/>
                      <a:gd name="connsiteY1" fmla="*/ 286 h 74752"/>
                      <a:gd name="connsiteX2" fmla="*/ 5977 w 66901"/>
                      <a:gd name="connsiteY2" fmla="*/ 5906 h 74752"/>
                      <a:gd name="connsiteX3" fmla="*/ 5929 w 66901"/>
                      <a:gd name="connsiteY3" fmla="*/ 5989 h 74752"/>
                      <a:gd name="connsiteX4" fmla="*/ 0 w 66901"/>
                      <a:gd name="connsiteY4" fmla="*/ 16883 h 74752"/>
                      <a:gd name="connsiteX5" fmla="*/ 11394 w 66901"/>
                      <a:gd name="connsiteY5" fmla="*/ 28063 h 74752"/>
                      <a:gd name="connsiteX6" fmla="*/ 11942 w 66901"/>
                      <a:gd name="connsiteY6" fmla="*/ 48554 h 74752"/>
                      <a:gd name="connsiteX7" fmla="*/ 11382 w 66901"/>
                      <a:gd name="connsiteY7" fmla="*/ 65842 h 74752"/>
                      <a:gd name="connsiteX8" fmla="*/ 11406 w 66901"/>
                      <a:gd name="connsiteY8" fmla="*/ 65842 h 74752"/>
                      <a:gd name="connsiteX9" fmla="*/ 23312 w 66901"/>
                      <a:gd name="connsiteY9" fmla="*/ 65080 h 74752"/>
                      <a:gd name="connsiteX10" fmla="*/ 41965 w 66901"/>
                      <a:gd name="connsiteY10" fmla="*/ 74438 h 74752"/>
                      <a:gd name="connsiteX11" fmla="*/ 52861 w 66901"/>
                      <a:gd name="connsiteY11" fmla="*/ 71352 h 74752"/>
                      <a:gd name="connsiteX12" fmla="*/ 57709 w 66901"/>
                      <a:gd name="connsiteY12" fmla="*/ 53067 h 74752"/>
                      <a:gd name="connsiteX13" fmla="*/ 54530 w 66901"/>
                      <a:gd name="connsiteY13" fmla="*/ 48554 h 74752"/>
                      <a:gd name="connsiteX14" fmla="*/ 55554 w 66901"/>
                      <a:gd name="connsiteY14" fmla="*/ 28016 h 74752"/>
                      <a:gd name="connsiteX15" fmla="*/ 66901 w 66901"/>
                      <a:gd name="connsiteY15" fmla="*/ 16883 h 74752"/>
                      <a:gd name="connsiteX16" fmla="*/ 60971 w 66901"/>
                      <a:gd name="connsiteY16" fmla="*/ 5989 h 74752"/>
                      <a:gd name="connsiteX17" fmla="*/ 60936 w 66901"/>
                      <a:gd name="connsiteY17" fmla="*/ 5906 h 74752"/>
                      <a:gd name="connsiteX18" fmla="*/ 50601 w 66901"/>
                      <a:gd name="connsiteY18" fmla="*/ 0 h 74752"/>
                      <a:gd name="connsiteX19" fmla="*/ 16311 w 66901"/>
                      <a:gd name="connsiteY19" fmla="*/ 0 h 74752"/>
                      <a:gd name="connsiteX0" fmla="*/ 16311 w 66901"/>
                      <a:gd name="connsiteY0" fmla="*/ 0 h 74752"/>
                      <a:gd name="connsiteX1" fmla="*/ 13668 w 66901"/>
                      <a:gd name="connsiteY1" fmla="*/ 286 h 74752"/>
                      <a:gd name="connsiteX2" fmla="*/ 5977 w 66901"/>
                      <a:gd name="connsiteY2" fmla="*/ 5906 h 74752"/>
                      <a:gd name="connsiteX3" fmla="*/ 5929 w 66901"/>
                      <a:gd name="connsiteY3" fmla="*/ 5989 h 74752"/>
                      <a:gd name="connsiteX4" fmla="*/ 0 w 66901"/>
                      <a:gd name="connsiteY4" fmla="*/ 16883 h 74752"/>
                      <a:gd name="connsiteX5" fmla="*/ 11394 w 66901"/>
                      <a:gd name="connsiteY5" fmla="*/ 28063 h 74752"/>
                      <a:gd name="connsiteX6" fmla="*/ 11942 w 66901"/>
                      <a:gd name="connsiteY6" fmla="*/ 48554 h 74752"/>
                      <a:gd name="connsiteX7" fmla="*/ 11382 w 66901"/>
                      <a:gd name="connsiteY7" fmla="*/ 65842 h 74752"/>
                      <a:gd name="connsiteX8" fmla="*/ 11406 w 66901"/>
                      <a:gd name="connsiteY8" fmla="*/ 65842 h 74752"/>
                      <a:gd name="connsiteX9" fmla="*/ 41965 w 66901"/>
                      <a:gd name="connsiteY9" fmla="*/ 74438 h 74752"/>
                      <a:gd name="connsiteX10" fmla="*/ 52861 w 66901"/>
                      <a:gd name="connsiteY10" fmla="*/ 71352 h 74752"/>
                      <a:gd name="connsiteX11" fmla="*/ 57709 w 66901"/>
                      <a:gd name="connsiteY11" fmla="*/ 53067 h 74752"/>
                      <a:gd name="connsiteX12" fmla="*/ 54530 w 66901"/>
                      <a:gd name="connsiteY12" fmla="*/ 48554 h 74752"/>
                      <a:gd name="connsiteX13" fmla="*/ 55554 w 66901"/>
                      <a:gd name="connsiteY13" fmla="*/ 28016 h 74752"/>
                      <a:gd name="connsiteX14" fmla="*/ 66901 w 66901"/>
                      <a:gd name="connsiteY14" fmla="*/ 16883 h 74752"/>
                      <a:gd name="connsiteX15" fmla="*/ 60971 w 66901"/>
                      <a:gd name="connsiteY15" fmla="*/ 5989 h 74752"/>
                      <a:gd name="connsiteX16" fmla="*/ 60936 w 66901"/>
                      <a:gd name="connsiteY16" fmla="*/ 5906 h 74752"/>
                      <a:gd name="connsiteX17" fmla="*/ 50601 w 66901"/>
                      <a:gd name="connsiteY17" fmla="*/ 0 h 74752"/>
                      <a:gd name="connsiteX18" fmla="*/ 16311 w 66901"/>
                      <a:gd name="connsiteY18" fmla="*/ 0 h 74752"/>
                      <a:gd name="connsiteX0" fmla="*/ 16311 w 66901"/>
                      <a:gd name="connsiteY0" fmla="*/ 0 h 76724"/>
                      <a:gd name="connsiteX1" fmla="*/ 13668 w 66901"/>
                      <a:gd name="connsiteY1" fmla="*/ 286 h 76724"/>
                      <a:gd name="connsiteX2" fmla="*/ 5977 w 66901"/>
                      <a:gd name="connsiteY2" fmla="*/ 5906 h 76724"/>
                      <a:gd name="connsiteX3" fmla="*/ 5929 w 66901"/>
                      <a:gd name="connsiteY3" fmla="*/ 5989 h 76724"/>
                      <a:gd name="connsiteX4" fmla="*/ 0 w 66901"/>
                      <a:gd name="connsiteY4" fmla="*/ 16883 h 76724"/>
                      <a:gd name="connsiteX5" fmla="*/ 11394 w 66901"/>
                      <a:gd name="connsiteY5" fmla="*/ 28063 h 76724"/>
                      <a:gd name="connsiteX6" fmla="*/ 11942 w 66901"/>
                      <a:gd name="connsiteY6" fmla="*/ 48554 h 76724"/>
                      <a:gd name="connsiteX7" fmla="*/ 11382 w 66901"/>
                      <a:gd name="connsiteY7" fmla="*/ 65842 h 76724"/>
                      <a:gd name="connsiteX8" fmla="*/ 11406 w 66901"/>
                      <a:gd name="connsiteY8" fmla="*/ 65842 h 76724"/>
                      <a:gd name="connsiteX9" fmla="*/ 31090 w 66901"/>
                      <a:gd name="connsiteY9" fmla="*/ 76525 h 76724"/>
                      <a:gd name="connsiteX10" fmla="*/ 52861 w 66901"/>
                      <a:gd name="connsiteY10" fmla="*/ 71352 h 76724"/>
                      <a:gd name="connsiteX11" fmla="*/ 57709 w 66901"/>
                      <a:gd name="connsiteY11" fmla="*/ 53067 h 76724"/>
                      <a:gd name="connsiteX12" fmla="*/ 54530 w 66901"/>
                      <a:gd name="connsiteY12" fmla="*/ 48554 h 76724"/>
                      <a:gd name="connsiteX13" fmla="*/ 55554 w 66901"/>
                      <a:gd name="connsiteY13" fmla="*/ 28016 h 76724"/>
                      <a:gd name="connsiteX14" fmla="*/ 66901 w 66901"/>
                      <a:gd name="connsiteY14" fmla="*/ 16883 h 76724"/>
                      <a:gd name="connsiteX15" fmla="*/ 60971 w 66901"/>
                      <a:gd name="connsiteY15" fmla="*/ 5989 h 76724"/>
                      <a:gd name="connsiteX16" fmla="*/ 60936 w 66901"/>
                      <a:gd name="connsiteY16" fmla="*/ 5906 h 76724"/>
                      <a:gd name="connsiteX17" fmla="*/ 50601 w 66901"/>
                      <a:gd name="connsiteY17" fmla="*/ 0 h 76724"/>
                      <a:gd name="connsiteX18" fmla="*/ 16311 w 66901"/>
                      <a:gd name="connsiteY18" fmla="*/ 0 h 76724"/>
                      <a:gd name="connsiteX0" fmla="*/ 16311 w 66901"/>
                      <a:gd name="connsiteY0" fmla="*/ 0 h 76724"/>
                      <a:gd name="connsiteX1" fmla="*/ 13668 w 66901"/>
                      <a:gd name="connsiteY1" fmla="*/ 286 h 76724"/>
                      <a:gd name="connsiteX2" fmla="*/ 5977 w 66901"/>
                      <a:gd name="connsiteY2" fmla="*/ 5906 h 76724"/>
                      <a:gd name="connsiteX3" fmla="*/ 5929 w 66901"/>
                      <a:gd name="connsiteY3" fmla="*/ 5989 h 76724"/>
                      <a:gd name="connsiteX4" fmla="*/ 0 w 66901"/>
                      <a:gd name="connsiteY4" fmla="*/ 16883 h 76724"/>
                      <a:gd name="connsiteX5" fmla="*/ 11394 w 66901"/>
                      <a:gd name="connsiteY5" fmla="*/ 28063 h 76724"/>
                      <a:gd name="connsiteX6" fmla="*/ 11942 w 66901"/>
                      <a:gd name="connsiteY6" fmla="*/ 48554 h 76724"/>
                      <a:gd name="connsiteX7" fmla="*/ 11382 w 66901"/>
                      <a:gd name="connsiteY7" fmla="*/ 65842 h 76724"/>
                      <a:gd name="connsiteX8" fmla="*/ 12450 w 66901"/>
                      <a:gd name="connsiteY8" fmla="*/ 71499 h 76724"/>
                      <a:gd name="connsiteX9" fmla="*/ 31090 w 66901"/>
                      <a:gd name="connsiteY9" fmla="*/ 76525 h 76724"/>
                      <a:gd name="connsiteX10" fmla="*/ 52861 w 66901"/>
                      <a:gd name="connsiteY10" fmla="*/ 71352 h 76724"/>
                      <a:gd name="connsiteX11" fmla="*/ 57709 w 66901"/>
                      <a:gd name="connsiteY11" fmla="*/ 53067 h 76724"/>
                      <a:gd name="connsiteX12" fmla="*/ 54530 w 66901"/>
                      <a:gd name="connsiteY12" fmla="*/ 48554 h 76724"/>
                      <a:gd name="connsiteX13" fmla="*/ 55554 w 66901"/>
                      <a:gd name="connsiteY13" fmla="*/ 28016 h 76724"/>
                      <a:gd name="connsiteX14" fmla="*/ 66901 w 66901"/>
                      <a:gd name="connsiteY14" fmla="*/ 16883 h 76724"/>
                      <a:gd name="connsiteX15" fmla="*/ 60971 w 66901"/>
                      <a:gd name="connsiteY15" fmla="*/ 5989 h 76724"/>
                      <a:gd name="connsiteX16" fmla="*/ 60936 w 66901"/>
                      <a:gd name="connsiteY16" fmla="*/ 5906 h 76724"/>
                      <a:gd name="connsiteX17" fmla="*/ 50601 w 66901"/>
                      <a:gd name="connsiteY17" fmla="*/ 0 h 76724"/>
                      <a:gd name="connsiteX18" fmla="*/ 16311 w 66901"/>
                      <a:gd name="connsiteY18" fmla="*/ 0 h 76724"/>
                      <a:gd name="connsiteX0" fmla="*/ 16311 w 66901"/>
                      <a:gd name="connsiteY0" fmla="*/ 0 h 76525"/>
                      <a:gd name="connsiteX1" fmla="*/ 13668 w 66901"/>
                      <a:gd name="connsiteY1" fmla="*/ 286 h 76525"/>
                      <a:gd name="connsiteX2" fmla="*/ 5977 w 66901"/>
                      <a:gd name="connsiteY2" fmla="*/ 5906 h 76525"/>
                      <a:gd name="connsiteX3" fmla="*/ 5929 w 66901"/>
                      <a:gd name="connsiteY3" fmla="*/ 5989 h 76525"/>
                      <a:gd name="connsiteX4" fmla="*/ 0 w 66901"/>
                      <a:gd name="connsiteY4" fmla="*/ 16883 h 76525"/>
                      <a:gd name="connsiteX5" fmla="*/ 11394 w 66901"/>
                      <a:gd name="connsiteY5" fmla="*/ 28063 h 76525"/>
                      <a:gd name="connsiteX6" fmla="*/ 11942 w 66901"/>
                      <a:gd name="connsiteY6" fmla="*/ 48554 h 76525"/>
                      <a:gd name="connsiteX7" fmla="*/ 11382 w 66901"/>
                      <a:gd name="connsiteY7" fmla="*/ 65842 h 76525"/>
                      <a:gd name="connsiteX8" fmla="*/ 12450 w 66901"/>
                      <a:gd name="connsiteY8" fmla="*/ 71499 h 76525"/>
                      <a:gd name="connsiteX9" fmla="*/ 31090 w 66901"/>
                      <a:gd name="connsiteY9" fmla="*/ 76525 h 76525"/>
                      <a:gd name="connsiteX10" fmla="*/ 52861 w 66901"/>
                      <a:gd name="connsiteY10" fmla="*/ 71352 h 76525"/>
                      <a:gd name="connsiteX11" fmla="*/ 57709 w 66901"/>
                      <a:gd name="connsiteY11" fmla="*/ 53067 h 76525"/>
                      <a:gd name="connsiteX12" fmla="*/ 54530 w 66901"/>
                      <a:gd name="connsiteY12" fmla="*/ 48554 h 76525"/>
                      <a:gd name="connsiteX13" fmla="*/ 55554 w 66901"/>
                      <a:gd name="connsiteY13" fmla="*/ 28016 h 76525"/>
                      <a:gd name="connsiteX14" fmla="*/ 66901 w 66901"/>
                      <a:gd name="connsiteY14" fmla="*/ 16883 h 76525"/>
                      <a:gd name="connsiteX15" fmla="*/ 60971 w 66901"/>
                      <a:gd name="connsiteY15" fmla="*/ 5989 h 76525"/>
                      <a:gd name="connsiteX16" fmla="*/ 60936 w 66901"/>
                      <a:gd name="connsiteY16" fmla="*/ 5906 h 76525"/>
                      <a:gd name="connsiteX17" fmla="*/ 50601 w 66901"/>
                      <a:gd name="connsiteY17" fmla="*/ 0 h 76525"/>
                      <a:gd name="connsiteX18" fmla="*/ 16311 w 66901"/>
                      <a:gd name="connsiteY18" fmla="*/ 0 h 76525"/>
                      <a:gd name="connsiteX0" fmla="*/ 16311 w 66901"/>
                      <a:gd name="connsiteY0" fmla="*/ 0 h 76525"/>
                      <a:gd name="connsiteX1" fmla="*/ 13668 w 66901"/>
                      <a:gd name="connsiteY1" fmla="*/ 286 h 76525"/>
                      <a:gd name="connsiteX2" fmla="*/ 5977 w 66901"/>
                      <a:gd name="connsiteY2" fmla="*/ 5906 h 76525"/>
                      <a:gd name="connsiteX3" fmla="*/ 5929 w 66901"/>
                      <a:gd name="connsiteY3" fmla="*/ 5989 h 76525"/>
                      <a:gd name="connsiteX4" fmla="*/ 0 w 66901"/>
                      <a:gd name="connsiteY4" fmla="*/ 16883 h 76525"/>
                      <a:gd name="connsiteX5" fmla="*/ 11394 w 66901"/>
                      <a:gd name="connsiteY5" fmla="*/ 28063 h 76525"/>
                      <a:gd name="connsiteX6" fmla="*/ 11942 w 66901"/>
                      <a:gd name="connsiteY6" fmla="*/ 48554 h 76525"/>
                      <a:gd name="connsiteX7" fmla="*/ 11382 w 66901"/>
                      <a:gd name="connsiteY7" fmla="*/ 65842 h 76525"/>
                      <a:gd name="connsiteX8" fmla="*/ 12450 w 66901"/>
                      <a:gd name="connsiteY8" fmla="*/ 71499 h 76525"/>
                      <a:gd name="connsiteX9" fmla="*/ 31090 w 66901"/>
                      <a:gd name="connsiteY9" fmla="*/ 76525 h 76525"/>
                      <a:gd name="connsiteX10" fmla="*/ 52861 w 66901"/>
                      <a:gd name="connsiteY10" fmla="*/ 71352 h 76525"/>
                      <a:gd name="connsiteX11" fmla="*/ 54530 w 66901"/>
                      <a:gd name="connsiteY11" fmla="*/ 48554 h 76525"/>
                      <a:gd name="connsiteX12" fmla="*/ 55554 w 66901"/>
                      <a:gd name="connsiteY12" fmla="*/ 28016 h 76525"/>
                      <a:gd name="connsiteX13" fmla="*/ 66901 w 66901"/>
                      <a:gd name="connsiteY13" fmla="*/ 16883 h 76525"/>
                      <a:gd name="connsiteX14" fmla="*/ 60971 w 66901"/>
                      <a:gd name="connsiteY14" fmla="*/ 5989 h 76525"/>
                      <a:gd name="connsiteX15" fmla="*/ 60936 w 66901"/>
                      <a:gd name="connsiteY15" fmla="*/ 5906 h 76525"/>
                      <a:gd name="connsiteX16" fmla="*/ 50601 w 66901"/>
                      <a:gd name="connsiteY16" fmla="*/ 0 h 76525"/>
                      <a:gd name="connsiteX17" fmla="*/ 16311 w 66901"/>
                      <a:gd name="connsiteY17" fmla="*/ 0 h 76525"/>
                      <a:gd name="connsiteX0" fmla="*/ 16311 w 66901"/>
                      <a:gd name="connsiteY0" fmla="*/ 0 h 76525"/>
                      <a:gd name="connsiteX1" fmla="*/ 13668 w 66901"/>
                      <a:gd name="connsiteY1" fmla="*/ 286 h 76525"/>
                      <a:gd name="connsiteX2" fmla="*/ 5977 w 66901"/>
                      <a:gd name="connsiteY2" fmla="*/ 5906 h 76525"/>
                      <a:gd name="connsiteX3" fmla="*/ 5929 w 66901"/>
                      <a:gd name="connsiteY3" fmla="*/ 5989 h 76525"/>
                      <a:gd name="connsiteX4" fmla="*/ 0 w 66901"/>
                      <a:gd name="connsiteY4" fmla="*/ 16883 h 76525"/>
                      <a:gd name="connsiteX5" fmla="*/ 11394 w 66901"/>
                      <a:gd name="connsiteY5" fmla="*/ 28063 h 76525"/>
                      <a:gd name="connsiteX6" fmla="*/ 11942 w 66901"/>
                      <a:gd name="connsiteY6" fmla="*/ 48554 h 76525"/>
                      <a:gd name="connsiteX7" fmla="*/ 12450 w 66901"/>
                      <a:gd name="connsiteY7" fmla="*/ 71499 h 76525"/>
                      <a:gd name="connsiteX8" fmla="*/ 31090 w 66901"/>
                      <a:gd name="connsiteY8" fmla="*/ 76525 h 76525"/>
                      <a:gd name="connsiteX9" fmla="*/ 52861 w 66901"/>
                      <a:gd name="connsiteY9" fmla="*/ 71352 h 76525"/>
                      <a:gd name="connsiteX10" fmla="*/ 54530 w 66901"/>
                      <a:gd name="connsiteY10" fmla="*/ 48554 h 76525"/>
                      <a:gd name="connsiteX11" fmla="*/ 55554 w 66901"/>
                      <a:gd name="connsiteY11" fmla="*/ 28016 h 76525"/>
                      <a:gd name="connsiteX12" fmla="*/ 66901 w 66901"/>
                      <a:gd name="connsiteY12" fmla="*/ 16883 h 76525"/>
                      <a:gd name="connsiteX13" fmla="*/ 60971 w 66901"/>
                      <a:gd name="connsiteY13" fmla="*/ 5989 h 76525"/>
                      <a:gd name="connsiteX14" fmla="*/ 60936 w 66901"/>
                      <a:gd name="connsiteY14" fmla="*/ 5906 h 76525"/>
                      <a:gd name="connsiteX15" fmla="*/ 50601 w 66901"/>
                      <a:gd name="connsiteY15" fmla="*/ 0 h 76525"/>
                      <a:gd name="connsiteX16" fmla="*/ 16311 w 66901"/>
                      <a:gd name="connsiteY16" fmla="*/ 0 h 76525"/>
                      <a:gd name="connsiteX0" fmla="*/ 16311 w 66901"/>
                      <a:gd name="connsiteY0" fmla="*/ 0 h 76800"/>
                      <a:gd name="connsiteX1" fmla="*/ 13668 w 66901"/>
                      <a:gd name="connsiteY1" fmla="*/ 286 h 76800"/>
                      <a:gd name="connsiteX2" fmla="*/ 5977 w 66901"/>
                      <a:gd name="connsiteY2" fmla="*/ 5906 h 76800"/>
                      <a:gd name="connsiteX3" fmla="*/ 5929 w 66901"/>
                      <a:gd name="connsiteY3" fmla="*/ 5989 h 76800"/>
                      <a:gd name="connsiteX4" fmla="*/ 0 w 66901"/>
                      <a:gd name="connsiteY4" fmla="*/ 16883 h 76800"/>
                      <a:gd name="connsiteX5" fmla="*/ 11394 w 66901"/>
                      <a:gd name="connsiteY5" fmla="*/ 28063 h 76800"/>
                      <a:gd name="connsiteX6" fmla="*/ 11942 w 66901"/>
                      <a:gd name="connsiteY6" fmla="*/ 48554 h 76800"/>
                      <a:gd name="connsiteX7" fmla="*/ 12450 w 66901"/>
                      <a:gd name="connsiteY7" fmla="*/ 71499 h 76800"/>
                      <a:gd name="connsiteX8" fmla="*/ 32134 w 66901"/>
                      <a:gd name="connsiteY8" fmla="*/ 76800 h 76800"/>
                      <a:gd name="connsiteX9" fmla="*/ 52861 w 66901"/>
                      <a:gd name="connsiteY9" fmla="*/ 71352 h 76800"/>
                      <a:gd name="connsiteX10" fmla="*/ 54530 w 66901"/>
                      <a:gd name="connsiteY10" fmla="*/ 48554 h 76800"/>
                      <a:gd name="connsiteX11" fmla="*/ 55554 w 66901"/>
                      <a:gd name="connsiteY11" fmla="*/ 28016 h 76800"/>
                      <a:gd name="connsiteX12" fmla="*/ 66901 w 66901"/>
                      <a:gd name="connsiteY12" fmla="*/ 16883 h 76800"/>
                      <a:gd name="connsiteX13" fmla="*/ 60971 w 66901"/>
                      <a:gd name="connsiteY13" fmla="*/ 5989 h 76800"/>
                      <a:gd name="connsiteX14" fmla="*/ 60936 w 66901"/>
                      <a:gd name="connsiteY14" fmla="*/ 5906 h 76800"/>
                      <a:gd name="connsiteX15" fmla="*/ 50601 w 66901"/>
                      <a:gd name="connsiteY15" fmla="*/ 0 h 76800"/>
                      <a:gd name="connsiteX16" fmla="*/ 16311 w 66901"/>
                      <a:gd name="connsiteY16" fmla="*/ 0 h 7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6901" h="76800" extrusionOk="0">
                        <a:moveTo>
                          <a:pt x="16311" y="0"/>
                        </a:moveTo>
                        <a:cubicBezTo>
                          <a:pt x="15418" y="0"/>
                          <a:pt x="14537" y="96"/>
                          <a:pt x="13668" y="286"/>
                        </a:cubicBezTo>
                        <a:cubicBezTo>
                          <a:pt x="10453" y="1001"/>
                          <a:pt x="7596" y="2977"/>
                          <a:pt x="5977" y="5906"/>
                        </a:cubicBezTo>
                        <a:cubicBezTo>
                          <a:pt x="5965" y="5942"/>
                          <a:pt x="5941" y="5954"/>
                          <a:pt x="5929" y="5989"/>
                        </a:cubicBezTo>
                        <a:lnTo>
                          <a:pt x="0" y="16883"/>
                        </a:lnTo>
                        <a:lnTo>
                          <a:pt x="11394" y="28063"/>
                        </a:lnTo>
                        <a:cubicBezTo>
                          <a:pt x="11577" y="34893"/>
                          <a:pt x="11759" y="41724"/>
                          <a:pt x="11942" y="48554"/>
                        </a:cubicBezTo>
                        <a:cubicBezTo>
                          <a:pt x="12118" y="55793"/>
                          <a:pt x="9259" y="66837"/>
                          <a:pt x="12450" y="71499"/>
                        </a:cubicBezTo>
                        <a:cubicBezTo>
                          <a:pt x="15641" y="76161"/>
                          <a:pt x="25399" y="76824"/>
                          <a:pt x="32134" y="76800"/>
                        </a:cubicBezTo>
                        <a:cubicBezTo>
                          <a:pt x="38869" y="76776"/>
                          <a:pt x="48425" y="75262"/>
                          <a:pt x="52861" y="71352"/>
                        </a:cubicBezTo>
                        <a:cubicBezTo>
                          <a:pt x="56768" y="66690"/>
                          <a:pt x="54081" y="55777"/>
                          <a:pt x="54530" y="48554"/>
                        </a:cubicBezTo>
                        <a:cubicBezTo>
                          <a:pt x="54871" y="41708"/>
                          <a:pt x="55213" y="34862"/>
                          <a:pt x="55554" y="28016"/>
                        </a:cubicBezTo>
                        <a:lnTo>
                          <a:pt x="66901" y="16883"/>
                        </a:lnTo>
                        <a:lnTo>
                          <a:pt x="60971" y="5989"/>
                        </a:lnTo>
                        <a:cubicBezTo>
                          <a:pt x="60960" y="5954"/>
                          <a:pt x="60948" y="5930"/>
                          <a:pt x="60936" y="5906"/>
                        </a:cubicBezTo>
                        <a:cubicBezTo>
                          <a:pt x="58876" y="2191"/>
                          <a:pt x="54840" y="0"/>
                          <a:pt x="50601" y="0"/>
                        </a:cubicBezTo>
                        <a:lnTo>
                          <a:pt x="1631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91" name="مجموعة 190">
                    <a:extLst>
                      <a:ext uri="{FF2B5EF4-FFF2-40B4-BE49-F238E27FC236}">
                        <a16:creationId xmlns:a16="http://schemas.microsoft.com/office/drawing/2014/main" id="{5AB79821-ECC4-4871-A1F6-E9841C4788A0}"/>
                      </a:ext>
                    </a:extLst>
                  </p:cNvPr>
                  <p:cNvGrpSpPr/>
                  <p:nvPr/>
                </p:nvGrpSpPr>
                <p:grpSpPr>
                  <a:xfrm>
                    <a:off x="2959748" y="3746157"/>
                    <a:ext cx="1029443" cy="1263044"/>
                    <a:chOff x="18560879" y="-1505079"/>
                    <a:chExt cx="3784595" cy="4643395"/>
                  </a:xfrm>
                </p:grpSpPr>
                <p:sp>
                  <p:nvSpPr>
                    <p:cNvPr id="192" name="شكل حر: شكل 191">
                      <a:extLst>
                        <a:ext uri="{FF2B5EF4-FFF2-40B4-BE49-F238E27FC236}">
                          <a16:creationId xmlns:a16="http://schemas.microsoft.com/office/drawing/2014/main" id="{9656FF19-60F0-422F-B909-9F65E1B567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60879" y="-595342"/>
                      <a:ext cx="3784595" cy="3630465"/>
                    </a:xfrm>
                    <a:custGeom>
                      <a:avLst/>
                      <a:gdLst>
                        <a:gd name="connsiteX0" fmla="*/ 1356929 w 1712632"/>
                        <a:gd name="connsiteY0" fmla="*/ 52506 h 1642884"/>
                        <a:gd name="connsiteX1" fmla="*/ 1565209 w 1712632"/>
                        <a:gd name="connsiteY1" fmla="*/ 357306 h 1642884"/>
                        <a:gd name="connsiteX2" fmla="*/ 1514409 w 1712632"/>
                        <a:gd name="connsiteY2" fmla="*/ 847526 h 1642884"/>
                        <a:gd name="connsiteX3" fmla="*/ 1514409 w 1712632"/>
                        <a:gd name="connsiteY3" fmla="*/ 1025326 h 1642884"/>
                        <a:gd name="connsiteX4" fmla="*/ 1646489 w 1712632"/>
                        <a:gd name="connsiteY4" fmla="*/ 1360606 h 1642884"/>
                        <a:gd name="connsiteX5" fmla="*/ 1608389 w 1712632"/>
                        <a:gd name="connsiteY5" fmla="*/ 1614606 h 1642884"/>
                        <a:gd name="connsiteX6" fmla="*/ 447609 w 1712632"/>
                        <a:gd name="connsiteY6" fmla="*/ 1632386 h 1642884"/>
                        <a:gd name="connsiteX7" fmla="*/ 31049 w 1712632"/>
                        <a:gd name="connsiteY7" fmla="*/ 1576506 h 1642884"/>
                        <a:gd name="connsiteX8" fmla="*/ 38669 w 1712632"/>
                        <a:gd name="connsiteY8" fmla="*/ 1200586 h 1642884"/>
                        <a:gd name="connsiteX9" fmla="*/ 104709 w 1712632"/>
                        <a:gd name="connsiteY9" fmla="*/ 944046 h 1642884"/>
                        <a:gd name="connsiteX10" fmla="*/ 61529 w 1712632"/>
                        <a:gd name="connsiteY10" fmla="*/ 677346 h 1642884"/>
                        <a:gd name="connsiteX11" fmla="*/ 104709 w 1712632"/>
                        <a:gd name="connsiteY11" fmla="*/ 385246 h 1642884"/>
                        <a:gd name="connsiteX12" fmla="*/ 292669 w 1712632"/>
                        <a:gd name="connsiteY12" fmla="*/ 85526 h 1642884"/>
                        <a:gd name="connsiteX13" fmla="*/ 422209 w 1712632"/>
                        <a:gd name="connsiteY13" fmla="*/ 4246 h 1642884"/>
                        <a:gd name="connsiteX14" fmla="*/ 1356929 w 1712632"/>
                        <a:gd name="connsiteY14" fmla="*/ 52506 h 16428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712632" h="1642884">
                          <a:moveTo>
                            <a:pt x="1356929" y="52506"/>
                          </a:moveTo>
                          <a:cubicBezTo>
                            <a:pt x="1547429" y="111349"/>
                            <a:pt x="1538962" y="224803"/>
                            <a:pt x="1565209" y="357306"/>
                          </a:cubicBezTo>
                          <a:cubicBezTo>
                            <a:pt x="1591456" y="489809"/>
                            <a:pt x="1522876" y="736189"/>
                            <a:pt x="1514409" y="847526"/>
                          </a:cubicBezTo>
                          <a:cubicBezTo>
                            <a:pt x="1505942" y="958863"/>
                            <a:pt x="1492396" y="939813"/>
                            <a:pt x="1514409" y="1025326"/>
                          </a:cubicBezTo>
                          <a:cubicBezTo>
                            <a:pt x="1536422" y="1110839"/>
                            <a:pt x="1630826" y="1262393"/>
                            <a:pt x="1646489" y="1360606"/>
                          </a:cubicBezTo>
                          <a:cubicBezTo>
                            <a:pt x="1662152" y="1458819"/>
                            <a:pt x="1808202" y="1569309"/>
                            <a:pt x="1608389" y="1614606"/>
                          </a:cubicBezTo>
                          <a:cubicBezTo>
                            <a:pt x="1408576" y="1659903"/>
                            <a:pt x="710499" y="1638736"/>
                            <a:pt x="447609" y="1632386"/>
                          </a:cubicBezTo>
                          <a:cubicBezTo>
                            <a:pt x="184719" y="1626036"/>
                            <a:pt x="99206" y="1648473"/>
                            <a:pt x="31049" y="1576506"/>
                          </a:cubicBezTo>
                          <a:cubicBezTo>
                            <a:pt x="-37108" y="1504539"/>
                            <a:pt x="26392" y="1305996"/>
                            <a:pt x="38669" y="1200586"/>
                          </a:cubicBezTo>
                          <a:cubicBezTo>
                            <a:pt x="50946" y="1095176"/>
                            <a:pt x="100899" y="1031253"/>
                            <a:pt x="104709" y="944046"/>
                          </a:cubicBezTo>
                          <a:cubicBezTo>
                            <a:pt x="108519" y="856839"/>
                            <a:pt x="61529" y="770479"/>
                            <a:pt x="61529" y="677346"/>
                          </a:cubicBezTo>
                          <a:cubicBezTo>
                            <a:pt x="61529" y="584213"/>
                            <a:pt x="66186" y="483883"/>
                            <a:pt x="104709" y="385246"/>
                          </a:cubicBezTo>
                          <a:cubicBezTo>
                            <a:pt x="143232" y="286609"/>
                            <a:pt x="239752" y="149026"/>
                            <a:pt x="292669" y="85526"/>
                          </a:cubicBezTo>
                          <a:cubicBezTo>
                            <a:pt x="345586" y="22026"/>
                            <a:pt x="245256" y="12289"/>
                            <a:pt x="422209" y="4246"/>
                          </a:cubicBezTo>
                          <a:cubicBezTo>
                            <a:pt x="599162" y="-3797"/>
                            <a:pt x="1166429" y="-6337"/>
                            <a:pt x="1356929" y="52506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rtl="0"/>
                      <a:endParaRPr lang="ar-EG"/>
                    </a:p>
                  </p:txBody>
                </p:sp>
                <p:sp>
                  <p:nvSpPr>
                    <p:cNvPr id="193" name="شكل حر: شكل 192">
                      <a:extLst>
                        <a:ext uri="{FF2B5EF4-FFF2-40B4-BE49-F238E27FC236}">
                          <a16:creationId xmlns:a16="http://schemas.microsoft.com/office/drawing/2014/main" id="{BF149FEE-1EFE-418E-AD55-35C05A1479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009273" y="-92834"/>
                      <a:ext cx="2942736" cy="3231150"/>
                    </a:xfrm>
                    <a:custGeom>
                      <a:avLst/>
                      <a:gdLst>
                        <a:gd name="connsiteX0" fmla="*/ 1127337 w 1178432"/>
                        <a:gd name="connsiteY0" fmla="*/ 916943 h 1389241"/>
                        <a:gd name="connsiteX1" fmla="*/ 1137497 w 1178432"/>
                        <a:gd name="connsiteY1" fmla="*/ 1343663 h 1389241"/>
                        <a:gd name="connsiteX2" fmla="*/ 591397 w 1178432"/>
                        <a:gd name="connsiteY2" fmla="*/ 1229363 h 1389241"/>
                        <a:gd name="connsiteX3" fmla="*/ 40217 w 1178432"/>
                        <a:gd name="connsiteY3" fmla="*/ 1346203 h 1389241"/>
                        <a:gd name="connsiteX4" fmla="*/ 103717 w 1178432"/>
                        <a:gd name="connsiteY4" fmla="*/ 370843 h 1389241"/>
                        <a:gd name="connsiteX5" fmla="*/ 593937 w 1178432"/>
                        <a:gd name="connsiteY5" fmla="*/ 3 h 1389241"/>
                        <a:gd name="connsiteX6" fmla="*/ 1033357 w 1178432"/>
                        <a:gd name="connsiteY6" fmla="*/ 375923 h 1389241"/>
                        <a:gd name="connsiteX7" fmla="*/ 1127337 w 1178432"/>
                        <a:gd name="connsiteY7" fmla="*/ 916943 h 1389241"/>
                        <a:gd name="connsiteX0" fmla="*/ 1127432 w 1178527"/>
                        <a:gd name="connsiteY0" fmla="*/ 821735 h 1294033"/>
                        <a:gd name="connsiteX1" fmla="*/ 1137592 w 1178527"/>
                        <a:gd name="connsiteY1" fmla="*/ 1248455 h 1294033"/>
                        <a:gd name="connsiteX2" fmla="*/ 591492 w 1178527"/>
                        <a:gd name="connsiteY2" fmla="*/ 1134155 h 1294033"/>
                        <a:gd name="connsiteX3" fmla="*/ 40312 w 1178527"/>
                        <a:gd name="connsiteY3" fmla="*/ 1250995 h 1294033"/>
                        <a:gd name="connsiteX4" fmla="*/ 103812 w 1178527"/>
                        <a:gd name="connsiteY4" fmla="*/ 275635 h 1294033"/>
                        <a:gd name="connsiteX5" fmla="*/ 596474 w 1178527"/>
                        <a:gd name="connsiteY5" fmla="*/ 8 h 1294033"/>
                        <a:gd name="connsiteX6" fmla="*/ 1033452 w 1178527"/>
                        <a:gd name="connsiteY6" fmla="*/ 280715 h 1294033"/>
                        <a:gd name="connsiteX7" fmla="*/ 1127432 w 1178527"/>
                        <a:gd name="connsiteY7" fmla="*/ 821735 h 12940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8527" h="1294033">
                          <a:moveTo>
                            <a:pt x="1127432" y="821735"/>
                          </a:moveTo>
                          <a:cubicBezTo>
                            <a:pt x="1144789" y="983025"/>
                            <a:pt x="1226915" y="1196385"/>
                            <a:pt x="1137592" y="1248455"/>
                          </a:cubicBezTo>
                          <a:cubicBezTo>
                            <a:pt x="1048269" y="1300525"/>
                            <a:pt x="774372" y="1133732"/>
                            <a:pt x="591492" y="1134155"/>
                          </a:cubicBezTo>
                          <a:cubicBezTo>
                            <a:pt x="408612" y="1134578"/>
                            <a:pt x="121592" y="1394082"/>
                            <a:pt x="40312" y="1250995"/>
                          </a:cubicBezTo>
                          <a:cubicBezTo>
                            <a:pt x="-40968" y="1107908"/>
                            <a:pt x="11118" y="484133"/>
                            <a:pt x="103812" y="275635"/>
                          </a:cubicBezTo>
                          <a:cubicBezTo>
                            <a:pt x="196506" y="67137"/>
                            <a:pt x="441534" y="-839"/>
                            <a:pt x="596474" y="8"/>
                          </a:cubicBezTo>
                          <a:cubicBezTo>
                            <a:pt x="751414" y="855"/>
                            <a:pt x="944959" y="143761"/>
                            <a:pt x="1033452" y="280715"/>
                          </a:cubicBezTo>
                          <a:cubicBezTo>
                            <a:pt x="1121945" y="417670"/>
                            <a:pt x="1110075" y="660445"/>
                            <a:pt x="1127432" y="821735"/>
                          </a:cubicBezTo>
                          <a:close/>
                        </a:path>
                      </a:pathLst>
                    </a:custGeom>
                    <a:solidFill>
                      <a:srgbClr val="D0D0D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rtl="0"/>
                      <a:endParaRPr lang="ar-EG"/>
                    </a:p>
                  </p:txBody>
                </p:sp>
                <p:sp>
                  <p:nvSpPr>
                    <p:cNvPr id="194" name="Google Shape;930;p21">
                      <a:extLst>
                        <a:ext uri="{FF2B5EF4-FFF2-40B4-BE49-F238E27FC236}">
                          <a16:creationId xmlns:a16="http://schemas.microsoft.com/office/drawing/2014/main" id="{8669F11B-FD70-4292-9D70-F7642C96B2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53132" y="-232458"/>
                      <a:ext cx="2547128" cy="3234444"/>
                    </a:xfrm>
                    <a:custGeom>
                      <a:avLst/>
                      <a:gdLst>
                        <a:gd name="connsiteX0" fmla="*/ 29591 w 56924"/>
                        <a:gd name="connsiteY0" fmla="*/ 486 h 68488"/>
                        <a:gd name="connsiteX1" fmla="*/ 0 w 56924"/>
                        <a:gd name="connsiteY1" fmla="*/ 14791 h 68488"/>
                        <a:gd name="connsiteX2" fmla="*/ 0 w 56924"/>
                        <a:gd name="connsiteY2" fmla="*/ 23590 h 68488"/>
                        <a:gd name="connsiteX3" fmla="*/ 19181 w 56924"/>
                        <a:gd name="connsiteY3" fmla="*/ 53975 h 68488"/>
                        <a:gd name="connsiteX4" fmla="*/ 19181 w 56924"/>
                        <a:gd name="connsiteY4" fmla="*/ 68488 h 68488"/>
                        <a:gd name="connsiteX5" fmla="*/ 37743 w 56924"/>
                        <a:gd name="connsiteY5" fmla="*/ 68488 h 68488"/>
                        <a:gd name="connsiteX6" fmla="*/ 37743 w 56924"/>
                        <a:gd name="connsiteY6" fmla="*/ 53975 h 68488"/>
                        <a:gd name="connsiteX7" fmla="*/ 56924 w 56924"/>
                        <a:gd name="connsiteY7" fmla="*/ 23590 h 68488"/>
                        <a:gd name="connsiteX8" fmla="*/ 56924 w 56924"/>
                        <a:gd name="connsiteY8" fmla="*/ 14791 h 68488"/>
                        <a:gd name="connsiteX9" fmla="*/ 29591 w 56924"/>
                        <a:gd name="connsiteY9" fmla="*/ 486 h 68488"/>
                        <a:gd name="connsiteX0" fmla="*/ 29818 w 56924"/>
                        <a:gd name="connsiteY0" fmla="*/ 1032 h 67239"/>
                        <a:gd name="connsiteX1" fmla="*/ 0 w 56924"/>
                        <a:gd name="connsiteY1" fmla="*/ 13542 h 67239"/>
                        <a:gd name="connsiteX2" fmla="*/ 0 w 56924"/>
                        <a:gd name="connsiteY2" fmla="*/ 22341 h 67239"/>
                        <a:gd name="connsiteX3" fmla="*/ 19181 w 56924"/>
                        <a:gd name="connsiteY3" fmla="*/ 52726 h 67239"/>
                        <a:gd name="connsiteX4" fmla="*/ 19181 w 56924"/>
                        <a:gd name="connsiteY4" fmla="*/ 67239 h 67239"/>
                        <a:gd name="connsiteX5" fmla="*/ 37743 w 56924"/>
                        <a:gd name="connsiteY5" fmla="*/ 67239 h 67239"/>
                        <a:gd name="connsiteX6" fmla="*/ 37743 w 56924"/>
                        <a:gd name="connsiteY6" fmla="*/ 52726 h 67239"/>
                        <a:gd name="connsiteX7" fmla="*/ 56924 w 56924"/>
                        <a:gd name="connsiteY7" fmla="*/ 22341 h 67239"/>
                        <a:gd name="connsiteX8" fmla="*/ 56924 w 56924"/>
                        <a:gd name="connsiteY8" fmla="*/ 13542 h 67239"/>
                        <a:gd name="connsiteX9" fmla="*/ 29818 w 56924"/>
                        <a:gd name="connsiteY9" fmla="*/ 1032 h 672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6924" h="67239" extrusionOk="0">
                          <a:moveTo>
                            <a:pt x="29818" y="1032"/>
                          </a:moveTo>
                          <a:cubicBezTo>
                            <a:pt x="14101" y="1032"/>
                            <a:pt x="0" y="-5329"/>
                            <a:pt x="0" y="13542"/>
                          </a:cubicBezTo>
                          <a:lnTo>
                            <a:pt x="0" y="22341"/>
                          </a:lnTo>
                          <a:cubicBezTo>
                            <a:pt x="0" y="34331"/>
                            <a:pt x="2572" y="48880"/>
                            <a:pt x="19181" y="52726"/>
                          </a:cubicBezTo>
                          <a:lnTo>
                            <a:pt x="19181" y="67239"/>
                          </a:lnTo>
                          <a:lnTo>
                            <a:pt x="37743" y="67239"/>
                          </a:lnTo>
                          <a:lnTo>
                            <a:pt x="37743" y="52726"/>
                          </a:lnTo>
                          <a:cubicBezTo>
                            <a:pt x="54352" y="48880"/>
                            <a:pt x="56924" y="34331"/>
                            <a:pt x="56924" y="22341"/>
                          </a:cubicBezTo>
                          <a:lnTo>
                            <a:pt x="56924" y="13542"/>
                          </a:lnTo>
                          <a:cubicBezTo>
                            <a:pt x="56924" y="-5329"/>
                            <a:pt x="45534" y="1032"/>
                            <a:pt x="29818" y="1032"/>
                          </a:cubicBezTo>
                          <a:close/>
                        </a:path>
                      </a:pathLst>
                    </a:custGeom>
                    <a:solidFill>
                      <a:srgbClr val="F7B48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5" name="Google Shape;1012;p23">
                      <a:extLst>
                        <a:ext uri="{FF2B5EF4-FFF2-40B4-BE49-F238E27FC236}">
                          <a16:creationId xmlns:a16="http://schemas.microsoft.com/office/drawing/2014/main" id="{AFD59998-9424-4802-AD73-B4D272360B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107899" y="261082"/>
                      <a:ext cx="345278" cy="10237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99" h="12747" extrusionOk="0">
                          <a:moveTo>
                            <a:pt x="2733" y="1"/>
                          </a:moveTo>
                          <a:cubicBezTo>
                            <a:pt x="2645" y="1"/>
                            <a:pt x="2557" y="34"/>
                            <a:pt x="2489" y="102"/>
                          </a:cubicBezTo>
                          <a:cubicBezTo>
                            <a:pt x="2346" y="233"/>
                            <a:pt x="2334" y="459"/>
                            <a:pt x="2477" y="602"/>
                          </a:cubicBezTo>
                          <a:cubicBezTo>
                            <a:pt x="2513" y="650"/>
                            <a:pt x="3525" y="1769"/>
                            <a:pt x="3239" y="3805"/>
                          </a:cubicBezTo>
                          <a:cubicBezTo>
                            <a:pt x="3144" y="4376"/>
                            <a:pt x="2667" y="5353"/>
                            <a:pt x="2155" y="6377"/>
                          </a:cubicBezTo>
                          <a:cubicBezTo>
                            <a:pt x="1143" y="8401"/>
                            <a:pt x="0" y="10687"/>
                            <a:pt x="846" y="11937"/>
                          </a:cubicBezTo>
                          <a:cubicBezTo>
                            <a:pt x="1215" y="12484"/>
                            <a:pt x="1882" y="12746"/>
                            <a:pt x="2870" y="12746"/>
                          </a:cubicBezTo>
                          <a:cubicBezTo>
                            <a:pt x="3025" y="12746"/>
                            <a:pt x="3179" y="12746"/>
                            <a:pt x="3358" y="12735"/>
                          </a:cubicBezTo>
                          <a:cubicBezTo>
                            <a:pt x="3548" y="12711"/>
                            <a:pt x="3691" y="12544"/>
                            <a:pt x="3679" y="12342"/>
                          </a:cubicBezTo>
                          <a:cubicBezTo>
                            <a:pt x="3668" y="12158"/>
                            <a:pt x="3513" y="12008"/>
                            <a:pt x="3320" y="12008"/>
                          </a:cubicBezTo>
                          <a:cubicBezTo>
                            <a:pt x="3313" y="12008"/>
                            <a:pt x="3306" y="12008"/>
                            <a:pt x="3298" y="12008"/>
                          </a:cubicBezTo>
                          <a:cubicBezTo>
                            <a:pt x="3145" y="12019"/>
                            <a:pt x="3000" y="12025"/>
                            <a:pt x="2864" y="12025"/>
                          </a:cubicBezTo>
                          <a:cubicBezTo>
                            <a:pt x="2136" y="12025"/>
                            <a:pt x="1662" y="11863"/>
                            <a:pt x="1441" y="11532"/>
                          </a:cubicBezTo>
                          <a:cubicBezTo>
                            <a:pt x="834" y="10627"/>
                            <a:pt x="1917" y="8448"/>
                            <a:pt x="2798" y="6698"/>
                          </a:cubicBezTo>
                          <a:cubicBezTo>
                            <a:pt x="3358" y="5567"/>
                            <a:pt x="3834" y="4591"/>
                            <a:pt x="3941" y="3912"/>
                          </a:cubicBezTo>
                          <a:cubicBezTo>
                            <a:pt x="4299" y="1507"/>
                            <a:pt x="3048" y="173"/>
                            <a:pt x="3001" y="114"/>
                          </a:cubicBezTo>
                          <a:cubicBezTo>
                            <a:pt x="2926" y="40"/>
                            <a:pt x="2829" y="1"/>
                            <a:pt x="2733" y="1"/>
                          </a:cubicBezTo>
                          <a:close/>
                        </a:path>
                      </a:pathLst>
                    </a:custGeom>
                    <a:solidFill>
                      <a:srgbClr val="EB566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6" name="Google Shape;937;p21">
                      <a:extLst>
                        <a:ext uri="{FF2B5EF4-FFF2-40B4-BE49-F238E27FC236}">
                          <a16:creationId xmlns:a16="http://schemas.microsoft.com/office/drawing/2014/main" id="{12FF46F2-E67F-4460-A57F-94DCB5E2F2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986624" y="296993"/>
                      <a:ext cx="643870" cy="5884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265" h="16694" extrusionOk="0">
                          <a:moveTo>
                            <a:pt x="9121" y="0"/>
                          </a:moveTo>
                          <a:cubicBezTo>
                            <a:pt x="5273" y="0"/>
                            <a:pt x="1824" y="2678"/>
                            <a:pt x="977" y="6585"/>
                          </a:cubicBezTo>
                          <a:cubicBezTo>
                            <a:pt x="0" y="11097"/>
                            <a:pt x="2870" y="15526"/>
                            <a:pt x="7370" y="16503"/>
                          </a:cubicBezTo>
                          <a:cubicBezTo>
                            <a:pt x="7966" y="16632"/>
                            <a:pt x="8560" y="16693"/>
                            <a:pt x="9145" y="16693"/>
                          </a:cubicBezTo>
                          <a:cubicBezTo>
                            <a:pt x="12992" y="16693"/>
                            <a:pt x="16441" y="14016"/>
                            <a:pt x="17288" y="10109"/>
                          </a:cubicBezTo>
                          <a:cubicBezTo>
                            <a:pt x="18265" y="5597"/>
                            <a:pt x="15395" y="1167"/>
                            <a:pt x="10895" y="191"/>
                          </a:cubicBezTo>
                          <a:cubicBezTo>
                            <a:pt x="10299" y="62"/>
                            <a:pt x="9705" y="0"/>
                            <a:pt x="9121" y="0"/>
                          </a:cubicBezTo>
                          <a:close/>
                        </a:path>
                      </a:pathLst>
                    </a:custGeom>
                    <a:solidFill>
                      <a:srgbClr val="F7B48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7" name="Google Shape;937;p21">
                      <a:extLst>
                        <a:ext uri="{FF2B5EF4-FFF2-40B4-BE49-F238E27FC236}">
                          <a16:creationId xmlns:a16="http://schemas.microsoft.com/office/drawing/2014/main" id="{4EA5BEE2-CA97-495E-BE04-94A95E071A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25133" y="296993"/>
                      <a:ext cx="643870" cy="5884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265" h="16694" extrusionOk="0">
                          <a:moveTo>
                            <a:pt x="9121" y="0"/>
                          </a:moveTo>
                          <a:cubicBezTo>
                            <a:pt x="5273" y="0"/>
                            <a:pt x="1824" y="2678"/>
                            <a:pt x="977" y="6585"/>
                          </a:cubicBezTo>
                          <a:cubicBezTo>
                            <a:pt x="0" y="11097"/>
                            <a:pt x="2870" y="15526"/>
                            <a:pt x="7370" y="16503"/>
                          </a:cubicBezTo>
                          <a:cubicBezTo>
                            <a:pt x="7966" y="16632"/>
                            <a:pt x="8560" y="16693"/>
                            <a:pt x="9145" y="16693"/>
                          </a:cubicBezTo>
                          <a:cubicBezTo>
                            <a:pt x="12992" y="16693"/>
                            <a:pt x="16441" y="14016"/>
                            <a:pt x="17288" y="10109"/>
                          </a:cubicBezTo>
                          <a:cubicBezTo>
                            <a:pt x="18265" y="5597"/>
                            <a:pt x="15395" y="1167"/>
                            <a:pt x="10895" y="191"/>
                          </a:cubicBezTo>
                          <a:cubicBezTo>
                            <a:pt x="10299" y="62"/>
                            <a:pt x="9705" y="0"/>
                            <a:pt x="9121" y="0"/>
                          </a:cubicBezTo>
                          <a:close/>
                        </a:path>
                      </a:pathLst>
                    </a:custGeom>
                    <a:solidFill>
                      <a:srgbClr val="F7B48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8" name="شكل بيضاوي 43">
                      <a:extLst>
                        <a:ext uri="{FF2B5EF4-FFF2-40B4-BE49-F238E27FC236}">
                          <a16:creationId xmlns:a16="http://schemas.microsoft.com/office/drawing/2014/main" id="{A0ED7944-45A7-4037-A86A-830119A7F7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360743" y="-1505079"/>
                      <a:ext cx="2024386" cy="869524"/>
                    </a:xfrm>
                    <a:custGeom>
                      <a:avLst/>
                      <a:gdLst>
                        <a:gd name="connsiteX0" fmla="*/ 0 w 910590"/>
                        <a:gd name="connsiteY0" fmla="*/ 347663 h 695325"/>
                        <a:gd name="connsiteX1" fmla="*/ 455295 w 910590"/>
                        <a:gd name="connsiteY1" fmla="*/ 0 h 695325"/>
                        <a:gd name="connsiteX2" fmla="*/ 910590 w 910590"/>
                        <a:gd name="connsiteY2" fmla="*/ 347663 h 695325"/>
                        <a:gd name="connsiteX3" fmla="*/ 455295 w 910590"/>
                        <a:gd name="connsiteY3" fmla="*/ 695326 h 695325"/>
                        <a:gd name="connsiteX4" fmla="*/ 0 w 910590"/>
                        <a:gd name="connsiteY4" fmla="*/ 347663 h 695325"/>
                        <a:gd name="connsiteX0" fmla="*/ 0 w 910590"/>
                        <a:gd name="connsiteY0" fmla="*/ 347663 h 391121"/>
                        <a:gd name="connsiteX1" fmla="*/ 455295 w 910590"/>
                        <a:gd name="connsiteY1" fmla="*/ 0 h 391121"/>
                        <a:gd name="connsiteX2" fmla="*/ 910590 w 910590"/>
                        <a:gd name="connsiteY2" fmla="*/ 347663 h 391121"/>
                        <a:gd name="connsiteX3" fmla="*/ 0 w 910590"/>
                        <a:gd name="connsiteY3" fmla="*/ 347663 h 391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10590" h="391121">
                          <a:moveTo>
                            <a:pt x="0" y="347663"/>
                          </a:moveTo>
                          <a:cubicBezTo>
                            <a:pt x="0" y="155654"/>
                            <a:pt x="203843" y="0"/>
                            <a:pt x="455295" y="0"/>
                          </a:cubicBezTo>
                          <a:cubicBezTo>
                            <a:pt x="706747" y="0"/>
                            <a:pt x="910590" y="155654"/>
                            <a:pt x="910590" y="347663"/>
                          </a:cubicBezTo>
                          <a:cubicBezTo>
                            <a:pt x="834708" y="405607"/>
                            <a:pt x="75882" y="405607"/>
                            <a:pt x="0" y="347663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rtl="0"/>
                      <a:endParaRPr lang="ar-EG"/>
                    </a:p>
                  </p:txBody>
                </p:sp>
                <p:grpSp>
                  <p:nvGrpSpPr>
                    <p:cNvPr id="199" name="مجموعة 198">
                      <a:extLst>
                        <a:ext uri="{FF2B5EF4-FFF2-40B4-BE49-F238E27FC236}">
                          <a16:creationId xmlns:a16="http://schemas.microsoft.com/office/drawing/2014/main" id="{8B5A1C8A-0050-4B4E-950B-D609637180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114765" y="-854818"/>
                      <a:ext cx="2585488" cy="491163"/>
                      <a:chOff x="19725159" y="-426616"/>
                      <a:chExt cx="1161265" cy="203200"/>
                    </a:xfrm>
                  </p:grpSpPr>
                  <p:sp>
                    <p:nvSpPr>
                      <p:cNvPr id="203" name="مستطيل: زوايا مستديرة 202">
                        <a:extLst>
                          <a:ext uri="{FF2B5EF4-FFF2-40B4-BE49-F238E27FC236}">
                            <a16:creationId xmlns:a16="http://schemas.microsoft.com/office/drawing/2014/main" id="{24F9FB41-9855-4880-8E60-384EF637B1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751783" y="-426616"/>
                        <a:ext cx="1076960" cy="101600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rtl="0"/>
                        <a:endParaRPr lang="ar-EG"/>
                      </a:p>
                    </p:txBody>
                  </p:sp>
                  <p:sp>
                    <p:nvSpPr>
                      <p:cNvPr id="204" name="مستطيل: زوايا مستديرة 203">
                        <a:extLst>
                          <a:ext uri="{FF2B5EF4-FFF2-40B4-BE49-F238E27FC236}">
                            <a16:creationId xmlns:a16="http://schemas.microsoft.com/office/drawing/2014/main" id="{2C027CE0-9A83-46C1-B039-CE07F4BC3B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725159" y="-325016"/>
                        <a:ext cx="1161265" cy="101600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ln>
                        <a:noFill/>
                      </a:ln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rtl="0"/>
                        <a:endParaRPr lang="ar-EG" dirty="0"/>
                      </a:p>
                    </p:txBody>
                  </p:sp>
                </p:grpSp>
                <p:sp>
                  <p:nvSpPr>
                    <p:cNvPr id="200" name="مستطيل 47">
                      <a:extLst>
                        <a:ext uri="{FF2B5EF4-FFF2-40B4-BE49-F238E27FC236}">
                          <a16:creationId xmlns:a16="http://schemas.microsoft.com/office/drawing/2014/main" id="{3FF96A77-6267-49D3-8299-024C1BABA7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830173" y="2695275"/>
                      <a:ext cx="1167459" cy="321346"/>
                    </a:xfrm>
                    <a:custGeom>
                      <a:avLst/>
                      <a:gdLst>
                        <a:gd name="connsiteX0" fmla="*/ 0 w 548640"/>
                        <a:gd name="connsiteY0" fmla="*/ 0 h 98262"/>
                        <a:gd name="connsiteX1" fmla="*/ 548640 w 548640"/>
                        <a:gd name="connsiteY1" fmla="*/ 0 h 98262"/>
                        <a:gd name="connsiteX2" fmla="*/ 548640 w 548640"/>
                        <a:gd name="connsiteY2" fmla="*/ 98262 h 98262"/>
                        <a:gd name="connsiteX3" fmla="*/ 0 w 548640"/>
                        <a:gd name="connsiteY3" fmla="*/ 98262 h 98262"/>
                        <a:gd name="connsiteX4" fmla="*/ 0 w 548640"/>
                        <a:gd name="connsiteY4" fmla="*/ 0 h 98262"/>
                        <a:gd name="connsiteX0" fmla="*/ 0 w 548640"/>
                        <a:gd name="connsiteY0" fmla="*/ 0 h 98262"/>
                        <a:gd name="connsiteX1" fmla="*/ 281940 w 548640"/>
                        <a:gd name="connsiteY1" fmla="*/ 0 h 98262"/>
                        <a:gd name="connsiteX2" fmla="*/ 548640 w 548640"/>
                        <a:gd name="connsiteY2" fmla="*/ 0 h 98262"/>
                        <a:gd name="connsiteX3" fmla="*/ 548640 w 548640"/>
                        <a:gd name="connsiteY3" fmla="*/ 98262 h 98262"/>
                        <a:gd name="connsiteX4" fmla="*/ 0 w 548640"/>
                        <a:gd name="connsiteY4" fmla="*/ 98262 h 98262"/>
                        <a:gd name="connsiteX5" fmla="*/ 0 w 548640"/>
                        <a:gd name="connsiteY5" fmla="*/ 0 h 98262"/>
                        <a:gd name="connsiteX0" fmla="*/ 0 w 548640"/>
                        <a:gd name="connsiteY0" fmla="*/ 0 h 98262"/>
                        <a:gd name="connsiteX1" fmla="*/ 281940 w 548640"/>
                        <a:gd name="connsiteY1" fmla="*/ 27940 h 98262"/>
                        <a:gd name="connsiteX2" fmla="*/ 548640 w 548640"/>
                        <a:gd name="connsiteY2" fmla="*/ 0 h 98262"/>
                        <a:gd name="connsiteX3" fmla="*/ 548640 w 548640"/>
                        <a:gd name="connsiteY3" fmla="*/ 98262 h 98262"/>
                        <a:gd name="connsiteX4" fmla="*/ 0 w 548640"/>
                        <a:gd name="connsiteY4" fmla="*/ 98262 h 98262"/>
                        <a:gd name="connsiteX5" fmla="*/ 0 w 548640"/>
                        <a:gd name="connsiteY5" fmla="*/ 0 h 982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48640" h="98262">
                          <a:moveTo>
                            <a:pt x="0" y="0"/>
                          </a:moveTo>
                          <a:lnTo>
                            <a:pt x="281940" y="27940"/>
                          </a:lnTo>
                          <a:lnTo>
                            <a:pt x="548640" y="0"/>
                          </a:lnTo>
                          <a:lnTo>
                            <a:pt x="548640" y="98262"/>
                          </a:lnTo>
                          <a:lnTo>
                            <a:pt x="0" y="9826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rtl="0"/>
                      <a:endParaRPr lang="ar-EG"/>
                    </a:p>
                  </p:txBody>
                </p:sp>
                <p:sp>
                  <p:nvSpPr>
                    <p:cNvPr id="201" name="Google Shape;1009;p23">
                      <a:extLst>
                        <a:ext uri="{FF2B5EF4-FFF2-40B4-BE49-F238E27FC236}">
                          <a16:creationId xmlns:a16="http://schemas.microsoft.com/office/drawing/2014/main" id="{0D6D90D5-93A5-4606-B113-B62158490CBA}"/>
                        </a:ext>
                      </a:extLst>
                    </p:cNvPr>
                    <p:cNvSpPr/>
                    <p:nvPr/>
                  </p:nvSpPr>
                  <p:spPr>
                    <a:xfrm rot="940999" flipV="1">
                      <a:off x="20803992" y="110052"/>
                      <a:ext cx="607672" cy="1260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64" h="1548" extrusionOk="0">
                          <a:moveTo>
                            <a:pt x="3878" y="1"/>
                          </a:moveTo>
                          <a:cubicBezTo>
                            <a:pt x="2859" y="1"/>
                            <a:pt x="1644" y="240"/>
                            <a:pt x="286" y="955"/>
                          </a:cubicBezTo>
                          <a:cubicBezTo>
                            <a:pt x="0" y="1098"/>
                            <a:pt x="107" y="1539"/>
                            <a:pt x="441" y="1539"/>
                          </a:cubicBezTo>
                          <a:cubicBezTo>
                            <a:pt x="488" y="1539"/>
                            <a:pt x="536" y="1527"/>
                            <a:pt x="572" y="1503"/>
                          </a:cubicBezTo>
                          <a:cubicBezTo>
                            <a:pt x="1831" y="840"/>
                            <a:pt x="2950" y="620"/>
                            <a:pt x="3881" y="620"/>
                          </a:cubicBezTo>
                          <a:cubicBezTo>
                            <a:pt x="5661" y="620"/>
                            <a:pt x="6752" y="1424"/>
                            <a:pt x="6823" y="1479"/>
                          </a:cubicBezTo>
                          <a:cubicBezTo>
                            <a:pt x="6886" y="1527"/>
                            <a:pt x="6951" y="1547"/>
                            <a:pt x="7012" y="1547"/>
                          </a:cubicBezTo>
                          <a:cubicBezTo>
                            <a:pt x="7272" y="1547"/>
                            <a:pt x="7464" y="1181"/>
                            <a:pt x="7204" y="979"/>
                          </a:cubicBezTo>
                          <a:cubicBezTo>
                            <a:pt x="7125" y="924"/>
                            <a:pt x="5880" y="1"/>
                            <a:pt x="3878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02" name="Google Shape;1009;p23">
                      <a:extLst>
                        <a:ext uri="{FF2B5EF4-FFF2-40B4-BE49-F238E27FC236}">
                          <a16:creationId xmlns:a16="http://schemas.microsoft.com/office/drawing/2014/main" id="{0B7E4193-165B-4EBD-8ABE-845A06358404}"/>
                        </a:ext>
                      </a:extLst>
                    </p:cNvPr>
                    <p:cNvSpPr/>
                    <p:nvPr/>
                  </p:nvSpPr>
                  <p:spPr>
                    <a:xfrm rot="20452424" flipV="1">
                      <a:off x="19404922" y="92227"/>
                      <a:ext cx="607672" cy="1260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64" h="1548" extrusionOk="0">
                          <a:moveTo>
                            <a:pt x="3878" y="1"/>
                          </a:moveTo>
                          <a:cubicBezTo>
                            <a:pt x="2859" y="1"/>
                            <a:pt x="1644" y="240"/>
                            <a:pt x="286" y="955"/>
                          </a:cubicBezTo>
                          <a:cubicBezTo>
                            <a:pt x="0" y="1098"/>
                            <a:pt x="107" y="1539"/>
                            <a:pt x="441" y="1539"/>
                          </a:cubicBezTo>
                          <a:cubicBezTo>
                            <a:pt x="488" y="1539"/>
                            <a:pt x="536" y="1527"/>
                            <a:pt x="572" y="1503"/>
                          </a:cubicBezTo>
                          <a:cubicBezTo>
                            <a:pt x="1831" y="840"/>
                            <a:pt x="2950" y="620"/>
                            <a:pt x="3881" y="620"/>
                          </a:cubicBezTo>
                          <a:cubicBezTo>
                            <a:pt x="5661" y="620"/>
                            <a:pt x="6752" y="1424"/>
                            <a:pt x="6823" y="1479"/>
                          </a:cubicBezTo>
                          <a:cubicBezTo>
                            <a:pt x="6886" y="1527"/>
                            <a:pt x="6951" y="1547"/>
                            <a:pt x="7012" y="1547"/>
                          </a:cubicBezTo>
                          <a:cubicBezTo>
                            <a:pt x="7272" y="1547"/>
                            <a:pt x="7464" y="1181"/>
                            <a:pt x="7204" y="979"/>
                          </a:cubicBezTo>
                          <a:cubicBezTo>
                            <a:pt x="7125" y="924"/>
                            <a:pt x="5880" y="1"/>
                            <a:pt x="3878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</p:grpSp>
              <p:cxnSp>
                <p:nvCxnSpPr>
                  <p:cNvPr id="205" name="رابط مستقيم 204">
                    <a:extLst>
                      <a:ext uri="{FF2B5EF4-FFF2-40B4-BE49-F238E27FC236}">
                        <a16:creationId xmlns:a16="http://schemas.microsoft.com/office/drawing/2014/main" id="{B6D9BC99-3A34-4637-A4ED-45DED94823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68091" y="4972118"/>
                    <a:ext cx="0" cy="616405"/>
                  </a:xfrm>
                  <a:prstGeom prst="line">
                    <a:avLst/>
                  </a:prstGeom>
                  <a:ln w="76200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6" name="Google Shape;1355;p26">
                    <a:extLst>
                      <a:ext uri="{FF2B5EF4-FFF2-40B4-BE49-F238E27FC236}">
                        <a16:creationId xmlns:a16="http://schemas.microsoft.com/office/drawing/2014/main" id="{6DE7A507-E32F-4003-A27A-905A459974B2}"/>
                      </a:ext>
                    </a:extLst>
                  </p:cNvPr>
                  <p:cNvSpPr/>
                  <p:nvPr/>
                </p:nvSpPr>
                <p:spPr>
                  <a:xfrm>
                    <a:off x="3916965" y="5227738"/>
                    <a:ext cx="497909" cy="1345978"/>
                  </a:xfrm>
                  <a:custGeom>
                    <a:avLst/>
                    <a:gdLst>
                      <a:gd name="connsiteX0" fmla="*/ 10852 w 19382"/>
                      <a:gd name="connsiteY0" fmla="*/ 0 h 54233"/>
                      <a:gd name="connsiteX1" fmla="*/ 1220 w 19382"/>
                      <a:gd name="connsiteY1" fmla="*/ 11930 h 54233"/>
                      <a:gd name="connsiteX2" fmla="*/ 7280 w 19382"/>
                      <a:gd name="connsiteY2" fmla="*/ 22789 h 54233"/>
                      <a:gd name="connsiteX3" fmla="*/ 4268 w 19382"/>
                      <a:gd name="connsiteY3" fmla="*/ 36850 h 54233"/>
                      <a:gd name="connsiteX4" fmla="*/ 2780 w 19382"/>
                      <a:gd name="connsiteY4" fmla="*/ 42458 h 54233"/>
                      <a:gd name="connsiteX5" fmla="*/ 2780 w 19382"/>
                      <a:gd name="connsiteY5" fmla="*/ 42481 h 54233"/>
                      <a:gd name="connsiteX6" fmla="*/ 2577 w 19382"/>
                      <a:gd name="connsiteY6" fmla="*/ 43220 h 54233"/>
                      <a:gd name="connsiteX7" fmla="*/ 2625 w 19382"/>
                      <a:gd name="connsiteY7" fmla="*/ 43565 h 54233"/>
                      <a:gd name="connsiteX8" fmla="*/ 0 w 19382"/>
                      <a:gd name="connsiteY8" fmla="*/ 45931 h 54233"/>
                      <a:gd name="connsiteX9" fmla="*/ 3840 w 19382"/>
                      <a:gd name="connsiteY9" fmla="*/ 52161 h 54233"/>
                      <a:gd name="connsiteX10" fmla="*/ 4137 w 19382"/>
                      <a:gd name="connsiteY10" fmla="*/ 54233 h 54233"/>
                      <a:gd name="connsiteX11" fmla="*/ 4709 w 19382"/>
                      <a:gd name="connsiteY11" fmla="*/ 53435 h 54233"/>
                      <a:gd name="connsiteX12" fmla="*/ 7245 w 19382"/>
                      <a:gd name="connsiteY12" fmla="*/ 49744 h 54233"/>
                      <a:gd name="connsiteX13" fmla="*/ 19258 w 19382"/>
                      <a:gd name="connsiteY13" fmla="*/ 21419 h 54233"/>
                      <a:gd name="connsiteX14" fmla="*/ 10852 w 19382"/>
                      <a:gd name="connsiteY14" fmla="*/ 0 h 54233"/>
                      <a:gd name="connsiteX0" fmla="*/ 11406 w 19936"/>
                      <a:gd name="connsiteY0" fmla="*/ 0 h 54233"/>
                      <a:gd name="connsiteX1" fmla="*/ 1774 w 19936"/>
                      <a:gd name="connsiteY1" fmla="*/ 11930 h 54233"/>
                      <a:gd name="connsiteX2" fmla="*/ 7834 w 19936"/>
                      <a:gd name="connsiteY2" fmla="*/ 22789 h 54233"/>
                      <a:gd name="connsiteX3" fmla="*/ 4822 w 19936"/>
                      <a:gd name="connsiteY3" fmla="*/ 36850 h 54233"/>
                      <a:gd name="connsiteX4" fmla="*/ 3334 w 19936"/>
                      <a:gd name="connsiteY4" fmla="*/ 42458 h 54233"/>
                      <a:gd name="connsiteX5" fmla="*/ 3334 w 19936"/>
                      <a:gd name="connsiteY5" fmla="*/ 42481 h 54233"/>
                      <a:gd name="connsiteX6" fmla="*/ 3131 w 19936"/>
                      <a:gd name="connsiteY6" fmla="*/ 43220 h 54233"/>
                      <a:gd name="connsiteX7" fmla="*/ 3179 w 19936"/>
                      <a:gd name="connsiteY7" fmla="*/ 43565 h 54233"/>
                      <a:gd name="connsiteX8" fmla="*/ 554 w 19936"/>
                      <a:gd name="connsiteY8" fmla="*/ 45931 h 54233"/>
                      <a:gd name="connsiteX9" fmla="*/ 0 w 19936"/>
                      <a:gd name="connsiteY9" fmla="*/ 52381 h 54233"/>
                      <a:gd name="connsiteX10" fmla="*/ 4691 w 19936"/>
                      <a:gd name="connsiteY10" fmla="*/ 54233 h 54233"/>
                      <a:gd name="connsiteX11" fmla="*/ 5263 w 19936"/>
                      <a:gd name="connsiteY11" fmla="*/ 53435 h 54233"/>
                      <a:gd name="connsiteX12" fmla="*/ 7799 w 19936"/>
                      <a:gd name="connsiteY12" fmla="*/ 49744 h 54233"/>
                      <a:gd name="connsiteX13" fmla="*/ 19812 w 19936"/>
                      <a:gd name="connsiteY13" fmla="*/ 21419 h 54233"/>
                      <a:gd name="connsiteX14" fmla="*/ 11406 w 19936"/>
                      <a:gd name="connsiteY14" fmla="*/ 0 h 54233"/>
                      <a:gd name="connsiteX0" fmla="*/ 12812 w 21342"/>
                      <a:gd name="connsiteY0" fmla="*/ 0 h 57693"/>
                      <a:gd name="connsiteX1" fmla="*/ 3180 w 21342"/>
                      <a:gd name="connsiteY1" fmla="*/ 11930 h 57693"/>
                      <a:gd name="connsiteX2" fmla="*/ 9240 w 21342"/>
                      <a:gd name="connsiteY2" fmla="*/ 22789 h 57693"/>
                      <a:gd name="connsiteX3" fmla="*/ 6228 w 21342"/>
                      <a:gd name="connsiteY3" fmla="*/ 36850 h 57693"/>
                      <a:gd name="connsiteX4" fmla="*/ 4740 w 21342"/>
                      <a:gd name="connsiteY4" fmla="*/ 42458 h 57693"/>
                      <a:gd name="connsiteX5" fmla="*/ 4740 w 21342"/>
                      <a:gd name="connsiteY5" fmla="*/ 42481 h 57693"/>
                      <a:gd name="connsiteX6" fmla="*/ 4537 w 21342"/>
                      <a:gd name="connsiteY6" fmla="*/ 43220 h 57693"/>
                      <a:gd name="connsiteX7" fmla="*/ 4585 w 21342"/>
                      <a:gd name="connsiteY7" fmla="*/ 43565 h 57693"/>
                      <a:gd name="connsiteX8" fmla="*/ 1960 w 21342"/>
                      <a:gd name="connsiteY8" fmla="*/ 45931 h 57693"/>
                      <a:gd name="connsiteX9" fmla="*/ 1406 w 21342"/>
                      <a:gd name="connsiteY9" fmla="*/ 52381 h 57693"/>
                      <a:gd name="connsiteX10" fmla="*/ 0 w 21342"/>
                      <a:gd name="connsiteY10" fmla="*/ 57693 h 57693"/>
                      <a:gd name="connsiteX11" fmla="*/ 6669 w 21342"/>
                      <a:gd name="connsiteY11" fmla="*/ 53435 h 57693"/>
                      <a:gd name="connsiteX12" fmla="*/ 9205 w 21342"/>
                      <a:gd name="connsiteY12" fmla="*/ 49744 h 57693"/>
                      <a:gd name="connsiteX13" fmla="*/ 21218 w 21342"/>
                      <a:gd name="connsiteY13" fmla="*/ 21419 h 57693"/>
                      <a:gd name="connsiteX14" fmla="*/ 12812 w 21342"/>
                      <a:gd name="connsiteY14" fmla="*/ 0 h 57693"/>
                      <a:gd name="connsiteX0" fmla="*/ 12812 w 21342"/>
                      <a:gd name="connsiteY0" fmla="*/ 0 h 57693"/>
                      <a:gd name="connsiteX1" fmla="*/ 3180 w 21342"/>
                      <a:gd name="connsiteY1" fmla="*/ 11930 h 57693"/>
                      <a:gd name="connsiteX2" fmla="*/ 9240 w 21342"/>
                      <a:gd name="connsiteY2" fmla="*/ 22789 h 57693"/>
                      <a:gd name="connsiteX3" fmla="*/ 6228 w 21342"/>
                      <a:gd name="connsiteY3" fmla="*/ 36850 h 57693"/>
                      <a:gd name="connsiteX4" fmla="*/ 4740 w 21342"/>
                      <a:gd name="connsiteY4" fmla="*/ 42458 h 57693"/>
                      <a:gd name="connsiteX5" fmla="*/ 4740 w 21342"/>
                      <a:gd name="connsiteY5" fmla="*/ 42481 h 57693"/>
                      <a:gd name="connsiteX6" fmla="*/ 4537 w 21342"/>
                      <a:gd name="connsiteY6" fmla="*/ 43220 h 57693"/>
                      <a:gd name="connsiteX7" fmla="*/ 3761 w 21342"/>
                      <a:gd name="connsiteY7" fmla="*/ 43181 h 57693"/>
                      <a:gd name="connsiteX8" fmla="*/ 1960 w 21342"/>
                      <a:gd name="connsiteY8" fmla="*/ 45931 h 57693"/>
                      <a:gd name="connsiteX9" fmla="*/ 1406 w 21342"/>
                      <a:gd name="connsiteY9" fmla="*/ 52381 h 57693"/>
                      <a:gd name="connsiteX10" fmla="*/ 0 w 21342"/>
                      <a:gd name="connsiteY10" fmla="*/ 57693 h 57693"/>
                      <a:gd name="connsiteX11" fmla="*/ 6669 w 21342"/>
                      <a:gd name="connsiteY11" fmla="*/ 53435 h 57693"/>
                      <a:gd name="connsiteX12" fmla="*/ 9205 w 21342"/>
                      <a:gd name="connsiteY12" fmla="*/ 49744 h 57693"/>
                      <a:gd name="connsiteX13" fmla="*/ 21218 w 21342"/>
                      <a:gd name="connsiteY13" fmla="*/ 21419 h 57693"/>
                      <a:gd name="connsiteX14" fmla="*/ 12812 w 21342"/>
                      <a:gd name="connsiteY14" fmla="*/ 0 h 57693"/>
                      <a:gd name="connsiteX0" fmla="*/ 12812 w 21342"/>
                      <a:gd name="connsiteY0" fmla="*/ 0 h 57693"/>
                      <a:gd name="connsiteX1" fmla="*/ 3180 w 21342"/>
                      <a:gd name="connsiteY1" fmla="*/ 11930 h 57693"/>
                      <a:gd name="connsiteX2" fmla="*/ 9240 w 21342"/>
                      <a:gd name="connsiteY2" fmla="*/ 22789 h 57693"/>
                      <a:gd name="connsiteX3" fmla="*/ 6228 w 21342"/>
                      <a:gd name="connsiteY3" fmla="*/ 36850 h 57693"/>
                      <a:gd name="connsiteX4" fmla="*/ 4740 w 21342"/>
                      <a:gd name="connsiteY4" fmla="*/ 42458 h 57693"/>
                      <a:gd name="connsiteX5" fmla="*/ 4740 w 21342"/>
                      <a:gd name="connsiteY5" fmla="*/ 42481 h 57693"/>
                      <a:gd name="connsiteX6" fmla="*/ 3761 w 21342"/>
                      <a:gd name="connsiteY6" fmla="*/ 43181 h 57693"/>
                      <a:gd name="connsiteX7" fmla="*/ 1960 w 21342"/>
                      <a:gd name="connsiteY7" fmla="*/ 45931 h 57693"/>
                      <a:gd name="connsiteX8" fmla="*/ 1406 w 21342"/>
                      <a:gd name="connsiteY8" fmla="*/ 52381 h 57693"/>
                      <a:gd name="connsiteX9" fmla="*/ 0 w 21342"/>
                      <a:gd name="connsiteY9" fmla="*/ 57693 h 57693"/>
                      <a:gd name="connsiteX10" fmla="*/ 6669 w 21342"/>
                      <a:gd name="connsiteY10" fmla="*/ 53435 h 57693"/>
                      <a:gd name="connsiteX11" fmla="*/ 9205 w 21342"/>
                      <a:gd name="connsiteY11" fmla="*/ 49744 h 57693"/>
                      <a:gd name="connsiteX12" fmla="*/ 21218 w 21342"/>
                      <a:gd name="connsiteY12" fmla="*/ 21419 h 57693"/>
                      <a:gd name="connsiteX13" fmla="*/ 12812 w 21342"/>
                      <a:gd name="connsiteY13" fmla="*/ 0 h 57693"/>
                      <a:gd name="connsiteX0" fmla="*/ 12812 w 21342"/>
                      <a:gd name="connsiteY0" fmla="*/ 0 h 57693"/>
                      <a:gd name="connsiteX1" fmla="*/ 3180 w 21342"/>
                      <a:gd name="connsiteY1" fmla="*/ 11930 h 57693"/>
                      <a:gd name="connsiteX2" fmla="*/ 9240 w 21342"/>
                      <a:gd name="connsiteY2" fmla="*/ 22789 h 57693"/>
                      <a:gd name="connsiteX3" fmla="*/ 6228 w 21342"/>
                      <a:gd name="connsiteY3" fmla="*/ 36850 h 57693"/>
                      <a:gd name="connsiteX4" fmla="*/ 4740 w 21342"/>
                      <a:gd name="connsiteY4" fmla="*/ 42458 h 57693"/>
                      <a:gd name="connsiteX5" fmla="*/ 4740 w 21342"/>
                      <a:gd name="connsiteY5" fmla="*/ 42481 h 57693"/>
                      <a:gd name="connsiteX6" fmla="*/ 1960 w 21342"/>
                      <a:gd name="connsiteY6" fmla="*/ 45931 h 57693"/>
                      <a:gd name="connsiteX7" fmla="*/ 1406 w 21342"/>
                      <a:gd name="connsiteY7" fmla="*/ 52381 h 57693"/>
                      <a:gd name="connsiteX8" fmla="*/ 0 w 21342"/>
                      <a:gd name="connsiteY8" fmla="*/ 57693 h 57693"/>
                      <a:gd name="connsiteX9" fmla="*/ 6669 w 21342"/>
                      <a:gd name="connsiteY9" fmla="*/ 53435 h 57693"/>
                      <a:gd name="connsiteX10" fmla="*/ 9205 w 21342"/>
                      <a:gd name="connsiteY10" fmla="*/ 49744 h 57693"/>
                      <a:gd name="connsiteX11" fmla="*/ 21218 w 21342"/>
                      <a:gd name="connsiteY11" fmla="*/ 21419 h 57693"/>
                      <a:gd name="connsiteX12" fmla="*/ 12812 w 21342"/>
                      <a:gd name="connsiteY12" fmla="*/ 0 h 57693"/>
                      <a:gd name="connsiteX0" fmla="*/ 12812 w 21342"/>
                      <a:gd name="connsiteY0" fmla="*/ 0 h 57693"/>
                      <a:gd name="connsiteX1" fmla="*/ 3180 w 21342"/>
                      <a:gd name="connsiteY1" fmla="*/ 11930 h 57693"/>
                      <a:gd name="connsiteX2" fmla="*/ 9240 w 21342"/>
                      <a:gd name="connsiteY2" fmla="*/ 22789 h 57693"/>
                      <a:gd name="connsiteX3" fmla="*/ 6228 w 21342"/>
                      <a:gd name="connsiteY3" fmla="*/ 36850 h 57693"/>
                      <a:gd name="connsiteX4" fmla="*/ 4740 w 21342"/>
                      <a:gd name="connsiteY4" fmla="*/ 42458 h 57693"/>
                      <a:gd name="connsiteX5" fmla="*/ 1960 w 21342"/>
                      <a:gd name="connsiteY5" fmla="*/ 45931 h 57693"/>
                      <a:gd name="connsiteX6" fmla="*/ 1406 w 21342"/>
                      <a:gd name="connsiteY6" fmla="*/ 52381 h 57693"/>
                      <a:gd name="connsiteX7" fmla="*/ 0 w 21342"/>
                      <a:gd name="connsiteY7" fmla="*/ 57693 h 57693"/>
                      <a:gd name="connsiteX8" fmla="*/ 6669 w 21342"/>
                      <a:gd name="connsiteY8" fmla="*/ 53435 h 57693"/>
                      <a:gd name="connsiteX9" fmla="*/ 9205 w 21342"/>
                      <a:gd name="connsiteY9" fmla="*/ 49744 h 57693"/>
                      <a:gd name="connsiteX10" fmla="*/ 21218 w 21342"/>
                      <a:gd name="connsiteY10" fmla="*/ 21419 h 57693"/>
                      <a:gd name="connsiteX11" fmla="*/ 12812 w 21342"/>
                      <a:gd name="connsiteY11" fmla="*/ 0 h 57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1342" h="57693" extrusionOk="0">
                        <a:moveTo>
                          <a:pt x="12812" y="0"/>
                        </a:moveTo>
                        <a:lnTo>
                          <a:pt x="3180" y="11930"/>
                        </a:lnTo>
                        <a:cubicBezTo>
                          <a:pt x="3180" y="11930"/>
                          <a:pt x="8895" y="20669"/>
                          <a:pt x="9240" y="22789"/>
                        </a:cubicBezTo>
                        <a:cubicBezTo>
                          <a:pt x="9443" y="24074"/>
                          <a:pt x="7669" y="31349"/>
                          <a:pt x="6228" y="36850"/>
                        </a:cubicBezTo>
                        <a:cubicBezTo>
                          <a:pt x="5597" y="39291"/>
                          <a:pt x="5038" y="41398"/>
                          <a:pt x="4740" y="42458"/>
                        </a:cubicBezTo>
                        <a:lnTo>
                          <a:pt x="1960" y="45931"/>
                        </a:lnTo>
                        <a:cubicBezTo>
                          <a:pt x="1775" y="48081"/>
                          <a:pt x="1591" y="50231"/>
                          <a:pt x="1406" y="52381"/>
                        </a:cubicBezTo>
                        <a:lnTo>
                          <a:pt x="0" y="57693"/>
                        </a:lnTo>
                        <a:cubicBezTo>
                          <a:pt x="0" y="57693"/>
                          <a:pt x="6311" y="53947"/>
                          <a:pt x="6669" y="53435"/>
                        </a:cubicBezTo>
                        <a:cubicBezTo>
                          <a:pt x="7216" y="52673"/>
                          <a:pt x="8121" y="51375"/>
                          <a:pt x="9205" y="49744"/>
                        </a:cubicBezTo>
                        <a:cubicBezTo>
                          <a:pt x="13991" y="42565"/>
                          <a:pt x="22468" y="28575"/>
                          <a:pt x="21218" y="21419"/>
                        </a:cubicBezTo>
                        <a:cubicBezTo>
                          <a:pt x="19099" y="9156"/>
                          <a:pt x="12812" y="0"/>
                          <a:pt x="12812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7" name="Google Shape;1356;p26">
                    <a:extLst>
                      <a:ext uri="{FF2B5EF4-FFF2-40B4-BE49-F238E27FC236}">
                        <a16:creationId xmlns:a16="http://schemas.microsoft.com/office/drawing/2014/main" id="{9948F13C-41F0-4754-977A-3DBAB122850E}"/>
                      </a:ext>
                    </a:extLst>
                  </p:cNvPr>
                  <p:cNvSpPr/>
                  <p:nvPr/>
                </p:nvSpPr>
                <p:spPr>
                  <a:xfrm>
                    <a:off x="2537069" y="5249507"/>
                    <a:ext cx="447003" cy="1307017"/>
                  </a:xfrm>
                  <a:custGeom>
                    <a:avLst/>
                    <a:gdLst>
                      <a:gd name="connsiteX0" fmla="*/ 7590 w 19187"/>
                      <a:gd name="connsiteY0" fmla="*/ 0 h 54650"/>
                      <a:gd name="connsiteX1" fmla="*/ 149 w 19187"/>
                      <a:gd name="connsiteY1" fmla="*/ 22598 h 54650"/>
                      <a:gd name="connsiteX2" fmla="*/ 14900 w 19187"/>
                      <a:gd name="connsiteY2" fmla="*/ 54650 h 54650"/>
                      <a:gd name="connsiteX3" fmla="*/ 19187 w 19187"/>
                      <a:gd name="connsiteY3" fmla="*/ 47609 h 54650"/>
                      <a:gd name="connsiteX4" fmla="*/ 12126 w 19187"/>
                      <a:gd name="connsiteY4" fmla="*/ 23968 h 54650"/>
                      <a:gd name="connsiteX5" fmla="*/ 18187 w 19187"/>
                      <a:gd name="connsiteY5" fmla="*/ 13109 h 54650"/>
                      <a:gd name="connsiteX6" fmla="*/ 7590 w 19187"/>
                      <a:gd name="connsiteY6" fmla="*/ 0 h 54650"/>
                      <a:gd name="connsiteX0" fmla="*/ 7563 w 19160"/>
                      <a:gd name="connsiteY0" fmla="*/ 0 h 56023"/>
                      <a:gd name="connsiteX1" fmla="*/ 122 w 19160"/>
                      <a:gd name="connsiteY1" fmla="*/ 22598 h 56023"/>
                      <a:gd name="connsiteX2" fmla="*/ 18882 w 19160"/>
                      <a:gd name="connsiteY2" fmla="*/ 56023 h 56023"/>
                      <a:gd name="connsiteX3" fmla="*/ 19160 w 19160"/>
                      <a:gd name="connsiteY3" fmla="*/ 47609 h 56023"/>
                      <a:gd name="connsiteX4" fmla="*/ 12099 w 19160"/>
                      <a:gd name="connsiteY4" fmla="*/ 23968 h 56023"/>
                      <a:gd name="connsiteX5" fmla="*/ 18160 w 19160"/>
                      <a:gd name="connsiteY5" fmla="*/ 13109 h 56023"/>
                      <a:gd name="connsiteX6" fmla="*/ 7563 w 19160"/>
                      <a:gd name="connsiteY6" fmla="*/ 0 h 560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160" h="56023" extrusionOk="0">
                        <a:moveTo>
                          <a:pt x="7563" y="0"/>
                        </a:moveTo>
                        <a:cubicBezTo>
                          <a:pt x="7563" y="0"/>
                          <a:pt x="1991" y="12728"/>
                          <a:pt x="122" y="22598"/>
                        </a:cubicBezTo>
                        <a:cubicBezTo>
                          <a:pt x="-1760" y="32457"/>
                          <a:pt x="18882" y="56023"/>
                          <a:pt x="18882" y="56023"/>
                        </a:cubicBezTo>
                        <a:cubicBezTo>
                          <a:pt x="19414" y="53658"/>
                          <a:pt x="18628" y="49974"/>
                          <a:pt x="19160" y="47609"/>
                        </a:cubicBezTo>
                        <a:cubicBezTo>
                          <a:pt x="19160" y="47609"/>
                          <a:pt x="11754" y="26087"/>
                          <a:pt x="12099" y="23968"/>
                        </a:cubicBezTo>
                        <a:cubicBezTo>
                          <a:pt x="12445" y="21836"/>
                          <a:pt x="18160" y="13109"/>
                          <a:pt x="18160" y="13109"/>
                        </a:cubicBezTo>
                        <a:lnTo>
                          <a:pt x="756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14" name="Google Shape;931;p21">
                  <a:extLst>
                    <a:ext uri="{FF2B5EF4-FFF2-40B4-BE49-F238E27FC236}">
                      <a16:creationId xmlns:a16="http://schemas.microsoft.com/office/drawing/2014/main" id="{6771904A-B501-4CC1-84E9-D97CB717B7FF}"/>
                    </a:ext>
                  </a:extLst>
                </p:cNvPr>
                <p:cNvSpPr/>
                <p:nvPr/>
              </p:nvSpPr>
              <p:spPr>
                <a:xfrm>
                  <a:off x="2136595" y="1654997"/>
                  <a:ext cx="100341" cy="14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4" h="8513" extrusionOk="0">
                      <a:moveTo>
                        <a:pt x="3108" y="0"/>
                      </a:moveTo>
                      <a:cubicBezTo>
                        <a:pt x="1393" y="0"/>
                        <a:pt x="0" y="1905"/>
                        <a:pt x="0" y="4262"/>
                      </a:cubicBezTo>
                      <a:cubicBezTo>
                        <a:pt x="0" y="6608"/>
                        <a:pt x="1393" y="8513"/>
                        <a:pt x="3108" y="8513"/>
                      </a:cubicBezTo>
                      <a:cubicBezTo>
                        <a:pt x="4810" y="8513"/>
                        <a:pt x="6203" y="6608"/>
                        <a:pt x="6203" y="4262"/>
                      </a:cubicBezTo>
                      <a:cubicBezTo>
                        <a:pt x="6203" y="1905"/>
                        <a:pt x="4810" y="0"/>
                        <a:pt x="310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" name="Google Shape;932;p21">
                  <a:extLst>
                    <a:ext uri="{FF2B5EF4-FFF2-40B4-BE49-F238E27FC236}">
                      <a16:creationId xmlns:a16="http://schemas.microsoft.com/office/drawing/2014/main" id="{E9D152AE-89DB-4300-9252-26FE70CBA4A6}"/>
                    </a:ext>
                  </a:extLst>
                </p:cNvPr>
                <p:cNvSpPr/>
                <p:nvPr/>
              </p:nvSpPr>
              <p:spPr>
                <a:xfrm>
                  <a:off x="2816388" y="1670384"/>
                  <a:ext cx="93701" cy="133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" h="8525" extrusionOk="0">
                      <a:moveTo>
                        <a:pt x="3096" y="0"/>
                      </a:moveTo>
                      <a:cubicBezTo>
                        <a:pt x="1381" y="0"/>
                        <a:pt x="0" y="1905"/>
                        <a:pt x="0" y="4262"/>
                      </a:cubicBezTo>
                      <a:cubicBezTo>
                        <a:pt x="0" y="6608"/>
                        <a:pt x="1381" y="8525"/>
                        <a:pt x="3096" y="8525"/>
                      </a:cubicBezTo>
                      <a:cubicBezTo>
                        <a:pt x="4798" y="8525"/>
                        <a:pt x="6191" y="6608"/>
                        <a:pt x="6191" y="4262"/>
                      </a:cubicBezTo>
                      <a:cubicBezTo>
                        <a:pt x="6191" y="1905"/>
                        <a:pt x="4798" y="0"/>
                        <a:pt x="309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6" name="مجموعة 215">
                  <a:extLst>
                    <a:ext uri="{FF2B5EF4-FFF2-40B4-BE49-F238E27FC236}">
                      <a16:creationId xmlns:a16="http://schemas.microsoft.com/office/drawing/2014/main" id="{E50C07A8-3687-4955-9FD2-B7807CFACAF7}"/>
                    </a:ext>
                  </a:extLst>
                </p:cNvPr>
                <p:cNvGrpSpPr/>
                <p:nvPr/>
              </p:nvGrpSpPr>
              <p:grpSpPr>
                <a:xfrm>
                  <a:off x="2902981" y="1741178"/>
                  <a:ext cx="201900" cy="153992"/>
                  <a:chOff x="3600315" y="3841027"/>
                  <a:chExt cx="74159" cy="56562"/>
                </a:xfrm>
              </p:grpSpPr>
              <p:sp>
                <p:nvSpPr>
                  <p:cNvPr id="217" name="Google Shape;523;p19">
                    <a:extLst>
                      <a:ext uri="{FF2B5EF4-FFF2-40B4-BE49-F238E27FC236}">
                        <a16:creationId xmlns:a16="http://schemas.microsoft.com/office/drawing/2014/main" id="{627ADD3F-BADF-40FC-9C9E-B20D3ABD4760}"/>
                      </a:ext>
                    </a:extLst>
                  </p:cNvPr>
                  <p:cNvSpPr/>
                  <p:nvPr/>
                </p:nvSpPr>
                <p:spPr>
                  <a:xfrm>
                    <a:off x="3612319" y="3841027"/>
                    <a:ext cx="62155" cy="189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" h="301" extrusionOk="0">
                        <a:moveTo>
                          <a:pt x="146" y="0"/>
                        </a:moveTo>
                        <a:cubicBezTo>
                          <a:pt x="94" y="0"/>
                          <a:pt x="51" y="6"/>
                          <a:pt x="24" y="18"/>
                        </a:cubicBezTo>
                        <a:cubicBezTo>
                          <a:pt x="0" y="30"/>
                          <a:pt x="0" y="78"/>
                          <a:pt x="24" y="101"/>
                        </a:cubicBezTo>
                        <a:cubicBezTo>
                          <a:pt x="120" y="197"/>
                          <a:pt x="576" y="300"/>
                          <a:pt x="832" y="300"/>
                        </a:cubicBezTo>
                        <a:cubicBezTo>
                          <a:pt x="895" y="300"/>
                          <a:pt x="946" y="294"/>
                          <a:pt x="976" y="280"/>
                        </a:cubicBezTo>
                        <a:cubicBezTo>
                          <a:pt x="988" y="268"/>
                          <a:pt x="988" y="244"/>
                          <a:pt x="976" y="232"/>
                        </a:cubicBezTo>
                        <a:cubicBezTo>
                          <a:pt x="868" y="124"/>
                          <a:pt x="395" y="0"/>
                          <a:pt x="146" y="0"/>
                        </a:cubicBezTo>
                        <a:close/>
                      </a:path>
                    </a:pathLst>
                  </a:custGeom>
                  <a:solidFill>
                    <a:srgbClr val="EB566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Roboto"/>
                      <a:ea typeface="Roboto"/>
                      <a:cs typeface="Roboto"/>
                      <a:sym typeface="Roboto"/>
                    </a:endParaRPr>
                  </a:p>
                </p:txBody>
              </p:sp>
              <p:sp>
                <p:nvSpPr>
                  <p:cNvPr id="218" name="Google Shape;524;p19">
                    <a:extLst>
                      <a:ext uri="{FF2B5EF4-FFF2-40B4-BE49-F238E27FC236}">
                        <a16:creationId xmlns:a16="http://schemas.microsoft.com/office/drawing/2014/main" id="{E496837D-D622-46E0-94B1-BCE5FAC6252A}"/>
                      </a:ext>
                    </a:extLst>
                  </p:cNvPr>
                  <p:cNvSpPr/>
                  <p:nvPr/>
                </p:nvSpPr>
                <p:spPr>
                  <a:xfrm>
                    <a:off x="3600315" y="3863086"/>
                    <a:ext cx="47198" cy="345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1" h="549" extrusionOk="0">
                        <a:moveTo>
                          <a:pt x="48" y="0"/>
                        </a:moveTo>
                        <a:cubicBezTo>
                          <a:pt x="24" y="0"/>
                          <a:pt x="1" y="36"/>
                          <a:pt x="13" y="72"/>
                        </a:cubicBezTo>
                        <a:cubicBezTo>
                          <a:pt x="96" y="227"/>
                          <a:pt x="560" y="548"/>
                          <a:pt x="727" y="548"/>
                        </a:cubicBezTo>
                        <a:cubicBezTo>
                          <a:pt x="751" y="548"/>
                          <a:pt x="751" y="524"/>
                          <a:pt x="751" y="501"/>
                        </a:cubicBezTo>
                        <a:cubicBezTo>
                          <a:pt x="667" y="334"/>
                          <a:pt x="203" y="0"/>
                          <a:pt x="48" y="0"/>
                        </a:cubicBezTo>
                        <a:close/>
                      </a:path>
                    </a:pathLst>
                  </a:custGeom>
                  <a:solidFill>
                    <a:srgbClr val="EB566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Roboto"/>
                      <a:ea typeface="Roboto"/>
                      <a:cs typeface="Roboto"/>
                      <a:sym typeface="Roboto"/>
                    </a:endParaRPr>
                  </a:p>
                </p:txBody>
              </p:sp>
            </p:grpSp>
            <p:grpSp>
              <p:nvGrpSpPr>
                <p:cNvPr id="219" name="مجموعة 218">
                  <a:extLst>
                    <a:ext uri="{FF2B5EF4-FFF2-40B4-BE49-F238E27FC236}">
                      <a16:creationId xmlns:a16="http://schemas.microsoft.com/office/drawing/2014/main" id="{4DA73741-B92B-4C1A-8B53-3E1C786F27AA}"/>
                    </a:ext>
                  </a:extLst>
                </p:cNvPr>
                <p:cNvGrpSpPr/>
                <p:nvPr/>
              </p:nvGrpSpPr>
              <p:grpSpPr>
                <a:xfrm flipH="1">
                  <a:off x="1925337" y="1741314"/>
                  <a:ext cx="201900" cy="153992"/>
                  <a:chOff x="3600315" y="3841027"/>
                  <a:chExt cx="74159" cy="56562"/>
                </a:xfrm>
              </p:grpSpPr>
              <p:sp>
                <p:nvSpPr>
                  <p:cNvPr id="220" name="Google Shape;523;p19">
                    <a:extLst>
                      <a:ext uri="{FF2B5EF4-FFF2-40B4-BE49-F238E27FC236}">
                        <a16:creationId xmlns:a16="http://schemas.microsoft.com/office/drawing/2014/main" id="{875155A5-9AAB-4FF1-85B1-81EE49B3BCFC}"/>
                      </a:ext>
                    </a:extLst>
                  </p:cNvPr>
                  <p:cNvSpPr/>
                  <p:nvPr/>
                </p:nvSpPr>
                <p:spPr>
                  <a:xfrm>
                    <a:off x="3612319" y="3841027"/>
                    <a:ext cx="62155" cy="189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" h="301" extrusionOk="0">
                        <a:moveTo>
                          <a:pt x="146" y="0"/>
                        </a:moveTo>
                        <a:cubicBezTo>
                          <a:pt x="94" y="0"/>
                          <a:pt x="51" y="6"/>
                          <a:pt x="24" y="18"/>
                        </a:cubicBezTo>
                        <a:cubicBezTo>
                          <a:pt x="0" y="30"/>
                          <a:pt x="0" y="78"/>
                          <a:pt x="24" y="101"/>
                        </a:cubicBezTo>
                        <a:cubicBezTo>
                          <a:pt x="120" y="197"/>
                          <a:pt x="576" y="300"/>
                          <a:pt x="832" y="300"/>
                        </a:cubicBezTo>
                        <a:cubicBezTo>
                          <a:pt x="895" y="300"/>
                          <a:pt x="946" y="294"/>
                          <a:pt x="976" y="280"/>
                        </a:cubicBezTo>
                        <a:cubicBezTo>
                          <a:pt x="988" y="268"/>
                          <a:pt x="988" y="244"/>
                          <a:pt x="976" y="232"/>
                        </a:cubicBezTo>
                        <a:cubicBezTo>
                          <a:pt x="868" y="124"/>
                          <a:pt x="395" y="0"/>
                          <a:pt x="146" y="0"/>
                        </a:cubicBezTo>
                        <a:close/>
                      </a:path>
                    </a:pathLst>
                  </a:custGeom>
                  <a:solidFill>
                    <a:srgbClr val="EB566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Roboto"/>
                      <a:ea typeface="Roboto"/>
                      <a:cs typeface="Roboto"/>
                      <a:sym typeface="Roboto"/>
                    </a:endParaRPr>
                  </a:p>
                </p:txBody>
              </p:sp>
              <p:sp>
                <p:nvSpPr>
                  <p:cNvPr id="221" name="Google Shape;524;p19">
                    <a:extLst>
                      <a:ext uri="{FF2B5EF4-FFF2-40B4-BE49-F238E27FC236}">
                        <a16:creationId xmlns:a16="http://schemas.microsoft.com/office/drawing/2014/main" id="{B855299B-A5A7-4928-8720-9941CFF03B81}"/>
                      </a:ext>
                    </a:extLst>
                  </p:cNvPr>
                  <p:cNvSpPr/>
                  <p:nvPr/>
                </p:nvSpPr>
                <p:spPr>
                  <a:xfrm>
                    <a:off x="3600315" y="3863086"/>
                    <a:ext cx="47198" cy="345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1" h="549" extrusionOk="0">
                        <a:moveTo>
                          <a:pt x="48" y="0"/>
                        </a:moveTo>
                        <a:cubicBezTo>
                          <a:pt x="24" y="0"/>
                          <a:pt x="1" y="36"/>
                          <a:pt x="13" y="72"/>
                        </a:cubicBezTo>
                        <a:cubicBezTo>
                          <a:pt x="96" y="227"/>
                          <a:pt x="560" y="548"/>
                          <a:pt x="727" y="548"/>
                        </a:cubicBezTo>
                        <a:cubicBezTo>
                          <a:pt x="751" y="548"/>
                          <a:pt x="751" y="524"/>
                          <a:pt x="751" y="501"/>
                        </a:cubicBezTo>
                        <a:cubicBezTo>
                          <a:pt x="667" y="334"/>
                          <a:pt x="203" y="0"/>
                          <a:pt x="48" y="0"/>
                        </a:cubicBezTo>
                        <a:close/>
                      </a:path>
                    </a:pathLst>
                  </a:custGeom>
                  <a:solidFill>
                    <a:srgbClr val="EB566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Roboto"/>
                      <a:ea typeface="Roboto"/>
                      <a:cs typeface="Roboto"/>
                      <a:sym typeface="Roboto"/>
                    </a:endParaRPr>
                  </a:p>
                </p:txBody>
              </p:sp>
            </p:grpSp>
          </p:grpSp>
          <p:sp>
            <p:nvSpPr>
              <p:cNvPr id="370" name="Google Shape;619;p19">
                <a:extLst>
                  <a:ext uri="{FF2B5EF4-FFF2-40B4-BE49-F238E27FC236}">
                    <a16:creationId xmlns:a16="http://schemas.microsoft.com/office/drawing/2014/main" id="{F1466C76-93F6-4CD9-B0A9-E455CD97EAAF}"/>
                  </a:ext>
                </a:extLst>
              </p:cNvPr>
              <p:cNvSpPr/>
              <p:nvPr/>
            </p:nvSpPr>
            <p:spPr>
              <a:xfrm>
                <a:off x="8696218" y="2356660"/>
                <a:ext cx="541508" cy="110132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818" extrusionOk="0">
                    <a:moveTo>
                      <a:pt x="1282" y="1"/>
                    </a:moveTo>
                    <a:cubicBezTo>
                      <a:pt x="848" y="1"/>
                      <a:pt x="379" y="213"/>
                      <a:pt x="36" y="415"/>
                    </a:cubicBezTo>
                    <a:cubicBezTo>
                      <a:pt x="1" y="427"/>
                      <a:pt x="25" y="475"/>
                      <a:pt x="60" y="475"/>
                    </a:cubicBezTo>
                    <a:cubicBezTo>
                      <a:pt x="454" y="394"/>
                      <a:pt x="754" y="245"/>
                      <a:pt x="1133" y="245"/>
                    </a:cubicBezTo>
                    <a:cubicBezTo>
                      <a:pt x="1201" y="245"/>
                      <a:pt x="1272" y="250"/>
                      <a:pt x="1346" y="261"/>
                    </a:cubicBezTo>
                    <a:cubicBezTo>
                      <a:pt x="1632" y="296"/>
                      <a:pt x="1703" y="403"/>
                      <a:pt x="1965" y="606"/>
                    </a:cubicBezTo>
                    <a:cubicBezTo>
                      <a:pt x="2025" y="665"/>
                      <a:pt x="2096" y="713"/>
                      <a:pt x="2180" y="761"/>
                    </a:cubicBezTo>
                    <a:cubicBezTo>
                      <a:pt x="2258" y="796"/>
                      <a:pt x="2343" y="818"/>
                      <a:pt x="2429" y="818"/>
                    </a:cubicBezTo>
                    <a:cubicBezTo>
                      <a:pt x="2461" y="818"/>
                      <a:pt x="2493" y="815"/>
                      <a:pt x="2525" y="808"/>
                    </a:cubicBezTo>
                    <a:cubicBezTo>
                      <a:pt x="2886" y="776"/>
                      <a:pt x="3150" y="625"/>
                      <a:pt x="3459" y="625"/>
                    </a:cubicBezTo>
                    <a:cubicBezTo>
                      <a:pt x="3608" y="625"/>
                      <a:pt x="3768" y="660"/>
                      <a:pt x="3954" y="761"/>
                    </a:cubicBezTo>
                    <a:cubicBezTo>
                      <a:pt x="3956" y="762"/>
                      <a:pt x="3959" y="763"/>
                      <a:pt x="3962" y="763"/>
                    </a:cubicBezTo>
                    <a:cubicBezTo>
                      <a:pt x="3987" y="763"/>
                      <a:pt x="4021" y="722"/>
                      <a:pt x="3989" y="701"/>
                    </a:cubicBezTo>
                    <a:cubicBezTo>
                      <a:pt x="3787" y="523"/>
                      <a:pt x="3525" y="415"/>
                      <a:pt x="3251" y="403"/>
                    </a:cubicBezTo>
                    <a:cubicBezTo>
                      <a:pt x="3084" y="427"/>
                      <a:pt x="2918" y="463"/>
                      <a:pt x="2751" y="511"/>
                    </a:cubicBezTo>
                    <a:cubicBezTo>
                      <a:pt x="2674" y="524"/>
                      <a:pt x="2607" y="530"/>
                      <a:pt x="2546" y="530"/>
                    </a:cubicBezTo>
                    <a:cubicBezTo>
                      <a:pt x="2277" y="530"/>
                      <a:pt x="2141" y="407"/>
                      <a:pt x="1918" y="213"/>
                    </a:cubicBezTo>
                    <a:cubicBezTo>
                      <a:pt x="1732" y="60"/>
                      <a:pt x="1512" y="1"/>
                      <a:pt x="1282" y="1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69" name="مجموعة 368">
              <a:extLst>
                <a:ext uri="{FF2B5EF4-FFF2-40B4-BE49-F238E27FC236}">
                  <a16:creationId xmlns:a16="http://schemas.microsoft.com/office/drawing/2014/main" id="{30082631-9F50-456F-A08E-EC734F85B541}"/>
                </a:ext>
              </a:extLst>
            </p:cNvPr>
            <p:cNvGrpSpPr/>
            <p:nvPr/>
          </p:nvGrpSpPr>
          <p:grpSpPr>
            <a:xfrm>
              <a:off x="5890865" y="1499848"/>
              <a:ext cx="2232835" cy="1425570"/>
              <a:chOff x="5922612" y="1833927"/>
              <a:chExt cx="2232835" cy="1425570"/>
            </a:xfrm>
          </p:grpSpPr>
          <p:grpSp>
            <p:nvGrpSpPr>
              <p:cNvPr id="367" name="مجموعة 366">
                <a:extLst>
                  <a:ext uri="{FF2B5EF4-FFF2-40B4-BE49-F238E27FC236}">
                    <a16:creationId xmlns:a16="http://schemas.microsoft.com/office/drawing/2014/main" id="{124AAFF5-897F-455E-B6D5-19BF613FC4EF}"/>
                  </a:ext>
                </a:extLst>
              </p:cNvPr>
              <p:cNvGrpSpPr/>
              <p:nvPr/>
            </p:nvGrpSpPr>
            <p:grpSpPr>
              <a:xfrm>
                <a:off x="5922612" y="1833927"/>
                <a:ext cx="2232835" cy="1425570"/>
                <a:chOff x="5922612" y="1833927"/>
                <a:chExt cx="2232835" cy="1425570"/>
              </a:xfrm>
            </p:grpSpPr>
            <p:grpSp>
              <p:nvGrpSpPr>
                <p:cNvPr id="338" name="Google Shape;88;p16">
                  <a:extLst>
                    <a:ext uri="{FF2B5EF4-FFF2-40B4-BE49-F238E27FC236}">
                      <a16:creationId xmlns:a16="http://schemas.microsoft.com/office/drawing/2014/main" id="{BC157314-3CA6-4D66-8C39-FBD378E0918F}"/>
                    </a:ext>
                  </a:extLst>
                </p:cNvPr>
                <p:cNvGrpSpPr/>
                <p:nvPr/>
              </p:nvGrpSpPr>
              <p:grpSpPr>
                <a:xfrm>
                  <a:off x="5922612" y="1833927"/>
                  <a:ext cx="2232835" cy="1425570"/>
                  <a:chOff x="0" y="1437925"/>
                  <a:chExt cx="4188025" cy="2673875"/>
                </a:xfrm>
              </p:grpSpPr>
              <p:sp>
                <p:nvSpPr>
                  <p:cNvPr id="340" name="Google Shape;89;p16">
                    <a:extLst>
                      <a:ext uri="{FF2B5EF4-FFF2-40B4-BE49-F238E27FC236}">
                        <a16:creationId xmlns:a16="http://schemas.microsoft.com/office/drawing/2014/main" id="{94FE6158-C968-4BB9-9742-4CEF0D5C4764}"/>
                      </a:ext>
                    </a:extLst>
                  </p:cNvPr>
                  <p:cNvSpPr/>
                  <p:nvPr/>
                </p:nvSpPr>
                <p:spPr>
                  <a:xfrm>
                    <a:off x="0" y="2628250"/>
                    <a:ext cx="1588000" cy="1483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20" h="59342" extrusionOk="0">
                        <a:moveTo>
                          <a:pt x="49089" y="1"/>
                        </a:moveTo>
                        <a:lnTo>
                          <a:pt x="0" y="18325"/>
                        </a:lnTo>
                        <a:lnTo>
                          <a:pt x="762" y="59342"/>
                        </a:lnTo>
                        <a:lnTo>
                          <a:pt x="63520" y="36243"/>
                        </a:lnTo>
                        <a:lnTo>
                          <a:pt x="49089" y="1"/>
                        </a:lnTo>
                        <a:close/>
                      </a:path>
                    </a:pathLst>
                  </a:custGeom>
                  <a:solidFill>
                    <a:srgbClr val="F7B48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1" name="Google Shape;90;p16">
                    <a:extLst>
                      <a:ext uri="{FF2B5EF4-FFF2-40B4-BE49-F238E27FC236}">
                        <a16:creationId xmlns:a16="http://schemas.microsoft.com/office/drawing/2014/main" id="{E691F97B-CC5E-4B5E-95EB-5788860BC0CD}"/>
                      </a:ext>
                    </a:extLst>
                  </p:cNvPr>
                  <p:cNvSpPr/>
                  <p:nvPr/>
                </p:nvSpPr>
                <p:spPr>
                  <a:xfrm>
                    <a:off x="1227225" y="1978475"/>
                    <a:ext cx="1565400" cy="161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16" h="64771" extrusionOk="0">
                        <a:moveTo>
                          <a:pt x="62615" y="1"/>
                        </a:moveTo>
                        <a:lnTo>
                          <a:pt x="38982" y="1787"/>
                        </a:lnTo>
                        <a:cubicBezTo>
                          <a:pt x="38565" y="1810"/>
                          <a:pt x="38172" y="1965"/>
                          <a:pt x="37850" y="2227"/>
                        </a:cubicBezTo>
                        <a:lnTo>
                          <a:pt x="15788" y="20075"/>
                        </a:lnTo>
                        <a:lnTo>
                          <a:pt x="0" y="25992"/>
                        </a:lnTo>
                        <a:lnTo>
                          <a:pt x="10192" y="64770"/>
                        </a:lnTo>
                        <a:lnTo>
                          <a:pt x="55615" y="62246"/>
                        </a:lnTo>
                        <a:lnTo>
                          <a:pt x="62615" y="1"/>
                        </a:lnTo>
                        <a:close/>
                      </a:path>
                    </a:pathLst>
                  </a:custGeom>
                  <a:solidFill>
                    <a:srgbClr val="4EBFD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2" name="Google Shape;91;p16">
                    <a:extLst>
                      <a:ext uri="{FF2B5EF4-FFF2-40B4-BE49-F238E27FC236}">
                        <a16:creationId xmlns:a16="http://schemas.microsoft.com/office/drawing/2014/main" id="{8B4C7D0C-261D-4545-821B-FD712F7EF153}"/>
                      </a:ext>
                    </a:extLst>
                  </p:cNvPr>
                  <p:cNvSpPr/>
                  <p:nvPr/>
                </p:nvSpPr>
                <p:spPr>
                  <a:xfrm>
                    <a:off x="2373501" y="1437925"/>
                    <a:ext cx="1684450" cy="233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378" h="93478" extrusionOk="0">
                        <a:moveTo>
                          <a:pt x="26703" y="1"/>
                        </a:moveTo>
                        <a:cubicBezTo>
                          <a:pt x="19708" y="1"/>
                          <a:pt x="12820" y="1440"/>
                          <a:pt x="6299" y="3930"/>
                        </a:cubicBezTo>
                        <a:cubicBezTo>
                          <a:pt x="4358" y="4668"/>
                          <a:pt x="1167" y="4823"/>
                          <a:pt x="441" y="7204"/>
                        </a:cubicBezTo>
                        <a:cubicBezTo>
                          <a:pt x="0" y="8633"/>
                          <a:pt x="441" y="10919"/>
                          <a:pt x="441" y="12431"/>
                        </a:cubicBezTo>
                        <a:cubicBezTo>
                          <a:pt x="489" y="20980"/>
                          <a:pt x="929" y="29552"/>
                          <a:pt x="2144" y="38029"/>
                        </a:cubicBezTo>
                        <a:cubicBezTo>
                          <a:pt x="2882" y="43197"/>
                          <a:pt x="8109" y="48245"/>
                          <a:pt x="9216" y="53341"/>
                        </a:cubicBezTo>
                        <a:cubicBezTo>
                          <a:pt x="10490" y="59199"/>
                          <a:pt x="10133" y="65283"/>
                          <a:pt x="9180" y="71153"/>
                        </a:cubicBezTo>
                        <a:cubicBezTo>
                          <a:pt x="8716" y="74081"/>
                          <a:pt x="8085" y="76987"/>
                          <a:pt x="7394" y="79868"/>
                        </a:cubicBezTo>
                        <a:cubicBezTo>
                          <a:pt x="6823" y="82261"/>
                          <a:pt x="5406" y="85309"/>
                          <a:pt x="6144" y="87774"/>
                        </a:cubicBezTo>
                        <a:cubicBezTo>
                          <a:pt x="7311" y="91703"/>
                          <a:pt x="13228" y="93000"/>
                          <a:pt x="16741" y="93358"/>
                        </a:cubicBezTo>
                        <a:cubicBezTo>
                          <a:pt x="17494" y="93438"/>
                          <a:pt x="18254" y="93478"/>
                          <a:pt x="19015" y="93478"/>
                        </a:cubicBezTo>
                        <a:cubicBezTo>
                          <a:pt x="22224" y="93478"/>
                          <a:pt x="25458" y="92765"/>
                          <a:pt x="28325" y="91322"/>
                        </a:cubicBezTo>
                        <a:cubicBezTo>
                          <a:pt x="34838" y="88047"/>
                          <a:pt x="33397" y="79046"/>
                          <a:pt x="33564" y="73153"/>
                        </a:cubicBezTo>
                        <a:cubicBezTo>
                          <a:pt x="34005" y="58615"/>
                          <a:pt x="43315" y="44697"/>
                          <a:pt x="56591" y="38768"/>
                        </a:cubicBezTo>
                        <a:cubicBezTo>
                          <a:pt x="59698" y="37386"/>
                          <a:pt x="64663" y="36874"/>
                          <a:pt x="66116" y="33445"/>
                        </a:cubicBezTo>
                        <a:cubicBezTo>
                          <a:pt x="66973" y="31445"/>
                          <a:pt x="66235" y="28588"/>
                          <a:pt x="66199" y="26480"/>
                        </a:cubicBezTo>
                        <a:cubicBezTo>
                          <a:pt x="66163" y="24349"/>
                          <a:pt x="66485" y="22206"/>
                          <a:pt x="66604" y="20075"/>
                        </a:cubicBezTo>
                        <a:cubicBezTo>
                          <a:pt x="66842" y="16003"/>
                          <a:pt x="67068" y="11919"/>
                          <a:pt x="67306" y="7847"/>
                        </a:cubicBezTo>
                        <a:cubicBezTo>
                          <a:pt x="67354" y="6895"/>
                          <a:pt x="67378" y="5823"/>
                          <a:pt x="66747" y="5097"/>
                        </a:cubicBezTo>
                        <a:cubicBezTo>
                          <a:pt x="66306" y="4597"/>
                          <a:pt x="65568" y="4347"/>
                          <a:pt x="64806" y="4204"/>
                        </a:cubicBezTo>
                        <a:cubicBezTo>
                          <a:pt x="64128" y="4061"/>
                          <a:pt x="63425" y="3989"/>
                          <a:pt x="62877" y="3882"/>
                        </a:cubicBezTo>
                        <a:cubicBezTo>
                          <a:pt x="60996" y="3478"/>
                          <a:pt x="59103" y="3120"/>
                          <a:pt x="57210" y="2787"/>
                        </a:cubicBezTo>
                        <a:cubicBezTo>
                          <a:pt x="53531" y="2132"/>
                          <a:pt x="49840" y="1596"/>
                          <a:pt x="46137" y="1156"/>
                        </a:cubicBezTo>
                        <a:cubicBezTo>
                          <a:pt x="39720" y="406"/>
                          <a:pt x="33255" y="25"/>
                          <a:pt x="26790" y="1"/>
                        </a:cubicBezTo>
                        <a:cubicBezTo>
                          <a:pt x="26761" y="1"/>
                          <a:pt x="26732" y="1"/>
                          <a:pt x="26703" y="1"/>
                        </a:cubicBezTo>
                        <a:close/>
                      </a:path>
                    </a:pathLst>
                  </a:custGeom>
                  <a:solidFill>
                    <a:srgbClr val="FDD08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3" name="Google Shape;92;p16">
                    <a:extLst>
                      <a:ext uri="{FF2B5EF4-FFF2-40B4-BE49-F238E27FC236}">
                        <a16:creationId xmlns:a16="http://schemas.microsoft.com/office/drawing/2014/main" id="{92D1313A-ADEF-40A8-A465-F2A2E24F2673}"/>
                      </a:ext>
                    </a:extLst>
                  </p:cNvPr>
                  <p:cNvSpPr/>
                  <p:nvPr/>
                </p:nvSpPr>
                <p:spPr>
                  <a:xfrm>
                    <a:off x="4011800" y="1547475"/>
                    <a:ext cx="176225" cy="75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9" h="30112" extrusionOk="0">
                        <a:moveTo>
                          <a:pt x="0" y="0"/>
                        </a:moveTo>
                        <a:lnTo>
                          <a:pt x="0" y="30111"/>
                        </a:lnTo>
                        <a:lnTo>
                          <a:pt x="3810" y="30111"/>
                        </a:lnTo>
                        <a:cubicBezTo>
                          <a:pt x="5596" y="30111"/>
                          <a:pt x="7049" y="28659"/>
                          <a:pt x="7049" y="26873"/>
                        </a:cubicBezTo>
                        <a:lnTo>
                          <a:pt x="7049" y="3239"/>
                        </a:lnTo>
                        <a:cubicBezTo>
                          <a:pt x="7049" y="1453"/>
                          <a:pt x="5596" y="0"/>
                          <a:pt x="3810" y="0"/>
                        </a:cubicBezTo>
                        <a:close/>
                      </a:path>
                    </a:pathLst>
                  </a:custGeom>
                  <a:solidFill>
                    <a:srgbClr val="EB566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4" name="Google Shape;93;p16">
                    <a:extLst>
                      <a:ext uri="{FF2B5EF4-FFF2-40B4-BE49-F238E27FC236}">
                        <a16:creationId xmlns:a16="http://schemas.microsoft.com/office/drawing/2014/main" id="{9FB98DFD-2111-4817-B34D-F773FBFFB365}"/>
                      </a:ext>
                    </a:extLst>
                  </p:cNvPr>
                  <p:cNvSpPr/>
                  <p:nvPr/>
                </p:nvSpPr>
                <p:spPr>
                  <a:xfrm>
                    <a:off x="2713725" y="1670400"/>
                    <a:ext cx="1033475" cy="506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39" h="20277" extrusionOk="0">
                        <a:moveTo>
                          <a:pt x="715" y="1"/>
                        </a:moveTo>
                        <a:cubicBezTo>
                          <a:pt x="322" y="1"/>
                          <a:pt x="0" y="322"/>
                          <a:pt x="0" y="715"/>
                        </a:cubicBezTo>
                        <a:lnTo>
                          <a:pt x="0" y="19563"/>
                        </a:lnTo>
                        <a:cubicBezTo>
                          <a:pt x="0" y="19956"/>
                          <a:pt x="322" y="20277"/>
                          <a:pt x="715" y="20277"/>
                        </a:cubicBezTo>
                        <a:lnTo>
                          <a:pt x="40624" y="20277"/>
                        </a:lnTo>
                        <a:cubicBezTo>
                          <a:pt x="41017" y="20277"/>
                          <a:pt x="41339" y="19956"/>
                          <a:pt x="41339" y="19563"/>
                        </a:cubicBezTo>
                        <a:lnTo>
                          <a:pt x="41339" y="715"/>
                        </a:lnTo>
                        <a:cubicBezTo>
                          <a:pt x="41339" y="322"/>
                          <a:pt x="41017" y="1"/>
                          <a:pt x="40624" y="1"/>
                        </a:cubicBezTo>
                        <a:close/>
                      </a:path>
                    </a:pathLst>
                  </a:custGeom>
                  <a:solidFill>
                    <a:srgbClr val="EB566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9" name="Google Shape;98;p16">
                    <a:extLst>
                      <a:ext uri="{FF2B5EF4-FFF2-40B4-BE49-F238E27FC236}">
                        <a16:creationId xmlns:a16="http://schemas.microsoft.com/office/drawing/2014/main" id="{49AE4B8F-785C-4B9D-B04D-8409AC56C8E1}"/>
                      </a:ext>
                    </a:extLst>
                  </p:cNvPr>
                  <p:cNvSpPr/>
                  <p:nvPr/>
                </p:nvSpPr>
                <p:spPr>
                  <a:xfrm>
                    <a:off x="3217350" y="2604450"/>
                    <a:ext cx="288750" cy="59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50" h="23790" extrusionOk="0">
                        <a:moveTo>
                          <a:pt x="11502" y="0"/>
                        </a:moveTo>
                        <a:cubicBezTo>
                          <a:pt x="5061" y="6501"/>
                          <a:pt x="786" y="14657"/>
                          <a:pt x="1" y="23789"/>
                        </a:cubicBezTo>
                        <a:lnTo>
                          <a:pt x="1858" y="23789"/>
                        </a:lnTo>
                        <a:cubicBezTo>
                          <a:pt x="7204" y="23789"/>
                          <a:pt x="11550" y="19467"/>
                          <a:pt x="11550" y="14109"/>
                        </a:cubicBezTo>
                        <a:lnTo>
                          <a:pt x="11502" y="0"/>
                        </a:lnTo>
                        <a:close/>
                      </a:path>
                    </a:pathLst>
                  </a:custGeom>
                  <a:solidFill>
                    <a:srgbClr val="5C4B9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0" name="Google Shape;99;p16">
                    <a:extLst>
                      <a:ext uri="{FF2B5EF4-FFF2-40B4-BE49-F238E27FC236}">
                        <a16:creationId xmlns:a16="http://schemas.microsoft.com/office/drawing/2014/main" id="{957895C3-7CA3-400E-94CC-1E06D03ACDD0}"/>
                      </a:ext>
                    </a:extLst>
                  </p:cNvPr>
                  <p:cNvSpPr/>
                  <p:nvPr/>
                </p:nvSpPr>
                <p:spPr>
                  <a:xfrm>
                    <a:off x="2078643" y="2252949"/>
                    <a:ext cx="1264750" cy="82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590" h="32953" extrusionOk="0">
                        <a:moveTo>
                          <a:pt x="45223" y="1"/>
                        </a:moveTo>
                        <a:cubicBezTo>
                          <a:pt x="44916" y="1"/>
                          <a:pt x="44604" y="33"/>
                          <a:pt x="44291" y="100"/>
                        </a:cubicBezTo>
                        <a:cubicBezTo>
                          <a:pt x="44291" y="100"/>
                          <a:pt x="30837" y="3302"/>
                          <a:pt x="26289" y="3981"/>
                        </a:cubicBezTo>
                        <a:cubicBezTo>
                          <a:pt x="25039" y="4160"/>
                          <a:pt x="22348" y="4314"/>
                          <a:pt x="19538" y="4434"/>
                        </a:cubicBezTo>
                        <a:cubicBezTo>
                          <a:pt x="18360" y="4481"/>
                          <a:pt x="17181" y="4684"/>
                          <a:pt x="16038" y="5029"/>
                        </a:cubicBezTo>
                        <a:lnTo>
                          <a:pt x="0" y="8732"/>
                        </a:lnTo>
                        <a:lnTo>
                          <a:pt x="1179" y="32592"/>
                        </a:lnTo>
                        <a:cubicBezTo>
                          <a:pt x="2682" y="32838"/>
                          <a:pt x="4110" y="32952"/>
                          <a:pt x="5463" y="32952"/>
                        </a:cubicBezTo>
                        <a:cubicBezTo>
                          <a:pt x="16919" y="32952"/>
                          <a:pt x="23115" y="24786"/>
                          <a:pt x="25872" y="19685"/>
                        </a:cubicBezTo>
                        <a:cubicBezTo>
                          <a:pt x="26480" y="19340"/>
                          <a:pt x="27099" y="19007"/>
                          <a:pt x="27742" y="18685"/>
                        </a:cubicBezTo>
                        <a:cubicBezTo>
                          <a:pt x="29575" y="17792"/>
                          <a:pt x="33516" y="16125"/>
                          <a:pt x="34504" y="15911"/>
                        </a:cubicBezTo>
                        <a:lnTo>
                          <a:pt x="39100" y="14923"/>
                        </a:lnTo>
                        <a:cubicBezTo>
                          <a:pt x="46149" y="13411"/>
                          <a:pt x="50590" y="8351"/>
                          <a:pt x="49554" y="3505"/>
                        </a:cubicBezTo>
                        <a:cubicBezTo>
                          <a:pt x="49109" y="1424"/>
                          <a:pt x="47269" y="1"/>
                          <a:pt x="45223" y="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1" name="Google Shape;100;p16">
                    <a:extLst>
                      <a:ext uri="{FF2B5EF4-FFF2-40B4-BE49-F238E27FC236}">
                        <a16:creationId xmlns:a16="http://schemas.microsoft.com/office/drawing/2014/main" id="{191340F1-0E34-48FF-814C-337893767A4C}"/>
                      </a:ext>
                    </a:extLst>
                  </p:cNvPr>
                  <p:cNvSpPr/>
                  <p:nvPr/>
                </p:nvSpPr>
                <p:spPr>
                  <a:xfrm>
                    <a:off x="3115550" y="3008950"/>
                    <a:ext cx="670650" cy="435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26" h="17408" extrusionOk="0">
                        <a:moveTo>
                          <a:pt x="22623" y="1"/>
                        </a:moveTo>
                        <a:cubicBezTo>
                          <a:pt x="20206" y="2942"/>
                          <a:pt x="16003" y="6335"/>
                          <a:pt x="9395" y="6609"/>
                        </a:cubicBezTo>
                        <a:cubicBezTo>
                          <a:pt x="9395" y="6609"/>
                          <a:pt x="8209" y="6901"/>
                          <a:pt x="6679" y="6901"/>
                        </a:cubicBezTo>
                        <a:cubicBezTo>
                          <a:pt x="5497" y="6901"/>
                          <a:pt x="4110" y="6726"/>
                          <a:pt x="2906" y="6109"/>
                        </a:cubicBezTo>
                        <a:cubicBezTo>
                          <a:pt x="60" y="9324"/>
                          <a:pt x="1" y="12812"/>
                          <a:pt x="1" y="12812"/>
                        </a:cubicBezTo>
                        <a:cubicBezTo>
                          <a:pt x="429" y="16956"/>
                          <a:pt x="5176" y="17407"/>
                          <a:pt x="7224" y="17407"/>
                        </a:cubicBezTo>
                        <a:cubicBezTo>
                          <a:pt x="7795" y="17407"/>
                          <a:pt x="8157" y="17372"/>
                          <a:pt x="8157" y="17372"/>
                        </a:cubicBezTo>
                        <a:cubicBezTo>
                          <a:pt x="19932" y="17289"/>
                          <a:pt x="23885" y="11312"/>
                          <a:pt x="23885" y="11312"/>
                        </a:cubicBezTo>
                        <a:cubicBezTo>
                          <a:pt x="26826" y="6287"/>
                          <a:pt x="24016" y="1775"/>
                          <a:pt x="22623" y="1"/>
                        </a:cubicBezTo>
                        <a:close/>
                      </a:path>
                    </a:pathLst>
                  </a:custGeom>
                  <a:solidFill>
                    <a:srgbClr val="4EBFD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2" name="Google Shape;101;p16">
                    <a:extLst>
                      <a:ext uri="{FF2B5EF4-FFF2-40B4-BE49-F238E27FC236}">
                        <a16:creationId xmlns:a16="http://schemas.microsoft.com/office/drawing/2014/main" id="{AACBECBA-158A-4454-82C7-BBF043C7D235}"/>
                      </a:ext>
                    </a:extLst>
                  </p:cNvPr>
                  <p:cNvSpPr/>
                  <p:nvPr/>
                </p:nvSpPr>
                <p:spPr>
                  <a:xfrm>
                    <a:off x="3117650" y="3051525"/>
                    <a:ext cx="648600" cy="392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44" h="15694" extrusionOk="0">
                        <a:moveTo>
                          <a:pt x="23574" y="1"/>
                        </a:moveTo>
                        <a:lnTo>
                          <a:pt x="23574" y="1"/>
                        </a:lnTo>
                        <a:cubicBezTo>
                          <a:pt x="24539" y="2215"/>
                          <a:pt x="25015" y="5227"/>
                          <a:pt x="23134" y="8442"/>
                        </a:cubicBezTo>
                        <a:cubicBezTo>
                          <a:pt x="23134" y="8442"/>
                          <a:pt x="19181" y="14419"/>
                          <a:pt x="7394" y="14502"/>
                        </a:cubicBezTo>
                        <a:cubicBezTo>
                          <a:pt x="7394" y="14502"/>
                          <a:pt x="7044" y="14536"/>
                          <a:pt x="6488" y="14536"/>
                        </a:cubicBezTo>
                        <a:cubicBezTo>
                          <a:pt x="4873" y="14536"/>
                          <a:pt x="1524" y="14252"/>
                          <a:pt x="0" y="12038"/>
                        </a:cubicBezTo>
                        <a:lnTo>
                          <a:pt x="0" y="12038"/>
                        </a:lnTo>
                        <a:cubicBezTo>
                          <a:pt x="1003" y="15310"/>
                          <a:pt x="5137" y="15693"/>
                          <a:pt x="7022" y="15693"/>
                        </a:cubicBezTo>
                        <a:cubicBezTo>
                          <a:pt x="7599" y="15693"/>
                          <a:pt x="7965" y="15657"/>
                          <a:pt x="7965" y="15657"/>
                        </a:cubicBezTo>
                        <a:cubicBezTo>
                          <a:pt x="19753" y="15574"/>
                          <a:pt x="23705" y="9609"/>
                          <a:pt x="23705" y="9609"/>
                        </a:cubicBezTo>
                        <a:cubicBezTo>
                          <a:pt x="25944" y="5775"/>
                          <a:pt x="24848" y="2251"/>
                          <a:pt x="23574" y="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3" name="Google Shape;102;p16">
                    <a:extLst>
                      <a:ext uri="{FF2B5EF4-FFF2-40B4-BE49-F238E27FC236}">
                        <a16:creationId xmlns:a16="http://schemas.microsoft.com/office/drawing/2014/main" id="{554D60A4-DE41-443C-BF24-18AD88A15C69}"/>
                      </a:ext>
                    </a:extLst>
                  </p:cNvPr>
                  <p:cNvSpPr/>
                  <p:nvPr/>
                </p:nvSpPr>
                <p:spPr>
                  <a:xfrm>
                    <a:off x="3125075" y="3356025"/>
                    <a:ext cx="528975" cy="307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59" h="12281" extrusionOk="0">
                        <a:moveTo>
                          <a:pt x="20622" y="1"/>
                        </a:moveTo>
                        <a:lnTo>
                          <a:pt x="20622" y="1"/>
                        </a:lnTo>
                        <a:cubicBezTo>
                          <a:pt x="18229" y="1632"/>
                          <a:pt x="14145" y="3430"/>
                          <a:pt x="7704" y="3477"/>
                        </a:cubicBezTo>
                        <a:cubicBezTo>
                          <a:pt x="7704" y="3477"/>
                          <a:pt x="7341" y="3513"/>
                          <a:pt x="6768" y="3513"/>
                        </a:cubicBezTo>
                        <a:cubicBezTo>
                          <a:pt x="5690" y="3513"/>
                          <a:pt x="3869" y="3386"/>
                          <a:pt x="2322" y="2656"/>
                        </a:cubicBezTo>
                        <a:cubicBezTo>
                          <a:pt x="2319" y="2654"/>
                          <a:pt x="2316" y="2654"/>
                          <a:pt x="2312" y="2654"/>
                        </a:cubicBezTo>
                        <a:cubicBezTo>
                          <a:pt x="2169" y="2654"/>
                          <a:pt x="1523" y="3516"/>
                          <a:pt x="1453" y="3620"/>
                        </a:cubicBezTo>
                        <a:cubicBezTo>
                          <a:pt x="1227" y="3930"/>
                          <a:pt x="1037" y="4275"/>
                          <a:pt x="882" y="4620"/>
                        </a:cubicBezTo>
                        <a:cubicBezTo>
                          <a:pt x="84" y="6466"/>
                          <a:pt x="1" y="9347"/>
                          <a:pt x="1608" y="10776"/>
                        </a:cubicBezTo>
                        <a:cubicBezTo>
                          <a:pt x="2251" y="11347"/>
                          <a:pt x="3037" y="11740"/>
                          <a:pt x="3870" y="11907"/>
                        </a:cubicBezTo>
                        <a:cubicBezTo>
                          <a:pt x="4739" y="12074"/>
                          <a:pt x="5609" y="12181"/>
                          <a:pt x="6490" y="12240"/>
                        </a:cubicBezTo>
                        <a:cubicBezTo>
                          <a:pt x="6906" y="12267"/>
                          <a:pt x="7322" y="12281"/>
                          <a:pt x="7737" y="12281"/>
                        </a:cubicBezTo>
                        <a:cubicBezTo>
                          <a:pt x="11346" y="12281"/>
                          <a:pt x="14876" y="11253"/>
                          <a:pt x="17812" y="9085"/>
                        </a:cubicBezTo>
                        <a:cubicBezTo>
                          <a:pt x="18479" y="8609"/>
                          <a:pt x="19086" y="8049"/>
                          <a:pt x="19598" y="7406"/>
                        </a:cubicBezTo>
                        <a:cubicBezTo>
                          <a:pt x="21158" y="5406"/>
                          <a:pt x="21015" y="2382"/>
                          <a:pt x="20622" y="1"/>
                        </a:cubicBezTo>
                        <a:close/>
                      </a:path>
                    </a:pathLst>
                  </a:custGeom>
                  <a:solidFill>
                    <a:srgbClr val="4EBFD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4" name="Google Shape;103;p16">
                    <a:extLst>
                      <a:ext uri="{FF2B5EF4-FFF2-40B4-BE49-F238E27FC236}">
                        <a16:creationId xmlns:a16="http://schemas.microsoft.com/office/drawing/2014/main" id="{B9641AEA-54FA-4A6F-B9E2-A18F2714AADC}"/>
                      </a:ext>
                    </a:extLst>
                  </p:cNvPr>
                  <p:cNvSpPr/>
                  <p:nvPr/>
                </p:nvSpPr>
                <p:spPr>
                  <a:xfrm>
                    <a:off x="3130150" y="3406325"/>
                    <a:ext cx="519125" cy="256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65" h="10269" extrusionOk="0">
                        <a:moveTo>
                          <a:pt x="20646" y="1"/>
                        </a:moveTo>
                        <a:cubicBezTo>
                          <a:pt x="20562" y="1394"/>
                          <a:pt x="20217" y="2751"/>
                          <a:pt x="19384" y="3823"/>
                        </a:cubicBezTo>
                        <a:cubicBezTo>
                          <a:pt x="18872" y="4454"/>
                          <a:pt x="18276" y="5025"/>
                          <a:pt x="17598" y="5501"/>
                        </a:cubicBezTo>
                        <a:cubicBezTo>
                          <a:pt x="14672" y="7658"/>
                          <a:pt x="11124" y="8685"/>
                          <a:pt x="7520" y="8685"/>
                        </a:cubicBezTo>
                        <a:cubicBezTo>
                          <a:pt x="7105" y="8685"/>
                          <a:pt x="6690" y="8672"/>
                          <a:pt x="6275" y="8645"/>
                        </a:cubicBezTo>
                        <a:cubicBezTo>
                          <a:pt x="5406" y="8597"/>
                          <a:pt x="4525" y="8478"/>
                          <a:pt x="3667" y="8323"/>
                        </a:cubicBezTo>
                        <a:cubicBezTo>
                          <a:pt x="2822" y="8145"/>
                          <a:pt x="2036" y="7764"/>
                          <a:pt x="1405" y="7192"/>
                        </a:cubicBezTo>
                        <a:cubicBezTo>
                          <a:pt x="667" y="6537"/>
                          <a:pt x="298" y="5573"/>
                          <a:pt x="179" y="4561"/>
                        </a:cubicBezTo>
                        <a:lnTo>
                          <a:pt x="179" y="4561"/>
                        </a:lnTo>
                        <a:cubicBezTo>
                          <a:pt x="0" y="6109"/>
                          <a:pt x="286" y="7776"/>
                          <a:pt x="1405" y="8764"/>
                        </a:cubicBezTo>
                        <a:cubicBezTo>
                          <a:pt x="2036" y="9335"/>
                          <a:pt x="2822" y="9728"/>
                          <a:pt x="3667" y="9895"/>
                        </a:cubicBezTo>
                        <a:cubicBezTo>
                          <a:pt x="4525" y="10062"/>
                          <a:pt x="5406" y="10169"/>
                          <a:pt x="6275" y="10228"/>
                        </a:cubicBezTo>
                        <a:cubicBezTo>
                          <a:pt x="6691" y="10255"/>
                          <a:pt x="7107" y="10269"/>
                          <a:pt x="7522" y="10269"/>
                        </a:cubicBezTo>
                        <a:cubicBezTo>
                          <a:pt x="11131" y="10269"/>
                          <a:pt x="14661" y="9241"/>
                          <a:pt x="17598" y="7073"/>
                        </a:cubicBezTo>
                        <a:cubicBezTo>
                          <a:pt x="18276" y="6597"/>
                          <a:pt x="18872" y="6037"/>
                          <a:pt x="19384" y="5394"/>
                        </a:cubicBezTo>
                        <a:cubicBezTo>
                          <a:pt x="20527" y="3930"/>
                          <a:pt x="20765" y="1918"/>
                          <a:pt x="20646" y="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5" name="Google Shape;104;p16">
                    <a:extLst>
                      <a:ext uri="{FF2B5EF4-FFF2-40B4-BE49-F238E27FC236}">
                        <a16:creationId xmlns:a16="http://schemas.microsoft.com/office/drawing/2014/main" id="{0D068611-ED4E-4CDF-B1B4-229443581970}"/>
                      </a:ext>
                    </a:extLst>
                  </p:cNvPr>
                  <p:cNvSpPr/>
                  <p:nvPr/>
                </p:nvSpPr>
                <p:spPr>
                  <a:xfrm>
                    <a:off x="3115550" y="2710125"/>
                    <a:ext cx="666175" cy="47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47" h="18989" extrusionOk="0">
                        <a:moveTo>
                          <a:pt x="22730" y="0"/>
                        </a:moveTo>
                        <a:cubicBezTo>
                          <a:pt x="18086" y="7013"/>
                          <a:pt x="7156" y="7382"/>
                          <a:pt x="7156" y="7382"/>
                        </a:cubicBezTo>
                        <a:cubicBezTo>
                          <a:pt x="6880" y="7400"/>
                          <a:pt x="6614" y="7408"/>
                          <a:pt x="6359" y="7408"/>
                        </a:cubicBezTo>
                        <a:cubicBezTo>
                          <a:pt x="5087" y="7408"/>
                          <a:pt x="4074" y="7195"/>
                          <a:pt x="3251" y="6858"/>
                        </a:cubicBezTo>
                        <a:cubicBezTo>
                          <a:pt x="310" y="8858"/>
                          <a:pt x="1" y="13228"/>
                          <a:pt x="1" y="13228"/>
                        </a:cubicBezTo>
                        <a:cubicBezTo>
                          <a:pt x="274" y="18106"/>
                          <a:pt x="4025" y="18988"/>
                          <a:pt x="6703" y="18988"/>
                        </a:cubicBezTo>
                        <a:cubicBezTo>
                          <a:pt x="8221" y="18988"/>
                          <a:pt x="9395" y="18705"/>
                          <a:pt x="9395" y="18705"/>
                        </a:cubicBezTo>
                        <a:cubicBezTo>
                          <a:pt x="21206" y="18205"/>
                          <a:pt x="25313" y="7751"/>
                          <a:pt x="25313" y="7751"/>
                        </a:cubicBezTo>
                        <a:cubicBezTo>
                          <a:pt x="26647" y="3703"/>
                          <a:pt x="23920" y="965"/>
                          <a:pt x="22730" y="0"/>
                        </a:cubicBezTo>
                        <a:close/>
                      </a:path>
                    </a:pathLst>
                  </a:custGeom>
                  <a:solidFill>
                    <a:srgbClr val="4EBFD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6" name="Google Shape;105;p16">
                    <a:extLst>
                      <a:ext uri="{FF2B5EF4-FFF2-40B4-BE49-F238E27FC236}">
                        <a16:creationId xmlns:a16="http://schemas.microsoft.com/office/drawing/2014/main" id="{C02383F6-D85F-48D6-8E35-1D130C4F6A4E}"/>
                      </a:ext>
                    </a:extLst>
                  </p:cNvPr>
                  <p:cNvSpPr/>
                  <p:nvPr/>
                </p:nvSpPr>
                <p:spPr>
                  <a:xfrm>
                    <a:off x="2066625" y="2220539"/>
                    <a:ext cx="1264750" cy="82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590" h="32953" extrusionOk="0">
                        <a:moveTo>
                          <a:pt x="45223" y="1"/>
                        </a:moveTo>
                        <a:cubicBezTo>
                          <a:pt x="44916" y="1"/>
                          <a:pt x="44604" y="33"/>
                          <a:pt x="44291" y="100"/>
                        </a:cubicBezTo>
                        <a:cubicBezTo>
                          <a:pt x="44291" y="100"/>
                          <a:pt x="30837" y="3302"/>
                          <a:pt x="26289" y="3981"/>
                        </a:cubicBezTo>
                        <a:cubicBezTo>
                          <a:pt x="25039" y="4160"/>
                          <a:pt x="22348" y="4314"/>
                          <a:pt x="19538" y="4434"/>
                        </a:cubicBezTo>
                        <a:cubicBezTo>
                          <a:pt x="18360" y="4481"/>
                          <a:pt x="17181" y="4684"/>
                          <a:pt x="16038" y="5029"/>
                        </a:cubicBezTo>
                        <a:lnTo>
                          <a:pt x="0" y="8732"/>
                        </a:lnTo>
                        <a:lnTo>
                          <a:pt x="1179" y="32592"/>
                        </a:lnTo>
                        <a:cubicBezTo>
                          <a:pt x="2682" y="32838"/>
                          <a:pt x="4110" y="32952"/>
                          <a:pt x="5463" y="32952"/>
                        </a:cubicBezTo>
                        <a:cubicBezTo>
                          <a:pt x="16919" y="32952"/>
                          <a:pt x="23115" y="24786"/>
                          <a:pt x="25872" y="19685"/>
                        </a:cubicBezTo>
                        <a:cubicBezTo>
                          <a:pt x="26480" y="19340"/>
                          <a:pt x="27099" y="19007"/>
                          <a:pt x="27742" y="18685"/>
                        </a:cubicBezTo>
                        <a:cubicBezTo>
                          <a:pt x="29575" y="17792"/>
                          <a:pt x="33516" y="16125"/>
                          <a:pt x="34504" y="15911"/>
                        </a:cubicBezTo>
                        <a:lnTo>
                          <a:pt x="39100" y="14923"/>
                        </a:lnTo>
                        <a:cubicBezTo>
                          <a:pt x="46149" y="13411"/>
                          <a:pt x="50590" y="8351"/>
                          <a:pt x="49554" y="3505"/>
                        </a:cubicBezTo>
                        <a:cubicBezTo>
                          <a:pt x="49109" y="1424"/>
                          <a:pt x="47269" y="1"/>
                          <a:pt x="45223" y="1"/>
                        </a:cubicBezTo>
                        <a:close/>
                      </a:path>
                    </a:pathLst>
                  </a:custGeom>
                  <a:solidFill>
                    <a:srgbClr val="4EBFD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7" name="Google Shape;106;p16">
                    <a:extLst>
                      <a:ext uri="{FF2B5EF4-FFF2-40B4-BE49-F238E27FC236}">
                        <a16:creationId xmlns:a16="http://schemas.microsoft.com/office/drawing/2014/main" id="{F5A376CC-37D6-47D7-B0F7-74DF7C4B99F4}"/>
                      </a:ext>
                    </a:extLst>
                  </p:cNvPr>
                  <p:cNvSpPr/>
                  <p:nvPr/>
                </p:nvSpPr>
                <p:spPr>
                  <a:xfrm>
                    <a:off x="3112213" y="2506998"/>
                    <a:ext cx="670800" cy="417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32" h="16686" extrusionOk="0">
                        <a:moveTo>
                          <a:pt x="21938" y="0"/>
                        </a:moveTo>
                        <a:cubicBezTo>
                          <a:pt x="21938" y="0"/>
                          <a:pt x="17294" y="2846"/>
                          <a:pt x="14270" y="6656"/>
                        </a:cubicBezTo>
                        <a:cubicBezTo>
                          <a:pt x="14270" y="6656"/>
                          <a:pt x="11250" y="5983"/>
                          <a:pt x="7996" y="5983"/>
                        </a:cubicBezTo>
                        <a:cubicBezTo>
                          <a:pt x="4176" y="5983"/>
                          <a:pt x="33" y="6910"/>
                          <a:pt x="78" y="10942"/>
                        </a:cubicBezTo>
                        <a:cubicBezTo>
                          <a:pt x="78" y="10942"/>
                          <a:pt x="1" y="16686"/>
                          <a:pt x="6627" y="16686"/>
                        </a:cubicBezTo>
                        <a:cubicBezTo>
                          <a:pt x="6894" y="16686"/>
                          <a:pt x="7171" y="16676"/>
                          <a:pt x="7460" y="16657"/>
                        </a:cubicBezTo>
                        <a:cubicBezTo>
                          <a:pt x="7460" y="16657"/>
                          <a:pt x="19735" y="16240"/>
                          <a:pt x="23807" y="7953"/>
                        </a:cubicBezTo>
                        <a:cubicBezTo>
                          <a:pt x="23807" y="7953"/>
                          <a:pt x="26831" y="2572"/>
                          <a:pt x="2193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8" name="Google Shape;107;p16">
                    <a:extLst>
                      <a:ext uri="{FF2B5EF4-FFF2-40B4-BE49-F238E27FC236}">
                        <a16:creationId xmlns:a16="http://schemas.microsoft.com/office/drawing/2014/main" id="{00FB3084-F46C-4137-824F-EE412758BFA3}"/>
                      </a:ext>
                    </a:extLst>
                  </p:cNvPr>
                  <p:cNvSpPr/>
                  <p:nvPr/>
                </p:nvSpPr>
                <p:spPr>
                  <a:xfrm>
                    <a:off x="3110050" y="2478550"/>
                    <a:ext cx="670800" cy="417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32" h="16686" extrusionOk="0">
                        <a:moveTo>
                          <a:pt x="21938" y="0"/>
                        </a:moveTo>
                        <a:cubicBezTo>
                          <a:pt x="21938" y="0"/>
                          <a:pt x="17294" y="2846"/>
                          <a:pt x="14270" y="6656"/>
                        </a:cubicBezTo>
                        <a:cubicBezTo>
                          <a:pt x="14270" y="6656"/>
                          <a:pt x="11250" y="5983"/>
                          <a:pt x="7996" y="5983"/>
                        </a:cubicBezTo>
                        <a:cubicBezTo>
                          <a:pt x="4176" y="5983"/>
                          <a:pt x="33" y="6910"/>
                          <a:pt x="78" y="10942"/>
                        </a:cubicBezTo>
                        <a:cubicBezTo>
                          <a:pt x="78" y="10942"/>
                          <a:pt x="1" y="16686"/>
                          <a:pt x="6627" y="16686"/>
                        </a:cubicBezTo>
                        <a:cubicBezTo>
                          <a:pt x="6894" y="16686"/>
                          <a:pt x="7171" y="16676"/>
                          <a:pt x="7460" y="16657"/>
                        </a:cubicBezTo>
                        <a:cubicBezTo>
                          <a:pt x="7460" y="16657"/>
                          <a:pt x="19735" y="16240"/>
                          <a:pt x="23807" y="7953"/>
                        </a:cubicBezTo>
                        <a:cubicBezTo>
                          <a:pt x="23807" y="7953"/>
                          <a:pt x="26831" y="2572"/>
                          <a:pt x="21938" y="0"/>
                        </a:cubicBezTo>
                        <a:close/>
                      </a:path>
                    </a:pathLst>
                  </a:custGeom>
                  <a:solidFill>
                    <a:srgbClr val="4EBFD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9" name="Google Shape;108;p16">
                    <a:extLst>
                      <a:ext uri="{FF2B5EF4-FFF2-40B4-BE49-F238E27FC236}">
                        <a16:creationId xmlns:a16="http://schemas.microsoft.com/office/drawing/2014/main" id="{E63BFE6C-8DFF-4EFD-BB77-E121E24B6E01}"/>
                      </a:ext>
                    </a:extLst>
                  </p:cNvPr>
                  <p:cNvSpPr/>
                  <p:nvPr/>
                </p:nvSpPr>
                <p:spPr>
                  <a:xfrm>
                    <a:off x="3126575" y="2759825"/>
                    <a:ext cx="642075" cy="424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83" h="16971" extrusionOk="0">
                        <a:moveTo>
                          <a:pt x="24099" y="0"/>
                        </a:moveTo>
                        <a:lnTo>
                          <a:pt x="24099" y="0"/>
                        </a:lnTo>
                        <a:cubicBezTo>
                          <a:pt x="24694" y="1441"/>
                          <a:pt x="24730" y="3048"/>
                          <a:pt x="24218" y="4525"/>
                        </a:cubicBezTo>
                        <a:cubicBezTo>
                          <a:pt x="24003" y="5168"/>
                          <a:pt x="23610" y="5799"/>
                          <a:pt x="23265" y="6370"/>
                        </a:cubicBezTo>
                        <a:cubicBezTo>
                          <a:pt x="22051" y="8418"/>
                          <a:pt x="20491" y="10228"/>
                          <a:pt x="18634" y="11704"/>
                        </a:cubicBezTo>
                        <a:cubicBezTo>
                          <a:pt x="15955" y="13824"/>
                          <a:pt x="12835" y="14859"/>
                          <a:pt x="9501" y="15383"/>
                        </a:cubicBezTo>
                        <a:cubicBezTo>
                          <a:pt x="9120" y="15443"/>
                          <a:pt x="8716" y="15502"/>
                          <a:pt x="8299" y="15562"/>
                        </a:cubicBezTo>
                        <a:cubicBezTo>
                          <a:pt x="7424" y="15679"/>
                          <a:pt x="6503" y="15768"/>
                          <a:pt x="5590" y="15768"/>
                        </a:cubicBezTo>
                        <a:cubicBezTo>
                          <a:pt x="3435" y="15768"/>
                          <a:pt x="1330" y="15269"/>
                          <a:pt x="0" y="13454"/>
                        </a:cubicBezTo>
                        <a:lnTo>
                          <a:pt x="0" y="13454"/>
                        </a:lnTo>
                        <a:cubicBezTo>
                          <a:pt x="226" y="13764"/>
                          <a:pt x="334" y="14193"/>
                          <a:pt x="548" y="14514"/>
                        </a:cubicBezTo>
                        <a:cubicBezTo>
                          <a:pt x="774" y="14824"/>
                          <a:pt x="1024" y="15121"/>
                          <a:pt x="1322" y="15383"/>
                        </a:cubicBezTo>
                        <a:cubicBezTo>
                          <a:pt x="2709" y="16641"/>
                          <a:pt x="4626" y="16970"/>
                          <a:pt x="6500" y="16970"/>
                        </a:cubicBezTo>
                        <a:cubicBezTo>
                          <a:pt x="7216" y="16970"/>
                          <a:pt x="7925" y="16922"/>
                          <a:pt x="8597" y="16860"/>
                        </a:cubicBezTo>
                        <a:cubicBezTo>
                          <a:pt x="10252" y="16717"/>
                          <a:pt x="11907" y="16419"/>
                          <a:pt x="13502" y="15967"/>
                        </a:cubicBezTo>
                        <a:cubicBezTo>
                          <a:pt x="15062" y="15502"/>
                          <a:pt x="16538" y="14824"/>
                          <a:pt x="17895" y="13943"/>
                        </a:cubicBezTo>
                        <a:cubicBezTo>
                          <a:pt x="20038" y="12550"/>
                          <a:pt x="21872" y="10740"/>
                          <a:pt x="23289" y="8621"/>
                        </a:cubicBezTo>
                        <a:cubicBezTo>
                          <a:pt x="23872" y="7763"/>
                          <a:pt x="24551" y="6775"/>
                          <a:pt x="24884" y="5763"/>
                        </a:cubicBezTo>
                        <a:cubicBezTo>
                          <a:pt x="25682" y="3346"/>
                          <a:pt x="25015" y="1393"/>
                          <a:pt x="24099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66" name="مربع نص 365">
                  <a:extLst>
                    <a:ext uri="{FF2B5EF4-FFF2-40B4-BE49-F238E27FC236}">
                      <a16:creationId xmlns:a16="http://schemas.microsoft.com/office/drawing/2014/main" id="{B6F786F4-1CEA-4B40-B8D0-0AE093BF6975}"/>
                    </a:ext>
                  </a:extLst>
                </p:cNvPr>
                <p:cNvSpPr txBox="1"/>
                <p:nvPr/>
              </p:nvSpPr>
              <p:spPr>
                <a:xfrm>
                  <a:off x="7383242" y="1943949"/>
                  <a:ext cx="512331" cy="3077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1400" dirty="0">
                      <a:solidFill>
                        <a:schemeClr val="bg1"/>
                      </a:solidFill>
                    </a:rPr>
                    <a:t>40.1</a:t>
                  </a:r>
                  <a:endParaRPr lang="ar-EG" sz="1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68" name="شكل بيضاوي 367">
                <a:extLst>
                  <a:ext uri="{FF2B5EF4-FFF2-40B4-BE49-F238E27FC236}">
                    <a16:creationId xmlns:a16="http://schemas.microsoft.com/office/drawing/2014/main" id="{49840EF6-DF36-4A79-AEC8-D319417EE355}"/>
                  </a:ext>
                </a:extLst>
              </p:cNvPr>
              <p:cNvSpPr/>
              <p:nvPr/>
            </p:nvSpPr>
            <p:spPr>
              <a:xfrm>
                <a:off x="7809763" y="1998412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3402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60;p15">
            <a:extLst>
              <a:ext uri="{FF2B5EF4-FFF2-40B4-BE49-F238E27FC236}">
                <a16:creationId xmlns:a16="http://schemas.microsoft.com/office/drawing/2014/main" id="{56921CC0-C256-4DD4-AFA5-9BC90B47AC9D}"/>
              </a:ext>
            </a:extLst>
          </p:cNvPr>
          <p:cNvGrpSpPr/>
          <p:nvPr/>
        </p:nvGrpSpPr>
        <p:grpSpPr>
          <a:xfrm>
            <a:off x="5033316" y="3111445"/>
            <a:ext cx="432054" cy="439194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9" name="Google Shape;61;p15">
              <a:extLst>
                <a:ext uri="{FF2B5EF4-FFF2-40B4-BE49-F238E27FC236}">
                  <a16:creationId xmlns:a16="http://schemas.microsoft.com/office/drawing/2014/main" id="{4E0D8F87-02F9-48DD-B9D4-67EF81E07A35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2;p15">
              <a:extLst>
                <a:ext uri="{FF2B5EF4-FFF2-40B4-BE49-F238E27FC236}">
                  <a16:creationId xmlns:a16="http://schemas.microsoft.com/office/drawing/2014/main" id="{D6269178-D79D-4AB5-A361-024CCEAF92DB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;p15">
              <a:extLst>
                <a:ext uri="{FF2B5EF4-FFF2-40B4-BE49-F238E27FC236}">
                  <a16:creationId xmlns:a16="http://schemas.microsoft.com/office/drawing/2014/main" id="{4E95567A-31C8-450F-B7A3-36103500469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4;p15">
              <a:extLst>
                <a:ext uri="{FF2B5EF4-FFF2-40B4-BE49-F238E27FC236}">
                  <a16:creationId xmlns:a16="http://schemas.microsoft.com/office/drawing/2014/main" id="{B057EE66-B965-4435-BCCF-CBC968B32009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5;p15">
              <a:extLst>
                <a:ext uri="{FF2B5EF4-FFF2-40B4-BE49-F238E27FC236}">
                  <a16:creationId xmlns:a16="http://schemas.microsoft.com/office/drawing/2014/main" id="{CFFBD59C-07B5-436B-B8D5-42F987CBAE8A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6;p15">
              <a:extLst>
                <a:ext uri="{FF2B5EF4-FFF2-40B4-BE49-F238E27FC236}">
                  <a16:creationId xmlns:a16="http://schemas.microsoft.com/office/drawing/2014/main" id="{608C3FE3-516A-4FF2-B4A9-C79697D0BC7F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7;p15">
              <a:extLst>
                <a:ext uri="{FF2B5EF4-FFF2-40B4-BE49-F238E27FC236}">
                  <a16:creationId xmlns:a16="http://schemas.microsoft.com/office/drawing/2014/main" id="{F521BDA4-B987-400E-803A-EC9F313F095B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8;p15">
              <a:extLst>
                <a:ext uri="{FF2B5EF4-FFF2-40B4-BE49-F238E27FC236}">
                  <a16:creationId xmlns:a16="http://schemas.microsoft.com/office/drawing/2014/main" id="{959FC733-8120-44D3-95C4-CB7C85847E4B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9;p15">
              <a:extLst>
                <a:ext uri="{FF2B5EF4-FFF2-40B4-BE49-F238E27FC236}">
                  <a16:creationId xmlns:a16="http://schemas.microsoft.com/office/drawing/2014/main" id="{E037948E-A961-4550-B066-7FFB68498113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0;p15">
              <a:extLst>
                <a:ext uri="{FF2B5EF4-FFF2-40B4-BE49-F238E27FC236}">
                  <a16:creationId xmlns:a16="http://schemas.microsoft.com/office/drawing/2014/main" id="{C5D0E1BA-5196-473C-8EF0-406CA50C4F6E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1;p15">
              <a:extLst>
                <a:ext uri="{FF2B5EF4-FFF2-40B4-BE49-F238E27FC236}">
                  <a16:creationId xmlns:a16="http://schemas.microsoft.com/office/drawing/2014/main" id="{57987B5B-7AE3-4DAE-8031-940C9473C3E3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2;p15">
              <a:extLst>
                <a:ext uri="{FF2B5EF4-FFF2-40B4-BE49-F238E27FC236}">
                  <a16:creationId xmlns:a16="http://schemas.microsoft.com/office/drawing/2014/main" id="{B1E3E941-9A4A-492E-AC57-7C6B27099037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3;p15">
              <a:extLst>
                <a:ext uri="{FF2B5EF4-FFF2-40B4-BE49-F238E27FC236}">
                  <a16:creationId xmlns:a16="http://schemas.microsoft.com/office/drawing/2014/main" id="{D5A40ED2-31EB-409F-8879-F64F5778510B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60;p15">
            <a:extLst>
              <a:ext uri="{FF2B5EF4-FFF2-40B4-BE49-F238E27FC236}">
                <a16:creationId xmlns:a16="http://schemas.microsoft.com/office/drawing/2014/main" id="{909EEA08-84DD-4540-A92D-71A6CE156077}"/>
              </a:ext>
            </a:extLst>
          </p:cNvPr>
          <p:cNvGrpSpPr/>
          <p:nvPr/>
        </p:nvGrpSpPr>
        <p:grpSpPr>
          <a:xfrm>
            <a:off x="451248" y="6008438"/>
            <a:ext cx="290432" cy="295231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47" name="Google Shape;61;p15">
              <a:extLst>
                <a:ext uri="{FF2B5EF4-FFF2-40B4-BE49-F238E27FC236}">
                  <a16:creationId xmlns:a16="http://schemas.microsoft.com/office/drawing/2014/main" id="{46A7D094-ADAD-4B9A-A440-B21A87FF7B37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62;p15">
              <a:extLst>
                <a:ext uri="{FF2B5EF4-FFF2-40B4-BE49-F238E27FC236}">
                  <a16:creationId xmlns:a16="http://schemas.microsoft.com/office/drawing/2014/main" id="{47D835B4-B2DB-4588-8262-A2455ABC04E4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3;p15">
              <a:extLst>
                <a:ext uri="{FF2B5EF4-FFF2-40B4-BE49-F238E27FC236}">
                  <a16:creationId xmlns:a16="http://schemas.microsoft.com/office/drawing/2014/main" id="{B08A03A7-BD81-47C2-B0C3-D1A7182BDBF6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4;p15">
              <a:extLst>
                <a:ext uri="{FF2B5EF4-FFF2-40B4-BE49-F238E27FC236}">
                  <a16:creationId xmlns:a16="http://schemas.microsoft.com/office/drawing/2014/main" id="{141CA482-FB92-4B9D-AFAF-85EDDB611F8E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5;p15">
              <a:extLst>
                <a:ext uri="{FF2B5EF4-FFF2-40B4-BE49-F238E27FC236}">
                  <a16:creationId xmlns:a16="http://schemas.microsoft.com/office/drawing/2014/main" id="{5018EE94-A118-4847-84F0-9C265C4874BE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6;p15">
              <a:extLst>
                <a:ext uri="{FF2B5EF4-FFF2-40B4-BE49-F238E27FC236}">
                  <a16:creationId xmlns:a16="http://schemas.microsoft.com/office/drawing/2014/main" id="{7B52DE8E-37C6-4940-9614-603DAA3EFACD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7;p15">
              <a:extLst>
                <a:ext uri="{FF2B5EF4-FFF2-40B4-BE49-F238E27FC236}">
                  <a16:creationId xmlns:a16="http://schemas.microsoft.com/office/drawing/2014/main" id="{51E61404-79E2-44D3-A9F3-6070D24CA083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8;p15">
              <a:extLst>
                <a:ext uri="{FF2B5EF4-FFF2-40B4-BE49-F238E27FC236}">
                  <a16:creationId xmlns:a16="http://schemas.microsoft.com/office/drawing/2014/main" id="{61310EC6-35AC-47B2-8492-A57CD6BB2032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9;p15">
              <a:extLst>
                <a:ext uri="{FF2B5EF4-FFF2-40B4-BE49-F238E27FC236}">
                  <a16:creationId xmlns:a16="http://schemas.microsoft.com/office/drawing/2014/main" id="{DAF332DD-BFE7-4AFD-A94E-6255803CF1B2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0;p15">
              <a:extLst>
                <a:ext uri="{FF2B5EF4-FFF2-40B4-BE49-F238E27FC236}">
                  <a16:creationId xmlns:a16="http://schemas.microsoft.com/office/drawing/2014/main" id="{F32C7AC5-A450-4DAD-AE42-357B1DA16289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1;p15">
              <a:extLst>
                <a:ext uri="{FF2B5EF4-FFF2-40B4-BE49-F238E27FC236}">
                  <a16:creationId xmlns:a16="http://schemas.microsoft.com/office/drawing/2014/main" id="{AF463FC4-88CD-46DB-9456-BFB6E3C38C94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2;p15">
              <a:extLst>
                <a:ext uri="{FF2B5EF4-FFF2-40B4-BE49-F238E27FC236}">
                  <a16:creationId xmlns:a16="http://schemas.microsoft.com/office/drawing/2014/main" id="{A566F17A-8D6B-4F51-96EF-17C28A9EEB03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3;p15">
              <a:extLst>
                <a:ext uri="{FF2B5EF4-FFF2-40B4-BE49-F238E27FC236}">
                  <a16:creationId xmlns:a16="http://schemas.microsoft.com/office/drawing/2014/main" id="{6BAEE35B-5FCB-48AF-B4B7-AF65629493A7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15">
            <a:extLst>
              <a:ext uri="{FF2B5EF4-FFF2-40B4-BE49-F238E27FC236}">
                <a16:creationId xmlns:a16="http://schemas.microsoft.com/office/drawing/2014/main" id="{681B751C-AA44-4DEB-9F3F-009109A87575}"/>
              </a:ext>
            </a:extLst>
          </p:cNvPr>
          <p:cNvGrpSpPr/>
          <p:nvPr/>
        </p:nvGrpSpPr>
        <p:grpSpPr>
          <a:xfrm>
            <a:off x="5001258" y="6090201"/>
            <a:ext cx="283092" cy="28777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61" name="Google Shape;61;p15">
              <a:extLst>
                <a:ext uri="{FF2B5EF4-FFF2-40B4-BE49-F238E27FC236}">
                  <a16:creationId xmlns:a16="http://schemas.microsoft.com/office/drawing/2014/main" id="{E89C36F0-D7BA-48F6-AD96-86B8D5A758F7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15">
              <a:extLst>
                <a:ext uri="{FF2B5EF4-FFF2-40B4-BE49-F238E27FC236}">
                  <a16:creationId xmlns:a16="http://schemas.microsoft.com/office/drawing/2014/main" id="{4CE46F76-AE77-42F5-BF3A-5F268299FB49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>
              <a:extLst>
                <a:ext uri="{FF2B5EF4-FFF2-40B4-BE49-F238E27FC236}">
                  <a16:creationId xmlns:a16="http://schemas.microsoft.com/office/drawing/2014/main" id="{78A7A32D-0C40-454A-BC47-F321F281A555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>
              <a:extLst>
                <a:ext uri="{FF2B5EF4-FFF2-40B4-BE49-F238E27FC236}">
                  <a16:creationId xmlns:a16="http://schemas.microsoft.com/office/drawing/2014/main" id="{FA0E706C-F9A3-4E2D-9352-B6F9884D749C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>
              <a:extLst>
                <a:ext uri="{FF2B5EF4-FFF2-40B4-BE49-F238E27FC236}">
                  <a16:creationId xmlns:a16="http://schemas.microsoft.com/office/drawing/2014/main" id="{6BA09201-0B77-47C5-A687-EB2F40DD7AC3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>
              <a:extLst>
                <a:ext uri="{FF2B5EF4-FFF2-40B4-BE49-F238E27FC236}">
                  <a16:creationId xmlns:a16="http://schemas.microsoft.com/office/drawing/2014/main" id="{55FD4FED-2248-4C96-8F58-D5CACE899F67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>
              <a:extLst>
                <a:ext uri="{FF2B5EF4-FFF2-40B4-BE49-F238E27FC236}">
                  <a16:creationId xmlns:a16="http://schemas.microsoft.com/office/drawing/2014/main" id="{80476793-661E-417C-8DB1-B1356FA2D1E3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>
              <a:extLst>
                <a:ext uri="{FF2B5EF4-FFF2-40B4-BE49-F238E27FC236}">
                  <a16:creationId xmlns:a16="http://schemas.microsoft.com/office/drawing/2014/main" id="{8C2ADB6D-AC5C-40ED-815C-30B4D582F321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>
              <a:extLst>
                <a:ext uri="{FF2B5EF4-FFF2-40B4-BE49-F238E27FC236}">
                  <a16:creationId xmlns:a16="http://schemas.microsoft.com/office/drawing/2014/main" id="{3AC52257-16E2-4A34-B8EC-8E6216200C85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>
              <a:extLst>
                <a:ext uri="{FF2B5EF4-FFF2-40B4-BE49-F238E27FC236}">
                  <a16:creationId xmlns:a16="http://schemas.microsoft.com/office/drawing/2014/main" id="{B8937E7D-F55E-44C0-894B-AA106FD5DE31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>
              <a:extLst>
                <a:ext uri="{FF2B5EF4-FFF2-40B4-BE49-F238E27FC236}">
                  <a16:creationId xmlns:a16="http://schemas.microsoft.com/office/drawing/2014/main" id="{5EDD7C61-AADC-49B5-9A1C-61A75C418ABF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>
              <a:extLst>
                <a:ext uri="{FF2B5EF4-FFF2-40B4-BE49-F238E27FC236}">
                  <a16:creationId xmlns:a16="http://schemas.microsoft.com/office/drawing/2014/main" id="{BADB4FE9-D4A4-4EBB-B6A8-90B097750CA9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>
              <a:extLst>
                <a:ext uri="{FF2B5EF4-FFF2-40B4-BE49-F238E27FC236}">
                  <a16:creationId xmlns:a16="http://schemas.microsoft.com/office/drawing/2014/main" id="{5B9077BF-AC31-4B71-9E53-7E4CDE053696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60;p15">
            <a:extLst>
              <a:ext uri="{FF2B5EF4-FFF2-40B4-BE49-F238E27FC236}">
                <a16:creationId xmlns:a16="http://schemas.microsoft.com/office/drawing/2014/main" id="{80480E82-3E5B-4C55-8E35-64588C698638}"/>
              </a:ext>
            </a:extLst>
          </p:cNvPr>
          <p:cNvGrpSpPr/>
          <p:nvPr/>
        </p:nvGrpSpPr>
        <p:grpSpPr>
          <a:xfrm>
            <a:off x="959460" y="385258"/>
            <a:ext cx="733364" cy="74548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75" name="Google Shape;61;p15">
              <a:extLst>
                <a:ext uri="{FF2B5EF4-FFF2-40B4-BE49-F238E27FC236}">
                  <a16:creationId xmlns:a16="http://schemas.microsoft.com/office/drawing/2014/main" id="{8B3D70EA-3F56-4940-85FC-39ADEF87368D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62;p15">
              <a:extLst>
                <a:ext uri="{FF2B5EF4-FFF2-40B4-BE49-F238E27FC236}">
                  <a16:creationId xmlns:a16="http://schemas.microsoft.com/office/drawing/2014/main" id="{774A27D8-4D43-4A4E-BED8-D51B1064DCE2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3;p15">
              <a:extLst>
                <a:ext uri="{FF2B5EF4-FFF2-40B4-BE49-F238E27FC236}">
                  <a16:creationId xmlns:a16="http://schemas.microsoft.com/office/drawing/2014/main" id="{60CD847C-62EB-4911-A478-15665CB5DDBB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4;p15">
              <a:extLst>
                <a:ext uri="{FF2B5EF4-FFF2-40B4-BE49-F238E27FC236}">
                  <a16:creationId xmlns:a16="http://schemas.microsoft.com/office/drawing/2014/main" id="{9CC2A70E-21A0-48A8-8DC9-AC16558E28F2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5;p15">
              <a:extLst>
                <a:ext uri="{FF2B5EF4-FFF2-40B4-BE49-F238E27FC236}">
                  <a16:creationId xmlns:a16="http://schemas.microsoft.com/office/drawing/2014/main" id="{9B7D8685-B97C-4C87-9947-B9B3625C2266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6;p15">
              <a:extLst>
                <a:ext uri="{FF2B5EF4-FFF2-40B4-BE49-F238E27FC236}">
                  <a16:creationId xmlns:a16="http://schemas.microsoft.com/office/drawing/2014/main" id="{B1665671-27EB-4A00-87AA-26295B68E002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7;p15">
              <a:extLst>
                <a:ext uri="{FF2B5EF4-FFF2-40B4-BE49-F238E27FC236}">
                  <a16:creationId xmlns:a16="http://schemas.microsoft.com/office/drawing/2014/main" id="{D7BF52DF-EE49-4D72-B840-1C19745A2C16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8;p15">
              <a:extLst>
                <a:ext uri="{FF2B5EF4-FFF2-40B4-BE49-F238E27FC236}">
                  <a16:creationId xmlns:a16="http://schemas.microsoft.com/office/drawing/2014/main" id="{838D12A6-5741-4F8D-8F5A-DE3D6DE191EA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9;p15">
              <a:extLst>
                <a:ext uri="{FF2B5EF4-FFF2-40B4-BE49-F238E27FC236}">
                  <a16:creationId xmlns:a16="http://schemas.microsoft.com/office/drawing/2014/main" id="{E18F2464-5E20-4447-B8F1-A6CB7B16EEEF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0;p15">
              <a:extLst>
                <a:ext uri="{FF2B5EF4-FFF2-40B4-BE49-F238E27FC236}">
                  <a16:creationId xmlns:a16="http://schemas.microsoft.com/office/drawing/2014/main" id="{B6891A37-7379-4470-BE95-CC20D136C579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1;p15">
              <a:extLst>
                <a:ext uri="{FF2B5EF4-FFF2-40B4-BE49-F238E27FC236}">
                  <a16:creationId xmlns:a16="http://schemas.microsoft.com/office/drawing/2014/main" id="{02373F85-BE34-4276-920D-319B613EEFCF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2;p15">
              <a:extLst>
                <a:ext uri="{FF2B5EF4-FFF2-40B4-BE49-F238E27FC236}">
                  <a16:creationId xmlns:a16="http://schemas.microsoft.com/office/drawing/2014/main" id="{022032F0-4588-4D83-945C-70C4088DC666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3;p15">
              <a:extLst>
                <a:ext uri="{FF2B5EF4-FFF2-40B4-BE49-F238E27FC236}">
                  <a16:creationId xmlns:a16="http://schemas.microsoft.com/office/drawing/2014/main" id="{2C0E75EE-872F-43B0-842F-2846460045D7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60;p15">
            <a:extLst>
              <a:ext uri="{FF2B5EF4-FFF2-40B4-BE49-F238E27FC236}">
                <a16:creationId xmlns:a16="http://schemas.microsoft.com/office/drawing/2014/main" id="{E5E51134-D26A-4130-9999-D64ADEAAECF8}"/>
              </a:ext>
            </a:extLst>
          </p:cNvPr>
          <p:cNvGrpSpPr/>
          <p:nvPr/>
        </p:nvGrpSpPr>
        <p:grpSpPr>
          <a:xfrm>
            <a:off x="424241" y="5337009"/>
            <a:ext cx="280024" cy="284652"/>
            <a:chOff x="3625000" y="3850950"/>
            <a:chExt cx="2024075" cy="2057525"/>
          </a:xfrm>
          <a:solidFill>
            <a:srgbClr val="2E4173"/>
          </a:solidFill>
        </p:grpSpPr>
        <p:sp>
          <p:nvSpPr>
            <p:cNvPr id="103" name="Google Shape;61;p15">
              <a:extLst>
                <a:ext uri="{FF2B5EF4-FFF2-40B4-BE49-F238E27FC236}">
                  <a16:creationId xmlns:a16="http://schemas.microsoft.com/office/drawing/2014/main" id="{48AFA098-C063-4A65-B078-905E4EC6D2D9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2;p15">
              <a:extLst>
                <a:ext uri="{FF2B5EF4-FFF2-40B4-BE49-F238E27FC236}">
                  <a16:creationId xmlns:a16="http://schemas.microsoft.com/office/drawing/2014/main" id="{05FCA54F-C223-41B0-A67D-357B35EA2B37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3;p15">
              <a:extLst>
                <a:ext uri="{FF2B5EF4-FFF2-40B4-BE49-F238E27FC236}">
                  <a16:creationId xmlns:a16="http://schemas.microsoft.com/office/drawing/2014/main" id="{27D9BDC7-4F28-4CE0-9383-B38AB234B999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4;p15">
              <a:extLst>
                <a:ext uri="{FF2B5EF4-FFF2-40B4-BE49-F238E27FC236}">
                  <a16:creationId xmlns:a16="http://schemas.microsoft.com/office/drawing/2014/main" id="{849AC724-1DCB-4D49-8D52-CD2EA5F75124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;p15">
              <a:extLst>
                <a:ext uri="{FF2B5EF4-FFF2-40B4-BE49-F238E27FC236}">
                  <a16:creationId xmlns:a16="http://schemas.microsoft.com/office/drawing/2014/main" id="{5ABCC397-08F1-435B-B518-398588F671F6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6;p15">
              <a:extLst>
                <a:ext uri="{FF2B5EF4-FFF2-40B4-BE49-F238E27FC236}">
                  <a16:creationId xmlns:a16="http://schemas.microsoft.com/office/drawing/2014/main" id="{BBB4184E-6C15-4A56-BD58-28CEB92622F6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7;p15">
              <a:extLst>
                <a:ext uri="{FF2B5EF4-FFF2-40B4-BE49-F238E27FC236}">
                  <a16:creationId xmlns:a16="http://schemas.microsoft.com/office/drawing/2014/main" id="{5982CBE7-6146-4B3C-960C-C5E3658BA17E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8;p15">
              <a:extLst>
                <a:ext uri="{FF2B5EF4-FFF2-40B4-BE49-F238E27FC236}">
                  <a16:creationId xmlns:a16="http://schemas.microsoft.com/office/drawing/2014/main" id="{ED226DAF-658F-4545-9C3C-7B1808FA660B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9;p15">
              <a:extLst>
                <a:ext uri="{FF2B5EF4-FFF2-40B4-BE49-F238E27FC236}">
                  <a16:creationId xmlns:a16="http://schemas.microsoft.com/office/drawing/2014/main" id="{73E7A138-3709-43D7-87B0-DBF3AD10639A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0;p15">
              <a:extLst>
                <a:ext uri="{FF2B5EF4-FFF2-40B4-BE49-F238E27FC236}">
                  <a16:creationId xmlns:a16="http://schemas.microsoft.com/office/drawing/2014/main" id="{CFE548CB-0695-4AF9-97B6-68A38DCEFAE8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1;p15">
              <a:extLst>
                <a:ext uri="{FF2B5EF4-FFF2-40B4-BE49-F238E27FC236}">
                  <a16:creationId xmlns:a16="http://schemas.microsoft.com/office/drawing/2014/main" id="{50719E83-5F9C-4C13-A51B-C33162EF709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2;p15">
              <a:extLst>
                <a:ext uri="{FF2B5EF4-FFF2-40B4-BE49-F238E27FC236}">
                  <a16:creationId xmlns:a16="http://schemas.microsoft.com/office/drawing/2014/main" id="{138E4701-93AE-46A1-90E7-628DFECCA4EB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3;p15">
              <a:extLst>
                <a:ext uri="{FF2B5EF4-FFF2-40B4-BE49-F238E27FC236}">
                  <a16:creationId xmlns:a16="http://schemas.microsoft.com/office/drawing/2014/main" id="{C50E215C-B95E-4F5B-BF88-ED57EB5E6AD7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60;p15">
            <a:extLst>
              <a:ext uri="{FF2B5EF4-FFF2-40B4-BE49-F238E27FC236}">
                <a16:creationId xmlns:a16="http://schemas.microsoft.com/office/drawing/2014/main" id="{5E55969D-5015-4A4F-81B9-5239F9E29E77}"/>
              </a:ext>
            </a:extLst>
          </p:cNvPr>
          <p:cNvGrpSpPr/>
          <p:nvPr/>
        </p:nvGrpSpPr>
        <p:grpSpPr>
          <a:xfrm>
            <a:off x="10119399" y="1209043"/>
            <a:ext cx="254114" cy="25831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45" name="Google Shape;61;p15">
              <a:extLst>
                <a:ext uri="{FF2B5EF4-FFF2-40B4-BE49-F238E27FC236}">
                  <a16:creationId xmlns:a16="http://schemas.microsoft.com/office/drawing/2014/main" id="{1786A302-3A11-4CAB-AD39-3DA824841D5B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62;p15">
              <a:extLst>
                <a:ext uri="{FF2B5EF4-FFF2-40B4-BE49-F238E27FC236}">
                  <a16:creationId xmlns:a16="http://schemas.microsoft.com/office/drawing/2014/main" id="{A8C3EDB7-AA15-4C4F-8E14-E6D654505186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3;p15">
              <a:extLst>
                <a:ext uri="{FF2B5EF4-FFF2-40B4-BE49-F238E27FC236}">
                  <a16:creationId xmlns:a16="http://schemas.microsoft.com/office/drawing/2014/main" id="{B28B0B41-7AC5-4141-92A4-8C28FEDCBD25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4;p15">
              <a:extLst>
                <a:ext uri="{FF2B5EF4-FFF2-40B4-BE49-F238E27FC236}">
                  <a16:creationId xmlns:a16="http://schemas.microsoft.com/office/drawing/2014/main" id="{5DF9C1CA-9BAE-4D1A-98FA-2F83F5D9DBCF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5;p15">
              <a:extLst>
                <a:ext uri="{FF2B5EF4-FFF2-40B4-BE49-F238E27FC236}">
                  <a16:creationId xmlns:a16="http://schemas.microsoft.com/office/drawing/2014/main" id="{AF48065F-D575-44A4-A370-99E834B8675E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6;p15">
              <a:extLst>
                <a:ext uri="{FF2B5EF4-FFF2-40B4-BE49-F238E27FC236}">
                  <a16:creationId xmlns:a16="http://schemas.microsoft.com/office/drawing/2014/main" id="{9BC10690-C6EE-422F-B92C-44FDFC20E612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7;p15">
              <a:extLst>
                <a:ext uri="{FF2B5EF4-FFF2-40B4-BE49-F238E27FC236}">
                  <a16:creationId xmlns:a16="http://schemas.microsoft.com/office/drawing/2014/main" id="{2DC226FC-CD7A-4247-BB89-4A9F64A085AB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8;p15">
              <a:extLst>
                <a:ext uri="{FF2B5EF4-FFF2-40B4-BE49-F238E27FC236}">
                  <a16:creationId xmlns:a16="http://schemas.microsoft.com/office/drawing/2014/main" id="{40E51906-5FEF-4803-AA46-B27989D64709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9;p15">
              <a:extLst>
                <a:ext uri="{FF2B5EF4-FFF2-40B4-BE49-F238E27FC236}">
                  <a16:creationId xmlns:a16="http://schemas.microsoft.com/office/drawing/2014/main" id="{1500152D-F202-4719-87C0-D382B757E370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0;p15">
              <a:extLst>
                <a:ext uri="{FF2B5EF4-FFF2-40B4-BE49-F238E27FC236}">
                  <a16:creationId xmlns:a16="http://schemas.microsoft.com/office/drawing/2014/main" id="{F3FE0A76-D571-4C43-8A6D-1F10674BA123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1;p15">
              <a:extLst>
                <a:ext uri="{FF2B5EF4-FFF2-40B4-BE49-F238E27FC236}">
                  <a16:creationId xmlns:a16="http://schemas.microsoft.com/office/drawing/2014/main" id="{5715FD42-C3AD-45FA-A9FB-A6435526E65C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2;p15">
              <a:extLst>
                <a:ext uri="{FF2B5EF4-FFF2-40B4-BE49-F238E27FC236}">
                  <a16:creationId xmlns:a16="http://schemas.microsoft.com/office/drawing/2014/main" id="{7DFF20A0-2A16-4ADC-9C6F-84D58936923C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3;p15">
              <a:extLst>
                <a:ext uri="{FF2B5EF4-FFF2-40B4-BE49-F238E27FC236}">
                  <a16:creationId xmlns:a16="http://schemas.microsoft.com/office/drawing/2014/main" id="{6003E9C6-70C8-413B-875D-B2D184EA30BB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مربع نص 261">
            <a:extLst>
              <a:ext uri="{FF2B5EF4-FFF2-40B4-BE49-F238E27FC236}">
                <a16:creationId xmlns:a16="http://schemas.microsoft.com/office/drawing/2014/main" id="{15FEE5B6-E14B-422C-B6F2-403EAC43705F}"/>
              </a:ext>
            </a:extLst>
          </p:cNvPr>
          <p:cNvSpPr txBox="1"/>
          <p:nvPr/>
        </p:nvSpPr>
        <p:spPr>
          <a:xfrm>
            <a:off x="3721462" y="363008"/>
            <a:ext cx="47490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2D426D"/>
                </a:solidFill>
              </a:rPr>
              <a:t>الاحتياطات</a:t>
            </a:r>
            <a:endParaRPr lang="ar-EG" sz="3200" dirty="0">
              <a:solidFill>
                <a:srgbClr val="2D426D"/>
              </a:solidFill>
            </a:endParaRPr>
          </a:p>
        </p:txBody>
      </p:sp>
      <p:sp>
        <p:nvSpPr>
          <p:cNvPr id="119" name="Google Shape;1518;p27">
            <a:extLst>
              <a:ext uri="{FF2B5EF4-FFF2-40B4-BE49-F238E27FC236}">
                <a16:creationId xmlns:a16="http://schemas.microsoft.com/office/drawing/2014/main" id="{E3AAB5FD-2D3B-48C8-AC6A-B3F93A6D926D}"/>
              </a:ext>
            </a:extLst>
          </p:cNvPr>
          <p:cNvSpPr/>
          <p:nvPr/>
        </p:nvSpPr>
        <p:spPr>
          <a:xfrm>
            <a:off x="1546148" y="4804180"/>
            <a:ext cx="3923350" cy="671861"/>
          </a:xfrm>
          <a:custGeom>
            <a:avLst/>
            <a:gdLst/>
            <a:ahLst/>
            <a:cxnLst/>
            <a:rect l="l" t="t" r="r" b="b"/>
            <a:pathLst>
              <a:path w="111973" h="19175" extrusionOk="0">
                <a:moveTo>
                  <a:pt x="111973" y="0"/>
                </a:moveTo>
                <a:lnTo>
                  <a:pt x="111733" y="19175"/>
                </a:lnTo>
                <a:lnTo>
                  <a:pt x="66066" y="19175"/>
                </a:lnTo>
                <a:lnTo>
                  <a:pt x="66066" y="3634"/>
                </a:lnTo>
                <a:lnTo>
                  <a:pt x="0" y="3667"/>
                </a:lnTo>
              </a:path>
            </a:pathLst>
          </a:custGeom>
          <a:noFill/>
          <a:ln w="9525" cap="flat" cmpd="sng">
            <a:solidFill>
              <a:srgbClr val="085D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Google Shape;1541;p27">
            <a:extLst>
              <a:ext uri="{FF2B5EF4-FFF2-40B4-BE49-F238E27FC236}">
                <a16:creationId xmlns:a16="http://schemas.microsoft.com/office/drawing/2014/main" id="{1140CC0B-E061-4D71-8C6B-250143B08771}"/>
              </a:ext>
            </a:extLst>
          </p:cNvPr>
          <p:cNvSpPr/>
          <p:nvPr/>
        </p:nvSpPr>
        <p:spPr>
          <a:xfrm>
            <a:off x="1547409" y="3314497"/>
            <a:ext cx="3416801" cy="951607"/>
          </a:xfrm>
          <a:custGeom>
            <a:avLst/>
            <a:gdLst/>
            <a:ahLst/>
            <a:cxnLst/>
            <a:rect l="l" t="t" r="r" b="b"/>
            <a:pathLst>
              <a:path w="97516" h="27159" extrusionOk="0">
                <a:moveTo>
                  <a:pt x="97516" y="14180"/>
                </a:moveTo>
                <a:lnTo>
                  <a:pt x="94391" y="14180"/>
                </a:lnTo>
                <a:lnTo>
                  <a:pt x="94391" y="27159"/>
                </a:lnTo>
                <a:lnTo>
                  <a:pt x="54493" y="27159"/>
                </a:lnTo>
                <a:lnTo>
                  <a:pt x="54493" y="0"/>
                </a:lnTo>
                <a:lnTo>
                  <a:pt x="0" y="19"/>
                </a:lnTo>
              </a:path>
            </a:pathLst>
          </a:custGeom>
          <a:noFill/>
          <a:ln w="9525" cap="flat" cmpd="sng">
            <a:solidFill>
              <a:srgbClr val="4EBFD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Google Shape;1583;p27">
            <a:extLst>
              <a:ext uri="{FF2B5EF4-FFF2-40B4-BE49-F238E27FC236}">
                <a16:creationId xmlns:a16="http://schemas.microsoft.com/office/drawing/2014/main" id="{201871E4-1AC3-4DB0-A27A-B15FAA01BA88}"/>
              </a:ext>
            </a:extLst>
          </p:cNvPr>
          <p:cNvSpPr/>
          <p:nvPr/>
        </p:nvSpPr>
        <p:spPr>
          <a:xfrm>
            <a:off x="1326142" y="1698397"/>
            <a:ext cx="4008599" cy="1244703"/>
          </a:xfrm>
          <a:custGeom>
            <a:avLst/>
            <a:gdLst/>
            <a:ahLst/>
            <a:cxnLst/>
            <a:rect l="l" t="t" r="r" b="b"/>
            <a:pathLst>
              <a:path w="114406" h="35524" extrusionOk="0">
                <a:moveTo>
                  <a:pt x="114406" y="31702"/>
                </a:moveTo>
                <a:lnTo>
                  <a:pt x="112243" y="28159"/>
                </a:lnTo>
                <a:lnTo>
                  <a:pt x="105513" y="35524"/>
                </a:lnTo>
                <a:lnTo>
                  <a:pt x="82199" y="35524"/>
                </a:lnTo>
                <a:lnTo>
                  <a:pt x="8219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B3E6F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06" name="Google Shape;1585;p27">
            <a:extLst>
              <a:ext uri="{FF2B5EF4-FFF2-40B4-BE49-F238E27FC236}">
                <a16:creationId xmlns:a16="http://schemas.microsoft.com/office/drawing/2014/main" id="{DB6FA677-3A09-42C1-AF32-66E333687A81}"/>
              </a:ext>
            </a:extLst>
          </p:cNvPr>
          <p:cNvGrpSpPr/>
          <p:nvPr/>
        </p:nvGrpSpPr>
        <p:grpSpPr>
          <a:xfrm>
            <a:off x="7191156" y="1856025"/>
            <a:ext cx="754914" cy="805531"/>
            <a:chOff x="5305575" y="1637575"/>
            <a:chExt cx="497400" cy="530750"/>
          </a:xfrm>
        </p:grpSpPr>
        <p:sp>
          <p:nvSpPr>
            <p:cNvPr id="208" name="Google Shape;1586;p27">
              <a:extLst>
                <a:ext uri="{FF2B5EF4-FFF2-40B4-BE49-F238E27FC236}">
                  <a16:creationId xmlns:a16="http://schemas.microsoft.com/office/drawing/2014/main" id="{DA5507FA-F6AD-43B3-930D-EA58F106DCCD}"/>
                </a:ext>
              </a:extLst>
            </p:cNvPr>
            <p:cNvSpPr/>
            <p:nvPr/>
          </p:nvSpPr>
          <p:spPr>
            <a:xfrm>
              <a:off x="5433550" y="1686700"/>
              <a:ext cx="55400" cy="70850"/>
            </a:xfrm>
            <a:custGeom>
              <a:avLst/>
              <a:gdLst/>
              <a:ahLst/>
              <a:cxnLst/>
              <a:rect l="l" t="t" r="r" b="b"/>
              <a:pathLst>
                <a:path w="2216" h="2834" extrusionOk="0">
                  <a:moveTo>
                    <a:pt x="1" y="0"/>
                  </a:moveTo>
                  <a:lnTo>
                    <a:pt x="1" y="2834"/>
                  </a:lnTo>
                  <a:lnTo>
                    <a:pt x="2215" y="283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1587;p27">
              <a:extLst>
                <a:ext uri="{FF2B5EF4-FFF2-40B4-BE49-F238E27FC236}">
                  <a16:creationId xmlns:a16="http://schemas.microsoft.com/office/drawing/2014/main" id="{5FFFD2BD-EE17-4D02-BE60-2B0A24BEB374}"/>
                </a:ext>
              </a:extLst>
            </p:cNvPr>
            <p:cNvSpPr/>
            <p:nvPr/>
          </p:nvSpPr>
          <p:spPr>
            <a:xfrm>
              <a:off x="5368675" y="1732225"/>
              <a:ext cx="185150" cy="50625"/>
            </a:xfrm>
            <a:custGeom>
              <a:avLst/>
              <a:gdLst/>
              <a:ahLst/>
              <a:cxnLst/>
              <a:rect l="l" t="t" r="r" b="b"/>
              <a:pathLst>
                <a:path w="7406" h="2025" extrusionOk="0">
                  <a:moveTo>
                    <a:pt x="1274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2025"/>
                  </a:lnTo>
                  <a:lnTo>
                    <a:pt x="7406" y="2025"/>
                  </a:lnTo>
                  <a:lnTo>
                    <a:pt x="7406" y="1287"/>
                  </a:lnTo>
                  <a:cubicBezTo>
                    <a:pt x="7406" y="572"/>
                    <a:pt x="6834" y="1"/>
                    <a:pt x="6132" y="1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1588;p27">
              <a:extLst>
                <a:ext uri="{FF2B5EF4-FFF2-40B4-BE49-F238E27FC236}">
                  <a16:creationId xmlns:a16="http://schemas.microsoft.com/office/drawing/2014/main" id="{B9EF630F-2C4C-4068-985D-E1368FB3525B}"/>
                </a:ext>
              </a:extLst>
            </p:cNvPr>
            <p:cNvSpPr/>
            <p:nvPr/>
          </p:nvSpPr>
          <p:spPr>
            <a:xfrm>
              <a:off x="5305575" y="1773600"/>
              <a:ext cx="311350" cy="394725"/>
            </a:xfrm>
            <a:custGeom>
              <a:avLst/>
              <a:gdLst/>
              <a:ahLst/>
              <a:cxnLst/>
              <a:rect l="l" t="t" r="r" b="b"/>
              <a:pathLst>
                <a:path w="12454" h="15789" extrusionOk="0">
                  <a:moveTo>
                    <a:pt x="1715" y="1"/>
                  </a:moveTo>
                  <a:cubicBezTo>
                    <a:pt x="762" y="1"/>
                    <a:pt x="0" y="775"/>
                    <a:pt x="0" y="1727"/>
                  </a:cubicBezTo>
                  <a:lnTo>
                    <a:pt x="0" y="14074"/>
                  </a:lnTo>
                  <a:cubicBezTo>
                    <a:pt x="0" y="15027"/>
                    <a:pt x="762" y="15789"/>
                    <a:pt x="1715" y="15789"/>
                  </a:cubicBezTo>
                  <a:lnTo>
                    <a:pt x="10739" y="15789"/>
                  </a:lnTo>
                  <a:cubicBezTo>
                    <a:pt x="11692" y="15789"/>
                    <a:pt x="12454" y="15027"/>
                    <a:pt x="12454" y="14074"/>
                  </a:cubicBezTo>
                  <a:lnTo>
                    <a:pt x="12454" y="1727"/>
                  </a:lnTo>
                  <a:cubicBezTo>
                    <a:pt x="12454" y="775"/>
                    <a:pt x="11692" y="1"/>
                    <a:pt x="10739" y="1"/>
                  </a:cubicBez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1589;p27">
              <a:extLst>
                <a:ext uri="{FF2B5EF4-FFF2-40B4-BE49-F238E27FC236}">
                  <a16:creationId xmlns:a16="http://schemas.microsoft.com/office/drawing/2014/main" id="{A6968242-3ACB-4DF7-A613-F6A175F3ADF9}"/>
                </a:ext>
              </a:extLst>
            </p:cNvPr>
            <p:cNvSpPr/>
            <p:nvPr/>
          </p:nvSpPr>
          <p:spPr>
            <a:xfrm>
              <a:off x="5373425" y="1895650"/>
              <a:ext cx="175650" cy="171775"/>
            </a:xfrm>
            <a:custGeom>
              <a:avLst/>
              <a:gdLst/>
              <a:ahLst/>
              <a:cxnLst/>
              <a:rect l="l" t="t" r="r" b="b"/>
              <a:pathLst>
                <a:path w="7026" h="6871" extrusionOk="0">
                  <a:moveTo>
                    <a:pt x="6490" y="524"/>
                  </a:moveTo>
                  <a:lnTo>
                    <a:pt x="6490" y="6358"/>
                  </a:lnTo>
                  <a:lnTo>
                    <a:pt x="536" y="6358"/>
                  </a:lnTo>
                  <a:lnTo>
                    <a:pt x="536" y="524"/>
                  </a:lnTo>
                  <a:close/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lnTo>
                    <a:pt x="1" y="6608"/>
                  </a:lnTo>
                  <a:cubicBezTo>
                    <a:pt x="1" y="6751"/>
                    <a:pt x="120" y="6870"/>
                    <a:pt x="263" y="6870"/>
                  </a:cubicBezTo>
                  <a:lnTo>
                    <a:pt x="6763" y="6870"/>
                  </a:lnTo>
                  <a:cubicBezTo>
                    <a:pt x="6906" y="6870"/>
                    <a:pt x="7025" y="6751"/>
                    <a:pt x="7025" y="6608"/>
                  </a:cubicBezTo>
                  <a:lnTo>
                    <a:pt x="7025" y="262"/>
                  </a:lnTo>
                  <a:cubicBezTo>
                    <a:pt x="7025" y="119"/>
                    <a:pt x="6906" y="0"/>
                    <a:pt x="6763" y="0"/>
                  </a:cubicBezTo>
                  <a:close/>
                </a:path>
              </a:pathLst>
            </a:custGeom>
            <a:solidFill>
              <a:srgbClr val="FDD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1590;p27">
              <a:extLst>
                <a:ext uri="{FF2B5EF4-FFF2-40B4-BE49-F238E27FC236}">
                  <a16:creationId xmlns:a16="http://schemas.microsoft.com/office/drawing/2014/main" id="{1A09624B-275A-4FD2-B8B2-44B324AA3DD6}"/>
                </a:ext>
              </a:extLst>
            </p:cNvPr>
            <p:cNvSpPr/>
            <p:nvPr/>
          </p:nvSpPr>
          <p:spPr>
            <a:xfrm>
              <a:off x="5396950" y="1637575"/>
              <a:ext cx="208500" cy="55200"/>
            </a:xfrm>
            <a:custGeom>
              <a:avLst/>
              <a:gdLst/>
              <a:ahLst/>
              <a:cxnLst/>
              <a:rect l="l" t="t" r="r" b="b"/>
              <a:pathLst>
                <a:path w="8340" h="2208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lnTo>
                    <a:pt x="0" y="1668"/>
                  </a:lnTo>
                  <a:cubicBezTo>
                    <a:pt x="0" y="1870"/>
                    <a:pt x="179" y="2037"/>
                    <a:pt x="381" y="2037"/>
                  </a:cubicBezTo>
                  <a:lnTo>
                    <a:pt x="4679" y="2037"/>
                  </a:lnTo>
                  <a:cubicBezTo>
                    <a:pt x="4894" y="2037"/>
                    <a:pt x="5060" y="1870"/>
                    <a:pt x="5060" y="1668"/>
                  </a:cubicBezTo>
                  <a:lnTo>
                    <a:pt x="5060" y="1596"/>
                  </a:lnTo>
                  <a:lnTo>
                    <a:pt x="6573" y="1596"/>
                  </a:lnTo>
                  <a:cubicBezTo>
                    <a:pt x="6644" y="1596"/>
                    <a:pt x="6715" y="1620"/>
                    <a:pt x="6775" y="1656"/>
                  </a:cubicBezTo>
                  <a:lnTo>
                    <a:pt x="7537" y="2132"/>
                  </a:lnTo>
                  <a:cubicBezTo>
                    <a:pt x="7615" y="2185"/>
                    <a:pt x="7694" y="2208"/>
                    <a:pt x="7767" y="2208"/>
                  </a:cubicBezTo>
                  <a:cubicBezTo>
                    <a:pt x="8106" y="2208"/>
                    <a:pt x="8340" y="1722"/>
                    <a:pt x="7977" y="1477"/>
                  </a:cubicBezTo>
                  <a:lnTo>
                    <a:pt x="7977" y="1465"/>
                  </a:lnTo>
                  <a:lnTo>
                    <a:pt x="6787" y="608"/>
                  </a:lnTo>
                  <a:cubicBezTo>
                    <a:pt x="6715" y="548"/>
                    <a:pt x="6632" y="525"/>
                    <a:pt x="6549" y="525"/>
                  </a:cubicBezTo>
                  <a:lnTo>
                    <a:pt x="5060" y="525"/>
                  </a:lnTo>
                  <a:lnTo>
                    <a:pt x="5060" y="382"/>
                  </a:lnTo>
                  <a:cubicBezTo>
                    <a:pt x="5060" y="167"/>
                    <a:pt x="4894" y="1"/>
                    <a:pt x="4691" y="1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1591;p27">
              <a:extLst>
                <a:ext uri="{FF2B5EF4-FFF2-40B4-BE49-F238E27FC236}">
                  <a16:creationId xmlns:a16="http://schemas.microsoft.com/office/drawing/2014/main" id="{D359CF72-C4DB-49CB-BD25-D75E99DD4420}"/>
                </a:ext>
              </a:extLst>
            </p:cNvPr>
            <p:cNvSpPr/>
            <p:nvPr/>
          </p:nvSpPr>
          <p:spPr>
            <a:xfrm>
              <a:off x="5666925" y="1647100"/>
              <a:ext cx="54775" cy="54800"/>
            </a:xfrm>
            <a:custGeom>
              <a:avLst/>
              <a:gdLst/>
              <a:ahLst/>
              <a:cxnLst/>
              <a:rect l="l" t="t" r="r" b="b"/>
              <a:pathLst>
                <a:path w="2191" h="2192" extrusionOk="0">
                  <a:moveTo>
                    <a:pt x="1096" y="1"/>
                  </a:moveTo>
                  <a:cubicBezTo>
                    <a:pt x="488" y="1"/>
                    <a:pt x="0" y="489"/>
                    <a:pt x="0" y="1096"/>
                  </a:cubicBezTo>
                  <a:cubicBezTo>
                    <a:pt x="0" y="1703"/>
                    <a:pt x="488" y="2191"/>
                    <a:pt x="1096" y="2191"/>
                  </a:cubicBezTo>
                  <a:cubicBezTo>
                    <a:pt x="1703" y="2191"/>
                    <a:pt x="2191" y="1703"/>
                    <a:pt x="2191" y="1096"/>
                  </a:cubicBezTo>
                  <a:cubicBezTo>
                    <a:pt x="2191" y="489"/>
                    <a:pt x="1703" y="1"/>
                    <a:pt x="1096" y="1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1592;p27">
              <a:extLst>
                <a:ext uri="{FF2B5EF4-FFF2-40B4-BE49-F238E27FC236}">
                  <a16:creationId xmlns:a16="http://schemas.microsoft.com/office/drawing/2014/main" id="{768CC515-4365-455C-9E76-35231A4DC2F5}"/>
                </a:ext>
              </a:extLst>
            </p:cNvPr>
            <p:cNvSpPr/>
            <p:nvPr/>
          </p:nvSpPr>
          <p:spPr>
            <a:xfrm>
              <a:off x="5747000" y="1725100"/>
              <a:ext cx="55975" cy="47925"/>
            </a:xfrm>
            <a:custGeom>
              <a:avLst/>
              <a:gdLst/>
              <a:ahLst/>
              <a:cxnLst/>
              <a:rect l="l" t="t" r="r" b="b"/>
              <a:pathLst>
                <a:path w="2239" h="1917" extrusionOk="0">
                  <a:moveTo>
                    <a:pt x="1274" y="0"/>
                  </a:moveTo>
                  <a:cubicBezTo>
                    <a:pt x="429" y="0"/>
                    <a:pt x="0" y="1036"/>
                    <a:pt x="595" y="1631"/>
                  </a:cubicBezTo>
                  <a:cubicBezTo>
                    <a:pt x="792" y="1828"/>
                    <a:pt x="1035" y="1916"/>
                    <a:pt x="1272" y="1916"/>
                  </a:cubicBezTo>
                  <a:cubicBezTo>
                    <a:pt x="1766" y="1916"/>
                    <a:pt x="2238" y="1536"/>
                    <a:pt x="2238" y="965"/>
                  </a:cubicBezTo>
                  <a:cubicBezTo>
                    <a:pt x="2238" y="429"/>
                    <a:pt x="1810" y="0"/>
                    <a:pt x="1274" y="0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1593;p27">
              <a:extLst>
                <a:ext uri="{FF2B5EF4-FFF2-40B4-BE49-F238E27FC236}">
                  <a16:creationId xmlns:a16="http://schemas.microsoft.com/office/drawing/2014/main" id="{2BA3256A-37B3-4FAE-AB47-DB39DF98EF0E}"/>
                </a:ext>
              </a:extLst>
            </p:cNvPr>
            <p:cNvSpPr/>
            <p:nvPr/>
          </p:nvSpPr>
          <p:spPr>
            <a:xfrm>
              <a:off x="5674350" y="1783725"/>
              <a:ext cx="35150" cy="30075"/>
            </a:xfrm>
            <a:custGeom>
              <a:avLst/>
              <a:gdLst/>
              <a:ahLst/>
              <a:cxnLst/>
              <a:rect l="l" t="t" r="r" b="b"/>
              <a:pathLst>
                <a:path w="1406" h="1203" extrusionOk="0">
                  <a:moveTo>
                    <a:pt x="811" y="1"/>
                  </a:moveTo>
                  <a:cubicBezTo>
                    <a:pt x="263" y="1"/>
                    <a:pt x="1" y="644"/>
                    <a:pt x="382" y="1025"/>
                  </a:cubicBezTo>
                  <a:cubicBezTo>
                    <a:pt x="505" y="1147"/>
                    <a:pt x="654" y="1202"/>
                    <a:pt x="801" y="1202"/>
                  </a:cubicBezTo>
                  <a:cubicBezTo>
                    <a:pt x="1110" y="1202"/>
                    <a:pt x="1406" y="959"/>
                    <a:pt x="1406" y="596"/>
                  </a:cubicBezTo>
                  <a:cubicBezTo>
                    <a:pt x="1406" y="263"/>
                    <a:pt x="1132" y="1"/>
                    <a:pt x="811" y="1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1594;p27">
            <a:extLst>
              <a:ext uri="{FF2B5EF4-FFF2-40B4-BE49-F238E27FC236}">
                <a16:creationId xmlns:a16="http://schemas.microsoft.com/office/drawing/2014/main" id="{A6460FC7-4D3D-410B-B218-42E56F061994}"/>
              </a:ext>
            </a:extLst>
          </p:cNvPr>
          <p:cNvSpPr/>
          <p:nvPr/>
        </p:nvSpPr>
        <p:spPr>
          <a:xfrm>
            <a:off x="6934838" y="1694979"/>
            <a:ext cx="3985438" cy="835770"/>
          </a:xfrm>
          <a:custGeom>
            <a:avLst/>
            <a:gdLst/>
            <a:ahLst/>
            <a:cxnLst/>
            <a:rect l="l" t="t" r="r" b="b"/>
            <a:pathLst>
              <a:path w="113745" h="23853" extrusionOk="0">
                <a:moveTo>
                  <a:pt x="0" y="23853"/>
                </a:moveTo>
                <a:lnTo>
                  <a:pt x="1682" y="21446"/>
                </a:lnTo>
                <a:lnTo>
                  <a:pt x="1682" y="21"/>
                </a:lnTo>
                <a:lnTo>
                  <a:pt x="113745" y="0"/>
                </a:lnTo>
              </a:path>
            </a:pathLst>
          </a:custGeom>
          <a:noFill/>
          <a:ln w="9525" cap="flat" cmpd="sng">
            <a:solidFill>
              <a:srgbClr val="FDD08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Google Shape;1623;p27">
            <a:extLst>
              <a:ext uri="{FF2B5EF4-FFF2-40B4-BE49-F238E27FC236}">
                <a16:creationId xmlns:a16="http://schemas.microsoft.com/office/drawing/2014/main" id="{C4508131-1371-4C0B-869D-000F82D10182}"/>
              </a:ext>
            </a:extLst>
          </p:cNvPr>
          <p:cNvSpPr/>
          <p:nvPr/>
        </p:nvSpPr>
        <p:spPr>
          <a:xfrm>
            <a:off x="7482242" y="3194598"/>
            <a:ext cx="3182324" cy="513732"/>
          </a:xfrm>
          <a:custGeom>
            <a:avLst/>
            <a:gdLst/>
            <a:ahLst/>
            <a:cxnLst/>
            <a:rect l="l" t="t" r="r" b="b"/>
            <a:pathLst>
              <a:path w="90824" h="14662" extrusionOk="0">
                <a:moveTo>
                  <a:pt x="0" y="14662"/>
                </a:moveTo>
                <a:lnTo>
                  <a:pt x="2644" y="14662"/>
                </a:lnTo>
                <a:lnTo>
                  <a:pt x="2644" y="0"/>
                </a:lnTo>
                <a:lnTo>
                  <a:pt x="42301" y="0"/>
                </a:lnTo>
                <a:lnTo>
                  <a:pt x="42301" y="3365"/>
                </a:lnTo>
                <a:lnTo>
                  <a:pt x="90824" y="3413"/>
                </a:lnTo>
              </a:path>
            </a:pathLst>
          </a:custGeom>
          <a:noFill/>
          <a:ln w="9525" cap="flat" cmpd="sng">
            <a:solidFill>
              <a:srgbClr val="F7B48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Google Shape;1638;p27">
            <a:extLst>
              <a:ext uri="{FF2B5EF4-FFF2-40B4-BE49-F238E27FC236}">
                <a16:creationId xmlns:a16="http://schemas.microsoft.com/office/drawing/2014/main" id="{DA23DA49-7DFC-44A6-8254-A00E654CCE37}"/>
              </a:ext>
            </a:extLst>
          </p:cNvPr>
          <p:cNvSpPr/>
          <p:nvPr/>
        </p:nvSpPr>
        <p:spPr>
          <a:xfrm>
            <a:off x="7103267" y="4436528"/>
            <a:ext cx="3515644" cy="506445"/>
          </a:xfrm>
          <a:custGeom>
            <a:avLst/>
            <a:gdLst/>
            <a:ahLst/>
            <a:cxnLst/>
            <a:rect l="l" t="t" r="r" b="b"/>
            <a:pathLst>
              <a:path w="100337" h="14454" extrusionOk="0">
                <a:moveTo>
                  <a:pt x="0" y="9734"/>
                </a:moveTo>
                <a:lnTo>
                  <a:pt x="3846" y="14454"/>
                </a:lnTo>
                <a:lnTo>
                  <a:pt x="3846" y="0"/>
                </a:lnTo>
                <a:lnTo>
                  <a:pt x="23314" y="0"/>
                </a:lnTo>
                <a:lnTo>
                  <a:pt x="23314" y="14159"/>
                </a:lnTo>
                <a:lnTo>
                  <a:pt x="100337" y="14170"/>
                </a:lnTo>
              </a:path>
            </a:pathLst>
          </a:custGeom>
          <a:noFill/>
          <a:ln w="9525" cap="flat" cmpd="sng">
            <a:solidFill>
              <a:srgbClr val="EB5664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90" name="Google Shape;60;p15">
            <a:extLst>
              <a:ext uri="{FF2B5EF4-FFF2-40B4-BE49-F238E27FC236}">
                <a16:creationId xmlns:a16="http://schemas.microsoft.com/office/drawing/2014/main" id="{9C5E35C7-8210-4E1F-B4BE-13C5143F074F}"/>
              </a:ext>
            </a:extLst>
          </p:cNvPr>
          <p:cNvGrpSpPr/>
          <p:nvPr/>
        </p:nvGrpSpPr>
        <p:grpSpPr>
          <a:xfrm>
            <a:off x="5187170" y="2574469"/>
            <a:ext cx="2137652" cy="2172980"/>
            <a:chOff x="3625000" y="3850950"/>
            <a:chExt cx="2024075" cy="2057525"/>
          </a:xfrm>
        </p:grpSpPr>
        <p:sp>
          <p:nvSpPr>
            <p:cNvPr id="291" name="Google Shape;61;p15">
              <a:extLst>
                <a:ext uri="{FF2B5EF4-FFF2-40B4-BE49-F238E27FC236}">
                  <a16:creationId xmlns:a16="http://schemas.microsoft.com/office/drawing/2014/main" id="{89D396B9-CB23-46C6-85BA-081125D28625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2;p15">
              <a:extLst>
                <a:ext uri="{FF2B5EF4-FFF2-40B4-BE49-F238E27FC236}">
                  <a16:creationId xmlns:a16="http://schemas.microsoft.com/office/drawing/2014/main" id="{65F71305-AE9B-4F93-8B08-1E0FADE8438C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3;p15">
              <a:extLst>
                <a:ext uri="{FF2B5EF4-FFF2-40B4-BE49-F238E27FC236}">
                  <a16:creationId xmlns:a16="http://schemas.microsoft.com/office/drawing/2014/main" id="{3C20B4F9-FAB3-4F1E-860A-78636F38760B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4;p15">
              <a:extLst>
                <a:ext uri="{FF2B5EF4-FFF2-40B4-BE49-F238E27FC236}">
                  <a16:creationId xmlns:a16="http://schemas.microsoft.com/office/drawing/2014/main" id="{781462BF-0354-4524-B200-2BCD7D72522E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5;p15">
              <a:extLst>
                <a:ext uri="{FF2B5EF4-FFF2-40B4-BE49-F238E27FC236}">
                  <a16:creationId xmlns:a16="http://schemas.microsoft.com/office/drawing/2014/main" id="{78E36E53-6A4C-45BB-A692-1F18EC813DE2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6;p15">
              <a:extLst>
                <a:ext uri="{FF2B5EF4-FFF2-40B4-BE49-F238E27FC236}">
                  <a16:creationId xmlns:a16="http://schemas.microsoft.com/office/drawing/2014/main" id="{97D2108E-D515-45E6-8341-5E64405E5C59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7;p15">
              <a:extLst>
                <a:ext uri="{FF2B5EF4-FFF2-40B4-BE49-F238E27FC236}">
                  <a16:creationId xmlns:a16="http://schemas.microsoft.com/office/drawing/2014/main" id="{3A0924CA-E972-4317-9C0A-24BAED027081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8;p15">
              <a:extLst>
                <a:ext uri="{FF2B5EF4-FFF2-40B4-BE49-F238E27FC236}">
                  <a16:creationId xmlns:a16="http://schemas.microsoft.com/office/drawing/2014/main" id="{0182B9CD-5914-4072-8C8A-981FDD39C5F4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9;p15">
              <a:extLst>
                <a:ext uri="{FF2B5EF4-FFF2-40B4-BE49-F238E27FC236}">
                  <a16:creationId xmlns:a16="http://schemas.microsoft.com/office/drawing/2014/main" id="{F9521F0B-71F9-4E5D-B328-FA06AB35EC7E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70;p15">
              <a:extLst>
                <a:ext uri="{FF2B5EF4-FFF2-40B4-BE49-F238E27FC236}">
                  <a16:creationId xmlns:a16="http://schemas.microsoft.com/office/drawing/2014/main" id="{1B48FE7F-3A6F-4191-9A5C-A406593DB6D3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71;p15">
              <a:extLst>
                <a:ext uri="{FF2B5EF4-FFF2-40B4-BE49-F238E27FC236}">
                  <a16:creationId xmlns:a16="http://schemas.microsoft.com/office/drawing/2014/main" id="{322E0CE8-D5E3-4932-9F56-6A2EA4BAF9C9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72;p15">
              <a:extLst>
                <a:ext uri="{FF2B5EF4-FFF2-40B4-BE49-F238E27FC236}">
                  <a16:creationId xmlns:a16="http://schemas.microsoft.com/office/drawing/2014/main" id="{77B088A4-41A6-48BE-92A3-B1FA77BBB9E2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73;p15">
              <a:extLst>
                <a:ext uri="{FF2B5EF4-FFF2-40B4-BE49-F238E27FC236}">
                  <a16:creationId xmlns:a16="http://schemas.microsoft.com/office/drawing/2014/main" id="{1545272E-2889-48A4-B423-B3EAC6BAFE66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4" name="Google Shape;74;p15">
              <a:extLst>
                <a:ext uri="{FF2B5EF4-FFF2-40B4-BE49-F238E27FC236}">
                  <a16:creationId xmlns:a16="http://schemas.microsoft.com/office/drawing/2014/main" id="{B931143E-63E0-4532-B1E9-4223CB1DB4E0}"/>
                </a:ext>
              </a:extLst>
            </p:cNvPr>
            <p:cNvGrpSpPr/>
            <p:nvPr/>
          </p:nvGrpSpPr>
          <p:grpSpPr>
            <a:xfrm>
              <a:off x="4102450" y="4446700"/>
              <a:ext cx="1016800" cy="766550"/>
              <a:chOff x="4102450" y="4446700"/>
              <a:chExt cx="1016800" cy="766550"/>
            </a:xfrm>
          </p:grpSpPr>
          <p:sp>
            <p:nvSpPr>
              <p:cNvPr id="305" name="Google Shape;75;p15">
                <a:extLst>
                  <a:ext uri="{FF2B5EF4-FFF2-40B4-BE49-F238E27FC236}">
                    <a16:creationId xmlns:a16="http://schemas.microsoft.com/office/drawing/2014/main" id="{28AD9990-5F45-4DCC-8BD0-E5817F8F9CC0}"/>
                  </a:ext>
                </a:extLst>
              </p:cNvPr>
              <p:cNvSpPr/>
              <p:nvPr/>
            </p:nvSpPr>
            <p:spPr>
              <a:xfrm>
                <a:off x="4102450" y="4900300"/>
                <a:ext cx="273250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0" h="12518" extrusionOk="0">
                    <a:moveTo>
                      <a:pt x="4904" y="1"/>
                    </a:moveTo>
                    <a:cubicBezTo>
                      <a:pt x="4631" y="1"/>
                      <a:pt x="4356" y="30"/>
                      <a:pt x="4084" y="91"/>
                    </a:cubicBezTo>
                    <a:cubicBezTo>
                      <a:pt x="1488" y="675"/>
                      <a:pt x="0" y="3901"/>
                      <a:pt x="762" y="7307"/>
                    </a:cubicBezTo>
                    <a:cubicBezTo>
                      <a:pt x="1444" y="10365"/>
                      <a:pt x="3700" y="12517"/>
                      <a:pt x="6027" y="12517"/>
                    </a:cubicBezTo>
                    <a:cubicBezTo>
                      <a:pt x="6300" y="12517"/>
                      <a:pt x="6574" y="12488"/>
                      <a:pt x="6846" y="12426"/>
                    </a:cubicBezTo>
                    <a:cubicBezTo>
                      <a:pt x="9442" y="11843"/>
                      <a:pt x="10930" y="8616"/>
                      <a:pt x="10168" y="5199"/>
                    </a:cubicBezTo>
                    <a:cubicBezTo>
                      <a:pt x="9486" y="2152"/>
                      <a:pt x="7230" y="1"/>
                      <a:pt x="490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6;p15">
                <a:extLst>
                  <a:ext uri="{FF2B5EF4-FFF2-40B4-BE49-F238E27FC236}">
                    <a16:creationId xmlns:a16="http://schemas.microsoft.com/office/drawing/2014/main" id="{E38EA93D-DBB5-4B98-9C0A-F11CBA355354}"/>
                  </a:ext>
                </a:extLst>
              </p:cNvPr>
              <p:cNvSpPr/>
              <p:nvPr/>
            </p:nvSpPr>
            <p:spPr>
              <a:xfrm>
                <a:off x="4631075" y="4781825"/>
                <a:ext cx="273275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2518" extrusionOk="0">
                    <a:moveTo>
                      <a:pt x="4904" y="1"/>
                    </a:moveTo>
                    <a:cubicBezTo>
                      <a:pt x="4631" y="1"/>
                      <a:pt x="4357" y="31"/>
                      <a:pt x="4084" y="92"/>
                    </a:cubicBezTo>
                    <a:cubicBezTo>
                      <a:pt x="1489" y="675"/>
                      <a:pt x="1" y="3902"/>
                      <a:pt x="763" y="7307"/>
                    </a:cubicBezTo>
                    <a:cubicBezTo>
                      <a:pt x="1445" y="10356"/>
                      <a:pt x="3702" y="12517"/>
                      <a:pt x="6030" y="12517"/>
                    </a:cubicBezTo>
                    <a:cubicBezTo>
                      <a:pt x="6302" y="12517"/>
                      <a:pt x="6575" y="12488"/>
                      <a:pt x="6847" y="12427"/>
                    </a:cubicBezTo>
                    <a:cubicBezTo>
                      <a:pt x="9442" y="11843"/>
                      <a:pt x="10930" y="8605"/>
                      <a:pt x="10168" y="5200"/>
                    </a:cubicBezTo>
                    <a:cubicBezTo>
                      <a:pt x="9487" y="2152"/>
                      <a:pt x="7231" y="1"/>
                      <a:pt x="490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8;p15">
                <a:extLst>
                  <a:ext uri="{FF2B5EF4-FFF2-40B4-BE49-F238E27FC236}">
                    <a16:creationId xmlns:a16="http://schemas.microsoft.com/office/drawing/2014/main" id="{3783EE0F-92DD-42BA-8899-A12160C35041}"/>
                  </a:ext>
                </a:extLst>
              </p:cNvPr>
              <p:cNvSpPr/>
              <p:nvPr/>
            </p:nvSpPr>
            <p:spPr>
              <a:xfrm>
                <a:off x="4854325" y="4478900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089" y="0"/>
                    </a:moveTo>
                    <a:cubicBezTo>
                      <a:pt x="3861" y="0"/>
                      <a:pt x="3633" y="25"/>
                      <a:pt x="3405" y="76"/>
                    </a:cubicBezTo>
                    <a:cubicBezTo>
                      <a:pt x="1238" y="565"/>
                      <a:pt x="0" y="3267"/>
                      <a:pt x="643" y="6101"/>
                    </a:cubicBezTo>
                    <a:cubicBezTo>
                      <a:pt x="1208" y="8647"/>
                      <a:pt x="3087" y="10440"/>
                      <a:pt x="5029" y="10440"/>
                    </a:cubicBezTo>
                    <a:cubicBezTo>
                      <a:pt x="5257" y="10440"/>
                      <a:pt x="5487" y="10415"/>
                      <a:pt x="5715" y="10363"/>
                    </a:cubicBezTo>
                    <a:cubicBezTo>
                      <a:pt x="7882" y="9887"/>
                      <a:pt x="9132" y="7184"/>
                      <a:pt x="8489" y="4339"/>
                    </a:cubicBezTo>
                    <a:cubicBezTo>
                      <a:pt x="7925" y="1802"/>
                      <a:pt x="6034" y="0"/>
                      <a:pt x="408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79;p15">
                <a:extLst>
                  <a:ext uri="{FF2B5EF4-FFF2-40B4-BE49-F238E27FC236}">
                    <a16:creationId xmlns:a16="http://schemas.microsoft.com/office/drawing/2014/main" id="{87E3B064-7C0D-4C9A-AA5C-FAE7F4A1C7F3}"/>
                  </a:ext>
                </a:extLst>
              </p:cNvPr>
              <p:cNvSpPr/>
              <p:nvPr/>
            </p:nvSpPr>
            <p:spPr>
              <a:xfrm>
                <a:off x="4976650" y="5018350"/>
                <a:ext cx="14260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524" extrusionOk="0">
                    <a:moveTo>
                      <a:pt x="2564" y="0"/>
                    </a:moveTo>
                    <a:cubicBezTo>
                      <a:pt x="2420" y="0"/>
                      <a:pt x="2276" y="16"/>
                      <a:pt x="2132" y="49"/>
                    </a:cubicBezTo>
                    <a:cubicBezTo>
                      <a:pt x="775" y="346"/>
                      <a:pt x="1" y="2037"/>
                      <a:pt x="406" y="3811"/>
                    </a:cubicBezTo>
                    <a:cubicBezTo>
                      <a:pt x="758" y="5402"/>
                      <a:pt x="1934" y="6524"/>
                      <a:pt x="3151" y="6524"/>
                    </a:cubicBezTo>
                    <a:cubicBezTo>
                      <a:pt x="3292" y="6524"/>
                      <a:pt x="3432" y="6509"/>
                      <a:pt x="3573" y="6478"/>
                    </a:cubicBezTo>
                    <a:cubicBezTo>
                      <a:pt x="4930" y="6168"/>
                      <a:pt x="5704" y="4490"/>
                      <a:pt x="5299" y="2716"/>
                    </a:cubicBezTo>
                    <a:cubicBezTo>
                      <a:pt x="4948" y="1129"/>
                      <a:pt x="3778" y="0"/>
                      <a:pt x="256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;p15">
                <a:extLst>
                  <a:ext uri="{FF2B5EF4-FFF2-40B4-BE49-F238E27FC236}">
                    <a16:creationId xmlns:a16="http://schemas.microsoft.com/office/drawing/2014/main" id="{7C2251CA-E941-4F65-84FE-920BE0677C3C}"/>
                  </a:ext>
                </a:extLst>
              </p:cNvPr>
              <p:cNvSpPr/>
              <p:nvPr/>
            </p:nvSpPr>
            <p:spPr>
              <a:xfrm>
                <a:off x="4256325" y="4446700"/>
                <a:ext cx="381025" cy="436125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17445" extrusionOk="0">
                    <a:moveTo>
                      <a:pt x="6829" y="1"/>
                    </a:moveTo>
                    <a:cubicBezTo>
                      <a:pt x="6450" y="1"/>
                      <a:pt x="6070" y="41"/>
                      <a:pt x="5692" y="126"/>
                    </a:cubicBezTo>
                    <a:cubicBezTo>
                      <a:pt x="2072" y="936"/>
                      <a:pt x="1" y="5448"/>
                      <a:pt x="1060" y="10199"/>
                    </a:cubicBezTo>
                    <a:cubicBezTo>
                      <a:pt x="2020" y="14442"/>
                      <a:pt x="5166" y="17444"/>
                      <a:pt x="8412" y="17444"/>
                    </a:cubicBezTo>
                    <a:cubicBezTo>
                      <a:pt x="8791" y="17444"/>
                      <a:pt x="9171" y="17403"/>
                      <a:pt x="9549" y="17319"/>
                    </a:cubicBezTo>
                    <a:cubicBezTo>
                      <a:pt x="13169" y="16509"/>
                      <a:pt x="15241" y="11997"/>
                      <a:pt x="14181" y="7258"/>
                    </a:cubicBezTo>
                    <a:cubicBezTo>
                      <a:pt x="13221" y="3004"/>
                      <a:pt x="10075" y="1"/>
                      <a:pt x="68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0" name="Google Shape;948;p31">
            <a:extLst>
              <a:ext uri="{FF2B5EF4-FFF2-40B4-BE49-F238E27FC236}">
                <a16:creationId xmlns:a16="http://schemas.microsoft.com/office/drawing/2014/main" id="{24C7FC9B-3660-45E7-879B-25E8E94E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753" y="1779243"/>
            <a:ext cx="318195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dirty="0">
                <a:latin typeface="Tajawal" panose="00000800000000000000" pitchFamily="2" charset="-78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311" name="Google Shape;948;p31">
            <a:extLst>
              <a:ext uri="{FF2B5EF4-FFF2-40B4-BE49-F238E27FC236}">
                <a16:creationId xmlns:a16="http://schemas.microsoft.com/office/drawing/2014/main" id="{70B379FC-67B5-4939-A012-699508B3A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10" y="3586662"/>
            <a:ext cx="318195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dirty="0">
                <a:latin typeface="Tajawal" panose="00000800000000000000" pitchFamily="2" charset="-78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312" name="Google Shape;948;p31">
            <a:extLst>
              <a:ext uri="{FF2B5EF4-FFF2-40B4-BE49-F238E27FC236}">
                <a16:creationId xmlns:a16="http://schemas.microsoft.com/office/drawing/2014/main" id="{85D96ED7-D82F-4A1C-B6AC-319456A03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847" y="4854882"/>
            <a:ext cx="318195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dirty="0">
                <a:latin typeface="Tajawal" panose="00000800000000000000" pitchFamily="2" charset="-78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313" name="Google Shape;948;p31">
            <a:extLst>
              <a:ext uri="{FF2B5EF4-FFF2-40B4-BE49-F238E27FC236}">
                <a16:creationId xmlns:a16="http://schemas.microsoft.com/office/drawing/2014/main" id="{71E67520-7C53-4D23-9B23-2E0053613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1269" y="1808305"/>
            <a:ext cx="318195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dirty="0">
                <a:latin typeface="Tajawal" panose="00000800000000000000" pitchFamily="2" charset="-78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314" name="Google Shape;948;p31">
            <a:extLst>
              <a:ext uri="{FF2B5EF4-FFF2-40B4-BE49-F238E27FC236}">
                <a16:creationId xmlns:a16="http://schemas.microsoft.com/office/drawing/2014/main" id="{5310F716-D65F-4E1C-88F7-FC95422A8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9091" y="3526462"/>
            <a:ext cx="318195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dirty="0">
                <a:latin typeface="Tajawal" panose="00000800000000000000" pitchFamily="2" charset="-78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315" name="Google Shape;948;p31">
            <a:extLst>
              <a:ext uri="{FF2B5EF4-FFF2-40B4-BE49-F238E27FC236}">
                <a16:creationId xmlns:a16="http://schemas.microsoft.com/office/drawing/2014/main" id="{76915570-4603-4E0E-BC51-1372705D3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387" y="5110795"/>
            <a:ext cx="3181955" cy="63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dirty="0">
                <a:latin typeface="Tajawal" panose="00000800000000000000" pitchFamily="2" charset="-78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grpSp>
        <p:nvGrpSpPr>
          <p:cNvPr id="316" name="مجموعة 315">
            <a:extLst>
              <a:ext uri="{FF2B5EF4-FFF2-40B4-BE49-F238E27FC236}">
                <a16:creationId xmlns:a16="http://schemas.microsoft.com/office/drawing/2014/main" id="{DA8CDFAA-4CC2-4763-869E-194BE1049928}"/>
              </a:ext>
            </a:extLst>
          </p:cNvPr>
          <p:cNvGrpSpPr/>
          <p:nvPr/>
        </p:nvGrpSpPr>
        <p:grpSpPr>
          <a:xfrm>
            <a:off x="4210970" y="4948142"/>
            <a:ext cx="911365" cy="442360"/>
            <a:chOff x="2206554" y="2337611"/>
            <a:chExt cx="1541889" cy="748405"/>
          </a:xfrm>
        </p:grpSpPr>
        <p:sp>
          <p:nvSpPr>
            <p:cNvPr id="317" name="Google Shape;1011;p23">
              <a:extLst>
                <a:ext uri="{FF2B5EF4-FFF2-40B4-BE49-F238E27FC236}">
                  <a16:creationId xmlns:a16="http://schemas.microsoft.com/office/drawing/2014/main" id="{25BBEE8B-16E2-42B4-BB5D-7853CA5D8874}"/>
                </a:ext>
              </a:extLst>
            </p:cNvPr>
            <p:cNvSpPr/>
            <p:nvPr/>
          </p:nvSpPr>
          <p:spPr>
            <a:xfrm>
              <a:off x="2206554" y="2407343"/>
              <a:ext cx="590534" cy="606948"/>
            </a:xfrm>
            <a:custGeom>
              <a:avLst/>
              <a:gdLst/>
              <a:ahLst/>
              <a:cxnLst/>
              <a:rect l="l" t="t" r="r" b="b"/>
              <a:pathLst>
                <a:path w="24158" h="14022" extrusionOk="0">
                  <a:moveTo>
                    <a:pt x="5455" y="0"/>
                  </a:moveTo>
                  <a:cubicBezTo>
                    <a:pt x="3185" y="0"/>
                    <a:pt x="1508" y="537"/>
                    <a:pt x="691" y="1568"/>
                  </a:cubicBezTo>
                  <a:cubicBezTo>
                    <a:pt x="95" y="2318"/>
                    <a:pt x="0" y="3259"/>
                    <a:pt x="417" y="4271"/>
                  </a:cubicBezTo>
                  <a:cubicBezTo>
                    <a:pt x="1905" y="7878"/>
                    <a:pt x="9787" y="12284"/>
                    <a:pt x="24074" y="14022"/>
                  </a:cubicBezTo>
                  <a:lnTo>
                    <a:pt x="24158" y="13319"/>
                  </a:lnTo>
                  <a:cubicBezTo>
                    <a:pt x="10156" y="11629"/>
                    <a:pt x="2477" y="7426"/>
                    <a:pt x="1072" y="4009"/>
                  </a:cubicBezTo>
                  <a:cubicBezTo>
                    <a:pt x="750" y="3223"/>
                    <a:pt x="810" y="2556"/>
                    <a:pt x="1238" y="2009"/>
                  </a:cubicBezTo>
                  <a:cubicBezTo>
                    <a:pt x="1914" y="1149"/>
                    <a:pt x="3420" y="699"/>
                    <a:pt x="5460" y="699"/>
                  </a:cubicBezTo>
                  <a:cubicBezTo>
                    <a:pt x="6332" y="699"/>
                    <a:pt x="7302" y="781"/>
                    <a:pt x="8346" y="949"/>
                  </a:cubicBezTo>
                  <a:lnTo>
                    <a:pt x="16705" y="1663"/>
                  </a:lnTo>
                  <a:lnTo>
                    <a:pt x="16764" y="961"/>
                  </a:lnTo>
                  <a:lnTo>
                    <a:pt x="8430" y="258"/>
                  </a:lnTo>
                  <a:cubicBezTo>
                    <a:pt x="7355" y="85"/>
                    <a:pt x="6358" y="0"/>
                    <a:pt x="5455" y="0"/>
                  </a:cubicBez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1015;p23">
              <a:extLst>
                <a:ext uri="{FF2B5EF4-FFF2-40B4-BE49-F238E27FC236}">
                  <a16:creationId xmlns:a16="http://schemas.microsoft.com/office/drawing/2014/main" id="{435166B3-E3D8-4609-9C89-C908206AB45F}"/>
                </a:ext>
              </a:extLst>
            </p:cNvPr>
            <p:cNvSpPr/>
            <p:nvPr/>
          </p:nvSpPr>
          <p:spPr>
            <a:xfrm>
              <a:off x="3218644" y="2407344"/>
              <a:ext cx="529799" cy="606947"/>
            </a:xfrm>
            <a:custGeom>
              <a:avLst/>
              <a:gdLst/>
              <a:ahLst/>
              <a:cxnLst/>
              <a:rect l="l" t="t" r="r" b="b"/>
              <a:pathLst>
                <a:path w="24158" h="14022" extrusionOk="0">
                  <a:moveTo>
                    <a:pt x="18712" y="0"/>
                  </a:moveTo>
                  <a:cubicBezTo>
                    <a:pt x="17812" y="0"/>
                    <a:pt x="16820" y="85"/>
                    <a:pt x="15752" y="258"/>
                  </a:cubicBezTo>
                  <a:lnTo>
                    <a:pt x="7394" y="961"/>
                  </a:lnTo>
                  <a:lnTo>
                    <a:pt x="7453" y="1663"/>
                  </a:lnTo>
                  <a:lnTo>
                    <a:pt x="15835" y="949"/>
                  </a:lnTo>
                  <a:cubicBezTo>
                    <a:pt x="16873" y="781"/>
                    <a:pt x="17836" y="699"/>
                    <a:pt x="18703" y="699"/>
                  </a:cubicBezTo>
                  <a:cubicBezTo>
                    <a:pt x="20733" y="699"/>
                    <a:pt x="22236" y="1149"/>
                    <a:pt x="22920" y="2009"/>
                  </a:cubicBezTo>
                  <a:cubicBezTo>
                    <a:pt x="23348" y="2556"/>
                    <a:pt x="23408" y="3223"/>
                    <a:pt x="23086" y="4009"/>
                  </a:cubicBezTo>
                  <a:cubicBezTo>
                    <a:pt x="21681" y="7426"/>
                    <a:pt x="14002" y="11629"/>
                    <a:pt x="0" y="13319"/>
                  </a:cubicBezTo>
                  <a:lnTo>
                    <a:pt x="83" y="14022"/>
                  </a:lnTo>
                  <a:cubicBezTo>
                    <a:pt x="14371" y="12284"/>
                    <a:pt x="22253" y="7878"/>
                    <a:pt x="23741" y="4271"/>
                  </a:cubicBezTo>
                  <a:cubicBezTo>
                    <a:pt x="24158" y="3259"/>
                    <a:pt x="24063" y="2318"/>
                    <a:pt x="23467" y="1568"/>
                  </a:cubicBezTo>
                  <a:cubicBezTo>
                    <a:pt x="22650" y="537"/>
                    <a:pt x="20973" y="0"/>
                    <a:pt x="18712" y="0"/>
                  </a:cubicBez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1016;p23">
              <a:extLst>
                <a:ext uri="{FF2B5EF4-FFF2-40B4-BE49-F238E27FC236}">
                  <a16:creationId xmlns:a16="http://schemas.microsoft.com/office/drawing/2014/main" id="{9AAE3E24-011A-4324-B2C7-5F17C16C5231}"/>
                </a:ext>
              </a:extLst>
            </p:cNvPr>
            <p:cNvSpPr/>
            <p:nvPr/>
          </p:nvSpPr>
          <p:spPr>
            <a:xfrm>
              <a:off x="2350252" y="2337611"/>
              <a:ext cx="1295142" cy="748405"/>
            </a:xfrm>
            <a:custGeom>
              <a:avLst/>
              <a:gdLst/>
              <a:ahLst/>
              <a:cxnLst/>
              <a:rect l="l" t="t" r="r" b="b"/>
              <a:pathLst>
                <a:path w="29921" h="17290" extrusionOk="0">
                  <a:moveTo>
                    <a:pt x="14942" y="0"/>
                  </a:moveTo>
                  <a:cubicBezTo>
                    <a:pt x="10430" y="12"/>
                    <a:pt x="0" y="2238"/>
                    <a:pt x="60" y="2441"/>
                  </a:cubicBezTo>
                  <a:cubicBezTo>
                    <a:pt x="1286" y="6787"/>
                    <a:pt x="2250" y="10478"/>
                    <a:pt x="4405" y="12514"/>
                  </a:cubicBezTo>
                  <a:cubicBezTo>
                    <a:pt x="8427" y="16314"/>
                    <a:pt x="13799" y="17290"/>
                    <a:pt x="14883" y="17290"/>
                  </a:cubicBezTo>
                  <a:cubicBezTo>
                    <a:pt x="14909" y="17290"/>
                    <a:pt x="14933" y="17289"/>
                    <a:pt x="14954" y="17288"/>
                  </a:cubicBezTo>
                  <a:cubicBezTo>
                    <a:pt x="14976" y="17289"/>
                    <a:pt x="15000" y="17290"/>
                    <a:pt x="15026" y="17290"/>
                  </a:cubicBezTo>
                  <a:cubicBezTo>
                    <a:pt x="16110" y="17290"/>
                    <a:pt x="21482" y="16314"/>
                    <a:pt x="25503" y="12514"/>
                  </a:cubicBezTo>
                  <a:cubicBezTo>
                    <a:pt x="27658" y="10478"/>
                    <a:pt x="28623" y="6787"/>
                    <a:pt x="29849" y="2441"/>
                  </a:cubicBezTo>
                  <a:cubicBezTo>
                    <a:pt x="29921" y="2227"/>
                    <a:pt x="19479" y="12"/>
                    <a:pt x="14966" y="0"/>
                  </a:cubicBez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1017;p23">
              <a:extLst>
                <a:ext uri="{FF2B5EF4-FFF2-40B4-BE49-F238E27FC236}">
                  <a16:creationId xmlns:a16="http://schemas.microsoft.com/office/drawing/2014/main" id="{16CE68DB-ED28-427E-9C97-9858E48FF4E3}"/>
                </a:ext>
              </a:extLst>
            </p:cNvPr>
            <p:cNvSpPr/>
            <p:nvPr/>
          </p:nvSpPr>
          <p:spPr>
            <a:xfrm>
              <a:off x="2412583" y="2386047"/>
              <a:ext cx="1169917" cy="651446"/>
            </a:xfrm>
            <a:custGeom>
              <a:avLst/>
              <a:gdLst/>
              <a:ahLst/>
              <a:cxnLst/>
              <a:rect l="l" t="t" r="r" b="b"/>
              <a:pathLst>
                <a:path w="27028" h="15050" extrusionOk="0">
                  <a:moveTo>
                    <a:pt x="13502" y="0"/>
                  </a:moveTo>
                  <a:cubicBezTo>
                    <a:pt x="9907" y="12"/>
                    <a:pt x="2584" y="1453"/>
                    <a:pt x="1" y="2084"/>
                  </a:cubicBezTo>
                  <a:cubicBezTo>
                    <a:pt x="1037" y="5763"/>
                    <a:pt x="1989" y="8918"/>
                    <a:pt x="3727" y="10573"/>
                  </a:cubicBezTo>
                  <a:cubicBezTo>
                    <a:pt x="7597" y="14216"/>
                    <a:pt x="12669" y="15050"/>
                    <a:pt x="13455" y="15050"/>
                  </a:cubicBezTo>
                  <a:lnTo>
                    <a:pt x="13526" y="15050"/>
                  </a:lnTo>
                  <a:lnTo>
                    <a:pt x="13586" y="15038"/>
                  </a:lnTo>
                  <a:cubicBezTo>
                    <a:pt x="14360" y="15038"/>
                    <a:pt x="19432" y="14216"/>
                    <a:pt x="23301" y="10573"/>
                  </a:cubicBezTo>
                  <a:cubicBezTo>
                    <a:pt x="25052" y="8918"/>
                    <a:pt x="25992" y="5763"/>
                    <a:pt x="27028" y="2072"/>
                  </a:cubicBezTo>
                  <a:cubicBezTo>
                    <a:pt x="24456" y="1453"/>
                    <a:pt x="17158" y="12"/>
                    <a:pt x="13538" y="0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940;p21">
              <a:extLst>
                <a:ext uri="{FF2B5EF4-FFF2-40B4-BE49-F238E27FC236}">
                  <a16:creationId xmlns:a16="http://schemas.microsoft.com/office/drawing/2014/main" id="{AB0C0398-9711-41D0-B907-4A243728354B}"/>
                </a:ext>
              </a:extLst>
            </p:cNvPr>
            <p:cNvSpPr/>
            <p:nvPr/>
          </p:nvSpPr>
          <p:spPr>
            <a:xfrm>
              <a:off x="2673028" y="2481228"/>
              <a:ext cx="639840" cy="42787"/>
            </a:xfrm>
            <a:custGeom>
              <a:avLst/>
              <a:gdLst/>
              <a:ahLst/>
              <a:cxnLst/>
              <a:rect l="l" t="t" r="r" b="b"/>
              <a:pathLst>
                <a:path w="37684" h="2520" extrusionOk="0">
                  <a:moveTo>
                    <a:pt x="18877" y="1"/>
                  </a:moveTo>
                  <a:cubicBezTo>
                    <a:pt x="13292" y="1"/>
                    <a:pt x="7707" y="661"/>
                    <a:pt x="2239" y="1983"/>
                  </a:cubicBezTo>
                  <a:lnTo>
                    <a:pt x="1" y="2519"/>
                  </a:lnTo>
                  <a:cubicBezTo>
                    <a:pt x="6395" y="2288"/>
                    <a:pt x="12807" y="2172"/>
                    <a:pt x="19219" y="2172"/>
                  </a:cubicBezTo>
                  <a:cubicBezTo>
                    <a:pt x="25380" y="2172"/>
                    <a:pt x="31541" y="2279"/>
                    <a:pt x="37684" y="2495"/>
                  </a:cubicBezTo>
                  <a:lnTo>
                    <a:pt x="35065" y="1876"/>
                  </a:lnTo>
                  <a:cubicBezTo>
                    <a:pt x="29740" y="626"/>
                    <a:pt x="24308" y="1"/>
                    <a:pt x="18877" y="1"/>
                  </a:cubicBez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941;p21">
              <a:extLst>
                <a:ext uri="{FF2B5EF4-FFF2-40B4-BE49-F238E27FC236}">
                  <a16:creationId xmlns:a16="http://schemas.microsoft.com/office/drawing/2014/main" id="{40C8BF03-84B8-4A9F-8EB9-8C9837A43B5F}"/>
                </a:ext>
              </a:extLst>
            </p:cNvPr>
            <p:cNvSpPr/>
            <p:nvPr/>
          </p:nvSpPr>
          <p:spPr>
            <a:xfrm>
              <a:off x="2673027" y="2630390"/>
              <a:ext cx="639840" cy="42804"/>
            </a:xfrm>
            <a:custGeom>
              <a:avLst/>
              <a:gdLst/>
              <a:ahLst/>
              <a:cxnLst/>
              <a:rect l="l" t="t" r="r" b="b"/>
              <a:pathLst>
                <a:path w="37684" h="2521" extrusionOk="0">
                  <a:moveTo>
                    <a:pt x="18858" y="1"/>
                  </a:moveTo>
                  <a:cubicBezTo>
                    <a:pt x="13280" y="1"/>
                    <a:pt x="7701" y="659"/>
                    <a:pt x="2239" y="1973"/>
                  </a:cubicBezTo>
                  <a:lnTo>
                    <a:pt x="1" y="2521"/>
                  </a:lnTo>
                  <a:cubicBezTo>
                    <a:pt x="6439" y="2289"/>
                    <a:pt x="12896" y="2172"/>
                    <a:pt x="19352" y="2172"/>
                  </a:cubicBezTo>
                  <a:cubicBezTo>
                    <a:pt x="25469" y="2172"/>
                    <a:pt x="31585" y="2277"/>
                    <a:pt x="37684" y="2485"/>
                  </a:cubicBezTo>
                  <a:lnTo>
                    <a:pt x="35065" y="1878"/>
                  </a:lnTo>
                  <a:cubicBezTo>
                    <a:pt x="29734" y="626"/>
                    <a:pt x="24296" y="1"/>
                    <a:pt x="18858" y="1"/>
                  </a:cubicBez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942;p21">
              <a:extLst>
                <a:ext uri="{FF2B5EF4-FFF2-40B4-BE49-F238E27FC236}">
                  <a16:creationId xmlns:a16="http://schemas.microsoft.com/office/drawing/2014/main" id="{27491A07-3C71-4351-9132-E78BC0DAD6EE}"/>
                </a:ext>
              </a:extLst>
            </p:cNvPr>
            <p:cNvSpPr/>
            <p:nvPr/>
          </p:nvSpPr>
          <p:spPr>
            <a:xfrm>
              <a:off x="2673232" y="2751621"/>
              <a:ext cx="639840" cy="42787"/>
            </a:xfrm>
            <a:custGeom>
              <a:avLst/>
              <a:gdLst/>
              <a:ahLst/>
              <a:cxnLst/>
              <a:rect l="l" t="t" r="r" b="b"/>
              <a:pathLst>
                <a:path w="37684" h="2520" extrusionOk="0">
                  <a:moveTo>
                    <a:pt x="37684" y="0"/>
                  </a:moveTo>
                  <a:cubicBezTo>
                    <a:pt x="31286" y="231"/>
                    <a:pt x="24870" y="344"/>
                    <a:pt x="18454" y="344"/>
                  </a:cubicBezTo>
                  <a:cubicBezTo>
                    <a:pt x="12297" y="344"/>
                    <a:pt x="6140" y="240"/>
                    <a:pt x="1" y="36"/>
                  </a:cubicBezTo>
                  <a:lnTo>
                    <a:pt x="1" y="36"/>
                  </a:lnTo>
                  <a:lnTo>
                    <a:pt x="2608" y="643"/>
                  </a:lnTo>
                  <a:cubicBezTo>
                    <a:pt x="7938" y="1894"/>
                    <a:pt x="13373" y="2519"/>
                    <a:pt x="18806" y="2519"/>
                  </a:cubicBezTo>
                  <a:cubicBezTo>
                    <a:pt x="24392" y="2519"/>
                    <a:pt x="29977" y="1858"/>
                    <a:pt x="35445" y="536"/>
                  </a:cubicBezTo>
                  <a:lnTo>
                    <a:pt x="37684" y="0"/>
                  </a:ln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943;p21">
              <a:extLst>
                <a:ext uri="{FF2B5EF4-FFF2-40B4-BE49-F238E27FC236}">
                  <a16:creationId xmlns:a16="http://schemas.microsoft.com/office/drawing/2014/main" id="{649D4433-C2E8-4709-80C2-727FCA76395D}"/>
                </a:ext>
              </a:extLst>
            </p:cNvPr>
            <p:cNvSpPr/>
            <p:nvPr/>
          </p:nvSpPr>
          <p:spPr>
            <a:xfrm>
              <a:off x="2780777" y="2872920"/>
              <a:ext cx="424545" cy="42771"/>
            </a:xfrm>
            <a:custGeom>
              <a:avLst/>
              <a:gdLst/>
              <a:ahLst/>
              <a:cxnLst/>
              <a:rect l="l" t="t" r="r" b="b"/>
              <a:pathLst>
                <a:path w="25004" h="2519" extrusionOk="0">
                  <a:moveTo>
                    <a:pt x="25004" y="0"/>
                  </a:moveTo>
                  <a:cubicBezTo>
                    <a:pt x="20721" y="227"/>
                    <a:pt x="16435" y="340"/>
                    <a:pt x="12150" y="340"/>
                  </a:cubicBezTo>
                  <a:cubicBezTo>
                    <a:pt x="8098" y="340"/>
                    <a:pt x="4046" y="239"/>
                    <a:pt x="1" y="36"/>
                  </a:cubicBezTo>
                  <a:lnTo>
                    <a:pt x="1" y="36"/>
                  </a:lnTo>
                  <a:lnTo>
                    <a:pt x="1739" y="643"/>
                  </a:lnTo>
                  <a:cubicBezTo>
                    <a:pt x="5273" y="1894"/>
                    <a:pt x="8879" y="2519"/>
                    <a:pt x="12485" y="2519"/>
                  </a:cubicBezTo>
                  <a:cubicBezTo>
                    <a:pt x="16193" y="2519"/>
                    <a:pt x="19900" y="1858"/>
                    <a:pt x="23527" y="536"/>
                  </a:cubicBezTo>
                  <a:lnTo>
                    <a:pt x="25004" y="0"/>
                  </a:ln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رسم 360" descr="مقياس حرارة مع تعبئة خالصة">
            <a:extLst>
              <a:ext uri="{FF2B5EF4-FFF2-40B4-BE49-F238E27FC236}">
                <a16:creationId xmlns:a16="http://schemas.microsoft.com/office/drawing/2014/main" id="{DC8A5FBC-801A-4CAC-8478-200DF8CE4678}"/>
              </a:ext>
            </a:extLst>
          </p:cNvPr>
          <p:cNvGrpSpPr/>
          <p:nvPr/>
        </p:nvGrpSpPr>
        <p:grpSpPr>
          <a:xfrm rot="1385738">
            <a:off x="7331741" y="4560048"/>
            <a:ext cx="359106" cy="794791"/>
            <a:chOff x="5403160" y="3646991"/>
            <a:chExt cx="599490" cy="1326821"/>
          </a:xfrm>
          <a:solidFill>
            <a:srgbClr val="FFFFFF"/>
          </a:solidFill>
        </p:grpSpPr>
        <p:sp>
          <p:nvSpPr>
            <p:cNvPr id="326" name="شكل حر: شكل 325">
              <a:extLst>
                <a:ext uri="{FF2B5EF4-FFF2-40B4-BE49-F238E27FC236}">
                  <a16:creationId xmlns:a16="http://schemas.microsoft.com/office/drawing/2014/main" id="{4F04DB0A-D183-4B50-8488-05DBA23565F9}"/>
                </a:ext>
              </a:extLst>
            </p:cNvPr>
            <p:cNvSpPr/>
            <p:nvPr/>
          </p:nvSpPr>
          <p:spPr>
            <a:xfrm>
              <a:off x="5403160" y="3646991"/>
              <a:ext cx="599490" cy="1326821"/>
            </a:xfrm>
            <a:custGeom>
              <a:avLst/>
              <a:gdLst>
                <a:gd name="connsiteX0" fmla="*/ 299745 w 599490"/>
                <a:gd name="connsiteY0" fmla="*/ 1236970 h 1326821"/>
                <a:gd name="connsiteX1" fmla="*/ 96080 w 599490"/>
                <a:gd name="connsiteY1" fmla="*/ 1073737 h 1326821"/>
                <a:gd name="connsiteX2" fmla="*/ 209893 w 599490"/>
                <a:gd name="connsiteY2" fmla="*/ 838623 h 1326821"/>
                <a:gd name="connsiteX3" fmla="*/ 209893 w 599490"/>
                <a:gd name="connsiteY3" fmla="*/ 179705 h 1326821"/>
                <a:gd name="connsiteX4" fmla="*/ 299745 w 599490"/>
                <a:gd name="connsiteY4" fmla="*/ 89853 h 1326821"/>
                <a:gd name="connsiteX5" fmla="*/ 389598 w 599490"/>
                <a:gd name="connsiteY5" fmla="*/ 179705 h 1326821"/>
                <a:gd name="connsiteX6" fmla="*/ 389598 w 599490"/>
                <a:gd name="connsiteY6" fmla="*/ 838623 h 1326821"/>
                <a:gd name="connsiteX7" fmla="*/ 503411 w 599490"/>
                <a:gd name="connsiteY7" fmla="*/ 1073737 h 1326821"/>
                <a:gd name="connsiteX8" fmla="*/ 299745 w 599490"/>
                <a:gd name="connsiteY8" fmla="*/ 1236970 h 1326821"/>
                <a:gd name="connsiteX9" fmla="*/ 299745 w 599490"/>
                <a:gd name="connsiteY9" fmla="*/ 1236970 h 1326821"/>
                <a:gd name="connsiteX10" fmla="*/ 479450 w 599490"/>
                <a:gd name="connsiteY10" fmla="*/ 787707 h 1326821"/>
                <a:gd name="connsiteX11" fmla="*/ 479450 w 599490"/>
                <a:gd name="connsiteY11" fmla="*/ 179705 h 1326821"/>
                <a:gd name="connsiteX12" fmla="*/ 299745 w 599490"/>
                <a:gd name="connsiteY12" fmla="*/ 0 h 1326821"/>
                <a:gd name="connsiteX13" fmla="*/ 120040 w 599490"/>
                <a:gd name="connsiteY13" fmla="*/ 179705 h 1326821"/>
                <a:gd name="connsiteX14" fmla="*/ 120040 w 599490"/>
                <a:gd name="connsiteY14" fmla="*/ 787707 h 1326821"/>
                <a:gd name="connsiteX15" fmla="*/ 15212 w 599490"/>
                <a:gd name="connsiteY15" fmla="*/ 1121659 h 1326821"/>
                <a:gd name="connsiteX16" fmla="*/ 299745 w 599490"/>
                <a:gd name="connsiteY16" fmla="*/ 1326822 h 1326821"/>
                <a:gd name="connsiteX17" fmla="*/ 584278 w 599490"/>
                <a:gd name="connsiteY17" fmla="*/ 1121659 h 1326821"/>
                <a:gd name="connsiteX18" fmla="*/ 479450 w 599490"/>
                <a:gd name="connsiteY18" fmla="*/ 787707 h 132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9490" h="1326821">
                  <a:moveTo>
                    <a:pt x="299745" y="1236970"/>
                  </a:moveTo>
                  <a:cubicBezTo>
                    <a:pt x="202405" y="1236970"/>
                    <a:pt x="117045" y="1168083"/>
                    <a:pt x="96080" y="1073737"/>
                  </a:cubicBezTo>
                  <a:cubicBezTo>
                    <a:pt x="73617" y="977895"/>
                    <a:pt x="121538" y="880555"/>
                    <a:pt x="209893" y="838623"/>
                  </a:cubicBezTo>
                  <a:lnTo>
                    <a:pt x="209893" y="179705"/>
                  </a:lnTo>
                  <a:cubicBezTo>
                    <a:pt x="209893" y="130286"/>
                    <a:pt x="250327" y="89853"/>
                    <a:pt x="299745" y="89853"/>
                  </a:cubicBezTo>
                  <a:cubicBezTo>
                    <a:pt x="349164" y="89853"/>
                    <a:pt x="389598" y="130286"/>
                    <a:pt x="389598" y="179705"/>
                  </a:cubicBezTo>
                  <a:lnTo>
                    <a:pt x="389598" y="838623"/>
                  </a:lnTo>
                  <a:cubicBezTo>
                    <a:pt x="477953" y="880555"/>
                    <a:pt x="524377" y="977895"/>
                    <a:pt x="503411" y="1073737"/>
                  </a:cubicBezTo>
                  <a:cubicBezTo>
                    <a:pt x="480948" y="1168083"/>
                    <a:pt x="397086" y="1235472"/>
                    <a:pt x="299745" y="1236970"/>
                  </a:cubicBezTo>
                  <a:lnTo>
                    <a:pt x="299745" y="1236970"/>
                  </a:lnTo>
                  <a:close/>
                  <a:moveTo>
                    <a:pt x="479450" y="787707"/>
                  </a:moveTo>
                  <a:lnTo>
                    <a:pt x="479450" y="179705"/>
                  </a:lnTo>
                  <a:cubicBezTo>
                    <a:pt x="479450" y="80867"/>
                    <a:pt x="398583" y="0"/>
                    <a:pt x="299745" y="0"/>
                  </a:cubicBezTo>
                  <a:cubicBezTo>
                    <a:pt x="200908" y="0"/>
                    <a:pt x="120040" y="79370"/>
                    <a:pt x="120040" y="179705"/>
                  </a:cubicBezTo>
                  <a:lnTo>
                    <a:pt x="120040" y="787707"/>
                  </a:lnTo>
                  <a:cubicBezTo>
                    <a:pt x="16710" y="865579"/>
                    <a:pt x="-25221" y="1000358"/>
                    <a:pt x="15212" y="1121659"/>
                  </a:cubicBezTo>
                  <a:cubicBezTo>
                    <a:pt x="55646" y="1244457"/>
                    <a:pt x="170957" y="1326822"/>
                    <a:pt x="299745" y="1326822"/>
                  </a:cubicBezTo>
                  <a:cubicBezTo>
                    <a:pt x="428534" y="1326822"/>
                    <a:pt x="543845" y="1244457"/>
                    <a:pt x="584278" y="1121659"/>
                  </a:cubicBezTo>
                  <a:cubicBezTo>
                    <a:pt x="624712" y="1000358"/>
                    <a:pt x="582781" y="865579"/>
                    <a:pt x="479450" y="7877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4883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27" name="شكل حر: شكل 326">
              <a:extLst>
                <a:ext uri="{FF2B5EF4-FFF2-40B4-BE49-F238E27FC236}">
                  <a16:creationId xmlns:a16="http://schemas.microsoft.com/office/drawing/2014/main" id="{EA43A368-1EA5-4672-904C-582E78E3A06D}"/>
                </a:ext>
              </a:extLst>
            </p:cNvPr>
            <p:cNvSpPr/>
            <p:nvPr/>
          </p:nvSpPr>
          <p:spPr>
            <a:xfrm>
              <a:off x="5553647" y="4165140"/>
              <a:ext cx="298517" cy="658918"/>
            </a:xfrm>
            <a:custGeom>
              <a:avLst/>
              <a:gdLst>
                <a:gd name="connsiteX0" fmla="*/ 179209 w 298517"/>
                <a:gd name="connsiteY0" fmla="*/ 362405 h 658918"/>
                <a:gd name="connsiteX1" fmla="*/ 179209 w 298517"/>
                <a:gd name="connsiteY1" fmla="*/ 0 h 658918"/>
                <a:gd name="connsiteX2" fmla="*/ 119308 w 298517"/>
                <a:gd name="connsiteY2" fmla="*/ 0 h 658918"/>
                <a:gd name="connsiteX3" fmla="*/ 119308 w 298517"/>
                <a:gd name="connsiteY3" fmla="*/ 362405 h 658918"/>
                <a:gd name="connsiteX4" fmla="*/ 1002 w 298517"/>
                <a:gd name="connsiteY4" fmla="*/ 524140 h 658918"/>
                <a:gd name="connsiteX5" fmla="*/ 149259 w 298517"/>
                <a:gd name="connsiteY5" fmla="*/ 658918 h 658918"/>
                <a:gd name="connsiteX6" fmla="*/ 297515 w 298517"/>
                <a:gd name="connsiteY6" fmla="*/ 524140 h 658918"/>
                <a:gd name="connsiteX7" fmla="*/ 179209 w 298517"/>
                <a:gd name="connsiteY7" fmla="*/ 362405 h 65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517" h="658918">
                  <a:moveTo>
                    <a:pt x="179209" y="362405"/>
                  </a:moveTo>
                  <a:lnTo>
                    <a:pt x="179209" y="0"/>
                  </a:lnTo>
                  <a:lnTo>
                    <a:pt x="119308" y="0"/>
                  </a:lnTo>
                  <a:lnTo>
                    <a:pt x="119308" y="362405"/>
                  </a:lnTo>
                  <a:cubicBezTo>
                    <a:pt x="44431" y="377381"/>
                    <a:pt x="-7983" y="447765"/>
                    <a:pt x="1002" y="524140"/>
                  </a:cubicBezTo>
                  <a:cubicBezTo>
                    <a:pt x="8490" y="600514"/>
                    <a:pt x="72884" y="658918"/>
                    <a:pt x="149259" y="658918"/>
                  </a:cubicBezTo>
                  <a:cubicBezTo>
                    <a:pt x="225633" y="658918"/>
                    <a:pt x="290028" y="600514"/>
                    <a:pt x="297515" y="524140"/>
                  </a:cubicBezTo>
                  <a:cubicBezTo>
                    <a:pt x="306501" y="447765"/>
                    <a:pt x="254087" y="377381"/>
                    <a:pt x="179209" y="362405"/>
                  </a:cubicBezTo>
                  <a:close/>
                </a:path>
              </a:pathLst>
            </a:custGeom>
            <a:solidFill>
              <a:srgbClr val="EB5664"/>
            </a:solidFill>
            <a:ln w="14883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sp>
        <p:nvSpPr>
          <p:cNvPr id="329" name="شكل حر: شكل 328">
            <a:extLst>
              <a:ext uri="{FF2B5EF4-FFF2-40B4-BE49-F238E27FC236}">
                <a16:creationId xmlns:a16="http://schemas.microsoft.com/office/drawing/2014/main" id="{D8800082-27F6-40CC-93E2-2273261EB4E3}"/>
              </a:ext>
            </a:extLst>
          </p:cNvPr>
          <p:cNvSpPr/>
          <p:nvPr/>
        </p:nvSpPr>
        <p:spPr>
          <a:xfrm flipH="1" flipV="1">
            <a:off x="0" y="5658463"/>
            <a:ext cx="12192000" cy="1195584"/>
          </a:xfrm>
          <a:custGeom>
            <a:avLst/>
            <a:gdLst>
              <a:gd name="connsiteX0" fmla="*/ 9432400 w 12192000"/>
              <a:gd name="connsiteY0" fmla="*/ 0 h 2058240"/>
              <a:gd name="connsiteX1" fmla="*/ 12192000 w 12192000"/>
              <a:gd name="connsiteY1" fmla="*/ 0 h 2058240"/>
              <a:gd name="connsiteX2" fmla="*/ 12192000 w 12192000"/>
              <a:gd name="connsiteY2" fmla="*/ 2058240 h 2058240"/>
              <a:gd name="connsiteX3" fmla="*/ 12096125 w 12192000"/>
              <a:gd name="connsiteY3" fmla="*/ 1977507 h 2058240"/>
              <a:gd name="connsiteX4" fmla="*/ 11765280 w 12192000"/>
              <a:gd name="connsiteY4" fmla="*/ 1784152 h 2058240"/>
              <a:gd name="connsiteX5" fmla="*/ 10774680 w 12192000"/>
              <a:gd name="connsiteY5" fmla="*/ 1814650 h 2058240"/>
              <a:gd name="connsiteX6" fmla="*/ 10287000 w 12192000"/>
              <a:gd name="connsiteY6" fmla="*/ 426977 h 2058240"/>
              <a:gd name="connsiteX7" fmla="*/ 9616440 w 12192000"/>
              <a:gd name="connsiteY7" fmla="*/ 167741 h 2058240"/>
              <a:gd name="connsiteX8" fmla="*/ 9510430 w 12192000"/>
              <a:gd name="connsiteY8" fmla="*/ 76454 h 2058240"/>
              <a:gd name="connsiteX9" fmla="*/ 0 w 12192000"/>
              <a:gd name="connsiteY9" fmla="*/ 0 h 2058240"/>
              <a:gd name="connsiteX10" fmla="*/ 2448082 w 12192000"/>
              <a:gd name="connsiteY10" fmla="*/ 0 h 2058240"/>
              <a:gd name="connsiteX11" fmla="*/ 2441035 w 12192000"/>
              <a:gd name="connsiteY11" fmla="*/ 34862 h 2058240"/>
              <a:gd name="connsiteX12" fmla="*/ 2301240 w 12192000"/>
              <a:gd name="connsiteY12" fmla="*/ 335482 h 2058240"/>
              <a:gd name="connsiteX13" fmla="*/ 1478280 w 12192000"/>
              <a:gd name="connsiteY13" fmla="*/ 365980 h 2058240"/>
              <a:gd name="connsiteX14" fmla="*/ 868680 w 12192000"/>
              <a:gd name="connsiteY14" fmla="*/ 960697 h 2058240"/>
              <a:gd name="connsiteX15" fmla="*/ 182880 w 12192000"/>
              <a:gd name="connsiteY15" fmla="*/ 808206 h 2058240"/>
              <a:gd name="connsiteX16" fmla="*/ 40839 w 12192000"/>
              <a:gd name="connsiteY16" fmla="*/ 852404 h 2058240"/>
              <a:gd name="connsiteX17" fmla="*/ 0 w 12192000"/>
              <a:gd name="connsiteY17" fmla="*/ 874695 h 20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2058240">
                <a:moveTo>
                  <a:pt x="9432400" y="0"/>
                </a:moveTo>
                <a:lnTo>
                  <a:pt x="12192000" y="0"/>
                </a:lnTo>
                <a:lnTo>
                  <a:pt x="12192000" y="2058240"/>
                </a:lnTo>
                <a:lnTo>
                  <a:pt x="12096125" y="1977507"/>
                </a:lnTo>
                <a:cubicBezTo>
                  <a:pt x="11989594" y="1893756"/>
                  <a:pt x="11879580" y="1826087"/>
                  <a:pt x="11765280" y="1784152"/>
                </a:cubicBezTo>
                <a:cubicBezTo>
                  <a:pt x="11460480" y="1672325"/>
                  <a:pt x="11021060" y="2040846"/>
                  <a:pt x="10774680" y="1814650"/>
                </a:cubicBezTo>
                <a:cubicBezTo>
                  <a:pt x="10528300" y="1588454"/>
                  <a:pt x="10480040" y="701461"/>
                  <a:pt x="10287000" y="426977"/>
                </a:cubicBezTo>
                <a:cubicBezTo>
                  <a:pt x="10093960" y="152492"/>
                  <a:pt x="9875520" y="368522"/>
                  <a:pt x="9616440" y="167741"/>
                </a:cubicBezTo>
                <a:cubicBezTo>
                  <a:pt x="9584055" y="142644"/>
                  <a:pt x="9548376" y="111708"/>
                  <a:pt x="9510430" y="76454"/>
                </a:cubicBezTo>
                <a:close/>
                <a:moveTo>
                  <a:pt x="0" y="0"/>
                </a:moveTo>
                <a:lnTo>
                  <a:pt x="2448082" y="0"/>
                </a:lnTo>
                <a:lnTo>
                  <a:pt x="2441035" y="34862"/>
                </a:lnTo>
                <a:cubicBezTo>
                  <a:pt x="2410778" y="164286"/>
                  <a:pt x="2368868" y="278297"/>
                  <a:pt x="2301240" y="335482"/>
                </a:cubicBezTo>
                <a:cubicBezTo>
                  <a:pt x="2120900" y="487973"/>
                  <a:pt x="1717040" y="261777"/>
                  <a:pt x="1478280" y="365980"/>
                </a:cubicBezTo>
                <a:cubicBezTo>
                  <a:pt x="1239520" y="470182"/>
                  <a:pt x="1084580" y="886993"/>
                  <a:pt x="868680" y="960697"/>
                </a:cubicBezTo>
                <a:cubicBezTo>
                  <a:pt x="652780" y="1034401"/>
                  <a:pt x="398780" y="770083"/>
                  <a:pt x="182880" y="808206"/>
                </a:cubicBezTo>
                <a:cubicBezTo>
                  <a:pt x="128905" y="817736"/>
                  <a:pt x="83503" y="832350"/>
                  <a:pt x="40839" y="852404"/>
                </a:cubicBezTo>
                <a:lnTo>
                  <a:pt x="0" y="874695"/>
                </a:lnTo>
                <a:close/>
              </a:path>
            </a:pathLst>
          </a:custGeom>
          <a:solidFill>
            <a:srgbClr val="3E8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330" name="مجموعة 329">
            <a:extLst>
              <a:ext uri="{FF2B5EF4-FFF2-40B4-BE49-F238E27FC236}">
                <a16:creationId xmlns:a16="http://schemas.microsoft.com/office/drawing/2014/main" id="{AA5929A3-62BB-420E-8BBE-B93B1B386053}"/>
              </a:ext>
            </a:extLst>
          </p:cNvPr>
          <p:cNvGrpSpPr/>
          <p:nvPr/>
        </p:nvGrpSpPr>
        <p:grpSpPr>
          <a:xfrm>
            <a:off x="3698617" y="3437889"/>
            <a:ext cx="788747" cy="578894"/>
            <a:chOff x="9095268" y="5024857"/>
            <a:chExt cx="571566" cy="419496"/>
          </a:xfrm>
          <a:solidFill>
            <a:srgbClr val="2F526B"/>
          </a:solidFill>
        </p:grpSpPr>
        <p:sp>
          <p:nvSpPr>
            <p:cNvPr id="331" name="Google Shape;261;p17">
              <a:extLst>
                <a:ext uri="{FF2B5EF4-FFF2-40B4-BE49-F238E27FC236}">
                  <a16:creationId xmlns:a16="http://schemas.microsoft.com/office/drawing/2014/main" id="{EB4726E6-BE81-47A9-8AEC-B8BB8D4E5600}"/>
                </a:ext>
              </a:extLst>
            </p:cNvPr>
            <p:cNvSpPr/>
            <p:nvPr/>
          </p:nvSpPr>
          <p:spPr>
            <a:xfrm>
              <a:off x="9095268" y="5140672"/>
              <a:ext cx="183024" cy="303681"/>
            </a:xfrm>
            <a:custGeom>
              <a:avLst/>
              <a:gdLst/>
              <a:ahLst/>
              <a:cxnLst/>
              <a:rect l="l" t="t" r="r" b="b"/>
              <a:pathLst>
                <a:path w="17194" h="28529" extrusionOk="0">
                  <a:moveTo>
                    <a:pt x="5692" y="1"/>
                  </a:moveTo>
                  <a:cubicBezTo>
                    <a:pt x="2549" y="1"/>
                    <a:pt x="1" y="2549"/>
                    <a:pt x="1" y="5692"/>
                  </a:cubicBezTo>
                  <a:lnTo>
                    <a:pt x="1" y="14360"/>
                  </a:lnTo>
                  <a:lnTo>
                    <a:pt x="2882" y="17241"/>
                  </a:lnTo>
                  <a:lnTo>
                    <a:pt x="2882" y="26361"/>
                  </a:lnTo>
                  <a:cubicBezTo>
                    <a:pt x="2882" y="27552"/>
                    <a:pt x="3858" y="28528"/>
                    <a:pt x="5049" y="28528"/>
                  </a:cubicBezTo>
                  <a:lnTo>
                    <a:pt x="6585" y="28528"/>
                  </a:lnTo>
                  <a:cubicBezTo>
                    <a:pt x="7371" y="28516"/>
                    <a:pt x="8002" y="27885"/>
                    <a:pt x="8002" y="27099"/>
                  </a:cubicBezTo>
                  <a:lnTo>
                    <a:pt x="8002" y="17836"/>
                  </a:lnTo>
                  <a:cubicBezTo>
                    <a:pt x="8002" y="17503"/>
                    <a:pt x="8276" y="17241"/>
                    <a:pt x="8597" y="17241"/>
                  </a:cubicBezTo>
                  <a:cubicBezTo>
                    <a:pt x="8931" y="17241"/>
                    <a:pt x="9192" y="17503"/>
                    <a:pt x="9192" y="17836"/>
                  </a:cubicBezTo>
                  <a:lnTo>
                    <a:pt x="9192" y="27099"/>
                  </a:lnTo>
                  <a:cubicBezTo>
                    <a:pt x="9192" y="27885"/>
                    <a:pt x="9835" y="28516"/>
                    <a:pt x="10609" y="28516"/>
                  </a:cubicBezTo>
                  <a:lnTo>
                    <a:pt x="12145" y="28516"/>
                  </a:lnTo>
                  <a:cubicBezTo>
                    <a:pt x="13348" y="28516"/>
                    <a:pt x="14312" y="27552"/>
                    <a:pt x="14312" y="26361"/>
                  </a:cubicBezTo>
                  <a:lnTo>
                    <a:pt x="14312" y="17241"/>
                  </a:lnTo>
                  <a:lnTo>
                    <a:pt x="17193" y="14360"/>
                  </a:lnTo>
                  <a:lnTo>
                    <a:pt x="17193" y="5692"/>
                  </a:lnTo>
                  <a:cubicBezTo>
                    <a:pt x="17193" y="2549"/>
                    <a:pt x="14646" y="1"/>
                    <a:pt x="11502" y="1"/>
                  </a:cubicBezTo>
                  <a:lnTo>
                    <a:pt x="8859" y="1787"/>
                  </a:lnTo>
                  <a:cubicBezTo>
                    <a:pt x="8782" y="1840"/>
                    <a:pt x="8689" y="1867"/>
                    <a:pt x="8597" y="1867"/>
                  </a:cubicBezTo>
                  <a:cubicBezTo>
                    <a:pt x="8505" y="1867"/>
                    <a:pt x="8413" y="1840"/>
                    <a:pt x="8335" y="1787"/>
                  </a:cubicBezTo>
                  <a:lnTo>
                    <a:pt x="56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62;p17">
              <a:extLst>
                <a:ext uri="{FF2B5EF4-FFF2-40B4-BE49-F238E27FC236}">
                  <a16:creationId xmlns:a16="http://schemas.microsoft.com/office/drawing/2014/main" id="{3A56C644-8CA4-42F3-BBCB-03FAD49067C3}"/>
                </a:ext>
              </a:extLst>
            </p:cNvPr>
            <p:cNvSpPr/>
            <p:nvPr/>
          </p:nvSpPr>
          <p:spPr>
            <a:xfrm>
              <a:off x="9131265" y="5024857"/>
              <a:ext cx="115335" cy="110896"/>
            </a:xfrm>
            <a:custGeom>
              <a:avLst/>
              <a:gdLst/>
              <a:ahLst/>
              <a:cxnLst/>
              <a:rect l="l" t="t" r="r" b="b"/>
              <a:pathLst>
                <a:path w="10835" h="10418" extrusionOk="0">
                  <a:moveTo>
                    <a:pt x="5211" y="0"/>
                  </a:moveTo>
                  <a:cubicBezTo>
                    <a:pt x="4542" y="0"/>
                    <a:pt x="3868" y="129"/>
                    <a:pt x="3227" y="392"/>
                  </a:cubicBezTo>
                  <a:cubicBezTo>
                    <a:pt x="1274" y="1202"/>
                    <a:pt x="0" y="3107"/>
                    <a:pt x="0" y="5215"/>
                  </a:cubicBezTo>
                  <a:cubicBezTo>
                    <a:pt x="0" y="8084"/>
                    <a:pt x="2334" y="10418"/>
                    <a:pt x="5215" y="10418"/>
                  </a:cubicBezTo>
                  <a:cubicBezTo>
                    <a:pt x="7323" y="10418"/>
                    <a:pt x="9216" y="9155"/>
                    <a:pt x="10025" y="7203"/>
                  </a:cubicBezTo>
                  <a:cubicBezTo>
                    <a:pt x="10835" y="5262"/>
                    <a:pt x="10382" y="3012"/>
                    <a:pt x="8894" y="1524"/>
                  </a:cubicBezTo>
                  <a:cubicBezTo>
                    <a:pt x="7898" y="527"/>
                    <a:pt x="6565" y="0"/>
                    <a:pt x="5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64;p17">
              <a:extLst>
                <a:ext uri="{FF2B5EF4-FFF2-40B4-BE49-F238E27FC236}">
                  <a16:creationId xmlns:a16="http://schemas.microsoft.com/office/drawing/2014/main" id="{D21F4D41-432E-4855-A38A-6C8163C15B52}"/>
                </a:ext>
              </a:extLst>
            </p:cNvPr>
            <p:cNvSpPr/>
            <p:nvPr/>
          </p:nvSpPr>
          <p:spPr>
            <a:xfrm>
              <a:off x="9483821" y="5140672"/>
              <a:ext cx="183013" cy="303681"/>
            </a:xfrm>
            <a:custGeom>
              <a:avLst/>
              <a:gdLst/>
              <a:ahLst/>
              <a:cxnLst/>
              <a:rect l="l" t="t" r="r" b="b"/>
              <a:pathLst>
                <a:path w="17193" h="28529" extrusionOk="0">
                  <a:moveTo>
                    <a:pt x="5692" y="1"/>
                  </a:moveTo>
                  <a:cubicBezTo>
                    <a:pt x="2548" y="1"/>
                    <a:pt x="0" y="2549"/>
                    <a:pt x="0" y="5692"/>
                  </a:cubicBezTo>
                  <a:lnTo>
                    <a:pt x="0" y="14360"/>
                  </a:lnTo>
                  <a:lnTo>
                    <a:pt x="2882" y="17241"/>
                  </a:lnTo>
                  <a:lnTo>
                    <a:pt x="2882" y="26361"/>
                  </a:lnTo>
                  <a:cubicBezTo>
                    <a:pt x="2882" y="27552"/>
                    <a:pt x="3858" y="28528"/>
                    <a:pt x="5049" y="28528"/>
                  </a:cubicBezTo>
                  <a:lnTo>
                    <a:pt x="6585" y="28528"/>
                  </a:lnTo>
                  <a:cubicBezTo>
                    <a:pt x="7370" y="28528"/>
                    <a:pt x="8001" y="27885"/>
                    <a:pt x="8001" y="27099"/>
                  </a:cubicBezTo>
                  <a:lnTo>
                    <a:pt x="8001" y="17836"/>
                  </a:lnTo>
                  <a:cubicBezTo>
                    <a:pt x="8001" y="17503"/>
                    <a:pt x="8275" y="17241"/>
                    <a:pt x="8597" y="17241"/>
                  </a:cubicBezTo>
                  <a:cubicBezTo>
                    <a:pt x="8930" y="17241"/>
                    <a:pt x="9192" y="17503"/>
                    <a:pt x="9192" y="17836"/>
                  </a:cubicBezTo>
                  <a:lnTo>
                    <a:pt x="9192" y="27099"/>
                  </a:lnTo>
                  <a:cubicBezTo>
                    <a:pt x="9192" y="27885"/>
                    <a:pt x="9835" y="28516"/>
                    <a:pt x="10609" y="28516"/>
                  </a:cubicBezTo>
                  <a:lnTo>
                    <a:pt x="12145" y="28516"/>
                  </a:lnTo>
                  <a:cubicBezTo>
                    <a:pt x="13347" y="28516"/>
                    <a:pt x="14312" y="27552"/>
                    <a:pt x="14312" y="26361"/>
                  </a:cubicBezTo>
                  <a:lnTo>
                    <a:pt x="14312" y="17241"/>
                  </a:lnTo>
                  <a:lnTo>
                    <a:pt x="17193" y="14360"/>
                  </a:lnTo>
                  <a:lnTo>
                    <a:pt x="17193" y="5692"/>
                  </a:lnTo>
                  <a:cubicBezTo>
                    <a:pt x="17193" y="2549"/>
                    <a:pt x="14645" y="1"/>
                    <a:pt x="11502" y="1"/>
                  </a:cubicBezTo>
                  <a:lnTo>
                    <a:pt x="8859" y="1787"/>
                  </a:lnTo>
                  <a:cubicBezTo>
                    <a:pt x="8781" y="1840"/>
                    <a:pt x="8692" y="1867"/>
                    <a:pt x="8603" y="1867"/>
                  </a:cubicBezTo>
                  <a:cubicBezTo>
                    <a:pt x="8513" y="1867"/>
                    <a:pt x="8424" y="1840"/>
                    <a:pt x="8347" y="1787"/>
                  </a:cubicBezTo>
                  <a:lnTo>
                    <a:pt x="56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65;p17">
              <a:extLst>
                <a:ext uri="{FF2B5EF4-FFF2-40B4-BE49-F238E27FC236}">
                  <a16:creationId xmlns:a16="http://schemas.microsoft.com/office/drawing/2014/main" id="{84EC75F5-9A12-460F-9DB1-ED8E3CC12E07}"/>
                </a:ext>
              </a:extLst>
            </p:cNvPr>
            <p:cNvSpPr/>
            <p:nvPr/>
          </p:nvSpPr>
          <p:spPr>
            <a:xfrm>
              <a:off x="9519935" y="5024857"/>
              <a:ext cx="115217" cy="110896"/>
            </a:xfrm>
            <a:custGeom>
              <a:avLst/>
              <a:gdLst/>
              <a:ahLst/>
              <a:cxnLst/>
              <a:rect l="l" t="t" r="r" b="b"/>
              <a:pathLst>
                <a:path w="10824" h="10418" extrusionOk="0">
                  <a:moveTo>
                    <a:pt x="5200" y="0"/>
                  </a:moveTo>
                  <a:cubicBezTo>
                    <a:pt x="4531" y="0"/>
                    <a:pt x="3857" y="129"/>
                    <a:pt x="3215" y="392"/>
                  </a:cubicBezTo>
                  <a:cubicBezTo>
                    <a:pt x="1263" y="1202"/>
                    <a:pt x="1" y="3107"/>
                    <a:pt x="1" y="5215"/>
                  </a:cubicBezTo>
                  <a:cubicBezTo>
                    <a:pt x="1" y="8084"/>
                    <a:pt x="2334" y="10418"/>
                    <a:pt x="5204" y="10418"/>
                  </a:cubicBezTo>
                  <a:cubicBezTo>
                    <a:pt x="7311" y="10418"/>
                    <a:pt x="9216" y="9155"/>
                    <a:pt x="10014" y="7203"/>
                  </a:cubicBezTo>
                  <a:cubicBezTo>
                    <a:pt x="10823" y="5262"/>
                    <a:pt x="10383" y="3012"/>
                    <a:pt x="8895" y="1524"/>
                  </a:cubicBezTo>
                  <a:cubicBezTo>
                    <a:pt x="7890" y="527"/>
                    <a:pt x="6555" y="0"/>
                    <a:pt x="5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266;p17">
            <a:extLst>
              <a:ext uri="{FF2B5EF4-FFF2-40B4-BE49-F238E27FC236}">
                <a16:creationId xmlns:a16="http://schemas.microsoft.com/office/drawing/2014/main" id="{83CAF259-5905-497C-9AD2-EB8D057B24C6}"/>
              </a:ext>
            </a:extLst>
          </p:cNvPr>
          <p:cNvSpPr/>
          <p:nvPr/>
        </p:nvSpPr>
        <p:spPr>
          <a:xfrm>
            <a:off x="3813462" y="4021413"/>
            <a:ext cx="571500" cy="98283"/>
          </a:xfrm>
          <a:custGeom>
            <a:avLst/>
            <a:gdLst/>
            <a:ahLst/>
            <a:cxnLst/>
            <a:rect l="l" t="t" r="r" b="b"/>
            <a:pathLst>
              <a:path w="17443" h="1799" extrusionOk="0">
                <a:moveTo>
                  <a:pt x="0" y="0"/>
                </a:moveTo>
                <a:lnTo>
                  <a:pt x="0" y="1393"/>
                </a:lnTo>
                <a:lnTo>
                  <a:pt x="0" y="1798"/>
                </a:lnTo>
                <a:lnTo>
                  <a:pt x="17443" y="1798"/>
                </a:lnTo>
                <a:lnTo>
                  <a:pt x="17443" y="1393"/>
                </a:lnTo>
                <a:lnTo>
                  <a:pt x="17443" y="0"/>
                </a:lnTo>
                <a:lnTo>
                  <a:pt x="16967" y="0"/>
                </a:lnTo>
                <a:lnTo>
                  <a:pt x="16967" y="1393"/>
                </a:lnTo>
                <a:lnTo>
                  <a:pt x="465" y="1393"/>
                </a:lnTo>
                <a:lnTo>
                  <a:pt x="465" y="0"/>
                </a:lnTo>
                <a:close/>
              </a:path>
            </a:pathLst>
          </a:custGeom>
          <a:solidFill>
            <a:srgbClr val="2F526B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795;p19">
            <a:extLst>
              <a:ext uri="{FF2B5EF4-FFF2-40B4-BE49-F238E27FC236}">
                <a16:creationId xmlns:a16="http://schemas.microsoft.com/office/drawing/2014/main" id="{712EACE4-FEF7-407F-9AFB-B1AC93719E3B}"/>
              </a:ext>
            </a:extLst>
          </p:cNvPr>
          <p:cNvGrpSpPr/>
          <p:nvPr/>
        </p:nvGrpSpPr>
        <p:grpSpPr>
          <a:xfrm>
            <a:off x="7802116" y="3440484"/>
            <a:ext cx="911983" cy="702556"/>
            <a:chOff x="5106800" y="3598025"/>
            <a:chExt cx="541175" cy="416900"/>
          </a:xfrm>
        </p:grpSpPr>
        <p:sp>
          <p:nvSpPr>
            <p:cNvPr id="337" name="Google Shape;796;p19">
              <a:extLst>
                <a:ext uri="{FF2B5EF4-FFF2-40B4-BE49-F238E27FC236}">
                  <a16:creationId xmlns:a16="http://schemas.microsoft.com/office/drawing/2014/main" id="{EC38B0CD-ACE3-4B16-96ED-A3D2BD08015B}"/>
                </a:ext>
              </a:extLst>
            </p:cNvPr>
            <p:cNvSpPr/>
            <p:nvPr/>
          </p:nvSpPr>
          <p:spPr>
            <a:xfrm>
              <a:off x="5224375" y="3888850"/>
              <a:ext cx="172675" cy="91400"/>
            </a:xfrm>
            <a:custGeom>
              <a:avLst/>
              <a:gdLst/>
              <a:ahLst/>
              <a:cxnLst/>
              <a:rect l="l" t="t" r="r" b="b"/>
              <a:pathLst>
                <a:path w="6907" h="3656" extrusionOk="0">
                  <a:moveTo>
                    <a:pt x="1" y="0"/>
                  </a:moveTo>
                  <a:cubicBezTo>
                    <a:pt x="1216" y="2270"/>
                    <a:pt x="3570" y="3656"/>
                    <a:pt x="6094" y="3656"/>
                  </a:cubicBezTo>
                  <a:cubicBezTo>
                    <a:pt x="6363" y="3656"/>
                    <a:pt x="6634" y="3640"/>
                    <a:pt x="6906" y="3608"/>
                  </a:cubicBezTo>
                  <a:cubicBezTo>
                    <a:pt x="6859" y="3465"/>
                    <a:pt x="6811" y="3322"/>
                    <a:pt x="6775" y="3167"/>
                  </a:cubicBezTo>
                  <a:cubicBezTo>
                    <a:pt x="6466" y="3239"/>
                    <a:pt x="6144" y="3274"/>
                    <a:pt x="5823" y="3286"/>
                  </a:cubicBezTo>
                  <a:cubicBezTo>
                    <a:pt x="4787" y="3262"/>
                    <a:pt x="4787" y="2596"/>
                    <a:pt x="4799" y="2477"/>
                  </a:cubicBezTo>
                  <a:cubicBezTo>
                    <a:pt x="4787" y="2465"/>
                    <a:pt x="4787" y="2465"/>
                    <a:pt x="4787" y="2453"/>
                  </a:cubicBezTo>
                  <a:cubicBezTo>
                    <a:pt x="4677" y="2469"/>
                    <a:pt x="4574" y="2477"/>
                    <a:pt x="4478" y="2477"/>
                  </a:cubicBezTo>
                  <a:cubicBezTo>
                    <a:pt x="3410" y="2477"/>
                    <a:pt x="3238" y="1522"/>
                    <a:pt x="3227" y="1500"/>
                  </a:cubicBezTo>
                  <a:lnTo>
                    <a:pt x="3215" y="1500"/>
                  </a:lnTo>
                  <a:cubicBezTo>
                    <a:pt x="3119" y="1514"/>
                    <a:pt x="3022" y="1521"/>
                    <a:pt x="2926" y="1521"/>
                  </a:cubicBezTo>
                  <a:cubicBezTo>
                    <a:pt x="2607" y="1521"/>
                    <a:pt x="2293" y="1447"/>
                    <a:pt x="2001" y="1310"/>
                  </a:cubicBezTo>
                  <a:cubicBezTo>
                    <a:pt x="1703" y="1131"/>
                    <a:pt x="1465" y="893"/>
                    <a:pt x="1298" y="596"/>
                  </a:cubicBezTo>
                  <a:cubicBezTo>
                    <a:pt x="1274" y="604"/>
                    <a:pt x="1242" y="608"/>
                    <a:pt x="1204" y="608"/>
                  </a:cubicBezTo>
                  <a:cubicBezTo>
                    <a:pt x="974" y="608"/>
                    <a:pt x="539" y="449"/>
                    <a:pt x="334" y="131"/>
                  </a:cubicBezTo>
                  <a:cubicBezTo>
                    <a:pt x="227" y="95"/>
                    <a:pt x="132" y="48"/>
                    <a:pt x="36" y="2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8" name="Google Shape;797;p19">
              <a:extLst>
                <a:ext uri="{FF2B5EF4-FFF2-40B4-BE49-F238E27FC236}">
                  <a16:creationId xmlns:a16="http://schemas.microsoft.com/office/drawing/2014/main" id="{CCB75312-F603-4022-9F3D-E7189C614CDC}"/>
                </a:ext>
              </a:extLst>
            </p:cNvPr>
            <p:cNvSpPr/>
            <p:nvPr/>
          </p:nvSpPr>
          <p:spPr>
            <a:xfrm>
              <a:off x="5234800" y="3692975"/>
              <a:ext cx="25025" cy="15525"/>
            </a:xfrm>
            <a:custGeom>
              <a:avLst/>
              <a:gdLst/>
              <a:ahLst/>
              <a:cxnLst/>
              <a:rect l="l" t="t" r="r" b="b"/>
              <a:pathLst>
                <a:path w="1001" h="621" extrusionOk="0">
                  <a:moveTo>
                    <a:pt x="477" y="1"/>
                  </a:moveTo>
                  <a:cubicBezTo>
                    <a:pt x="310" y="191"/>
                    <a:pt x="143" y="406"/>
                    <a:pt x="0" y="620"/>
                  </a:cubicBezTo>
                  <a:cubicBezTo>
                    <a:pt x="334" y="608"/>
                    <a:pt x="667" y="572"/>
                    <a:pt x="1001" y="525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9" name="Google Shape;798;p19">
              <a:extLst>
                <a:ext uri="{FF2B5EF4-FFF2-40B4-BE49-F238E27FC236}">
                  <a16:creationId xmlns:a16="http://schemas.microsoft.com/office/drawing/2014/main" id="{3A16ABD3-0896-482A-BEC3-06B0C693AB9C}"/>
                </a:ext>
              </a:extLst>
            </p:cNvPr>
            <p:cNvSpPr/>
            <p:nvPr/>
          </p:nvSpPr>
          <p:spPr>
            <a:xfrm>
              <a:off x="5272000" y="3633200"/>
              <a:ext cx="238750" cy="64275"/>
            </a:xfrm>
            <a:custGeom>
              <a:avLst/>
              <a:gdLst/>
              <a:ahLst/>
              <a:cxnLst/>
              <a:rect l="l" t="t" r="r" b="b"/>
              <a:pathLst>
                <a:path w="9550" h="2571" extrusionOk="0">
                  <a:moveTo>
                    <a:pt x="4205" y="1"/>
                  </a:moveTo>
                  <a:cubicBezTo>
                    <a:pt x="2734" y="1"/>
                    <a:pt x="1254" y="467"/>
                    <a:pt x="1" y="1427"/>
                  </a:cubicBezTo>
                  <a:lnTo>
                    <a:pt x="1108" y="2535"/>
                  </a:lnTo>
                  <a:cubicBezTo>
                    <a:pt x="1527" y="2451"/>
                    <a:pt x="1953" y="2409"/>
                    <a:pt x="2379" y="2409"/>
                  </a:cubicBezTo>
                  <a:cubicBezTo>
                    <a:pt x="2861" y="2409"/>
                    <a:pt x="3343" y="2463"/>
                    <a:pt x="3811" y="2570"/>
                  </a:cubicBezTo>
                  <a:cubicBezTo>
                    <a:pt x="4442" y="2225"/>
                    <a:pt x="5013" y="1963"/>
                    <a:pt x="5454" y="1928"/>
                  </a:cubicBezTo>
                  <a:cubicBezTo>
                    <a:pt x="5531" y="1921"/>
                    <a:pt x="5616" y="1918"/>
                    <a:pt x="5707" y="1918"/>
                  </a:cubicBezTo>
                  <a:cubicBezTo>
                    <a:pt x="6630" y="1918"/>
                    <a:pt x="8228" y="2229"/>
                    <a:pt x="9549" y="2511"/>
                  </a:cubicBezTo>
                  <a:cubicBezTo>
                    <a:pt x="8179" y="859"/>
                    <a:pt x="6201" y="1"/>
                    <a:pt x="4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2" name="Google Shape;801;p19">
              <a:extLst>
                <a:ext uri="{FF2B5EF4-FFF2-40B4-BE49-F238E27FC236}">
                  <a16:creationId xmlns:a16="http://schemas.microsoft.com/office/drawing/2014/main" id="{CBC810E9-53F7-4EEE-A92B-F048E269A174}"/>
                </a:ext>
              </a:extLst>
            </p:cNvPr>
            <p:cNvSpPr/>
            <p:nvPr/>
          </p:nvSpPr>
          <p:spPr>
            <a:xfrm>
              <a:off x="5475900" y="3943900"/>
              <a:ext cx="3300" cy="4500"/>
            </a:xfrm>
            <a:custGeom>
              <a:avLst/>
              <a:gdLst/>
              <a:ahLst/>
              <a:cxnLst/>
              <a:rect l="l" t="t" r="r" b="b"/>
              <a:pathLst>
                <a:path w="132" h="180" extrusionOk="0">
                  <a:moveTo>
                    <a:pt x="36" y="1"/>
                  </a:moveTo>
                  <a:lnTo>
                    <a:pt x="0" y="13"/>
                  </a:lnTo>
                  <a:cubicBezTo>
                    <a:pt x="24" y="72"/>
                    <a:pt x="48" y="132"/>
                    <a:pt x="60" y="179"/>
                  </a:cubicBezTo>
                  <a:lnTo>
                    <a:pt x="131" y="132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3" name="Google Shape;802;p19">
              <a:extLst>
                <a:ext uri="{FF2B5EF4-FFF2-40B4-BE49-F238E27FC236}">
                  <a16:creationId xmlns:a16="http://schemas.microsoft.com/office/drawing/2014/main" id="{EF8C3D6D-69DC-458C-92C3-2B3BFB895CA3}"/>
                </a:ext>
              </a:extLst>
            </p:cNvPr>
            <p:cNvSpPr/>
            <p:nvPr/>
          </p:nvSpPr>
          <p:spPr>
            <a:xfrm>
              <a:off x="5197300" y="3745075"/>
              <a:ext cx="139325" cy="147075"/>
            </a:xfrm>
            <a:custGeom>
              <a:avLst/>
              <a:gdLst/>
              <a:ahLst/>
              <a:cxnLst/>
              <a:rect l="l" t="t" r="r" b="b"/>
              <a:pathLst>
                <a:path w="5573" h="5883" extrusionOk="0">
                  <a:moveTo>
                    <a:pt x="726" y="0"/>
                  </a:moveTo>
                  <a:lnTo>
                    <a:pt x="726" y="0"/>
                  </a:lnTo>
                  <a:cubicBezTo>
                    <a:pt x="0" y="1882"/>
                    <a:pt x="143" y="3977"/>
                    <a:pt x="1096" y="5763"/>
                  </a:cubicBezTo>
                  <a:lnTo>
                    <a:pt x="1131" y="5775"/>
                  </a:lnTo>
                  <a:cubicBezTo>
                    <a:pt x="1215" y="5811"/>
                    <a:pt x="1310" y="5846"/>
                    <a:pt x="1417" y="5882"/>
                  </a:cubicBezTo>
                  <a:cubicBezTo>
                    <a:pt x="1298" y="5704"/>
                    <a:pt x="1274" y="5477"/>
                    <a:pt x="1346" y="5263"/>
                  </a:cubicBezTo>
                  <a:cubicBezTo>
                    <a:pt x="1477" y="4846"/>
                    <a:pt x="2822" y="3691"/>
                    <a:pt x="4108" y="2679"/>
                  </a:cubicBezTo>
                  <a:cubicBezTo>
                    <a:pt x="3241" y="2317"/>
                    <a:pt x="2323" y="2218"/>
                    <a:pt x="1383" y="2218"/>
                  </a:cubicBezTo>
                  <a:cubicBezTo>
                    <a:pt x="1213" y="2218"/>
                    <a:pt x="1041" y="2221"/>
                    <a:pt x="869" y="2227"/>
                  </a:cubicBezTo>
                  <a:cubicBezTo>
                    <a:pt x="865" y="2227"/>
                    <a:pt x="862" y="2227"/>
                    <a:pt x="858" y="2227"/>
                  </a:cubicBezTo>
                  <a:cubicBezTo>
                    <a:pt x="726" y="2227"/>
                    <a:pt x="718" y="2024"/>
                    <a:pt x="857" y="2013"/>
                  </a:cubicBezTo>
                  <a:cubicBezTo>
                    <a:pt x="1206" y="1950"/>
                    <a:pt x="1558" y="1919"/>
                    <a:pt x="1909" y="1919"/>
                  </a:cubicBezTo>
                  <a:cubicBezTo>
                    <a:pt x="2756" y="1919"/>
                    <a:pt x="3595" y="2100"/>
                    <a:pt x="4370" y="2453"/>
                  </a:cubicBezTo>
                  <a:cubicBezTo>
                    <a:pt x="4822" y="2108"/>
                    <a:pt x="5227" y="1786"/>
                    <a:pt x="5572" y="1524"/>
                  </a:cubicBezTo>
                  <a:lnTo>
                    <a:pt x="5382" y="1334"/>
                  </a:lnTo>
                  <a:cubicBezTo>
                    <a:pt x="4701" y="1598"/>
                    <a:pt x="3794" y="1871"/>
                    <a:pt x="2972" y="1871"/>
                  </a:cubicBezTo>
                  <a:cubicBezTo>
                    <a:pt x="2832" y="1871"/>
                    <a:pt x="2694" y="1863"/>
                    <a:pt x="2560" y="1846"/>
                  </a:cubicBezTo>
                  <a:cubicBezTo>
                    <a:pt x="1727" y="1739"/>
                    <a:pt x="1119" y="834"/>
                    <a:pt x="726" y="0"/>
                  </a:cubicBezTo>
                  <a:close/>
                </a:path>
              </a:pathLst>
            </a:custGeom>
            <a:solidFill>
              <a:srgbClr val="08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4" name="Google Shape;803;p19">
              <a:extLst>
                <a:ext uri="{FF2B5EF4-FFF2-40B4-BE49-F238E27FC236}">
                  <a16:creationId xmlns:a16="http://schemas.microsoft.com/office/drawing/2014/main" id="{3A11A2EC-8C99-4793-B6AC-41E02248C054}"/>
                </a:ext>
              </a:extLst>
            </p:cNvPr>
            <p:cNvSpPr/>
            <p:nvPr/>
          </p:nvSpPr>
          <p:spPr>
            <a:xfrm>
              <a:off x="5106800" y="3677800"/>
              <a:ext cx="90825" cy="163150"/>
            </a:xfrm>
            <a:custGeom>
              <a:avLst/>
              <a:gdLst/>
              <a:ahLst/>
              <a:cxnLst/>
              <a:rect l="l" t="t" r="r" b="b"/>
              <a:pathLst>
                <a:path w="3633" h="6526" extrusionOk="0">
                  <a:moveTo>
                    <a:pt x="1310" y="1"/>
                  </a:moveTo>
                  <a:cubicBezTo>
                    <a:pt x="453" y="1584"/>
                    <a:pt x="1" y="3358"/>
                    <a:pt x="1" y="5156"/>
                  </a:cubicBezTo>
                  <a:cubicBezTo>
                    <a:pt x="1" y="5323"/>
                    <a:pt x="1" y="5489"/>
                    <a:pt x="13" y="5644"/>
                  </a:cubicBezTo>
                  <a:lnTo>
                    <a:pt x="2453" y="6311"/>
                  </a:lnTo>
                  <a:cubicBezTo>
                    <a:pt x="2453" y="6311"/>
                    <a:pt x="2501" y="6394"/>
                    <a:pt x="2584" y="6525"/>
                  </a:cubicBezTo>
                  <a:cubicBezTo>
                    <a:pt x="2513" y="6073"/>
                    <a:pt x="2477" y="5620"/>
                    <a:pt x="2477" y="5156"/>
                  </a:cubicBezTo>
                  <a:cubicBezTo>
                    <a:pt x="2477" y="3668"/>
                    <a:pt x="2870" y="2203"/>
                    <a:pt x="3632" y="929"/>
                  </a:cubicBezTo>
                  <a:cubicBezTo>
                    <a:pt x="2846" y="632"/>
                    <a:pt x="1965" y="275"/>
                    <a:pt x="1310" y="1"/>
                  </a:cubicBezTo>
                  <a:close/>
                </a:path>
              </a:pathLst>
            </a:custGeom>
            <a:solidFill>
              <a:srgbClr val="08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5" name="Google Shape;804;p19">
              <a:extLst>
                <a:ext uri="{FF2B5EF4-FFF2-40B4-BE49-F238E27FC236}">
                  <a16:creationId xmlns:a16="http://schemas.microsoft.com/office/drawing/2014/main" id="{A0D5DF37-3F4A-46B3-AD3B-C183064168F1}"/>
                </a:ext>
              </a:extLst>
            </p:cNvPr>
            <p:cNvSpPr/>
            <p:nvPr/>
          </p:nvSpPr>
          <p:spPr>
            <a:xfrm>
              <a:off x="5215150" y="3793050"/>
              <a:ext cx="91400" cy="19025"/>
            </a:xfrm>
            <a:custGeom>
              <a:avLst/>
              <a:gdLst/>
              <a:ahLst/>
              <a:cxnLst/>
              <a:rect l="l" t="t" r="r" b="b"/>
              <a:pathLst>
                <a:path w="3656" h="761" extrusionOk="0">
                  <a:moveTo>
                    <a:pt x="1190" y="0"/>
                  </a:moveTo>
                  <a:cubicBezTo>
                    <a:pt x="841" y="0"/>
                    <a:pt x="491" y="31"/>
                    <a:pt x="143" y="94"/>
                  </a:cubicBezTo>
                  <a:cubicBezTo>
                    <a:pt x="1" y="106"/>
                    <a:pt x="12" y="320"/>
                    <a:pt x="155" y="320"/>
                  </a:cubicBezTo>
                  <a:cubicBezTo>
                    <a:pt x="359" y="311"/>
                    <a:pt x="562" y="306"/>
                    <a:pt x="763" y="306"/>
                  </a:cubicBezTo>
                  <a:cubicBezTo>
                    <a:pt x="1670" y="306"/>
                    <a:pt x="2556" y="410"/>
                    <a:pt x="3394" y="760"/>
                  </a:cubicBezTo>
                  <a:lnTo>
                    <a:pt x="3656" y="546"/>
                  </a:lnTo>
                  <a:cubicBezTo>
                    <a:pt x="2880" y="183"/>
                    <a:pt x="2038" y="0"/>
                    <a:pt x="1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6" name="Google Shape;805;p19">
              <a:extLst>
                <a:ext uri="{FF2B5EF4-FFF2-40B4-BE49-F238E27FC236}">
                  <a16:creationId xmlns:a16="http://schemas.microsoft.com/office/drawing/2014/main" id="{E57455FE-1292-4C1E-85EC-029557BCADCC}"/>
                </a:ext>
              </a:extLst>
            </p:cNvPr>
            <p:cNvSpPr/>
            <p:nvPr/>
          </p:nvSpPr>
          <p:spPr>
            <a:xfrm>
              <a:off x="5344025" y="3939450"/>
              <a:ext cx="49750" cy="31575"/>
            </a:xfrm>
            <a:custGeom>
              <a:avLst/>
              <a:gdLst/>
              <a:ahLst/>
              <a:cxnLst/>
              <a:rect l="l" t="t" r="r" b="b"/>
              <a:pathLst>
                <a:path w="1990" h="1263" extrusionOk="0">
                  <a:moveTo>
                    <a:pt x="1787" y="0"/>
                  </a:moveTo>
                  <a:cubicBezTo>
                    <a:pt x="1239" y="226"/>
                    <a:pt x="668" y="381"/>
                    <a:pt x="84" y="476"/>
                  </a:cubicBezTo>
                  <a:cubicBezTo>
                    <a:pt x="49" y="476"/>
                    <a:pt x="25" y="465"/>
                    <a:pt x="13" y="453"/>
                  </a:cubicBezTo>
                  <a:lnTo>
                    <a:pt x="13" y="453"/>
                  </a:lnTo>
                  <a:cubicBezTo>
                    <a:pt x="1" y="572"/>
                    <a:pt x="1" y="1238"/>
                    <a:pt x="1037" y="1262"/>
                  </a:cubicBezTo>
                  <a:cubicBezTo>
                    <a:pt x="1358" y="1250"/>
                    <a:pt x="1680" y="1215"/>
                    <a:pt x="1989" y="1143"/>
                  </a:cubicBezTo>
                  <a:cubicBezTo>
                    <a:pt x="1906" y="774"/>
                    <a:pt x="1835" y="381"/>
                    <a:pt x="1787" y="0"/>
                  </a:cubicBezTo>
                  <a:close/>
                </a:path>
              </a:pathLst>
            </a:custGeom>
            <a:solidFill>
              <a:srgbClr val="F7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7" name="Google Shape;806;p19">
              <a:extLst>
                <a:ext uri="{FF2B5EF4-FFF2-40B4-BE49-F238E27FC236}">
                  <a16:creationId xmlns:a16="http://schemas.microsoft.com/office/drawing/2014/main" id="{0DE41390-B5BE-4ECE-84ED-6B8439D5F6F9}"/>
                </a:ext>
              </a:extLst>
            </p:cNvPr>
            <p:cNvSpPr/>
            <p:nvPr/>
          </p:nvSpPr>
          <p:spPr>
            <a:xfrm>
              <a:off x="5474400" y="3940925"/>
              <a:ext cx="2425" cy="3300"/>
            </a:xfrm>
            <a:custGeom>
              <a:avLst/>
              <a:gdLst/>
              <a:ahLst/>
              <a:cxnLst/>
              <a:rect l="l" t="t" r="r" b="b"/>
              <a:pathLst>
                <a:path w="97" h="132" extrusionOk="0">
                  <a:moveTo>
                    <a:pt x="1" y="1"/>
                  </a:moveTo>
                  <a:cubicBezTo>
                    <a:pt x="25" y="48"/>
                    <a:pt x="37" y="96"/>
                    <a:pt x="60" y="132"/>
                  </a:cubicBezTo>
                  <a:lnTo>
                    <a:pt x="96" y="120"/>
                  </a:lnTo>
                  <a:cubicBezTo>
                    <a:pt x="60" y="84"/>
                    <a:pt x="37" y="48"/>
                    <a:pt x="1" y="1"/>
                  </a:cubicBezTo>
                  <a:close/>
                </a:path>
              </a:pathLst>
            </a:custGeom>
            <a:solidFill>
              <a:srgbClr val="DB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8" name="Google Shape;807;p19">
              <a:extLst>
                <a:ext uri="{FF2B5EF4-FFF2-40B4-BE49-F238E27FC236}">
                  <a16:creationId xmlns:a16="http://schemas.microsoft.com/office/drawing/2014/main" id="{388DDDC9-F5AF-4DC5-AD0E-03B0DFDB8666}"/>
                </a:ext>
              </a:extLst>
            </p:cNvPr>
            <p:cNvSpPr/>
            <p:nvPr/>
          </p:nvSpPr>
          <p:spPr>
            <a:xfrm>
              <a:off x="5559850" y="3693575"/>
              <a:ext cx="88125" cy="192900"/>
            </a:xfrm>
            <a:custGeom>
              <a:avLst/>
              <a:gdLst/>
              <a:ahLst/>
              <a:cxnLst/>
              <a:rect l="l" t="t" r="r" b="b"/>
              <a:pathLst>
                <a:path w="3525" h="7716" extrusionOk="0">
                  <a:moveTo>
                    <a:pt x="2524" y="1"/>
                  </a:moveTo>
                  <a:cubicBezTo>
                    <a:pt x="1560" y="239"/>
                    <a:pt x="476" y="477"/>
                    <a:pt x="0" y="489"/>
                  </a:cubicBezTo>
                  <a:cubicBezTo>
                    <a:pt x="679" y="1715"/>
                    <a:pt x="1048" y="3108"/>
                    <a:pt x="1048" y="4525"/>
                  </a:cubicBezTo>
                  <a:cubicBezTo>
                    <a:pt x="1048" y="5620"/>
                    <a:pt x="833" y="6704"/>
                    <a:pt x="417" y="7716"/>
                  </a:cubicBezTo>
                  <a:cubicBezTo>
                    <a:pt x="1274" y="6954"/>
                    <a:pt x="2024" y="6204"/>
                    <a:pt x="2250" y="6097"/>
                  </a:cubicBezTo>
                  <a:cubicBezTo>
                    <a:pt x="2393" y="6025"/>
                    <a:pt x="2893" y="5847"/>
                    <a:pt x="3465" y="5644"/>
                  </a:cubicBezTo>
                  <a:cubicBezTo>
                    <a:pt x="3500" y="5275"/>
                    <a:pt x="3524" y="4906"/>
                    <a:pt x="3524" y="4537"/>
                  </a:cubicBezTo>
                  <a:cubicBezTo>
                    <a:pt x="3524" y="2965"/>
                    <a:pt x="3179" y="1418"/>
                    <a:pt x="2524" y="1"/>
                  </a:cubicBezTo>
                  <a:close/>
                </a:path>
              </a:pathLst>
            </a:custGeom>
            <a:solidFill>
              <a:srgbClr val="F7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9" name="Google Shape;808;p19">
              <a:extLst>
                <a:ext uri="{FF2B5EF4-FFF2-40B4-BE49-F238E27FC236}">
                  <a16:creationId xmlns:a16="http://schemas.microsoft.com/office/drawing/2014/main" id="{448E1406-E29B-4247-901D-C30A196A4D10}"/>
                </a:ext>
              </a:extLst>
            </p:cNvPr>
            <p:cNvSpPr/>
            <p:nvPr/>
          </p:nvSpPr>
          <p:spPr>
            <a:xfrm>
              <a:off x="5367550" y="3681150"/>
              <a:ext cx="195000" cy="192250"/>
            </a:xfrm>
            <a:custGeom>
              <a:avLst/>
              <a:gdLst/>
              <a:ahLst/>
              <a:cxnLst/>
              <a:rect l="l" t="t" r="r" b="b"/>
              <a:pathLst>
                <a:path w="7800" h="7690" extrusionOk="0">
                  <a:moveTo>
                    <a:pt x="1888" y="0"/>
                  </a:moveTo>
                  <a:cubicBezTo>
                    <a:pt x="1796" y="0"/>
                    <a:pt x="1710" y="3"/>
                    <a:pt x="1632" y="10"/>
                  </a:cubicBezTo>
                  <a:cubicBezTo>
                    <a:pt x="1191" y="45"/>
                    <a:pt x="620" y="307"/>
                    <a:pt x="1" y="652"/>
                  </a:cubicBezTo>
                  <a:cubicBezTo>
                    <a:pt x="524" y="772"/>
                    <a:pt x="1036" y="950"/>
                    <a:pt x="1525" y="1153"/>
                  </a:cubicBezTo>
                  <a:cubicBezTo>
                    <a:pt x="2322" y="1486"/>
                    <a:pt x="2668" y="2200"/>
                    <a:pt x="3453" y="3105"/>
                  </a:cubicBezTo>
                  <a:cubicBezTo>
                    <a:pt x="4037" y="3796"/>
                    <a:pt x="5204" y="4534"/>
                    <a:pt x="4704" y="5046"/>
                  </a:cubicBezTo>
                  <a:cubicBezTo>
                    <a:pt x="4598" y="5151"/>
                    <a:pt x="4445" y="5197"/>
                    <a:pt x="4263" y="5197"/>
                  </a:cubicBezTo>
                  <a:cubicBezTo>
                    <a:pt x="3561" y="5197"/>
                    <a:pt x="2418" y="4525"/>
                    <a:pt x="1822" y="4034"/>
                  </a:cubicBezTo>
                  <a:cubicBezTo>
                    <a:pt x="1322" y="3629"/>
                    <a:pt x="596" y="3474"/>
                    <a:pt x="120" y="3427"/>
                  </a:cubicBezTo>
                  <a:lnTo>
                    <a:pt x="120" y="3427"/>
                  </a:lnTo>
                  <a:lnTo>
                    <a:pt x="4203" y="7522"/>
                  </a:lnTo>
                  <a:cubicBezTo>
                    <a:pt x="4180" y="7475"/>
                    <a:pt x="4168" y="7415"/>
                    <a:pt x="4156" y="7368"/>
                  </a:cubicBezTo>
                  <a:cubicBezTo>
                    <a:pt x="4156" y="7006"/>
                    <a:pt x="4495" y="6610"/>
                    <a:pt x="4873" y="6610"/>
                  </a:cubicBezTo>
                  <a:cubicBezTo>
                    <a:pt x="4943" y="6610"/>
                    <a:pt x="5014" y="6624"/>
                    <a:pt x="5085" y="6653"/>
                  </a:cubicBezTo>
                  <a:cubicBezTo>
                    <a:pt x="5692" y="6939"/>
                    <a:pt x="6263" y="7296"/>
                    <a:pt x="6811" y="7689"/>
                  </a:cubicBezTo>
                  <a:cubicBezTo>
                    <a:pt x="7799" y="5308"/>
                    <a:pt x="7382" y="2581"/>
                    <a:pt x="5739" y="593"/>
                  </a:cubicBezTo>
                  <a:cubicBezTo>
                    <a:pt x="4418" y="311"/>
                    <a:pt x="2820" y="0"/>
                    <a:pt x="1888" y="0"/>
                  </a:cubicBezTo>
                  <a:close/>
                </a:path>
              </a:pathLst>
            </a:custGeom>
            <a:solidFill>
              <a:srgbClr val="F7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0" name="Google Shape;809;p19">
              <a:extLst>
                <a:ext uri="{FF2B5EF4-FFF2-40B4-BE49-F238E27FC236}">
                  <a16:creationId xmlns:a16="http://schemas.microsoft.com/office/drawing/2014/main" id="{D6C5ECF6-F932-463B-8825-FEDA33A0D570}"/>
                </a:ext>
              </a:extLst>
            </p:cNvPr>
            <p:cNvSpPr/>
            <p:nvPr/>
          </p:nvSpPr>
          <p:spPr>
            <a:xfrm>
              <a:off x="5305050" y="3861150"/>
              <a:ext cx="143500" cy="89650"/>
            </a:xfrm>
            <a:custGeom>
              <a:avLst/>
              <a:gdLst/>
              <a:ahLst/>
              <a:cxnLst/>
              <a:rect l="l" t="t" r="r" b="b"/>
              <a:pathLst>
                <a:path w="5740" h="3586" extrusionOk="0">
                  <a:moveTo>
                    <a:pt x="4382" y="1"/>
                  </a:moveTo>
                  <a:cubicBezTo>
                    <a:pt x="3048" y="1025"/>
                    <a:pt x="1584" y="1906"/>
                    <a:pt x="48" y="2596"/>
                  </a:cubicBezTo>
                  <a:cubicBezTo>
                    <a:pt x="36" y="2608"/>
                    <a:pt x="12" y="2608"/>
                    <a:pt x="0" y="2608"/>
                  </a:cubicBezTo>
                  <a:cubicBezTo>
                    <a:pt x="0" y="2630"/>
                    <a:pt x="181" y="3585"/>
                    <a:pt x="1242" y="3585"/>
                  </a:cubicBezTo>
                  <a:cubicBezTo>
                    <a:pt x="1337" y="3585"/>
                    <a:pt x="1439" y="3577"/>
                    <a:pt x="1548" y="3561"/>
                  </a:cubicBezTo>
                  <a:cubicBezTo>
                    <a:pt x="1536" y="3525"/>
                    <a:pt x="1548" y="3501"/>
                    <a:pt x="1584" y="3489"/>
                  </a:cubicBezTo>
                  <a:cubicBezTo>
                    <a:pt x="2143" y="3216"/>
                    <a:pt x="2727" y="2966"/>
                    <a:pt x="3298" y="2727"/>
                  </a:cubicBezTo>
                  <a:cubicBezTo>
                    <a:pt x="3274" y="2346"/>
                    <a:pt x="3286" y="2025"/>
                    <a:pt x="3358" y="1918"/>
                  </a:cubicBezTo>
                  <a:cubicBezTo>
                    <a:pt x="3485" y="1742"/>
                    <a:pt x="3720" y="1637"/>
                    <a:pt x="3945" y="1637"/>
                  </a:cubicBezTo>
                  <a:cubicBezTo>
                    <a:pt x="4100" y="1637"/>
                    <a:pt x="4251" y="1687"/>
                    <a:pt x="4358" y="1799"/>
                  </a:cubicBezTo>
                  <a:cubicBezTo>
                    <a:pt x="4334" y="1692"/>
                    <a:pt x="4346" y="1584"/>
                    <a:pt x="4370" y="1477"/>
                  </a:cubicBezTo>
                  <a:cubicBezTo>
                    <a:pt x="4493" y="1224"/>
                    <a:pt x="4798" y="1040"/>
                    <a:pt x="5086" y="1040"/>
                  </a:cubicBezTo>
                  <a:cubicBezTo>
                    <a:pt x="5245" y="1040"/>
                    <a:pt x="5399" y="1096"/>
                    <a:pt x="5513" y="1227"/>
                  </a:cubicBezTo>
                  <a:cubicBezTo>
                    <a:pt x="5572" y="1287"/>
                    <a:pt x="5644" y="1382"/>
                    <a:pt x="5739" y="1501"/>
                  </a:cubicBezTo>
                  <a:cubicBezTo>
                    <a:pt x="5691" y="1418"/>
                    <a:pt x="5656" y="1334"/>
                    <a:pt x="5632" y="1251"/>
                  </a:cubicBezTo>
                  <a:lnTo>
                    <a:pt x="4382" y="1"/>
                  </a:lnTo>
                  <a:close/>
                </a:path>
              </a:pathLst>
            </a:custGeom>
            <a:solidFill>
              <a:srgbClr val="F7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1" name="Google Shape;810;p19">
              <a:extLst>
                <a:ext uri="{FF2B5EF4-FFF2-40B4-BE49-F238E27FC236}">
                  <a16:creationId xmlns:a16="http://schemas.microsoft.com/office/drawing/2014/main" id="{B3D743AC-25BE-462A-AD9F-10AF93276212}"/>
                </a:ext>
              </a:extLst>
            </p:cNvPr>
            <p:cNvSpPr/>
            <p:nvPr/>
          </p:nvSpPr>
          <p:spPr>
            <a:xfrm>
              <a:off x="5229150" y="3783175"/>
              <a:ext cx="183675" cy="144000"/>
            </a:xfrm>
            <a:custGeom>
              <a:avLst/>
              <a:gdLst/>
              <a:ahLst/>
              <a:cxnLst/>
              <a:rect l="l" t="t" r="r" b="b"/>
              <a:pathLst>
                <a:path w="7347" h="5760" extrusionOk="0">
                  <a:moveTo>
                    <a:pt x="4298" y="0"/>
                  </a:moveTo>
                  <a:cubicBezTo>
                    <a:pt x="3953" y="262"/>
                    <a:pt x="3548" y="596"/>
                    <a:pt x="3096" y="941"/>
                  </a:cubicBezTo>
                  <a:lnTo>
                    <a:pt x="2834" y="1155"/>
                  </a:lnTo>
                  <a:cubicBezTo>
                    <a:pt x="1548" y="2179"/>
                    <a:pt x="203" y="3334"/>
                    <a:pt x="72" y="3751"/>
                  </a:cubicBezTo>
                  <a:cubicBezTo>
                    <a:pt x="0" y="3953"/>
                    <a:pt x="24" y="4180"/>
                    <a:pt x="143" y="4370"/>
                  </a:cubicBezTo>
                  <a:cubicBezTo>
                    <a:pt x="343" y="4681"/>
                    <a:pt x="763" y="4839"/>
                    <a:pt x="997" y="4839"/>
                  </a:cubicBezTo>
                  <a:cubicBezTo>
                    <a:pt x="1042" y="4839"/>
                    <a:pt x="1079" y="4834"/>
                    <a:pt x="1107" y="4823"/>
                  </a:cubicBezTo>
                  <a:cubicBezTo>
                    <a:pt x="1274" y="5120"/>
                    <a:pt x="1512" y="5370"/>
                    <a:pt x="1810" y="5537"/>
                  </a:cubicBezTo>
                  <a:cubicBezTo>
                    <a:pt x="2103" y="5684"/>
                    <a:pt x="2418" y="5760"/>
                    <a:pt x="2743" y="5760"/>
                  </a:cubicBezTo>
                  <a:cubicBezTo>
                    <a:pt x="2840" y="5760"/>
                    <a:pt x="2938" y="5753"/>
                    <a:pt x="3036" y="5739"/>
                  </a:cubicBezTo>
                  <a:cubicBezTo>
                    <a:pt x="3001" y="5739"/>
                    <a:pt x="2989" y="5704"/>
                    <a:pt x="3048" y="5656"/>
                  </a:cubicBezTo>
                  <a:cubicBezTo>
                    <a:pt x="4405" y="4632"/>
                    <a:pt x="5929" y="3930"/>
                    <a:pt x="7346" y="3048"/>
                  </a:cubicBezTo>
                  <a:lnTo>
                    <a:pt x="5644" y="1346"/>
                  </a:lnTo>
                  <a:cubicBezTo>
                    <a:pt x="4929" y="1917"/>
                    <a:pt x="4215" y="2489"/>
                    <a:pt x="3489" y="3048"/>
                  </a:cubicBezTo>
                  <a:cubicBezTo>
                    <a:pt x="2762" y="3608"/>
                    <a:pt x="1977" y="4382"/>
                    <a:pt x="1131" y="4811"/>
                  </a:cubicBezTo>
                  <a:cubicBezTo>
                    <a:pt x="1125" y="4814"/>
                    <a:pt x="1118" y="4815"/>
                    <a:pt x="1112" y="4815"/>
                  </a:cubicBezTo>
                  <a:cubicBezTo>
                    <a:pt x="1072" y="4815"/>
                    <a:pt x="1041" y="4758"/>
                    <a:pt x="1072" y="4727"/>
                  </a:cubicBezTo>
                  <a:cubicBezTo>
                    <a:pt x="1679" y="4001"/>
                    <a:pt x="2596" y="3441"/>
                    <a:pt x="3346" y="2870"/>
                  </a:cubicBezTo>
                  <a:cubicBezTo>
                    <a:pt x="4072" y="2310"/>
                    <a:pt x="4810" y="1786"/>
                    <a:pt x="5560" y="1263"/>
                  </a:cubicBezTo>
                  <a:lnTo>
                    <a:pt x="4298" y="0"/>
                  </a:lnTo>
                  <a:close/>
                </a:path>
              </a:pathLst>
            </a:custGeom>
            <a:solidFill>
              <a:srgbClr val="F7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2" name="Google Shape;811;p19">
              <a:extLst>
                <a:ext uri="{FF2B5EF4-FFF2-40B4-BE49-F238E27FC236}">
                  <a16:creationId xmlns:a16="http://schemas.microsoft.com/office/drawing/2014/main" id="{1524996C-406D-4882-B005-254921A4B52E}"/>
                </a:ext>
              </a:extLst>
            </p:cNvPr>
            <p:cNvSpPr/>
            <p:nvPr/>
          </p:nvSpPr>
          <p:spPr>
            <a:xfrm>
              <a:off x="5343750" y="3929325"/>
              <a:ext cx="44950" cy="22050"/>
            </a:xfrm>
            <a:custGeom>
              <a:avLst/>
              <a:gdLst/>
              <a:ahLst/>
              <a:cxnLst/>
              <a:rect l="l" t="t" r="r" b="b"/>
              <a:pathLst>
                <a:path w="1798" h="882" extrusionOk="0">
                  <a:moveTo>
                    <a:pt x="1762" y="0"/>
                  </a:moveTo>
                  <a:cubicBezTo>
                    <a:pt x="1179" y="239"/>
                    <a:pt x="607" y="489"/>
                    <a:pt x="36" y="762"/>
                  </a:cubicBezTo>
                  <a:cubicBezTo>
                    <a:pt x="12" y="774"/>
                    <a:pt x="0" y="798"/>
                    <a:pt x="12" y="834"/>
                  </a:cubicBezTo>
                  <a:cubicBezTo>
                    <a:pt x="12" y="846"/>
                    <a:pt x="12" y="846"/>
                    <a:pt x="24" y="858"/>
                  </a:cubicBezTo>
                  <a:cubicBezTo>
                    <a:pt x="36" y="870"/>
                    <a:pt x="60" y="881"/>
                    <a:pt x="95" y="881"/>
                  </a:cubicBezTo>
                  <a:cubicBezTo>
                    <a:pt x="679" y="786"/>
                    <a:pt x="1250" y="631"/>
                    <a:pt x="1798" y="405"/>
                  </a:cubicBezTo>
                  <a:cubicBezTo>
                    <a:pt x="1786" y="262"/>
                    <a:pt x="1762" y="131"/>
                    <a:pt x="17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3" name="Google Shape;812;p19">
              <a:extLst>
                <a:ext uri="{FF2B5EF4-FFF2-40B4-BE49-F238E27FC236}">
                  <a16:creationId xmlns:a16="http://schemas.microsoft.com/office/drawing/2014/main" id="{6444091A-7445-4166-A0C4-8156CDCBF09A}"/>
                </a:ext>
              </a:extLst>
            </p:cNvPr>
            <p:cNvSpPr/>
            <p:nvPr/>
          </p:nvSpPr>
          <p:spPr>
            <a:xfrm>
              <a:off x="5303850" y="3859375"/>
              <a:ext cx="111050" cy="67000"/>
            </a:xfrm>
            <a:custGeom>
              <a:avLst/>
              <a:gdLst/>
              <a:ahLst/>
              <a:cxnLst/>
              <a:rect l="l" t="t" r="r" b="b"/>
              <a:pathLst>
                <a:path w="4442" h="2680" extrusionOk="0">
                  <a:moveTo>
                    <a:pt x="4358" y="0"/>
                  </a:moveTo>
                  <a:cubicBezTo>
                    <a:pt x="2941" y="870"/>
                    <a:pt x="1417" y="1584"/>
                    <a:pt x="60" y="2608"/>
                  </a:cubicBezTo>
                  <a:cubicBezTo>
                    <a:pt x="1" y="2644"/>
                    <a:pt x="13" y="2679"/>
                    <a:pt x="48" y="2679"/>
                  </a:cubicBezTo>
                  <a:lnTo>
                    <a:pt x="60" y="2679"/>
                  </a:lnTo>
                  <a:cubicBezTo>
                    <a:pt x="72" y="2679"/>
                    <a:pt x="84" y="2679"/>
                    <a:pt x="108" y="2667"/>
                  </a:cubicBezTo>
                  <a:cubicBezTo>
                    <a:pt x="1644" y="1977"/>
                    <a:pt x="3096" y="1096"/>
                    <a:pt x="4442" y="72"/>
                  </a:cubicBezTo>
                  <a:lnTo>
                    <a:pt x="4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4" name="Google Shape;813;p19">
              <a:extLst>
                <a:ext uri="{FF2B5EF4-FFF2-40B4-BE49-F238E27FC236}">
                  <a16:creationId xmlns:a16="http://schemas.microsoft.com/office/drawing/2014/main" id="{20C3245F-DC11-467A-9917-ACE6586F6FA1}"/>
                </a:ext>
              </a:extLst>
            </p:cNvPr>
            <p:cNvSpPr/>
            <p:nvPr/>
          </p:nvSpPr>
          <p:spPr>
            <a:xfrm>
              <a:off x="5255200" y="3814425"/>
              <a:ext cx="115050" cy="88975"/>
            </a:xfrm>
            <a:custGeom>
              <a:avLst/>
              <a:gdLst/>
              <a:ahLst/>
              <a:cxnLst/>
              <a:rect l="l" t="t" r="r" b="b"/>
              <a:pathLst>
                <a:path w="4602" h="3559" extrusionOk="0">
                  <a:moveTo>
                    <a:pt x="4518" y="1"/>
                  </a:moveTo>
                  <a:cubicBezTo>
                    <a:pt x="3768" y="525"/>
                    <a:pt x="3030" y="1060"/>
                    <a:pt x="2304" y="1608"/>
                  </a:cubicBezTo>
                  <a:cubicBezTo>
                    <a:pt x="1554" y="2191"/>
                    <a:pt x="637" y="2739"/>
                    <a:pt x="30" y="3477"/>
                  </a:cubicBezTo>
                  <a:cubicBezTo>
                    <a:pt x="1" y="3506"/>
                    <a:pt x="26" y="3558"/>
                    <a:pt x="63" y="3558"/>
                  </a:cubicBezTo>
                  <a:cubicBezTo>
                    <a:pt x="71" y="3558"/>
                    <a:pt x="80" y="3556"/>
                    <a:pt x="89" y="3549"/>
                  </a:cubicBezTo>
                  <a:cubicBezTo>
                    <a:pt x="935" y="3120"/>
                    <a:pt x="1697" y="2370"/>
                    <a:pt x="2447" y="1787"/>
                  </a:cubicBezTo>
                  <a:cubicBezTo>
                    <a:pt x="3185" y="1203"/>
                    <a:pt x="3887" y="655"/>
                    <a:pt x="4602" y="96"/>
                  </a:cubicBezTo>
                  <a:lnTo>
                    <a:pt x="45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5" name="Google Shape;814;p19">
              <a:extLst>
                <a:ext uri="{FF2B5EF4-FFF2-40B4-BE49-F238E27FC236}">
                  <a16:creationId xmlns:a16="http://schemas.microsoft.com/office/drawing/2014/main" id="{06989D94-0EEF-4EF9-8B64-E2EC628109E5}"/>
                </a:ext>
              </a:extLst>
            </p:cNvPr>
            <p:cNvSpPr/>
            <p:nvPr/>
          </p:nvSpPr>
          <p:spPr>
            <a:xfrm>
              <a:off x="5215150" y="3705775"/>
              <a:ext cx="116700" cy="86075"/>
            </a:xfrm>
            <a:custGeom>
              <a:avLst/>
              <a:gdLst/>
              <a:ahLst/>
              <a:cxnLst/>
              <a:rect l="l" t="t" r="r" b="b"/>
              <a:pathLst>
                <a:path w="4668" h="3443" extrusionOk="0">
                  <a:moveTo>
                    <a:pt x="1775" y="1"/>
                  </a:moveTo>
                  <a:cubicBezTo>
                    <a:pt x="1441" y="60"/>
                    <a:pt x="1108" y="84"/>
                    <a:pt x="774" y="108"/>
                  </a:cubicBezTo>
                  <a:cubicBezTo>
                    <a:pt x="453" y="560"/>
                    <a:pt x="203" y="1049"/>
                    <a:pt x="1" y="1561"/>
                  </a:cubicBezTo>
                  <a:cubicBezTo>
                    <a:pt x="393" y="2406"/>
                    <a:pt x="1013" y="3311"/>
                    <a:pt x="1834" y="3418"/>
                  </a:cubicBezTo>
                  <a:cubicBezTo>
                    <a:pt x="1967" y="3435"/>
                    <a:pt x="2103" y="3443"/>
                    <a:pt x="2241" y="3443"/>
                  </a:cubicBezTo>
                  <a:cubicBezTo>
                    <a:pt x="3072" y="3443"/>
                    <a:pt x="3984" y="3161"/>
                    <a:pt x="4668" y="2906"/>
                  </a:cubicBezTo>
                  <a:lnTo>
                    <a:pt x="1775" y="1"/>
                  </a:lnTo>
                  <a:close/>
                </a:path>
              </a:pathLst>
            </a:custGeom>
            <a:solidFill>
              <a:srgbClr val="08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6" name="Google Shape;815;p19">
              <a:extLst>
                <a:ext uri="{FF2B5EF4-FFF2-40B4-BE49-F238E27FC236}">
                  <a16:creationId xmlns:a16="http://schemas.microsoft.com/office/drawing/2014/main" id="{CABB0CEC-23DC-4137-A8D3-E6135172DAC9}"/>
                </a:ext>
              </a:extLst>
            </p:cNvPr>
            <p:cNvSpPr/>
            <p:nvPr/>
          </p:nvSpPr>
          <p:spPr>
            <a:xfrm>
              <a:off x="5299675" y="3693425"/>
              <a:ext cx="197975" cy="117700"/>
            </a:xfrm>
            <a:custGeom>
              <a:avLst/>
              <a:gdLst/>
              <a:ahLst/>
              <a:cxnLst/>
              <a:rect l="l" t="t" r="r" b="b"/>
              <a:pathLst>
                <a:path w="7919" h="4708" extrusionOk="0">
                  <a:moveTo>
                    <a:pt x="1272" y="0"/>
                  </a:moveTo>
                  <a:cubicBezTo>
                    <a:pt x="846" y="0"/>
                    <a:pt x="420" y="42"/>
                    <a:pt x="1" y="126"/>
                  </a:cubicBezTo>
                  <a:lnTo>
                    <a:pt x="2823" y="2948"/>
                  </a:lnTo>
                  <a:cubicBezTo>
                    <a:pt x="3299" y="2983"/>
                    <a:pt x="4037" y="3138"/>
                    <a:pt x="4525" y="3555"/>
                  </a:cubicBezTo>
                  <a:cubicBezTo>
                    <a:pt x="5119" y="4045"/>
                    <a:pt x="6266" y="4707"/>
                    <a:pt x="6966" y="4707"/>
                  </a:cubicBezTo>
                  <a:cubicBezTo>
                    <a:pt x="7150" y="4707"/>
                    <a:pt x="7303" y="4661"/>
                    <a:pt x="7407" y="4555"/>
                  </a:cubicBezTo>
                  <a:cubicBezTo>
                    <a:pt x="7919" y="4043"/>
                    <a:pt x="6752" y="3305"/>
                    <a:pt x="6168" y="2626"/>
                  </a:cubicBezTo>
                  <a:cubicBezTo>
                    <a:pt x="5383" y="1709"/>
                    <a:pt x="5025" y="995"/>
                    <a:pt x="4240" y="673"/>
                  </a:cubicBezTo>
                  <a:cubicBezTo>
                    <a:pt x="3740" y="459"/>
                    <a:pt x="3228" y="292"/>
                    <a:pt x="2704" y="161"/>
                  </a:cubicBezTo>
                  <a:cubicBezTo>
                    <a:pt x="2236" y="54"/>
                    <a:pt x="1754" y="0"/>
                    <a:pt x="1272" y="0"/>
                  </a:cubicBezTo>
                  <a:close/>
                </a:path>
              </a:pathLst>
            </a:custGeom>
            <a:solidFill>
              <a:srgbClr val="08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7" name="Google Shape;816;p19">
              <a:extLst>
                <a:ext uri="{FF2B5EF4-FFF2-40B4-BE49-F238E27FC236}">
                  <a16:creationId xmlns:a16="http://schemas.microsoft.com/office/drawing/2014/main" id="{3D4674B2-091D-435A-A216-9AA79B1E5608}"/>
                </a:ext>
              </a:extLst>
            </p:cNvPr>
            <p:cNvSpPr/>
            <p:nvPr/>
          </p:nvSpPr>
          <p:spPr>
            <a:xfrm>
              <a:off x="5445825" y="3892425"/>
              <a:ext cx="45575" cy="54775"/>
            </a:xfrm>
            <a:custGeom>
              <a:avLst/>
              <a:gdLst/>
              <a:ahLst/>
              <a:cxnLst/>
              <a:rect l="l" t="t" r="r" b="b"/>
              <a:pathLst>
                <a:path w="1823" h="2191" extrusionOk="0">
                  <a:moveTo>
                    <a:pt x="1" y="0"/>
                  </a:moveTo>
                  <a:cubicBezTo>
                    <a:pt x="37" y="83"/>
                    <a:pt x="72" y="167"/>
                    <a:pt x="108" y="250"/>
                  </a:cubicBezTo>
                  <a:cubicBezTo>
                    <a:pt x="501" y="786"/>
                    <a:pt x="858" y="1345"/>
                    <a:pt x="1156" y="1941"/>
                  </a:cubicBezTo>
                  <a:cubicBezTo>
                    <a:pt x="1180" y="1988"/>
                    <a:pt x="1215" y="2024"/>
                    <a:pt x="1239" y="2060"/>
                  </a:cubicBezTo>
                  <a:lnTo>
                    <a:pt x="1334" y="2191"/>
                  </a:lnTo>
                  <a:cubicBezTo>
                    <a:pt x="1501" y="2072"/>
                    <a:pt x="1668" y="1941"/>
                    <a:pt x="1823" y="181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8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8" name="Google Shape;817;p19">
              <a:extLst>
                <a:ext uri="{FF2B5EF4-FFF2-40B4-BE49-F238E27FC236}">
                  <a16:creationId xmlns:a16="http://schemas.microsoft.com/office/drawing/2014/main" id="{A17446AB-D620-49F9-B11D-CA76DFC5A493}"/>
                </a:ext>
              </a:extLst>
            </p:cNvPr>
            <p:cNvSpPr/>
            <p:nvPr/>
          </p:nvSpPr>
          <p:spPr>
            <a:xfrm>
              <a:off x="5471425" y="3846200"/>
              <a:ext cx="66125" cy="65575"/>
            </a:xfrm>
            <a:custGeom>
              <a:avLst/>
              <a:gdLst/>
              <a:ahLst/>
              <a:cxnLst/>
              <a:rect l="l" t="t" r="r" b="b"/>
              <a:pathLst>
                <a:path w="2645" h="2623" extrusionOk="0">
                  <a:moveTo>
                    <a:pt x="717" y="1"/>
                  </a:moveTo>
                  <a:cubicBezTo>
                    <a:pt x="338" y="1"/>
                    <a:pt x="1" y="400"/>
                    <a:pt x="1" y="766"/>
                  </a:cubicBezTo>
                  <a:cubicBezTo>
                    <a:pt x="1" y="825"/>
                    <a:pt x="25" y="873"/>
                    <a:pt x="48" y="920"/>
                  </a:cubicBezTo>
                  <a:lnTo>
                    <a:pt x="1751" y="2623"/>
                  </a:lnTo>
                  <a:cubicBezTo>
                    <a:pt x="2120" y="2159"/>
                    <a:pt x="2418" y="1635"/>
                    <a:pt x="2644" y="1087"/>
                  </a:cubicBezTo>
                  <a:cubicBezTo>
                    <a:pt x="2108" y="682"/>
                    <a:pt x="1525" y="337"/>
                    <a:pt x="918" y="39"/>
                  </a:cubicBezTo>
                  <a:cubicBezTo>
                    <a:pt x="851" y="13"/>
                    <a:pt x="783" y="1"/>
                    <a:pt x="717" y="1"/>
                  </a:cubicBezTo>
                  <a:close/>
                </a:path>
              </a:pathLst>
            </a:custGeom>
            <a:solidFill>
              <a:srgbClr val="08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9" name="Google Shape;818;p19">
              <a:extLst>
                <a:ext uri="{FF2B5EF4-FFF2-40B4-BE49-F238E27FC236}">
                  <a16:creationId xmlns:a16="http://schemas.microsoft.com/office/drawing/2014/main" id="{AE73E88A-5B5A-49A0-91FC-7FF1AEA349D3}"/>
                </a:ext>
              </a:extLst>
            </p:cNvPr>
            <p:cNvSpPr/>
            <p:nvPr/>
          </p:nvSpPr>
          <p:spPr>
            <a:xfrm>
              <a:off x="5413400" y="3887150"/>
              <a:ext cx="64000" cy="82375"/>
            </a:xfrm>
            <a:custGeom>
              <a:avLst/>
              <a:gdLst/>
              <a:ahLst/>
              <a:cxnLst/>
              <a:rect l="l" t="t" r="r" b="b"/>
              <a:pathLst>
                <a:path w="2560" h="3295" extrusionOk="0">
                  <a:moveTo>
                    <a:pt x="752" y="0"/>
                  </a:moveTo>
                  <a:cubicBezTo>
                    <a:pt x="464" y="0"/>
                    <a:pt x="159" y="184"/>
                    <a:pt x="36" y="437"/>
                  </a:cubicBezTo>
                  <a:cubicBezTo>
                    <a:pt x="12" y="544"/>
                    <a:pt x="0" y="652"/>
                    <a:pt x="24" y="759"/>
                  </a:cubicBezTo>
                  <a:cubicBezTo>
                    <a:pt x="60" y="794"/>
                    <a:pt x="83" y="818"/>
                    <a:pt x="107" y="854"/>
                  </a:cubicBezTo>
                  <a:cubicBezTo>
                    <a:pt x="310" y="1211"/>
                    <a:pt x="929" y="2652"/>
                    <a:pt x="953" y="3295"/>
                  </a:cubicBezTo>
                  <a:cubicBezTo>
                    <a:pt x="1512" y="3092"/>
                    <a:pt x="2060" y="2807"/>
                    <a:pt x="2560" y="2449"/>
                  </a:cubicBezTo>
                  <a:cubicBezTo>
                    <a:pt x="2536" y="2402"/>
                    <a:pt x="2512" y="2342"/>
                    <a:pt x="2489" y="2283"/>
                  </a:cubicBezTo>
                  <a:cubicBezTo>
                    <a:pt x="2465" y="2235"/>
                    <a:pt x="2465" y="2211"/>
                    <a:pt x="2441" y="2152"/>
                  </a:cubicBezTo>
                  <a:cubicBezTo>
                    <a:pt x="2143" y="1556"/>
                    <a:pt x="1798" y="997"/>
                    <a:pt x="1405" y="461"/>
                  </a:cubicBezTo>
                  <a:cubicBezTo>
                    <a:pt x="1310" y="342"/>
                    <a:pt x="1238" y="247"/>
                    <a:pt x="1179" y="187"/>
                  </a:cubicBezTo>
                  <a:cubicBezTo>
                    <a:pt x="1065" y="56"/>
                    <a:pt x="911" y="0"/>
                    <a:pt x="752" y="0"/>
                  </a:cubicBezTo>
                  <a:close/>
                </a:path>
              </a:pathLst>
            </a:custGeom>
            <a:solidFill>
              <a:srgbClr val="08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0" name="Google Shape;819;p19">
              <a:extLst>
                <a:ext uri="{FF2B5EF4-FFF2-40B4-BE49-F238E27FC236}">
                  <a16:creationId xmlns:a16="http://schemas.microsoft.com/office/drawing/2014/main" id="{E321C1FD-4921-42FE-8796-914D9AC30CB5}"/>
                </a:ext>
              </a:extLst>
            </p:cNvPr>
            <p:cNvSpPr/>
            <p:nvPr/>
          </p:nvSpPr>
          <p:spPr>
            <a:xfrm>
              <a:off x="5386900" y="3902325"/>
              <a:ext cx="50325" cy="77025"/>
            </a:xfrm>
            <a:custGeom>
              <a:avLst/>
              <a:gdLst/>
              <a:ahLst/>
              <a:cxnLst/>
              <a:rect l="l" t="t" r="r" b="b"/>
              <a:pathLst>
                <a:path w="2013" h="3081" extrusionOk="0">
                  <a:moveTo>
                    <a:pt x="674" y="1"/>
                  </a:moveTo>
                  <a:cubicBezTo>
                    <a:pt x="451" y="1"/>
                    <a:pt x="222" y="103"/>
                    <a:pt x="96" y="271"/>
                  </a:cubicBezTo>
                  <a:cubicBezTo>
                    <a:pt x="12" y="378"/>
                    <a:pt x="0" y="699"/>
                    <a:pt x="36" y="1092"/>
                  </a:cubicBezTo>
                  <a:cubicBezTo>
                    <a:pt x="36" y="1223"/>
                    <a:pt x="60" y="1354"/>
                    <a:pt x="72" y="1497"/>
                  </a:cubicBezTo>
                  <a:cubicBezTo>
                    <a:pt x="120" y="1878"/>
                    <a:pt x="191" y="2259"/>
                    <a:pt x="274" y="2640"/>
                  </a:cubicBezTo>
                  <a:cubicBezTo>
                    <a:pt x="310" y="2783"/>
                    <a:pt x="358" y="2938"/>
                    <a:pt x="405" y="3081"/>
                  </a:cubicBezTo>
                  <a:cubicBezTo>
                    <a:pt x="953" y="3021"/>
                    <a:pt x="1501" y="2890"/>
                    <a:pt x="2013" y="2700"/>
                  </a:cubicBezTo>
                  <a:cubicBezTo>
                    <a:pt x="1989" y="2045"/>
                    <a:pt x="1382" y="604"/>
                    <a:pt x="1167" y="259"/>
                  </a:cubicBezTo>
                  <a:cubicBezTo>
                    <a:pt x="1143" y="223"/>
                    <a:pt x="1120" y="187"/>
                    <a:pt x="1096" y="164"/>
                  </a:cubicBezTo>
                  <a:cubicBezTo>
                    <a:pt x="983" y="51"/>
                    <a:pt x="830" y="1"/>
                    <a:pt x="674" y="1"/>
                  </a:cubicBezTo>
                  <a:close/>
                </a:path>
              </a:pathLst>
            </a:custGeom>
            <a:solidFill>
              <a:srgbClr val="08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1" name="Google Shape;820;p19">
              <a:extLst>
                <a:ext uri="{FF2B5EF4-FFF2-40B4-BE49-F238E27FC236}">
                  <a16:creationId xmlns:a16="http://schemas.microsoft.com/office/drawing/2014/main" id="{16DC6AC2-9660-4699-BB17-A3E6CCE882E1}"/>
                </a:ext>
              </a:extLst>
            </p:cNvPr>
            <p:cNvSpPr/>
            <p:nvPr/>
          </p:nvSpPr>
          <p:spPr>
            <a:xfrm>
              <a:off x="5149675" y="3598025"/>
              <a:ext cx="436075" cy="416900"/>
            </a:xfrm>
            <a:custGeom>
              <a:avLst/>
              <a:gdLst/>
              <a:ahLst/>
              <a:cxnLst/>
              <a:rect l="l" t="t" r="r" b="b"/>
              <a:pathLst>
                <a:path w="17443" h="16676" extrusionOk="0">
                  <a:moveTo>
                    <a:pt x="9120" y="1409"/>
                  </a:moveTo>
                  <a:cubicBezTo>
                    <a:pt x="10903" y="1409"/>
                    <a:pt x="12678" y="2094"/>
                    <a:pt x="14026" y="3442"/>
                  </a:cubicBezTo>
                  <a:cubicBezTo>
                    <a:pt x="16478" y="5894"/>
                    <a:pt x="16740" y="9800"/>
                    <a:pt x="14633" y="12562"/>
                  </a:cubicBezTo>
                  <a:lnTo>
                    <a:pt x="15169" y="13098"/>
                  </a:lnTo>
                  <a:lnTo>
                    <a:pt x="14169" y="14086"/>
                  </a:lnTo>
                  <a:lnTo>
                    <a:pt x="13669" y="13586"/>
                  </a:lnTo>
                  <a:cubicBezTo>
                    <a:pt x="13514" y="13717"/>
                    <a:pt x="13347" y="13848"/>
                    <a:pt x="13180" y="13967"/>
                  </a:cubicBezTo>
                  <a:lnTo>
                    <a:pt x="13121" y="14014"/>
                  </a:lnTo>
                  <a:cubicBezTo>
                    <a:pt x="12621" y="14372"/>
                    <a:pt x="12073" y="14657"/>
                    <a:pt x="11502" y="14860"/>
                  </a:cubicBezTo>
                  <a:cubicBezTo>
                    <a:pt x="10990" y="15050"/>
                    <a:pt x="10454" y="15181"/>
                    <a:pt x="9906" y="15241"/>
                  </a:cubicBezTo>
                  <a:cubicBezTo>
                    <a:pt x="9633" y="15273"/>
                    <a:pt x="9360" y="15289"/>
                    <a:pt x="9089" y="15289"/>
                  </a:cubicBezTo>
                  <a:cubicBezTo>
                    <a:pt x="6682" y="15289"/>
                    <a:pt x="4418" y="14029"/>
                    <a:pt x="3155" y="11931"/>
                  </a:cubicBezTo>
                  <a:cubicBezTo>
                    <a:pt x="1750" y="9597"/>
                    <a:pt x="1846" y="6656"/>
                    <a:pt x="3405" y="4418"/>
                  </a:cubicBezTo>
                  <a:cubicBezTo>
                    <a:pt x="3548" y="4204"/>
                    <a:pt x="3715" y="3989"/>
                    <a:pt x="3882" y="3799"/>
                  </a:cubicBezTo>
                  <a:lnTo>
                    <a:pt x="3370" y="3287"/>
                  </a:lnTo>
                  <a:lnTo>
                    <a:pt x="4370" y="2299"/>
                  </a:lnTo>
                  <a:lnTo>
                    <a:pt x="4906" y="2834"/>
                  </a:lnTo>
                  <a:cubicBezTo>
                    <a:pt x="6157" y="1879"/>
                    <a:pt x="7642" y="1409"/>
                    <a:pt x="9120" y="1409"/>
                  </a:cubicBezTo>
                  <a:close/>
                  <a:moveTo>
                    <a:pt x="9117" y="0"/>
                  </a:moveTo>
                  <a:cubicBezTo>
                    <a:pt x="8087" y="0"/>
                    <a:pt x="7044" y="193"/>
                    <a:pt x="6037" y="596"/>
                  </a:cubicBezTo>
                  <a:cubicBezTo>
                    <a:pt x="2131" y="2144"/>
                    <a:pt x="0" y="6347"/>
                    <a:pt x="1048" y="10419"/>
                  </a:cubicBezTo>
                  <a:cubicBezTo>
                    <a:pt x="2007" y="14136"/>
                    <a:pt x="5352" y="16676"/>
                    <a:pt x="9109" y="16676"/>
                  </a:cubicBezTo>
                  <a:cubicBezTo>
                    <a:pt x="9455" y="16676"/>
                    <a:pt x="9805" y="16654"/>
                    <a:pt x="10156" y="16610"/>
                  </a:cubicBezTo>
                  <a:cubicBezTo>
                    <a:pt x="14312" y="16086"/>
                    <a:pt x="17443" y="12550"/>
                    <a:pt x="17443" y="8347"/>
                  </a:cubicBezTo>
                  <a:cubicBezTo>
                    <a:pt x="17443" y="6930"/>
                    <a:pt x="17086" y="5537"/>
                    <a:pt x="16407" y="4299"/>
                  </a:cubicBezTo>
                  <a:cubicBezTo>
                    <a:pt x="14898" y="1580"/>
                    <a:pt x="12067" y="0"/>
                    <a:pt x="9117" y="0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2" name="Google Shape;821;p19">
              <a:extLst>
                <a:ext uri="{FF2B5EF4-FFF2-40B4-BE49-F238E27FC236}">
                  <a16:creationId xmlns:a16="http://schemas.microsoft.com/office/drawing/2014/main" id="{01C0EE19-AA2A-412E-B7C8-163918B55946}"/>
                </a:ext>
              </a:extLst>
            </p:cNvPr>
            <p:cNvSpPr/>
            <p:nvPr/>
          </p:nvSpPr>
          <p:spPr>
            <a:xfrm>
              <a:off x="5233900" y="3655475"/>
              <a:ext cx="295000" cy="294700"/>
            </a:xfrm>
            <a:custGeom>
              <a:avLst/>
              <a:gdLst/>
              <a:ahLst/>
              <a:cxnLst/>
              <a:rect l="l" t="t" r="r" b="b"/>
              <a:pathLst>
                <a:path w="11800" h="11788" extrusionOk="0">
                  <a:moveTo>
                    <a:pt x="989" y="1"/>
                  </a:moveTo>
                  <a:lnTo>
                    <a:pt x="1" y="989"/>
                  </a:lnTo>
                  <a:lnTo>
                    <a:pt x="513" y="1501"/>
                  </a:lnTo>
                  <a:lnTo>
                    <a:pt x="1025" y="2013"/>
                  </a:lnTo>
                  <a:lnTo>
                    <a:pt x="3918" y="4918"/>
                  </a:lnTo>
                  <a:lnTo>
                    <a:pt x="4120" y="5108"/>
                  </a:lnTo>
                  <a:lnTo>
                    <a:pt x="5370" y="6359"/>
                  </a:lnTo>
                  <a:lnTo>
                    <a:pt x="5454" y="6454"/>
                  </a:lnTo>
                  <a:lnTo>
                    <a:pt x="7156" y="8156"/>
                  </a:lnTo>
                  <a:lnTo>
                    <a:pt x="7240" y="8228"/>
                  </a:lnTo>
                  <a:lnTo>
                    <a:pt x="8478" y="9478"/>
                  </a:lnTo>
                  <a:lnTo>
                    <a:pt x="10288" y="11288"/>
                  </a:lnTo>
                  <a:lnTo>
                    <a:pt x="10800" y="11788"/>
                  </a:lnTo>
                  <a:lnTo>
                    <a:pt x="11800" y="10800"/>
                  </a:lnTo>
                  <a:lnTo>
                    <a:pt x="11252" y="10264"/>
                  </a:lnTo>
                  <a:lnTo>
                    <a:pt x="9549" y="8549"/>
                  </a:lnTo>
                  <a:lnTo>
                    <a:pt x="5454" y="4454"/>
                  </a:lnTo>
                  <a:lnTo>
                    <a:pt x="2644" y="1644"/>
                  </a:lnTo>
                  <a:lnTo>
                    <a:pt x="1537" y="536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6" name="مجموعة 215">
            <a:extLst>
              <a:ext uri="{FF2B5EF4-FFF2-40B4-BE49-F238E27FC236}">
                <a16:creationId xmlns:a16="http://schemas.microsoft.com/office/drawing/2014/main" id="{E8A60459-1631-4A1A-A4BA-9C87CE18B1DB}"/>
              </a:ext>
            </a:extLst>
          </p:cNvPr>
          <p:cNvGrpSpPr/>
          <p:nvPr/>
        </p:nvGrpSpPr>
        <p:grpSpPr>
          <a:xfrm>
            <a:off x="4248435" y="2064574"/>
            <a:ext cx="1072323" cy="501060"/>
            <a:chOff x="179008" y="3458567"/>
            <a:chExt cx="4779944" cy="2233506"/>
          </a:xfrm>
        </p:grpSpPr>
        <p:sp>
          <p:nvSpPr>
            <p:cNvPr id="217" name="Google Shape;866;p20">
              <a:extLst>
                <a:ext uri="{FF2B5EF4-FFF2-40B4-BE49-F238E27FC236}">
                  <a16:creationId xmlns:a16="http://schemas.microsoft.com/office/drawing/2014/main" id="{B6E1DD90-143D-445E-8568-810359678F5C}"/>
                </a:ext>
              </a:extLst>
            </p:cNvPr>
            <p:cNvSpPr/>
            <p:nvPr/>
          </p:nvSpPr>
          <p:spPr>
            <a:xfrm>
              <a:off x="1901634" y="3678740"/>
              <a:ext cx="3057318" cy="1829889"/>
            </a:xfrm>
            <a:custGeom>
              <a:avLst/>
              <a:gdLst/>
              <a:ahLst/>
              <a:cxnLst/>
              <a:rect l="l" t="t" r="r" b="b"/>
              <a:pathLst>
                <a:path w="75248" h="45038" extrusionOk="0">
                  <a:moveTo>
                    <a:pt x="48042" y="1"/>
                  </a:moveTo>
                  <a:cubicBezTo>
                    <a:pt x="46153" y="1"/>
                    <a:pt x="43898" y="594"/>
                    <a:pt x="42006" y="1630"/>
                  </a:cubicBezTo>
                  <a:cubicBezTo>
                    <a:pt x="41242" y="2044"/>
                    <a:pt x="40174" y="2183"/>
                    <a:pt x="38946" y="2183"/>
                  </a:cubicBezTo>
                  <a:cubicBezTo>
                    <a:pt x="36456" y="2183"/>
                    <a:pt x="33306" y="1613"/>
                    <a:pt x="30704" y="1613"/>
                  </a:cubicBezTo>
                  <a:cubicBezTo>
                    <a:pt x="28464" y="1613"/>
                    <a:pt x="26629" y="2035"/>
                    <a:pt x="25968" y="3607"/>
                  </a:cubicBezTo>
                  <a:cubicBezTo>
                    <a:pt x="24146" y="7905"/>
                    <a:pt x="18693" y="8238"/>
                    <a:pt x="18693" y="8238"/>
                  </a:cubicBezTo>
                  <a:lnTo>
                    <a:pt x="7120" y="5095"/>
                  </a:lnTo>
                  <a:lnTo>
                    <a:pt x="0" y="24943"/>
                  </a:lnTo>
                  <a:lnTo>
                    <a:pt x="13395" y="29908"/>
                  </a:lnTo>
                  <a:cubicBezTo>
                    <a:pt x="16705" y="38671"/>
                    <a:pt x="32909" y="42135"/>
                    <a:pt x="40684" y="44445"/>
                  </a:cubicBezTo>
                  <a:cubicBezTo>
                    <a:pt x="42092" y="44865"/>
                    <a:pt x="43353" y="45038"/>
                    <a:pt x="44475" y="45038"/>
                  </a:cubicBezTo>
                  <a:cubicBezTo>
                    <a:pt x="49549" y="45038"/>
                    <a:pt x="51769" y="41516"/>
                    <a:pt x="51769" y="41516"/>
                  </a:cubicBezTo>
                  <a:cubicBezTo>
                    <a:pt x="54229" y="42402"/>
                    <a:pt x="56185" y="42734"/>
                    <a:pt x="57734" y="42734"/>
                  </a:cubicBezTo>
                  <a:cubicBezTo>
                    <a:pt x="62323" y="42734"/>
                    <a:pt x="63342" y="39825"/>
                    <a:pt x="63342" y="39825"/>
                  </a:cubicBezTo>
                  <a:cubicBezTo>
                    <a:pt x="63342" y="39825"/>
                    <a:pt x="67014" y="41513"/>
                    <a:pt x="69903" y="41513"/>
                  </a:cubicBezTo>
                  <a:cubicBezTo>
                    <a:pt x="71348" y="41513"/>
                    <a:pt x="72597" y="41091"/>
                    <a:pt x="73093" y="39825"/>
                  </a:cubicBezTo>
                  <a:cubicBezTo>
                    <a:pt x="74581" y="36016"/>
                    <a:pt x="68295" y="31884"/>
                    <a:pt x="68295" y="31884"/>
                  </a:cubicBezTo>
                  <a:lnTo>
                    <a:pt x="68295" y="31884"/>
                  </a:lnTo>
                  <a:cubicBezTo>
                    <a:pt x="68295" y="31884"/>
                    <a:pt x="69304" y="32194"/>
                    <a:pt x="70496" y="32194"/>
                  </a:cubicBezTo>
                  <a:cubicBezTo>
                    <a:pt x="71762" y="32194"/>
                    <a:pt x="73233" y="31844"/>
                    <a:pt x="73914" y="30396"/>
                  </a:cubicBezTo>
                  <a:cubicBezTo>
                    <a:pt x="75248" y="27586"/>
                    <a:pt x="72271" y="25109"/>
                    <a:pt x="72271" y="25109"/>
                  </a:cubicBezTo>
                  <a:lnTo>
                    <a:pt x="45804" y="9726"/>
                  </a:lnTo>
                  <a:cubicBezTo>
                    <a:pt x="49780" y="8072"/>
                    <a:pt x="52912" y="3940"/>
                    <a:pt x="51757" y="1618"/>
                  </a:cubicBezTo>
                  <a:cubicBezTo>
                    <a:pt x="51204" y="501"/>
                    <a:pt x="49778" y="1"/>
                    <a:pt x="48042" y="1"/>
                  </a:cubicBezTo>
                  <a:close/>
                </a:path>
              </a:pathLst>
            </a:custGeom>
            <a:solidFill>
              <a:srgbClr val="F7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867;p20">
              <a:extLst>
                <a:ext uri="{FF2B5EF4-FFF2-40B4-BE49-F238E27FC236}">
                  <a16:creationId xmlns:a16="http://schemas.microsoft.com/office/drawing/2014/main" id="{11F7355D-C86C-465D-9257-E211C7DF9BE3}"/>
                </a:ext>
              </a:extLst>
            </p:cNvPr>
            <p:cNvSpPr/>
            <p:nvPr/>
          </p:nvSpPr>
          <p:spPr>
            <a:xfrm>
              <a:off x="3733108" y="4496701"/>
              <a:ext cx="971420" cy="497838"/>
            </a:xfrm>
            <a:custGeom>
              <a:avLst/>
              <a:gdLst/>
              <a:ahLst/>
              <a:cxnLst/>
              <a:rect l="l" t="t" r="r" b="b"/>
              <a:pathLst>
                <a:path w="23909" h="12253" extrusionOk="0">
                  <a:moveTo>
                    <a:pt x="715" y="0"/>
                  </a:moveTo>
                  <a:cubicBezTo>
                    <a:pt x="255" y="0"/>
                    <a:pt x="0" y="697"/>
                    <a:pt x="512" y="953"/>
                  </a:cubicBezTo>
                  <a:lnTo>
                    <a:pt x="23003" y="12204"/>
                  </a:lnTo>
                  <a:cubicBezTo>
                    <a:pt x="23075" y="12228"/>
                    <a:pt x="23146" y="12252"/>
                    <a:pt x="23218" y="12252"/>
                  </a:cubicBezTo>
                  <a:lnTo>
                    <a:pt x="23229" y="12240"/>
                  </a:lnTo>
                  <a:cubicBezTo>
                    <a:pt x="23741" y="12240"/>
                    <a:pt x="23908" y="11538"/>
                    <a:pt x="23444" y="11300"/>
                  </a:cubicBezTo>
                  <a:lnTo>
                    <a:pt x="953" y="60"/>
                  </a:lnTo>
                  <a:cubicBezTo>
                    <a:pt x="870" y="18"/>
                    <a:pt x="790" y="0"/>
                    <a:pt x="715" y="0"/>
                  </a:cubicBezTo>
                  <a:close/>
                </a:path>
              </a:pathLst>
            </a:custGeom>
            <a:solidFill>
              <a:srgbClr val="D48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868;p20">
              <a:extLst>
                <a:ext uri="{FF2B5EF4-FFF2-40B4-BE49-F238E27FC236}">
                  <a16:creationId xmlns:a16="http://schemas.microsoft.com/office/drawing/2014/main" id="{06E8F2F7-0B27-4CC3-AC8F-DA5BAACE1804}"/>
                </a:ext>
              </a:extLst>
            </p:cNvPr>
            <p:cNvSpPr/>
            <p:nvPr/>
          </p:nvSpPr>
          <p:spPr>
            <a:xfrm>
              <a:off x="3579811" y="4833279"/>
              <a:ext cx="922989" cy="483902"/>
            </a:xfrm>
            <a:custGeom>
              <a:avLst/>
              <a:gdLst/>
              <a:ahLst/>
              <a:cxnLst/>
              <a:rect l="l" t="t" r="r" b="b"/>
              <a:pathLst>
                <a:path w="22717" h="11910" extrusionOk="0">
                  <a:moveTo>
                    <a:pt x="706" y="1"/>
                  </a:moveTo>
                  <a:cubicBezTo>
                    <a:pt x="251" y="1"/>
                    <a:pt x="0" y="663"/>
                    <a:pt x="475" y="932"/>
                  </a:cubicBezTo>
                  <a:lnTo>
                    <a:pt x="21811" y="11850"/>
                  </a:lnTo>
                  <a:cubicBezTo>
                    <a:pt x="21871" y="11886"/>
                    <a:pt x="21954" y="11898"/>
                    <a:pt x="22038" y="11909"/>
                  </a:cubicBezTo>
                  <a:cubicBezTo>
                    <a:pt x="22549" y="11898"/>
                    <a:pt x="22716" y="11207"/>
                    <a:pt x="22264" y="10969"/>
                  </a:cubicBezTo>
                  <a:lnTo>
                    <a:pt x="928" y="51"/>
                  </a:lnTo>
                  <a:cubicBezTo>
                    <a:pt x="850" y="16"/>
                    <a:pt x="776" y="1"/>
                    <a:pt x="706" y="1"/>
                  </a:cubicBezTo>
                  <a:close/>
                </a:path>
              </a:pathLst>
            </a:custGeom>
            <a:solidFill>
              <a:srgbClr val="D48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869;p20">
              <a:extLst>
                <a:ext uri="{FF2B5EF4-FFF2-40B4-BE49-F238E27FC236}">
                  <a16:creationId xmlns:a16="http://schemas.microsoft.com/office/drawing/2014/main" id="{904C6A02-129A-448E-AFC4-480973621129}"/>
                </a:ext>
              </a:extLst>
            </p:cNvPr>
            <p:cNvSpPr/>
            <p:nvPr/>
          </p:nvSpPr>
          <p:spPr>
            <a:xfrm>
              <a:off x="2785903" y="4624888"/>
              <a:ext cx="1246688" cy="760998"/>
            </a:xfrm>
            <a:custGeom>
              <a:avLst/>
              <a:gdLst/>
              <a:ahLst/>
              <a:cxnLst/>
              <a:rect l="l" t="t" r="r" b="b"/>
              <a:pathLst>
                <a:path w="30684" h="18730" extrusionOk="0">
                  <a:moveTo>
                    <a:pt x="644" y="1"/>
                  </a:moveTo>
                  <a:cubicBezTo>
                    <a:pt x="13" y="24"/>
                    <a:pt x="1" y="953"/>
                    <a:pt x="632" y="1001"/>
                  </a:cubicBezTo>
                  <a:cubicBezTo>
                    <a:pt x="11228" y="1310"/>
                    <a:pt x="14860" y="11157"/>
                    <a:pt x="14896" y="11252"/>
                  </a:cubicBezTo>
                  <a:cubicBezTo>
                    <a:pt x="14943" y="11371"/>
                    <a:pt x="15038" y="11466"/>
                    <a:pt x="15146" y="11526"/>
                  </a:cubicBezTo>
                  <a:lnTo>
                    <a:pt x="29778" y="18670"/>
                  </a:lnTo>
                  <a:cubicBezTo>
                    <a:pt x="29850" y="18705"/>
                    <a:pt x="29921" y="18729"/>
                    <a:pt x="29993" y="18729"/>
                  </a:cubicBezTo>
                  <a:lnTo>
                    <a:pt x="29993" y="18717"/>
                  </a:lnTo>
                  <a:cubicBezTo>
                    <a:pt x="30517" y="18717"/>
                    <a:pt x="30683" y="18015"/>
                    <a:pt x="30219" y="17777"/>
                  </a:cubicBezTo>
                  <a:lnTo>
                    <a:pt x="15765" y="10716"/>
                  </a:lnTo>
                  <a:cubicBezTo>
                    <a:pt x="15169" y="9276"/>
                    <a:pt x="11086" y="310"/>
                    <a:pt x="668" y="1"/>
                  </a:cubicBezTo>
                  <a:close/>
                </a:path>
              </a:pathLst>
            </a:custGeom>
            <a:solidFill>
              <a:srgbClr val="D48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872;p20">
              <a:extLst>
                <a:ext uri="{FF2B5EF4-FFF2-40B4-BE49-F238E27FC236}">
                  <a16:creationId xmlns:a16="http://schemas.microsoft.com/office/drawing/2014/main" id="{6778A60B-E721-4782-B172-914C5E821830}"/>
                </a:ext>
              </a:extLst>
            </p:cNvPr>
            <p:cNvSpPr/>
            <p:nvPr/>
          </p:nvSpPr>
          <p:spPr>
            <a:xfrm>
              <a:off x="1839714" y="3458567"/>
              <a:ext cx="1807299" cy="2233506"/>
            </a:xfrm>
            <a:custGeom>
              <a:avLst/>
              <a:gdLst/>
              <a:ahLst/>
              <a:cxnLst/>
              <a:rect l="l" t="t" r="r" b="b"/>
              <a:pathLst>
                <a:path w="44482" h="54972" extrusionOk="0">
                  <a:moveTo>
                    <a:pt x="24634" y="1"/>
                  </a:moveTo>
                  <a:cubicBezTo>
                    <a:pt x="21562" y="1"/>
                    <a:pt x="18765" y="1048"/>
                    <a:pt x="16681" y="2727"/>
                  </a:cubicBezTo>
                  <a:cubicBezTo>
                    <a:pt x="15336" y="2119"/>
                    <a:pt x="13877" y="1798"/>
                    <a:pt x="12404" y="1798"/>
                  </a:cubicBezTo>
                  <a:cubicBezTo>
                    <a:pt x="12377" y="1798"/>
                    <a:pt x="12350" y="1798"/>
                    <a:pt x="12323" y="1799"/>
                  </a:cubicBezTo>
                  <a:cubicBezTo>
                    <a:pt x="7096" y="1799"/>
                    <a:pt x="2858" y="5478"/>
                    <a:pt x="2858" y="10026"/>
                  </a:cubicBezTo>
                  <a:cubicBezTo>
                    <a:pt x="2858" y="11050"/>
                    <a:pt x="3072" y="12062"/>
                    <a:pt x="3489" y="13002"/>
                  </a:cubicBezTo>
                  <a:cubicBezTo>
                    <a:pt x="1358" y="14574"/>
                    <a:pt x="0" y="16931"/>
                    <a:pt x="0" y="19563"/>
                  </a:cubicBezTo>
                  <a:cubicBezTo>
                    <a:pt x="0" y="24075"/>
                    <a:pt x="3989" y="27778"/>
                    <a:pt x="9073" y="28147"/>
                  </a:cubicBezTo>
                  <a:cubicBezTo>
                    <a:pt x="8918" y="28969"/>
                    <a:pt x="8835" y="29802"/>
                    <a:pt x="8835" y="30647"/>
                  </a:cubicBezTo>
                  <a:cubicBezTo>
                    <a:pt x="8847" y="33314"/>
                    <a:pt x="9621" y="35922"/>
                    <a:pt x="11073" y="38160"/>
                  </a:cubicBezTo>
                  <a:cubicBezTo>
                    <a:pt x="7775" y="39125"/>
                    <a:pt x="5406" y="41827"/>
                    <a:pt x="5406" y="45018"/>
                  </a:cubicBezTo>
                  <a:cubicBezTo>
                    <a:pt x="5406" y="49031"/>
                    <a:pt x="9144" y="52269"/>
                    <a:pt x="13740" y="52269"/>
                  </a:cubicBezTo>
                  <a:cubicBezTo>
                    <a:pt x="15074" y="52269"/>
                    <a:pt x="16395" y="51995"/>
                    <a:pt x="17610" y="51436"/>
                  </a:cubicBezTo>
                  <a:cubicBezTo>
                    <a:pt x="19134" y="53543"/>
                    <a:pt x="21813" y="54972"/>
                    <a:pt x="24884" y="54972"/>
                  </a:cubicBezTo>
                  <a:cubicBezTo>
                    <a:pt x="28099" y="54972"/>
                    <a:pt x="30897" y="53424"/>
                    <a:pt x="32350" y="51138"/>
                  </a:cubicBezTo>
                  <a:cubicBezTo>
                    <a:pt x="32826" y="51209"/>
                    <a:pt x="33326" y="51245"/>
                    <a:pt x="33814" y="51245"/>
                  </a:cubicBezTo>
                  <a:cubicBezTo>
                    <a:pt x="38886" y="51245"/>
                    <a:pt x="42994" y="47673"/>
                    <a:pt x="42994" y="43268"/>
                  </a:cubicBezTo>
                  <a:cubicBezTo>
                    <a:pt x="42982" y="41756"/>
                    <a:pt x="42494" y="40280"/>
                    <a:pt x="41601" y="39065"/>
                  </a:cubicBezTo>
                  <a:cubicBezTo>
                    <a:pt x="43422" y="36636"/>
                    <a:pt x="44482" y="33743"/>
                    <a:pt x="44482" y="30635"/>
                  </a:cubicBezTo>
                  <a:cubicBezTo>
                    <a:pt x="44482" y="27230"/>
                    <a:pt x="43208" y="24075"/>
                    <a:pt x="41053" y="21515"/>
                  </a:cubicBezTo>
                  <a:cubicBezTo>
                    <a:pt x="41470" y="20634"/>
                    <a:pt x="41684" y="19682"/>
                    <a:pt x="41696" y="18717"/>
                  </a:cubicBezTo>
                  <a:cubicBezTo>
                    <a:pt x="41696" y="15538"/>
                    <a:pt x="39398" y="12848"/>
                    <a:pt x="36171" y="11788"/>
                  </a:cubicBezTo>
                  <a:cubicBezTo>
                    <a:pt x="36279" y="11252"/>
                    <a:pt x="36326" y="10716"/>
                    <a:pt x="36326" y="10169"/>
                  </a:cubicBezTo>
                  <a:cubicBezTo>
                    <a:pt x="36326" y="4549"/>
                    <a:pt x="31087" y="1"/>
                    <a:pt x="24634" y="1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879;p20">
              <a:extLst>
                <a:ext uri="{FF2B5EF4-FFF2-40B4-BE49-F238E27FC236}">
                  <a16:creationId xmlns:a16="http://schemas.microsoft.com/office/drawing/2014/main" id="{2E83DDC4-D714-4A1E-8918-656FA671C5A6}"/>
                </a:ext>
              </a:extLst>
            </p:cNvPr>
            <p:cNvSpPr/>
            <p:nvPr/>
          </p:nvSpPr>
          <p:spPr>
            <a:xfrm>
              <a:off x="179008" y="3520284"/>
              <a:ext cx="3507700" cy="1829929"/>
            </a:xfrm>
            <a:custGeom>
              <a:avLst/>
              <a:gdLst/>
              <a:ahLst/>
              <a:cxnLst/>
              <a:rect l="l" t="t" r="r" b="b"/>
              <a:pathLst>
                <a:path w="86333" h="45039" extrusionOk="0">
                  <a:moveTo>
                    <a:pt x="59132" y="0"/>
                  </a:moveTo>
                  <a:cubicBezTo>
                    <a:pt x="57245" y="0"/>
                    <a:pt x="54993" y="590"/>
                    <a:pt x="53102" y="1625"/>
                  </a:cubicBezTo>
                  <a:cubicBezTo>
                    <a:pt x="52334" y="2044"/>
                    <a:pt x="51259" y="2184"/>
                    <a:pt x="50022" y="2184"/>
                  </a:cubicBezTo>
                  <a:cubicBezTo>
                    <a:pt x="47536" y="2184"/>
                    <a:pt x="44398" y="1619"/>
                    <a:pt x="41802" y="1619"/>
                  </a:cubicBezTo>
                  <a:cubicBezTo>
                    <a:pt x="39559" y="1619"/>
                    <a:pt x="37719" y="2041"/>
                    <a:pt x="37052" y="3613"/>
                  </a:cubicBezTo>
                  <a:cubicBezTo>
                    <a:pt x="35243" y="7911"/>
                    <a:pt x="29778" y="8245"/>
                    <a:pt x="29778" y="8245"/>
                  </a:cubicBezTo>
                  <a:lnTo>
                    <a:pt x="21181" y="5899"/>
                  </a:lnTo>
                  <a:lnTo>
                    <a:pt x="7108" y="303"/>
                  </a:lnTo>
                  <a:lnTo>
                    <a:pt x="0" y="20151"/>
                  </a:lnTo>
                  <a:lnTo>
                    <a:pt x="24491" y="29902"/>
                  </a:lnTo>
                  <a:cubicBezTo>
                    <a:pt x="27801" y="38665"/>
                    <a:pt x="44006" y="42142"/>
                    <a:pt x="51780" y="44452"/>
                  </a:cubicBezTo>
                  <a:cubicBezTo>
                    <a:pt x="53182" y="44868"/>
                    <a:pt x="54438" y="45039"/>
                    <a:pt x="55556" y="45039"/>
                  </a:cubicBezTo>
                  <a:cubicBezTo>
                    <a:pt x="60637" y="45039"/>
                    <a:pt x="62853" y="41511"/>
                    <a:pt x="62853" y="41511"/>
                  </a:cubicBezTo>
                  <a:cubicBezTo>
                    <a:pt x="65317" y="42397"/>
                    <a:pt x="67274" y="42729"/>
                    <a:pt x="68824" y="42729"/>
                  </a:cubicBezTo>
                  <a:cubicBezTo>
                    <a:pt x="73414" y="42729"/>
                    <a:pt x="74426" y="39820"/>
                    <a:pt x="74426" y="39820"/>
                  </a:cubicBezTo>
                  <a:cubicBezTo>
                    <a:pt x="74426" y="39820"/>
                    <a:pt x="78104" y="41513"/>
                    <a:pt x="80997" y="41513"/>
                  </a:cubicBezTo>
                  <a:cubicBezTo>
                    <a:pt x="82443" y="41513"/>
                    <a:pt x="83693" y="41090"/>
                    <a:pt x="84189" y="39820"/>
                  </a:cubicBezTo>
                  <a:cubicBezTo>
                    <a:pt x="85677" y="36022"/>
                    <a:pt x="79391" y="31891"/>
                    <a:pt x="79391" y="31891"/>
                  </a:cubicBezTo>
                  <a:lnTo>
                    <a:pt x="79391" y="31891"/>
                  </a:lnTo>
                  <a:cubicBezTo>
                    <a:pt x="79391" y="31891"/>
                    <a:pt x="80401" y="32201"/>
                    <a:pt x="81592" y="32201"/>
                  </a:cubicBezTo>
                  <a:cubicBezTo>
                    <a:pt x="82858" y="32201"/>
                    <a:pt x="84330" y="31850"/>
                    <a:pt x="85011" y="30402"/>
                  </a:cubicBezTo>
                  <a:cubicBezTo>
                    <a:pt x="86332" y="27592"/>
                    <a:pt x="83356" y="25104"/>
                    <a:pt x="83356" y="25104"/>
                  </a:cubicBezTo>
                  <a:lnTo>
                    <a:pt x="56900" y="9733"/>
                  </a:lnTo>
                  <a:cubicBezTo>
                    <a:pt x="60865" y="8078"/>
                    <a:pt x="64008" y="3935"/>
                    <a:pt x="62853" y="1613"/>
                  </a:cubicBezTo>
                  <a:cubicBezTo>
                    <a:pt x="62300" y="500"/>
                    <a:pt x="60870" y="0"/>
                    <a:pt x="59132" y="0"/>
                  </a:cubicBezTo>
                  <a:close/>
                </a:path>
              </a:pathLst>
            </a:custGeom>
            <a:solidFill>
              <a:srgbClr val="F7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880;p20">
              <a:extLst>
                <a:ext uri="{FF2B5EF4-FFF2-40B4-BE49-F238E27FC236}">
                  <a16:creationId xmlns:a16="http://schemas.microsoft.com/office/drawing/2014/main" id="{6E5925C9-9722-4BE2-B9A9-C95C7F690BC3}"/>
                </a:ext>
              </a:extLst>
            </p:cNvPr>
            <p:cNvSpPr/>
            <p:nvPr/>
          </p:nvSpPr>
          <p:spPr>
            <a:xfrm>
              <a:off x="2220132" y="3740782"/>
              <a:ext cx="298792" cy="194820"/>
            </a:xfrm>
            <a:custGeom>
              <a:avLst/>
              <a:gdLst/>
              <a:ahLst/>
              <a:cxnLst/>
              <a:rect l="l" t="t" r="r" b="b"/>
              <a:pathLst>
                <a:path w="7354" h="4795" extrusionOk="0">
                  <a:moveTo>
                    <a:pt x="716" y="1"/>
                  </a:moveTo>
                  <a:cubicBezTo>
                    <a:pt x="284" y="1"/>
                    <a:pt x="1" y="615"/>
                    <a:pt x="448" y="913"/>
                  </a:cubicBezTo>
                  <a:lnTo>
                    <a:pt x="6401" y="4723"/>
                  </a:lnTo>
                  <a:cubicBezTo>
                    <a:pt x="6473" y="4770"/>
                    <a:pt x="6568" y="4794"/>
                    <a:pt x="6663" y="4794"/>
                  </a:cubicBezTo>
                  <a:cubicBezTo>
                    <a:pt x="7163" y="4794"/>
                    <a:pt x="7354" y="4151"/>
                    <a:pt x="6937" y="3878"/>
                  </a:cubicBezTo>
                  <a:lnTo>
                    <a:pt x="984" y="79"/>
                  </a:lnTo>
                  <a:cubicBezTo>
                    <a:pt x="892" y="24"/>
                    <a:pt x="801" y="1"/>
                    <a:pt x="716" y="1"/>
                  </a:cubicBezTo>
                  <a:close/>
                </a:path>
              </a:pathLst>
            </a:custGeom>
            <a:solidFill>
              <a:srgbClr val="D48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881;p20">
              <a:extLst>
                <a:ext uri="{FF2B5EF4-FFF2-40B4-BE49-F238E27FC236}">
                  <a16:creationId xmlns:a16="http://schemas.microsoft.com/office/drawing/2014/main" id="{F74FD3D9-3221-41C4-9CEB-590C4F89AA62}"/>
                </a:ext>
              </a:extLst>
            </p:cNvPr>
            <p:cNvSpPr/>
            <p:nvPr/>
          </p:nvSpPr>
          <p:spPr>
            <a:xfrm>
              <a:off x="2460823" y="4338488"/>
              <a:ext cx="971908" cy="497350"/>
            </a:xfrm>
            <a:custGeom>
              <a:avLst/>
              <a:gdLst/>
              <a:ahLst/>
              <a:cxnLst/>
              <a:rect l="l" t="t" r="r" b="b"/>
              <a:pathLst>
                <a:path w="23921" h="12241" extrusionOk="0">
                  <a:moveTo>
                    <a:pt x="727" y="1"/>
                  </a:moveTo>
                  <a:cubicBezTo>
                    <a:pt x="264" y="1"/>
                    <a:pt x="1" y="698"/>
                    <a:pt x="513" y="954"/>
                  </a:cubicBezTo>
                  <a:lnTo>
                    <a:pt x="23004" y="12193"/>
                  </a:lnTo>
                  <a:cubicBezTo>
                    <a:pt x="23075" y="12229"/>
                    <a:pt x="23159" y="12241"/>
                    <a:pt x="23230" y="12241"/>
                  </a:cubicBezTo>
                  <a:cubicBezTo>
                    <a:pt x="23754" y="12241"/>
                    <a:pt x="23921" y="11538"/>
                    <a:pt x="23456" y="11300"/>
                  </a:cubicBezTo>
                  <a:lnTo>
                    <a:pt x="965" y="61"/>
                  </a:lnTo>
                  <a:cubicBezTo>
                    <a:pt x="882" y="19"/>
                    <a:pt x="802" y="1"/>
                    <a:pt x="727" y="1"/>
                  </a:cubicBezTo>
                  <a:close/>
                </a:path>
              </a:pathLst>
            </a:custGeom>
            <a:solidFill>
              <a:srgbClr val="D48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882;p20">
              <a:extLst>
                <a:ext uri="{FF2B5EF4-FFF2-40B4-BE49-F238E27FC236}">
                  <a16:creationId xmlns:a16="http://schemas.microsoft.com/office/drawing/2014/main" id="{588643FC-429D-4B2D-AE17-4ABE56F9C40D}"/>
                </a:ext>
              </a:extLst>
            </p:cNvPr>
            <p:cNvSpPr/>
            <p:nvPr/>
          </p:nvSpPr>
          <p:spPr>
            <a:xfrm>
              <a:off x="2304195" y="4673482"/>
              <a:ext cx="926808" cy="485040"/>
            </a:xfrm>
            <a:custGeom>
              <a:avLst/>
              <a:gdLst/>
              <a:ahLst/>
              <a:cxnLst/>
              <a:rect l="l" t="t" r="r" b="b"/>
              <a:pathLst>
                <a:path w="22811" h="11938" extrusionOk="0">
                  <a:moveTo>
                    <a:pt x="725" y="0"/>
                  </a:moveTo>
                  <a:cubicBezTo>
                    <a:pt x="261" y="0"/>
                    <a:pt x="0" y="742"/>
                    <a:pt x="570" y="972"/>
                  </a:cubicBezTo>
                  <a:lnTo>
                    <a:pt x="21894" y="11878"/>
                  </a:lnTo>
                  <a:cubicBezTo>
                    <a:pt x="21965" y="11913"/>
                    <a:pt x="22049" y="11937"/>
                    <a:pt x="22120" y="11937"/>
                  </a:cubicBezTo>
                  <a:cubicBezTo>
                    <a:pt x="22632" y="11937"/>
                    <a:pt x="22811" y="11235"/>
                    <a:pt x="22346" y="10997"/>
                  </a:cubicBezTo>
                  <a:lnTo>
                    <a:pt x="1010" y="91"/>
                  </a:lnTo>
                  <a:cubicBezTo>
                    <a:pt x="911" y="27"/>
                    <a:pt x="814" y="0"/>
                    <a:pt x="725" y="0"/>
                  </a:cubicBezTo>
                  <a:close/>
                </a:path>
              </a:pathLst>
            </a:custGeom>
            <a:solidFill>
              <a:srgbClr val="D48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883;p20">
              <a:extLst>
                <a:ext uri="{FF2B5EF4-FFF2-40B4-BE49-F238E27FC236}">
                  <a16:creationId xmlns:a16="http://schemas.microsoft.com/office/drawing/2014/main" id="{3E97C9DE-4C25-4B49-9B7C-A6B002B07237}"/>
                </a:ext>
              </a:extLst>
            </p:cNvPr>
            <p:cNvSpPr/>
            <p:nvPr/>
          </p:nvSpPr>
          <p:spPr>
            <a:xfrm>
              <a:off x="2108643" y="4896255"/>
              <a:ext cx="652150" cy="330930"/>
            </a:xfrm>
            <a:custGeom>
              <a:avLst/>
              <a:gdLst/>
              <a:ahLst/>
              <a:cxnLst/>
              <a:rect l="l" t="t" r="r" b="b"/>
              <a:pathLst>
                <a:path w="16051" h="8145" extrusionOk="0">
                  <a:moveTo>
                    <a:pt x="708" y="1"/>
                  </a:moveTo>
                  <a:cubicBezTo>
                    <a:pt x="255" y="1"/>
                    <a:pt x="1" y="697"/>
                    <a:pt x="513" y="954"/>
                  </a:cubicBezTo>
                  <a:lnTo>
                    <a:pt x="15146" y="8097"/>
                  </a:lnTo>
                  <a:cubicBezTo>
                    <a:pt x="15205" y="8133"/>
                    <a:pt x="15289" y="8145"/>
                    <a:pt x="15360" y="8145"/>
                  </a:cubicBezTo>
                  <a:cubicBezTo>
                    <a:pt x="15884" y="8145"/>
                    <a:pt x="16051" y="7431"/>
                    <a:pt x="15575" y="7204"/>
                  </a:cubicBezTo>
                  <a:lnTo>
                    <a:pt x="942" y="61"/>
                  </a:lnTo>
                  <a:cubicBezTo>
                    <a:pt x="860" y="19"/>
                    <a:pt x="782" y="1"/>
                    <a:pt x="708" y="1"/>
                  </a:cubicBezTo>
                  <a:close/>
                </a:path>
              </a:pathLst>
            </a:custGeom>
            <a:solidFill>
              <a:srgbClr val="D48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1783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F471FF8E-E270-4A88-8F12-BF7EE64BC9C7}"/>
              </a:ext>
            </a:extLst>
          </p:cNvPr>
          <p:cNvSpPr/>
          <p:nvPr/>
        </p:nvSpPr>
        <p:spPr>
          <a:xfrm>
            <a:off x="0" y="1"/>
            <a:ext cx="12192000" cy="6944733"/>
          </a:xfrm>
          <a:custGeom>
            <a:avLst/>
            <a:gdLst>
              <a:gd name="connsiteX0" fmla="*/ 2655534 w 12192000"/>
              <a:gd name="connsiteY0" fmla="*/ 0 h 6853881"/>
              <a:gd name="connsiteX1" fmla="*/ 12192000 w 12192000"/>
              <a:gd name="connsiteY1" fmla="*/ 0 h 6853881"/>
              <a:gd name="connsiteX2" fmla="*/ 12192000 w 12192000"/>
              <a:gd name="connsiteY2" fmla="*/ 5092824 h 6853881"/>
              <a:gd name="connsiteX3" fmla="*/ 12181326 w 12192000"/>
              <a:gd name="connsiteY3" fmla="*/ 5104469 h 6853881"/>
              <a:gd name="connsiteX4" fmla="*/ 12002947 w 12192000"/>
              <a:gd name="connsiteY4" fmla="*/ 5254906 h 6853881"/>
              <a:gd name="connsiteX5" fmla="*/ 10220446 w 12192000"/>
              <a:gd name="connsiteY5" fmla="*/ 5544273 h 6853881"/>
              <a:gd name="connsiteX6" fmla="*/ 9363919 w 12192000"/>
              <a:gd name="connsiteY6" fmla="*/ 6562846 h 6853881"/>
              <a:gd name="connsiteX7" fmla="*/ 8940787 w 12192000"/>
              <a:gd name="connsiteY7" fmla="*/ 6852813 h 6853881"/>
              <a:gd name="connsiteX8" fmla="*/ 8938806 w 12192000"/>
              <a:gd name="connsiteY8" fmla="*/ 6853881 h 6853881"/>
              <a:gd name="connsiteX9" fmla="*/ 0 w 12192000"/>
              <a:gd name="connsiteY9" fmla="*/ 6853881 h 6853881"/>
              <a:gd name="connsiteX10" fmla="*/ 0 w 12192000"/>
              <a:gd name="connsiteY10" fmla="*/ 1781656 h 6853881"/>
              <a:gd name="connsiteX11" fmla="*/ 11033 w 12192000"/>
              <a:gd name="connsiteY11" fmla="*/ 1773549 h 6853881"/>
              <a:gd name="connsiteX12" fmla="*/ 127322 w 12192000"/>
              <a:gd name="connsiteY12" fmla="*/ 1643605 h 6853881"/>
              <a:gd name="connsiteX13" fmla="*/ 787078 w 12192000"/>
              <a:gd name="connsiteY13" fmla="*/ 451413 h 6853881"/>
              <a:gd name="connsiteX14" fmla="*/ 2025570 w 12192000"/>
              <a:gd name="connsiteY14" fmla="*/ 578734 h 6853881"/>
              <a:gd name="connsiteX15" fmla="*/ 2611539 w 12192000"/>
              <a:gd name="connsiteY15" fmla="*/ 54256 h 685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3881">
                <a:moveTo>
                  <a:pt x="2655534" y="0"/>
                </a:moveTo>
                <a:lnTo>
                  <a:pt x="12192000" y="0"/>
                </a:lnTo>
                <a:lnTo>
                  <a:pt x="12192000" y="5092824"/>
                </a:lnTo>
                <a:lnTo>
                  <a:pt x="12181326" y="5104469"/>
                </a:lnTo>
                <a:cubicBezTo>
                  <a:pt x="12122823" y="5163786"/>
                  <a:pt x="12063232" y="5214877"/>
                  <a:pt x="12002947" y="5254906"/>
                </a:cubicBezTo>
                <a:cubicBezTo>
                  <a:pt x="11520669" y="5575139"/>
                  <a:pt x="10660284" y="5326283"/>
                  <a:pt x="10220446" y="5544273"/>
                </a:cubicBezTo>
                <a:cubicBezTo>
                  <a:pt x="9780608" y="5762263"/>
                  <a:pt x="9817261" y="6283124"/>
                  <a:pt x="9363919" y="6562846"/>
                </a:cubicBezTo>
                <a:cubicBezTo>
                  <a:pt x="9193916" y="6667742"/>
                  <a:pt x="9084408" y="6764499"/>
                  <a:pt x="8940787" y="6852813"/>
                </a:cubicBezTo>
                <a:lnTo>
                  <a:pt x="8938806" y="6853881"/>
                </a:lnTo>
                <a:lnTo>
                  <a:pt x="0" y="6853881"/>
                </a:lnTo>
                <a:lnTo>
                  <a:pt x="0" y="1781656"/>
                </a:lnTo>
                <a:lnTo>
                  <a:pt x="11033" y="1773549"/>
                </a:lnTo>
                <a:cubicBezTo>
                  <a:pt x="44611" y="1744522"/>
                  <a:pt x="81988" y="1703408"/>
                  <a:pt x="127322" y="1643605"/>
                </a:cubicBezTo>
                <a:cubicBezTo>
                  <a:pt x="308659" y="1404395"/>
                  <a:pt x="470703" y="628891"/>
                  <a:pt x="787078" y="451413"/>
                </a:cubicBezTo>
                <a:cubicBezTo>
                  <a:pt x="1103453" y="273935"/>
                  <a:pt x="1643605" y="738850"/>
                  <a:pt x="2025570" y="578734"/>
                </a:cubicBezTo>
                <a:cubicBezTo>
                  <a:pt x="2216553" y="498676"/>
                  <a:pt x="2423933" y="279721"/>
                  <a:pt x="2611539" y="54256"/>
                </a:cubicBezTo>
                <a:close/>
              </a:path>
            </a:pathLst>
          </a:custGeom>
          <a:solidFill>
            <a:srgbClr val="418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8" name="Google Shape;60;p15">
            <a:extLst>
              <a:ext uri="{FF2B5EF4-FFF2-40B4-BE49-F238E27FC236}">
                <a16:creationId xmlns:a16="http://schemas.microsoft.com/office/drawing/2014/main" id="{E1227681-DBE5-4F3B-9CB0-AE2B45A8EA35}"/>
              </a:ext>
            </a:extLst>
          </p:cNvPr>
          <p:cNvGrpSpPr/>
          <p:nvPr/>
        </p:nvGrpSpPr>
        <p:grpSpPr>
          <a:xfrm>
            <a:off x="10685874" y="597378"/>
            <a:ext cx="310357" cy="315486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9" name="Google Shape;61;p15">
              <a:extLst>
                <a:ext uri="{FF2B5EF4-FFF2-40B4-BE49-F238E27FC236}">
                  <a16:creationId xmlns:a16="http://schemas.microsoft.com/office/drawing/2014/main" id="{335FF4C2-DBA7-43AF-B518-458357ED5122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62;p15">
              <a:extLst>
                <a:ext uri="{FF2B5EF4-FFF2-40B4-BE49-F238E27FC236}">
                  <a16:creationId xmlns:a16="http://schemas.microsoft.com/office/drawing/2014/main" id="{269E9611-D298-4A78-96DA-1062C1CFE44D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3;p15">
              <a:extLst>
                <a:ext uri="{FF2B5EF4-FFF2-40B4-BE49-F238E27FC236}">
                  <a16:creationId xmlns:a16="http://schemas.microsoft.com/office/drawing/2014/main" id="{793CFF59-584D-4D46-828C-F3C9FE5BA5D0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4;p15">
              <a:extLst>
                <a:ext uri="{FF2B5EF4-FFF2-40B4-BE49-F238E27FC236}">
                  <a16:creationId xmlns:a16="http://schemas.microsoft.com/office/drawing/2014/main" id="{5D5B61E2-BEAC-4A02-8F9E-C9AA3602F51E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5;p15">
              <a:extLst>
                <a:ext uri="{FF2B5EF4-FFF2-40B4-BE49-F238E27FC236}">
                  <a16:creationId xmlns:a16="http://schemas.microsoft.com/office/drawing/2014/main" id="{DC1D522B-CCBB-4B3F-BEC0-E05A0A5875E8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;p15">
              <a:extLst>
                <a:ext uri="{FF2B5EF4-FFF2-40B4-BE49-F238E27FC236}">
                  <a16:creationId xmlns:a16="http://schemas.microsoft.com/office/drawing/2014/main" id="{7EE906B0-6E42-46C7-A167-67A61E866C20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7;p15">
              <a:extLst>
                <a:ext uri="{FF2B5EF4-FFF2-40B4-BE49-F238E27FC236}">
                  <a16:creationId xmlns:a16="http://schemas.microsoft.com/office/drawing/2014/main" id="{35D597EF-B109-44A4-809E-CAE6541FF63D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8;p15">
              <a:extLst>
                <a:ext uri="{FF2B5EF4-FFF2-40B4-BE49-F238E27FC236}">
                  <a16:creationId xmlns:a16="http://schemas.microsoft.com/office/drawing/2014/main" id="{0A385F25-749B-4CC8-8F56-920B4828B551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9;p15">
              <a:extLst>
                <a:ext uri="{FF2B5EF4-FFF2-40B4-BE49-F238E27FC236}">
                  <a16:creationId xmlns:a16="http://schemas.microsoft.com/office/drawing/2014/main" id="{4B3BA481-205A-4F42-AE3D-DAD2C1CAE58F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0;p15">
              <a:extLst>
                <a:ext uri="{FF2B5EF4-FFF2-40B4-BE49-F238E27FC236}">
                  <a16:creationId xmlns:a16="http://schemas.microsoft.com/office/drawing/2014/main" id="{13DAAEAC-02BC-4D44-8A48-7E63F16E8912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1;p15">
              <a:extLst>
                <a:ext uri="{FF2B5EF4-FFF2-40B4-BE49-F238E27FC236}">
                  <a16:creationId xmlns:a16="http://schemas.microsoft.com/office/drawing/2014/main" id="{D4133D79-A6A7-4062-BBB5-E8ED61698D2D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2;p15">
              <a:extLst>
                <a:ext uri="{FF2B5EF4-FFF2-40B4-BE49-F238E27FC236}">
                  <a16:creationId xmlns:a16="http://schemas.microsoft.com/office/drawing/2014/main" id="{D7FD2F91-7223-4827-8E3A-CE2AF84DF4BD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3;p15">
              <a:extLst>
                <a:ext uri="{FF2B5EF4-FFF2-40B4-BE49-F238E27FC236}">
                  <a16:creationId xmlns:a16="http://schemas.microsoft.com/office/drawing/2014/main" id="{33538051-B1B6-44F9-B7D8-42AD7281B6D3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60;p15">
            <a:extLst>
              <a:ext uri="{FF2B5EF4-FFF2-40B4-BE49-F238E27FC236}">
                <a16:creationId xmlns:a16="http://schemas.microsoft.com/office/drawing/2014/main" id="{4D9AA0EB-434F-46F1-B804-38B12017AA15}"/>
              </a:ext>
            </a:extLst>
          </p:cNvPr>
          <p:cNvGrpSpPr/>
          <p:nvPr/>
        </p:nvGrpSpPr>
        <p:grpSpPr>
          <a:xfrm>
            <a:off x="8972540" y="937571"/>
            <a:ext cx="164846" cy="16757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37" name="Google Shape;61;p15">
              <a:extLst>
                <a:ext uri="{FF2B5EF4-FFF2-40B4-BE49-F238E27FC236}">
                  <a16:creationId xmlns:a16="http://schemas.microsoft.com/office/drawing/2014/main" id="{43FC2526-6450-42B4-8FA7-3126B4866682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62;p15">
              <a:extLst>
                <a:ext uri="{FF2B5EF4-FFF2-40B4-BE49-F238E27FC236}">
                  <a16:creationId xmlns:a16="http://schemas.microsoft.com/office/drawing/2014/main" id="{9EB904B2-7427-42AB-8144-469E98555261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3;p15">
              <a:extLst>
                <a:ext uri="{FF2B5EF4-FFF2-40B4-BE49-F238E27FC236}">
                  <a16:creationId xmlns:a16="http://schemas.microsoft.com/office/drawing/2014/main" id="{941A5647-6C93-4200-9593-F585D5DC57A2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4;p15">
              <a:extLst>
                <a:ext uri="{FF2B5EF4-FFF2-40B4-BE49-F238E27FC236}">
                  <a16:creationId xmlns:a16="http://schemas.microsoft.com/office/drawing/2014/main" id="{6924E6E4-0D4E-4D92-BF3F-A6A9000B4D88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5;p15">
              <a:extLst>
                <a:ext uri="{FF2B5EF4-FFF2-40B4-BE49-F238E27FC236}">
                  <a16:creationId xmlns:a16="http://schemas.microsoft.com/office/drawing/2014/main" id="{5295507F-9028-4AE3-9B86-6711133EDDFD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6;p15">
              <a:extLst>
                <a:ext uri="{FF2B5EF4-FFF2-40B4-BE49-F238E27FC236}">
                  <a16:creationId xmlns:a16="http://schemas.microsoft.com/office/drawing/2014/main" id="{7D85327C-CFCA-45F5-876F-95F1F9F4D834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7;p15">
              <a:extLst>
                <a:ext uri="{FF2B5EF4-FFF2-40B4-BE49-F238E27FC236}">
                  <a16:creationId xmlns:a16="http://schemas.microsoft.com/office/drawing/2014/main" id="{5C3D9D5D-56A2-40AE-934C-3F15D4F7E9DC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8;p15">
              <a:extLst>
                <a:ext uri="{FF2B5EF4-FFF2-40B4-BE49-F238E27FC236}">
                  <a16:creationId xmlns:a16="http://schemas.microsoft.com/office/drawing/2014/main" id="{CDFC2ABA-3958-4D43-A221-921A32434E2B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9;p15">
              <a:extLst>
                <a:ext uri="{FF2B5EF4-FFF2-40B4-BE49-F238E27FC236}">
                  <a16:creationId xmlns:a16="http://schemas.microsoft.com/office/drawing/2014/main" id="{23D84504-6224-4A4A-9F91-278059A97AAC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0;p15">
              <a:extLst>
                <a:ext uri="{FF2B5EF4-FFF2-40B4-BE49-F238E27FC236}">
                  <a16:creationId xmlns:a16="http://schemas.microsoft.com/office/drawing/2014/main" id="{6DC2FC14-9BE5-4EB2-AF5D-FE9155201213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1;p15">
              <a:extLst>
                <a:ext uri="{FF2B5EF4-FFF2-40B4-BE49-F238E27FC236}">
                  <a16:creationId xmlns:a16="http://schemas.microsoft.com/office/drawing/2014/main" id="{7E926415-C150-4857-9BCD-2331D3529897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2;p15">
              <a:extLst>
                <a:ext uri="{FF2B5EF4-FFF2-40B4-BE49-F238E27FC236}">
                  <a16:creationId xmlns:a16="http://schemas.microsoft.com/office/drawing/2014/main" id="{33D50082-6496-474B-9A26-78D0E9BF082A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3;p15">
              <a:extLst>
                <a:ext uri="{FF2B5EF4-FFF2-40B4-BE49-F238E27FC236}">
                  <a16:creationId xmlns:a16="http://schemas.microsoft.com/office/drawing/2014/main" id="{E04950E2-DAD8-4DD8-BB7A-037F3C6A7AFA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60;p15">
            <a:extLst>
              <a:ext uri="{FF2B5EF4-FFF2-40B4-BE49-F238E27FC236}">
                <a16:creationId xmlns:a16="http://schemas.microsoft.com/office/drawing/2014/main" id="{79D91F6E-AE7E-4141-BB40-3573E91206BB}"/>
              </a:ext>
            </a:extLst>
          </p:cNvPr>
          <p:cNvGrpSpPr/>
          <p:nvPr/>
        </p:nvGrpSpPr>
        <p:grpSpPr>
          <a:xfrm>
            <a:off x="1435543" y="217807"/>
            <a:ext cx="298782" cy="30372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51" name="Google Shape;61;p15">
              <a:extLst>
                <a:ext uri="{FF2B5EF4-FFF2-40B4-BE49-F238E27FC236}">
                  <a16:creationId xmlns:a16="http://schemas.microsoft.com/office/drawing/2014/main" id="{D0CC74CE-C7FE-4CB6-8778-8DC78357CFB6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62;p15">
              <a:extLst>
                <a:ext uri="{FF2B5EF4-FFF2-40B4-BE49-F238E27FC236}">
                  <a16:creationId xmlns:a16="http://schemas.microsoft.com/office/drawing/2014/main" id="{6BD653A7-F4E3-4B7C-816C-10FEB26262DA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3;p15">
              <a:extLst>
                <a:ext uri="{FF2B5EF4-FFF2-40B4-BE49-F238E27FC236}">
                  <a16:creationId xmlns:a16="http://schemas.microsoft.com/office/drawing/2014/main" id="{ED46F22F-B687-43F2-AE8D-32232135906B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4;p15">
              <a:extLst>
                <a:ext uri="{FF2B5EF4-FFF2-40B4-BE49-F238E27FC236}">
                  <a16:creationId xmlns:a16="http://schemas.microsoft.com/office/drawing/2014/main" id="{4E074CC2-BAF7-4672-A81D-1F39D530B0E2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5;p15">
              <a:extLst>
                <a:ext uri="{FF2B5EF4-FFF2-40B4-BE49-F238E27FC236}">
                  <a16:creationId xmlns:a16="http://schemas.microsoft.com/office/drawing/2014/main" id="{C3D963E2-009B-491E-B480-7723E5FFE30E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6;p15">
              <a:extLst>
                <a:ext uri="{FF2B5EF4-FFF2-40B4-BE49-F238E27FC236}">
                  <a16:creationId xmlns:a16="http://schemas.microsoft.com/office/drawing/2014/main" id="{03BF3058-1EDB-45E7-AD66-4C7A16B05352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;p15">
              <a:extLst>
                <a:ext uri="{FF2B5EF4-FFF2-40B4-BE49-F238E27FC236}">
                  <a16:creationId xmlns:a16="http://schemas.microsoft.com/office/drawing/2014/main" id="{6C66D620-88D5-4B88-8576-454D8257165C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8;p15">
              <a:extLst>
                <a:ext uri="{FF2B5EF4-FFF2-40B4-BE49-F238E27FC236}">
                  <a16:creationId xmlns:a16="http://schemas.microsoft.com/office/drawing/2014/main" id="{3CB3D966-8129-4DF8-BD09-D89BD0A9B1BB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9;p15">
              <a:extLst>
                <a:ext uri="{FF2B5EF4-FFF2-40B4-BE49-F238E27FC236}">
                  <a16:creationId xmlns:a16="http://schemas.microsoft.com/office/drawing/2014/main" id="{E0B1F20A-AF21-4AB3-A3A4-A09B40978113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0;p15">
              <a:extLst>
                <a:ext uri="{FF2B5EF4-FFF2-40B4-BE49-F238E27FC236}">
                  <a16:creationId xmlns:a16="http://schemas.microsoft.com/office/drawing/2014/main" id="{C7956DA0-5E04-40BB-BD19-3D0A2251F0DB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1;p15">
              <a:extLst>
                <a:ext uri="{FF2B5EF4-FFF2-40B4-BE49-F238E27FC236}">
                  <a16:creationId xmlns:a16="http://schemas.microsoft.com/office/drawing/2014/main" id="{ABC9361B-7D43-4074-A9EC-F2B2144A2DBA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2;p15">
              <a:extLst>
                <a:ext uri="{FF2B5EF4-FFF2-40B4-BE49-F238E27FC236}">
                  <a16:creationId xmlns:a16="http://schemas.microsoft.com/office/drawing/2014/main" id="{25674871-FDB5-4C9F-BD8C-34839FD0076C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3;p15">
              <a:extLst>
                <a:ext uri="{FF2B5EF4-FFF2-40B4-BE49-F238E27FC236}">
                  <a16:creationId xmlns:a16="http://schemas.microsoft.com/office/drawing/2014/main" id="{162A767B-7975-4574-ABF7-6637D441FF72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0;p15">
            <a:extLst>
              <a:ext uri="{FF2B5EF4-FFF2-40B4-BE49-F238E27FC236}">
                <a16:creationId xmlns:a16="http://schemas.microsoft.com/office/drawing/2014/main" id="{C7F6A226-3CC0-4ACF-85A1-8DC3BD7B377D}"/>
              </a:ext>
            </a:extLst>
          </p:cNvPr>
          <p:cNvGrpSpPr/>
          <p:nvPr/>
        </p:nvGrpSpPr>
        <p:grpSpPr>
          <a:xfrm>
            <a:off x="10444518" y="6149684"/>
            <a:ext cx="298782" cy="30372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65" name="Google Shape;61;p15">
              <a:extLst>
                <a:ext uri="{FF2B5EF4-FFF2-40B4-BE49-F238E27FC236}">
                  <a16:creationId xmlns:a16="http://schemas.microsoft.com/office/drawing/2014/main" id="{FD1BFB63-E33F-44FF-A0B7-B6769145202A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2;p15">
              <a:extLst>
                <a:ext uri="{FF2B5EF4-FFF2-40B4-BE49-F238E27FC236}">
                  <a16:creationId xmlns:a16="http://schemas.microsoft.com/office/drawing/2014/main" id="{F91DA5A8-645D-4AC0-AC6E-54D4D99BB82D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3;p15">
              <a:extLst>
                <a:ext uri="{FF2B5EF4-FFF2-40B4-BE49-F238E27FC236}">
                  <a16:creationId xmlns:a16="http://schemas.microsoft.com/office/drawing/2014/main" id="{DCF3463F-BEC6-4CFC-9C6C-AFFE190E3689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4;p15">
              <a:extLst>
                <a:ext uri="{FF2B5EF4-FFF2-40B4-BE49-F238E27FC236}">
                  <a16:creationId xmlns:a16="http://schemas.microsoft.com/office/drawing/2014/main" id="{6C0669C0-0500-4B42-B999-F85E3582B7F4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5;p15">
              <a:extLst>
                <a:ext uri="{FF2B5EF4-FFF2-40B4-BE49-F238E27FC236}">
                  <a16:creationId xmlns:a16="http://schemas.microsoft.com/office/drawing/2014/main" id="{565E49DF-C8CE-40B3-838B-84975FD9DF97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6;p15">
              <a:extLst>
                <a:ext uri="{FF2B5EF4-FFF2-40B4-BE49-F238E27FC236}">
                  <a16:creationId xmlns:a16="http://schemas.microsoft.com/office/drawing/2014/main" id="{1CFC439A-03AF-4B73-A516-7187EEDD4C81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7;p15">
              <a:extLst>
                <a:ext uri="{FF2B5EF4-FFF2-40B4-BE49-F238E27FC236}">
                  <a16:creationId xmlns:a16="http://schemas.microsoft.com/office/drawing/2014/main" id="{B39EE1AD-A694-47C3-953F-5F89A4FEB9CB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;p15">
              <a:extLst>
                <a:ext uri="{FF2B5EF4-FFF2-40B4-BE49-F238E27FC236}">
                  <a16:creationId xmlns:a16="http://schemas.microsoft.com/office/drawing/2014/main" id="{734DD558-A2AC-4FA7-875F-A77674F5DE87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9;p15">
              <a:extLst>
                <a:ext uri="{FF2B5EF4-FFF2-40B4-BE49-F238E27FC236}">
                  <a16:creationId xmlns:a16="http://schemas.microsoft.com/office/drawing/2014/main" id="{9ECF1D8F-F093-4C32-98A2-7B12F26032B6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0;p15">
              <a:extLst>
                <a:ext uri="{FF2B5EF4-FFF2-40B4-BE49-F238E27FC236}">
                  <a16:creationId xmlns:a16="http://schemas.microsoft.com/office/drawing/2014/main" id="{F169B34A-FFFE-46A5-B592-8BAF55184A59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1;p15">
              <a:extLst>
                <a:ext uri="{FF2B5EF4-FFF2-40B4-BE49-F238E27FC236}">
                  <a16:creationId xmlns:a16="http://schemas.microsoft.com/office/drawing/2014/main" id="{1CB8765B-14AC-481A-8807-52D524CEFF0C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2;p15">
              <a:extLst>
                <a:ext uri="{FF2B5EF4-FFF2-40B4-BE49-F238E27FC236}">
                  <a16:creationId xmlns:a16="http://schemas.microsoft.com/office/drawing/2014/main" id="{2D0A6239-1BF9-498E-BAF8-0285217C7BC9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3;p15">
              <a:extLst>
                <a:ext uri="{FF2B5EF4-FFF2-40B4-BE49-F238E27FC236}">
                  <a16:creationId xmlns:a16="http://schemas.microsoft.com/office/drawing/2014/main" id="{FD579409-EA4D-4AE1-86DE-0D9476BC966E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60;p15">
            <a:extLst>
              <a:ext uri="{FF2B5EF4-FFF2-40B4-BE49-F238E27FC236}">
                <a16:creationId xmlns:a16="http://schemas.microsoft.com/office/drawing/2014/main" id="{49FFDBCF-A69C-49F4-8757-7ABA3800B240}"/>
              </a:ext>
            </a:extLst>
          </p:cNvPr>
          <p:cNvGrpSpPr/>
          <p:nvPr/>
        </p:nvGrpSpPr>
        <p:grpSpPr>
          <a:xfrm>
            <a:off x="181605" y="236290"/>
            <a:ext cx="388611" cy="395033"/>
            <a:chOff x="3625000" y="3850950"/>
            <a:chExt cx="2024075" cy="2057525"/>
          </a:xfrm>
          <a:solidFill>
            <a:srgbClr val="2E4173"/>
          </a:solidFill>
        </p:grpSpPr>
        <p:sp>
          <p:nvSpPr>
            <p:cNvPr id="79" name="Google Shape;61;p15">
              <a:extLst>
                <a:ext uri="{FF2B5EF4-FFF2-40B4-BE49-F238E27FC236}">
                  <a16:creationId xmlns:a16="http://schemas.microsoft.com/office/drawing/2014/main" id="{229A879B-52F1-415A-8FDE-6145ACE76F74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2;p15">
              <a:extLst>
                <a:ext uri="{FF2B5EF4-FFF2-40B4-BE49-F238E27FC236}">
                  <a16:creationId xmlns:a16="http://schemas.microsoft.com/office/drawing/2014/main" id="{4478B2A9-1938-4F64-AFBC-A5460AB3636C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3;p15">
              <a:extLst>
                <a:ext uri="{FF2B5EF4-FFF2-40B4-BE49-F238E27FC236}">
                  <a16:creationId xmlns:a16="http://schemas.microsoft.com/office/drawing/2014/main" id="{ED1A13C0-BC69-4DA4-B7F7-CA883F7E1FBF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4;p15">
              <a:extLst>
                <a:ext uri="{FF2B5EF4-FFF2-40B4-BE49-F238E27FC236}">
                  <a16:creationId xmlns:a16="http://schemas.microsoft.com/office/drawing/2014/main" id="{65EBFEFF-02CF-4420-A75F-9BDF5B42DE6A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5;p15">
              <a:extLst>
                <a:ext uri="{FF2B5EF4-FFF2-40B4-BE49-F238E27FC236}">
                  <a16:creationId xmlns:a16="http://schemas.microsoft.com/office/drawing/2014/main" id="{302E8948-A74A-4E1C-8771-163878F43282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6;p15">
              <a:extLst>
                <a:ext uri="{FF2B5EF4-FFF2-40B4-BE49-F238E27FC236}">
                  <a16:creationId xmlns:a16="http://schemas.microsoft.com/office/drawing/2014/main" id="{5AD68939-D597-4558-9C23-95D9F861A692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7;p15">
              <a:extLst>
                <a:ext uri="{FF2B5EF4-FFF2-40B4-BE49-F238E27FC236}">
                  <a16:creationId xmlns:a16="http://schemas.microsoft.com/office/drawing/2014/main" id="{0EA8F191-EB0E-4223-8FEC-EBC73C2C3436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8;p15">
              <a:extLst>
                <a:ext uri="{FF2B5EF4-FFF2-40B4-BE49-F238E27FC236}">
                  <a16:creationId xmlns:a16="http://schemas.microsoft.com/office/drawing/2014/main" id="{AFB67E72-C268-4630-93ED-F744B2B8C7AE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9;p15">
              <a:extLst>
                <a:ext uri="{FF2B5EF4-FFF2-40B4-BE49-F238E27FC236}">
                  <a16:creationId xmlns:a16="http://schemas.microsoft.com/office/drawing/2014/main" id="{2A005ED8-2ED6-4016-8F0A-A7999B8BCF8E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0;p15">
              <a:extLst>
                <a:ext uri="{FF2B5EF4-FFF2-40B4-BE49-F238E27FC236}">
                  <a16:creationId xmlns:a16="http://schemas.microsoft.com/office/drawing/2014/main" id="{44F73B48-84E4-4F28-8B38-574292EE699E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1;p15">
              <a:extLst>
                <a:ext uri="{FF2B5EF4-FFF2-40B4-BE49-F238E27FC236}">
                  <a16:creationId xmlns:a16="http://schemas.microsoft.com/office/drawing/2014/main" id="{7B2DA97B-D759-4A58-AA6C-CB3675D371CD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2;p15">
              <a:extLst>
                <a:ext uri="{FF2B5EF4-FFF2-40B4-BE49-F238E27FC236}">
                  <a16:creationId xmlns:a16="http://schemas.microsoft.com/office/drawing/2014/main" id="{480F1E4D-1248-4ED5-B7C0-08FB3995E7DA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3;p15">
              <a:extLst>
                <a:ext uri="{FF2B5EF4-FFF2-40B4-BE49-F238E27FC236}">
                  <a16:creationId xmlns:a16="http://schemas.microsoft.com/office/drawing/2014/main" id="{9EE3FD91-EA7A-41D1-BDD9-3DEC002E8417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60;p15">
            <a:extLst>
              <a:ext uri="{FF2B5EF4-FFF2-40B4-BE49-F238E27FC236}">
                <a16:creationId xmlns:a16="http://schemas.microsoft.com/office/drawing/2014/main" id="{CFEDDC9F-B000-4687-BFF1-E1AC98960B48}"/>
              </a:ext>
            </a:extLst>
          </p:cNvPr>
          <p:cNvGrpSpPr/>
          <p:nvPr/>
        </p:nvGrpSpPr>
        <p:grpSpPr>
          <a:xfrm>
            <a:off x="8515158" y="5978298"/>
            <a:ext cx="388611" cy="395033"/>
            <a:chOff x="3625000" y="3850950"/>
            <a:chExt cx="2024075" cy="2057525"/>
          </a:xfrm>
          <a:solidFill>
            <a:srgbClr val="2E4173"/>
          </a:solidFill>
        </p:grpSpPr>
        <p:sp>
          <p:nvSpPr>
            <p:cNvPr id="93" name="Google Shape;61;p15">
              <a:extLst>
                <a:ext uri="{FF2B5EF4-FFF2-40B4-BE49-F238E27FC236}">
                  <a16:creationId xmlns:a16="http://schemas.microsoft.com/office/drawing/2014/main" id="{39579179-155A-4F63-8ED0-000233F0615A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2;p15">
              <a:extLst>
                <a:ext uri="{FF2B5EF4-FFF2-40B4-BE49-F238E27FC236}">
                  <a16:creationId xmlns:a16="http://schemas.microsoft.com/office/drawing/2014/main" id="{5C975174-4476-4130-B611-FDF9EDAD4AF1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3;p15">
              <a:extLst>
                <a:ext uri="{FF2B5EF4-FFF2-40B4-BE49-F238E27FC236}">
                  <a16:creationId xmlns:a16="http://schemas.microsoft.com/office/drawing/2014/main" id="{87CFA7C5-5AA8-4B0A-88D5-12635EDE6DAC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4;p15">
              <a:extLst>
                <a:ext uri="{FF2B5EF4-FFF2-40B4-BE49-F238E27FC236}">
                  <a16:creationId xmlns:a16="http://schemas.microsoft.com/office/drawing/2014/main" id="{1636E0FC-DCA9-478D-9552-61F7F73257AF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5;p15">
              <a:extLst>
                <a:ext uri="{FF2B5EF4-FFF2-40B4-BE49-F238E27FC236}">
                  <a16:creationId xmlns:a16="http://schemas.microsoft.com/office/drawing/2014/main" id="{EB55B5EE-B71A-4182-BC57-945B1FD2BDC5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6;p15">
              <a:extLst>
                <a:ext uri="{FF2B5EF4-FFF2-40B4-BE49-F238E27FC236}">
                  <a16:creationId xmlns:a16="http://schemas.microsoft.com/office/drawing/2014/main" id="{D9B99F29-B9B9-4FE2-A7DF-6C8F769FC6E6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7;p15">
              <a:extLst>
                <a:ext uri="{FF2B5EF4-FFF2-40B4-BE49-F238E27FC236}">
                  <a16:creationId xmlns:a16="http://schemas.microsoft.com/office/drawing/2014/main" id="{40A8ACCF-D5F0-4E5C-AF23-D3F550712FBF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8;p15">
              <a:extLst>
                <a:ext uri="{FF2B5EF4-FFF2-40B4-BE49-F238E27FC236}">
                  <a16:creationId xmlns:a16="http://schemas.microsoft.com/office/drawing/2014/main" id="{A516E75E-5587-47F2-B83B-B7AB51BF1C6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9;p15">
              <a:extLst>
                <a:ext uri="{FF2B5EF4-FFF2-40B4-BE49-F238E27FC236}">
                  <a16:creationId xmlns:a16="http://schemas.microsoft.com/office/drawing/2014/main" id="{6A9BCCA3-A033-43EC-8B60-21313AE0D83A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0;p15">
              <a:extLst>
                <a:ext uri="{FF2B5EF4-FFF2-40B4-BE49-F238E27FC236}">
                  <a16:creationId xmlns:a16="http://schemas.microsoft.com/office/drawing/2014/main" id="{749F1B60-89AD-4D2A-8563-0A8C120898D2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1;p15">
              <a:extLst>
                <a:ext uri="{FF2B5EF4-FFF2-40B4-BE49-F238E27FC236}">
                  <a16:creationId xmlns:a16="http://schemas.microsoft.com/office/drawing/2014/main" id="{3B242F23-9E2B-472E-857B-438EBA1CC4AF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2;p15">
              <a:extLst>
                <a:ext uri="{FF2B5EF4-FFF2-40B4-BE49-F238E27FC236}">
                  <a16:creationId xmlns:a16="http://schemas.microsoft.com/office/drawing/2014/main" id="{D33682E6-5FA7-4C0B-A400-8073D20F0169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3;p15">
              <a:extLst>
                <a:ext uri="{FF2B5EF4-FFF2-40B4-BE49-F238E27FC236}">
                  <a16:creationId xmlns:a16="http://schemas.microsoft.com/office/drawing/2014/main" id="{F4DF88B2-577B-4C8A-8BCB-A3BD72015CCD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3E097B3F-F0EC-4663-BD8A-3ADF8C18068E}"/>
              </a:ext>
            </a:extLst>
          </p:cNvPr>
          <p:cNvSpPr txBox="1"/>
          <p:nvPr/>
        </p:nvSpPr>
        <p:spPr>
          <a:xfrm>
            <a:off x="3721462" y="363008"/>
            <a:ext cx="47490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</a:rPr>
              <a:t>التبــــــــــــــــــــــــــــــــــــــــــــــــــــــــــــاعد</a:t>
            </a:r>
            <a:endParaRPr lang="ar-EG" sz="3200" dirty="0">
              <a:solidFill>
                <a:schemeClr val="bg1"/>
              </a:solidFill>
            </a:endParaRPr>
          </a:p>
        </p:txBody>
      </p:sp>
      <p:sp>
        <p:nvSpPr>
          <p:cNvPr id="236" name="مربع نص 235">
            <a:extLst>
              <a:ext uri="{FF2B5EF4-FFF2-40B4-BE49-F238E27FC236}">
                <a16:creationId xmlns:a16="http://schemas.microsoft.com/office/drawing/2014/main" id="{ACE2DAD3-5415-449C-82A7-DEFCC0F669AE}"/>
              </a:ext>
            </a:extLst>
          </p:cNvPr>
          <p:cNvSpPr txBox="1"/>
          <p:nvPr/>
        </p:nvSpPr>
        <p:spPr>
          <a:xfrm>
            <a:off x="6690726" y="2344480"/>
            <a:ext cx="4575748" cy="175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400" b="1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  <a:r>
              <a:rPr lang="ar-SA" sz="1400" b="1" dirty="0">
                <a:solidFill>
                  <a:schemeClr val="bg1"/>
                </a:solidFill>
              </a:rPr>
              <a:t> </a:t>
            </a:r>
            <a:r>
              <a:rPr lang="ar-EG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هذا النص هو مثال لنص يمكن أن يستبدل في نفس المساحة</a:t>
            </a:r>
            <a:r>
              <a:rPr lang="ar-SA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 </a:t>
            </a:r>
            <a:r>
              <a:rPr lang="ar-EG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هذا النص هو مثال لنص يمكن أن يستبدل في نفس المساحة</a:t>
            </a:r>
            <a:r>
              <a:rPr lang="ar-SA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 </a:t>
            </a:r>
            <a:r>
              <a:rPr lang="ar-EG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هذا النص هو مثال لنص يمكن أن يستبدل في نفس المساحة</a:t>
            </a:r>
            <a:r>
              <a:rPr lang="ar-SA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 </a:t>
            </a:r>
            <a:r>
              <a:rPr lang="ar-EG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هذا النص هو مثال لنص يمكن أن يستبدل في نفس المساحة</a:t>
            </a:r>
            <a:endParaRPr lang="ar-SA" sz="1400" b="1" dirty="0">
              <a:solidFill>
                <a:schemeClr val="bg1"/>
              </a:solidFill>
            </a:endParaRPr>
          </a:p>
        </p:txBody>
      </p:sp>
      <p:sp>
        <p:nvSpPr>
          <p:cNvPr id="237" name="مربع نص 236">
            <a:extLst>
              <a:ext uri="{FF2B5EF4-FFF2-40B4-BE49-F238E27FC236}">
                <a16:creationId xmlns:a16="http://schemas.microsoft.com/office/drawing/2014/main" id="{C2328896-BF56-4382-AB21-4357B16AD776}"/>
              </a:ext>
            </a:extLst>
          </p:cNvPr>
          <p:cNvSpPr txBox="1"/>
          <p:nvPr/>
        </p:nvSpPr>
        <p:spPr>
          <a:xfrm>
            <a:off x="9837143" y="1799644"/>
            <a:ext cx="140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chemeClr val="bg1"/>
                </a:solidFill>
              </a:rPr>
              <a:t>العنوان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BF6949D0-DDCE-4809-85B1-3ED798A7EEC8}"/>
              </a:ext>
            </a:extLst>
          </p:cNvPr>
          <p:cNvGrpSpPr/>
          <p:nvPr/>
        </p:nvGrpSpPr>
        <p:grpSpPr>
          <a:xfrm>
            <a:off x="386317" y="1282734"/>
            <a:ext cx="6590400" cy="5997153"/>
            <a:chOff x="386317" y="1282734"/>
            <a:chExt cx="6590400" cy="5997153"/>
          </a:xfrm>
        </p:grpSpPr>
        <p:grpSp>
          <p:nvGrpSpPr>
            <p:cNvPr id="107" name="Google Shape;60;p15">
              <a:extLst>
                <a:ext uri="{FF2B5EF4-FFF2-40B4-BE49-F238E27FC236}">
                  <a16:creationId xmlns:a16="http://schemas.microsoft.com/office/drawing/2014/main" id="{895FF872-F82C-4760-AC15-980738EBC928}"/>
                </a:ext>
              </a:extLst>
            </p:cNvPr>
            <p:cNvGrpSpPr/>
            <p:nvPr/>
          </p:nvGrpSpPr>
          <p:grpSpPr>
            <a:xfrm>
              <a:off x="1905775" y="3638550"/>
              <a:ext cx="477663" cy="485557"/>
              <a:chOff x="3625000" y="3850950"/>
              <a:chExt cx="2024075" cy="2057525"/>
            </a:xfrm>
            <a:solidFill>
              <a:srgbClr val="D3E7F8"/>
            </a:solidFill>
          </p:grpSpPr>
          <p:sp>
            <p:nvSpPr>
              <p:cNvPr id="108" name="Google Shape;61;p15">
                <a:extLst>
                  <a:ext uri="{FF2B5EF4-FFF2-40B4-BE49-F238E27FC236}">
                    <a16:creationId xmlns:a16="http://schemas.microsoft.com/office/drawing/2014/main" id="{C738D04C-F552-47C6-A844-547DBBD71C32}"/>
                  </a:ext>
                </a:extLst>
              </p:cNvPr>
              <p:cNvSpPr/>
              <p:nvPr/>
            </p:nvSpPr>
            <p:spPr>
              <a:xfrm>
                <a:off x="3896750" y="4214925"/>
                <a:ext cx="1471050" cy="1340200"/>
              </a:xfrm>
              <a:custGeom>
                <a:avLst/>
                <a:gdLst/>
                <a:ahLst/>
                <a:cxnLst/>
                <a:rect l="l" t="t" r="r" b="b"/>
                <a:pathLst>
                  <a:path w="58842" h="53608" extrusionOk="0">
                    <a:moveTo>
                      <a:pt x="29421" y="0"/>
                    </a:moveTo>
                    <a:cubicBezTo>
                      <a:pt x="22560" y="0"/>
                      <a:pt x="15699" y="2617"/>
                      <a:pt x="10466" y="7849"/>
                    </a:cubicBezTo>
                    <a:cubicBezTo>
                      <a:pt x="1" y="18315"/>
                      <a:pt x="1" y="35293"/>
                      <a:pt x="10466" y="45759"/>
                    </a:cubicBezTo>
                    <a:cubicBezTo>
                      <a:pt x="15699" y="50992"/>
                      <a:pt x="22560" y="53608"/>
                      <a:pt x="29421" y="53608"/>
                    </a:cubicBezTo>
                    <a:cubicBezTo>
                      <a:pt x="36282" y="53608"/>
                      <a:pt x="43143" y="50992"/>
                      <a:pt x="48376" y="45759"/>
                    </a:cubicBezTo>
                    <a:cubicBezTo>
                      <a:pt x="58842" y="35293"/>
                      <a:pt x="58842" y="18315"/>
                      <a:pt x="48376" y="7849"/>
                    </a:cubicBezTo>
                    <a:cubicBezTo>
                      <a:pt x="43143" y="2617"/>
                      <a:pt x="36282" y="0"/>
                      <a:pt x="294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9" name="Google Shape;62;p15">
                <a:extLst>
                  <a:ext uri="{FF2B5EF4-FFF2-40B4-BE49-F238E27FC236}">
                    <a16:creationId xmlns:a16="http://schemas.microsoft.com/office/drawing/2014/main" id="{B230B460-17A6-4250-8E16-944171E5DCFD}"/>
                  </a:ext>
                </a:extLst>
              </p:cNvPr>
              <p:cNvSpPr/>
              <p:nvPr/>
            </p:nvSpPr>
            <p:spPr>
              <a:xfrm>
                <a:off x="4201250" y="3850950"/>
                <a:ext cx="389975" cy="445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7825" extrusionOk="0">
                    <a:moveTo>
                      <a:pt x="12309" y="1"/>
                    </a:moveTo>
                    <a:cubicBezTo>
                      <a:pt x="10934" y="1"/>
                      <a:pt x="9240" y="196"/>
                      <a:pt x="7442" y="596"/>
                    </a:cubicBezTo>
                    <a:cubicBezTo>
                      <a:pt x="3216" y="1549"/>
                      <a:pt x="1" y="3287"/>
                      <a:pt x="263" y="4489"/>
                    </a:cubicBezTo>
                    <a:lnTo>
                      <a:pt x="7633" y="17824"/>
                    </a:lnTo>
                    <a:lnTo>
                      <a:pt x="11133" y="17039"/>
                    </a:lnTo>
                    <a:lnTo>
                      <a:pt x="14634" y="16253"/>
                    </a:lnTo>
                    <a:lnTo>
                      <a:pt x="15598" y="1049"/>
                    </a:lnTo>
                    <a:cubicBezTo>
                      <a:pt x="15441" y="357"/>
                      <a:pt x="14167" y="1"/>
                      <a:pt x="123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63;p15">
                <a:extLst>
                  <a:ext uri="{FF2B5EF4-FFF2-40B4-BE49-F238E27FC236}">
                    <a16:creationId xmlns:a16="http://schemas.microsoft.com/office/drawing/2014/main" id="{6893F6B1-D83B-4A71-A93E-B50E291C0F54}"/>
                  </a:ext>
                </a:extLst>
              </p:cNvPr>
              <p:cNvSpPr/>
              <p:nvPr/>
            </p:nvSpPr>
            <p:spPr>
              <a:xfrm>
                <a:off x="4668275" y="3946100"/>
                <a:ext cx="357225" cy="3960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41" extrusionOk="0">
                    <a:moveTo>
                      <a:pt x="4206" y="1"/>
                    </a:moveTo>
                    <a:cubicBezTo>
                      <a:pt x="1816" y="1"/>
                      <a:pt x="103" y="464"/>
                      <a:pt x="1" y="1255"/>
                    </a:cubicBezTo>
                    <a:lnTo>
                      <a:pt x="2025" y="14947"/>
                    </a:lnTo>
                    <a:lnTo>
                      <a:pt x="5240" y="15388"/>
                    </a:lnTo>
                    <a:lnTo>
                      <a:pt x="8466" y="15840"/>
                    </a:lnTo>
                    <a:lnTo>
                      <a:pt x="14122" y="3208"/>
                    </a:lnTo>
                    <a:cubicBezTo>
                      <a:pt x="14288" y="2112"/>
                      <a:pt x="11240" y="767"/>
                      <a:pt x="7335" y="231"/>
                    </a:cubicBezTo>
                    <a:cubicBezTo>
                      <a:pt x="6224" y="75"/>
                      <a:pt x="5161" y="1"/>
                      <a:pt x="42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64;p15">
                <a:extLst>
                  <a:ext uri="{FF2B5EF4-FFF2-40B4-BE49-F238E27FC236}">
                    <a16:creationId xmlns:a16="http://schemas.microsoft.com/office/drawing/2014/main" id="{61B595BC-A97E-4237-BA1B-4D06A5AB4E99}"/>
                  </a:ext>
                </a:extLst>
              </p:cNvPr>
              <p:cNvSpPr/>
              <p:nvPr/>
            </p:nvSpPr>
            <p:spPr>
              <a:xfrm>
                <a:off x="4978150" y="4001150"/>
                <a:ext cx="415550" cy="419250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70" extrusionOk="0">
                    <a:moveTo>
                      <a:pt x="7053" y="0"/>
                    </a:moveTo>
                    <a:cubicBezTo>
                      <a:pt x="6673" y="0"/>
                      <a:pt x="6380" y="102"/>
                      <a:pt x="6203" y="315"/>
                    </a:cubicBezTo>
                    <a:lnTo>
                      <a:pt x="0" y="13114"/>
                    </a:lnTo>
                    <a:lnTo>
                      <a:pt x="2203" y="14936"/>
                    </a:lnTo>
                    <a:lnTo>
                      <a:pt x="4417" y="16769"/>
                    </a:lnTo>
                    <a:lnTo>
                      <a:pt x="15871" y="8352"/>
                    </a:lnTo>
                    <a:cubicBezTo>
                      <a:pt x="16621" y="7471"/>
                      <a:pt x="15050" y="4947"/>
                      <a:pt x="12383" y="2720"/>
                    </a:cubicBezTo>
                    <a:cubicBezTo>
                      <a:pt x="10353" y="1026"/>
                      <a:pt x="8262" y="0"/>
                      <a:pt x="70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65;p15">
                <a:extLst>
                  <a:ext uri="{FF2B5EF4-FFF2-40B4-BE49-F238E27FC236}">
                    <a16:creationId xmlns:a16="http://schemas.microsoft.com/office/drawing/2014/main" id="{1EF2AE06-8AB9-4BDE-984C-6F51D43EBA77}"/>
                  </a:ext>
                </a:extLst>
              </p:cNvPr>
              <p:cNvSpPr/>
              <p:nvPr/>
            </p:nvSpPr>
            <p:spPr>
              <a:xfrm>
                <a:off x="5194550" y="4397075"/>
                <a:ext cx="454525" cy="38347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15339" extrusionOk="0">
                    <a:moveTo>
                      <a:pt x="13486" y="1"/>
                    </a:moveTo>
                    <a:cubicBezTo>
                      <a:pt x="13439" y="1"/>
                      <a:pt x="13393" y="6"/>
                      <a:pt x="13347" y="16"/>
                    </a:cubicBezTo>
                    <a:lnTo>
                      <a:pt x="0" y="7386"/>
                    </a:lnTo>
                    <a:lnTo>
                      <a:pt x="786" y="10874"/>
                    </a:lnTo>
                    <a:lnTo>
                      <a:pt x="1572" y="14375"/>
                    </a:lnTo>
                    <a:lnTo>
                      <a:pt x="16776" y="15339"/>
                    </a:lnTo>
                    <a:cubicBezTo>
                      <a:pt x="17979" y="15077"/>
                      <a:pt x="18181" y="11422"/>
                      <a:pt x="17228" y="7195"/>
                    </a:cubicBezTo>
                    <a:cubicBezTo>
                      <a:pt x="16324" y="3119"/>
                      <a:pt x="14671" y="1"/>
                      <a:pt x="134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66;p15">
                <a:extLst>
                  <a:ext uri="{FF2B5EF4-FFF2-40B4-BE49-F238E27FC236}">
                    <a16:creationId xmlns:a16="http://schemas.microsoft.com/office/drawing/2014/main" id="{746C4FC9-39EA-4E2D-BA7B-B07780C2EE68}"/>
                  </a:ext>
                </a:extLst>
              </p:cNvPr>
              <p:cNvSpPr/>
              <p:nvPr/>
            </p:nvSpPr>
            <p:spPr>
              <a:xfrm>
                <a:off x="5186500" y="491270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14586" y="0"/>
                    </a:moveTo>
                    <a:lnTo>
                      <a:pt x="894" y="2024"/>
                    </a:lnTo>
                    <a:lnTo>
                      <a:pt x="441" y="5251"/>
                    </a:lnTo>
                    <a:lnTo>
                      <a:pt x="1" y="8478"/>
                    </a:lnTo>
                    <a:lnTo>
                      <a:pt x="12633" y="14133"/>
                    </a:lnTo>
                    <a:cubicBezTo>
                      <a:pt x="12660" y="14137"/>
                      <a:pt x="12687" y="14139"/>
                      <a:pt x="12715" y="14139"/>
                    </a:cubicBezTo>
                    <a:cubicBezTo>
                      <a:pt x="13805" y="14139"/>
                      <a:pt x="15087" y="11156"/>
                      <a:pt x="15610" y="7346"/>
                    </a:cubicBezTo>
                    <a:cubicBezTo>
                      <a:pt x="16145" y="3441"/>
                      <a:pt x="15681" y="155"/>
                      <a:pt x="145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67;p15">
                <a:extLst>
                  <a:ext uri="{FF2B5EF4-FFF2-40B4-BE49-F238E27FC236}">
                    <a16:creationId xmlns:a16="http://schemas.microsoft.com/office/drawing/2014/main" id="{93C68360-A084-4742-AD03-E3202E72D6E0}"/>
                  </a:ext>
                </a:extLst>
              </p:cNvPr>
              <p:cNvSpPr/>
              <p:nvPr/>
            </p:nvSpPr>
            <p:spPr>
              <a:xfrm>
                <a:off x="5107625" y="5222850"/>
                <a:ext cx="434300" cy="40137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6055" extrusionOk="0">
                    <a:moveTo>
                      <a:pt x="3679" y="1"/>
                    </a:moveTo>
                    <a:lnTo>
                      <a:pt x="1846" y="2203"/>
                    </a:lnTo>
                    <a:lnTo>
                      <a:pt x="0" y="4418"/>
                    </a:lnTo>
                    <a:lnTo>
                      <a:pt x="8430" y="15872"/>
                    </a:lnTo>
                    <a:cubicBezTo>
                      <a:pt x="8580" y="15996"/>
                      <a:pt x="8776" y="16055"/>
                      <a:pt x="9009" y="16055"/>
                    </a:cubicBezTo>
                    <a:cubicBezTo>
                      <a:pt x="10162" y="16055"/>
                      <a:pt x="12219" y="14602"/>
                      <a:pt x="14062" y="12383"/>
                    </a:cubicBezTo>
                    <a:cubicBezTo>
                      <a:pt x="16288" y="9704"/>
                      <a:pt x="17372" y="6942"/>
                      <a:pt x="16479" y="6204"/>
                    </a:cubicBezTo>
                    <a:lnTo>
                      <a:pt x="367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68;p15">
                <a:extLst>
                  <a:ext uri="{FF2B5EF4-FFF2-40B4-BE49-F238E27FC236}">
                    <a16:creationId xmlns:a16="http://schemas.microsoft.com/office/drawing/2014/main" id="{D8D3BA24-D56B-49A5-8757-812A66F858AA}"/>
                  </a:ext>
                </a:extLst>
              </p:cNvPr>
              <p:cNvSpPr/>
              <p:nvPr/>
            </p:nvSpPr>
            <p:spPr>
              <a:xfrm>
                <a:off x="4752525" y="5452050"/>
                <a:ext cx="395900" cy="456425"/>
              </a:xfrm>
              <a:custGeom>
                <a:avLst/>
                <a:gdLst/>
                <a:ahLst/>
                <a:cxnLst/>
                <a:rect l="l" t="t" r="r" b="b"/>
                <a:pathLst>
                  <a:path w="15836" h="18257" extrusionOk="0">
                    <a:moveTo>
                      <a:pt x="6811" y="0"/>
                    </a:moveTo>
                    <a:lnTo>
                      <a:pt x="3405" y="1120"/>
                    </a:lnTo>
                    <a:lnTo>
                      <a:pt x="0" y="2251"/>
                    </a:lnTo>
                    <a:lnTo>
                      <a:pt x="536" y="17479"/>
                    </a:lnTo>
                    <a:cubicBezTo>
                      <a:pt x="712" y="18002"/>
                      <a:pt x="1541" y="18257"/>
                      <a:pt x="2774" y="18257"/>
                    </a:cubicBezTo>
                    <a:cubicBezTo>
                      <a:pt x="4291" y="18257"/>
                      <a:pt x="6419" y="17870"/>
                      <a:pt x="8692" y="17122"/>
                    </a:cubicBezTo>
                    <a:cubicBezTo>
                      <a:pt x="12811" y="15764"/>
                      <a:pt x="15836" y="13716"/>
                      <a:pt x="15455" y="12550"/>
                    </a:cubicBezTo>
                    <a:lnTo>
                      <a:pt x="68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69;p15">
                <a:extLst>
                  <a:ext uri="{FF2B5EF4-FFF2-40B4-BE49-F238E27FC236}">
                    <a16:creationId xmlns:a16="http://schemas.microsoft.com/office/drawing/2014/main" id="{98AD8FC1-F532-4747-A2EE-2728AB1E5FFD}"/>
                  </a:ext>
                </a:extLst>
              </p:cNvPr>
              <p:cNvSpPr/>
              <p:nvPr/>
            </p:nvSpPr>
            <p:spPr>
              <a:xfrm>
                <a:off x="4258400" y="5431200"/>
                <a:ext cx="357225" cy="3958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33" extrusionOk="0">
                    <a:moveTo>
                      <a:pt x="5811" y="1"/>
                    </a:moveTo>
                    <a:lnTo>
                      <a:pt x="156" y="12633"/>
                    </a:lnTo>
                    <a:cubicBezTo>
                      <a:pt x="1" y="13741"/>
                      <a:pt x="3049" y="15074"/>
                      <a:pt x="6942" y="15610"/>
                    </a:cubicBezTo>
                    <a:cubicBezTo>
                      <a:pt x="8046" y="15761"/>
                      <a:pt x="9100" y="15833"/>
                      <a:pt x="10048" y="15833"/>
                    </a:cubicBezTo>
                    <a:cubicBezTo>
                      <a:pt x="12455" y="15833"/>
                      <a:pt x="14177" y="15372"/>
                      <a:pt x="14288" y="14586"/>
                    </a:cubicBezTo>
                    <a:lnTo>
                      <a:pt x="12264" y="894"/>
                    </a:lnTo>
                    <a:lnTo>
                      <a:pt x="9038" y="441"/>
                    </a:lnTo>
                    <a:lnTo>
                      <a:pt x="581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70;p15">
                <a:extLst>
                  <a:ext uri="{FF2B5EF4-FFF2-40B4-BE49-F238E27FC236}">
                    <a16:creationId xmlns:a16="http://schemas.microsoft.com/office/drawing/2014/main" id="{FC4D4C6A-BC8F-4E1F-A1FF-5A67CE8FCE08}"/>
                  </a:ext>
                </a:extLst>
              </p:cNvPr>
              <p:cNvSpPr/>
              <p:nvPr/>
            </p:nvSpPr>
            <p:spPr>
              <a:xfrm>
                <a:off x="3863125" y="5314225"/>
                <a:ext cx="415550" cy="419525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81" extrusionOk="0">
                    <a:moveTo>
                      <a:pt x="12204" y="1"/>
                    </a:moveTo>
                    <a:lnTo>
                      <a:pt x="739" y="8418"/>
                    </a:lnTo>
                    <a:cubicBezTo>
                      <a:pt x="0" y="9311"/>
                      <a:pt x="1572" y="11836"/>
                      <a:pt x="4239" y="14062"/>
                    </a:cubicBezTo>
                    <a:cubicBezTo>
                      <a:pt x="6280" y="15749"/>
                      <a:pt x="8363" y="16780"/>
                      <a:pt x="9571" y="16780"/>
                    </a:cubicBezTo>
                    <a:cubicBezTo>
                      <a:pt x="9948" y="16780"/>
                      <a:pt x="10240" y="16680"/>
                      <a:pt x="10418" y="16467"/>
                    </a:cubicBezTo>
                    <a:lnTo>
                      <a:pt x="16622" y="3668"/>
                    </a:lnTo>
                    <a:lnTo>
                      <a:pt x="14407" y="1834"/>
                    </a:lnTo>
                    <a:lnTo>
                      <a:pt x="1220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71;p15">
                <a:extLst>
                  <a:ext uri="{FF2B5EF4-FFF2-40B4-BE49-F238E27FC236}">
                    <a16:creationId xmlns:a16="http://schemas.microsoft.com/office/drawing/2014/main" id="{30F3ADC9-1AB0-4E67-9081-54B7894BEC80}"/>
                  </a:ext>
                </a:extLst>
              </p:cNvPr>
              <p:cNvSpPr/>
              <p:nvPr/>
            </p:nvSpPr>
            <p:spPr>
              <a:xfrm>
                <a:off x="3625000" y="4986525"/>
                <a:ext cx="458425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18337" h="15180" extrusionOk="0">
                    <a:moveTo>
                      <a:pt x="1227" y="0"/>
                    </a:moveTo>
                    <a:cubicBezTo>
                      <a:pt x="36" y="321"/>
                      <a:pt x="0" y="3977"/>
                      <a:pt x="1132" y="8168"/>
                    </a:cubicBezTo>
                    <a:cubicBezTo>
                      <a:pt x="2209" y="12149"/>
                      <a:pt x="3967" y="15179"/>
                      <a:pt x="5161" y="15179"/>
                    </a:cubicBezTo>
                    <a:cubicBezTo>
                      <a:pt x="5220" y="15179"/>
                      <a:pt x="5278" y="15172"/>
                      <a:pt x="5334" y="15157"/>
                    </a:cubicBezTo>
                    <a:lnTo>
                      <a:pt x="18336" y="7227"/>
                    </a:lnTo>
                    <a:lnTo>
                      <a:pt x="17395" y="3762"/>
                    </a:lnTo>
                    <a:lnTo>
                      <a:pt x="16455" y="298"/>
                    </a:lnTo>
                    <a:lnTo>
                      <a:pt x="12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72;p15">
                <a:extLst>
                  <a:ext uri="{FF2B5EF4-FFF2-40B4-BE49-F238E27FC236}">
                    <a16:creationId xmlns:a16="http://schemas.microsoft.com/office/drawing/2014/main" id="{436BDDFB-64A5-4488-B5EA-7872CA55D954}"/>
                  </a:ext>
                </a:extLst>
              </p:cNvPr>
              <p:cNvSpPr/>
              <p:nvPr/>
            </p:nvSpPr>
            <p:spPr>
              <a:xfrm>
                <a:off x="3693750" y="450685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3432" y="0"/>
                    </a:moveTo>
                    <a:cubicBezTo>
                      <a:pt x="2341" y="0"/>
                      <a:pt x="1059" y="2994"/>
                      <a:pt x="537" y="6793"/>
                    </a:cubicBezTo>
                    <a:cubicBezTo>
                      <a:pt x="1" y="10698"/>
                      <a:pt x="453" y="13984"/>
                      <a:pt x="1560" y="14139"/>
                    </a:cubicBezTo>
                    <a:lnTo>
                      <a:pt x="15253" y="12115"/>
                    </a:lnTo>
                    <a:lnTo>
                      <a:pt x="15705" y="8888"/>
                    </a:lnTo>
                    <a:lnTo>
                      <a:pt x="16146" y="5662"/>
                    </a:lnTo>
                    <a:lnTo>
                      <a:pt x="3513" y="6"/>
                    </a:lnTo>
                    <a:cubicBezTo>
                      <a:pt x="3486" y="2"/>
                      <a:pt x="3459" y="0"/>
                      <a:pt x="34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73;p15">
                <a:extLst>
                  <a:ext uri="{FF2B5EF4-FFF2-40B4-BE49-F238E27FC236}">
                    <a16:creationId xmlns:a16="http://schemas.microsoft.com/office/drawing/2014/main" id="{0765F9C0-85E8-43A5-AACC-FA6917CBB051}"/>
                  </a:ext>
                </a:extLst>
              </p:cNvPr>
              <p:cNvSpPr/>
              <p:nvPr/>
            </p:nvSpPr>
            <p:spPr>
              <a:xfrm>
                <a:off x="3779775" y="4099825"/>
                <a:ext cx="459025" cy="421175"/>
              </a:xfrm>
              <a:custGeom>
                <a:avLst/>
                <a:gdLst/>
                <a:ahLst/>
                <a:cxnLst/>
                <a:rect l="l" t="t" r="r" b="b"/>
                <a:pathLst>
                  <a:path w="18361" h="16847" extrusionOk="0">
                    <a:moveTo>
                      <a:pt x="8354" y="1"/>
                    </a:moveTo>
                    <a:cubicBezTo>
                      <a:pt x="7135" y="1"/>
                      <a:pt x="5065" y="1410"/>
                      <a:pt x="3251" y="3595"/>
                    </a:cubicBezTo>
                    <a:cubicBezTo>
                      <a:pt x="1025" y="6262"/>
                      <a:pt x="1" y="9084"/>
                      <a:pt x="977" y="9893"/>
                    </a:cubicBezTo>
                    <a:lnTo>
                      <a:pt x="14681" y="16847"/>
                    </a:lnTo>
                    <a:lnTo>
                      <a:pt x="16515" y="14644"/>
                    </a:lnTo>
                    <a:lnTo>
                      <a:pt x="18360" y="12441"/>
                    </a:lnTo>
                    <a:lnTo>
                      <a:pt x="9026" y="214"/>
                    </a:lnTo>
                    <a:cubicBezTo>
                      <a:pt x="8851" y="69"/>
                      <a:pt x="8623" y="1"/>
                      <a:pt x="835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" name="Google Shape;60;p15">
              <a:extLst>
                <a:ext uri="{FF2B5EF4-FFF2-40B4-BE49-F238E27FC236}">
                  <a16:creationId xmlns:a16="http://schemas.microsoft.com/office/drawing/2014/main" id="{02591073-8914-480C-84CA-83B74021CEDE}"/>
                </a:ext>
              </a:extLst>
            </p:cNvPr>
            <p:cNvGrpSpPr/>
            <p:nvPr/>
          </p:nvGrpSpPr>
          <p:grpSpPr>
            <a:xfrm>
              <a:off x="1863814" y="3882097"/>
              <a:ext cx="711568" cy="723327"/>
              <a:chOff x="3625000" y="3850950"/>
              <a:chExt cx="2024075" cy="2057525"/>
            </a:xfrm>
            <a:solidFill>
              <a:srgbClr val="2E4173"/>
            </a:solidFill>
          </p:grpSpPr>
          <p:sp>
            <p:nvSpPr>
              <p:cNvPr id="192" name="Google Shape;61;p15">
                <a:extLst>
                  <a:ext uri="{FF2B5EF4-FFF2-40B4-BE49-F238E27FC236}">
                    <a16:creationId xmlns:a16="http://schemas.microsoft.com/office/drawing/2014/main" id="{9CA93692-54E0-433C-B63C-CE137ACC249D}"/>
                  </a:ext>
                </a:extLst>
              </p:cNvPr>
              <p:cNvSpPr/>
              <p:nvPr/>
            </p:nvSpPr>
            <p:spPr>
              <a:xfrm>
                <a:off x="3896750" y="4214925"/>
                <a:ext cx="1471050" cy="1340200"/>
              </a:xfrm>
              <a:custGeom>
                <a:avLst/>
                <a:gdLst/>
                <a:ahLst/>
                <a:cxnLst/>
                <a:rect l="l" t="t" r="r" b="b"/>
                <a:pathLst>
                  <a:path w="58842" h="53608" extrusionOk="0">
                    <a:moveTo>
                      <a:pt x="29421" y="0"/>
                    </a:moveTo>
                    <a:cubicBezTo>
                      <a:pt x="22560" y="0"/>
                      <a:pt x="15699" y="2617"/>
                      <a:pt x="10466" y="7849"/>
                    </a:cubicBezTo>
                    <a:cubicBezTo>
                      <a:pt x="1" y="18315"/>
                      <a:pt x="1" y="35293"/>
                      <a:pt x="10466" y="45759"/>
                    </a:cubicBezTo>
                    <a:cubicBezTo>
                      <a:pt x="15699" y="50992"/>
                      <a:pt x="22560" y="53608"/>
                      <a:pt x="29421" y="53608"/>
                    </a:cubicBezTo>
                    <a:cubicBezTo>
                      <a:pt x="36282" y="53608"/>
                      <a:pt x="43143" y="50992"/>
                      <a:pt x="48376" y="45759"/>
                    </a:cubicBezTo>
                    <a:cubicBezTo>
                      <a:pt x="58842" y="35293"/>
                      <a:pt x="58842" y="18315"/>
                      <a:pt x="48376" y="7849"/>
                    </a:cubicBezTo>
                    <a:cubicBezTo>
                      <a:pt x="43143" y="2617"/>
                      <a:pt x="36282" y="0"/>
                      <a:pt x="294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62;p15">
                <a:extLst>
                  <a:ext uri="{FF2B5EF4-FFF2-40B4-BE49-F238E27FC236}">
                    <a16:creationId xmlns:a16="http://schemas.microsoft.com/office/drawing/2014/main" id="{687B512E-F361-4AAC-A39B-8FCFAA3BAC07}"/>
                  </a:ext>
                </a:extLst>
              </p:cNvPr>
              <p:cNvSpPr/>
              <p:nvPr/>
            </p:nvSpPr>
            <p:spPr>
              <a:xfrm>
                <a:off x="4201250" y="3850950"/>
                <a:ext cx="389975" cy="445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7825" extrusionOk="0">
                    <a:moveTo>
                      <a:pt x="12309" y="1"/>
                    </a:moveTo>
                    <a:cubicBezTo>
                      <a:pt x="10934" y="1"/>
                      <a:pt x="9240" y="196"/>
                      <a:pt x="7442" y="596"/>
                    </a:cubicBezTo>
                    <a:cubicBezTo>
                      <a:pt x="3216" y="1549"/>
                      <a:pt x="1" y="3287"/>
                      <a:pt x="263" y="4489"/>
                    </a:cubicBezTo>
                    <a:lnTo>
                      <a:pt x="7633" y="17824"/>
                    </a:lnTo>
                    <a:lnTo>
                      <a:pt x="11133" y="17039"/>
                    </a:lnTo>
                    <a:lnTo>
                      <a:pt x="14634" y="16253"/>
                    </a:lnTo>
                    <a:lnTo>
                      <a:pt x="15598" y="1049"/>
                    </a:lnTo>
                    <a:cubicBezTo>
                      <a:pt x="15441" y="357"/>
                      <a:pt x="14167" y="1"/>
                      <a:pt x="123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63;p15">
                <a:extLst>
                  <a:ext uri="{FF2B5EF4-FFF2-40B4-BE49-F238E27FC236}">
                    <a16:creationId xmlns:a16="http://schemas.microsoft.com/office/drawing/2014/main" id="{DF1D5D99-2301-4494-B82B-0E08BFA73171}"/>
                  </a:ext>
                </a:extLst>
              </p:cNvPr>
              <p:cNvSpPr/>
              <p:nvPr/>
            </p:nvSpPr>
            <p:spPr>
              <a:xfrm>
                <a:off x="4668275" y="3946100"/>
                <a:ext cx="357225" cy="3960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41" extrusionOk="0">
                    <a:moveTo>
                      <a:pt x="4206" y="1"/>
                    </a:moveTo>
                    <a:cubicBezTo>
                      <a:pt x="1816" y="1"/>
                      <a:pt x="103" y="464"/>
                      <a:pt x="1" y="1255"/>
                    </a:cubicBezTo>
                    <a:lnTo>
                      <a:pt x="2025" y="14947"/>
                    </a:lnTo>
                    <a:lnTo>
                      <a:pt x="5240" y="15388"/>
                    </a:lnTo>
                    <a:lnTo>
                      <a:pt x="8466" y="15840"/>
                    </a:lnTo>
                    <a:lnTo>
                      <a:pt x="14122" y="3208"/>
                    </a:lnTo>
                    <a:cubicBezTo>
                      <a:pt x="14288" y="2112"/>
                      <a:pt x="11240" y="767"/>
                      <a:pt x="7335" y="231"/>
                    </a:cubicBezTo>
                    <a:cubicBezTo>
                      <a:pt x="6224" y="75"/>
                      <a:pt x="5161" y="1"/>
                      <a:pt x="42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64;p15">
                <a:extLst>
                  <a:ext uri="{FF2B5EF4-FFF2-40B4-BE49-F238E27FC236}">
                    <a16:creationId xmlns:a16="http://schemas.microsoft.com/office/drawing/2014/main" id="{01524E2D-C2B2-4CFA-A8E0-5302F263795D}"/>
                  </a:ext>
                </a:extLst>
              </p:cNvPr>
              <p:cNvSpPr/>
              <p:nvPr/>
            </p:nvSpPr>
            <p:spPr>
              <a:xfrm>
                <a:off x="4978150" y="4001150"/>
                <a:ext cx="415550" cy="419250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70" extrusionOk="0">
                    <a:moveTo>
                      <a:pt x="7053" y="0"/>
                    </a:moveTo>
                    <a:cubicBezTo>
                      <a:pt x="6673" y="0"/>
                      <a:pt x="6380" y="102"/>
                      <a:pt x="6203" y="315"/>
                    </a:cubicBezTo>
                    <a:lnTo>
                      <a:pt x="0" y="13114"/>
                    </a:lnTo>
                    <a:lnTo>
                      <a:pt x="2203" y="14936"/>
                    </a:lnTo>
                    <a:lnTo>
                      <a:pt x="4417" y="16769"/>
                    </a:lnTo>
                    <a:lnTo>
                      <a:pt x="15871" y="8352"/>
                    </a:lnTo>
                    <a:cubicBezTo>
                      <a:pt x="16621" y="7471"/>
                      <a:pt x="15050" y="4947"/>
                      <a:pt x="12383" y="2720"/>
                    </a:cubicBezTo>
                    <a:cubicBezTo>
                      <a:pt x="10353" y="1026"/>
                      <a:pt x="8262" y="0"/>
                      <a:pt x="70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65;p15">
                <a:extLst>
                  <a:ext uri="{FF2B5EF4-FFF2-40B4-BE49-F238E27FC236}">
                    <a16:creationId xmlns:a16="http://schemas.microsoft.com/office/drawing/2014/main" id="{B689B391-64FA-4C51-9000-BC4C67EDB987}"/>
                  </a:ext>
                </a:extLst>
              </p:cNvPr>
              <p:cNvSpPr/>
              <p:nvPr/>
            </p:nvSpPr>
            <p:spPr>
              <a:xfrm>
                <a:off x="5194550" y="4397075"/>
                <a:ext cx="454525" cy="38347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15339" extrusionOk="0">
                    <a:moveTo>
                      <a:pt x="13486" y="1"/>
                    </a:moveTo>
                    <a:cubicBezTo>
                      <a:pt x="13439" y="1"/>
                      <a:pt x="13393" y="6"/>
                      <a:pt x="13347" y="16"/>
                    </a:cubicBezTo>
                    <a:lnTo>
                      <a:pt x="0" y="7386"/>
                    </a:lnTo>
                    <a:lnTo>
                      <a:pt x="786" y="10874"/>
                    </a:lnTo>
                    <a:lnTo>
                      <a:pt x="1572" y="14375"/>
                    </a:lnTo>
                    <a:lnTo>
                      <a:pt x="16776" y="15339"/>
                    </a:lnTo>
                    <a:cubicBezTo>
                      <a:pt x="17979" y="15077"/>
                      <a:pt x="18181" y="11422"/>
                      <a:pt x="17228" y="7195"/>
                    </a:cubicBezTo>
                    <a:cubicBezTo>
                      <a:pt x="16324" y="3119"/>
                      <a:pt x="14671" y="1"/>
                      <a:pt x="134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66;p15">
                <a:extLst>
                  <a:ext uri="{FF2B5EF4-FFF2-40B4-BE49-F238E27FC236}">
                    <a16:creationId xmlns:a16="http://schemas.microsoft.com/office/drawing/2014/main" id="{AB1D6D8B-6A5A-494F-A590-3CC93874F538}"/>
                  </a:ext>
                </a:extLst>
              </p:cNvPr>
              <p:cNvSpPr/>
              <p:nvPr/>
            </p:nvSpPr>
            <p:spPr>
              <a:xfrm>
                <a:off x="5186500" y="491270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14586" y="0"/>
                    </a:moveTo>
                    <a:lnTo>
                      <a:pt x="894" y="2024"/>
                    </a:lnTo>
                    <a:lnTo>
                      <a:pt x="441" y="5251"/>
                    </a:lnTo>
                    <a:lnTo>
                      <a:pt x="1" y="8478"/>
                    </a:lnTo>
                    <a:lnTo>
                      <a:pt x="12633" y="14133"/>
                    </a:lnTo>
                    <a:cubicBezTo>
                      <a:pt x="12660" y="14137"/>
                      <a:pt x="12687" y="14139"/>
                      <a:pt x="12715" y="14139"/>
                    </a:cubicBezTo>
                    <a:cubicBezTo>
                      <a:pt x="13805" y="14139"/>
                      <a:pt x="15087" y="11156"/>
                      <a:pt x="15610" y="7346"/>
                    </a:cubicBezTo>
                    <a:cubicBezTo>
                      <a:pt x="16145" y="3441"/>
                      <a:pt x="15681" y="155"/>
                      <a:pt x="145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67;p15">
                <a:extLst>
                  <a:ext uri="{FF2B5EF4-FFF2-40B4-BE49-F238E27FC236}">
                    <a16:creationId xmlns:a16="http://schemas.microsoft.com/office/drawing/2014/main" id="{D111AC2A-5B2A-490A-B8F3-D831317AC83D}"/>
                  </a:ext>
                </a:extLst>
              </p:cNvPr>
              <p:cNvSpPr/>
              <p:nvPr/>
            </p:nvSpPr>
            <p:spPr>
              <a:xfrm>
                <a:off x="5107625" y="5222850"/>
                <a:ext cx="434300" cy="40137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6055" extrusionOk="0">
                    <a:moveTo>
                      <a:pt x="3679" y="1"/>
                    </a:moveTo>
                    <a:lnTo>
                      <a:pt x="1846" y="2203"/>
                    </a:lnTo>
                    <a:lnTo>
                      <a:pt x="0" y="4418"/>
                    </a:lnTo>
                    <a:lnTo>
                      <a:pt x="8430" y="15872"/>
                    </a:lnTo>
                    <a:cubicBezTo>
                      <a:pt x="8580" y="15996"/>
                      <a:pt x="8776" y="16055"/>
                      <a:pt x="9009" y="16055"/>
                    </a:cubicBezTo>
                    <a:cubicBezTo>
                      <a:pt x="10162" y="16055"/>
                      <a:pt x="12219" y="14602"/>
                      <a:pt x="14062" y="12383"/>
                    </a:cubicBezTo>
                    <a:cubicBezTo>
                      <a:pt x="16288" y="9704"/>
                      <a:pt x="17372" y="6942"/>
                      <a:pt x="16479" y="6204"/>
                    </a:cubicBezTo>
                    <a:lnTo>
                      <a:pt x="367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68;p15">
                <a:extLst>
                  <a:ext uri="{FF2B5EF4-FFF2-40B4-BE49-F238E27FC236}">
                    <a16:creationId xmlns:a16="http://schemas.microsoft.com/office/drawing/2014/main" id="{4C7D961C-C5B6-463B-AFAD-B40B9B28B389}"/>
                  </a:ext>
                </a:extLst>
              </p:cNvPr>
              <p:cNvSpPr/>
              <p:nvPr/>
            </p:nvSpPr>
            <p:spPr>
              <a:xfrm>
                <a:off x="4752525" y="5452050"/>
                <a:ext cx="395900" cy="456425"/>
              </a:xfrm>
              <a:custGeom>
                <a:avLst/>
                <a:gdLst/>
                <a:ahLst/>
                <a:cxnLst/>
                <a:rect l="l" t="t" r="r" b="b"/>
                <a:pathLst>
                  <a:path w="15836" h="18257" extrusionOk="0">
                    <a:moveTo>
                      <a:pt x="6811" y="0"/>
                    </a:moveTo>
                    <a:lnTo>
                      <a:pt x="3405" y="1120"/>
                    </a:lnTo>
                    <a:lnTo>
                      <a:pt x="0" y="2251"/>
                    </a:lnTo>
                    <a:lnTo>
                      <a:pt x="536" y="17479"/>
                    </a:lnTo>
                    <a:cubicBezTo>
                      <a:pt x="712" y="18002"/>
                      <a:pt x="1541" y="18257"/>
                      <a:pt x="2774" y="18257"/>
                    </a:cubicBezTo>
                    <a:cubicBezTo>
                      <a:pt x="4291" y="18257"/>
                      <a:pt x="6419" y="17870"/>
                      <a:pt x="8692" y="17122"/>
                    </a:cubicBezTo>
                    <a:cubicBezTo>
                      <a:pt x="12811" y="15764"/>
                      <a:pt x="15836" y="13716"/>
                      <a:pt x="15455" y="12550"/>
                    </a:cubicBezTo>
                    <a:lnTo>
                      <a:pt x="68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69;p15">
                <a:extLst>
                  <a:ext uri="{FF2B5EF4-FFF2-40B4-BE49-F238E27FC236}">
                    <a16:creationId xmlns:a16="http://schemas.microsoft.com/office/drawing/2014/main" id="{B4E317F1-1221-4CC3-9075-8D8E99DA433E}"/>
                  </a:ext>
                </a:extLst>
              </p:cNvPr>
              <p:cNvSpPr/>
              <p:nvPr/>
            </p:nvSpPr>
            <p:spPr>
              <a:xfrm>
                <a:off x="4258400" y="5431200"/>
                <a:ext cx="357225" cy="3958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33" extrusionOk="0">
                    <a:moveTo>
                      <a:pt x="5811" y="1"/>
                    </a:moveTo>
                    <a:lnTo>
                      <a:pt x="156" y="12633"/>
                    </a:lnTo>
                    <a:cubicBezTo>
                      <a:pt x="1" y="13741"/>
                      <a:pt x="3049" y="15074"/>
                      <a:pt x="6942" y="15610"/>
                    </a:cubicBezTo>
                    <a:cubicBezTo>
                      <a:pt x="8046" y="15761"/>
                      <a:pt x="9100" y="15833"/>
                      <a:pt x="10048" y="15833"/>
                    </a:cubicBezTo>
                    <a:cubicBezTo>
                      <a:pt x="12455" y="15833"/>
                      <a:pt x="14177" y="15372"/>
                      <a:pt x="14288" y="14586"/>
                    </a:cubicBezTo>
                    <a:lnTo>
                      <a:pt x="12264" y="894"/>
                    </a:lnTo>
                    <a:lnTo>
                      <a:pt x="9038" y="441"/>
                    </a:lnTo>
                    <a:lnTo>
                      <a:pt x="581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0;p15">
                <a:extLst>
                  <a:ext uri="{FF2B5EF4-FFF2-40B4-BE49-F238E27FC236}">
                    <a16:creationId xmlns:a16="http://schemas.microsoft.com/office/drawing/2014/main" id="{DE0D5781-F6F5-4B16-BD93-65B96839FF11}"/>
                  </a:ext>
                </a:extLst>
              </p:cNvPr>
              <p:cNvSpPr/>
              <p:nvPr/>
            </p:nvSpPr>
            <p:spPr>
              <a:xfrm>
                <a:off x="3863125" y="5314225"/>
                <a:ext cx="415550" cy="419525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81" extrusionOk="0">
                    <a:moveTo>
                      <a:pt x="12204" y="1"/>
                    </a:moveTo>
                    <a:lnTo>
                      <a:pt x="739" y="8418"/>
                    </a:lnTo>
                    <a:cubicBezTo>
                      <a:pt x="0" y="9311"/>
                      <a:pt x="1572" y="11836"/>
                      <a:pt x="4239" y="14062"/>
                    </a:cubicBezTo>
                    <a:cubicBezTo>
                      <a:pt x="6280" y="15749"/>
                      <a:pt x="8363" y="16780"/>
                      <a:pt x="9571" y="16780"/>
                    </a:cubicBezTo>
                    <a:cubicBezTo>
                      <a:pt x="9948" y="16780"/>
                      <a:pt x="10240" y="16680"/>
                      <a:pt x="10418" y="16467"/>
                    </a:cubicBezTo>
                    <a:lnTo>
                      <a:pt x="16622" y="3668"/>
                    </a:lnTo>
                    <a:lnTo>
                      <a:pt x="14407" y="1834"/>
                    </a:lnTo>
                    <a:lnTo>
                      <a:pt x="1220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1;p15">
                <a:extLst>
                  <a:ext uri="{FF2B5EF4-FFF2-40B4-BE49-F238E27FC236}">
                    <a16:creationId xmlns:a16="http://schemas.microsoft.com/office/drawing/2014/main" id="{45433683-7176-49AE-80F3-2F1838A15DE9}"/>
                  </a:ext>
                </a:extLst>
              </p:cNvPr>
              <p:cNvSpPr/>
              <p:nvPr/>
            </p:nvSpPr>
            <p:spPr>
              <a:xfrm>
                <a:off x="3625000" y="4986525"/>
                <a:ext cx="458425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18337" h="15180" extrusionOk="0">
                    <a:moveTo>
                      <a:pt x="1227" y="0"/>
                    </a:moveTo>
                    <a:cubicBezTo>
                      <a:pt x="36" y="321"/>
                      <a:pt x="0" y="3977"/>
                      <a:pt x="1132" y="8168"/>
                    </a:cubicBezTo>
                    <a:cubicBezTo>
                      <a:pt x="2209" y="12149"/>
                      <a:pt x="3967" y="15179"/>
                      <a:pt x="5161" y="15179"/>
                    </a:cubicBezTo>
                    <a:cubicBezTo>
                      <a:pt x="5220" y="15179"/>
                      <a:pt x="5278" y="15172"/>
                      <a:pt x="5334" y="15157"/>
                    </a:cubicBezTo>
                    <a:lnTo>
                      <a:pt x="18336" y="7227"/>
                    </a:lnTo>
                    <a:lnTo>
                      <a:pt x="17395" y="3762"/>
                    </a:lnTo>
                    <a:lnTo>
                      <a:pt x="16455" y="298"/>
                    </a:lnTo>
                    <a:lnTo>
                      <a:pt x="12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2;p15">
                <a:extLst>
                  <a:ext uri="{FF2B5EF4-FFF2-40B4-BE49-F238E27FC236}">
                    <a16:creationId xmlns:a16="http://schemas.microsoft.com/office/drawing/2014/main" id="{C13626DD-5D21-47F1-8B72-B96C25C9DC2D}"/>
                  </a:ext>
                </a:extLst>
              </p:cNvPr>
              <p:cNvSpPr/>
              <p:nvPr/>
            </p:nvSpPr>
            <p:spPr>
              <a:xfrm>
                <a:off x="3693750" y="450685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3432" y="0"/>
                    </a:moveTo>
                    <a:cubicBezTo>
                      <a:pt x="2341" y="0"/>
                      <a:pt x="1059" y="2994"/>
                      <a:pt x="537" y="6793"/>
                    </a:cubicBezTo>
                    <a:cubicBezTo>
                      <a:pt x="1" y="10698"/>
                      <a:pt x="453" y="13984"/>
                      <a:pt x="1560" y="14139"/>
                    </a:cubicBezTo>
                    <a:lnTo>
                      <a:pt x="15253" y="12115"/>
                    </a:lnTo>
                    <a:lnTo>
                      <a:pt x="15705" y="8888"/>
                    </a:lnTo>
                    <a:lnTo>
                      <a:pt x="16146" y="5662"/>
                    </a:lnTo>
                    <a:lnTo>
                      <a:pt x="3513" y="6"/>
                    </a:lnTo>
                    <a:cubicBezTo>
                      <a:pt x="3486" y="2"/>
                      <a:pt x="3459" y="0"/>
                      <a:pt x="34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3;p15">
                <a:extLst>
                  <a:ext uri="{FF2B5EF4-FFF2-40B4-BE49-F238E27FC236}">
                    <a16:creationId xmlns:a16="http://schemas.microsoft.com/office/drawing/2014/main" id="{C2457338-0881-47C1-B67B-C0A743028E68}"/>
                  </a:ext>
                </a:extLst>
              </p:cNvPr>
              <p:cNvSpPr/>
              <p:nvPr/>
            </p:nvSpPr>
            <p:spPr>
              <a:xfrm>
                <a:off x="3779775" y="4099825"/>
                <a:ext cx="459025" cy="421175"/>
              </a:xfrm>
              <a:custGeom>
                <a:avLst/>
                <a:gdLst/>
                <a:ahLst/>
                <a:cxnLst/>
                <a:rect l="l" t="t" r="r" b="b"/>
                <a:pathLst>
                  <a:path w="18361" h="16847" extrusionOk="0">
                    <a:moveTo>
                      <a:pt x="8354" y="1"/>
                    </a:moveTo>
                    <a:cubicBezTo>
                      <a:pt x="7135" y="1"/>
                      <a:pt x="5065" y="1410"/>
                      <a:pt x="3251" y="3595"/>
                    </a:cubicBezTo>
                    <a:cubicBezTo>
                      <a:pt x="1025" y="6262"/>
                      <a:pt x="1" y="9084"/>
                      <a:pt x="977" y="9893"/>
                    </a:cubicBezTo>
                    <a:lnTo>
                      <a:pt x="14681" y="16847"/>
                    </a:lnTo>
                    <a:lnTo>
                      <a:pt x="16515" y="14644"/>
                    </a:lnTo>
                    <a:lnTo>
                      <a:pt x="18360" y="12441"/>
                    </a:lnTo>
                    <a:lnTo>
                      <a:pt x="9026" y="214"/>
                    </a:lnTo>
                    <a:cubicBezTo>
                      <a:pt x="8851" y="69"/>
                      <a:pt x="8623" y="1"/>
                      <a:pt x="835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60;p15">
              <a:extLst>
                <a:ext uri="{FF2B5EF4-FFF2-40B4-BE49-F238E27FC236}">
                  <a16:creationId xmlns:a16="http://schemas.microsoft.com/office/drawing/2014/main" id="{8076BDE5-8C94-4BB4-8AFC-2DB16E199DB5}"/>
                </a:ext>
              </a:extLst>
            </p:cNvPr>
            <p:cNvGrpSpPr/>
            <p:nvPr/>
          </p:nvGrpSpPr>
          <p:grpSpPr>
            <a:xfrm>
              <a:off x="2593362" y="3753032"/>
              <a:ext cx="298782" cy="303720"/>
              <a:chOff x="3625000" y="3850950"/>
              <a:chExt cx="2024075" cy="2057525"/>
            </a:xfrm>
            <a:solidFill>
              <a:srgbClr val="D3E7F8"/>
            </a:solidFill>
          </p:grpSpPr>
          <p:sp>
            <p:nvSpPr>
              <p:cNvPr id="220" name="Google Shape;61;p15">
                <a:extLst>
                  <a:ext uri="{FF2B5EF4-FFF2-40B4-BE49-F238E27FC236}">
                    <a16:creationId xmlns:a16="http://schemas.microsoft.com/office/drawing/2014/main" id="{87147598-E826-41D1-BEC1-3D990A5ACD26}"/>
                  </a:ext>
                </a:extLst>
              </p:cNvPr>
              <p:cNvSpPr/>
              <p:nvPr/>
            </p:nvSpPr>
            <p:spPr>
              <a:xfrm>
                <a:off x="3896750" y="4214925"/>
                <a:ext cx="1471050" cy="1340200"/>
              </a:xfrm>
              <a:custGeom>
                <a:avLst/>
                <a:gdLst/>
                <a:ahLst/>
                <a:cxnLst/>
                <a:rect l="l" t="t" r="r" b="b"/>
                <a:pathLst>
                  <a:path w="58842" h="53608" extrusionOk="0">
                    <a:moveTo>
                      <a:pt x="29421" y="0"/>
                    </a:moveTo>
                    <a:cubicBezTo>
                      <a:pt x="22560" y="0"/>
                      <a:pt x="15699" y="2617"/>
                      <a:pt x="10466" y="7849"/>
                    </a:cubicBezTo>
                    <a:cubicBezTo>
                      <a:pt x="1" y="18315"/>
                      <a:pt x="1" y="35293"/>
                      <a:pt x="10466" y="45759"/>
                    </a:cubicBezTo>
                    <a:cubicBezTo>
                      <a:pt x="15699" y="50992"/>
                      <a:pt x="22560" y="53608"/>
                      <a:pt x="29421" y="53608"/>
                    </a:cubicBezTo>
                    <a:cubicBezTo>
                      <a:pt x="36282" y="53608"/>
                      <a:pt x="43143" y="50992"/>
                      <a:pt x="48376" y="45759"/>
                    </a:cubicBezTo>
                    <a:cubicBezTo>
                      <a:pt x="58842" y="35293"/>
                      <a:pt x="58842" y="18315"/>
                      <a:pt x="48376" y="7849"/>
                    </a:cubicBezTo>
                    <a:cubicBezTo>
                      <a:pt x="43143" y="2617"/>
                      <a:pt x="36282" y="0"/>
                      <a:pt x="294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62;p15">
                <a:extLst>
                  <a:ext uri="{FF2B5EF4-FFF2-40B4-BE49-F238E27FC236}">
                    <a16:creationId xmlns:a16="http://schemas.microsoft.com/office/drawing/2014/main" id="{84DA5195-B492-4DBE-B7FC-FFC7BAE44523}"/>
                  </a:ext>
                </a:extLst>
              </p:cNvPr>
              <p:cNvSpPr/>
              <p:nvPr/>
            </p:nvSpPr>
            <p:spPr>
              <a:xfrm>
                <a:off x="4201250" y="3850950"/>
                <a:ext cx="389975" cy="445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7825" extrusionOk="0">
                    <a:moveTo>
                      <a:pt x="12309" y="1"/>
                    </a:moveTo>
                    <a:cubicBezTo>
                      <a:pt x="10934" y="1"/>
                      <a:pt x="9240" y="196"/>
                      <a:pt x="7442" y="596"/>
                    </a:cubicBezTo>
                    <a:cubicBezTo>
                      <a:pt x="3216" y="1549"/>
                      <a:pt x="1" y="3287"/>
                      <a:pt x="263" y="4489"/>
                    </a:cubicBezTo>
                    <a:lnTo>
                      <a:pt x="7633" y="17824"/>
                    </a:lnTo>
                    <a:lnTo>
                      <a:pt x="11133" y="17039"/>
                    </a:lnTo>
                    <a:lnTo>
                      <a:pt x="14634" y="16253"/>
                    </a:lnTo>
                    <a:lnTo>
                      <a:pt x="15598" y="1049"/>
                    </a:lnTo>
                    <a:cubicBezTo>
                      <a:pt x="15441" y="357"/>
                      <a:pt x="14167" y="1"/>
                      <a:pt x="123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63;p15">
                <a:extLst>
                  <a:ext uri="{FF2B5EF4-FFF2-40B4-BE49-F238E27FC236}">
                    <a16:creationId xmlns:a16="http://schemas.microsoft.com/office/drawing/2014/main" id="{106FEA81-1F62-4A29-9326-469C4DC9DAE7}"/>
                  </a:ext>
                </a:extLst>
              </p:cNvPr>
              <p:cNvSpPr/>
              <p:nvPr/>
            </p:nvSpPr>
            <p:spPr>
              <a:xfrm>
                <a:off x="4668275" y="3946100"/>
                <a:ext cx="357225" cy="3960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41" extrusionOk="0">
                    <a:moveTo>
                      <a:pt x="4206" y="1"/>
                    </a:moveTo>
                    <a:cubicBezTo>
                      <a:pt x="1816" y="1"/>
                      <a:pt x="103" y="464"/>
                      <a:pt x="1" y="1255"/>
                    </a:cubicBezTo>
                    <a:lnTo>
                      <a:pt x="2025" y="14947"/>
                    </a:lnTo>
                    <a:lnTo>
                      <a:pt x="5240" y="15388"/>
                    </a:lnTo>
                    <a:lnTo>
                      <a:pt x="8466" y="15840"/>
                    </a:lnTo>
                    <a:lnTo>
                      <a:pt x="14122" y="3208"/>
                    </a:lnTo>
                    <a:cubicBezTo>
                      <a:pt x="14288" y="2112"/>
                      <a:pt x="11240" y="767"/>
                      <a:pt x="7335" y="231"/>
                    </a:cubicBezTo>
                    <a:cubicBezTo>
                      <a:pt x="6224" y="75"/>
                      <a:pt x="5161" y="1"/>
                      <a:pt x="42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64;p15">
                <a:extLst>
                  <a:ext uri="{FF2B5EF4-FFF2-40B4-BE49-F238E27FC236}">
                    <a16:creationId xmlns:a16="http://schemas.microsoft.com/office/drawing/2014/main" id="{E293ED33-8E81-4C07-BBBE-41A35C7098ED}"/>
                  </a:ext>
                </a:extLst>
              </p:cNvPr>
              <p:cNvSpPr/>
              <p:nvPr/>
            </p:nvSpPr>
            <p:spPr>
              <a:xfrm>
                <a:off x="4978150" y="4001150"/>
                <a:ext cx="415550" cy="419250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70" extrusionOk="0">
                    <a:moveTo>
                      <a:pt x="7053" y="0"/>
                    </a:moveTo>
                    <a:cubicBezTo>
                      <a:pt x="6673" y="0"/>
                      <a:pt x="6380" y="102"/>
                      <a:pt x="6203" y="315"/>
                    </a:cubicBezTo>
                    <a:lnTo>
                      <a:pt x="0" y="13114"/>
                    </a:lnTo>
                    <a:lnTo>
                      <a:pt x="2203" y="14936"/>
                    </a:lnTo>
                    <a:lnTo>
                      <a:pt x="4417" y="16769"/>
                    </a:lnTo>
                    <a:lnTo>
                      <a:pt x="15871" y="8352"/>
                    </a:lnTo>
                    <a:cubicBezTo>
                      <a:pt x="16621" y="7471"/>
                      <a:pt x="15050" y="4947"/>
                      <a:pt x="12383" y="2720"/>
                    </a:cubicBezTo>
                    <a:cubicBezTo>
                      <a:pt x="10353" y="1026"/>
                      <a:pt x="8262" y="0"/>
                      <a:pt x="70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65;p15">
                <a:extLst>
                  <a:ext uri="{FF2B5EF4-FFF2-40B4-BE49-F238E27FC236}">
                    <a16:creationId xmlns:a16="http://schemas.microsoft.com/office/drawing/2014/main" id="{127E23C0-D981-4FE0-93E7-591EAA2F92B7}"/>
                  </a:ext>
                </a:extLst>
              </p:cNvPr>
              <p:cNvSpPr/>
              <p:nvPr/>
            </p:nvSpPr>
            <p:spPr>
              <a:xfrm>
                <a:off x="5194550" y="4397075"/>
                <a:ext cx="454525" cy="38347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15339" extrusionOk="0">
                    <a:moveTo>
                      <a:pt x="13486" y="1"/>
                    </a:moveTo>
                    <a:cubicBezTo>
                      <a:pt x="13439" y="1"/>
                      <a:pt x="13393" y="6"/>
                      <a:pt x="13347" y="16"/>
                    </a:cubicBezTo>
                    <a:lnTo>
                      <a:pt x="0" y="7386"/>
                    </a:lnTo>
                    <a:lnTo>
                      <a:pt x="786" y="10874"/>
                    </a:lnTo>
                    <a:lnTo>
                      <a:pt x="1572" y="14375"/>
                    </a:lnTo>
                    <a:lnTo>
                      <a:pt x="16776" y="15339"/>
                    </a:lnTo>
                    <a:cubicBezTo>
                      <a:pt x="17979" y="15077"/>
                      <a:pt x="18181" y="11422"/>
                      <a:pt x="17228" y="7195"/>
                    </a:cubicBezTo>
                    <a:cubicBezTo>
                      <a:pt x="16324" y="3119"/>
                      <a:pt x="14671" y="1"/>
                      <a:pt x="134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66;p15">
                <a:extLst>
                  <a:ext uri="{FF2B5EF4-FFF2-40B4-BE49-F238E27FC236}">
                    <a16:creationId xmlns:a16="http://schemas.microsoft.com/office/drawing/2014/main" id="{32998E92-4382-4434-9C9D-E54B9C3F282D}"/>
                  </a:ext>
                </a:extLst>
              </p:cNvPr>
              <p:cNvSpPr/>
              <p:nvPr/>
            </p:nvSpPr>
            <p:spPr>
              <a:xfrm>
                <a:off x="5186500" y="491270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14586" y="0"/>
                    </a:moveTo>
                    <a:lnTo>
                      <a:pt x="894" y="2024"/>
                    </a:lnTo>
                    <a:lnTo>
                      <a:pt x="441" y="5251"/>
                    </a:lnTo>
                    <a:lnTo>
                      <a:pt x="1" y="8478"/>
                    </a:lnTo>
                    <a:lnTo>
                      <a:pt x="12633" y="14133"/>
                    </a:lnTo>
                    <a:cubicBezTo>
                      <a:pt x="12660" y="14137"/>
                      <a:pt x="12687" y="14139"/>
                      <a:pt x="12715" y="14139"/>
                    </a:cubicBezTo>
                    <a:cubicBezTo>
                      <a:pt x="13805" y="14139"/>
                      <a:pt x="15087" y="11156"/>
                      <a:pt x="15610" y="7346"/>
                    </a:cubicBezTo>
                    <a:cubicBezTo>
                      <a:pt x="16145" y="3441"/>
                      <a:pt x="15681" y="155"/>
                      <a:pt x="145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67;p15">
                <a:extLst>
                  <a:ext uri="{FF2B5EF4-FFF2-40B4-BE49-F238E27FC236}">
                    <a16:creationId xmlns:a16="http://schemas.microsoft.com/office/drawing/2014/main" id="{A29CBA72-FCB4-4C65-92C3-F2E1DC1D8CCD}"/>
                  </a:ext>
                </a:extLst>
              </p:cNvPr>
              <p:cNvSpPr/>
              <p:nvPr/>
            </p:nvSpPr>
            <p:spPr>
              <a:xfrm>
                <a:off x="5107625" y="5222850"/>
                <a:ext cx="434300" cy="40137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6055" extrusionOk="0">
                    <a:moveTo>
                      <a:pt x="3679" y="1"/>
                    </a:moveTo>
                    <a:lnTo>
                      <a:pt x="1846" y="2203"/>
                    </a:lnTo>
                    <a:lnTo>
                      <a:pt x="0" y="4418"/>
                    </a:lnTo>
                    <a:lnTo>
                      <a:pt x="8430" y="15872"/>
                    </a:lnTo>
                    <a:cubicBezTo>
                      <a:pt x="8580" y="15996"/>
                      <a:pt x="8776" y="16055"/>
                      <a:pt x="9009" y="16055"/>
                    </a:cubicBezTo>
                    <a:cubicBezTo>
                      <a:pt x="10162" y="16055"/>
                      <a:pt x="12219" y="14602"/>
                      <a:pt x="14062" y="12383"/>
                    </a:cubicBezTo>
                    <a:cubicBezTo>
                      <a:pt x="16288" y="9704"/>
                      <a:pt x="17372" y="6942"/>
                      <a:pt x="16479" y="6204"/>
                    </a:cubicBezTo>
                    <a:lnTo>
                      <a:pt x="367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68;p15">
                <a:extLst>
                  <a:ext uri="{FF2B5EF4-FFF2-40B4-BE49-F238E27FC236}">
                    <a16:creationId xmlns:a16="http://schemas.microsoft.com/office/drawing/2014/main" id="{A697C152-0479-4754-AD23-0018098F75B0}"/>
                  </a:ext>
                </a:extLst>
              </p:cNvPr>
              <p:cNvSpPr/>
              <p:nvPr/>
            </p:nvSpPr>
            <p:spPr>
              <a:xfrm>
                <a:off x="4752525" y="5452050"/>
                <a:ext cx="395900" cy="456425"/>
              </a:xfrm>
              <a:custGeom>
                <a:avLst/>
                <a:gdLst/>
                <a:ahLst/>
                <a:cxnLst/>
                <a:rect l="l" t="t" r="r" b="b"/>
                <a:pathLst>
                  <a:path w="15836" h="18257" extrusionOk="0">
                    <a:moveTo>
                      <a:pt x="6811" y="0"/>
                    </a:moveTo>
                    <a:lnTo>
                      <a:pt x="3405" y="1120"/>
                    </a:lnTo>
                    <a:lnTo>
                      <a:pt x="0" y="2251"/>
                    </a:lnTo>
                    <a:lnTo>
                      <a:pt x="536" y="17479"/>
                    </a:lnTo>
                    <a:cubicBezTo>
                      <a:pt x="712" y="18002"/>
                      <a:pt x="1541" y="18257"/>
                      <a:pt x="2774" y="18257"/>
                    </a:cubicBezTo>
                    <a:cubicBezTo>
                      <a:pt x="4291" y="18257"/>
                      <a:pt x="6419" y="17870"/>
                      <a:pt x="8692" y="17122"/>
                    </a:cubicBezTo>
                    <a:cubicBezTo>
                      <a:pt x="12811" y="15764"/>
                      <a:pt x="15836" y="13716"/>
                      <a:pt x="15455" y="12550"/>
                    </a:cubicBezTo>
                    <a:lnTo>
                      <a:pt x="68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69;p15">
                <a:extLst>
                  <a:ext uri="{FF2B5EF4-FFF2-40B4-BE49-F238E27FC236}">
                    <a16:creationId xmlns:a16="http://schemas.microsoft.com/office/drawing/2014/main" id="{B8166818-483A-4F62-8698-2227CAE1DAF2}"/>
                  </a:ext>
                </a:extLst>
              </p:cNvPr>
              <p:cNvSpPr/>
              <p:nvPr/>
            </p:nvSpPr>
            <p:spPr>
              <a:xfrm>
                <a:off x="4258400" y="5431200"/>
                <a:ext cx="357225" cy="3958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33" extrusionOk="0">
                    <a:moveTo>
                      <a:pt x="5811" y="1"/>
                    </a:moveTo>
                    <a:lnTo>
                      <a:pt x="156" y="12633"/>
                    </a:lnTo>
                    <a:cubicBezTo>
                      <a:pt x="1" y="13741"/>
                      <a:pt x="3049" y="15074"/>
                      <a:pt x="6942" y="15610"/>
                    </a:cubicBezTo>
                    <a:cubicBezTo>
                      <a:pt x="8046" y="15761"/>
                      <a:pt x="9100" y="15833"/>
                      <a:pt x="10048" y="15833"/>
                    </a:cubicBezTo>
                    <a:cubicBezTo>
                      <a:pt x="12455" y="15833"/>
                      <a:pt x="14177" y="15372"/>
                      <a:pt x="14288" y="14586"/>
                    </a:cubicBezTo>
                    <a:lnTo>
                      <a:pt x="12264" y="894"/>
                    </a:lnTo>
                    <a:lnTo>
                      <a:pt x="9038" y="441"/>
                    </a:lnTo>
                    <a:lnTo>
                      <a:pt x="581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0;p15">
                <a:extLst>
                  <a:ext uri="{FF2B5EF4-FFF2-40B4-BE49-F238E27FC236}">
                    <a16:creationId xmlns:a16="http://schemas.microsoft.com/office/drawing/2014/main" id="{179507F7-7F7B-4B18-A14C-CA4EFEF94A6D}"/>
                  </a:ext>
                </a:extLst>
              </p:cNvPr>
              <p:cNvSpPr/>
              <p:nvPr/>
            </p:nvSpPr>
            <p:spPr>
              <a:xfrm>
                <a:off x="3863125" y="5314225"/>
                <a:ext cx="415550" cy="419525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81" extrusionOk="0">
                    <a:moveTo>
                      <a:pt x="12204" y="1"/>
                    </a:moveTo>
                    <a:lnTo>
                      <a:pt x="739" y="8418"/>
                    </a:lnTo>
                    <a:cubicBezTo>
                      <a:pt x="0" y="9311"/>
                      <a:pt x="1572" y="11836"/>
                      <a:pt x="4239" y="14062"/>
                    </a:cubicBezTo>
                    <a:cubicBezTo>
                      <a:pt x="6280" y="15749"/>
                      <a:pt x="8363" y="16780"/>
                      <a:pt x="9571" y="16780"/>
                    </a:cubicBezTo>
                    <a:cubicBezTo>
                      <a:pt x="9948" y="16780"/>
                      <a:pt x="10240" y="16680"/>
                      <a:pt x="10418" y="16467"/>
                    </a:cubicBezTo>
                    <a:lnTo>
                      <a:pt x="16622" y="3668"/>
                    </a:lnTo>
                    <a:lnTo>
                      <a:pt x="14407" y="1834"/>
                    </a:lnTo>
                    <a:lnTo>
                      <a:pt x="1220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1;p15">
                <a:extLst>
                  <a:ext uri="{FF2B5EF4-FFF2-40B4-BE49-F238E27FC236}">
                    <a16:creationId xmlns:a16="http://schemas.microsoft.com/office/drawing/2014/main" id="{E86165F0-2AFB-417D-9075-2AB384B96927}"/>
                  </a:ext>
                </a:extLst>
              </p:cNvPr>
              <p:cNvSpPr/>
              <p:nvPr/>
            </p:nvSpPr>
            <p:spPr>
              <a:xfrm>
                <a:off x="3625000" y="4986525"/>
                <a:ext cx="458425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18337" h="15180" extrusionOk="0">
                    <a:moveTo>
                      <a:pt x="1227" y="0"/>
                    </a:moveTo>
                    <a:cubicBezTo>
                      <a:pt x="36" y="321"/>
                      <a:pt x="0" y="3977"/>
                      <a:pt x="1132" y="8168"/>
                    </a:cubicBezTo>
                    <a:cubicBezTo>
                      <a:pt x="2209" y="12149"/>
                      <a:pt x="3967" y="15179"/>
                      <a:pt x="5161" y="15179"/>
                    </a:cubicBezTo>
                    <a:cubicBezTo>
                      <a:pt x="5220" y="15179"/>
                      <a:pt x="5278" y="15172"/>
                      <a:pt x="5334" y="15157"/>
                    </a:cubicBezTo>
                    <a:lnTo>
                      <a:pt x="18336" y="7227"/>
                    </a:lnTo>
                    <a:lnTo>
                      <a:pt x="17395" y="3762"/>
                    </a:lnTo>
                    <a:lnTo>
                      <a:pt x="16455" y="298"/>
                    </a:lnTo>
                    <a:lnTo>
                      <a:pt x="12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;p15">
                <a:extLst>
                  <a:ext uri="{FF2B5EF4-FFF2-40B4-BE49-F238E27FC236}">
                    <a16:creationId xmlns:a16="http://schemas.microsoft.com/office/drawing/2014/main" id="{B4285489-52D2-47FD-91BC-F6BEAAE211FF}"/>
                  </a:ext>
                </a:extLst>
              </p:cNvPr>
              <p:cNvSpPr/>
              <p:nvPr/>
            </p:nvSpPr>
            <p:spPr>
              <a:xfrm>
                <a:off x="3693750" y="450685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3432" y="0"/>
                    </a:moveTo>
                    <a:cubicBezTo>
                      <a:pt x="2341" y="0"/>
                      <a:pt x="1059" y="2994"/>
                      <a:pt x="537" y="6793"/>
                    </a:cubicBezTo>
                    <a:cubicBezTo>
                      <a:pt x="1" y="10698"/>
                      <a:pt x="453" y="13984"/>
                      <a:pt x="1560" y="14139"/>
                    </a:cubicBezTo>
                    <a:lnTo>
                      <a:pt x="15253" y="12115"/>
                    </a:lnTo>
                    <a:lnTo>
                      <a:pt x="15705" y="8888"/>
                    </a:lnTo>
                    <a:lnTo>
                      <a:pt x="16146" y="5662"/>
                    </a:lnTo>
                    <a:lnTo>
                      <a:pt x="3513" y="6"/>
                    </a:lnTo>
                    <a:cubicBezTo>
                      <a:pt x="3486" y="2"/>
                      <a:pt x="3459" y="0"/>
                      <a:pt x="34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3;p15">
                <a:extLst>
                  <a:ext uri="{FF2B5EF4-FFF2-40B4-BE49-F238E27FC236}">
                    <a16:creationId xmlns:a16="http://schemas.microsoft.com/office/drawing/2014/main" id="{E82D95B6-8D2F-4733-94DE-9DDD13348681}"/>
                  </a:ext>
                </a:extLst>
              </p:cNvPr>
              <p:cNvSpPr/>
              <p:nvPr/>
            </p:nvSpPr>
            <p:spPr>
              <a:xfrm>
                <a:off x="3779775" y="4099825"/>
                <a:ext cx="459025" cy="421175"/>
              </a:xfrm>
              <a:custGeom>
                <a:avLst/>
                <a:gdLst/>
                <a:ahLst/>
                <a:cxnLst/>
                <a:rect l="l" t="t" r="r" b="b"/>
                <a:pathLst>
                  <a:path w="18361" h="16847" extrusionOk="0">
                    <a:moveTo>
                      <a:pt x="8354" y="1"/>
                    </a:moveTo>
                    <a:cubicBezTo>
                      <a:pt x="7135" y="1"/>
                      <a:pt x="5065" y="1410"/>
                      <a:pt x="3251" y="3595"/>
                    </a:cubicBezTo>
                    <a:cubicBezTo>
                      <a:pt x="1025" y="6262"/>
                      <a:pt x="1" y="9084"/>
                      <a:pt x="977" y="9893"/>
                    </a:cubicBezTo>
                    <a:lnTo>
                      <a:pt x="14681" y="16847"/>
                    </a:lnTo>
                    <a:lnTo>
                      <a:pt x="16515" y="14644"/>
                    </a:lnTo>
                    <a:lnTo>
                      <a:pt x="18360" y="12441"/>
                    </a:lnTo>
                    <a:lnTo>
                      <a:pt x="9026" y="214"/>
                    </a:lnTo>
                    <a:cubicBezTo>
                      <a:pt x="8851" y="69"/>
                      <a:pt x="8623" y="1"/>
                      <a:pt x="835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" name="Google Shape;1272;p26">
              <a:extLst>
                <a:ext uri="{FF2B5EF4-FFF2-40B4-BE49-F238E27FC236}">
                  <a16:creationId xmlns:a16="http://schemas.microsoft.com/office/drawing/2014/main" id="{ACAA2203-6691-4DF3-B371-E65B6ACF3276}"/>
                </a:ext>
              </a:extLst>
            </p:cNvPr>
            <p:cNvSpPr/>
            <p:nvPr/>
          </p:nvSpPr>
          <p:spPr>
            <a:xfrm>
              <a:off x="904961" y="3861333"/>
              <a:ext cx="2390081" cy="3146921"/>
            </a:xfrm>
            <a:custGeom>
              <a:avLst/>
              <a:gdLst>
                <a:gd name="connsiteX0" fmla="*/ 16680 w 45100"/>
                <a:gd name="connsiteY0" fmla="*/ 0 h 62490"/>
                <a:gd name="connsiteX1" fmla="*/ 2619 w 45100"/>
                <a:gd name="connsiteY1" fmla="*/ 7239 h 62490"/>
                <a:gd name="connsiteX2" fmla="*/ 2607 w 45100"/>
                <a:gd name="connsiteY2" fmla="*/ 7239 h 62490"/>
                <a:gd name="connsiteX3" fmla="*/ 0 w 45100"/>
                <a:gd name="connsiteY3" fmla="*/ 8584 h 62490"/>
                <a:gd name="connsiteX4" fmla="*/ 4286 w 45100"/>
                <a:gd name="connsiteY4" fmla="*/ 32754 h 62490"/>
                <a:gd name="connsiteX5" fmla="*/ 12007 w 45100"/>
                <a:gd name="connsiteY5" fmla="*/ 62490 h 62490"/>
                <a:gd name="connsiteX6" fmla="*/ 25681 w 45100"/>
                <a:gd name="connsiteY6" fmla="*/ 53114 h 62490"/>
                <a:gd name="connsiteX7" fmla="*/ 43017 w 45100"/>
                <a:gd name="connsiteY7" fmla="*/ 50399 h 62490"/>
                <a:gd name="connsiteX8" fmla="*/ 44707 w 45100"/>
                <a:gd name="connsiteY8" fmla="*/ 13216 h 62490"/>
                <a:gd name="connsiteX9" fmla="*/ 45100 w 45100"/>
                <a:gd name="connsiteY9" fmla="*/ 4572 h 62490"/>
                <a:gd name="connsiteX10" fmla="*/ 36683 w 45100"/>
                <a:gd name="connsiteY10" fmla="*/ 3215 h 62490"/>
                <a:gd name="connsiteX11" fmla="*/ 33182 w 45100"/>
                <a:gd name="connsiteY11" fmla="*/ 2655 h 62490"/>
                <a:gd name="connsiteX12" fmla="*/ 31801 w 45100"/>
                <a:gd name="connsiteY12" fmla="*/ 2429 h 62490"/>
                <a:gd name="connsiteX13" fmla="*/ 31789 w 45100"/>
                <a:gd name="connsiteY13" fmla="*/ 2429 h 62490"/>
                <a:gd name="connsiteX14" fmla="*/ 16680 w 45100"/>
                <a:gd name="connsiteY14" fmla="*/ 0 h 62490"/>
                <a:gd name="connsiteX0" fmla="*/ 16680 w 45100"/>
                <a:gd name="connsiteY0" fmla="*/ 0 h 62490"/>
                <a:gd name="connsiteX1" fmla="*/ 2619 w 45100"/>
                <a:gd name="connsiteY1" fmla="*/ 7239 h 62490"/>
                <a:gd name="connsiteX2" fmla="*/ 2607 w 45100"/>
                <a:gd name="connsiteY2" fmla="*/ 7239 h 62490"/>
                <a:gd name="connsiteX3" fmla="*/ 0 w 45100"/>
                <a:gd name="connsiteY3" fmla="*/ 8584 h 62490"/>
                <a:gd name="connsiteX4" fmla="*/ 4286 w 45100"/>
                <a:gd name="connsiteY4" fmla="*/ 32754 h 62490"/>
                <a:gd name="connsiteX5" fmla="*/ 12007 w 45100"/>
                <a:gd name="connsiteY5" fmla="*/ 62490 h 62490"/>
                <a:gd name="connsiteX6" fmla="*/ 28506 w 45100"/>
                <a:gd name="connsiteY6" fmla="*/ 61890 h 62490"/>
                <a:gd name="connsiteX7" fmla="*/ 43017 w 45100"/>
                <a:gd name="connsiteY7" fmla="*/ 50399 h 62490"/>
                <a:gd name="connsiteX8" fmla="*/ 44707 w 45100"/>
                <a:gd name="connsiteY8" fmla="*/ 13216 h 62490"/>
                <a:gd name="connsiteX9" fmla="*/ 45100 w 45100"/>
                <a:gd name="connsiteY9" fmla="*/ 4572 h 62490"/>
                <a:gd name="connsiteX10" fmla="*/ 36683 w 45100"/>
                <a:gd name="connsiteY10" fmla="*/ 3215 h 62490"/>
                <a:gd name="connsiteX11" fmla="*/ 33182 w 45100"/>
                <a:gd name="connsiteY11" fmla="*/ 2655 h 62490"/>
                <a:gd name="connsiteX12" fmla="*/ 31801 w 45100"/>
                <a:gd name="connsiteY12" fmla="*/ 2429 h 62490"/>
                <a:gd name="connsiteX13" fmla="*/ 31789 w 45100"/>
                <a:gd name="connsiteY13" fmla="*/ 2429 h 62490"/>
                <a:gd name="connsiteX14" fmla="*/ 16680 w 45100"/>
                <a:gd name="connsiteY14" fmla="*/ 0 h 62490"/>
                <a:gd name="connsiteX0" fmla="*/ 16680 w 47461"/>
                <a:gd name="connsiteY0" fmla="*/ 0 h 62490"/>
                <a:gd name="connsiteX1" fmla="*/ 2619 w 47461"/>
                <a:gd name="connsiteY1" fmla="*/ 7239 h 62490"/>
                <a:gd name="connsiteX2" fmla="*/ 2607 w 47461"/>
                <a:gd name="connsiteY2" fmla="*/ 7239 h 62490"/>
                <a:gd name="connsiteX3" fmla="*/ 0 w 47461"/>
                <a:gd name="connsiteY3" fmla="*/ 8584 h 62490"/>
                <a:gd name="connsiteX4" fmla="*/ 4286 w 47461"/>
                <a:gd name="connsiteY4" fmla="*/ 32754 h 62490"/>
                <a:gd name="connsiteX5" fmla="*/ 12007 w 47461"/>
                <a:gd name="connsiteY5" fmla="*/ 62490 h 62490"/>
                <a:gd name="connsiteX6" fmla="*/ 28506 w 47461"/>
                <a:gd name="connsiteY6" fmla="*/ 61890 h 62490"/>
                <a:gd name="connsiteX7" fmla="*/ 47405 w 47461"/>
                <a:gd name="connsiteY7" fmla="*/ 58873 h 62490"/>
                <a:gd name="connsiteX8" fmla="*/ 44707 w 47461"/>
                <a:gd name="connsiteY8" fmla="*/ 13216 h 62490"/>
                <a:gd name="connsiteX9" fmla="*/ 45100 w 47461"/>
                <a:gd name="connsiteY9" fmla="*/ 4572 h 62490"/>
                <a:gd name="connsiteX10" fmla="*/ 36683 w 47461"/>
                <a:gd name="connsiteY10" fmla="*/ 3215 h 62490"/>
                <a:gd name="connsiteX11" fmla="*/ 33182 w 47461"/>
                <a:gd name="connsiteY11" fmla="*/ 2655 h 62490"/>
                <a:gd name="connsiteX12" fmla="*/ 31801 w 47461"/>
                <a:gd name="connsiteY12" fmla="*/ 2429 h 62490"/>
                <a:gd name="connsiteX13" fmla="*/ 31789 w 47461"/>
                <a:gd name="connsiteY13" fmla="*/ 2429 h 62490"/>
                <a:gd name="connsiteX14" fmla="*/ 16680 w 47461"/>
                <a:gd name="connsiteY14" fmla="*/ 0 h 6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461" h="62490" extrusionOk="0">
                  <a:moveTo>
                    <a:pt x="16680" y="0"/>
                  </a:moveTo>
                  <a:lnTo>
                    <a:pt x="2619" y="7239"/>
                  </a:lnTo>
                  <a:lnTo>
                    <a:pt x="2607" y="7239"/>
                  </a:lnTo>
                  <a:lnTo>
                    <a:pt x="0" y="8584"/>
                  </a:lnTo>
                  <a:lnTo>
                    <a:pt x="4286" y="32754"/>
                  </a:lnTo>
                  <a:lnTo>
                    <a:pt x="12007" y="62490"/>
                  </a:lnTo>
                  <a:lnTo>
                    <a:pt x="28506" y="61890"/>
                  </a:lnTo>
                  <a:lnTo>
                    <a:pt x="47405" y="58873"/>
                  </a:lnTo>
                  <a:cubicBezTo>
                    <a:pt x="47968" y="46479"/>
                    <a:pt x="44144" y="25610"/>
                    <a:pt x="44707" y="13216"/>
                  </a:cubicBezTo>
                  <a:lnTo>
                    <a:pt x="45100" y="4572"/>
                  </a:lnTo>
                  <a:lnTo>
                    <a:pt x="36683" y="3215"/>
                  </a:lnTo>
                  <a:lnTo>
                    <a:pt x="33182" y="2655"/>
                  </a:lnTo>
                  <a:lnTo>
                    <a:pt x="31801" y="2429"/>
                  </a:lnTo>
                  <a:lnTo>
                    <a:pt x="31789" y="2429"/>
                  </a:lnTo>
                  <a:lnTo>
                    <a:pt x="1668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3" name="مجموعة 122">
              <a:extLst>
                <a:ext uri="{FF2B5EF4-FFF2-40B4-BE49-F238E27FC236}">
                  <a16:creationId xmlns:a16="http://schemas.microsoft.com/office/drawing/2014/main" id="{48EE0708-A396-4AD1-B3F4-DCBFDCF104C1}"/>
                </a:ext>
              </a:extLst>
            </p:cNvPr>
            <p:cNvGrpSpPr/>
            <p:nvPr/>
          </p:nvGrpSpPr>
          <p:grpSpPr>
            <a:xfrm rot="21255356">
              <a:off x="783372" y="1852097"/>
              <a:ext cx="1805653" cy="2215392"/>
              <a:chOff x="18560879" y="-1505079"/>
              <a:chExt cx="3784595" cy="4643395"/>
            </a:xfrm>
          </p:grpSpPr>
          <p:sp>
            <p:nvSpPr>
              <p:cNvPr id="177" name="شكل حر: شكل 176">
                <a:extLst>
                  <a:ext uri="{FF2B5EF4-FFF2-40B4-BE49-F238E27FC236}">
                    <a16:creationId xmlns:a16="http://schemas.microsoft.com/office/drawing/2014/main" id="{22777EE7-BA67-42AE-9434-69DFDFA837EC}"/>
                  </a:ext>
                </a:extLst>
              </p:cNvPr>
              <p:cNvSpPr/>
              <p:nvPr/>
            </p:nvSpPr>
            <p:spPr>
              <a:xfrm>
                <a:off x="18560879" y="-595342"/>
                <a:ext cx="3784595" cy="3630465"/>
              </a:xfrm>
              <a:custGeom>
                <a:avLst/>
                <a:gdLst>
                  <a:gd name="connsiteX0" fmla="*/ 1356929 w 1712632"/>
                  <a:gd name="connsiteY0" fmla="*/ 52506 h 1642884"/>
                  <a:gd name="connsiteX1" fmla="*/ 1565209 w 1712632"/>
                  <a:gd name="connsiteY1" fmla="*/ 357306 h 1642884"/>
                  <a:gd name="connsiteX2" fmla="*/ 1514409 w 1712632"/>
                  <a:gd name="connsiteY2" fmla="*/ 847526 h 1642884"/>
                  <a:gd name="connsiteX3" fmla="*/ 1514409 w 1712632"/>
                  <a:gd name="connsiteY3" fmla="*/ 1025326 h 1642884"/>
                  <a:gd name="connsiteX4" fmla="*/ 1646489 w 1712632"/>
                  <a:gd name="connsiteY4" fmla="*/ 1360606 h 1642884"/>
                  <a:gd name="connsiteX5" fmla="*/ 1608389 w 1712632"/>
                  <a:gd name="connsiteY5" fmla="*/ 1614606 h 1642884"/>
                  <a:gd name="connsiteX6" fmla="*/ 447609 w 1712632"/>
                  <a:gd name="connsiteY6" fmla="*/ 1632386 h 1642884"/>
                  <a:gd name="connsiteX7" fmla="*/ 31049 w 1712632"/>
                  <a:gd name="connsiteY7" fmla="*/ 1576506 h 1642884"/>
                  <a:gd name="connsiteX8" fmla="*/ 38669 w 1712632"/>
                  <a:gd name="connsiteY8" fmla="*/ 1200586 h 1642884"/>
                  <a:gd name="connsiteX9" fmla="*/ 104709 w 1712632"/>
                  <a:gd name="connsiteY9" fmla="*/ 944046 h 1642884"/>
                  <a:gd name="connsiteX10" fmla="*/ 61529 w 1712632"/>
                  <a:gd name="connsiteY10" fmla="*/ 677346 h 1642884"/>
                  <a:gd name="connsiteX11" fmla="*/ 104709 w 1712632"/>
                  <a:gd name="connsiteY11" fmla="*/ 385246 h 1642884"/>
                  <a:gd name="connsiteX12" fmla="*/ 292669 w 1712632"/>
                  <a:gd name="connsiteY12" fmla="*/ 85526 h 1642884"/>
                  <a:gd name="connsiteX13" fmla="*/ 422209 w 1712632"/>
                  <a:gd name="connsiteY13" fmla="*/ 4246 h 1642884"/>
                  <a:gd name="connsiteX14" fmla="*/ 1356929 w 1712632"/>
                  <a:gd name="connsiteY14" fmla="*/ 52506 h 164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12632" h="1642884">
                    <a:moveTo>
                      <a:pt x="1356929" y="52506"/>
                    </a:moveTo>
                    <a:cubicBezTo>
                      <a:pt x="1547429" y="111349"/>
                      <a:pt x="1538962" y="224803"/>
                      <a:pt x="1565209" y="357306"/>
                    </a:cubicBezTo>
                    <a:cubicBezTo>
                      <a:pt x="1591456" y="489809"/>
                      <a:pt x="1522876" y="736189"/>
                      <a:pt x="1514409" y="847526"/>
                    </a:cubicBezTo>
                    <a:cubicBezTo>
                      <a:pt x="1505942" y="958863"/>
                      <a:pt x="1492396" y="939813"/>
                      <a:pt x="1514409" y="1025326"/>
                    </a:cubicBezTo>
                    <a:cubicBezTo>
                      <a:pt x="1536422" y="1110839"/>
                      <a:pt x="1630826" y="1262393"/>
                      <a:pt x="1646489" y="1360606"/>
                    </a:cubicBezTo>
                    <a:cubicBezTo>
                      <a:pt x="1662152" y="1458819"/>
                      <a:pt x="1808202" y="1569309"/>
                      <a:pt x="1608389" y="1614606"/>
                    </a:cubicBezTo>
                    <a:cubicBezTo>
                      <a:pt x="1408576" y="1659903"/>
                      <a:pt x="710499" y="1638736"/>
                      <a:pt x="447609" y="1632386"/>
                    </a:cubicBezTo>
                    <a:cubicBezTo>
                      <a:pt x="184719" y="1626036"/>
                      <a:pt x="99206" y="1648473"/>
                      <a:pt x="31049" y="1576506"/>
                    </a:cubicBezTo>
                    <a:cubicBezTo>
                      <a:pt x="-37108" y="1504539"/>
                      <a:pt x="26392" y="1305996"/>
                      <a:pt x="38669" y="1200586"/>
                    </a:cubicBezTo>
                    <a:cubicBezTo>
                      <a:pt x="50946" y="1095176"/>
                      <a:pt x="100899" y="1031253"/>
                      <a:pt x="104709" y="944046"/>
                    </a:cubicBezTo>
                    <a:cubicBezTo>
                      <a:pt x="108519" y="856839"/>
                      <a:pt x="61529" y="770479"/>
                      <a:pt x="61529" y="677346"/>
                    </a:cubicBezTo>
                    <a:cubicBezTo>
                      <a:pt x="61529" y="584213"/>
                      <a:pt x="66186" y="483883"/>
                      <a:pt x="104709" y="385246"/>
                    </a:cubicBezTo>
                    <a:cubicBezTo>
                      <a:pt x="143232" y="286609"/>
                      <a:pt x="239752" y="149026"/>
                      <a:pt x="292669" y="85526"/>
                    </a:cubicBezTo>
                    <a:cubicBezTo>
                      <a:pt x="345586" y="22026"/>
                      <a:pt x="245256" y="12289"/>
                      <a:pt x="422209" y="4246"/>
                    </a:cubicBezTo>
                    <a:cubicBezTo>
                      <a:pt x="599162" y="-3797"/>
                      <a:pt x="1166429" y="-6337"/>
                      <a:pt x="1356929" y="5250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178" name="شكل حر: شكل 177">
                <a:extLst>
                  <a:ext uri="{FF2B5EF4-FFF2-40B4-BE49-F238E27FC236}">
                    <a16:creationId xmlns:a16="http://schemas.microsoft.com/office/drawing/2014/main" id="{0CF2865D-9EB6-419F-8DAD-583E98E9AF5D}"/>
                  </a:ext>
                </a:extLst>
              </p:cNvPr>
              <p:cNvSpPr/>
              <p:nvPr/>
            </p:nvSpPr>
            <p:spPr>
              <a:xfrm>
                <a:off x="19009273" y="-92834"/>
                <a:ext cx="2942736" cy="3231150"/>
              </a:xfrm>
              <a:custGeom>
                <a:avLst/>
                <a:gdLst>
                  <a:gd name="connsiteX0" fmla="*/ 1127337 w 1178432"/>
                  <a:gd name="connsiteY0" fmla="*/ 916943 h 1389241"/>
                  <a:gd name="connsiteX1" fmla="*/ 1137497 w 1178432"/>
                  <a:gd name="connsiteY1" fmla="*/ 1343663 h 1389241"/>
                  <a:gd name="connsiteX2" fmla="*/ 591397 w 1178432"/>
                  <a:gd name="connsiteY2" fmla="*/ 1229363 h 1389241"/>
                  <a:gd name="connsiteX3" fmla="*/ 40217 w 1178432"/>
                  <a:gd name="connsiteY3" fmla="*/ 1346203 h 1389241"/>
                  <a:gd name="connsiteX4" fmla="*/ 103717 w 1178432"/>
                  <a:gd name="connsiteY4" fmla="*/ 370843 h 1389241"/>
                  <a:gd name="connsiteX5" fmla="*/ 593937 w 1178432"/>
                  <a:gd name="connsiteY5" fmla="*/ 3 h 1389241"/>
                  <a:gd name="connsiteX6" fmla="*/ 1033357 w 1178432"/>
                  <a:gd name="connsiteY6" fmla="*/ 375923 h 1389241"/>
                  <a:gd name="connsiteX7" fmla="*/ 1127337 w 1178432"/>
                  <a:gd name="connsiteY7" fmla="*/ 916943 h 1389241"/>
                  <a:gd name="connsiteX0" fmla="*/ 1127432 w 1178527"/>
                  <a:gd name="connsiteY0" fmla="*/ 821735 h 1294033"/>
                  <a:gd name="connsiteX1" fmla="*/ 1137592 w 1178527"/>
                  <a:gd name="connsiteY1" fmla="*/ 1248455 h 1294033"/>
                  <a:gd name="connsiteX2" fmla="*/ 591492 w 1178527"/>
                  <a:gd name="connsiteY2" fmla="*/ 1134155 h 1294033"/>
                  <a:gd name="connsiteX3" fmla="*/ 40312 w 1178527"/>
                  <a:gd name="connsiteY3" fmla="*/ 1250995 h 1294033"/>
                  <a:gd name="connsiteX4" fmla="*/ 103812 w 1178527"/>
                  <a:gd name="connsiteY4" fmla="*/ 275635 h 1294033"/>
                  <a:gd name="connsiteX5" fmla="*/ 596474 w 1178527"/>
                  <a:gd name="connsiteY5" fmla="*/ 8 h 1294033"/>
                  <a:gd name="connsiteX6" fmla="*/ 1033452 w 1178527"/>
                  <a:gd name="connsiteY6" fmla="*/ 280715 h 1294033"/>
                  <a:gd name="connsiteX7" fmla="*/ 1127432 w 1178527"/>
                  <a:gd name="connsiteY7" fmla="*/ 821735 h 129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8527" h="1294033">
                    <a:moveTo>
                      <a:pt x="1127432" y="821735"/>
                    </a:moveTo>
                    <a:cubicBezTo>
                      <a:pt x="1144789" y="983025"/>
                      <a:pt x="1226915" y="1196385"/>
                      <a:pt x="1137592" y="1248455"/>
                    </a:cubicBezTo>
                    <a:cubicBezTo>
                      <a:pt x="1048269" y="1300525"/>
                      <a:pt x="774372" y="1133732"/>
                      <a:pt x="591492" y="1134155"/>
                    </a:cubicBezTo>
                    <a:cubicBezTo>
                      <a:pt x="408612" y="1134578"/>
                      <a:pt x="121592" y="1394082"/>
                      <a:pt x="40312" y="1250995"/>
                    </a:cubicBezTo>
                    <a:cubicBezTo>
                      <a:pt x="-40968" y="1107908"/>
                      <a:pt x="11118" y="484133"/>
                      <a:pt x="103812" y="275635"/>
                    </a:cubicBezTo>
                    <a:cubicBezTo>
                      <a:pt x="196506" y="67137"/>
                      <a:pt x="441534" y="-839"/>
                      <a:pt x="596474" y="8"/>
                    </a:cubicBezTo>
                    <a:cubicBezTo>
                      <a:pt x="751414" y="855"/>
                      <a:pt x="944959" y="143761"/>
                      <a:pt x="1033452" y="280715"/>
                    </a:cubicBezTo>
                    <a:cubicBezTo>
                      <a:pt x="1121945" y="417670"/>
                      <a:pt x="1110075" y="660445"/>
                      <a:pt x="1127432" y="821735"/>
                    </a:cubicBez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179" name="Google Shape;930;p21">
                <a:extLst>
                  <a:ext uri="{FF2B5EF4-FFF2-40B4-BE49-F238E27FC236}">
                    <a16:creationId xmlns:a16="http://schemas.microsoft.com/office/drawing/2014/main" id="{46A88EAC-EF67-4B29-A05A-87C230047427}"/>
                  </a:ext>
                </a:extLst>
              </p:cNvPr>
              <p:cNvSpPr/>
              <p:nvPr/>
            </p:nvSpPr>
            <p:spPr>
              <a:xfrm>
                <a:off x="19153132" y="-232458"/>
                <a:ext cx="2547128" cy="3234444"/>
              </a:xfrm>
              <a:custGeom>
                <a:avLst/>
                <a:gdLst>
                  <a:gd name="connsiteX0" fmla="*/ 29591 w 56924"/>
                  <a:gd name="connsiteY0" fmla="*/ 486 h 68488"/>
                  <a:gd name="connsiteX1" fmla="*/ 0 w 56924"/>
                  <a:gd name="connsiteY1" fmla="*/ 14791 h 68488"/>
                  <a:gd name="connsiteX2" fmla="*/ 0 w 56924"/>
                  <a:gd name="connsiteY2" fmla="*/ 23590 h 68488"/>
                  <a:gd name="connsiteX3" fmla="*/ 19181 w 56924"/>
                  <a:gd name="connsiteY3" fmla="*/ 53975 h 68488"/>
                  <a:gd name="connsiteX4" fmla="*/ 19181 w 56924"/>
                  <a:gd name="connsiteY4" fmla="*/ 68488 h 68488"/>
                  <a:gd name="connsiteX5" fmla="*/ 37743 w 56924"/>
                  <a:gd name="connsiteY5" fmla="*/ 68488 h 68488"/>
                  <a:gd name="connsiteX6" fmla="*/ 37743 w 56924"/>
                  <a:gd name="connsiteY6" fmla="*/ 53975 h 68488"/>
                  <a:gd name="connsiteX7" fmla="*/ 56924 w 56924"/>
                  <a:gd name="connsiteY7" fmla="*/ 23590 h 68488"/>
                  <a:gd name="connsiteX8" fmla="*/ 56924 w 56924"/>
                  <a:gd name="connsiteY8" fmla="*/ 14791 h 68488"/>
                  <a:gd name="connsiteX9" fmla="*/ 29591 w 56924"/>
                  <a:gd name="connsiteY9" fmla="*/ 486 h 68488"/>
                  <a:gd name="connsiteX0" fmla="*/ 29818 w 56924"/>
                  <a:gd name="connsiteY0" fmla="*/ 1032 h 67239"/>
                  <a:gd name="connsiteX1" fmla="*/ 0 w 56924"/>
                  <a:gd name="connsiteY1" fmla="*/ 13542 h 67239"/>
                  <a:gd name="connsiteX2" fmla="*/ 0 w 56924"/>
                  <a:gd name="connsiteY2" fmla="*/ 22341 h 67239"/>
                  <a:gd name="connsiteX3" fmla="*/ 19181 w 56924"/>
                  <a:gd name="connsiteY3" fmla="*/ 52726 h 67239"/>
                  <a:gd name="connsiteX4" fmla="*/ 19181 w 56924"/>
                  <a:gd name="connsiteY4" fmla="*/ 67239 h 67239"/>
                  <a:gd name="connsiteX5" fmla="*/ 37743 w 56924"/>
                  <a:gd name="connsiteY5" fmla="*/ 67239 h 67239"/>
                  <a:gd name="connsiteX6" fmla="*/ 37743 w 56924"/>
                  <a:gd name="connsiteY6" fmla="*/ 52726 h 67239"/>
                  <a:gd name="connsiteX7" fmla="*/ 56924 w 56924"/>
                  <a:gd name="connsiteY7" fmla="*/ 22341 h 67239"/>
                  <a:gd name="connsiteX8" fmla="*/ 56924 w 56924"/>
                  <a:gd name="connsiteY8" fmla="*/ 13542 h 67239"/>
                  <a:gd name="connsiteX9" fmla="*/ 29818 w 56924"/>
                  <a:gd name="connsiteY9" fmla="*/ 1032 h 6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924" h="67239" extrusionOk="0">
                    <a:moveTo>
                      <a:pt x="29818" y="1032"/>
                    </a:moveTo>
                    <a:cubicBezTo>
                      <a:pt x="14101" y="1032"/>
                      <a:pt x="0" y="-5329"/>
                      <a:pt x="0" y="13542"/>
                    </a:cubicBezTo>
                    <a:lnTo>
                      <a:pt x="0" y="22341"/>
                    </a:lnTo>
                    <a:cubicBezTo>
                      <a:pt x="0" y="34331"/>
                      <a:pt x="2572" y="48880"/>
                      <a:pt x="19181" y="52726"/>
                    </a:cubicBezTo>
                    <a:lnTo>
                      <a:pt x="19181" y="67239"/>
                    </a:lnTo>
                    <a:lnTo>
                      <a:pt x="37743" y="67239"/>
                    </a:lnTo>
                    <a:lnTo>
                      <a:pt x="37743" y="52726"/>
                    </a:lnTo>
                    <a:cubicBezTo>
                      <a:pt x="54352" y="48880"/>
                      <a:pt x="56924" y="34331"/>
                      <a:pt x="56924" y="22341"/>
                    </a:cubicBezTo>
                    <a:lnTo>
                      <a:pt x="56924" y="13542"/>
                    </a:lnTo>
                    <a:cubicBezTo>
                      <a:pt x="56924" y="-5329"/>
                      <a:pt x="45534" y="1032"/>
                      <a:pt x="29818" y="1032"/>
                    </a:cubicBezTo>
                    <a:close/>
                  </a:path>
                </a:pathLst>
              </a:custGeom>
              <a:solidFill>
                <a:srgbClr val="F7B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012;p23">
                <a:extLst>
                  <a:ext uri="{FF2B5EF4-FFF2-40B4-BE49-F238E27FC236}">
                    <a16:creationId xmlns:a16="http://schemas.microsoft.com/office/drawing/2014/main" id="{6DF8FDC1-E062-47BD-BA74-68D278B83262}"/>
                  </a:ext>
                </a:extLst>
              </p:cNvPr>
              <p:cNvSpPr/>
              <p:nvPr/>
            </p:nvSpPr>
            <p:spPr>
              <a:xfrm>
                <a:off x="20107899" y="261082"/>
                <a:ext cx="345278" cy="1023787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12747" extrusionOk="0">
                    <a:moveTo>
                      <a:pt x="2733" y="1"/>
                    </a:moveTo>
                    <a:cubicBezTo>
                      <a:pt x="2645" y="1"/>
                      <a:pt x="2557" y="34"/>
                      <a:pt x="2489" y="102"/>
                    </a:cubicBezTo>
                    <a:cubicBezTo>
                      <a:pt x="2346" y="233"/>
                      <a:pt x="2334" y="459"/>
                      <a:pt x="2477" y="602"/>
                    </a:cubicBezTo>
                    <a:cubicBezTo>
                      <a:pt x="2513" y="650"/>
                      <a:pt x="3525" y="1769"/>
                      <a:pt x="3239" y="3805"/>
                    </a:cubicBezTo>
                    <a:cubicBezTo>
                      <a:pt x="3144" y="4376"/>
                      <a:pt x="2667" y="5353"/>
                      <a:pt x="2155" y="6377"/>
                    </a:cubicBezTo>
                    <a:cubicBezTo>
                      <a:pt x="1143" y="8401"/>
                      <a:pt x="0" y="10687"/>
                      <a:pt x="846" y="11937"/>
                    </a:cubicBezTo>
                    <a:cubicBezTo>
                      <a:pt x="1215" y="12484"/>
                      <a:pt x="1882" y="12746"/>
                      <a:pt x="2870" y="12746"/>
                    </a:cubicBezTo>
                    <a:cubicBezTo>
                      <a:pt x="3025" y="12746"/>
                      <a:pt x="3179" y="12746"/>
                      <a:pt x="3358" y="12735"/>
                    </a:cubicBezTo>
                    <a:cubicBezTo>
                      <a:pt x="3548" y="12711"/>
                      <a:pt x="3691" y="12544"/>
                      <a:pt x="3679" y="12342"/>
                    </a:cubicBezTo>
                    <a:cubicBezTo>
                      <a:pt x="3668" y="12158"/>
                      <a:pt x="3513" y="12008"/>
                      <a:pt x="3320" y="12008"/>
                    </a:cubicBezTo>
                    <a:cubicBezTo>
                      <a:pt x="3313" y="12008"/>
                      <a:pt x="3306" y="12008"/>
                      <a:pt x="3298" y="12008"/>
                    </a:cubicBezTo>
                    <a:cubicBezTo>
                      <a:pt x="3145" y="12019"/>
                      <a:pt x="3000" y="12025"/>
                      <a:pt x="2864" y="12025"/>
                    </a:cubicBezTo>
                    <a:cubicBezTo>
                      <a:pt x="2136" y="12025"/>
                      <a:pt x="1662" y="11863"/>
                      <a:pt x="1441" y="11532"/>
                    </a:cubicBezTo>
                    <a:cubicBezTo>
                      <a:pt x="834" y="10627"/>
                      <a:pt x="1917" y="8448"/>
                      <a:pt x="2798" y="6698"/>
                    </a:cubicBezTo>
                    <a:cubicBezTo>
                      <a:pt x="3358" y="5567"/>
                      <a:pt x="3834" y="4591"/>
                      <a:pt x="3941" y="3912"/>
                    </a:cubicBezTo>
                    <a:cubicBezTo>
                      <a:pt x="4299" y="1507"/>
                      <a:pt x="3048" y="173"/>
                      <a:pt x="3001" y="114"/>
                    </a:cubicBezTo>
                    <a:cubicBezTo>
                      <a:pt x="2926" y="40"/>
                      <a:pt x="2829" y="1"/>
                      <a:pt x="2733" y="1"/>
                    </a:cubicBezTo>
                    <a:close/>
                  </a:path>
                </a:pathLst>
              </a:custGeom>
              <a:solidFill>
                <a:srgbClr val="D48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937;p21">
                <a:extLst>
                  <a:ext uri="{FF2B5EF4-FFF2-40B4-BE49-F238E27FC236}">
                    <a16:creationId xmlns:a16="http://schemas.microsoft.com/office/drawing/2014/main" id="{387F253F-4DB3-4428-90EE-69DB61AC27C1}"/>
                  </a:ext>
                </a:extLst>
              </p:cNvPr>
              <p:cNvSpPr/>
              <p:nvPr/>
            </p:nvSpPr>
            <p:spPr>
              <a:xfrm>
                <a:off x="18986624" y="296993"/>
                <a:ext cx="643870" cy="588489"/>
              </a:xfrm>
              <a:custGeom>
                <a:avLst/>
                <a:gdLst/>
                <a:ahLst/>
                <a:cxnLst/>
                <a:rect l="l" t="t" r="r" b="b"/>
                <a:pathLst>
                  <a:path w="18265" h="16694" extrusionOk="0">
                    <a:moveTo>
                      <a:pt x="9121" y="0"/>
                    </a:moveTo>
                    <a:cubicBezTo>
                      <a:pt x="5273" y="0"/>
                      <a:pt x="1824" y="2678"/>
                      <a:pt x="977" y="6585"/>
                    </a:cubicBezTo>
                    <a:cubicBezTo>
                      <a:pt x="0" y="11097"/>
                      <a:pt x="2870" y="15526"/>
                      <a:pt x="7370" y="16503"/>
                    </a:cubicBezTo>
                    <a:cubicBezTo>
                      <a:pt x="7966" y="16632"/>
                      <a:pt x="8560" y="16693"/>
                      <a:pt x="9145" y="16693"/>
                    </a:cubicBezTo>
                    <a:cubicBezTo>
                      <a:pt x="12992" y="16693"/>
                      <a:pt x="16441" y="14016"/>
                      <a:pt x="17288" y="10109"/>
                    </a:cubicBezTo>
                    <a:cubicBezTo>
                      <a:pt x="18265" y="5597"/>
                      <a:pt x="15395" y="1167"/>
                      <a:pt x="10895" y="191"/>
                    </a:cubicBezTo>
                    <a:cubicBezTo>
                      <a:pt x="10299" y="62"/>
                      <a:pt x="9705" y="0"/>
                      <a:pt x="9121" y="0"/>
                    </a:cubicBezTo>
                    <a:close/>
                  </a:path>
                </a:pathLst>
              </a:custGeom>
              <a:solidFill>
                <a:srgbClr val="F7B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937;p21">
                <a:extLst>
                  <a:ext uri="{FF2B5EF4-FFF2-40B4-BE49-F238E27FC236}">
                    <a16:creationId xmlns:a16="http://schemas.microsoft.com/office/drawing/2014/main" id="{F9A94301-4BFC-404E-8650-5D2C9EF69354}"/>
                  </a:ext>
                </a:extLst>
              </p:cNvPr>
              <p:cNvSpPr/>
              <p:nvPr/>
            </p:nvSpPr>
            <p:spPr>
              <a:xfrm>
                <a:off x="21225133" y="296993"/>
                <a:ext cx="643870" cy="588489"/>
              </a:xfrm>
              <a:custGeom>
                <a:avLst/>
                <a:gdLst/>
                <a:ahLst/>
                <a:cxnLst/>
                <a:rect l="l" t="t" r="r" b="b"/>
                <a:pathLst>
                  <a:path w="18265" h="16694" extrusionOk="0">
                    <a:moveTo>
                      <a:pt x="9121" y="0"/>
                    </a:moveTo>
                    <a:cubicBezTo>
                      <a:pt x="5273" y="0"/>
                      <a:pt x="1824" y="2678"/>
                      <a:pt x="977" y="6585"/>
                    </a:cubicBezTo>
                    <a:cubicBezTo>
                      <a:pt x="0" y="11097"/>
                      <a:pt x="2870" y="15526"/>
                      <a:pt x="7370" y="16503"/>
                    </a:cubicBezTo>
                    <a:cubicBezTo>
                      <a:pt x="7966" y="16632"/>
                      <a:pt x="8560" y="16693"/>
                      <a:pt x="9145" y="16693"/>
                    </a:cubicBezTo>
                    <a:cubicBezTo>
                      <a:pt x="12992" y="16693"/>
                      <a:pt x="16441" y="14016"/>
                      <a:pt x="17288" y="10109"/>
                    </a:cubicBezTo>
                    <a:cubicBezTo>
                      <a:pt x="18265" y="5597"/>
                      <a:pt x="15395" y="1167"/>
                      <a:pt x="10895" y="191"/>
                    </a:cubicBezTo>
                    <a:cubicBezTo>
                      <a:pt x="10299" y="62"/>
                      <a:pt x="9705" y="0"/>
                      <a:pt x="9121" y="0"/>
                    </a:cubicBezTo>
                    <a:close/>
                  </a:path>
                </a:pathLst>
              </a:custGeom>
              <a:solidFill>
                <a:srgbClr val="F7B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شكل بيضاوي 43">
                <a:extLst>
                  <a:ext uri="{FF2B5EF4-FFF2-40B4-BE49-F238E27FC236}">
                    <a16:creationId xmlns:a16="http://schemas.microsoft.com/office/drawing/2014/main" id="{DD651EE8-4981-40C5-8191-4F594D50F9BB}"/>
                  </a:ext>
                </a:extLst>
              </p:cNvPr>
              <p:cNvSpPr/>
              <p:nvPr/>
            </p:nvSpPr>
            <p:spPr>
              <a:xfrm>
                <a:off x="19360743" y="-1505079"/>
                <a:ext cx="2024386" cy="869524"/>
              </a:xfrm>
              <a:custGeom>
                <a:avLst/>
                <a:gdLst>
                  <a:gd name="connsiteX0" fmla="*/ 0 w 910590"/>
                  <a:gd name="connsiteY0" fmla="*/ 347663 h 695325"/>
                  <a:gd name="connsiteX1" fmla="*/ 455295 w 910590"/>
                  <a:gd name="connsiteY1" fmla="*/ 0 h 695325"/>
                  <a:gd name="connsiteX2" fmla="*/ 910590 w 910590"/>
                  <a:gd name="connsiteY2" fmla="*/ 347663 h 695325"/>
                  <a:gd name="connsiteX3" fmla="*/ 455295 w 910590"/>
                  <a:gd name="connsiteY3" fmla="*/ 695326 h 695325"/>
                  <a:gd name="connsiteX4" fmla="*/ 0 w 910590"/>
                  <a:gd name="connsiteY4" fmla="*/ 347663 h 695325"/>
                  <a:gd name="connsiteX0" fmla="*/ 0 w 910590"/>
                  <a:gd name="connsiteY0" fmla="*/ 347663 h 391121"/>
                  <a:gd name="connsiteX1" fmla="*/ 455295 w 910590"/>
                  <a:gd name="connsiteY1" fmla="*/ 0 h 391121"/>
                  <a:gd name="connsiteX2" fmla="*/ 910590 w 910590"/>
                  <a:gd name="connsiteY2" fmla="*/ 347663 h 391121"/>
                  <a:gd name="connsiteX3" fmla="*/ 0 w 910590"/>
                  <a:gd name="connsiteY3" fmla="*/ 347663 h 39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0590" h="391121">
                    <a:moveTo>
                      <a:pt x="0" y="347663"/>
                    </a:moveTo>
                    <a:cubicBezTo>
                      <a:pt x="0" y="155654"/>
                      <a:pt x="203843" y="0"/>
                      <a:pt x="455295" y="0"/>
                    </a:cubicBezTo>
                    <a:cubicBezTo>
                      <a:pt x="706747" y="0"/>
                      <a:pt x="910590" y="155654"/>
                      <a:pt x="910590" y="347663"/>
                    </a:cubicBezTo>
                    <a:cubicBezTo>
                      <a:pt x="834708" y="405607"/>
                      <a:pt x="75882" y="405607"/>
                      <a:pt x="0" y="3476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grpSp>
            <p:nvGrpSpPr>
              <p:cNvPr id="184" name="مجموعة 183">
                <a:extLst>
                  <a:ext uri="{FF2B5EF4-FFF2-40B4-BE49-F238E27FC236}">
                    <a16:creationId xmlns:a16="http://schemas.microsoft.com/office/drawing/2014/main" id="{E3355BCC-1558-4FF8-A315-CF6A0EDA430F}"/>
                  </a:ext>
                </a:extLst>
              </p:cNvPr>
              <p:cNvGrpSpPr/>
              <p:nvPr/>
            </p:nvGrpSpPr>
            <p:grpSpPr>
              <a:xfrm>
                <a:off x="19114765" y="-854818"/>
                <a:ext cx="2585488" cy="491163"/>
                <a:chOff x="19725159" y="-426616"/>
                <a:chExt cx="1161265" cy="203200"/>
              </a:xfrm>
            </p:grpSpPr>
            <p:sp>
              <p:nvSpPr>
                <p:cNvPr id="189" name="مستطيل: زوايا مستديرة 188">
                  <a:extLst>
                    <a:ext uri="{FF2B5EF4-FFF2-40B4-BE49-F238E27FC236}">
                      <a16:creationId xmlns:a16="http://schemas.microsoft.com/office/drawing/2014/main" id="{4568D9D5-42AB-4EE6-AD0F-80094910F2D4}"/>
                    </a:ext>
                  </a:extLst>
                </p:cNvPr>
                <p:cNvSpPr/>
                <p:nvPr/>
              </p:nvSpPr>
              <p:spPr>
                <a:xfrm>
                  <a:off x="19751783" y="-426616"/>
                  <a:ext cx="1076960" cy="10160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190" name="مستطيل: زوايا مستديرة 189">
                  <a:extLst>
                    <a:ext uri="{FF2B5EF4-FFF2-40B4-BE49-F238E27FC236}">
                      <a16:creationId xmlns:a16="http://schemas.microsoft.com/office/drawing/2014/main" id="{9C201CDD-75EA-4775-B9FF-A8B87CD34E84}"/>
                    </a:ext>
                  </a:extLst>
                </p:cNvPr>
                <p:cNvSpPr/>
                <p:nvPr/>
              </p:nvSpPr>
              <p:spPr>
                <a:xfrm>
                  <a:off x="19725159" y="-325016"/>
                  <a:ext cx="1161265" cy="10160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 dirty="0"/>
                </a:p>
              </p:txBody>
            </p:sp>
          </p:grpSp>
          <p:sp>
            <p:nvSpPr>
              <p:cNvPr id="186" name="مستطيل 47">
                <a:extLst>
                  <a:ext uri="{FF2B5EF4-FFF2-40B4-BE49-F238E27FC236}">
                    <a16:creationId xmlns:a16="http://schemas.microsoft.com/office/drawing/2014/main" id="{476FCB23-558B-4339-91FF-CBB2289AB798}"/>
                  </a:ext>
                </a:extLst>
              </p:cNvPr>
              <p:cNvSpPr/>
              <p:nvPr/>
            </p:nvSpPr>
            <p:spPr>
              <a:xfrm>
                <a:off x="19772099" y="2689642"/>
                <a:ext cx="1354490" cy="372829"/>
              </a:xfrm>
              <a:custGeom>
                <a:avLst/>
                <a:gdLst>
                  <a:gd name="connsiteX0" fmla="*/ 0 w 548640"/>
                  <a:gd name="connsiteY0" fmla="*/ 0 h 98262"/>
                  <a:gd name="connsiteX1" fmla="*/ 548640 w 548640"/>
                  <a:gd name="connsiteY1" fmla="*/ 0 h 98262"/>
                  <a:gd name="connsiteX2" fmla="*/ 548640 w 548640"/>
                  <a:gd name="connsiteY2" fmla="*/ 98262 h 98262"/>
                  <a:gd name="connsiteX3" fmla="*/ 0 w 548640"/>
                  <a:gd name="connsiteY3" fmla="*/ 98262 h 98262"/>
                  <a:gd name="connsiteX4" fmla="*/ 0 w 548640"/>
                  <a:gd name="connsiteY4" fmla="*/ 0 h 98262"/>
                  <a:gd name="connsiteX0" fmla="*/ 0 w 548640"/>
                  <a:gd name="connsiteY0" fmla="*/ 0 h 98262"/>
                  <a:gd name="connsiteX1" fmla="*/ 281940 w 548640"/>
                  <a:gd name="connsiteY1" fmla="*/ 0 h 98262"/>
                  <a:gd name="connsiteX2" fmla="*/ 548640 w 548640"/>
                  <a:gd name="connsiteY2" fmla="*/ 0 h 98262"/>
                  <a:gd name="connsiteX3" fmla="*/ 548640 w 548640"/>
                  <a:gd name="connsiteY3" fmla="*/ 98262 h 98262"/>
                  <a:gd name="connsiteX4" fmla="*/ 0 w 548640"/>
                  <a:gd name="connsiteY4" fmla="*/ 98262 h 98262"/>
                  <a:gd name="connsiteX5" fmla="*/ 0 w 548640"/>
                  <a:gd name="connsiteY5" fmla="*/ 0 h 98262"/>
                  <a:gd name="connsiteX0" fmla="*/ 0 w 548640"/>
                  <a:gd name="connsiteY0" fmla="*/ 0 h 98262"/>
                  <a:gd name="connsiteX1" fmla="*/ 281940 w 548640"/>
                  <a:gd name="connsiteY1" fmla="*/ 27940 h 98262"/>
                  <a:gd name="connsiteX2" fmla="*/ 548640 w 548640"/>
                  <a:gd name="connsiteY2" fmla="*/ 0 h 98262"/>
                  <a:gd name="connsiteX3" fmla="*/ 548640 w 548640"/>
                  <a:gd name="connsiteY3" fmla="*/ 98262 h 98262"/>
                  <a:gd name="connsiteX4" fmla="*/ 0 w 548640"/>
                  <a:gd name="connsiteY4" fmla="*/ 98262 h 98262"/>
                  <a:gd name="connsiteX5" fmla="*/ 0 w 548640"/>
                  <a:gd name="connsiteY5" fmla="*/ 0 h 9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8640" h="98262">
                    <a:moveTo>
                      <a:pt x="0" y="0"/>
                    </a:moveTo>
                    <a:lnTo>
                      <a:pt x="281940" y="27940"/>
                    </a:lnTo>
                    <a:lnTo>
                      <a:pt x="548640" y="0"/>
                    </a:lnTo>
                    <a:lnTo>
                      <a:pt x="548640" y="98262"/>
                    </a:lnTo>
                    <a:lnTo>
                      <a:pt x="0" y="982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</p:grpSp>
        <p:sp>
          <p:nvSpPr>
            <p:cNvPr id="124" name="Google Shape;1277;p26">
              <a:extLst>
                <a:ext uri="{FF2B5EF4-FFF2-40B4-BE49-F238E27FC236}">
                  <a16:creationId xmlns:a16="http://schemas.microsoft.com/office/drawing/2014/main" id="{B35AE03F-2044-479B-B02E-2EA40A4F401A}"/>
                </a:ext>
              </a:extLst>
            </p:cNvPr>
            <p:cNvSpPr/>
            <p:nvPr/>
          </p:nvSpPr>
          <p:spPr>
            <a:xfrm>
              <a:off x="386317" y="4291850"/>
              <a:ext cx="1031850" cy="2602189"/>
            </a:xfrm>
            <a:custGeom>
              <a:avLst/>
              <a:gdLst>
                <a:gd name="connsiteX0" fmla="*/ 10489 w 20490"/>
                <a:gd name="connsiteY0" fmla="*/ 0 h 51673"/>
                <a:gd name="connsiteX1" fmla="*/ 2500 w 20490"/>
                <a:gd name="connsiteY1" fmla="*/ 22907 h 51673"/>
                <a:gd name="connsiteX2" fmla="*/ 2500 w 20490"/>
                <a:gd name="connsiteY2" fmla="*/ 22931 h 51673"/>
                <a:gd name="connsiteX3" fmla="*/ 964 w 20490"/>
                <a:gd name="connsiteY3" fmla="*/ 39945 h 51673"/>
                <a:gd name="connsiteX4" fmla="*/ 0 w 20490"/>
                <a:gd name="connsiteY4" fmla="*/ 51673 h 51673"/>
                <a:gd name="connsiteX5" fmla="*/ 14918 w 20490"/>
                <a:gd name="connsiteY5" fmla="*/ 46827 h 51673"/>
                <a:gd name="connsiteX6" fmla="*/ 16097 w 20490"/>
                <a:gd name="connsiteY6" fmla="*/ 21955 h 51673"/>
                <a:gd name="connsiteX7" fmla="*/ 20490 w 20490"/>
                <a:gd name="connsiteY7" fmla="*/ 12668 h 51673"/>
                <a:gd name="connsiteX8" fmla="*/ 10489 w 20490"/>
                <a:gd name="connsiteY8" fmla="*/ 0 h 51673"/>
                <a:gd name="connsiteX0" fmla="*/ 10489 w 20490"/>
                <a:gd name="connsiteY0" fmla="*/ 0 h 51673"/>
                <a:gd name="connsiteX1" fmla="*/ 2500 w 20490"/>
                <a:gd name="connsiteY1" fmla="*/ 22907 h 51673"/>
                <a:gd name="connsiteX2" fmla="*/ 2500 w 20490"/>
                <a:gd name="connsiteY2" fmla="*/ 22931 h 51673"/>
                <a:gd name="connsiteX3" fmla="*/ 964 w 20490"/>
                <a:gd name="connsiteY3" fmla="*/ 39945 h 51673"/>
                <a:gd name="connsiteX4" fmla="*/ 0 w 20490"/>
                <a:gd name="connsiteY4" fmla="*/ 51673 h 51673"/>
                <a:gd name="connsiteX5" fmla="*/ 14199 w 20490"/>
                <a:gd name="connsiteY5" fmla="*/ 51404 h 51673"/>
                <a:gd name="connsiteX6" fmla="*/ 16097 w 20490"/>
                <a:gd name="connsiteY6" fmla="*/ 21955 h 51673"/>
                <a:gd name="connsiteX7" fmla="*/ 20490 w 20490"/>
                <a:gd name="connsiteY7" fmla="*/ 12668 h 51673"/>
                <a:gd name="connsiteX8" fmla="*/ 10489 w 20490"/>
                <a:gd name="connsiteY8" fmla="*/ 0 h 5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90" h="51673" extrusionOk="0">
                  <a:moveTo>
                    <a:pt x="10489" y="0"/>
                  </a:moveTo>
                  <a:cubicBezTo>
                    <a:pt x="6417" y="1619"/>
                    <a:pt x="3964" y="11596"/>
                    <a:pt x="2500" y="22907"/>
                  </a:cubicBezTo>
                  <a:lnTo>
                    <a:pt x="2500" y="22931"/>
                  </a:lnTo>
                  <a:cubicBezTo>
                    <a:pt x="1774" y="28551"/>
                    <a:pt x="1285" y="34516"/>
                    <a:pt x="964" y="39945"/>
                  </a:cubicBezTo>
                  <a:cubicBezTo>
                    <a:pt x="833" y="42100"/>
                    <a:pt x="83" y="49745"/>
                    <a:pt x="0" y="51673"/>
                  </a:cubicBezTo>
                  <a:lnTo>
                    <a:pt x="14199" y="51404"/>
                  </a:lnTo>
                  <a:lnTo>
                    <a:pt x="16097" y="21955"/>
                  </a:lnTo>
                  <a:lnTo>
                    <a:pt x="20490" y="12668"/>
                  </a:lnTo>
                  <a:lnTo>
                    <a:pt x="1048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361;p26">
              <a:extLst>
                <a:ext uri="{FF2B5EF4-FFF2-40B4-BE49-F238E27FC236}">
                  <a16:creationId xmlns:a16="http://schemas.microsoft.com/office/drawing/2014/main" id="{5B010D10-760A-4DA7-B760-9BB1D6066989}"/>
                </a:ext>
              </a:extLst>
            </p:cNvPr>
            <p:cNvSpPr/>
            <p:nvPr/>
          </p:nvSpPr>
          <p:spPr>
            <a:xfrm>
              <a:off x="2269488" y="3775857"/>
              <a:ext cx="3369105" cy="3315724"/>
            </a:xfrm>
            <a:custGeom>
              <a:avLst/>
              <a:gdLst/>
              <a:ahLst/>
              <a:cxnLst/>
              <a:rect l="l" t="t" r="r" b="b"/>
              <a:pathLst>
                <a:path w="66902" h="65842" extrusionOk="0">
                  <a:moveTo>
                    <a:pt x="16312" y="0"/>
                  </a:moveTo>
                  <a:cubicBezTo>
                    <a:pt x="15419" y="0"/>
                    <a:pt x="14538" y="96"/>
                    <a:pt x="13669" y="286"/>
                  </a:cubicBezTo>
                  <a:cubicBezTo>
                    <a:pt x="10454" y="1001"/>
                    <a:pt x="7597" y="2977"/>
                    <a:pt x="5978" y="5906"/>
                  </a:cubicBezTo>
                  <a:cubicBezTo>
                    <a:pt x="5966" y="5942"/>
                    <a:pt x="5942" y="5954"/>
                    <a:pt x="5930" y="5989"/>
                  </a:cubicBezTo>
                  <a:lnTo>
                    <a:pt x="1" y="16883"/>
                  </a:lnTo>
                  <a:lnTo>
                    <a:pt x="11395" y="28063"/>
                  </a:lnTo>
                  <a:lnTo>
                    <a:pt x="11943" y="48554"/>
                  </a:lnTo>
                  <a:cubicBezTo>
                    <a:pt x="11943" y="48554"/>
                    <a:pt x="6251" y="58317"/>
                    <a:pt x="11383" y="65842"/>
                  </a:cubicBezTo>
                  <a:lnTo>
                    <a:pt x="11407" y="65842"/>
                  </a:lnTo>
                  <a:lnTo>
                    <a:pt x="23313" y="65080"/>
                  </a:lnTo>
                  <a:lnTo>
                    <a:pt x="38732" y="64080"/>
                  </a:lnTo>
                  <a:lnTo>
                    <a:pt x="47733" y="63508"/>
                  </a:lnTo>
                  <a:cubicBezTo>
                    <a:pt x="47816" y="63496"/>
                    <a:pt x="47899" y="63484"/>
                    <a:pt x="47983" y="63484"/>
                  </a:cubicBezTo>
                  <a:lnTo>
                    <a:pt x="51983" y="63223"/>
                  </a:lnTo>
                  <a:cubicBezTo>
                    <a:pt x="56996" y="62889"/>
                    <a:pt x="60068" y="57508"/>
                    <a:pt x="57710" y="53067"/>
                  </a:cubicBezTo>
                  <a:cubicBezTo>
                    <a:pt x="56841" y="51435"/>
                    <a:pt x="55781" y="49923"/>
                    <a:pt x="54531" y="48554"/>
                  </a:cubicBezTo>
                  <a:lnTo>
                    <a:pt x="55555" y="28016"/>
                  </a:lnTo>
                  <a:lnTo>
                    <a:pt x="66902" y="16883"/>
                  </a:lnTo>
                  <a:lnTo>
                    <a:pt x="60972" y="5989"/>
                  </a:lnTo>
                  <a:cubicBezTo>
                    <a:pt x="60961" y="5954"/>
                    <a:pt x="60949" y="5930"/>
                    <a:pt x="60937" y="5906"/>
                  </a:cubicBezTo>
                  <a:cubicBezTo>
                    <a:pt x="58877" y="2191"/>
                    <a:pt x="54841" y="0"/>
                    <a:pt x="506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6" name="مجموعة 125">
              <a:extLst>
                <a:ext uri="{FF2B5EF4-FFF2-40B4-BE49-F238E27FC236}">
                  <a16:creationId xmlns:a16="http://schemas.microsoft.com/office/drawing/2014/main" id="{CDE1734C-4B4B-4EF1-B36D-957901A55D70}"/>
                </a:ext>
              </a:extLst>
            </p:cNvPr>
            <p:cNvGrpSpPr/>
            <p:nvPr/>
          </p:nvGrpSpPr>
          <p:grpSpPr>
            <a:xfrm>
              <a:off x="2841812" y="1282734"/>
              <a:ext cx="2222096" cy="2726334"/>
              <a:chOff x="18560879" y="-1505079"/>
              <a:chExt cx="3784595" cy="4643395"/>
            </a:xfrm>
          </p:grpSpPr>
          <p:sp>
            <p:nvSpPr>
              <p:cNvPr id="164" name="شكل حر: شكل 163">
                <a:extLst>
                  <a:ext uri="{FF2B5EF4-FFF2-40B4-BE49-F238E27FC236}">
                    <a16:creationId xmlns:a16="http://schemas.microsoft.com/office/drawing/2014/main" id="{BD939CDD-199E-41A1-9C20-E8549720E9C9}"/>
                  </a:ext>
                </a:extLst>
              </p:cNvPr>
              <p:cNvSpPr/>
              <p:nvPr/>
            </p:nvSpPr>
            <p:spPr>
              <a:xfrm>
                <a:off x="18560879" y="-595342"/>
                <a:ext cx="3784595" cy="3630465"/>
              </a:xfrm>
              <a:custGeom>
                <a:avLst/>
                <a:gdLst>
                  <a:gd name="connsiteX0" fmla="*/ 1356929 w 1712632"/>
                  <a:gd name="connsiteY0" fmla="*/ 52506 h 1642884"/>
                  <a:gd name="connsiteX1" fmla="*/ 1565209 w 1712632"/>
                  <a:gd name="connsiteY1" fmla="*/ 357306 h 1642884"/>
                  <a:gd name="connsiteX2" fmla="*/ 1514409 w 1712632"/>
                  <a:gd name="connsiteY2" fmla="*/ 847526 h 1642884"/>
                  <a:gd name="connsiteX3" fmla="*/ 1514409 w 1712632"/>
                  <a:gd name="connsiteY3" fmla="*/ 1025326 h 1642884"/>
                  <a:gd name="connsiteX4" fmla="*/ 1646489 w 1712632"/>
                  <a:gd name="connsiteY4" fmla="*/ 1360606 h 1642884"/>
                  <a:gd name="connsiteX5" fmla="*/ 1608389 w 1712632"/>
                  <a:gd name="connsiteY5" fmla="*/ 1614606 h 1642884"/>
                  <a:gd name="connsiteX6" fmla="*/ 447609 w 1712632"/>
                  <a:gd name="connsiteY6" fmla="*/ 1632386 h 1642884"/>
                  <a:gd name="connsiteX7" fmla="*/ 31049 w 1712632"/>
                  <a:gd name="connsiteY7" fmla="*/ 1576506 h 1642884"/>
                  <a:gd name="connsiteX8" fmla="*/ 38669 w 1712632"/>
                  <a:gd name="connsiteY8" fmla="*/ 1200586 h 1642884"/>
                  <a:gd name="connsiteX9" fmla="*/ 104709 w 1712632"/>
                  <a:gd name="connsiteY9" fmla="*/ 944046 h 1642884"/>
                  <a:gd name="connsiteX10" fmla="*/ 61529 w 1712632"/>
                  <a:gd name="connsiteY10" fmla="*/ 677346 h 1642884"/>
                  <a:gd name="connsiteX11" fmla="*/ 104709 w 1712632"/>
                  <a:gd name="connsiteY11" fmla="*/ 385246 h 1642884"/>
                  <a:gd name="connsiteX12" fmla="*/ 292669 w 1712632"/>
                  <a:gd name="connsiteY12" fmla="*/ 85526 h 1642884"/>
                  <a:gd name="connsiteX13" fmla="*/ 422209 w 1712632"/>
                  <a:gd name="connsiteY13" fmla="*/ 4246 h 1642884"/>
                  <a:gd name="connsiteX14" fmla="*/ 1356929 w 1712632"/>
                  <a:gd name="connsiteY14" fmla="*/ 52506 h 164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12632" h="1642884">
                    <a:moveTo>
                      <a:pt x="1356929" y="52506"/>
                    </a:moveTo>
                    <a:cubicBezTo>
                      <a:pt x="1547429" y="111349"/>
                      <a:pt x="1538962" y="224803"/>
                      <a:pt x="1565209" y="357306"/>
                    </a:cubicBezTo>
                    <a:cubicBezTo>
                      <a:pt x="1591456" y="489809"/>
                      <a:pt x="1522876" y="736189"/>
                      <a:pt x="1514409" y="847526"/>
                    </a:cubicBezTo>
                    <a:cubicBezTo>
                      <a:pt x="1505942" y="958863"/>
                      <a:pt x="1492396" y="939813"/>
                      <a:pt x="1514409" y="1025326"/>
                    </a:cubicBezTo>
                    <a:cubicBezTo>
                      <a:pt x="1536422" y="1110839"/>
                      <a:pt x="1630826" y="1262393"/>
                      <a:pt x="1646489" y="1360606"/>
                    </a:cubicBezTo>
                    <a:cubicBezTo>
                      <a:pt x="1662152" y="1458819"/>
                      <a:pt x="1808202" y="1569309"/>
                      <a:pt x="1608389" y="1614606"/>
                    </a:cubicBezTo>
                    <a:cubicBezTo>
                      <a:pt x="1408576" y="1659903"/>
                      <a:pt x="710499" y="1638736"/>
                      <a:pt x="447609" y="1632386"/>
                    </a:cubicBezTo>
                    <a:cubicBezTo>
                      <a:pt x="184719" y="1626036"/>
                      <a:pt x="99206" y="1648473"/>
                      <a:pt x="31049" y="1576506"/>
                    </a:cubicBezTo>
                    <a:cubicBezTo>
                      <a:pt x="-37108" y="1504539"/>
                      <a:pt x="26392" y="1305996"/>
                      <a:pt x="38669" y="1200586"/>
                    </a:cubicBezTo>
                    <a:cubicBezTo>
                      <a:pt x="50946" y="1095176"/>
                      <a:pt x="100899" y="1031253"/>
                      <a:pt x="104709" y="944046"/>
                    </a:cubicBezTo>
                    <a:cubicBezTo>
                      <a:pt x="108519" y="856839"/>
                      <a:pt x="61529" y="770479"/>
                      <a:pt x="61529" y="677346"/>
                    </a:cubicBezTo>
                    <a:cubicBezTo>
                      <a:pt x="61529" y="584213"/>
                      <a:pt x="66186" y="483883"/>
                      <a:pt x="104709" y="385246"/>
                    </a:cubicBezTo>
                    <a:cubicBezTo>
                      <a:pt x="143232" y="286609"/>
                      <a:pt x="239752" y="149026"/>
                      <a:pt x="292669" y="85526"/>
                    </a:cubicBezTo>
                    <a:cubicBezTo>
                      <a:pt x="345586" y="22026"/>
                      <a:pt x="245256" y="12289"/>
                      <a:pt x="422209" y="4246"/>
                    </a:cubicBezTo>
                    <a:cubicBezTo>
                      <a:pt x="599162" y="-3797"/>
                      <a:pt x="1166429" y="-6337"/>
                      <a:pt x="1356929" y="5250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165" name="شكل حر: شكل 164">
                <a:extLst>
                  <a:ext uri="{FF2B5EF4-FFF2-40B4-BE49-F238E27FC236}">
                    <a16:creationId xmlns:a16="http://schemas.microsoft.com/office/drawing/2014/main" id="{C1304554-B802-4AD6-84D8-A89DE55DA797}"/>
                  </a:ext>
                </a:extLst>
              </p:cNvPr>
              <p:cNvSpPr/>
              <p:nvPr/>
            </p:nvSpPr>
            <p:spPr>
              <a:xfrm>
                <a:off x="19009273" y="-92834"/>
                <a:ext cx="2942736" cy="3231150"/>
              </a:xfrm>
              <a:custGeom>
                <a:avLst/>
                <a:gdLst>
                  <a:gd name="connsiteX0" fmla="*/ 1127337 w 1178432"/>
                  <a:gd name="connsiteY0" fmla="*/ 916943 h 1389241"/>
                  <a:gd name="connsiteX1" fmla="*/ 1137497 w 1178432"/>
                  <a:gd name="connsiteY1" fmla="*/ 1343663 h 1389241"/>
                  <a:gd name="connsiteX2" fmla="*/ 591397 w 1178432"/>
                  <a:gd name="connsiteY2" fmla="*/ 1229363 h 1389241"/>
                  <a:gd name="connsiteX3" fmla="*/ 40217 w 1178432"/>
                  <a:gd name="connsiteY3" fmla="*/ 1346203 h 1389241"/>
                  <a:gd name="connsiteX4" fmla="*/ 103717 w 1178432"/>
                  <a:gd name="connsiteY4" fmla="*/ 370843 h 1389241"/>
                  <a:gd name="connsiteX5" fmla="*/ 593937 w 1178432"/>
                  <a:gd name="connsiteY5" fmla="*/ 3 h 1389241"/>
                  <a:gd name="connsiteX6" fmla="*/ 1033357 w 1178432"/>
                  <a:gd name="connsiteY6" fmla="*/ 375923 h 1389241"/>
                  <a:gd name="connsiteX7" fmla="*/ 1127337 w 1178432"/>
                  <a:gd name="connsiteY7" fmla="*/ 916943 h 1389241"/>
                  <a:gd name="connsiteX0" fmla="*/ 1127432 w 1178527"/>
                  <a:gd name="connsiteY0" fmla="*/ 821735 h 1294033"/>
                  <a:gd name="connsiteX1" fmla="*/ 1137592 w 1178527"/>
                  <a:gd name="connsiteY1" fmla="*/ 1248455 h 1294033"/>
                  <a:gd name="connsiteX2" fmla="*/ 591492 w 1178527"/>
                  <a:gd name="connsiteY2" fmla="*/ 1134155 h 1294033"/>
                  <a:gd name="connsiteX3" fmla="*/ 40312 w 1178527"/>
                  <a:gd name="connsiteY3" fmla="*/ 1250995 h 1294033"/>
                  <a:gd name="connsiteX4" fmla="*/ 103812 w 1178527"/>
                  <a:gd name="connsiteY4" fmla="*/ 275635 h 1294033"/>
                  <a:gd name="connsiteX5" fmla="*/ 596474 w 1178527"/>
                  <a:gd name="connsiteY5" fmla="*/ 8 h 1294033"/>
                  <a:gd name="connsiteX6" fmla="*/ 1033452 w 1178527"/>
                  <a:gd name="connsiteY6" fmla="*/ 280715 h 1294033"/>
                  <a:gd name="connsiteX7" fmla="*/ 1127432 w 1178527"/>
                  <a:gd name="connsiteY7" fmla="*/ 821735 h 129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8527" h="1294033">
                    <a:moveTo>
                      <a:pt x="1127432" y="821735"/>
                    </a:moveTo>
                    <a:cubicBezTo>
                      <a:pt x="1144789" y="983025"/>
                      <a:pt x="1226915" y="1196385"/>
                      <a:pt x="1137592" y="1248455"/>
                    </a:cubicBezTo>
                    <a:cubicBezTo>
                      <a:pt x="1048269" y="1300525"/>
                      <a:pt x="774372" y="1133732"/>
                      <a:pt x="591492" y="1134155"/>
                    </a:cubicBezTo>
                    <a:cubicBezTo>
                      <a:pt x="408612" y="1134578"/>
                      <a:pt x="121592" y="1394082"/>
                      <a:pt x="40312" y="1250995"/>
                    </a:cubicBezTo>
                    <a:cubicBezTo>
                      <a:pt x="-40968" y="1107908"/>
                      <a:pt x="11118" y="484133"/>
                      <a:pt x="103812" y="275635"/>
                    </a:cubicBezTo>
                    <a:cubicBezTo>
                      <a:pt x="196506" y="67137"/>
                      <a:pt x="441534" y="-839"/>
                      <a:pt x="596474" y="8"/>
                    </a:cubicBezTo>
                    <a:cubicBezTo>
                      <a:pt x="751414" y="855"/>
                      <a:pt x="944959" y="143761"/>
                      <a:pt x="1033452" y="280715"/>
                    </a:cubicBezTo>
                    <a:cubicBezTo>
                      <a:pt x="1121945" y="417670"/>
                      <a:pt x="1110075" y="660445"/>
                      <a:pt x="1127432" y="821735"/>
                    </a:cubicBez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166" name="Google Shape;930;p21">
                <a:extLst>
                  <a:ext uri="{FF2B5EF4-FFF2-40B4-BE49-F238E27FC236}">
                    <a16:creationId xmlns:a16="http://schemas.microsoft.com/office/drawing/2014/main" id="{D116BC1B-440C-4142-9453-CCB48138BACE}"/>
                  </a:ext>
                </a:extLst>
              </p:cNvPr>
              <p:cNvSpPr/>
              <p:nvPr/>
            </p:nvSpPr>
            <p:spPr>
              <a:xfrm>
                <a:off x="19153132" y="-232458"/>
                <a:ext cx="2547128" cy="3234444"/>
              </a:xfrm>
              <a:custGeom>
                <a:avLst/>
                <a:gdLst>
                  <a:gd name="connsiteX0" fmla="*/ 29591 w 56924"/>
                  <a:gd name="connsiteY0" fmla="*/ 486 h 68488"/>
                  <a:gd name="connsiteX1" fmla="*/ 0 w 56924"/>
                  <a:gd name="connsiteY1" fmla="*/ 14791 h 68488"/>
                  <a:gd name="connsiteX2" fmla="*/ 0 w 56924"/>
                  <a:gd name="connsiteY2" fmla="*/ 23590 h 68488"/>
                  <a:gd name="connsiteX3" fmla="*/ 19181 w 56924"/>
                  <a:gd name="connsiteY3" fmla="*/ 53975 h 68488"/>
                  <a:gd name="connsiteX4" fmla="*/ 19181 w 56924"/>
                  <a:gd name="connsiteY4" fmla="*/ 68488 h 68488"/>
                  <a:gd name="connsiteX5" fmla="*/ 37743 w 56924"/>
                  <a:gd name="connsiteY5" fmla="*/ 68488 h 68488"/>
                  <a:gd name="connsiteX6" fmla="*/ 37743 w 56924"/>
                  <a:gd name="connsiteY6" fmla="*/ 53975 h 68488"/>
                  <a:gd name="connsiteX7" fmla="*/ 56924 w 56924"/>
                  <a:gd name="connsiteY7" fmla="*/ 23590 h 68488"/>
                  <a:gd name="connsiteX8" fmla="*/ 56924 w 56924"/>
                  <a:gd name="connsiteY8" fmla="*/ 14791 h 68488"/>
                  <a:gd name="connsiteX9" fmla="*/ 29591 w 56924"/>
                  <a:gd name="connsiteY9" fmla="*/ 486 h 68488"/>
                  <a:gd name="connsiteX0" fmla="*/ 29818 w 56924"/>
                  <a:gd name="connsiteY0" fmla="*/ 1032 h 67239"/>
                  <a:gd name="connsiteX1" fmla="*/ 0 w 56924"/>
                  <a:gd name="connsiteY1" fmla="*/ 13542 h 67239"/>
                  <a:gd name="connsiteX2" fmla="*/ 0 w 56924"/>
                  <a:gd name="connsiteY2" fmla="*/ 22341 h 67239"/>
                  <a:gd name="connsiteX3" fmla="*/ 19181 w 56924"/>
                  <a:gd name="connsiteY3" fmla="*/ 52726 h 67239"/>
                  <a:gd name="connsiteX4" fmla="*/ 19181 w 56924"/>
                  <a:gd name="connsiteY4" fmla="*/ 67239 h 67239"/>
                  <a:gd name="connsiteX5" fmla="*/ 37743 w 56924"/>
                  <a:gd name="connsiteY5" fmla="*/ 67239 h 67239"/>
                  <a:gd name="connsiteX6" fmla="*/ 37743 w 56924"/>
                  <a:gd name="connsiteY6" fmla="*/ 52726 h 67239"/>
                  <a:gd name="connsiteX7" fmla="*/ 56924 w 56924"/>
                  <a:gd name="connsiteY7" fmla="*/ 22341 h 67239"/>
                  <a:gd name="connsiteX8" fmla="*/ 56924 w 56924"/>
                  <a:gd name="connsiteY8" fmla="*/ 13542 h 67239"/>
                  <a:gd name="connsiteX9" fmla="*/ 29818 w 56924"/>
                  <a:gd name="connsiteY9" fmla="*/ 1032 h 6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924" h="67239" extrusionOk="0">
                    <a:moveTo>
                      <a:pt x="29818" y="1032"/>
                    </a:moveTo>
                    <a:cubicBezTo>
                      <a:pt x="14101" y="1032"/>
                      <a:pt x="0" y="-5329"/>
                      <a:pt x="0" y="13542"/>
                    </a:cubicBezTo>
                    <a:lnTo>
                      <a:pt x="0" y="22341"/>
                    </a:lnTo>
                    <a:cubicBezTo>
                      <a:pt x="0" y="34331"/>
                      <a:pt x="2572" y="48880"/>
                      <a:pt x="19181" y="52726"/>
                    </a:cubicBezTo>
                    <a:lnTo>
                      <a:pt x="19181" y="67239"/>
                    </a:lnTo>
                    <a:lnTo>
                      <a:pt x="37743" y="67239"/>
                    </a:lnTo>
                    <a:lnTo>
                      <a:pt x="37743" y="52726"/>
                    </a:lnTo>
                    <a:cubicBezTo>
                      <a:pt x="54352" y="48880"/>
                      <a:pt x="56924" y="34331"/>
                      <a:pt x="56924" y="22341"/>
                    </a:cubicBezTo>
                    <a:lnTo>
                      <a:pt x="56924" y="13542"/>
                    </a:lnTo>
                    <a:cubicBezTo>
                      <a:pt x="56924" y="-5329"/>
                      <a:pt x="45534" y="1032"/>
                      <a:pt x="29818" y="1032"/>
                    </a:cubicBezTo>
                    <a:close/>
                  </a:path>
                </a:pathLst>
              </a:custGeom>
              <a:solidFill>
                <a:srgbClr val="F7B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012;p23">
                <a:extLst>
                  <a:ext uri="{FF2B5EF4-FFF2-40B4-BE49-F238E27FC236}">
                    <a16:creationId xmlns:a16="http://schemas.microsoft.com/office/drawing/2014/main" id="{84B152B5-70A3-4F20-90F5-711384FFFF60}"/>
                  </a:ext>
                </a:extLst>
              </p:cNvPr>
              <p:cNvSpPr/>
              <p:nvPr/>
            </p:nvSpPr>
            <p:spPr>
              <a:xfrm>
                <a:off x="20107899" y="261082"/>
                <a:ext cx="345278" cy="1023787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12747" extrusionOk="0">
                    <a:moveTo>
                      <a:pt x="2733" y="1"/>
                    </a:moveTo>
                    <a:cubicBezTo>
                      <a:pt x="2645" y="1"/>
                      <a:pt x="2557" y="34"/>
                      <a:pt x="2489" y="102"/>
                    </a:cubicBezTo>
                    <a:cubicBezTo>
                      <a:pt x="2346" y="233"/>
                      <a:pt x="2334" y="459"/>
                      <a:pt x="2477" y="602"/>
                    </a:cubicBezTo>
                    <a:cubicBezTo>
                      <a:pt x="2513" y="650"/>
                      <a:pt x="3525" y="1769"/>
                      <a:pt x="3239" y="3805"/>
                    </a:cubicBezTo>
                    <a:cubicBezTo>
                      <a:pt x="3144" y="4376"/>
                      <a:pt x="2667" y="5353"/>
                      <a:pt x="2155" y="6377"/>
                    </a:cubicBezTo>
                    <a:cubicBezTo>
                      <a:pt x="1143" y="8401"/>
                      <a:pt x="0" y="10687"/>
                      <a:pt x="846" y="11937"/>
                    </a:cubicBezTo>
                    <a:cubicBezTo>
                      <a:pt x="1215" y="12484"/>
                      <a:pt x="1882" y="12746"/>
                      <a:pt x="2870" y="12746"/>
                    </a:cubicBezTo>
                    <a:cubicBezTo>
                      <a:pt x="3025" y="12746"/>
                      <a:pt x="3179" y="12746"/>
                      <a:pt x="3358" y="12735"/>
                    </a:cubicBezTo>
                    <a:cubicBezTo>
                      <a:pt x="3548" y="12711"/>
                      <a:pt x="3691" y="12544"/>
                      <a:pt x="3679" y="12342"/>
                    </a:cubicBezTo>
                    <a:cubicBezTo>
                      <a:pt x="3668" y="12158"/>
                      <a:pt x="3513" y="12008"/>
                      <a:pt x="3320" y="12008"/>
                    </a:cubicBezTo>
                    <a:cubicBezTo>
                      <a:pt x="3313" y="12008"/>
                      <a:pt x="3306" y="12008"/>
                      <a:pt x="3298" y="12008"/>
                    </a:cubicBezTo>
                    <a:cubicBezTo>
                      <a:pt x="3145" y="12019"/>
                      <a:pt x="3000" y="12025"/>
                      <a:pt x="2864" y="12025"/>
                    </a:cubicBezTo>
                    <a:cubicBezTo>
                      <a:pt x="2136" y="12025"/>
                      <a:pt x="1662" y="11863"/>
                      <a:pt x="1441" y="11532"/>
                    </a:cubicBezTo>
                    <a:cubicBezTo>
                      <a:pt x="834" y="10627"/>
                      <a:pt x="1917" y="8448"/>
                      <a:pt x="2798" y="6698"/>
                    </a:cubicBezTo>
                    <a:cubicBezTo>
                      <a:pt x="3358" y="5567"/>
                      <a:pt x="3834" y="4591"/>
                      <a:pt x="3941" y="3912"/>
                    </a:cubicBezTo>
                    <a:cubicBezTo>
                      <a:pt x="4299" y="1507"/>
                      <a:pt x="3048" y="173"/>
                      <a:pt x="3001" y="114"/>
                    </a:cubicBezTo>
                    <a:cubicBezTo>
                      <a:pt x="2926" y="40"/>
                      <a:pt x="2829" y="1"/>
                      <a:pt x="2733" y="1"/>
                    </a:cubicBezTo>
                    <a:close/>
                  </a:path>
                </a:pathLst>
              </a:custGeom>
              <a:solidFill>
                <a:srgbClr val="D48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937;p21">
                <a:extLst>
                  <a:ext uri="{FF2B5EF4-FFF2-40B4-BE49-F238E27FC236}">
                    <a16:creationId xmlns:a16="http://schemas.microsoft.com/office/drawing/2014/main" id="{81F0F26B-120A-4062-8C82-75A59045616C}"/>
                  </a:ext>
                </a:extLst>
              </p:cNvPr>
              <p:cNvSpPr/>
              <p:nvPr/>
            </p:nvSpPr>
            <p:spPr>
              <a:xfrm>
                <a:off x="18986624" y="296993"/>
                <a:ext cx="643870" cy="588489"/>
              </a:xfrm>
              <a:custGeom>
                <a:avLst/>
                <a:gdLst/>
                <a:ahLst/>
                <a:cxnLst/>
                <a:rect l="l" t="t" r="r" b="b"/>
                <a:pathLst>
                  <a:path w="18265" h="16694" extrusionOk="0">
                    <a:moveTo>
                      <a:pt x="9121" y="0"/>
                    </a:moveTo>
                    <a:cubicBezTo>
                      <a:pt x="5273" y="0"/>
                      <a:pt x="1824" y="2678"/>
                      <a:pt x="977" y="6585"/>
                    </a:cubicBezTo>
                    <a:cubicBezTo>
                      <a:pt x="0" y="11097"/>
                      <a:pt x="2870" y="15526"/>
                      <a:pt x="7370" y="16503"/>
                    </a:cubicBezTo>
                    <a:cubicBezTo>
                      <a:pt x="7966" y="16632"/>
                      <a:pt x="8560" y="16693"/>
                      <a:pt x="9145" y="16693"/>
                    </a:cubicBezTo>
                    <a:cubicBezTo>
                      <a:pt x="12992" y="16693"/>
                      <a:pt x="16441" y="14016"/>
                      <a:pt x="17288" y="10109"/>
                    </a:cubicBezTo>
                    <a:cubicBezTo>
                      <a:pt x="18265" y="5597"/>
                      <a:pt x="15395" y="1167"/>
                      <a:pt x="10895" y="191"/>
                    </a:cubicBezTo>
                    <a:cubicBezTo>
                      <a:pt x="10299" y="62"/>
                      <a:pt x="9705" y="0"/>
                      <a:pt x="9121" y="0"/>
                    </a:cubicBezTo>
                    <a:close/>
                  </a:path>
                </a:pathLst>
              </a:custGeom>
              <a:solidFill>
                <a:srgbClr val="F7B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937;p21">
                <a:extLst>
                  <a:ext uri="{FF2B5EF4-FFF2-40B4-BE49-F238E27FC236}">
                    <a16:creationId xmlns:a16="http://schemas.microsoft.com/office/drawing/2014/main" id="{8C37C399-D6F2-4051-A43A-328D7440E24B}"/>
                  </a:ext>
                </a:extLst>
              </p:cNvPr>
              <p:cNvSpPr/>
              <p:nvPr/>
            </p:nvSpPr>
            <p:spPr>
              <a:xfrm>
                <a:off x="21225133" y="296993"/>
                <a:ext cx="643870" cy="588489"/>
              </a:xfrm>
              <a:custGeom>
                <a:avLst/>
                <a:gdLst/>
                <a:ahLst/>
                <a:cxnLst/>
                <a:rect l="l" t="t" r="r" b="b"/>
                <a:pathLst>
                  <a:path w="18265" h="16694" extrusionOk="0">
                    <a:moveTo>
                      <a:pt x="9121" y="0"/>
                    </a:moveTo>
                    <a:cubicBezTo>
                      <a:pt x="5273" y="0"/>
                      <a:pt x="1824" y="2678"/>
                      <a:pt x="977" y="6585"/>
                    </a:cubicBezTo>
                    <a:cubicBezTo>
                      <a:pt x="0" y="11097"/>
                      <a:pt x="2870" y="15526"/>
                      <a:pt x="7370" y="16503"/>
                    </a:cubicBezTo>
                    <a:cubicBezTo>
                      <a:pt x="7966" y="16632"/>
                      <a:pt x="8560" y="16693"/>
                      <a:pt x="9145" y="16693"/>
                    </a:cubicBezTo>
                    <a:cubicBezTo>
                      <a:pt x="12992" y="16693"/>
                      <a:pt x="16441" y="14016"/>
                      <a:pt x="17288" y="10109"/>
                    </a:cubicBezTo>
                    <a:cubicBezTo>
                      <a:pt x="18265" y="5597"/>
                      <a:pt x="15395" y="1167"/>
                      <a:pt x="10895" y="191"/>
                    </a:cubicBezTo>
                    <a:cubicBezTo>
                      <a:pt x="10299" y="62"/>
                      <a:pt x="9705" y="0"/>
                      <a:pt x="9121" y="0"/>
                    </a:cubicBezTo>
                    <a:close/>
                  </a:path>
                </a:pathLst>
              </a:custGeom>
              <a:solidFill>
                <a:srgbClr val="F7B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شكل بيضاوي 43">
                <a:extLst>
                  <a:ext uri="{FF2B5EF4-FFF2-40B4-BE49-F238E27FC236}">
                    <a16:creationId xmlns:a16="http://schemas.microsoft.com/office/drawing/2014/main" id="{C5897B36-3D37-436A-BA0F-BA827A957720}"/>
                  </a:ext>
                </a:extLst>
              </p:cNvPr>
              <p:cNvSpPr/>
              <p:nvPr/>
            </p:nvSpPr>
            <p:spPr>
              <a:xfrm>
                <a:off x="19360743" y="-1505079"/>
                <a:ext cx="2024386" cy="869524"/>
              </a:xfrm>
              <a:custGeom>
                <a:avLst/>
                <a:gdLst>
                  <a:gd name="connsiteX0" fmla="*/ 0 w 910590"/>
                  <a:gd name="connsiteY0" fmla="*/ 347663 h 695325"/>
                  <a:gd name="connsiteX1" fmla="*/ 455295 w 910590"/>
                  <a:gd name="connsiteY1" fmla="*/ 0 h 695325"/>
                  <a:gd name="connsiteX2" fmla="*/ 910590 w 910590"/>
                  <a:gd name="connsiteY2" fmla="*/ 347663 h 695325"/>
                  <a:gd name="connsiteX3" fmla="*/ 455295 w 910590"/>
                  <a:gd name="connsiteY3" fmla="*/ 695326 h 695325"/>
                  <a:gd name="connsiteX4" fmla="*/ 0 w 910590"/>
                  <a:gd name="connsiteY4" fmla="*/ 347663 h 695325"/>
                  <a:gd name="connsiteX0" fmla="*/ 0 w 910590"/>
                  <a:gd name="connsiteY0" fmla="*/ 347663 h 391121"/>
                  <a:gd name="connsiteX1" fmla="*/ 455295 w 910590"/>
                  <a:gd name="connsiteY1" fmla="*/ 0 h 391121"/>
                  <a:gd name="connsiteX2" fmla="*/ 910590 w 910590"/>
                  <a:gd name="connsiteY2" fmla="*/ 347663 h 391121"/>
                  <a:gd name="connsiteX3" fmla="*/ 0 w 910590"/>
                  <a:gd name="connsiteY3" fmla="*/ 347663 h 39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0590" h="391121">
                    <a:moveTo>
                      <a:pt x="0" y="347663"/>
                    </a:moveTo>
                    <a:cubicBezTo>
                      <a:pt x="0" y="155654"/>
                      <a:pt x="203843" y="0"/>
                      <a:pt x="455295" y="0"/>
                    </a:cubicBezTo>
                    <a:cubicBezTo>
                      <a:pt x="706747" y="0"/>
                      <a:pt x="910590" y="155654"/>
                      <a:pt x="910590" y="347663"/>
                    </a:cubicBezTo>
                    <a:cubicBezTo>
                      <a:pt x="834708" y="405607"/>
                      <a:pt x="75882" y="405607"/>
                      <a:pt x="0" y="3476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grpSp>
            <p:nvGrpSpPr>
              <p:cNvPr id="171" name="مجموعة 170">
                <a:extLst>
                  <a:ext uri="{FF2B5EF4-FFF2-40B4-BE49-F238E27FC236}">
                    <a16:creationId xmlns:a16="http://schemas.microsoft.com/office/drawing/2014/main" id="{6384E323-9180-4AE9-B1B2-3CF7FE449604}"/>
                  </a:ext>
                </a:extLst>
              </p:cNvPr>
              <p:cNvGrpSpPr/>
              <p:nvPr/>
            </p:nvGrpSpPr>
            <p:grpSpPr>
              <a:xfrm>
                <a:off x="19114765" y="-854818"/>
                <a:ext cx="2585488" cy="491163"/>
                <a:chOff x="19725159" y="-426616"/>
                <a:chExt cx="1161265" cy="203200"/>
              </a:xfrm>
            </p:grpSpPr>
            <p:sp>
              <p:nvSpPr>
                <p:cNvPr id="175" name="مستطيل: زوايا مستديرة 174">
                  <a:extLst>
                    <a:ext uri="{FF2B5EF4-FFF2-40B4-BE49-F238E27FC236}">
                      <a16:creationId xmlns:a16="http://schemas.microsoft.com/office/drawing/2014/main" id="{9EBF32D7-3B63-48AF-B907-9E7111D6FBFE}"/>
                    </a:ext>
                  </a:extLst>
                </p:cNvPr>
                <p:cNvSpPr/>
                <p:nvPr/>
              </p:nvSpPr>
              <p:spPr>
                <a:xfrm>
                  <a:off x="19751783" y="-426616"/>
                  <a:ext cx="1076960" cy="10160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176" name="مستطيل: زوايا مستديرة 175">
                  <a:extLst>
                    <a:ext uri="{FF2B5EF4-FFF2-40B4-BE49-F238E27FC236}">
                      <a16:creationId xmlns:a16="http://schemas.microsoft.com/office/drawing/2014/main" id="{7308834F-4979-4E3F-9C5F-C98B61D11A42}"/>
                    </a:ext>
                  </a:extLst>
                </p:cNvPr>
                <p:cNvSpPr/>
                <p:nvPr/>
              </p:nvSpPr>
              <p:spPr>
                <a:xfrm>
                  <a:off x="19725159" y="-325016"/>
                  <a:ext cx="1161265" cy="10160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 dirty="0"/>
                </a:p>
              </p:txBody>
            </p:sp>
          </p:grpSp>
          <p:sp>
            <p:nvSpPr>
              <p:cNvPr id="172" name="مستطيل 47">
                <a:extLst>
                  <a:ext uri="{FF2B5EF4-FFF2-40B4-BE49-F238E27FC236}">
                    <a16:creationId xmlns:a16="http://schemas.microsoft.com/office/drawing/2014/main" id="{D98D9C09-FEF8-46E5-B7AC-AA860F8A7F0A}"/>
                  </a:ext>
                </a:extLst>
              </p:cNvPr>
              <p:cNvSpPr/>
              <p:nvPr/>
            </p:nvSpPr>
            <p:spPr>
              <a:xfrm>
                <a:off x="19830173" y="2695275"/>
                <a:ext cx="1167459" cy="321346"/>
              </a:xfrm>
              <a:custGeom>
                <a:avLst/>
                <a:gdLst>
                  <a:gd name="connsiteX0" fmla="*/ 0 w 548640"/>
                  <a:gd name="connsiteY0" fmla="*/ 0 h 98262"/>
                  <a:gd name="connsiteX1" fmla="*/ 548640 w 548640"/>
                  <a:gd name="connsiteY1" fmla="*/ 0 h 98262"/>
                  <a:gd name="connsiteX2" fmla="*/ 548640 w 548640"/>
                  <a:gd name="connsiteY2" fmla="*/ 98262 h 98262"/>
                  <a:gd name="connsiteX3" fmla="*/ 0 w 548640"/>
                  <a:gd name="connsiteY3" fmla="*/ 98262 h 98262"/>
                  <a:gd name="connsiteX4" fmla="*/ 0 w 548640"/>
                  <a:gd name="connsiteY4" fmla="*/ 0 h 98262"/>
                  <a:gd name="connsiteX0" fmla="*/ 0 w 548640"/>
                  <a:gd name="connsiteY0" fmla="*/ 0 h 98262"/>
                  <a:gd name="connsiteX1" fmla="*/ 281940 w 548640"/>
                  <a:gd name="connsiteY1" fmla="*/ 0 h 98262"/>
                  <a:gd name="connsiteX2" fmla="*/ 548640 w 548640"/>
                  <a:gd name="connsiteY2" fmla="*/ 0 h 98262"/>
                  <a:gd name="connsiteX3" fmla="*/ 548640 w 548640"/>
                  <a:gd name="connsiteY3" fmla="*/ 98262 h 98262"/>
                  <a:gd name="connsiteX4" fmla="*/ 0 w 548640"/>
                  <a:gd name="connsiteY4" fmla="*/ 98262 h 98262"/>
                  <a:gd name="connsiteX5" fmla="*/ 0 w 548640"/>
                  <a:gd name="connsiteY5" fmla="*/ 0 h 98262"/>
                  <a:gd name="connsiteX0" fmla="*/ 0 w 548640"/>
                  <a:gd name="connsiteY0" fmla="*/ 0 h 98262"/>
                  <a:gd name="connsiteX1" fmla="*/ 281940 w 548640"/>
                  <a:gd name="connsiteY1" fmla="*/ 27940 h 98262"/>
                  <a:gd name="connsiteX2" fmla="*/ 548640 w 548640"/>
                  <a:gd name="connsiteY2" fmla="*/ 0 h 98262"/>
                  <a:gd name="connsiteX3" fmla="*/ 548640 w 548640"/>
                  <a:gd name="connsiteY3" fmla="*/ 98262 h 98262"/>
                  <a:gd name="connsiteX4" fmla="*/ 0 w 548640"/>
                  <a:gd name="connsiteY4" fmla="*/ 98262 h 98262"/>
                  <a:gd name="connsiteX5" fmla="*/ 0 w 548640"/>
                  <a:gd name="connsiteY5" fmla="*/ 0 h 9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8640" h="98262">
                    <a:moveTo>
                      <a:pt x="0" y="0"/>
                    </a:moveTo>
                    <a:lnTo>
                      <a:pt x="281940" y="27940"/>
                    </a:lnTo>
                    <a:lnTo>
                      <a:pt x="548640" y="0"/>
                    </a:lnTo>
                    <a:lnTo>
                      <a:pt x="548640" y="98262"/>
                    </a:lnTo>
                    <a:lnTo>
                      <a:pt x="0" y="982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173" name="Google Shape;1009;p23">
                <a:extLst>
                  <a:ext uri="{FF2B5EF4-FFF2-40B4-BE49-F238E27FC236}">
                    <a16:creationId xmlns:a16="http://schemas.microsoft.com/office/drawing/2014/main" id="{9DC2E4AA-0B10-43B8-AA6B-1FBF669D6483}"/>
                  </a:ext>
                </a:extLst>
              </p:cNvPr>
              <p:cNvSpPr/>
              <p:nvPr/>
            </p:nvSpPr>
            <p:spPr>
              <a:xfrm rot="375473">
                <a:off x="20736515" y="-47775"/>
                <a:ext cx="607671" cy="126029"/>
              </a:xfrm>
              <a:custGeom>
                <a:avLst/>
                <a:gdLst/>
                <a:ahLst/>
                <a:cxnLst/>
                <a:rect l="l" t="t" r="r" b="b"/>
                <a:pathLst>
                  <a:path w="7464" h="1548" extrusionOk="0">
                    <a:moveTo>
                      <a:pt x="3878" y="1"/>
                    </a:moveTo>
                    <a:cubicBezTo>
                      <a:pt x="2859" y="1"/>
                      <a:pt x="1644" y="240"/>
                      <a:pt x="286" y="955"/>
                    </a:cubicBezTo>
                    <a:cubicBezTo>
                      <a:pt x="0" y="1098"/>
                      <a:pt x="107" y="1539"/>
                      <a:pt x="441" y="1539"/>
                    </a:cubicBezTo>
                    <a:cubicBezTo>
                      <a:pt x="488" y="1539"/>
                      <a:pt x="536" y="1527"/>
                      <a:pt x="572" y="1503"/>
                    </a:cubicBezTo>
                    <a:cubicBezTo>
                      <a:pt x="1831" y="840"/>
                      <a:pt x="2950" y="620"/>
                      <a:pt x="3881" y="620"/>
                    </a:cubicBezTo>
                    <a:cubicBezTo>
                      <a:pt x="5661" y="620"/>
                      <a:pt x="6752" y="1424"/>
                      <a:pt x="6823" y="1479"/>
                    </a:cubicBezTo>
                    <a:cubicBezTo>
                      <a:pt x="6886" y="1527"/>
                      <a:pt x="6951" y="1547"/>
                      <a:pt x="7012" y="1547"/>
                    </a:cubicBezTo>
                    <a:cubicBezTo>
                      <a:pt x="7272" y="1547"/>
                      <a:pt x="7464" y="1181"/>
                      <a:pt x="7204" y="979"/>
                    </a:cubicBezTo>
                    <a:cubicBezTo>
                      <a:pt x="7125" y="924"/>
                      <a:pt x="5880" y="1"/>
                      <a:pt x="3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" name="Google Shape;1009;p23">
                <a:extLst>
                  <a:ext uri="{FF2B5EF4-FFF2-40B4-BE49-F238E27FC236}">
                    <a16:creationId xmlns:a16="http://schemas.microsoft.com/office/drawing/2014/main" id="{452A6522-A207-4B6A-A906-038EF172E325}"/>
                  </a:ext>
                </a:extLst>
              </p:cNvPr>
              <p:cNvSpPr/>
              <p:nvPr/>
            </p:nvSpPr>
            <p:spPr>
              <a:xfrm rot="21150912">
                <a:off x="19517832" y="-69802"/>
                <a:ext cx="607671" cy="126029"/>
              </a:xfrm>
              <a:custGeom>
                <a:avLst/>
                <a:gdLst/>
                <a:ahLst/>
                <a:cxnLst/>
                <a:rect l="l" t="t" r="r" b="b"/>
                <a:pathLst>
                  <a:path w="7464" h="1548" extrusionOk="0">
                    <a:moveTo>
                      <a:pt x="3878" y="1"/>
                    </a:moveTo>
                    <a:cubicBezTo>
                      <a:pt x="2859" y="1"/>
                      <a:pt x="1644" y="240"/>
                      <a:pt x="286" y="955"/>
                    </a:cubicBezTo>
                    <a:cubicBezTo>
                      <a:pt x="0" y="1098"/>
                      <a:pt x="107" y="1539"/>
                      <a:pt x="441" y="1539"/>
                    </a:cubicBezTo>
                    <a:cubicBezTo>
                      <a:pt x="488" y="1539"/>
                      <a:pt x="536" y="1527"/>
                      <a:pt x="572" y="1503"/>
                    </a:cubicBezTo>
                    <a:cubicBezTo>
                      <a:pt x="1831" y="840"/>
                      <a:pt x="2950" y="620"/>
                      <a:pt x="3881" y="620"/>
                    </a:cubicBezTo>
                    <a:cubicBezTo>
                      <a:pt x="5661" y="620"/>
                      <a:pt x="6752" y="1424"/>
                      <a:pt x="6823" y="1479"/>
                    </a:cubicBezTo>
                    <a:cubicBezTo>
                      <a:pt x="6886" y="1527"/>
                      <a:pt x="6951" y="1547"/>
                      <a:pt x="7012" y="1547"/>
                    </a:cubicBezTo>
                    <a:cubicBezTo>
                      <a:pt x="7272" y="1547"/>
                      <a:pt x="7464" y="1181"/>
                      <a:pt x="7204" y="979"/>
                    </a:cubicBezTo>
                    <a:cubicBezTo>
                      <a:pt x="7125" y="924"/>
                      <a:pt x="5880" y="1"/>
                      <a:pt x="3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cxnSp>
          <p:nvCxnSpPr>
            <p:cNvPr id="127" name="رابط مستقيم 126">
              <a:extLst>
                <a:ext uri="{FF2B5EF4-FFF2-40B4-BE49-F238E27FC236}">
                  <a16:creationId xmlns:a16="http://schemas.microsoft.com/office/drawing/2014/main" id="{EA77DBAA-08EF-4461-80AB-396F95E9816C}"/>
                </a:ext>
              </a:extLst>
            </p:cNvPr>
            <p:cNvCxnSpPr>
              <a:cxnSpLocks/>
            </p:cNvCxnSpPr>
            <p:nvPr/>
          </p:nvCxnSpPr>
          <p:spPr>
            <a:xfrm>
              <a:off x="3939092" y="3929022"/>
              <a:ext cx="0" cy="1330536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Google Shape;1384;p26">
              <a:extLst>
                <a:ext uri="{FF2B5EF4-FFF2-40B4-BE49-F238E27FC236}">
                  <a16:creationId xmlns:a16="http://schemas.microsoft.com/office/drawing/2014/main" id="{508A58F6-9E96-4D60-A3C4-30E8D8752811}"/>
                </a:ext>
              </a:extLst>
            </p:cNvPr>
            <p:cNvSpPr/>
            <p:nvPr/>
          </p:nvSpPr>
          <p:spPr>
            <a:xfrm>
              <a:off x="3225573" y="2566166"/>
              <a:ext cx="1430898" cy="1025357"/>
            </a:xfrm>
            <a:custGeom>
              <a:avLst/>
              <a:gdLst/>
              <a:ahLst/>
              <a:cxnLst/>
              <a:rect l="l" t="t" r="r" b="b"/>
              <a:pathLst>
                <a:path w="15717" h="12282" extrusionOk="0">
                  <a:moveTo>
                    <a:pt x="8090" y="1"/>
                  </a:moveTo>
                  <a:cubicBezTo>
                    <a:pt x="6790" y="1"/>
                    <a:pt x="4815" y="650"/>
                    <a:pt x="3156" y="1300"/>
                  </a:cubicBezTo>
                  <a:cubicBezTo>
                    <a:pt x="1477" y="1967"/>
                    <a:pt x="132" y="2633"/>
                    <a:pt x="132" y="2633"/>
                  </a:cubicBezTo>
                  <a:cubicBezTo>
                    <a:pt x="132" y="2633"/>
                    <a:pt x="1775" y="5241"/>
                    <a:pt x="1" y="6729"/>
                  </a:cubicBezTo>
                  <a:cubicBezTo>
                    <a:pt x="1358" y="9718"/>
                    <a:pt x="3608" y="11920"/>
                    <a:pt x="7204" y="12242"/>
                  </a:cubicBezTo>
                  <a:cubicBezTo>
                    <a:pt x="7490" y="12268"/>
                    <a:pt x="7782" y="12282"/>
                    <a:pt x="8076" y="12282"/>
                  </a:cubicBezTo>
                  <a:cubicBezTo>
                    <a:pt x="8174" y="12282"/>
                    <a:pt x="8273" y="12280"/>
                    <a:pt x="8371" y="12277"/>
                  </a:cubicBezTo>
                  <a:cubicBezTo>
                    <a:pt x="9716" y="12254"/>
                    <a:pt x="11026" y="11861"/>
                    <a:pt x="12157" y="11146"/>
                  </a:cubicBezTo>
                  <a:lnTo>
                    <a:pt x="12252" y="11087"/>
                  </a:lnTo>
                  <a:cubicBezTo>
                    <a:pt x="13764" y="10087"/>
                    <a:pt x="14883" y="8527"/>
                    <a:pt x="15717" y="6658"/>
                  </a:cubicBezTo>
                  <a:cubicBezTo>
                    <a:pt x="14098" y="5598"/>
                    <a:pt x="15205" y="2502"/>
                    <a:pt x="15205" y="2502"/>
                  </a:cubicBezTo>
                  <a:cubicBezTo>
                    <a:pt x="15205" y="2502"/>
                    <a:pt x="10788" y="74"/>
                    <a:pt x="8192" y="2"/>
                  </a:cubicBezTo>
                  <a:cubicBezTo>
                    <a:pt x="8159" y="1"/>
                    <a:pt x="8125" y="1"/>
                    <a:pt x="8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29" name="رابط مستقيم 128">
              <a:extLst>
                <a:ext uri="{FF2B5EF4-FFF2-40B4-BE49-F238E27FC236}">
                  <a16:creationId xmlns:a16="http://schemas.microsoft.com/office/drawing/2014/main" id="{1B3B5749-A9E9-4CD4-A9BF-37799DA69675}"/>
                </a:ext>
              </a:extLst>
            </p:cNvPr>
            <p:cNvCxnSpPr/>
            <p:nvPr/>
          </p:nvCxnSpPr>
          <p:spPr>
            <a:xfrm flipH="1" flipV="1">
              <a:off x="3189547" y="2368528"/>
              <a:ext cx="70744" cy="4353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رابط مستقيم 129">
              <a:extLst>
                <a:ext uri="{FF2B5EF4-FFF2-40B4-BE49-F238E27FC236}">
                  <a16:creationId xmlns:a16="http://schemas.microsoft.com/office/drawing/2014/main" id="{14695439-12C2-4FDA-8577-518B5CD1B8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3132" y="2368528"/>
              <a:ext cx="70744" cy="4353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مجموعة 130">
              <a:extLst>
                <a:ext uri="{FF2B5EF4-FFF2-40B4-BE49-F238E27FC236}">
                  <a16:creationId xmlns:a16="http://schemas.microsoft.com/office/drawing/2014/main" id="{A1AB1EBE-0B14-4377-8643-C546B216F50E}"/>
                </a:ext>
              </a:extLst>
            </p:cNvPr>
            <p:cNvGrpSpPr/>
            <p:nvPr/>
          </p:nvGrpSpPr>
          <p:grpSpPr>
            <a:xfrm>
              <a:off x="3510816" y="2773546"/>
              <a:ext cx="898446" cy="609864"/>
              <a:chOff x="3269681" y="4436814"/>
              <a:chExt cx="416228" cy="282535"/>
            </a:xfrm>
          </p:grpSpPr>
          <p:sp>
            <p:nvSpPr>
              <p:cNvPr id="160" name="Google Shape;940;p21">
                <a:extLst>
                  <a:ext uri="{FF2B5EF4-FFF2-40B4-BE49-F238E27FC236}">
                    <a16:creationId xmlns:a16="http://schemas.microsoft.com/office/drawing/2014/main" id="{380C3A5D-1619-4CBA-B8D4-D0EEFBB27C5C}"/>
                  </a:ext>
                </a:extLst>
              </p:cNvPr>
              <p:cNvSpPr/>
              <p:nvPr/>
            </p:nvSpPr>
            <p:spPr>
              <a:xfrm>
                <a:off x="3269681" y="4436814"/>
                <a:ext cx="416095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37684" h="2520" extrusionOk="0">
                    <a:moveTo>
                      <a:pt x="18877" y="1"/>
                    </a:moveTo>
                    <a:cubicBezTo>
                      <a:pt x="13292" y="1"/>
                      <a:pt x="7707" y="661"/>
                      <a:pt x="2239" y="1983"/>
                    </a:cubicBezTo>
                    <a:lnTo>
                      <a:pt x="1" y="2519"/>
                    </a:lnTo>
                    <a:cubicBezTo>
                      <a:pt x="6395" y="2288"/>
                      <a:pt x="12807" y="2172"/>
                      <a:pt x="19219" y="2172"/>
                    </a:cubicBezTo>
                    <a:cubicBezTo>
                      <a:pt x="25380" y="2172"/>
                      <a:pt x="31541" y="2279"/>
                      <a:pt x="37684" y="2495"/>
                    </a:cubicBezTo>
                    <a:lnTo>
                      <a:pt x="35065" y="1876"/>
                    </a:lnTo>
                    <a:cubicBezTo>
                      <a:pt x="29740" y="626"/>
                      <a:pt x="24308" y="1"/>
                      <a:pt x="18877" y="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941;p21">
                <a:extLst>
                  <a:ext uri="{FF2B5EF4-FFF2-40B4-BE49-F238E27FC236}">
                    <a16:creationId xmlns:a16="http://schemas.microsoft.com/office/drawing/2014/main" id="{D11958FC-94BA-41CD-85E9-BF655BFEAD25}"/>
                  </a:ext>
                </a:extLst>
              </p:cNvPr>
              <p:cNvSpPr/>
              <p:nvPr/>
            </p:nvSpPr>
            <p:spPr>
              <a:xfrm>
                <a:off x="3269681" y="4533815"/>
                <a:ext cx="416095" cy="27836"/>
              </a:xfrm>
              <a:custGeom>
                <a:avLst/>
                <a:gdLst/>
                <a:ahLst/>
                <a:cxnLst/>
                <a:rect l="l" t="t" r="r" b="b"/>
                <a:pathLst>
                  <a:path w="37684" h="2521" extrusionOk="0">
                    <a:moveTo>
                      <a:pt x="18858" y="1"/>
                    </a:moveTo>
                    <a:cubicBezTo>
                      <a:pt x="13280" y="1"/>
                      <a:pt x="7701" y="659"/>
                      <a:pt x="2239" y="1973"/>
                    </a:cubicBezTo>
                    <a:lnTo>
                      <a:pt x="1" y="2521"/>
                    </a:lnTo>
                    <a:cubicBezTo>
                      <a:pt x="6439" y="2289"/>
                      <a:pt x="12896" y="2172"/>
                      <a:pt x="19352" y="2172"/>
                    </a:cubicBezTo>
                    <a:cubicBezTo>
                      <a:pt x="25469" y="2172"/>
                      <a:pt x="31585" y="2277"/>
                      <a:pt x="37684" y="2485"/>
                    </a:cubicBezTo>
                    <a:lnTo>
                      <a:pt x="35065" y="1878"/>
                    </a:lnTo>
                    <a:cubicBezTo>
                      <a:pt x="29734" y="626"/>
                      <a:pt x="24296" y="1"/>
                      <a:pt x="18858" y="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942;p21">
                <a:extLst>
                  <a:ext uri="{FF2B5EF4-FFF2-40B4-BE49-F238E27FC236}">
                    <a16:creationId xmlns:a16="http://schemas.microsoft.com/office/drawing/2014/main" id="{8E3E38D9-A8D7-484B-85FC-3C1E6D1CCB2B}"/>
                  </a:ext>
                </a:extLst>
              </p:cNvPr>
              <p:cNvSpPr/>
              <p:nvPr/>
            </p:nvSpPr>
            <p:spPr>
              <a:xfrm>
                <a:off x="3269814" y="4612653"/>
                <a:ext cx="416095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37684" h="2520" extrusionOk="0">
                    <a:moveTo>
                      <a:pt x="37684" y="0"/>
                    </a:moveTo>
                    <a:cubicBezTo>
                      <a:pt x="31286" y="231"/>
                      <a:pt x="24870" y="344"/>
                      <a:pt x="18454" y="344"/>
                    </a:cubicBezTo>
                    <a:cubicBezTo>
                      <a:pt x="12297" y="344"/>
                      <a:pt x="6140" y="240"/>
                      <a:pt x="1" y="36"/>
                    </a:cubicBezTo>
                    <a:lnTo>
                      <a:pt x="1" y="36"/>
                    </a:lnTo>
                    <a:lnTo>
                      <a:pt x="2608" y="643"/>
                    </a:lnTo>
                    <a:cubicBezTo>
                      <a:pt x="7938" y="1894"/>
                      <a:pt x="13373" y="2519"/>
                      <a:pt x="18806" y="2519"/>
                    </a:cubicBezTo>
                    <a:cubicBezTo>
                      <a:pt x="24392" y="2519"/>
                      <a:pt x="29977" y="1858"/>
                      <a:pt x="35445" y="536"/>
                    </a:cubicBezTo>
                    <a:lnTo>
                      <a:pt x="3768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943;p21">
                <a:extLst>
                  <a:ext uri="{FF2B5EF4-FFF2-40B4-BE49-F238E27FC236}">
                    <a16:creationId xmlns:a16="http://schemas.microsoft.com/office/drawing/2014/main" id="{69580415-BC71-46A1-8349-611E368B6E22}"/>
                  </a:ext>
                </a:extLst>
              </p:cNvPr>
              <p:cNvSpPr/>
              <p:nvPr/>
            </p:nvSpPr>
            <p:spPr>
              <a:xfrm>
                <a:off x="3339752" y="4691535"/>
                <a:ext cx="276087" cy="27814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2519" extrusionOk="0">
                    <a:moveTo>
                      <a:pt x="25004" y="0"/>
                    </a:moveTo>
                    <a:cubicBezTo>
                      <a:pt x="20721" y="227"/>
                      <a:pt x="16435" y="340"/>
                      <a:pt x="12150" y="340"/>
                    </a:cubicBezTo>
                    <a:cubicBezTo>
                      <a:pt x="8098" y="340"/>
                      <a:pt x="4046" y="239"/>
                      <a:pt x="1" y="36"/>
                    </a:cubicBezTo>
                    <a:lnTo>
                      <a:pt x="1" y="36"/>
                    </a:lnTo>
                    <a:lnTo>
                      <a:pt x="1739" y="643"/>
                    </a:lnTo>
                    <a:cubicBezTo>
                      <a:pt x="5273" y="1894"/>
                      <a:pt x="8879" y="2519"/>
                      <a:pt x="12485" y="2519"/>
                    </a:cubicBezTo>
                    <a:cubicBezTo>
                      <a:pt x="16193" y="2519"/>
                      <a:pt x="19900" y="1858"/>
                      <a:pt x="23527" y="536"/>
                    </a:cubicBezTo>
                    <a:lnTo>
                      <a:pt x="2500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" name="Google Shape;1355;p26">
              <a:extLst>
                <a:ext uri="{FF2B5EF4-FFF2-40B4-BE49-F238E27FC236}">
                  <a16:creationId xmlns:a16="http://schemas.microsoft.com/office/drawing/2014/main" id="{2BB354DA-FFE1-47B9-92F5-2E40CA1B290B}"/>
                </a:ext>
              </a:extLst>
            </p:cNvPr>
            <p:cNvSpPr/>
            <p:nvPr/>
          </p:nvSpPr>
          <p:spPr>
            <a:xfrm>
              <a:off x="5068148" y="4480789"/>
              <a:ext cx="971370" cy="2731108"/>
            </a:xfrm>
            <a:custGeom>
              <a:avLst/>
              <a:gdLst/>
              <a:ahLst/>
              <a:cxnLst/>
              <a:rect l="l" t="t" r="r" b="b"/>
              <a:pathLst>
                <a:path w="19289" h="54233" extrusionOk="0">
                  <a:moveTo>
                    <a:pt x="9632" y="0"/>
                  </a:moveTo>
                  <a:lnTo>
                    <a:pt x="0" y="11930"/>
                  </a:lnTo>
                  <a:cubicBezTo>
                    <a:pt x="0" y="11930"/>
                    <a:pt x="5715" y="20669"/>
                    <a:pt x="6060" y="22789"/>
                  </a:cubicBezTo>
                  <a:cubicBezTo>
                    <a:pt x="6263" y="24074"/>
                    <a:pt x="4489" y="31349"/>
                    <a:pt x="3048" y="36850"/>
                  </a:cubicBezTo>
                  <a:cubicBezTo>
                    <a:pt x="2417" y="39291"/>
                    <a:pt x="1858" y="41398"/>
                    <a:pt x="1560" y="42458"/>
                  </a:cubicBezTo>
                  <a:cubicBezTo>
                    <a:pt x="1572" y="42470"/>
                    <a:pt x="1572" y="42470"/>
                    <a:pt x="1560" y="42481"/>
                  </a:cubicBezTo>
                  <a:cubicBezTo>
                    <a:pt x="1429" y="42958"/>
                    <a:pt x="1357" y="43220"/>
                    <a:pt x="1357" y="43220"/>
                  </a:cubicBezTo>
                  <a:lnTo>
                    <a:pt x="1405" y="43565"/>
                  </a:lnTo>
                  <a:lnTo>
                    <a:pt x="1691" y="45601"/>
                  </a:lnTo>
                  <a:lnTo>
                    <a:pt x="2620" y="52161"/>
                  </a:lnTo>
                  <a:lnTo>
                    <a:pt x="2917" y="54233"/>
                  </a:lnTo>
                  <a:cubicBezTo>
                    <a:pt x="2917" y="54233"/>
                    <a:pt x="3131" y="53947"/>
                    <a:pt x="3489" y="53435"/>
                  </a:cubicBezTo>
                  <a:cubicBezTo>
                    <a:pt x="4036" y="52673"/>
                    <a:pt x="4941" y="51375"/>
                    <a:pt x="6025" y="49744"/>
                  </a:cubicBezTo>
                  <a:cubicBezTo>
                    <a:pt x="10811" y="42565"/>
                    <a:pt x="19288" y="28575"/>
                    <a:pt x="18038" y="21419"/>
                  </a:cubicBezTo>
                  <a:cubicBezTo>
                    <a:pt x="15919" y="9156"/>
                    <a:pt x="9632" y="0"/>
                    <a:pt x="96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56;p26">
              <a:extLst>
                <a:ext uri="{FF2B5EF4-FFF2-40B4-BE49-F238E27FC236}">
                  <a16:creationId xmlns:a16="http://schemas.microsoft.com/office/drawing/2014/main" id="{0FC35024-1E35-4BAC-A305-1D891F68AC9C}"/>
                </a:ext>
              </a:extLst>
            </p:cNvPr>
            <p:cNvSpPr/>
            <p:nvPr/>
          </p:nvSpPr>
          <p:spPr>
            <a:xfrm>
              <a:off x="1840808" y="4527778"/>
              <a:ext cx="1003148" cy="2752109"/>
            </a:xfrm>
            <a:custGeom>
              <a:avLst/>
              <a:gdLst/>
              <a:ahLst/>
              <a:cxnLst/>
              <a:rect l="l" t="t" r="r" b="b"/>
              <a:pathLst>
                <a:path w="19920" h="54650" extrusionOk="0">
                  <a:moveTo>
                    <a:pt x="9323" y="0"/>
                  </a:moveTo>
                  <a:cubicBezTo>
                    <a:pt x="9323" y="0"/>
                    <a:pt x="3751" y="12728"/>
                    <a:pt x="1882" y="22598"/>
                  </a:cubicBezTo>
                  <a:cubicBezTo>
                    <a:pt x="0" y="32457"/>
                    <a:pt x="16633" y="54650"/>
                    <a:pt x="16633" y="54650"/>
                  </a:cubicBezTo>
                  <a:lnTo>
                    <a:pt x="18229" y="47554"/>
                  </a:lnTo>
                  <a:cubicBezTo>
                    <a:pt x="18229" y="47554"/>
                    <a:pt x="13514" y="26087"/>
                    <a:pt x="13859" y="23968"/>
                  </a:cubicBezTo>
                  <a:cubicBezTo>
                    <a:pt x="14205" y="21836"/>
                    <a:pt x="19920" y="13109"/>
                    <a:pt x="19920" y="13109"/>
                  </a:cubicBezTo>
                  <a:lnTo>
                    <a:pt x="93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4" name="مجموعة 133">
              <a:extLst>
                <a:ext uri="{FF2B5EF4-FFF2-40B4-BE49-F238E27FC236}">
                  <a16:creationId xmlns:a16="http://schemas.microsoft.com/office/drawing/2014/main" id="{2A57FD7E-D655-41CD-9607-0B6AF2CB2324}"/>
                </a:ext>
              </a:extLst>
            </p:cNvPr>
            <p:cNvGrpSpPr/>
            <p:nvPr/>
          </p:nvGrpSpPr>
          <p:grpSpPr>
            <a:xfrm>
              <a:off x="2369027" y="3722197"/>
              <a:ext cx="588242" cy="413648"/>
              <a:chOff x="4393836" y="5000905"/>
              <a:chExt cx="272518" cy="191633"/>
            </a:xfrm>
          </p:grpSpPr>
          <p:sp>
            <p:nvSpPr>
              <p:cNvPr id="152" name="Google Shape;1394;p26">
                <a:extLst>
                  <a:ext uri="{FF2B5EF4-FFF2-40B4-BE49-F238E27FC236}">
                    <a16:creationId xmlns:a16="http://schemas.microsoft.com/office/drawing/2014/main" id="{27F221D9-554F-4473-9836-8330F7C54823}"/>
                  </a:ext>
                </a:extLst>
              </p:cNvPr>
              <p:cNvSpPr/>
              <p:nvPr/>
            </p:nvSpPr>
            <p:spPr>
              <a:xfrm>
                <a:off x="4563562" y="5054564"/>
                <a:ext cx="33642" cy="95583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4097" extrusionOk="0">
                    <a:moveTo>
                      <a:pt x="239" y="1"/>
                    </a:moveTo>
                    <a:lnTo>
                      <a:pt x="1" y="72"/>
                    </a:lnTo>
                    <a:lnTo>
                      <a:pt x="1203" y="4097"/>
                    </a:lnTo>
                    <a:lnTo>
                      <a:pt x="1441" y="4025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rgbClr val="E47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395;p26">
                <a:extLst>
                  <a:ext uri="{FF2B5EF4-FFF2-40B4-BE49-F238E27FC236}">
                    <a16:creationId xmlns:a16="http://schemas.microsoft.com/office/drawing/2014/main" id="{E8E34493-8F42-4387-80A8-5407CD48D855}"/>
                  </a:ext>
                </a:extLst>
              </p:cNvPr>
              <p:cNvSpPr/>
              <p:nvPr/>
            </p:nvSpPr>
            <p:spPr>
              <a:xfrm>
                <a:off x="4549681" y="5000905"/>
                <a:ext cx="116673" cy="176818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7579" extrusionOk="0">
                    <a:moveTo>
                      <a:pt x="2352" y="0"/>
                    </a:moveTo>
                    <a:cubicBezTo>
                      <a:pt x="2302" y="0"/>
                      <a:pt x="2252" y="9"/>
                      <a:pt x="2203" y="27"/>
                    </a:cubicBezTo>
                    <a:lnTo>
                      <a:pt x="345" y="694"/>
                    </a:lnTo>
                    <a:cubicBezTo>
                      <a:pt x="119" y="777"/>
                      <a:pt x="0" y="1027"/>
                      <a:pt x="84" y="1253"/>
                    </a:cubicBezTo>
                    <a:lnTo>
                      <a:pt x="2250" y="7290"/>
                    </a:lnTo>
                    <a:cubicBezTo>
                      <a:pt x="2316" y="7467"/>
                      <a:pt x="2483" y="7578"/>
                      <a:pt x="2661" y="7578"/>
                    </a:cubicBezTo>
                    <a:cubicBezTo>
                      <a:pt x="2711" y="7578"/>
                      <a:pt x="2761" y="7570"/>
                      <a:pt x="2810" y="7552"/>
                    </a:cubicBezTo>
                    <a:lnTo>
                      <a:pt x="4656" y="6897"/>
                    </a:lnTo>
                    <a:cubicBezTo>
                      <a:pt x="4894" y="6813"/>
                      <a:pt x="5001" y="6563"/>
                      <a:pt x="4929" y="6337"/>
                    </a:cubicBezTo>
                    <a:lnTo>
                      <a:pt x="2762" y="289"/>
                    </a:lnTo>
                    <a:cubicBezTo>
                      <a:pt x="2697" y="112"/>
                      <a:pt x="2530" y="0"/>
                      <a:pt x="2352" y="0"/>
                    </a:cubicBezTo>
                    <a:close/>
                  </a:path>
                </a:pathLst>
              </a:custGeom>
              <a:solidFill>
                <a:srgbClr val="F7B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396;p26">
                <a:extLst>
                  <a:ext uri="{FF2B5EF4-FFF2-40B4-BE49-F238E27FC236}">
                    <a16:creationId xmlns:a16="http://schemas.microsoft.com/office/drawing/2014/main" id="{44536995-469F-487D-B845-26A39330699D}"/>
                  </a:ext>
                </a:extLst>
              </p:cNvPr>
              <p:cNvSpPr/>
              <p:nvPr/>
            </p:nvSpPr>
            <p:spPr>
              <a:xfrm>
                <a:off x="4433731" y="5044812"/>
                <a:ext cx="107085" cy="144809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6207" extrusionOk="0">
                    <a:moveTo>
                      <a:pt x="1480" y="0"/>
                    </a:moveTo>
                    <a:cubicBezTo>
                      <a:pt x="740" y="0"/>
                      <a:pt x="1" y="553"/>
                      <a:pt x="29" y="1479"/>
                    </a:cubicBezTo>
                    <a:cubicBezTo>
                      <a:pt x="41" y="1657"/>
                      <a:pt x="77" y="1836"/>
                      <a:pt x="160" y="2002"/>
                    </a:cubicBezTo>
                    <a:lnTo>
                      <a:pt x="1672" y="5372"/>
                    </a:lnTo>
                    <a:cubicBezTo>
                      <a:pt x="1907" y="5894"/>
                      <a:pt x="2422" y="6206"/>
                      <a:pt x="2961" y="6206"/>
                    </a:cubicBezTo>
                    <a:cubicBezTo>
                      <a:pt x="3160" y="6206"/>
                      <a:pt x="3361" y="6164"/>
                      <a:pt x="3553" y="6074"/>
                    </a:cubicBezTo>
                    <a:cubicBezTo>
                      <a:pt x="4268" y="5753"/>
                      <a:pt x="4589" y="4919"/>
                      <a:pt x="4268" y="4205"/>
                    </a:cubicBezTo>
                    <a:lnTo>
                      <a:pt x="2756" y="836"/>
                    </a:lnTo>
                    <a:cubicBezTo>
                      <a:pt x="2494" y="260"/>
                      <a:pt x="1987" y="0"/>
                      <a:pt x="1480" y="0"/>
                    </a:cubicBezTo>
                    <a:close/>
                  </a:path>
                </a:pathLst>
              </a:custGeom>
              <a:solidFill>
                <a:srgbClr val="F7B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397;p26">
                <a:extLst>
                  <a:ext uri="{FF2B5EF4-FFF2-40B4-BE49-F238E27FC236}">
                    <a16:creationId xmlns:a16="http://schemas.microsoft.com/office/drawing/2014/main" id="{1D692B75-0BF1-4ED7-BAB2-B1D1457F4DDD}"/>
                  </a:ext>
                </a:extLst>
              </p:cNvPr>
              <p:cNvSpPr/>
              <p:nvPr/>
            </p:nvSpPr>
            <p:spPr>
              <a:xfrm>
                <a:off x="4393836" y="5080530"/>
                <a:ext cx="79205" cy="99782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4277" extrusionOk="0">
                    <a:moveTo>
                      <a:pt x="1118" y="0"/>
                    </a:moveTo>
                    <a:cubicBezTo>
                      <a:pt x="971" y="0"/>
                      <a:pt x="821" y="33"/>
                      <a:pt x="679" y="102"/>
                    </a:cubicBezTo>
                    <a:cubicBezTo>
                      <a:pt x="203" y="340"/>
                      <a:pt x="1" y="924"/>
                      <a:pt x="239" y="1412"/>
                    </a:cubicBezTo>
                    <a:lnTo>
                      <a:pt x="1358" y="3686"/>
                    </a:lnTo>
                    <a:cubicBezTo>
                      <a:pt x="1513" y="4056"/>
                      <a:pt x="1879" y="4276"/>
                      <a:pt x="2258" y="4276"/>
                    </a:cubicBezTo>
                    <a:cubicBezTo>
                      <a:pt x="2404" y="4276"/>
                      <a:pt x="2553" y="4244"/>
                      <a:pt x="2692" y="4174"/>
                    </a:cubicBezTo>
                    <a:cubicBezTo>
                      <a:pt x="3192" y="3936"/>
                      <a:pt x="3394" y="3305"/>
                      <a:pt x="3108" y="2817"/>
                    </a:cubicBezTo>
                    <a:lnTo>
                      <a:pt x="1989" y="543"/>
                    </a:lnTo>
                    <a:cubicBezTo>
                      <a:pt x="1820" y="197"/>
                      <a:pt x="1478" y="0"/>
                      <a:pt x="1118" y="0"/>
                    </a:cubicBezTo>
                    <a:close/>
                  </a:path>
                </a:pathLst>
              </a:custGeom>
              <a:solidFill>
                <a:srgbClr val="F7B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398;p26">
                <a:extLst>
                  <a:ext uri="{FF2B5EF4-FFF2-40B4-BE49-F238E27FC236}">
                    <a16:creationId xmlns:a16="http://schemas.microsoft.com/office/drawing/2014/main" id="{2769D27E-1987-450E-AF6F-C824D7EA1B65}"/>
                  </a:ext>
                </a:extLst>
              </p:cNvPr>
              <p:cNvSpPr/>
              <p:nvPr/>
            </p:nvSpPr>
            <p:spPr>
              <a:xfrm>
                <a:off x="4491612" y="5015510"/>
                <a:ext cx="109744" cy="177028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7588" extrusionOk="0">
                    <a:moveTo>
                      <a:pt x="2370" y="0"/>
                    </a:moveTo>
                    <a:cubicBezTo>
                      <a:pt x="2327" y="0"/>
                      <a:pt x="2283" y="7"/>
                      <a:pt x="2239" y="20"/>
                    </a:cubicBezTo>
                    <a:lnTo>
                      <a:pt x="358" y="591"/>
                    </a:lnTo>
                    <a:cubicBezTo>
                      <a:pt x="132" y="651"/>
                      <a:pt x="1" y="901"/>
                      <a:pt x="60" y="1127"/>
                    </a:cubicBezTo>
                    <a:lnTo>
                      <a:pt x="1906" y="7283"/>
                    </a:lnTo>
                    <a:cubicBezTo>
                      <a:pt x="1964" y="7467"/>
                      <a:pt x="2133" y="7588"/>
                      <a:pt x="2322" y="7588"/>
                    </a:cubicBezTo>
                    <a:cubicBezTo>
                      <a:pt x="2365" y="7588"/>
                      <a:pt x="2409" y="7582"/>
                      <a:pt x="2453" y="7568"/>
                    </a:cubicBezTo>
                    <a:lnTo>
                      <a:pt x="4335" y="7009"/>
                    </a:lnTo>
                    <a:cubicBezTo>
                      <a:pt x="4573" y="6937"/>
                      <a:pt x="4704" y="6687"/>
                      <a:pt x="4632" y="6461"/>
                    </a:cubicBezTo>
                    <a:lnTo>
                      <a:pt x="2787" y="318"/>
                    </a:lnTo>
                    <a:cubicBezTo>
                      <a:pt x="2729" y="123"/>
                      <a:pt x="2559" y="0"/>
                      <a:pt x="2370" y="0"/>
                    </a:cubicBezTo>
                    <a:close/>
                  </a:path>
                </a:pathLst>
              </a:custGeom>
              <a:solidFill>
                <a:srgbClr val="F7B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399;p26">
                <a:extLst>
                  <a:ext uri="{FF2B5EF4-FFF2-40B4-BE49-F238E27FC236}">
                    <a16:creationId xmlns:a16="http://schemas.microsoft.com/office/drawing/2014/main" id="{0256EA36-03CE-428B-B9C4-B10ECE4297C5}"/>
                  </a:ext>
                </a:extLst>
              </p:cNvPr>
              <p:cNvSpPr/>
              <p:nvPr/>
            </p:nvSpPr>
            <p:spPr>
              <a:xfrm>
                <a:off x="4512726" y="5078454"/>
                <a:ext cx="29466" cy="81142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3478" extrusionOk="0">
                    <a:moveTo>
                      <a:pt x="239" y="1"/>
                    </a:moveTo>
                    <a:lnTo>
                      <a:pt x="1" y="72"/>
                    </a:lnTo>
                    <a:lnTo>
                      <a:pt x="1025" y="3477"/>
                    </a:lnTo>
                    <a:lnTo>
                      <a:pt x="1263" y="3406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400;p26">
                <a:extLst>
                  <a:ext uri="{FF2B5EF4-FFF2-40B4-BE49-F238E27FC236}">
                    <a16:creationId xmlns:a16="http://schemas.microsoft.com/office/drawing/2014/main" id="{468B6BC4-0451-4543-B742-CAD2EDF692E4}"/>
                  </a:ext>
                </a:extLst>
              </p:cNvPr>
              <p:cNvSpPr/>
              <p:nvPr/>
            </p:nvSpPr>
            <p:spPr>
              <a:xfrm>
                <a:off x="4444952" y="5103464"/>
                <a:ext cx="24193" cy="4418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894" extrusionOk="0">
                    <a:moveTo>
                      <a:pt x="227" y="0"/>
                    </a:moveTo>
                    <a:lnTo>
                      <a:pt x="1" y="108"/>
                    </a:lnTo>
                    <a:lnTo>
                      <a:pt x="810" y="1893"/>
                    </a:lnTo>
                    <a:lnTo>
                      <a:pt x="1036" y="1786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401;p26">
                <a:extLst>
                  <a:ext uri="{FF2B5EF4-FFF2-40B4-BE49-F238E27FC236}">
                    <a16:creationId xmlns:a16="http://schemas.microsoft.com/office/drawing/2014/main" id="{D72061A9-5BCF-47BB-A2AE-8B29D35DC105}"/>
                  </a:ext>
                </a:extLst>
              </p:cNvPr>
              <p:cNvSpPr/>
              <p:nvPr/>
            </p:nvSpPr>
            <p:spPr>
              <a:xfrm>
                <a:off x="4565778" y="5053747"/>
                <a:ext cx="29186" cy="80838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3465" extrusionOk="0">
                    <a:moveTo>
                      <a:pt x="227" y="0"/>
                    </a:moveTo>
                    <a:lnTo>
                      <a:pt x="1" y="72"/>
                    </a:lnTo>
                    <a:lnTo>
                      <a:pt x="1013" y="3465"/>
                    </a:lnTo>
                    <a:lnTo>
                      <a:pt x="1251" y="3393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35" name="رابط مستقيم 134">
              <a:extLst>
                <a:ext uri="{FF2B5EF4-FFF2-40B4-BE49-F238E27FC236}">
                  <a16:creationId xmlns:a16="http://schemas.microsoft.com/office/drawing/2014/main" id="{1ECE59C0-9CFA-4059-A12D-475F2DFEC7C4}"/>
                </a:ext>
              </a:extLst>
            </p:cNvPr>
            <p:cNvCxnSpPr>
              <a:cxnSpLocks/>
            </p:cNvCxnSpPr>
            <p:nvPr/>
          </p:nvCxnSpPr>
          <p:spPr>
            <a:xfrm>
              <a:off x="1857126" y="4222435"/>
              <a:ext cx="99625" cy="732469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Google Shape;1377;p26">
              <a:extLst>
                <a:ext uri="{FF2B5EF4-FFF2-40B4-BE49-F238E27FC236}">
                  <a16:creationId xmlns:a16="http://schemas.microsoft.com/office/drawing/2014/main" id="{43C6DC47-A6D2-415B-B1BD-0350D0BE312C}"/>
                </a:ext>
              </a:extLst>
            </p:cNvPr>
            <p:cNvSpPr/>
            <p:nvPr/>
          </p:nvSpPr>
          <p:spPr>
            <a:xfrm>
              <a:off x="1216559" y="2588777"/>
              <a:ext cx="293996" cy="78459"/>
            </a:xfrm>
            <a:custGeom>
              <a:avLst/>
              <a:gdLst/>
              <a:ahLst/>
              <a:cxnLst/>
              <a:rect l="l" t="t" r="r" b="b"/>
              <a:pathLst>
                <a:path w="5838" h="1558" extrusionOk="0">
                  <a:moveTo>
                    <a:pt x="3993" y="0"/>
                  </a:moveTo>
                  <a:cubicBezTo>
                    <a:pt x="3428" y="0"/>
                    <a:pt x="2705" y="117"/>
                    <a:pt x="1871" y="419"/>
                  </a:cubicBezTo>
                  <a:cubicBezTo>
                    <a:pt x="1" y="1091"/>
                    <a:pt x="226" y="1558"/>
                    <a:pt x="1532" y="1558"/>
                  </a:cubicBezTo>
                  <a:cubicBezTo>
                    <a:pt x="2263" y="1558"/>
                    <a:pt x="3332" y="1412"/>
                    <a:pt x="4562" y="1074"/>
                  </a:cubicBezTo>
                  <a:cubicBezTo>
                    <a:pt x="5838" y="726"/>
                    <a:pt x="5407" y="0"/>
                    <a:pt x="3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83;p26">
              <a:extLst>
                <a:ext uri="{FF2B5EF4-FFF2-40B4-BE49-F238E27FC236}">
                  <a16:creationId xmlns:a16="http://schemas.microsoft.com/office/drawing/2014/main" id="{16976FFD-524E-40B3-9C6C-FAB59621347D}"/>
                </a:ext>
              </a:extLst>
            </p:cNvPr>
            <p:cNvSpPr/>
            <p:nvPr/>
          </p:nvSpPr>
          <p:spPr>
            <a:xfrm rot="20628381">
              <a:off x="1758166" y="2542258"/>
              <a:ext cx="276773" cy="94020"/>
            </a:xfrm>
            <a:custGeom>
              <a:avLst/>
              <a:gdLst/>
              <a:ahLst/>
              <a:cxnLst/>
              <a:rect l="l" t="t" r="r" b="b"/>
              <a:pathLst>
                <a:path w="5496" h="1867" extrusionOk="0">
                  <a:moveTo>
                    <a:pt x="1451" y="0"/>
                  </a:moveTo>
                  <a:cubicBezTo>
                    <a:pt x="320" y="0"/>
                    <a:pt x="0" y="603"/>
                    <a:pt x="1128" y="1035"/>
                  </a:cubicBezTo>
                  <a:cubicBezTo>
                    <a:pt x="2589" y="1605"/>
                    <a:pt x="3839" y="1866"/>
                    <a:pt x="4551" y="1866"/>
                  </a:cubicBezTo>
                  <a:cubicBezTo>
                    <a:pt x="5475" y="1866"/>
                    <a:pt x="5495" y="1427"/>
                    <a:pt x="3902" y="654"/>
                  </a:cubicBezTo>
                  <a:cubicBezTo>
                    <a:pt x="2914" y="177"/>
                    <a:pt x="2063" y="0"/>
                    <a:pt x="14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0" name="مجموعة 139">
              <a:extLst>
                <a:ext uri="{FF2B5EF4-FFF2-40B4-BE49-F238E27FC236}">
                  <a16:creationId xmlns:a16="http://schemas.microsoft.com/office/drawing/2014/main" id="{6DB0F632-1AC3-46E6-BA3A-F8694CE79CDC}"/>
                </a:ext>
              </a:extLst>
            </p:cNvPr>
            <p:cNvGrpSpPr/>
            <p:nvPr/>
          </p:nvGrpSpPr>
          <p:grpSpPr>
            <a:xfrm rot="21186538">
              <a:off x="1152196" y="2812670"/>
              <a:ext cx="1089952" cy="908710"/>
              <a:chOff x="2059757" y="4445979"/>
              <a:chExt cx="679590" cy="566584"/>
            </a:xfrm>
            <a:solidFill>
              <a:srgbClr val="B3E6F1"/>
            </a:solidFill>
          </p:grpSpPr>
          <p:sp>
            <p:nvSpPr>
              <p:cNvPr id="149" name="Google Shape;1384;p26">
                <a:extLst>
                  <a:ext uri="{FF2B5EF4-FFF2-40B4-BE49-F238E27FC236}">
                    <a16:creationId xmlns:a16="http://schemas.microsoft.com/office/drawing/2014/main" id="{9DFD3734-CF98-498B-B885-9DFEC8C9CD95}"/>
                  </a:ext>
                </a:extLst>
              </p:cNvPr>
              <p:cNvSpPr/>
              <p:nvPr/>
            </p:nvSpPr>
            <p:spPr>
              <a:xfrm>
                <a:off x="2076447" y="4537540"/>
                <a:ext cx="662900" cy="475023"/>
              </a:xfrm>
              <a:custGeom>
                <a:avLst/>
                <a:gdLst/>
                <a:ahLst/>
                <a:cxnLst/>
                <a:rect l="l" t="t" r="r" b="b"/>
                <a:pathLst>
                  <a:path w="15717" h="12282" extrusionOk="0">
                    <a:moveTo>
                      <a:pt x="8090" y="1"/>
                    </a:moveTo>
                    <a:cubicBezTo>
                      <a:pt x="6790" y="1"/>
                      <a:pt x="4815" y="650"/>
                      <a:pt x="3156" y="1300"/>
                    </a:cubicBezTo>
                    <a:cubicBezTo>
                      <a:pt x="1477" y="1967"/>
                      <a:pt x="132" y="2633"/>
                      <a:pt x="132" y="2633"/>
                    </a:cubicBezTo>
                    <a:cubicBezTo>
                      <a:pt x="132" y="2633"/>
                      <a:pt x="1775" y="5241"/>
                      <a:pt x="1" y="6729"/>
                    </a:cubicBezTo>
                    <a:cubicBezTo>
                      <a:pt x="1358" y="9718"/>
                      <a:pt x="3608" y="11920"/>
                      <a:pt x="7204" y="12242"/>
                    </a:cubicBezTo>
                    <a:cubicBezTo>
                      <a:pt x="7490" y="12268"/>
                      <a:pt x="7782" y="12282"/>
                      <a:pt x="8076" y="12282"/>
                    </a:cubicBezTo>
                    <a:cubicBezTo>
                      <a:pt x="8174" y="12282"/>
                      <a:pt x="8273" y="12280"/>
                      <a:pt x="8371" y="12277"/>
                    </a:cubicBezTo>
                    <a:cubicBezTo>
                      <a:pt x="9716" y="12254"/>
                      <a:pt x="11026" y="11861"/>
                      <a:pt x="12157" y="11146"/>
                    </a:cubicBezTo>
                    <a:lnTo>
                      <a:pt x="12252" y="11087"/>
                    </a:lnTo>
                    <a:cubicBezTo>
                      <a:pt x="13764" y="10087"/>
                      <a:pt x="14883" y="8527"/>
                      <a:pt x="15717" y="6658"/>
                    </a:cubicBezTo>
                    <a:cubicBezTo>
                      <a:pt x="14098" y="5598"/>
                      <a:pt x="15205" y="2502"/>
                      <a:pt x="15205" y="2502"/>
                    </a:cubicBezTo>
                    <a:cubicBezTo>
                      <a:pt x="15205" y="2502"/>
                      <a:pt x="10788" y="74"/>
                      <a:pt x="8192" y="2"/>
                    </a:cubicBezTo>
                    <a:cubicBezTo>
                      <a:pt x="8159" y="1"/>
                      <a:pt x="8125" y="1"/>
                      <a:pt x="80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50" name="رابط مستقيم 149">
                <a:extLst>
                  <a:ext uri="{FF2B5EF4-FFF2-40B4-BE49-F238E27FC236}">
                    <a16:creationId xmlns:a16="http://schemas.microsoft.com/office/drawing/2014/main" id="{9BB81D5B-6476-47B2-AEB6-E7AA1161C97B}"/>
                  </a:ext>
                </a:extLst>
              </p:cNvPr>
              <p:cNvCxnSpPr/>
              <p:nvPr/>
            </p:nvCxnSpPr>
            <p:spPr>
              <a:xfrm flipH="1" flipV="1">
                <a:off x="2059757" y="4445979"/>
                <a:ext cx="32774" cy="201664"/>
              </a:xfrm>
              <a:prstGeom prst="line">
                <a:avLst/>
              </a:prstGeom>
              <a:grpFill/>
              <a:ln w="12700">
                <a:solidFill>
                  <a:srgbClr val="B3E6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رابط مستقيم 150">
                <a:extLst>
                  <a:ext uri="{FF2B5EF4-FFF2-40B4-BE49-F238E27FC236}">
                    <a16:creationId xmlns:a16="http://schemas.microsoft.com/office/drawing/2014/main" id="{37146440-10B1-46F4-9A20-261D08C056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05371" y="4445979"/>
                <a:ext cx="32774" cy="201664"/>
              </a:xfrm>
              <a:prstGeom prst="line">
                <a:avLst/>
              </a:prstGeom>
              <a:grpFill/>
              <a:ln w="12700">
                <a:solidFill>
                  <a:srgbClr val="B3E6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B582BA56-F836-420F-A87D-1363DEF1D3DF}"/>
                </a:ext>
              </a:extLst>
            </p:cNvPr>
            <p:cNvGrpSpPr/>
            <p:nvPr/>
          </p:nvGrpSpPr>
          <p:grpSpPr>
            <a:xfrm>
              <a:off x="3953757" y="3629181"/>
              <a:ext cx="3022960" cy="2890038"/>
              <a:chOff x="8737827" y="4769843"/>
              <a:chExt cx="734869" cy="702556"/>
            </a:xfrm>
          </p:grpSpPr>
          <p:sp>
            <p:nvSpPr>
              <p:cNvPr id="242" name="Google Shape;820;p19">
                <a:extLst>
                  <a:ext uri="{FF2B5EF4-FFF2-40B4-BE49-F238E27FC236}">
                    <a16:creationId xmlns:a16="http://schemas.microsoft.com/office/drawing/2014/main" id="{F980F597-38FC-4966-9087-F8E7E3A1A5E5}"/>
                  </a:ext>
                </a:extLst>
              </p:cNvPr>
              <p:cNvSpPr/>
              <p:nvPr/>
            </p:nvSpPr>
            <p:spPr>
              <a:xfrm>
                <a:off x="8737827" y="4769843"/>
                <a:ext cx="734869" cy="702556"/>
              </a:xfrm>
              <a:custGeom>
                <a:avLst/>
                <a:gdLst/>
                <a:ahLst/>
                <a:cxnLst/>
                <a:rect l="l" t="t" r="r" b="b"/>
                <a:pathLst>
                  <a:path w="17443" h="16676" extrusionOk="0">
                    <a:moveTo>
                      <a:pt x="9120" y="1409"/>
                    </a:moveTo>
                    <a:cubicBezTo>
                      <a:pt x="10903" y="1409"/>
                      <a:pt x="12678" y="2094"/>
                      <a:pt x="14026" y="3442"/>
                    </a:cubicBezTo>
                    <a:cubicBezTo>
                      <a:pt x="16478" y="5894"/>
                      <a:pt x="16740" y="9800"/>
                      <a:pt x="14633" y="12562"/>
                    </a:cubicBezTo>
                    <a:lnTo>
                      <a:pt x="15169" y="13098"/>
                    </a:lnTo>
                    <a:lnTo>
                      <a:pt x="14169" y="14086"/>
                    </a:lnTo>
                    <a:lnTo>
                      <a:pt x="13669" y="13586"/>
                    </a:lnTo>
                    <a:cubicBezTo>
                      <a:pt x="13514" y="13717"/>
                      <a:pt x="13347" y="13848"/>
                      <a:pt x="13180" y="13967"/>
                    </a:cubicBezTo>
                    <a:lnTo>
                      <a:pt x="13121" y="14014"/>
                    </a:lnTo>
                    <a:cubicBezTo>
                      <a:pt x="12621" y="14372"/>
                      <a:pt x="12073" y="14657"/>
                      <a:pt x="11502" y="14860"/>
                    </a:cubicBezTo>
                    <a:cubicBezTo>
                      <a:pt x="10990" y="15050"/>
                      <a:pt x="10454" y="15181"/>
                      <a:pt x="9906" y="15241"/>
                    </a:cubicBezTo>
                    <a:cubicBezTo>
                      <a:pt x="9633" y="15273"/>
                      <a:pt x="9360" y="15289"/>
                      <a:pt x="9089" y="15289"/>
                    </a:cubicBezTo>
                    <a:cubicBezTo>
                      <a:pt x="6682" y="15289"/>
                      <a:pt x="4418" y="14029"/>
                      <a:pt x="3155" y="11931"/>
                    </a:cubicBezTo>
                    <a:cubicBezTo>
                      <a:pt x="1750" y="9597"/>
                      <a:pt x="1846" y="6656"/>
                      <a:pt x="3405" y="4418"/>
                    </a:cubicBezTo>
                    <a:cubicBezTo>
                      <a:pt x="3548" y="4204"/>
                      <a:pt x="3715" y="3989"/>
                      <a:pt x="3882" y="3799"/>
                    </a:cubicBezTo>
                    <a:lnTo>
                      <a:pt x="3370" y="3287"/>
                    </a:lnTo>
                    <a:lnTo>
                      <a:pt x="4370" y="2299"/>
                    </a:lnTo>
                    <a:lnTo>
                      <a:pt x="4906" y="2834"/>
                    </a:lnTo>
                    <a:cubicBezTo>
                      <a:pt x="6157" y="1879"/>
                      <a:pt x="7642" y="1409"/>
                      <a:pt x="9120" y="1409"/>
                    </a:cubicBezTo>
                    <a:close/>
                    <a:moveTo>
                      <a:pt x="9117" y="0"/>
                    </a:moveTo>
                    <a:cubicBezTo>
                      <a:pt x="8087" y="0"/>
                      <a:pt x="7044" y="193"/>
                      <a:pt x="6037" y="596"/>
                    </a:cubicBezTo>
                    <a:cubicBezTo>
                      <a:pt x="2131" y="2144"/>
                      <a:pt x="0" y="6347"/>
                      <a:pt x="1048" y="10419"/>
                    </a:cubicBezTo>
                    <a:cubicBezTo>
                      <a:pt x="2007" y="14136"/>
                      <a:pt x="5352" y="16676"/>
                      <a:pt x="9109" y="16676"/>
                    </a:cubicBezTo>
                    <a:cubicBezTo>
                      <a:pt x="9455" y="16676"/>
                      <a:pt x="9805" y="16654"/>
                      <a:pt x="10156" y="16610"/>
                    </a:cubicBezTo>
                    <a:cubicBezTo>
                      <a:pt x="14312" y="16086"/>
                      <a:pt x="17443" y="12550"/>
                      <a:pt x="17443" y="8347"/>
                    </a:cubicBezTo>
                    <a:cubicBezTo>
                      <a:pt x="17443" y="6930"/>
                      <a:pt x="17086" y="5537"/>
                      <a:pt x="16407" y="4299"/>
                    </a:cubicBezTo>
                    <a:cubicBezTo>
                      <a:pt x="14898" y="1580"/>
                      <a:pt x="12067" y="0"/>
                      <a:pt x="9117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3" name="Google Shape;821;p19">
                <a:extLst>
                  <a:ext uri="{FF2B5EF4-FFF2-40B4-BE49-F238E27FC236}">
                    <a16:creationId xmlns:a16="http://schemas.microsoft.com/office/drawing/2014/main" id="{8B7F9283-3B38-4AA9-9BB6-76E67372898A}"/>
                  </a:ext>
                </a:extLst>
              </p:cNvPr>
              <p:cNvSpPr/>
              <p:nvPr/>
            </p:nvSpPr>
            <p:spPr>
              <a:xfrm>
                <a:off x="8864695" y="4853939"/>
                <a:ext cx="531608" cy="525756"/>
              </a:xfrm>
              <a:custGeom>
                <a:avLst/>
                <a:gdLst/>
                <a:ahLst/>
                <a:cxnLst/>
                <a:rect l="l" t="t" r="r" b="b"/>
                <a:pathLst>
                  <a:path w="11800" h="11788" extrusionOk="0">
                    <a:moveTo>
                      <a:pt x="989" y="1"/>
                    </a:moveTo>
                    <a:lnTo>
                      <a:pt x="1" y="989"/>
                    </a:lnTo>
                    <a:lnTo>
                      <a:pt x="513" y="1501"/>
                    </a:lnTo>
                    <a:lnTo>
                      <a:pt x="1025" y="2013"/>
                    </a:lnTo>
                    <a:lnTo>
                      <a:pt x="3918" y="4918"/>
                    </a:lnTo>
                    <a:lnTo>
                      <a:pt x="4120" y="5108"/>
                    </a:lnTo>
                    <a:lnTo>
                      <a:pt x="5370" y="6359"/>
                    </a:lnTo>
                    <a:lnTo>
                      <a:pt x="5454" y="6454"/>
                    </a:lnTo>
                    <a:lnTo>
                      <a:pt x="7156" y="8156"/>
                    </a:lnTo>
                    <a:lnTo>
                      <a:pt x="7240" y="8228"/>
                    </a:lnTo>
                    <a:lnTo>
                      <a:pt x="8478" y="9478"/>
                    </a:lnTo>
                    <a:lnTo>
                      <a:pt x="10288" y="11288"/>
                    </a:lnTo>
                    <a:lnTo>
                      <a:pt x="10800" y="11788"/>
                    </a:lnTo>
                    <a:lnTo>
                      <a:pt x="11800" y="10800"/>
                    </a:lnTo>
                    <a:lnTo>
                      <a:pt x="11252" y="10264"/>
                    </a:lnTo>
                    <a:lnTo>
                      <a:pt x="9549" y="8549"/>
                    </a:lnTo>
                    <a:lnTo>
                      <a:pt x="5454" y="4454"/>
                    </a:lnTo>
                    <a:lnTo>
                      <a:pt x="2644" y="1644"/>
                    </a:lnTo>
                    <a:lnTo>
                      <a:pt x="1537" y="536"/>
                    </a:ln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05" name="Google Shape;1378;p26">
              <a:extLst>
                <a:ext uri="{FF2B5EF4-FFF2-40B4-BE49-F238E27FC236}">
                  <a16:creationId xmlns:a16="http://schemas.microsoft.com/office/drawing/2014/main" id="{24639B43-D579-47D7-8755-70B28814A5F8}"/>
                </a:ext>
              </a:extLst>
            </p:cNvPr>
            <p:cNvSpPr/>
            <p:nvPr/>
          </p:nvSpPr>
          <p:spPr>
            <a:xfrm>
              <a:off x="1261261" y="2776943"/>
              <a:ext cx="247665" cy="104847"/>
            </a:xfrm>
            <a:custGeom>
              <a:avLst/>
              <a:gdLst/>
              <a:ahLst/>
              <a:cxnLst/>
              <a:rect l="l" t="t" r="r" b="b"/>
              <a:pathLst>
                <a:path w="4918" h="2082" extrusionOk="0">
                  <a:moveTo>
                    <a:pt x="2726" y="1"/>
                  </a:moveTo>
                  <a:cubicBezTo>
                    <a:pt x="2482" y="1"/>
                    <a:pt x="2237" y="43"/>
                    <a:pt x="2001" y="129"/>
                  </a:cubicBezTo>
                  <a:cubicBezTo>
                    <a:pt x="1549" y="284"/>
                    <a:pt x="1144" y="546"/>
                    <a:pt x="822" y="891"/>
                  </a:cubicBezTo>
                  <a:cubicBezTo>
                    <a:pt x="489" y="1236"/>
                    <a:pt x="215" y="1617"/>
                    <a:pt x="1" y="2034"/>
                  </a:cubicBezTo>
                  <a:lnTo>
                    <a:pt x="48" y="2081"/>
                  </a:lnTo>
                  <a:cubicBezTo>
                    <a:pt x="334" y="1724"/>
                    <a:pt x="656" y="1415"/>
                    <a:pt x="1025" y="1165"/>
                  </a:cubicBezTo>
                  <a:cubicBezTo>
                    <a:pt x="1370" y="891"/>
                    <a:pt x="1775" y="712"/>
                    <a:pt x="2203" y="629"/>
                  </a:cubicBezTo>
                  <a:cubicBezTo>
                    <a:pt x="2316" y="614"/>
                    <a:pt x="2430" y="606"/>
                    <a:pt x="2544" y="606"/>
                  </a:cubicBezTo>
                  <a:cubicBezTo>
                    <a:pt x="2874" y="606"/>
                    <a:pt x="3203" y="669"/>
                    <a:pt x="3513" y="784"/>
                  </a:cubicBezTo>
                  <a:cubicBezTo>
                    <a:pt x="3954" y="903"/>
                    <a:pt x="4370" y="1224"/>
                    <a:pt x="4882" y="1510"/>
                  </a:cubicBezTo>
                  <a:lnTo>
                    <a:pt x="4918" y="1462"/>
                  </a:lnTo>
                  <a:cubicBezTo>
                    <a:pt x="4597" y="962"/>
                    <a:pt x="4156" y="450"/>
                    <a:pt x="3596" y="188"/>
                  </a:cubicBezTo>
                  <a:cubicBezTo>
                    <a:pt x="3321" y="64"/>
                    <a:pt x="3025" y="1"/>
                    <a:pt x="27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1379;p26">
              <a:extLst>
                <a:ext uri="{FF2B5EF4-FFF2-40B4-BE49-F238E27FC236}">
                  <a16:creationId xmlns:a16="http://schemas.microsoft.com/office/drawing/2014/main" id="{56BE27ED-A463-4D75-8D3B-171D2369733C}"/>
                </a:ext>
              </a:extLst>
            </p:cNvPr>
            <p:cNvSpPr/>
            <p:nvPr/>
          </p:nvSpPr>
          <p:spPr>
            <a:xfrm>
              <a:off x="1771206" y="2726008"/>
              <a:ext cx="248873" cy="89286"/>
            </a:xfrm>
            <a:custGeom>
              <a:avLst/>
              <a:gdLst/>
              <a:ahLst/>
              <a:cxnLst/>
              <a:rect l="l" t="t" r="r" b="b"/>
              <a:pathLst>
                <a:path w="4942" h="1773" extrusionOk="0">
                  <a:moveTo>
                    <a:pt x="2249" y="0"/>
                  </a:moveTo>
                  <a:cubicBezTo>
                    <a:pt x="1865" y="0"/>
                    <a:pt x="1483" y="109"/>
                    <a:pt x="1156" y="320"/>
                  </a:cubicBezTo>
                  <a:cubicBezTo>
                    <a:pt x="632" y="629"/>
                    <a:pt x="251" y="1201"/>
                    <a:pt x="1" y="1736"/>
                  </a:cubicBezTo>
                  <a:lnTo>
                    <a:pt x="36" y="1772"/>
                  </a:lnTo>
                  <a:cubicBezTo>
                    <a:pt x="501" y="1427"/>
                    <a:pt x="882" y="1058"/>
                    <a:pt x="1310" y="879"/>
                  </a:cubicBezTo>
                  <a:cubicBezTo>
                    <a:pt x="1703" y="677"/>
                    <a:pt x="2132" y="570"/>
                    <a:pt x="2584" y="570"/>
                  </a:cubicBezTo>
                  <a:cubicBezTo>
                    <a:pt x="3013" y="605"/>
                    <a:pt x="3442" y="736"/>
                    <a:pt x="3811" y="962"/>
                  </a:cubicBezTo>
                  <a:cubicBezTo>
                    <a:pt x="4216" y="1165"/>
                    <a:pt x="4585" y="1427"/>
                    <a:pt x="4906" y="1748"/>
                  </a:cubicBezTo>
                  <a:lnTo>
                    <a:pt x="4942" y="1701"/>
                  </a:lnTo>
                  <a:cubicBezTo>
                    <a:pt x="4680" y="1320"/>
                    <a:pt x="4358" y="974"/>
                    <a:pt x="3989" y="677"/>
                  </a:cubicBezTo>
                  <a:cubicBezTo>
                    <a:pt x="3620" y="367"/>
                    <a:pt x="3192" y="165"/>
                    <a:pt x="2727" y="58"/>
                  </a:cubicBezTo>
                  <a:cubicBezTo>
                    <a:pt x="2570" y="19"/>
                    <a:pt x="2409" y="0"/>
                    <a:pt x="22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931;p21">
              <a:extLst>
                <a:ext uri="{FF2B5EF4-FFF2-40B4-BE49-F238E27FC236}">
                  <a16:creationId xmlns:a16="http://schemas.microsoft.com/office/drawing/2014/main" id="{DD8D91A8-8872-4DED-886A-1E4567F3D607}"/>
                </a:ext>
              </a:extLst>
            </p:cNvPr>
            <p:cNvSpPr/>
            <p:nvPr/>
          </p:nvSpPr>
          <p:spPr>
            <a:xfrm>
              <a:off x="3565334" y="2355182"/>
              <a:ext cx="87710" cy="124914"/>
            </a:xfrm>
            <a:custGeom>
              <a:avLst/>
              <a:gdLst/>
              <a:ahLst/>
              <a:cxnLst/>
              <a:rect l="l" t="t" r="r" b="b"/>
              <a:pathLst>
                <a:path w="6204" h="8513" extrusionOk="0">
                  <a:moveTo>
                    <a:pt x="3108" y="0"/>
                  </a:moveTo>
                  <a:cubicBezTo>
                    <a:pt x="1393" y="0"/>
                    <a:pt x="0" y="1905"/>
                    <a:pt x="0" y="4262"/>
                  </a:cubicBezTo>
                  <a:cubicBezTo>
                    <a:pt x="0" y="6608"/>
                    <a:pt x="1393" y="8513"/>
                    <a:pt x="3108" y="8513"/>
                  </a:cubicBezTo>
                  <a:cubicBezTo>
                    <a:pt x="4810" y="8513"/>
                    <a:pt x="6203" y="6608"/>
                    <a:pt x="6203" y="4262"/>
                  </a:cubicBezTo>
                  <a:cubicBezTo>
                    <a:pt x="6203" y="1905"/>
                    <a:pt x="4810" y="0"/>
                    <a:pt x="3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932;p21">
              <a:extLst>
                <a:ext uri="{FF2B5EF4-FFF2-40B4-BE49-F238E27FC236}">
                  <a16:creationId xmlns:a16="http://schemas.microsoft.com/office/drawing/2014/main" id="{6C9AC3DC-1667-43B8-BA9A-F4FF292D3FA9}"/>
                </a:ext>
              </a:extLst>
            </p:cNvPr>
            <p:cNvSpPr/>
            <p:nvPr/>
          </p:nvSpPr>
          <p:spPr>
            <a:xfrm>
              <a:off x="4201373" y="2348897"/>
              <a:ext cx="87541" cy="125088"/>
            </a:xfrm>
            <a:custGeom>
              <a:avLst/>
              <a:gdLst/>
              <a:ahLst/>
              <a:cxnLst/>
              <a:rect l="l" t="t" r="r" b="b"/>
              <a:pathLst>
                <a:path w="6192" h="8525" extrusionOk="0">
                  <a:moveTo>
                    <a:pt x="3096" y="0"/>
                  </a:moveTo>
                  <a:cubicBezTo>
                    <a:pt x="1381" y="0"/>
                    <a:pt x="0" y="1905"/>
                    <a:pt x="0" y="4262"/>
                  </a:cubicBezTo>
                  <a:cubicBezTo>
                    <a:pt x="0" y="6608"/>
                    <a:pt x="1381" y="8525"/>
                    <a:pt x="3096" y="8525"/>
                  </a:cubicBezTo>
                  <a:cubicBezTo>
                    <a:pt x="4798" y="8525"/>
                    <a:pt x="6191" y="6608"/>
                    <a:pt x="6191" y="4262"/>
                  </a:cubicBezTo>
                  <a:cubicBezTo>
                    <a:pt x="6191" y="1905"/>
                    <a:pt x="4798" y="0"/>
                    <a:pt x="30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082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BD5CF96E-2C6B-4935-8168-D3D9B68E883F}"/>
              </a:ext>
            </a:extLst>
          </p:cNvPr>
          <p:cNvSpPr/>
          <p:nvPr/>
        </p:nvSpPr>
        <p:spPr>
          <a:xfrm>
            <a:off x="1640397" y="0"/>
            <a:ext cx="10551603" cy="6858000"/>
          </a:xfrm>
          <a:custGeom>
            <a:avLst/>
            <a:gdLst>
              <a:gd name="connsiteX0" fmla="*/ 0 w 10551603"/>
              <a:gd name="connsiteY0" fmla="*/ 0 h 6858000"/>
              <a:gd name="connsiteX1" fmla="*/ 10551603 w 10551603"/>
              <a:gd name="connsiteY1" fmla="*/ 0 h 6858000"/>
              <a:gd name="connsiteX2" fmla="*/ 10551603 w 10551603"/>
              <a:gd name="connsiteY2" fmla="*/ 6858000 h 6858000"/>
              <a:gd name="connsiteX3" fmla="*/ 6137259 w 10551603"/>
              <a:gd name="connsiteY3" fmla="*/ 6858000 h 6858000"/>
              <a:gd name="connsiteX4" fmla="*/ 6131020 w 10551603"/>
              <a:gd name="connsiteY4" fmla="*/ 6817896 h 6858000"/>
              <a:gd name="connsiteX5" fmla="*/ 5836849 w 10551603"/>
              <a:gd name="connsiteY5" fmla="*/ 6157732 h 6858000"/>
              <a:gd name="connsiteX6" fmla="*/ 3475613 w 10551603"/>
              <a:gd name="connsiteY6" fmla="*/ 3692324 h 6858000"/>
              <a:gd name="connsiteX7" fmla="*/ 2931604 w 10551603"/>
              <a:gd name="connsiteY7" fmla="*/ 1273215 h 6858000"/>
              <a:gd name="connsiteX8" fmla="*/ 34044 w 10551603"/>
              <a:gd name="connsiteY8" fmla="*/ 31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1603" h="6858000">
                <a:moveTo>
                  <a:pt x="0" y="0"/>
                </a:moveTo>
                <a:lnTo>
                  <a:pt x="10551603" y="0"/>
                </a:lnTo>
                <a:lnTo>
                  <a:pt x="10551603" y="6858000"/>
                </a:lnTo>
                <a:lnTo>
                  <a:pt x="6137259" y="6858000"/>
                </a:lnTo>
                <a:lnTo>
                  <a:pt x="6131020" y="6817896"/>
                </a:lnTo>
                <a:cubicBezTo>
                  <a:pt x="6090407" y="6621443"/>
                  <a:pt x="6009746" y="6399354"/>
                  <a:pt x="5836849" y="6157732"/>
                </a:cubicBezTo>
                <a:cubicBezTo>
                  <a:pt x="5375791" y="5513408"/>
                  <a:pt x="3959822" y="4506410"/>
                  <a:pt x="3475613" y="3692324"/>
                </a:cubicBezTo>
                <a:cubicBezTo>
                  <a:pt x="2991405" y="2878238"/>
                  <a:pt x="3460180" y="1929114"/>
                  <a:pt x="2931604" y="1273215"/>
                </a:cubicBezTo>
                <a:cubicBezTo>
                  <a:pt x="2535171" y="781291"/>
                  <a:pt x="447025" y="346879"/>
                  <a:pt x="34044" y="31017"/>
                </a:cubicBezTo>
                <a:close/>
              </a:path>
            </a:pathLst>
          </a:custGeom>
          <a:solidFill>
            <a:srgbClr val="418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10" name="Google Shape;60;p15">
            <a:extLst>
              <a:ext uri="{FF2B5EF4-FFF2-40B4-BE49-F238E27FC236}">
                <a16:creationId xmlns:a16="http://schemas.microsoft.com/office/drawing/2014/main" id="{296DAB52-71E9-492C-BC94-A4E30980B772}"/>
              </a:ext>
            </a:extLst>
          </p:cNvPr>
          <p:cNvGrpSpPr/>
          <p:nvPr/>
        </p:nvGrpSpPr>
        <p:grpSpPr>
          <a:xfrm>
            <a:off x="10277318" y="1358953"/>
            <a:ext cx="789044" cy="80208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1" name="Google Shape;61;p15">
              <a:extLst>
                <a:ext uri="{FF2B5EF4-FFF2-40B4-BE49-F238E27FC236}">
                  <a16:creationId xmlns:a16="http://schemas.microsoft.com/office/drawing/2014/main" id="{D7FCF942-E187-4475-924A-2CC664143106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62;p15">
              <a:extLst>
                <a:ext uri="{FF2B5EF4-FFF2-40B4-BE49-F238E27FC236}">
                  <a16:creationId xmlns:a16="http://schemas.microsoft.com/office/drawing/2014/main" id="{C55C6B37-4EBA-40CB-B8D7-1EAF1509CF1C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3;p15">
              <a:extLst>
                <a:ext uri="{FF2B5EF4-FFF2-40B4-BE49-F238E27FC236}">
                  <a16:creationId xmlns:a16="http://schemas.microsoft.com/office/drawing/2014/main" id="{B3A58D33-B5AB-4AD3-8EC1-99B04E79E020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4;p15">
              <a:extLst>
                <a:ext uri="{FF2B5EF4-FFF2-40B4-BE49-F238E27FC236}">
                  <a16:creationId xmlns:a16="http://schemas.microsoft.com/office/drawing/2014/main" id="{D812BADF-D8E6-4630-AEE5-2F081760CA40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5;p15">
              <a:extLst>
                <a:ext uri="{FF2B5EF4-FFF2-40B4-BE49-F238E27FC236}">
                  <a16:creationId xmlns:a16="http://schemas.microsoft.com/office/drawing/2014/main" id="{E38079CD-1B7F-42E4-BA0A-CC1468393483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6;p15">
              <a:extLst>
                <a:ext uri="{FF2B5EF4-FFF2-40B4-BE49-F238E27FC236}">
                  <a16:creationId xmlns:a16="http://schemas.microsoft.com/office/drawing/2014/main" id="{EC7AEB1E-5BC0-412A-BD70-48C3F51D29FD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7;p15">
              <a:extLst>
                <a:ext uri="{FF2B5EF4-FFF2-40B4-BE49-F238E27FC236}">
                  <a16:creationId xmlns:a16="http://schemas.microsoft.com/office/drawing/2014/main" id="{FB6ABD52-7150-4175-B719-8E717E1FA585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8;p15">
              <a:extLst>
                <a:ext uri="{FF2B5EF4-FFF2-40B4-BE49-F238E27FC236}">
                  <a16:creationId xmlns:a16="http://schemas.microsoft.com/office/drawing/2014/main" id="{52AD6F72-00DB-42D2-A1AF-C92D31AD59AE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9;p15">
              <a:extLst>
                <a:ext uri="{FF2B5EF4-FFF2-40B4-BE49-F238E27FC236}">
                  <a16:creationId xmlns:a16="http://schemas.microsoft.com/office/drawing/2014/main" id="{6479554B-B88F-4B1A-AEA1-7B155E1EE491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0;p15">
              <a:extLst>
                <a:ext uri="{FF2B5EF4-FFF2-40B4-BE49-F238E27FC236}">
                  <a16:creationId xmlns:a16="http://schemas.microsoft.com/office/drawing/2014/main" id="{0E362EE9-017E-45EE-B4B0-89AC4EC9DC2A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1;p15">
              <a:extLst>
                <a:ext uri="{FF2B5EF4-FFF2-40B4-BE49-F238E27FC236}">
                  <a16:creationId xmlns:a16="http://schemas.microsoft.com/office/drawing/2014/main" id="{FD844007-5E58-41BA-B2F8-1C987CD6DF9C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2;p15">
              <a:extLst>
                <a:ext uri="{FF2B5EF4-FFF2-40B4-BE49-F238E27FC236}">
                  <a16:creationId xmlns:a16="http://schemas.microsoft.com/office/drawing/2014/main" id="{32796B15-08E7-48CF-8C63-BC994775577A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3;p15">
              <a:extLst>
                <a:ext uri="{FF2B5EF4-FFF2-40B4-BE49-F238E27FC236}">
                  <a16:creationId xmlns:a16="http://schemas.microsoft.com/office/drawing/2014/main" id="{12162DB5-4E14-4574-A581-67B7AB29BD21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60;p15">
            <a:extLst>
              <a:ext uri="{FF2B5EF4-FFF2-40B4-BE49-F238E27FC236}">
                <a16:creationId xmlns:a16="http://schemas.microsoft.com/office/drawing/2014/main" id="{853B3AB6-7014-486D-B570-C866C243CC65}"/>
              </a:ext>
            </a:extLst>
          </p:cNvPr>
          <p:cNvGrpSpPr/>
          <p:nvPr/>
        </p:nvGrpSpPr>
        <p:grpSpPr>
          <a:xfrm>
            <a:off x="5989154" y="1001012"/>
            <a:ext cx="388611" cy="395033"/>
            <a:chOff x="3625000" y="3850950"/>
            <a:chExt cx="2024075" cy="2057525"/>
          </a:xfrm>
          <a:solidFill>
            <a:srgbClr val="2E4173"/>
          </a:solidFill>
        </p:grpSpPr>
        <p:sp>
          <p:nvSpPr>
            <p:cNvPr id="39" name="Google Shape;61;p15">
              <a:extLst>
                <a:ext uri="{FF2B5EF4-FFF2-40B4-BE49-F238E27FC236}">
                  <a16:creationId xmlns:a16="http://schemas.microsoft.com/office/drawing/2014/main" id="{1283184F-65A1-4A39-BBEE-3A48F8AF3F40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2;p15">
              <a:extLst>
                <a:ext uri="{FF2B5EF4-FFF2-40B4-BE49-F238E27FC236}">
                  <a16:creationId xmlns:a16="http://schemas.microsoft.com/office/drawing/2014/main" id="{EF6CA008-5E17-4171-AD75-021DFA439ADE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3;p15">
              <a:extLst>
                <a:ext uri="{FF2B5EF4-FFF2-40B4-BE49-F238E27FC236}">
                  <a16:creationId xmlns:a16="http://schemas.microsoft.com/office/drawing/2014/main" id="{150EA496-0F76-4086-8E0C-4BEDEC7932D9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4;p15">
              <a:extLst>
                <a:ext uri="{FF2B5EF4-FFF2-40B4-BE49-F238E27FC236}">
                  <a16:creationId xmlns:a16="http://schemas.microsoft.com/office/drawing/2014/main" id="{8EEE11D8-7930-43FA-87A3-9AAD8251DC05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5;p15">
              <a:extLst>
                <a:ext uri="{FF2B5EF4-FFF2-40B4-BE49-F238E27FC236}">
                  <a16:creationId xmlns:a16="http://schemas.microsoft.com/office/drawing/2014/main" id="{855D8658-72EA-4ADD-9BF2-F49A90B0A4EF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6;p15">
              <a:extLst>
                <a:ext uri="{FF2B5EF4-FFF2-40B4-BE49-F238E27FC236}">
                  <a16:creationId xmlns:a16="http://schemas.microsoft.com/office/drawing/2014/main" id="{8EA56DDB-167C-4D6F-887C-BA80FF84996F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7;p15">
              <a:extLst>
                <a:ext uri="{FF2B5EF4-FFF2-40B4-BE49-F238E27FC236}">
                  <a16:creationId xmlns:a16="http://schemas.microsoft.com/office/drawing/2014/main" id="{0580046E-D432-435A-B3A4-49721CB8BEC5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8;p15">
              <a:extLst>
                <a:ext uri="{FF2B5EF4-FFF2-40B4-BE49-F238E27FC236}">
                  <a16:creationId xmlns:a16="http://schemas.microsoft.com/office/drawing/2014/main" id="{4A36C17D-97D2-4E3B-8811-DC3B540EB682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9;p15">
              <a:extLst>
                <a:ext uri="{FF2B5EF4-FFF2-40B4-BE49-F238E27FC236}">
                  <a16:creationId xmlns:a16="http://schemas.microsoft.com/office/drawing/2014/main" id="{3B50725A-E923-40E2-A5DC-60ED2F5AAADB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0;p15">
              <a:extLst>
                <a:ext uri="{FF2B5EF4-FFF2-40B4-BE49-F238E27FC236}">
                  <a16:creationId xmlns:a16="http://schemas.microsoft.com/office/drawing/2014/main" id="{1977C165-646B-482B-A5A5-6F2C7EF4BCA1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1;p15">
              <a:extLst>
                <a:ext uri="{FF2B5EF4-FFF2-40B4-BE49-F238E27FC236}">
                  <a16:creationId xmlns:a16="http://schemas.microsoft.com/office/drawing/2014/main" id="{8DC25FBE-DBC0-452A-AE1F-48524A129596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2;p15">
              <a:extLst>
                <a:ext uri="{FF2B5EF4-FFF2-40B4-BE49-F238E27FC236}">
                  <a16:creationId xmlns:a16="http://schemas.microsoft.com/office/drawing/2014/main" id="{AB2CD16C-556E-4755-90FF-3E6A6E0C7727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3;p15">
              <a:extLst>
                <a:ext uri="{FF2B5EF4-FFF2-40B4-BE49-F238E27FC236}">
                  <a16:creationId xmlns:a16="http://schemas.microsoft.com/office/drawing/2014/main" id="{CE3B860C-A0BC-45CE-B968-7F542585B7B6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60;p15">
            <a:extLst>
              <a:ext uri="{FF2B5EF4-FFF2-40B4-BE49-F238E27FC236}">
                <a16:creationId xmlns:a16="http://schemas.microsoft.com/office/drawing/2014/main" id="{21E27555-BB4A-42E6-A67A-5B8F64BE1F27}"/>
              </a:ext>
            </a:extLst>
          </p:cNvPr>
          <p:cNvGrpSpPr/>
          <p:nvPr/>
        </p:nvGrpSpPr>
        <p:grpSpPr>
          <a:xfrm>
            <a:off x="1122284" y="787797"/>
            <a:ext cx="418561" cy="425478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53" name="Google Shape;61;p15">
              <a:extLst>
                <a:ext uri="{FF2B5EF4-FFF2-40B4-BE49-F238E27FC236}">
                  <a16:creationId xmlns:a16="http://schemas.microsoft.com/office/drawing/2014/main" id="{BDC848D2-2E47-426F-93AE-A11FE27C99E0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62;p15">
              <a:extLst>
                <a:ext uri="{FF2B5EF4-FFF2-40B4-BE49-F238E27FC236}">
                  <a16:creationId xmlns:a16="http://schemas.microsoft.com/office/drawing/2014/main" id="{AA21BA28-9620-41F0-8ED3-B6F5DB28F9E4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3;p15">
              <a:extLst>
                <a:ext uri="{FF2B5EF4-FFF2-40B4-BE49-F238E27FC236}">
                  <a16:creationId xmlns:a16="http://schemas.microsoft.com/office/drawing/2014/main" id="{1AD2BEC5-7EC5-42C3-AD8C-9A8ACA53945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4;p15">
              <a:extLst>
                <a:ext uri="{FF2B5EF4-FFF2-40B4-BE49-F238E27FC236}">
                  <a16:creationId xmlns:a16="http://schemas.microsoft.com/office/drawing/2014/main" id="{131B7BF5-C3AA-455D-BB88-6B6E151168A0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5;p15">
              <a:extLst>
                <a:ext uri="{FF2B5EF4-FFF2-40B4-BE49-F238E27FC236}">
                  <a16:creationId xmlns:a16="http://schemas.microsoft.com/office/drawing/2014/main" id="{CB5F4101-C570-49A1-8082-787CB614BFDA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6;p15">
              <a:extLst>
                <a:ext uri="{FF2B5EF4-FFF2-40B4-BE49-F238E27FC236}">
                  <a16:creationId xmlns:a16="http://schemas.microsoft.com/office/drawing/2014/main" id="{56F6470F-CF23-448C-8887-4EAAB7FDD492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;p15">
              <a:extLst>
                <a:ext uri="{FF2B5EF4-FFF2-40B4-BE49-F238E27FC236}">
                  <a16:creationId xmlns:a16="http://schemas.microsoft.com/office/drawing/2014/main" id="{8979502A-758B-4D0D-A61F-35572E515767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8;p15">
              <a:extLst>
                <a:ext uri="{FF2B5EF4-FFF2-40B4-BE49-F238E27FC236}">
                  <a16:creationId xmlns:a16="http://schemas.microsoft.com/office/drawing/2014/main" id="{8EC613AD-587F-4DBA-AC97-3E25C77D1AD6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9;p15">
              <a:extLst>
                <a:ext uri="{FF2B5EF4-FFF2-40B4-BE49-F238E27FC236}">
                  <a16:creationId xmlns:a16="http://schemas.microsoft.com/office/drawing/2014/main" id="{FE847E2D-E4E9-4C84-9058-5E091A5DA0F2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0;p15">
              <a:extLst>
                <a:ext uri="{FF2B5EF4-FFF2-40B4-BE49-F238E27FC236}">
                  <a16:creationId xmlns:a16="http://schemas.microsoft.com/office/drawing/2014/main" id="{C69DE896-8B70-4D7E-BB00-3430D11155EA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1;p15">
              <a:extLst>
                <a:ext uri="{FF2B5EF4-FFF2-40B4-BE49-F238E27FC236}">
                  <a16:creationId xmlns:a16="http://schemas.microsoft.com/office/drawing/2014/main" id="{B172806E-04C5-4199-BCCF-27B7F4A3F42A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2;p15">
              <a:extLst>
                <a:ext uri="{FF2B5EF4-FFF2-40B4-BE49-F238E27FC236}">
                  <a16:creationId xmlns:a16="http://schemas.microsoft.com/office/drawing/2014/main" id="{7F663824-DFE3-41B2-BB6A-7EA8A97B8B78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3;p15">
              <a:extLst>
                <a:ext uri="{FF2B5EF4-FFF2-40B4-BE49-F238E27FC236}">
                  <a16:creationId xmlns:a16="http://schemas.microsoft.com/office/drawing/2014/main" id="{EA122248-2B44-4891-BDB7-BA32A9F0A28B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0;p15">
            <a:extLst>
              <a:ext uri="{FF2B5EF4-FFF2-40B4-BE49-F238E27FC236}">
                <a16:creationId xmlns:a16="http://schemas.microsoft.com/office/drawing/2014/main" id="{169C9F41-D8CA-4922-8C05-8D27ED97AAFB}"/>
              </a:ext>
            </a:extLst>
          </p:cNvPr>
          <p:cNvGrpSpPr/>
          <p:nvPr/>
        </p:nvGrpSpPr>
        <p:grpSpPr>
          <a:xfrm>
            <a:off x="49629" y="1126363"/>
            <a:ext cx="1246100" cy="126669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67" name="Google Shape;61;p15">
              <a:extLst>
                <a:ext uri="{FF2B5EF4-FFF2-40B4-BE49-F238E27FC236}">
                  <a16:creationId xmlns:a16="http://schemas.microsoft.com/office/drawing/2014/main" id="{E6D92881-2D68-4D6B-AAA5-6E56EFDE2CD8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2;p15">
              <a:extLst>
                <a:ext uri="{FF2B5EF4-FFF2-40B4-BE49-F238E27FC236}">
                  <a16:creationId xmlns:a16="http://schemas.microsoft.com/office/drawing/2014/main" id="{05B02B99-DDC5-4F57-A3C6-4CD8E3C66925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3;p15">
              <a:extLst>
                <a:ext uri="{FF2B5EF4-FFF2-40B4-BE49-F238E27FC236}">
                  <a16:creationId xmlns:a16="http://schemas.microsoft.com/office/drawing/2014/main" id="{38FB5BE6-6E40-4C5A-BF43-A631A548EC2B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4;p15">
              <a:extLst>
                <a:ext uri="{FF2B5EF4-FFF2-40B4-BE49-F238E27FC236}">
                  <a16:creationId xmlns:a16="http://schemas.microsoft.com/office/drawing/2014/main" id="{333E78B7-2347-4623-9226-D2D4E0D37A55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5;p15">
              <a:extLst>
                <a:ext uri="{FF2B5EF4-FFF2-40B4-BE49-F238E27FC236}">
                  <a16:creationId xmlns:a16="http://schemas.microsoft.com/office/drawing/2014/main" id="{A86CCA9F-23E3-4F8D-89CE-49372494A2C1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6;p15">
              <a:extLst>
                <a:ext uri="{FF2B5EF4-FFF2-40B4-BE49-F238E27FC236}">
                  <a16:creationId xmlns:a16="http://schemas.microsoft.com/office/drawing/2014/main" id="{0CA629B3-EC26-4415-BAAE-5F572510EE6D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7;p15">
              <a:extLst>
                <a:ext uri="{FF2B5EF4-FFF2-40B4-BE49-F238E27FC236}">
                  <a16:creationId xmlns:a16="http://schemas.microsoft.com/office/drawing/2014/main" id="{6790055C-CF5E-4B75-B538-5332001F8206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8;p15">
              <a:extLst>
                <a:ext uri="{FF2B5EF4-FFF2-40B4-BE49-F238E27FC236}">
                  <a16:creationId xmlns:a16="http://schemas.microsoft.com/office/drawing/2014/main" id="{2944A7CE-EDF3-4B5D-A88E-94DEEAD139A0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9;p15">
              <a:extLst>
                <a:ext uri="{FF2B5EF4-FFF2-40B4-BE49-F238E27FC236}">
                  <a16:creationId xmlns:a16="http://schemas.microsoft.com/office/drawing/2014/main" id="{2C2EDB7F-C0A1-4868-ACDA-BA56ECF5D680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0;p15">
              <a:extLst>
                <a:ext uri="{FF2B5EF4-FFF2-40B4-BE49-F238E27FC236}">
                  <a16:creationId xmlns:a16="http://schemas.microsoft.com/office/drawing/2014/main" id="{DE26BCF0-D6AC-4725-849C-820C0B1933C5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1;p15">
              <a:extLst>
                <a:ext uri="{FF2B5EF4-FFF2-40B4-BE49-F238E27FC236}">
                  <a16:creationId xmlns:a16="http://schemas.microsoft.com/office/drawing/2014/main" id="{C678386C-7A74-46E3-A15D-6752594E23CC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2;p15">
              <a:extLst>
                <a:ext uri="{FF2B5EF4-FFF2-40B4-BE49-F238E27FC236}">
                  <a16:creationId xmlns:a16="http://schemas.microsoft.com/office/drawing/2014/main" id="{18F4CFD4-6D5D-4D85-B8F7-A20FB0720966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3;p15">
              <a:extLst>
                <a:ext uri="{FF2B5EF4-FFF2-40B4-BE49-F238E27FC236}">
                  <a16:creationId xmlns:a16="http://schemas.microsoft.com/office/drawing/2014/main" id="{34CF9C1D-E9CB-4BB3-9CAE-D70AC7750F81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60;p15">
            <a:extLst>
              <a:ext uri="{FF2B5EF4-FFF2-40B4-BE49-F238E27FC236}">
                <a16:creationId xmlns:a16="http://schemas.microsoft.com/office/drawing/2014/main" id="{F06A2CC0-2A1B-428D-8412-50AA3977E8D0}"/>
              </a:ext>
            </a:extLst>
          </p:cNvPr>
          <p:cNvGrpSpPr/>
          <p:nvPr/>
        </p:nvGrpSpPr>
        <p:grpSpPr>
          <a:xfrm>
            <a:off x="2804449" y="1041703"/>
            <a:ext cx="742635" cy="754908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81" name="Google Shape;61;p15">
              <a:extLst>
                <a:ext uri="{FF2B5EF4-FFF2-40B4-BE49-F238E27FC236}">
                  <a16:creationId xmlns:a16="http://schemas.microsoft.com/office/drawing/2014/main" id="{B2900864-F5DB-4936-89F1-136060D6825E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62;p15">
              <a:extLst>
                <a:ext uri="{FF2B5EF4-FFF2-40B4-BE49-F238E27FC236}">
                  <a16:creationId xmlns:a16="http://schemas.microsoft.com/office/drawing/2014/main" id="{3F6C3EA6-9BF8-48AD-9716-218060D0EB04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3;p15">
              <a:extLst>
                <a:ext uri="{FF2B5EF4-FFF2-40B4-BE49-F238E27FC236}">
                  <a16:creationId xmlns:a16="http://schemas.microsoft.com/office/drawing/2014/main" id="{4D89D1A9-4FAC-42CD-BC27-55CDD68B6547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4;p15">
              <a:extLst>
                <a:ext uri="{FF2B5EF4-FFF2-40B4-BE49-F238E27FC236}">
                  <a16:creationId xmlns:a16="http://schemas.microsoft.com/office/drawing/2014/main" id="{35A4A567-CAE0-4D68-A0C8-84C54A5AA50B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5;p15">
              <a:extLst>
                <a:ext uri="{FF2B5EF4-FFF2-40B4-BE49-F238E27FC236}">
                  <a16:creationId xmlns:a16="http://schemas.microsoft.com/office/drawing/2014/main" id="{A089AF01-076F-445F-8EF4-EB3BC5FCA831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6;p15">
              <a:extLst>
                <a:ext uri="{FF2B5EF4-FFF2-40B4-BE49-F238E27FC236}">
                  <a16:creationId xmlns:a16="http://schemas.microsoft.com/office/drawing/2014/main" id="{6B24460E-D9F0-46D9-9AD9-B622F35D2AA5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7;p15">
              <a:extLst>
                <a:ext uri="{FF2B5EF4-FFF2-40B4-BE49-F238E27FC236}">
                  <a16:creationId xmlns:a16="http://schemas.microsoft.com/office/drawing/2014/main" id="{8EA5480A-3EB9-4A5E-8F4B-2471E167B89D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8;p15">
              <a:extLst>
                <a:ext uri="{FF2B5EF4-FFF2-40B4-BE49-F238E27FC236}">
                  <a16:creationId xmlns:a16="http://schemas.microsoft.com/office/drawing/2014/main" id="{7FD0E1BC-91F5-4507-BA54-77AB1F2C950F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9;p15">
              <a:extLst>
                <a:ext uri="{FF2B5EF4-FFF2-40B4-BE49-F238E27FC236}">
                  <a16:creationId xmlns:a16="http://schemas.microsoft.com/office/drawing/2014/main" id="{08234D59-5935-429C-8FD3-995BDB88405B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0;p15">
              <a:extLst>
                <a:ext uri="{FF2B5EF4-FFF2-40B4-BE49-F238E27FC236}">
                  <a16:creationId xmlns:a16="http://schemas.microsoft.com/office/drawing/2014/main" id="{A43A7C25-3422-47A1-95A1-98947C5C7864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1;p15">
              <a:extLst>
                <a:ext uri="{FF2B5EF4-FFF2-40B4-BE49-F238E27FC236}">
                  <a16:creationId xmlns:a16="http://schemas.microsoft.com/office/drawing/2014/main" id="{032FB896-E685-4217-8478-A6D1ABD3E55C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2;p15">
              <a:extLst>
                <a:ext uri="{FF2B5EF4-FFF2-40B4-BE49-F238E27FC236}">
                  <a16:creationId xmlns:a16="http://schemas.microsoft.com/office/drawing/2014/main" id="{75B16E4F-7805-4299-80F6-2E58F7CB9F5E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3;p15">
              <a:extLst>
                <a:ext uri="{FF2B5EF4-FFF2-40B4-BE49-F238E27FC236}">
                  <a16:creationId xmlns:a16="http://schemas.microsoft.com/office/drawing/2014/main" id="{7BDBEA1E-3065-4A8F-A14C-2C6A1EF32BD7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284;p41">
            <a:extLst>
              <a:ext uri="{FF2B5EF4-FFF2-40B4-BE49-F238E27FC236}">
                <a16:creationId xmlns:a16="http://schemas.microsoft.com/office/drawing/2014/main" id="{007F1CF9-7544-498E-A24F-29C84DDEF606}"/>
              </a:ext>
            </a:extLst>
          </p:cNvPr>
          <p:cNvSpPr/>
          <p:nvPr/>
        </p:nvSpPr>
        <p:spPr>
          <a:xfrm>
            <a:off x="15032239" y="9796782"/>
            <a:ext cx="16193" cy="10773"/>
          </a:xfrm>
          <a:custGeom>
            <a:avLst/>
            <a:gdLst/>
            <a:ahLst/>
            <a:cxnLst/>
            <a:rect l="l" t="t" r="r" b="b"/>
            <a:pathLst>
              <a:path w="702" h="467" extrusionOk="0">
                <a:moveTo>
                  <a:pt x="435" y="0"/>
                </a:moveTo>
                <a:cubicBezTo>
                  <a:pt x="301" y="67"/>
                  <a:pt x="201" y="200"/>
                  <a:pt x="34" y="334"/>
                </a:cubicBezTo>
                <a:cubicBezTo>
                  <a:pt x="1" y="367"/>
                  <a:pt x="34" y="467"/>
                  <a:pt x="34" y="467"/>
                </a:cubicBezTo>
                <a:lnTo>
                  <a:pt x="635" y="467"/>
                </a:lnTo>
                <a:cubicBezTo>
                  <a:pt x="668" y="467"/>
                  <a:pt x="668" y="434"/>
                  <a:pt x="668" y="367"/>
                </a:cubicBezTo>
                <a:lnTo>
                  <a:pt x="701" y="33"/>
                </a:lnTo>
                <a:lnTo>
                  <a:pt x="435" y="33"/>
                </a:lnTo>
                <a:lnTo>
                  <a:pt x="435" y="0"/>
                </a:lnTo>
                <a:close/>
              </a:path>
            </a:pathLst>
          </a:custGeom>
          <a:solidFill>
            <a:srgbClr val="0A1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285;p41">
            <a:extLst>
              <a:ext uri="{FF2B5EF4-FFF2-40B4-BE49-F238E27FC236}">
                <a16:creationId xmlns:a16="http://schemas.microsoft.com/office/drawing/2014/main" id="{90A103B6-9AC4-4815-BA67-26BDD35FD797}"/>
              </a:ext>
            </a:extLst>
          </p:cNvPr>
          <p:cNvSpPr/>
          <p:nvPr/>
        </p:nvSpPr>
        <p:spPr>
          <a:xfrm>
            <a:off x="14916833" y="9796782"/>
            <a:ext cx="16170" cy="10773"/>
          </a:xfrm>
          <a:custGeom>
            <a:avLst/>
            <a:gdLst/>
            <a:ahLst/>
            <a:cxnLst/>
            <a:rect l="l" t="t" r="r" b="b"/>
            <a:pathLst>
              <a:path w="701" h="467" extrusionOk="0">
                <a:moveTo>
                  <a:pt x="434" y="0"/>
                </a:moveTo>
                <a:cubicBezTo>
                  <a:pt x="301" y="67"/>
                  <a:pt x="201" y="200"/>
                  <a:pt x="34" y="334"/>
                </a:cubicBezTo>
                <a:cubicBezTo>
                  <a:pt x="0" y="367"/>
                  <a:pt x="34" y="467"/>
                  <a:pt x="34" y="467"/>
                </a:cubicBezTo>
                <a:lnTo>
                  <a:pt x="634" y="467"/>
                </a:lnTo>
                <a:cubicBezTo>
                  <a:pt x="668" y="467"/>
                  <a:pt x="668" y="434"/>
                  <a:pt x="668" y="367"/>
                </a:cubicBezTo>
                <a:lnTo>
                  <a:pt x="701" y="33"/>
                </a:lnTo>
                <a:lnTo>
                  <a:pt x="434" y="33"/>
                </a:lnTo>
                <a:lnTo>
                  <a:pt x="434" y="0"/>
                </a:lnTo>
                <a:close/>
              </a:path>
            </a:pathLst>
          </a:custGeom>
          <a:solidFill>
            <a:srgbClr val="0A1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093D4858-9803-476C-8391-C1C7E57104C2}"/>
              </a:ext>
            </a:extLst>
          </p:cNvPr>
          <p:cNvGrpSpPr/>
          <p:nvPr/>
        </p:nvGrpSpPr>
        <p:grpSpPr>
          <a:xfrm>
            <a:off x="6047255" y="2104415"/>
            <a:ext cx="1901814" cy="2477135"/>
            <a:chOff x="10087723" y="6999888"/>
            <a:chExt cx="2256058" cy="2938543"/>
          </a:xfrm>
        </p:grpSpPr>
        <p:sp>
          <p:nvSpPr>
            <p:cNvPr id="138" name="Google Shape;2220;p41">
              <a:extLst>
                <a:ext uri="{FF2B5EF4-FFF2-40B4-BE49-F238E27FC236}">
                  <a16:creationId xmlns:a16="http://schemas.microsoft.com/office/drawing/2014/main" id="{95CC108A-BCC8-469B-9A4A-2E1A157E5077}"/>
                </a:ext>
              </a:extLst>
            </p:cNvPr>
            <p:cNvSpPr/>
            <p:nvPr/>
          </p:nvSpPr>
          <p:spPr>
            <a:xfrm>
              <a:off x="10326254" y="8497148"/>
              <a:ext cx="563262" cy="1431246"/>
            </a:xfrm>
            <a:custGeom>
              <a:avLst/>
              <a:gdLst/>
              <a:ahLst/>
              <a:cxnLst/>
              <a:rect l="l" t="t" r="r" b="b"/>
              <a:pathLst>
                <a:path w="24418" h="62046" extrusionOk="0">
                  <a:moveTo>
                    <a:pt x="1" y="1"/>
                  </a:moveTo>
                  <a:lnTo>
                    <a:pt x="1" y="49836"/>
                  </a:lnTo>
                  <a:cubicBezTo>
                    <a:pt x="1" y="56608"/>
                    <a:pt x="5471" y="62045"/>
                    <a:pt x="12209" y="62045"/>
                  </a:cubicBezTo>
                  <a:cubicBezTo>
                    <a:pt x="18914" y="62045"/>
                    <a:pt x="24385" y="56608"/>
                    <a:pt x="24418" y="49836"/>
                  </a:cubicBezTo>
                  <a:lnTo>
                    <a:pt x="24418" y="1"/>
                  </a:lnTo>
                  <a:close/>
                </a:path>
              </a:pathLst>
            </a:custGeom>
            <a:solidFill>
              <a:srgbClr val="D8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221;p41">
              <a:extLst>
                <a:ext uri="{FF2B5EF4-FFF2-40B4-BE49-F238E27FC236}">
                  <a16:creationId xmlns:a16="http://schemas.microsoft.com/office/drawing/2014/main" id="{6001DD46-1715-43B1-B82B-32FC847A7787}"/>
                </a:ext>
              </a:extLst>
            </p:cNvPr>
            <p:cNvSpPr/>
            <p:nvPr/>
          </p:nvSpPr>
          <p:spPr>
            <a:xfrm>
              <a:off x="10326243" y="8032399"/>
              <a:ext cx="563262" cy="1895971"/>
            </a:xfrm>
            <a:custGeom>
              <a:avLst/>
              <a:gdLst/>
              <a:ahLst/>
              <a:cxnLst/>
              <a:rect l="l" t="t" r="r" b="b"/>
              <a:pathLst>
                <a:path w="24418" h="62046" extrusionOk="0">
                  <a:moveTo>
                    <a:pt x="1" y="1"/>
                  </a:moveTo>
                  <a:lnTo>
                    <a:pt x="1" y="49836"/>
                  </a:lnTo>
                  <a:cubicBezTo>
                    <a:pt x="1" y="56608"/>
                    <a:pt x="5471" y="62045"/>
                    <a:pt x="12209" y="62045"/>
                  </a:cubicBezTo>
                  <a:cubicBezTo>
                    <a:pt x="18914" y="62045"/>
                    <a:pt x="24385" y="56608"/>
                    <a:pt x="24418" y="49836"/>
                  </a:cubicBezTo>
                  <a:lnTo>
                    <a:pt x="24418" y="1"/>
                  </a:lnTo>
                  <a:close/>
                </a:path>
              </a:pathLst>
            </a:custGeom>
            <a:solidFill>
              <a:srgbClr val="D8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222;p41">
              <a:extLst>
                <a:ext uri="{FF2B5EF4-FFF2-40B4-BE49-F238E27FC236}">
                  <a16:creationId xmlns:a16="http://schemas.microsoft.com/office/drawing/2014/main" id="{E0419FC8-3EA6-4D6D-A603-78C61A187BC6}"/>
                </a:ext>
              </a:extLst>
            </p:cNvPr>
            <p:cNvSpPr/>
            <p:nvPr/>
          </p:nvSpPr>
          <p:spPr>
            <a:xfrm>
              <a:off x="10213156" y="7891661"/>
              <a:ext cx="787940" cy="138520"/>
            </a:xfrm>
            <a:custGeom>
              <a:avLst/>
              <a:gdLst/>
              <a:ahLst/>
              <a:cxnLst/>
              <a:rect l="l" t="t" r="r" b="b"/>
              <a:pathLst>
                <a:path w="34158" h="6005" extrusionOk="0">
                  <a:moveTo>
                    <a:pt x="3036" y="0"/>
                  </a:moveTo>
                  <a:cubicBezTo>
                    <a:pt x="1401" y="0"/>
                    <a:pt x="0" y="1335"/>
                    <a:pt x="0" y="3003"/>
                  </a:cubicBezTo>
                  <a:cubicBezTo>
                    <a:pt x="0" y="4637"/>
                    <a:pt x="1368" y="6005"/>
                    <a:pt x="3036" y="6005"/>
                  </a:cubicBezTo>
                  <a:lnTo>
                    <a:pt x="31156" y="6005"/>
                  </a:lnTo>
                  <a:cubicBezTo>
                    <a:pt x="32824" y="6005"/>
                    <a:pt x="34158" y="4670"/>
                    <a:pt x="34158" y="3003"/>
                  </a:cubicBezTo>
                  <a:cubicBezTo>
                    <a:pt x="34158" y="1401"/>
                    <a:pt x="32824" y="0"/>
                    <a:pt x="31156" y="0"/>
                  </a:cubicBezTo>
                  <a:close/>
                </a:path>
              </a:pathLst>
            </a:custGeom>
            <a:solidFill>
              <a:srgbClr val="D3E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223;p41">
              <a:extLst>
                <a:ext uri="{FF2B5EF4-FFF2-40B4-BE49-F238E27FC236}">
                  <a16:creationId xmlns:a16="http://schemas.microsoft.com/office/drawing/2014/main" id="{908D940F-5EB9-471B-81D9-01BB9D097962}"/>
                </a:ext>
              </a:extLst>
            </p:cNvPr>
            <p:cNvSpPr/>
            <p:nvPr/>
          </p:nvSpPr>
          <p:spPr>
            <a:xfrm>
              <a:off x="10394741" y="8949082"/>
              <a:ext cx="427072" cy="276741"/>
            </a:xfrm>
            <a:custGeom>
              <a:avLst/>
              <a:gdLst/>
              <a:ahLst/>
              <a:cxnLst/>
              <a:rect l="l" t="t" r="r" b="b"/>
              <a:pathLst>
                <a:path w="18514" h="11997" extrusionOk="0">
                  <a:moveTo>
                    <a:pt x="5423" y="1"/>
                  </a:moveTo>
                  <a:cubicBezTo>
                    <a:pt x="4349" y="1"/>
                    <a:pt x="3242" y="412"/>
                    <a:pt x="2369" y="1057"/>
                  </a:cubicBezTo>
                  <a:cubicBezTo>
                    <a:pt x="1401" y="1757"/>
                    <a:pt x="668" y="2725"/>
                    <a:pt x="0" y="3725"/>
                  </a:cubicBezTo>
                  <a:lnTo>
                    <a:pt x="0" y="6161"/>
                  </a:lnTo>
                  <a:cubicBezTo>
                    <a:pt x="1668" y="8162"/>
                    <a:pt x="3103" y="9930"/>
                    <a:pt x="5604" y="10997"/>
                  </a:cubicBezTo>
                  <a:cubicBezTo>
                    <a:pt x="7162" y="11637"/>
                    <a:pt x="9019" y="11996"/>
                    <a:pt x="10827" y="11996"/>
                  </a:cubicBezTo>
                  <a:cubicBezTo>
                    <a:pt x="14208" y="11996"/>
                    <a:pt x="17419" y="10738"/>
                    <a:pt x="18180" y="7695"/>
                  </a:cubicBezTo>
                  <a:cubicBezTo>
                    <a:pt x="18514" y="6261"/>
                    <a:pt x="18080" y="4760"/>
                    <a:pt x="17179" y="3725"/>
                  </a:cubicBezTo>
                  <a:cubicBezTo>
                    <a:pt x="16369" y="2860"/>
                    <a:pt x="15209" y="2368"/>
                    <a:pt x="14049" y="2368"/>
                  </a:cubicBezTo>
                  <a:cubicBezTo>
                    <a:pt x="13824" y="2368"/>
                    <a:pt x="13599" y="2387"/>
                    <a:pt x="13377" y="2425"/>
                  </a:cubicBezTo>
                  <a:cubicBezTo>
                    <a:pt x="12564" y="2570"/>
                    <a:pt x="11802" y="2917"/>
                    <a:pt x="11025" y="2917"/>
                  </a:cubicBezTo>
                  <a:cubicBezTo>
                    <a:pt x="10908" y="2917"/>
                    <a:pt x="10792" y="2909"/>
                    <a:pt x="10675" y="2892"/>
                  </a:cubicBezTo>
                  <a:cubicBezTo>
                    <a:pt x="9274" y="2691"/>
                    <a:pt x="8506" y="1190"/>
                    <a:pt x="7272" y="490"/>
                  </a:cubicBezTo>
                  <a:cubicBezTo>
                    <a:pt x="6707" y="151"/>
                    <a:pt x="6071" y="1"/>
                    <a:pt x="5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224;p41">
              <a:extLst>
                <a:ext uri="{FF2B5EF4-FFF2-40B4-BE49-F238E27FC236}">
                  <a16:creationId xmlns:a16="http://schemas.microsoft.com/office/drawing/2014/main" id="{49BA2035-10E3-4B48-BAEB-E2017F7D5B64}"/>
                </a:ext>
              </a:extLst>
            </p:cNvPr>
            <p:cNvSpPr/>
            <p:nvPr/>
          </p:nvSpPr>
          <p:spPr>
            <a:xfrm>
              <a:off x="10393195" y="9010949"/>
              <a:ext cx="427072" cy="849714"/>
            </a:xfrm>
            <a:custGeom>
              <a:avLst/>
              <a:gdLst/>
              <a:ahLst/>
              <a:cxnLst/>
              <a:rect l="l" t="t" r="r" b="b"/>
              <a:pathLst>
                <a:path w="18514" h="36836" extrusionOk="0">
                  <a:moveTo>
                    <a:pt x="1246" y="0"/>
                  </a:moveTo>
                  <a:cubicBezTo>
                    <a:pt x="831" y="0"/>
                    <a:pt x="411" y="69"/>
                    <a:pt x="1" y="176"/>
                  </a:cubicBezTo>
                  <a:lnTo>
                    <a:pt x="1" y="27562"/>
                  </a:lnTo>
                  <a:cubicBezTo>
                    <a:pt x="1" y="32666"/>
                    <a:pt x="4170" y="36836"/>
                    <a:pt x="9274" y="36836"/>
                  </a:cubicBezTo>
                  <a:cubicBezTo>
                    <a:pt x="14411" y="36836"/>
                    <a:pt x="18514" y="32699"/>
                    <a:pt x="18514" y="27562"/>
                  </a:cubicBezTo>
                  <a:lnTo>
                    <a:pt x="18514" y="977"/>
                  </a:lnTo>
                  <a:cubicBezTo>
                    <a:pt x="17958" y="835"/>
                    <a:pt x="17377" y="763"/>
                    <a:pt x="16795" y="763"/>
                  </a:cubicBezTo>
                  <a:cubicBezTo>
                    <a:pt x="15874" y="763"/>
                    <a:pt x="14948" y="943"/>
                    <a:pt x="14111" y="1310"/>
                  </a:cubicBezTo>
                  <a:cubicBezTo>
                    <a:pt x="12158" y="2109"/>
                    <a:pt x="10363" y="3800"/>
                    <a:pt x="8353" y="3800"/>
                  </a:cubicBezTo>
                  <a:cubicBezTo>
                    <a:pt x="8097" y="3800"/>
                    <a:pt x="7837" y="3772"/>
                    <a:pt x="7573" y="3712"/>
                  </a:cubicBezTo>
                  <a:cubicBezTo>
                    <a:pt x="5471" y="3212"/>
                    <a:pt x="4337" y="843"/>
                    <a:pt x="2302" y="176"/>
                  </a:cubicBezTo>
                  <a:cubicBezTo>
                    <a:pt x="1961" y="52"/>
                    <a:pt x="1606" y="0"/>
                    <a:pt x="1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225;p41">
              <a:extLst>
                <a:ext uri="{FF2B5EF4-FFF2-40B4-BE49-F238E27FC236}">
                  <a16:creationId xmlns:a16="http://schemas.microsoft.com/office/drawing/2014/main" id="{4504A414-0301-4F38-81AE-123052F27381}"/>
                </a:ext>
              </a:extLst>
            </p:cNvPr>
            <p:cNvSpPr/>
            <p:nvPr/>
          </p:nvSpPr>
          <p:spPr>
            <a:xfrm>
              <a:off x="10458614" y="9170436"/>
              <a:ext cx="103896" cy="103896"/>
            </a:xfrm>
            <a:custGeom>
              <a:avLst/>
              <a:gdLst/>
              <a:ahLst/>
              <a:cxnLst/>
              <a:rect l="l" t="t" r="r" b="b"/>
              <a:pathLst>
                <a:path w="4504" h="4504" extrusionOk="0">
                  <a:moveTo>
                    <a:pt x="2268" y="0"/>
                  </a:moveTo>
                  <a:cubicBezTo>
                    <a:pt x="1001" y="0"/>
                    <a:pt x="0" y="1001"/>
                    <a:pt x="0" y="2269"/>
                  </a:cubicBezTo>
                  <a:cubicBezTo>
                    <a:pt x="0" y="3503"/>
                    <a:pt x="1001" y="4504"/>
                    <a:pt x="2268" y="4504"/>
                  </a:cubicBezTo>
                  <a:cubicBezTo>
                    <a:pt x="3503" y="4504"/>
                    <a:pt x="4503" y="3503"/>
                    <a:pt x="4503" y="2269"/>
                  </a:cubicBezTo>
                  <a:cubicBezTo>
                    <a:pt x="4503" y="1001"/>
                    <a:pt x="3503" y="0"/>
                    <a:pt x="22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226;p41">
              <a:extLst>
                <a:ext uri="{FF2B5EF4-FFF2-40B4-BE49-F238E27FC236}">
                  <a16:creationId xmlns:a16="http://schemas.microsoft.com/office/drawing/2014/main" id="{060B44DD-A7D4-4424-B428-C9BA9FFBF632}"/>
                </a:ext>
              </a:extLst>
            </p:cNvPr>
            <p:cNvSpPr/>
            <p:nvPr/>
          </p:nvSpPr>
          <p:spPr>
            <a:xfrm>
              <a:off x="10438591" y="8671744"/>
              <a:ext cx="103896" cy="103965"/>
            </a:xfrm>
            <a:custGeom>
              <a:avLst/>
              <a:gdLst/>
              <a:ahLst/>
              <a:cxnLst/>
              <a:rect l="l" t="t" r="r" b="b"/>
              <a:pathLst>
                <a:path w="4504" h="4507" extrusionOk="0">
                  <a:moveTo>
                    <a:pt x="2376" y="1"/>
                  </a:moveTo>
                  <a:cubicBezTo>
                    <a:pt x="2340" y="1"/>
                    <a:pt x="2305" y="2"/>
                    <a:pt x="2269" y="4"/>
                  </a:cubicBezTo>
                  <a:cubicBezTo>
                    <a:pt x="1001" y="4"/>
                    <a:pt x="1" y="1005"/>
                    <a:pt x="1" y="2239"/>
                  </a:cubicBezTo>
                  <a:cubicBezTo>
                    <a:pt x="1" y="3506"/>
                    <a:pt x="1001" y="4507"/>
                    <a:pt x="2269" y="4507"/>
                  </a:cubicBezTo>
                  <a:cubicBezTo>
                    <a:pt x="3503" y="4507"/>
                    <a:pt x="4504" y="3506"/>
                    <a:pt x="4504" y="2239"/>
                  </a:cubicBezTo>
                  <a:cubicBezTo>
                    <a:pt x="4504" y="1041"/>
                    <a:pt x="3531" y="1"/>
                    <a:pt x="23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227;p41">
              <a:extLst>
                <a:ext uri="{FF2B5EF4-FFF2-40B4-BE49-F238E27FC236}">
                  <a16:creationId xmlns:a16="http://schemas.microsoft.com/office/drawing/2014/main" id="{2A574BF2-199B-479F-A4B2-AD085DAE3629}"/>
                </a:ext>
              </a:extLst>
            </p:cNvPr>
            <p:cNvSpPr/>
            <p:nvPr/>
          </p:nvSpPr>
          <p:spPr>
            <a:xfrm>
              <a:off x="10526316" y="9646729"/>
              <a:ext cx="73124" cy="73124"/>
            </a:xfrm>
            <a:custGeom>
              <a:avLst/>
              <a:gdLst/>
              <a:ahLst/>
              <a:cxnLst/>
              <a:rect l="l" t="t" r="r" b="b"/>
              <a:pathLst>
                <a:path w="3170" h="3170" extrusionOk="0">
                  <a:moveTo>
                    <a:pt x="1568" y="0"/>
                  </a:moveTo>
                  <a:cubicBezTo>
                    <a:pt x="701" y="0"/>
                    <a:pt x="0" y="701"/>
                    <a:pt x="0" y="1568"/>
                  </a:cubicBezTo>
                  <a:cubicBezTo>
                    <a:pt x="0" y="2469"/>
                    <a:pt x="701" y="3169"/>
                    <a:pt x="1568" y="3169"/>
                  </a:cubicBezTo>
                  <a:cubicBezTo>
                    <a:pt x="2436" y="3169"/>
                    <a:pt x="3169" y="2469"/>
                    <a:pt x="3169" y="1568"/>
                  </a:cubicBezTo>
                  <a:cubicBezTo>
                    <a:pt x="3169" y="701"/>
                    <a:pt x="2436" y="0"/>
                    <a:pt x="15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28;p41">
              <a:extLst>
                <a:ext uri="{FF2B5EF4-FFF2-40B4-BE49-F238E27FC236}">
                  <a16:creationId xmlns:a16="http://schemas.microsoft.com/office/drawing/2014/main" id="{B9DC5421-98BF-4505-8721-AF0D7B7106E9}"/>
                </a:ext>
              </a:extLst>
            </p:cNvPr>
            <p:cNvSpPr/>
            <p:nvPr/>
          </p:nvSpPr>
          <p:spPr>
            <a:xfrm>
              <a:off x="10693276" y="8808787"/>
              <a:ext cx="73124" cy="73124"/>
            </a:xfrm>
            <a:custGeom>
              <a:avLst/>
              <a:gdLst/>
              <a:ahLst/>
              <a:cxnLst/>
              <a:rect l="l" t="t" r="r" b="b"/>
              <a:pathLst>
                <a:path w="3170" h="3170" extrusionOk="0">
                  <a:moveTo>
                    <a:pt x="1602" y="0"/>
                  </a:moveTo>
                  <a:cubicBezTo>
                    <a:pt x="735" y="0"/>
                    <a:pt x="1" y="734"/>
                    <a:pt x="1" y="1602"/>
                  </a:cubicBezTo>
                  <a:cubicBezTo>
                    <a:pt x="1" y="2469"/>
                    <a:pt x="735" y="3169"/>
                    <a:pt x="1602" y="3169"/>
                  </a:cubicBezTo>
                  <a:cubicBezTo>
                    <a:pt x="2469" y="3169"/>
                    <a:pt x="3170" y="2469"/>
                    <a:pt x="3170" y="1602"/>
                  </a:cubicBezTo>
                  <a:cubicBezTo>
                    <a:pt x="3170" y="734"/>
                    <a:pt x="2469" y="0"/>
                    <a:pt x="1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29;p41">
              <a:extLst>
                <a:ext uri="{FF2B5EF4-FFF2-40B4-BE49-F238E27FC236}">
                  <a16:creationId xmlns:a16="http://schemas.microsoft.com/office/drawing/2014/main" id="{99325E57-B192-47D1-B733-5BFC5563F283}"/>
                </a:ext>
              </a:extLst>
            </p:cNvPr>
            <p:cNvSpPr/>
            <p:nvPr/>
          </p:nvSpPr>
          <p:spPr>
            <a:xfrm>
              <a:off x="10622506" y="8547157"/>
              <a:ext cx="73101" cy="73124"/>
            </a:xfrm>
            <a:custGeom>
              <a:avLst/>
              <a:gdLst/>
              <a:ahLst/>
              <a:cxnLst/>
              <a:rect l="l" t="t" r="r" b="b"/>
              <a:pathLst>
                <a:path w="3169" h="3170" extrusionOk="0">
                  <a:moveTo>
                    <a:pt x="1568" y="1"/>
                  </a:moveTo>
                  <a:cubicBezTo>
                    <a:pt x="701" y="1"/>
                    <a:pt x="0" y="735"/>
                    <a:pt x="0" y="1602"/>
                  </a:cubicBezTo>
                  <a:cubicBezTo>
                    <a:pt x="0" y="2469"/>
                    <a:pt x="701" y="3170"/>
                    <a:pt x="1568" y="3170"/>
                  </a:cubicBezTo>
                  <a:cubicBezTo>
                    <a:pt x="2435" y="3170"/>
                    <a:pt x="3169" y="2469"/>
                    <a:pt x="3169" y="1602"/>
                  </a:cubicBezTo>
                  <a:cubicBezTo>
                    <a:pt x="3169" y="735"/>
                    <a:pt x="2435" y="1"/>
                    <a:pt x="1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30;p41">
              <a:extLst>
                <a:ext uri="{FF2B5EF4-FFF2-40B4-BE49-F238E27FC236}">
                  <a16:creationId xmlns:a16="http://schemas.microsoft.com/office/drawing/2014/main" id="{BA866E87-7119-4D1E-90B9-1504FFB5115E}"/>
                </a:ext>
              </a:extLst>
            </p:cNvPr>
            <p:cNvSpPr/>
            <p:nvPr/>
          </p:nvSpPr>
          <p:spPr>
            <a:xfrm>
              <a:off x="10570951" y="9377603"/>
              <a:ext cx="175451" cy="159881"/>
            </a:xfrm>
            <a:custGeom>
              <a:avLst/>
              <a:gdLst/>
              <a:ahLst/>
              <a:cxnLst/>
              <a:rect l="l" t="t" r="r" b="b"/>
              <a:pathLst>
                <a:path w="7606" h="6931" extrusionOk="0">
                  <a:moveTo>
                    <a:pt x="3803" y="1"/>
                  </a:moveTo>
                  <a:cubicBezTo>
                    <a:pt x="2919" y="1"/>
                    <a:pt x="2035" y="343"/>
                    <a:pt x="1368" y="1026"/>
                  </a:cubicBezTo>
                  <a:cubicBezTo>
                    <a:pt x="0" y="2361"/>
                    <a:pt x="0" y="4562"/>
                    <a:pt x="1368" y="5930"/>
                  </a:cubicBezTo>
                  <a:cubicBezTo>
                    <a:pt x="2035" y="6597"/>
                    <a:pt x="2919" y="6931"/>
                    <a:pt x="3803" y="6931"/>
                  </a:cubicBezTo>
                  <a:cubicBezTo>
                    <a:pt x="4687" y="6931"/>
                    <a:pt x="5571" y="6597"/>
                    <a:pt x="6238" y="5930"/>
                  </a:cubicBezTo>
                  <a:cubicBezTo>
                    <a:pt x="7606" y="4562"/>
                    <a:pt x="7606" y="2361"/>
                    <a:pt x="6238" y="1026"/>
                  </a:cubicBezTo>
                  <a:cubicBezTo>
                    <a:pt x="5571" y="343"/>
                    <a:pt x="4687" y="1"/>
                    <a:pt x="38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231;p41">
              <a:extLst>
                <a:ext uri="{FF2B5EF4-FFF2-40B4-BE49-F238E27FC236}">
                  <a16:creationId xmlns:a16="http://schemas.microsoft.com/office/drawing/2014/main" id="{BD019475-5648-4976-AFA9-117CF1BD6524}"/>
                </a:ext>
              </a:extLst>
            </p:cNvPr>
            <p:cNvSpPr/>
            <p:nvPr/>
          </p:nvSpPr>
          <p:spPr>
            <a:xfrm>
              <a:off x="11277315" y="8497148"/>
              <a:ext cx="564023" cy="1431246"/>
            </a:xfrm>
            <a:custGeom>
              <a:avLst/>
              <a:gdLst/>
              <a:ahLst/>
              <a:cxnLst/>
              <a:rect l="l" t="t" r="r" b="b"/>
              <a:pathLst>
                <a:path w="24451" h="62046" extrusionOk="0">
                  <a:moveTo>
                    <a:pt x="0" y="1"/>
                  </a:moveTo>
                  <a:lnTo>
                    <a:pt x="0" y="49836"/>
                  </a:lnTo>
                  <a:cubicBezTo>
                    <a:pt x="0" y="56608"/>
                    <a:pt x="5471" y="62045"/>
                    <a:pt x="12209" y="62045"/>
                  </a:cubicBezTo>
                  <a:cubicBezTo>
                    <a:pt x="18980" y="62045"/>
                    <a:pt x="24451" y="56608"/>
                    <a:pt x="24451" y="49836"/>
                  </a:cubicBezTo>
                  <a:lnTo>
                    <a:pt x="24451" y="1"/>
                  </a:lnTo>
                  <a:close/>
                </a:path>
              </a:pathLst>
            </a:custGeom>
            <a:solidFill>
              <a:srgbClr val="D8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232;p41">
              <a:extLst>
                <a:ext uri="{FF2B5EF4-FFF2-40B4-BE49-F238E27FC236}">
                  <a16:creationId xmlns:a16="http://schemas.microsoft.com/office/drawing/2014/main" id="{80CFDCBE-3847-4409-91FD-5E4F72715044}"/>
                </a:ext>
              </a:extLst>
            </p:cNvPr>
            <p:cNvSpPr/>
            <p:nvPr/>
          </p:nvSpPr>
          <p:spPr>
            <a:xfrm>
              <a:off x="11277319" y="8032399"/>
              <a:ext cx="564023" cy="1895971"/>
            </a:xfrm>
            <a:custGeom>
              <a:avLst/>
              <a:gdLst/>
              <a:ahLst/>
              <a:cxnLst/>
              <a:rect l="l" t="t" r="r" b="b"/>
              <a:pathLst>
                <a:path w="24451" h="62046" extrusionOk="0">
                  <a:moveTo>
                    <a:pt x="0" y="1"/>
                  </a:moveTo>
                  <a:lnTo>
                    <a:pt x="0" y="49836"/>
                  </a:lnTo>
                  <a:cubicBezTo>
                    <a:pt x="0" y="56608"/>
                    <a:pt x="5471" y="62045"/>
                    <a:pt x="12209" y="62045"/>
                  </a:cubicBezTo>
                  <a:cubicBezTo>
                    <a:pt x="18980" y="62045"/>
                    <a:pt x="24451" y="56608"/>
                    <a:pt x="24451" y="49836"/>
                  </a:cubicBezTo>
                  <a:lnTo>
                    <a:pt x="24451" y="1"/>
                  </a:lnTo>
                  <a:close/>
                </a:path>
              </a:pathLst>
            </a:custGeom>
            <a:solidFill>
              <a:srgbClr val="D8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233;p41">
              <a:extLst>
                <a:ext uri="{FF2B5EF4-FFF2-40B4-BE49-F238E27FC236}">
                  <a16:creationId xmlns:a16="http://schemas.microsoft.com/office/drawing/2014/main" id="{D1F5D4CE-E0C0-430A-845E-D5E1FB79ECC2}"/>
                </a:ext>
              </a:extLst>
            </p:cNvPr>
            <p:cNvSpPr/>
            <p:nvPr/>
          </p:nvSpPr>
          <p:spPr>
            <a:xfrm>
              <a:off x="11345778" y="9146400"/>
              <a:ext cx="427072" cy="276395"/>
            </a:xfrm>
            <a:custGeom>
              <a:avLst/>
              <a:gdLst/>
              <a:ahLst/>
              <a:cxnLst/>
              <a:rect l="l" t="t" r="r" b="b"/>
              <a:pathLst>
                <a:path w="18514" h="11982" extrusionOk="0">
                  <a:moveTo>
                    <a:pt x="5448" y="1"/>
                  </a:moveTo>
                  <a:cubicBezTo>
                    <a:pt x="4374" y="1"/>
                    <a:pt x="3262" y="399"/>
                    <a:pt x="2369" y="1042"/>
                  </a:cubicBezTo>
                  <a:cubicBezTo>
                    <a:pt x="1402" y="1776"/>
                    <a:pt x="668" y="2710"/>
                    <a:pt x="1" y="3711"/>
                  </a:cubicBezTo>
                  <a:lnTo>
                    <a:pt x="1" y="6146"/>
                  </a:lnTo>
                  <a:cubicBezTo>
                    <a:pt x="1669" y="8147"/>
                    <a:pt x="3136" y="9949"/>
                    <a:pt x="5638" y="10983"/>
                  </a:cubicBezTo>
                  <a:cubicBezTo>
                    <a:pt x="7184" y="11622"/>
                    <a:pt x="9033" y="11982"/>
                    <a:pt x="10837" y="11982"/>
                  </a:cubicBezTo>
                  <a:cubicBezTo>
                    <a:pt x="14209" y="11982"/>
                    <a:pt x="17420" y="10723"/>
                    <a:pt x="18180" y="7680"/>
                  </a:cubicBezTo>
                  <a:cubicBezTo>
                    <a:pt x="18514" y="6279"/>
                    <a:pt x="18147" y="4712"/>
                    <a:pt x="17180" y="3711"/>
                  </a:cubicBezTo>
                  <a:cubicBezTo>
                    <a:pt x="16385" y="2862"/>
                    <a:pt x="15253" y="2372"/>
                    <a:pt x="14117" y="2372"/>
                  </a:cubicBezTo>
                  <a:cubicBezTo>
                    <a:pt x="13869" y="2372"/>
                    <a:pt x="13622" y="2396"/>
                    <a:pt x="13377" y="2443"/>
                  </a:cubicBezTo>
                  <a:cubicBezTo>
                    <a:pt x="12601" y="2587"/>
                    <a:pt x="11826" y="2904"/>
                    <a:pt x="11050" y="2904"/>
                  </a:cubicBezTo>
                  <a:cubicBezTo>
                    <a:pt x="10925" y="2904"/>
                    <a:pt x="10800" y="2896"/>
                    <a:pt x="10675" y="2877"/>
                  </a:cubicBezTo>
                  <a:cubicBezTo>
                    <a:pt x="9307" y="2677"/>
                    <a:pt x="8507" y="1176"/>
                    <a:pt x="7306" y="475"/>
                  </a:cubicBezTo>
                  <a:cubicBezTo>
                    <a:pt x="6739" y="148"/>
                    <a:pt x="6100" y="1"/>
                    <a:pt x="5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234;p41">
              <a:extLst>
                <a:ext uri="{FF2B5EF4-FFF2-40B4-BE49-F238E27FC236}">
                  <a16:creationId xmlns:a16="http://schemas.microsoft.com/office/drawing/2014/main" id="{8EB73D31-4509-4613-9177-4E74434C6548}"/>
                </a:ext>
              </a:extLst>
            </p:cNvPr>
            <p:cNvSpPr/>
            <p:nvPr/>
          </p:nvSpPr>
          <p:spPr>
            <a:xfrm>
              <a:off x="11345778" y="9194057"/>
              <a:ext cx="427072" cy="666605"/>
            </a:xfrm>
            <a:custGeom>
              <a:avLst/>
              <a:gdLst/>
              <a:ahLst/>
              <a:cxnLst/>
              <a:rect l="l" t="t" r="r" b="b"/>
              <a:pathLst>
                <a:path w="18514" h="28898" extrusionOk="0">
                  <a:moveTo>
                    <a:pt x="1857" y="0"/>
                  </a:moveTo>
                  <a:cubicBezTo>
                    <a:pt x="1349" y="0"/>
                    <a:pt x="842" y="82"/>
                    <a:pt x="368" y="244"/>
                  </a:cubicBezTo>
                  <a:cubicBezTo>
                    <a:pt x="234" y="277"/>
                    <a:pt x="134" y="311"/>
                    <a:pt x="1" y="411"/>
                  </a:cubicBezTo>
                  <a:lnTo>
                    <a:pt x="1" y="19624"/>
                  </a:lnTo>
                  <a:cubicBezTo>
                    <a:pt x="1" y="24728"/>
                    <a:pt x="4170" y="28898"/>
                    <a:pt x="9241" y="28898"/>
                  </a:cubicBezTo>
                  <a:cubicBezTo>
                    <a:pt x="14344" y="28898"/>
                    <a:pt x="18514" y="24728"/>
                    <a:pt x="18514" y="19624"/>
                  </a:cubicBezTo>
                  <a:lnTo>
                    <a:pt x="18514" y="1311"/>
                  </a:lnTo>
                  <a:cubicBezTo>
                    <a:pt x="18062" y="1184"/>
                    <a:pt x="17590" y="1121"/>
                    <a:pt x="17117" y="1121"/>
                  </a:cubicBezTo>
                  <a:cubicBezTo>
                    <a:pt x="16229" y="1121"/>
                    <a:pt x="15340" y="1343"/>
                    <a:pt x="14578" y="1778"/>
                  </a:cubicBezTo>
                  <a:cubicBezTo>
                    <a:pt x="12887" y="2735"/>
                    <a:pt x="11502" y="4760"/>
                    <a:pt x="9604" y="4760"/>
                  </a:cubicBezTo>
                  <a:cubicBezTo>
                    <a:pt x="9517" y="4760"/>
                    <a:pt x="9430" y="4756"/>
                    <a:pt x="9341" y="4747"/>
                  </a:cubicBezTo>
                  <a:cubicBezTo>
                    <a:pt x="7239" y="4580"/>
                    <a:pt x="6239" y="2112"/>
                    <a:pt x="4537" y="878"/>
                  </a:cubicBezTo>
                  <a:cubicBezTo>
                    <a:pt x="3775" y="290"/>
                    <a:pt x="2813" y="0"/>
                    <a:pt x="1857" y="0"/>
                  </a:cubicBezTo>
                  <a:close/>
                </a:path>
              </a:pathLst>
            </a:custGeom>
            <a:solidFill>
              <a:srgbClr val="ED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235;p41">
              <a:extLst>
                <a:ext uri="{FF2B5EF4-FFF2-40B4-BE49-F238E27FC236}">
                  <a16:creationId xmlns:a16="http://schemas.microsoft.com/office/drawing/2014/main" id="{AD6B0B4D-A8E7-4A05-BACC-3936473942C9}"/>
                </a:ext>
              </a:extLst>
            </p:cNvPr>
            <p:cNvSpPr/>
            <p:nvPr/>
          </p:nvSpPr>
          <p:spPr>
            <a:xfrm>
              <a:off x="11165739" y="7891661"/>
              <a:ext cx="787940" cy="138520"/>
            </a:xfrm>
            <a:custGeom>
              <a:avLst/>
              <a:gdLst/>
              <a:ahLst/>
              <a:cxnLst/>
              <a:rect l="l" t="t" r="r" b="b"/>
              <a:pathLst>
                <a:path w="34158" h="6005" extrusionOk="0">
                  <a:moveTo>
                    <a:pt x="3002" y="0"/>
                  </a:moveTo>
                  <a:cubicBezTo>
                    <a:pt x="1368" y="0"/>
                    <a:pt x="0" y="1335"/>
                    <a:pt x="0" y="3003"/>
                  </a:cubicBezTo>
                  <a:cubicBezTo>
                    <a:pt x="0" y="4637"/>
                    <a:pt x="1335" y="6005"/>
                    <a:pt x="3002" y="6005"/>
                  </a:cubicBezTo>
                  <a:lnTo>
                    <a:pt x="31156" y="6005"/>
                  </a:lnTo>
                  <a:cubicBezTo>
                    <a:pt x="32790" y="6005"/>
                    <a:pt x="34158" y="4670"/>
                    <a:pt x="34158" y="3003"/>
                  </a:cubicBezTo>
                  <a:cubicBezTo>
                    <a:pt x="34158" y="1401"/>
                    <a:pt x="32824" y="0"/>
                    <a:pt x="31156" y="0"/>
                  </a:cubicBezTo>
                  <a:close/>
                </a:path>
              </a:pathLst>
            </a:custGeom>
            <a:solidFill>
              <a:srgbClr val="D3E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36;p41">
              <a:extLst>
                <a:ext uri="{FF2B5EF4-FFF2-40B4-BE49-F238E27FC236}">
                  <a16:creationId xmlns:a16="http://schemas.microsoft.com/office/drawing/2014/main" id="{B0E8509A-D9A6-4D3B-A01B-C751EE4A6BD6}"/>
                </a:ext>
              </a:extLst>
            </p:cNvPr>
            <p:cNvSpPr/>
            <p:nvPr/>
          </p:nvSpPr>
          <p:spPr>
            <a:xfrm>
              <a:off x="11389652" y="9335875"/>
              <a:ext cx="103896" cy="103896"/>
            </a:xfrm>
            <a:custGeom>
              <a:avLst/>
              <a:gdLst/>
              <a:ahLst/>
              <a:cxnLst/>
              <a:rect l="l" t="t" r="r" b="b"/>
              <a:pathLst>
                <a:path w="4504" h="4504" extrusionOk="0">
                  <a:moveTo>
                    <a:pt x="2268" y="0"/>
                  </a:moveTo>
                  <a:cubicBezTo>
                    <a:pt x="1001" y="0"/>
                    <a:pt x="0" y="1001"/>
                    <a:pt x="0" y="2268"/>
                  </a:cubicBezTo>
                  <a:cubicBezTo>
                    <a:pt x="0" y="3503"/>
                    <a:pt x="1001" y="4503"/>
                    <a:pt x="2268" y="4503"/>
                  </a:cubicBezTo>
                  <a:cubicBezTo>
                    <a:pt x="3503" y="4503"/>
                    <a:pt x="4503" y="3503"/>
                    <a:pt x="4503" y="2268"/>
                  </a:cubicBezTo>
                  <a:cubicBezTo>
                    <a:pt x="4503" y="1068"/>
                    <a:pt x="3503" y="0"/>
                    <a:pt x="22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37;p41">
              <a:extLst>
                <a:ext uri="{FF2B5EF4-FFF2-40B4-BE49-F238E27FC236}">
                  <a16:creationId xmlns:a16="http://schemas.microsoft.com/office/drawing/2014/main" id="{7F9EA8EC-68A5-4F9D-9E87-E8FAAF45F450}"/>
                </a:ext>
              </a:extLst>
            </p:cNvPr>
            <p:cNvSpPr/>
            <p:nvPr/>
          </p:nvSpPr>
          <p:spPr>
            <a:xfrm>
              <a:off x="11620485" y="8807241"/>
              <a:ext cx="103896" cy="103896"/>
            </a:xfrm>
            <a:custGeom>
              <a:avLst/>
              <a:gdLst/>
              <a:ahLst/>
              <a:cxnLst/>
              <a:rect l="l" t="t" r="r" b="b"/>
              <a:pathLst>
                <a:path w="4504" h="4504" extrusionOk="0">
                  <a:moveTo>
                    <a:pt x="2269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503"/>
                    <a:pt x="1001" y="4504"/>
                    <a:pt x="2269" y="4504"/>
                  </a:cubicBezTo>
                  <a:cubicBezTo>
                    <a:pt x="3503" y="4504"/>
                    <a:pt x="4504" y="3503"/>
                    <a:pt x="4504" y="2236"/>
                  </a:cubicBezTo>
                  <a:cubicBezTo>
                    <a:pt x="4504" y="1001"/>
                    <a:pt x="3503" y="1"/>
                    <a:pt x="2269" y="1"/>
                  </a:cubicBezTo>
                  <a:close/>
                </a:path>
              </a:pathLst>
            </a:custGeom>
            <a:solidFill>
              <a:srgbClr val="ED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238;p41">
              <a:extLst>
                <a:ext uri="{FF2B5EF4-FFF2-40B4-BE49-F238E27FC236}">
                  <a16:creationId xmlns:a16="http://schemas.microsoft.com/office/drawing/2014/main" id="{8377F506-C6B6-431F-91AE-FBB428385719}"/>
                </a:ext>
              </a:extLst>
            </p:cNvPr>
            <p:cNvSpPr/>
            <p:nvPr/>
          </p:nvSpPr>
          <p:spPr>
            <a:xfrm>
              <a:off x="11478138" y="9699830"/>
              <a:ext cx="73124" cy="73101"/>
            </a:xfrm>
            <a:custGeom>
              <a:avLst/>
              <a:gdLst/>
              <a:ahLst/>
              <a:cxnLst/>
              <a:rect l="l" t="t" r="r" b="b"/>
              <a:pathLst>
                <a:path w="3170" h="3169" extrusionOk="0">
                  <a:moveTo>
                    <a:pt x="1601" y="0"/>
                  </a:moveTo>
                  <a:cubicBezTo>
                    <a:pt x="734" y="0"/>
                    <a:pt x="0" y="701"/>
                    <a:pt x="0" y="1568"/>
                  </a:cubicBezTo>
                  <a:cubicBezTo>
                    <a:pt x="0" y="2435"/>
                    <a:pt x="734" y="3169"/>
                    <a:pt x="1601" y="3169"/>
                  </a:cubicBezTo>
                  <a:cubicBezTo>
                    <a:pt x="2469" y="3169"/>
                    <a:pt x="3169" y="2435"/>
                    <a:pt x="3169" y="1568"/>
                  </a:cubicBezTo>
                  <a:cubicBezTo>
                    <a:pt x="3169" y="701"/>
                    <a:pt x="2469" y="0"/>
                    <a:pt x="16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239;p41">
              <a:extLst>
                <a:ext uri="{FF2B5EF4-FFF2-40B4-BE49-F238E27FC236}">
                  <a16:creationId xmlns:a16="http://schemas.microsoft.com/office/drawing/2014/main" id="{C5C3E46E-B303-4A7F-BA8F-1F3154B38A0C}"/>
                </a:ext>
              </a:extLst>
            </p:cNvPr>
            <p:cNvSpPr/>
            <p:nvPr/>
          </p:nvSpPr>
          <p:spPr>
            <a:xfrm>
              <a:off x="11420423" y="8975748"/>
              <a:ext cx="73124" cy="73124"/>
            </a:xfrm>
            <a:custGeom>
              <a:avLst/>
              <a:gdLst/>
              <a:ahLst/>
              <a:cxnLst/>
              <a:rect l="l" t="t" r="r" b="b"/>
              <a:pathLst>
                <a:path w="3170" h="3170" extrusionOk="0">
                  <a:moveTo>
                    <a:pt x="1602" y="1"/>
                  </a:moveTo>
                  <a:cubicBezTo>
                    <a:pt x="734" y="1"/>
                    <a:pt x="0" y="701"/>
                    <a:pt x="0" y="1569"/>
                  </a:cubicBezTo>
                  <a:cubicBezTo>
                    <a:pt x="0" y="2436"/>
                    <a:pt x="734" y="3170"/>
                    <a:pt x="1602" y="3170"/>
                  </a:cubicBezTo>
                  <a:cubicBezTo>
                    <a:pt x="2469" y="3170"/>
                    <a:pt x="3169" y="2436"/>
                    <a:pt x="3169" y="1569"/>
                  </a:cubicBezTo>
                  <a:cubicBezTo>
                    <a:pt x="3169" y="701"/>
                    <a:pt x="2469" y="1"/>
                    <a:pt x="1602" y="1"/>
                  </a:cubicBezTo>
                  <a:close/>
                </a:path>
              </a:pathLst>
            </a:custGeom>
            <a:solidFill>
              <a:srgbClr val="ED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240;p41">
              <a:extLst>
                <a:ext uri="{FF2B5EF4-FFF2-40B4-BE49-F238E27FC236}">
                  <a16:creationId xmlns:a16="http://schemas.microsoft.com/office/drawing/2014/main" id="{99AA04E0-0A84-49BB-9C23-26454A28A201}"/>
                </a:ext>
              </a:extLst>
            </p:cNvPr>
            <p:cNvSpPr/>
            <p:nvPr/>
          </p:nvSpPr>
          <p:spPr>
            <a:xfrm>
              <a:off x="11478138" y="8612576"/>
              <a:ext cx="73124" cy="73124"/>
            </a:xfrm>
            <a:custGeom>
              <a:avLst/>
              <a:gdLst/>
              <a:ahLst/>
              <a:cxnLst/>
              <a:rect l="l" t="t" r="r" b="b"/>
              <a:pathLst>
                <a:path w="3170" h="3170" extrusionOk="0">
                  <a:moveTo>
                    <a:pt x="1601" y="0"/>
                  </a:moveTo>
                  <a:cubicBezTo>
                    <a:pt x="734" y="0"/>
                    <a:pt x="0" y="734"/>
                    <a:pt x="0" y="1601"/>
                  </a:cubicBezTo>
                  <a:cubicBezTo>
                    <a:pt x="0" y="2469"/>
                    <a:pt x="734" y="3169"/>
                    <a:pt x="1601" y="3169"/>
                  </a:cubicBezTo>
                  <a:cubicBezTo>
                    <a:pt x="2469" y="3169"/>
                    <a:pt x="3169" y="2469"/>
                    <a:pt x="3169" y="1601"/>
                  </a:cubicBezTo>
                  <a:cubicBezTo>
                    <a:pt x="3169" y="734"/>
                    <a:pt x="2469" y="0"/>
                    <a:pt x="1601" y="0"/>
                  </a:cubicBezTo>
                  <a:close/>
                </a:path>
              </a:pathLst>
            </a:custGeom>
            <a:solidFill>
              <a:srgbClr val="ED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241;p41">
              <a:extLst>
                <a:ext uri="{FF2B5EF4-FFF2-40B4-BE49-F238E27FC236}">
                  <a16:creationId xmlns:a16="http://schemas.microsoft.com/office/drawing/2014/main" id="{66345644-0B78-410E-A20E-D841904875EF}"/>
                </a:ext>
              </a:extLst>
            </p:cNvPr>
            <p:cNvSpPr/>
            <p:nvPr/>
          </p:nvSpPr>
          <p:spPr>
            <a:xfrm>
              <a:off x="11552760" y="9459769"/>
              <a:ext cx="181633" cy="159258"/>
            </a:xfrm>
            <a:custGeom>
              <a:avLst/>
              <a:gdLst/>
              <a:ahLst/>
              <a:cxnLst/>
              <a:rect l="l" t="t" r="r" b="b"/>
              <a:pathLst>
                <a:path w="7874" h="6904" extrusionOk="0">
                  <a:moveTo>
                    <a:pt x="3934" y="0"/>
                  </a:moveTo>
                  <a:cubicBezTo>
                    <a:pt x="3490" y="0"/>
                    <a:pt x="3038" y="86"/>
                    <a:pt x="2603" y="266"/>
                  </a:cubicBezTo>
                  <a:cubicBezTo>
                    <a:pt x="835" y="1000"/>
                    <a:pt x="1" y="3035"/>
                    <a:pt x="735" y="4770"/>
                  </a:cubicBezTo>
                  <a:cubicBezTo>
                    <a:pt x="1288" y="6102"/>
                    <a:pt x="2580" y="6904"/>
                    <a:pt x="3940" y="6904"/>
                  </a:cubicBezTo>
                  <a:cubicBezTo>
                    <a:pt x="4384" y="6904"/>
                    <a:pt x="4836" y="6818"/>
                    <a:pt x="5271" y="6638"/>
                  </a:cubicBezTo>
                  <a:cubicBezTo>
                    <a:pt x="7039" y="5904"/>
                    <a:pt x="7873" y="3902"/>
                    <a:pt x="7139" y="2135"/>
                  </a:cubicBezTo>
                  <a:cubicBezTo>
                    <a:pt x="6586" y="802"/>
                    <a:pt x="5294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242;p41">
              <a:extLst>
                <a:ext uri="{FF2B5EF4-FFF2-40B4-BE49-F238E27FC236}">
                  <a16:creationId xmlns:a16="http://schemas.microsoft.com/office/drawing/2014/main" id="{FAEB1EF0-0F1C-4C71-AEBD-929B5B85E470}"/>
                </a:ext>
              </a:extLst>
            </p:cNvPr>
            <p:cNvSpPr/>
            <p:nvPr/>
          </p:nvSpPr>
          <p:spPr>
            <a:xfrm>
              <a:off x="10087723" y="8256856"/>
              <a:ext cx="1990633" cy="1681575"/>
            </a:xfrm>
            <a:custGeom>
              <a:avLst/>
              <a:gdLst/>
              <a:ahLst/>
              <a:cxnLst/>
              <a:rect l="l" t="t" r="r" b="b"/>
              <a:pathLst>
                <a:path w="86296" h="57475" extrusionOk="0">
                  <a:moveTo>
                    <a:pt x="1235" y="0"/>
                  </a:moveTo>
                  <a:cubicBezTo>
                    <a:pt x="535" y="0"/>
                    <a:pt x="1" y="567"/>
                    <a:pt x="1" y="1268"/>
                  </a:cubicBezTo>
                  <a:lnTo>
                    <a:pt x="1" y="1902"/>
                  </a:lnTo>
                  <a:lnTo>
                    <a:pt x="1" y="1968"/>
                  </a:lnTo>
                  <a:lnTo>
                    <a:pt x="1" y="56207"/>
                  </a:lnTo>
                  <a:cubicBezTo>
                    <a:pt x="1" y="56908"/>
                    <a:pt x="568" y="57475"/>
                    <a:pt x="1235" y="57475"/>
                  </a:cubicBezTo>
                  <a:lnTo>
                    <a:pt x="1902" y="57475"/>
                  </a:lnTo>
                  <a:cubicBezTo>
                    <a:pt x="2636" y="57475"/>
                    <a:pt x="3170" y="56874"/>
                    <a:pt x="3170" y="56207"/>
                  </a:cubicBezTo>
                  <a:lnTo>
                    <a:pt x="3170" y="3636"/>
                  </a:lnTo>
                  <a:cubicBezTo>
                    <a:pt x="3170" y="3403"/>
                    <a:pt x="3337" y="3236"/>
                    <a:pt x="3570" y="3236"/>
                  </a:cubicBezTo>
                  <a:lnTo>
                    <a:pt x="82693" y="3236"/>
                  </a:lnTo>
                  <a:cubicBezTo>
                    <a:pt x="82927" y="3236"/>
                    <a:pt x="83094" y="3403"/>
                    <a:pt x="83094" y="3636"/>
                  </a:cubicBezTo>
                  <a:lnTo>
                    <a:pt x="83094" y="56207"/>
                  </a:lnTo>
                  <a:cubicBezTo>
                    <a:pt x="83094" y="56908"/>
                    <a:pt x="83694" y="57475"/>
                    <a:pt x="84361" y="57475"/>
                  </a:cubicBezTo>
                  <a:lnTo>
                    <a:pt x="84995" y="57475"/>
                  </a:lnTo>
                  <a:cubicBezTo>
                    <a:pt x="85729" y="57475"/>
                    <a:pt x="86262" y="56874"/>
                    <a:pt x="86262" y="56207"/>
                  </a:cubicBezTo>
                  <a:lnTo>
                    <a:pt x="86262" y="1968"/>
                  </a:lnTo>
                  <a:lnTo>
                    <a:pt x="86262" y="1902"/>
                  </a:lnTo>
                  <a:lnTo>
                    <a:pt x="86262" y="1268"/>
                  </a:lnTo>
                  <a:cubicBezTo>
                    <a:pt x="86296" y="567"/>
                    <a:pt x="85762" y="0"/>
                    <a:pt x="85062" y="0"/>
                  </a:cubicBezTo>
                  <a:close/>
                </a:path>
              </a:pathLst>
            </a:custGeom>
            <a:solidFill>
              <a:srgbClr val="D3E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272;p41">
              <a:extLst>
                <a:ext uri="{FF2B5EF4-FFF2-40B4-BE49-F238E27FC236}">
                  <a16:creationId xmlns:a16="http://schemas.microsoft.com/office/drawing/2014/main" id="{0825821F-4925-4892-ABCF-2E61DC11BE07}"/>
                </a:ext>
              </a:extLst>
            </p:cNvPr>
            <p:cNvSpPr/>
            <p:nvPr/>
          </p:nvSpPr>
          <p:spPr>
            <a:xfrm>
              <a:off x="12309133" y="9211219"/>
              <a:ext cx="8489" cy="36170"/>
            </a:xfrm>
            <a:custGeom>
              <a:avLst/>
              <a:gdLst/>
              <a:ahLst/>
              <a:cxnLst/>
              <a:rect l="l" t="t" r="r" b="b"/>
              <a:pathLst>
                <a:path w="368" h="1568" extrusionOk="0">
                  <a:moveTo>
                    <a:pt x="335" y="0"/>
                  </a:moveTo>
                  <a:cubicBezTo>
                    <a:pt x="301" y="0"/>
                    <a:pt x="301" y="0"/>
                    <a:pt x="301" y="34"/>
                  </a:cubicBezTo>
                  <a:lnTo>
                    <a:pt x="1" y="1535"/>
                  </a:lnTo>
                  <a:cubicBezTo>
                    <a:pt x="1" y="1568"/>
                    <a:pt x="1" y="1568"/>
                    <a:pt x="34" y="1568"/>
                  </a:cubicBezTo>
                  <a:cubicBezTo>
                    <a:pt x="34" y="1568"/>
                    <a:pt x="101" y="1568"/>
                    <a:pt x="101" y="1535"/>
                  </a:cubicBezTo>
                  <a:lnTo>
                    <a:pt x="368" y="34"/>
                  </a:lnTo>
                  <a:cubicBezTo>
                    <a:pt x="368" y="0"/>
                    <a:pt x="368" y="0"/>
                    <a:pt x="335" y="0"/>
                  </a:cubicBezTo>
                  <a:close/>
                </a:path>
              </a:pathLst>
            </a:custGeom>
            <a:solidFill>
              <a:srgbClr val="348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275;p41">
              <a:extLst>
                <a:ext uri="{FF2B5EF4-FFF2-40B4-BE49-F238E27FC236}">
                  <a16:creationId xmlns:a16="http://schemas.microsoft.com/office/drawing/2014/main" id="{23973CF0-76C6-4395-8FF9-B6C905E8D65B}"/>
                </a:ext>
              </a:extLst>
            </p:cNvPr>
            <p:cNvSpPr/>
            <p:nvPr/>
          </p:nvSpPr>
          <p:spPr>
            <a:xfrm>
              <a:off x="12299145" y="9238138"/>
              <a:ext cx="32341" cy="24659"/>
            </a:xfrm>
            <a:custGeom>
              <a:avLst/>
              <a:gdLst/>
              <a:ahLst/>
              <a:cxnLst/>
              <a:rect l="l" t="t" r="r" b="b"/>
              <a:pathLst>
                <a:path w="1402" h="1069" extrusionOk="0">
                  <a:moveTo>
                    <a:pt x="0" y="1"/>
                  </a:moveTo>
                  <a:lnTo>
                    <a:pt x="0" y="34"/>
                  </a:lnTo>
                  <a:lnTo>
                    <a:pt x="1368" y="1068"/>
                  </a:lnTo>
                  <a:cubicBezTo>
                    <a:pt x="1401" y="1035"/>
                    <a:pt x="1401" y="1001"/>
                    <a:pt x="1401" y="1001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348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276;p41">
              <a:extLst>
                <a:ext uri="{FF2B5EF4-FFF2-40B4-BE49-F238E27FC236}">
                  <a16:creationId xmlns:a16="http://schemas.microsoft.com/office/drawing/2014/main" id="{055D7153-60DC-4CFE-97CF-009DA9242CB3}"/>
                </a:ext>
              </a:extLst>
            </p:cNvPr>
            <p:cNvSpPr/>
            <p:nvPr/>
          </p:nvSpPr>
          <p:spPr>
            <a:xfrm>
              <a:off x="12311463" y="9304318"/>
              <a:ext cx="32318" cy="10034"/>
            </a:xfrm>
            <a:custGeom>
              <a:avLst/>
              <a:gdLst/>
              <a:ahLst/>
              <a:cxnLst/>
              <a:rect l="l" t="t" r="r" b="b"/>
              <a:pathLst>
                <a:path w="1401" h="435" extrusionOk="0">
                  <a:moveTo>
                    <a:pt x="33" y="0"/>
                  </a:moveTo>
                  <a:cubicBezTo>
                    <a:pt x="0" y="0"/>
                    <a:pt x="0" y="0"/>
                    <a:pt x="0" y="34"/>
                  </a:cubicBezTo>
                  <a:cubicBezTo>
                    <a:pt x="0" y="101"/>
                    <a:pt x="0" y="101"/>
                    <a:pt x="33" y="101"/>
                  </a:cubicBezTo>
                  <a:lnTo>
                    <a:pt x="1368" y="434"/>
                  </a:lnTo>
                  <a:cubicBezTo>
                    <a:pt x="1368" y="434"/>
                    <a:pt x="1401" y="434"/>
                    <a:pt x="1401" y="367"/>
                  </a:cubicBezTo>
                  <a:cubicBezTo>
                    <a:pt x="1401" y="334"/>
                    <a:pt x="1401" y="334"/>
                    <a:pt x="1368" y="334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348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291;p41">
              <a:extLst>
                <a:ext uri="{FF2B5EF4-FFF2-40B4-BE49-F238E27FC236}">
                  <a16:creationId xmlns:a16="http://schemas.microsoft.com/office/drawing/2014/main" id="{133B888A-E9B1-4CD1-AB08-CFB5EBCEC070}"/>
                </a:ext>
              </a:extLst>
            </p:cNvPr>
            <p:cNvSpPr/>
            <p:nvPr/>
          </p:nvSpPr>
          <p:spPr>
            <a:xfrm>
              <a:off x="10438591" y="7370682"/>
              <a:ext cx="103896" cy="103965"/>
            </a:xfrm>
            <a:custGeom>
              <a:avLst/>
              <a:gdLst/>
              <a:ahLst/>
              <a:cxnLst/>
              <a:rect l="l" t="t" r="r" b="b"/>
              <a:pathLst>
                <a:path w="4504" h="4507" extrusionOk="0">
                  <a:moveTo>
                    <a:pt x="2376" y="1"/>
                  </a:moveTo>
                  <a:cubicBezTo>
                    <a:pt x="2340" y="1"/>
                    <a:pt x="2305" y="2"/>
                    <a:pt x="2269" y="4"/>
                  </a:cubicBezTo>
                  <a:cubicBezTo>
                    <a:pt x="1001" y="4"/>
                    <a:pt x="1" y="1005"/>
                    <a:pt x="1" y="2239"/>
                  </a:cubicBezTo>
                  <a:cubicBezTo>
                    <a:pt x="1" y="3506"/>
                    <a:pt x="1001" y="4507"/>
                    <a:pt x="2269" y="4507"/>
                  </a:cubicBezTo>
                  <a:cubicBezTo>
                    <a:pt x="3503" y="4507"/>
                    <a:pt x="4504" y="3506"/>
                    <a:pt x="4504" y="2239"/>
                  </a:cubicBezTo>
                  <a:cubicBezTo>
                    <a:pt x="4504" y="1041"/>
                    <a:pt x="3531" y="1"/>
                    <a:pt x="23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292;p41">
              <a:extLst>
                <a:ext uri="{FF2B5EF4-FFF2-40B4-BE49-F238E27FC236}">
                  <a16:creationId xmlns:a16="http://schemas.microsoft.com/office/drawing/2014/main" id="{3449FE50-064D-42A5-A9E3-92A6C984C92B}"/>
                </a:ext>
              </a:extLst>
            </p:cNvPr>
            <p:cNvSpPr/>
            <p:nvPr/>
          </p:nvSpPr>
          <p:spPr>
            <a:xfrm>
              <a:off x="11620485" y="7366082"/>
              <a:ext cx="103896" cy="103896"/>
            </a:xfrm>
            <a:custGeom>
              <a:avLst/>
              <a:gdLst/>
              <a:ahLst/>
              <a:cxnLst/>
              <a:rect l="l" t="t" r="r" b="b"/>
              <a:pathLst>
                <a:path w="4504" h="4504" extrusionOk="0">
                  <a:moveTo>
                    <a:pt x="2269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503"/>
                    <a:pt x="1001" y="4504"/>
                    <a:pt x="2269" y="4504"/>
                  </a:cubicBezTo>
                  <a:cubicBezTo>
                    <a:pt x="3503" y="4504"/>
                    <a:pt x="4504" y="3503"/>
                    <a:pt x="4504" y="2236"/>
                  </a:cubicBezTo>
                  <a:cubicBezTo>
                    <a:pt x="4504" y="1001"/>
                    <a:pt x="3503" y="1"/>
                    <a:pt x="2269" y="1"/>
                  </a:cubicBezTo>
                  <a:close/>
                </a:path>
              </a:pathLst>
            </a:custGeom>
            <a:solidFill>
              <a:srgbClr val="ED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93;p41">
              <a:extLst>
                <a:ext uri="{FF2B5EF4-FFF2-40B4-BE49-F238E27FC236}">
                  <a16:creationId xmlns:a16="http://schemas.microsoft.com/office/drawing/2014/main" id="{CA0158A3-3061-4FB6-8879-4A708D49C5BA}"/>
                </a:ext>
              </a:extLst>
            </p:cNvPr>
            <p:cNvSpPr/>
            <p:nvPr/>
          </p:nvSpPr>
          <p:spPr>
            <a:xfrm>
              <a:off x="10693276" y="6999888"/>
              <a:ext cx="73124" cy="73124"/>
            </a:xfrm>
            <a:custGeom>
              <a:avLst/>
              <a:gdLst/>
              <a:ahLst/>
              <a:cxnLst/>
              <a:rect l="l" t="t" r="r" b="b"/>
              <a:pathLst>
                <a:path w="3170" h="3170" extrusionOk="0">
                  <a:moveTo>
                    <a:pt x="1602" y="0"/>
                  </a:moveTo>
                  <a:cubicBezTo>
                    <a:pt x="735" y="0"/>
                    <a:pt x="1" y="734"/>
                    <a:pt x="1" y="1602"/>
                  </a:cubicBezTo>
                  <a:cubicBezTo>
                    <a:pt x="1" y="2469"/>
                    <a:pt x="735" y="3169"/>
                    <a:pt x="1602" y="3169"/>
                  </a:cubicBezTo>
                  <a:cubicBezTo>
                    <a:pt x="2469" y="3169"/>
                    <a:pt x="3170" y="2469"/>
                    <a:pt x="3170" y="1602"/>
                  </a:cubicBezTo>
                  <a:cubicBezTo>
                    <a:pt x="3170" y="734"/>
                    <a:pt x="2469" y="0"/>
                    <a:pt x="1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94;p41">
              <a:extLst>
                <a:ext uri="{FF2B5EF4-FFF2-40B4-BE49-F238E27FC236}">
                  <a16:creationId xmlns:a16="http://schemas.microsoft.com/office/drawing/2014/main" id="{06923CFB-5070-454E-ADA6-D0119018AA9D}"/>
                </a:ext>
              </a:extLst>
            </p:cNvPr>
            <p:cNvSpPr/>
            <p:nvPr/>
          </p:nvSpPr>
          <p:spPr>
            <a:xfrm>
              <a:off x="10622506" y="7567136"/>
              <a:ext cx="73101" cy="73124"/>
            </a:xfrm>
            <a:custGeom>
              <a:avLst/>
              <a:gdLst/>
              <a:ahLst/>
              <a:cxnLst/>
              <a:rect l="l" t="t" r="r" b="b"/>
              <a:pathLst>
                <a:path w="3169" h="3170" extrusionOk="0">
                  <a:moveTo>
                    <a:pt x="1568" y="1"/>
                  </a:moveTo>
                  <a:cubicBezTo>
                    <a:pt x="701" y="1"/>
                    <a:pt x="0" y="735"/>
                    <a:pt x="0" y="1602"/>
                  </a:cubicBezTo>
                  <a:cubicBezTo>
                    <a:pt x="0" y="2469"/>
                    <a:pt x="701" y="3170"/>
                    <a:pt x="1568" y="3170"/>
                  </a:cubicBezTo>
                  <a:cubicBezTo>
                    <a:pt x="2435" y="3170"/>
                    <a:pt x="3169" y="2469"/>
                    <a:pt x="3169" y="1602"/>
                  </a:cubicBezTo>
                  <a:cubicBezTo>
                    <a:pt x="3169" y="735"/>
                    <a:pt x="2435" y="1"/>
                    <a:pt x="1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95;p41">
              <a:extLst>
                <a:ext uri="{FF2B5EF4-FFF2-40B4-BE49-F238E27FC236}">
                  <a16:creationId xmlns:a16="http://schemas.microsoft.com/office/drawing/2014/main" id="{2933EAB8-31FF-4862-9ABE-6AFCA9E80E2C}"/>
                </a:ext>
              </a:extLst>
            </p:cNvPr>
            <p:cNvSpPr/>
            <p:nvPr/>
          </p:nvSpPr>
          <p:spPr>
            <a:xfrm>
              <a:off x="11420423" y="7155174"/>
              <a:ext cx="73124" cy="73124"/>
            </a:xfrm>
            <a:custGeom>
              <a:avLst/>
              <a:gdLst/>
              <a:ahLst/>
              <a:cxnLst/>
              <a:rect l="l" t="t" r="r" b="b"/>
              <a:pathLst>
                <a:path w="3170" h="3170" extrusionOk="0">
                  <a:moveTo>
                    <a:pt x="1602" y="1"/>
                  </a:moveTo>
                  <a:cubicBezTo>
                    <a:pt x="734" y="1"/>
                    <a:pt x="0" y="701"/>
                    <a:pt x="0" y="1569"/>
                  </a:cubicBezTo>
                  <a:cubicBezTo>
                    <a:pt x="0" y="2436"/>
                    <a:pt x="734" y="3170"/>
                    <a:pt x="1602" y="3170"/>
                  </a:cubicBezTo>
                  <a:cubicBezTo>
                    <a:pt x="2469" y="3170"/>
                    <a:pt x="3169" y="2436"/>
                    <a:pt x="3169" y="1569"/>
                  </a:cubicBezTo>
                  <a:cubicBezTo>
                    <a:pt x="3169" y="701"/>
                    <a:pt x="2469" y="1"/>
                    <a:pt x="1602" y="1"/>
                  </a:cubicBezTo>
                  <a:close/>
                </a:path>
              </a:pathLst>
            </a:custGeom>
            <a:solidFill>
              <a:srgbClr val="ED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96;p41">
              <a:extLst>
                <a:ext uri="{FF2B5EF4-FFF2-40B4-BE49-F238E27FC236}">
                  <a16:creationId xmlns:a16="http://schemas.microsoft.com/office/drawing/2014/main" id="{496B9594-946C-4C61-BBAC-22601ADB8803}"/>
                </a:ext>
              </a:extLst>
            </p:cNvPr>
            <p:cNvSpPr/>
            <p:nvPr/>
          </p:nvSpPr>
          <p:spPr>
            <a:xfrm>
              <a:off x="11543023" y="7663011"/>
              <a:ext cx="73124" cy="73124"/>
            </a:xfrm>
            <a:custGeom>
              <a:avLst/>
              <a:gdLst/>
              <a:ahLst/>
              <a:cxnLst/>
              <a:rect l="l" t="t" r="r" b="b"/>
              <a:pathLst>
                <a:path w="3170" h="3170" extrusionOk="0">
                  <a:moveTo>
                    <a:pt x="1602" y="1"/>
                  </a:moveTo>
                  <a:cubicBezTo>
                    <a:pt x="734" y="1"/>
                    <a:pt x="0" y="701"/>
                    <a:pt x="0" y="1569"/>
                  </a:cubicBezTo>
                  <a:cubicBezTo>
                    <a:pt x="0" y="2436"/>
                    <a:pt x="734" y="3170"/>
                    <a:pt x="1602" y="3170"/>
                  </a:cubicBezTo>
                  <a:cubicBezTo>
                    <a:pt x="2469" y="3170"/>
                    <a:pt x="3169" y="2436"/>
                    <a:pt x="3169" y="1569"/>
                  </a:cubicBezTo>
                  <a:cubicBezTo>
                    <a:pt x="3169" y="701"/>
                    <a:pt x="2469" y="1"/>
                    <a:pt x="1602" y="1"/>
                  </a:cubicBezTo>
                  <a:close/>
                </a:path>
              </a:pathLst>
            </a:custGeom>
            <a:solidFill>
              <a:srgbClr val="ED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E3B07427-B8DF-441A-9963-9AAA1D925EFA}"/>
              </a:ext>
            </a:extLst>
          </p:cNvPr>
          <p:cNvGrpSpPr/>
          <p:nvPr/>
        </p:nvGrpSpPr>
        <p:grpSpPr>
          <a:xfrm>
            <a:off x="7659207" y="1293960"/>
            <a:ext cx="4260284" cy="4042467"/>
            <a:chOff x="7750447" y="2357735"/>
            <a:chExt cx="3631580" cy="3445907"/>
          </a:xfrm>
        </p:grpSpPr>
        <p:grpSp>
          <p:nvGrpSpPr>
            <p:cNvPr id="24" name="Google Shape;60;p15">
              <a:extLst>
                <a:ext uri="{FF2B5EF4-FFF2-40B4-BE49-F238E27FC236}">
                  <a16:creationId xmlns:a16="http://schemas.microsoft.com/office/drawing/2014/main" id="{E251892A-B7FE-4487-A03F-59916C089A3C}"/>
                </a:ext>
              </a:extLst>
            </p:cNvPr>
            <p:cNvGrpSpPr/>
            <p:nvPr/>
          </p:nvGrpSpPr>
          <p:grpSpPr>
            <a:xfrm>
              <a:off x="8446918" y="4131740"/>
              <a:ext cx="374723" cy="380915"/>
              <a:chOff x="3625000" y="3850950"/>
              <a:chExt cx="2024075" cy="2057525"/>
            </a:xfrm>
            <a:solidFill>
              <a:srgbClr val="D3E7F8"/>
            </a:solidFill>
          </p:grpSpPr>
          <p:sp>
            <p:nvSpPr>
              <p:cNvPr id="25" name="Google Shape;61;p15">
                <a:extLst>
                  <a:ext uri="{FF2B5EF4-FFF2-40B4-BE49-F238E27FC236}">
                    <a16:creationId xmlns:a16="http://schemas.microsoft.com/office/drawing/2014/main" id="{9BE50B16-40B8-4BA4-BA58-13857141926C}"/>
                  </a:ext>
                </a:extLst>
              </p:cNvPr>
              <p:cNvSpPr/>
              <p:nvPr/>
            </p:nvSpPr>
            <p:spPr>
              <a:xfrm>
                <a:off x="3896750" y="4214925"/>
                <a:ext cx="1471050" cy="1340200"/>
              </a:xfrm>
              <a:custGeom>
                <a:avLst/>
                <a:gdLst/>
                <a:ahLst/>
                <a:cxnLst/>
                <a:rect l="l" t="t" r="r" b="b"/>
                <a:pathLst>
                  <a:path w="58842" h="53608" extrusionOk="0">
                    <a:moveTo>
                      <a:pt x="29421" y="0"/>
                    </a:moveTo>
                    <a:cubicBezTo>
                      <a:pt x="22560" y="0"/>
                      <a:pt x="15699" y="2617"/>
                      <a:pt x="10466" y="7849"/>
                    </a:cubicBezTo>
                    <a:cubicBezTo>
                      <a:pt x="1" y="18315"/>
                      <a:pt x="1" y="35293"/>
                      <a:pt x="10466" y="45759"/>
                    </a:cubicBezTo>
                    <a:cubicBezTo>
                      <a:pt x="15699" y="50992"/>
                      <a:pt x="22560" y="53608"/>
                      <a:pt x="29421" y="53608"/>
                    </a:cubicBezTo>
                    <a:cubicBezTo>
                      <a:pt x="36282" y="53608"/>
                      <a:pt x="43143" y="50992"/>
                      <a:pt x="48376" y="45759"/>
                    </a:cubicBezTo>
                    <a:cubicBezTo>
                      <a:pt x="58842" y="35293"/>
                      <a:pt x="58842" y="18315"/>
                      <a:pt x="48376" y="7849"/>
                    </a:cubicBezTo>
                    <a:cubicBezTo>
                      <a:pt x="43143" y="2617"/>
                      <a:pt x="36282" y="0"/>
                      <a:pt x="294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" name="Google Shape;62;p15">
                <a:extLst>
                  <a:ext uri="{FF2B5EF4-FFF2-40B4-BE49-F238E27FC236}">
                    <a16:creationId xmlns:a16="http://schemas.microsoft.com/office/drawing/2014/main" id="{0A3C4B02-6B08-4342-9168-D1752325E498}"/>
                  </a:ext>
                </a:extLst>
              </p:cNvPr>
              <p:cNvSpPr/>
              <p:nvPr/>
            </p:nvSpPr>
            <p:spPr>
              <a:xfrm>
                <a:off x="4201250" y="3850950"/>
                <a:ext cx="389975" cy="445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7825" extrusionOk="0">
                    <a:moveTo>
                      <a:pt x="12309" y="1"/>
                    </a:moveTo>
                    <a:cubicBezTo>
                      <a:pt x="10934" y="1"/>
                      <a:pt x="9240" y="196"/>
                      <a:pt x="7442" y="596"/>
                    </a:cubicBezTo>
                    <a:cubicBezTo>
                      <a:pt x="3216" y="1549"/>
                      <a:pt x="1" y="3287"/>
                      <a:pt x="263" y="4489"/>
                    </a:cubicBezTo>
                    <a:lnTo>
                      <a:pt x="7633" y="17824"/>
                    </a:lnTo>
                    <a:lnTo>
                      <a:pt x="11133" y="17039"/>
                    </a:lnTo>
                    <a:lnTo>
                      <a:pt x="14634" y="16253"/>
                    </a:lnTo>
                    <a:lnTo>
                      <a:pt x="15598" y="1049"/>
                    </a:lnTo>
                    <a:cubicBezTo>
                      <a:pt x="15441" y="357"/>
                      <a:pt x="14167" y="1"/>
                      <a:pt x="123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63;p15">
                <a:extLst>
                  <a:ext uri="{FF2B5EF4-FFF2-40B4-BE49-F238E27FC236}">
                    <a16:creationId xmlns:a16="http://schemas.microsoft.com/office/drawing/2014/main" id="{4C9E5ADF-38CE-426D-9034-5E1D73D38751}"/>
                  </a:ext>
                </a:extLst>
              </p:cNvPr>
              <p:cNvSpPr/>
              <p:nvPr/>
            </p:nvSpPr>
            <p:spPr>
              <a:xfrm>
                <a:off x="4668275" y="3946100"/>
                <a:ext cx="357225" cy="3960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41" extrusionOk="0">
                    <a:moveTo>
                      <a:pt x="4206" y="1"/>
                    </a:moveTo>
                    <a:cubicBezTo>
                      <a:pt x="1816" y="1"/>
                      <a:pt x="103" y="464"/>
                      <a:pt x="1" y="1255"/>
                    </a:cubicBezTo>
                    <a:lnTo>
                      <a:pt x="2025" y="14947"/>
                    </a:lnTo>
                    <a:lnTo>
                      <a:pt x="5240" y="15388"/>
                    </a:lnTo>
                    <a:lnTo>
                      <a:pt x="8466" y="15840"/>
                    </a:lnTo>
                    <a:lnTo>
                      <a:pt x="14122" y="3208"/>
                    </a:lnTo>
                    <a:cubicBezTo>
                      <a:pt x="14288" y="2112"/>
                      <a:pt x="11240" y="767"/>
                      <a:pt x="7335" y="231"/>
                    </a:cubicBezTo>
                    <a:cubicBezTo>
                      <a:pt x="6224" y="75"/>
                      <a:pt x="5161" y="1"/>
                      <a:pt x="42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64;p15">
                <a:extLst>
                  <a:ext uri="{FF2B5EF4-FFF2-40B4-BE49-F238E27FC236}">
                    <a16:creationId xmlns:a16="http://schemas.microsoft.com/office/drawing/2014/main" id="{3D40F185-DF00-46C9-B122-86BF02F3FA17}"/>
                  </a:ext>
                </a:extLst>
              </p:cNvPr>
              <p:cNvSpPr/>
              <p:nvPr/>
            </p:nvSpPr>
            <p:spPr>
              <a:xfrm>
                <a:off x="4978150" y="4001150"/>
                <a:ext cx="415550" cy="419250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70" extrusionOk="0">
                    <a:moveTo>
                      <a:pt x="7053" y="0"/>
                    </a:moveTo>
                    <a:cubicBezTo>
                      <a:pt x="6673" y="0"/>
                      <a:pt x="6380" y="102"/>
                      <a:pt x="6203" y="315"/>
                    </a:cubicBezTo>
                    <a:lnTo>
                      <a:pt x="0" y="13114"/>
                    </a:lnTo>
                    <a:lnTo>
                      <a:pt x="2203" y="14936"/>
                    </a:lnTo>
                    <a:lnTo>
                      <a:pt x="4417" y="16769"/>
                    </a:lnTo>
                    <a:lnTo>
                      <a:pt x="15871" y="8352"/>
                    </a:lnTo>
                    <a:cubicBezTo>
                      <a:pt x="16621" y="7471"/>
                      <a:pt x="15050" y="4947"/>
                      <a:pt x="12383" y="2720"/>
                    </a:cubicBezTo>
                    <a:cubicBezTo>
                      <a:pt x="10353" y="1026"/>
                      <a:pt x="8262" y="0"/>
                      <a:pt x="70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65;p15">
                <a:extLst>
                  <a:ext uri="{FF2B5EF4-FFF2-40B4-BE49-F238E27FC236}">
                    <a16:creationId xmlns:a16="http://schemas.microsoft.com/office/drawing/2014/main" id="{08F9C53B-A454-4EB7-B49E-65FDB137328A}"/>
                  </a:ext>
                </a:extLst>
              </p:cNvPr>
              <p:cNvSpPr/>
              <p:nvPr/>
            </p:nvSpPr>
            <p:spPr>
              <a:xfrm>
                <a:off x="5194550" y="4397075"/>
                <a:ext cx="454525" cy="38347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15339" extrusionOk="0">
                    <a:moveTo>
                      <a:pt x="13486" y="1"/>
                    </a:moveTo>
                    <a:cubicBezTo>
                      <a:pt x="13439" y="1"/>
                      <a:pt x="13393" y="6"/>
                      <a:pt x="13347" y="16"/>
                    </a:cubicBezTo>
                    <a:lnTo>
                      <a:pt x="0" y="7386"/>
                    </a:lnTo>
                    <a:lnTo>
                      <a:pt x="786" y="10874"/>
                    </a:lnTo>
                    <a:lnTo>
                      <a:pt x="1572" y="14375"/>
                    </a:lnTo>
                    <a:lnTo>
                      <a:pt x="16776" y="15339"/>
                    </a:lnTo>
                    <a:cubicBezTo>
                      <a:pt x="17979" y="15077"/>
                      <a:pt x="18181" y="11422"/>
                      <a:pt x="17228" y="7195"/>
                    </a:cubicBezTo>
                    <a:cubicBezTo>
                      <a:pt x="16324" y="3119"/>
                      <a:pt x="14671" y="1"/>
                      <a:pt x="134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66;p15">
                <a:extLst>
                  <a:ext uri="{FF2B5EF4-FFF2-40B4-BE49-F238E27FC236}">
                    <a16:creationId xmlns:a16="http://schemas.microsoft.com/office/drawing/2014/main" id="{19BB87D6-992E-486B-AB18-11446310A34E}"/>
                  </a:ext>
                </a:extLst>
              </p:cNvPr>
              <p:cNvSpPr/>
              <p:nvPr/>
            </p:nvSpPr>
            <p:spPr>
              <a:xfrm>
                <a:off x="5186500" y="491270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14586" y="0"/>
                    </a:moveTo>
                    <a:lnTo>
                      <a:pt x="894" y="2024"/>
                    </a:lnTo>
                    <a:lnTo>
                      <a:pt x="441" y="5251"/>
                    </a:lnTo>
                    <a:lnTo>
                      <a:pt x="1" y="8478"/>
                    </a:lnTo>
                    <a:lnTo>
                      <a:pt x="12633" y="14133"/>
                    </a:lnTo>
                    <a:cubicBezTo>
                      <a:pt x="12660" y="14137"/>
                      <a:pt x="12687" y="14139"/>
                      <a:pt x="12715" y="14139"/>
                    </a:cubicBezTo>
                    <a:cubicBezTo>
                      <a:pt x="13805" y="14139"/>
                      <a:pt x="15087" y="11156"/>
                      <a:pt x="15610" y="7346"/>
                    </a:cubicBezTo>
                    <a:cubicBezTo>
                      <a:pt x="16145" y="3441"/>
                      <a:pt x="15681" y="155"/>
                      <a:pt x="145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67;p15">
                <a:extLst>
                  <a:ext uri="{FF2B5EF4-FFF2-40B4-BE49-F238E27FC236}">
                    <a16:creationId xmlns:a16="http://schemas.microsoft.com/office/drawing/2014/main" id="{C7582C53-9004-412D-BD6F-6DE265CDE9B2}"/>
                  </a:ext>
                </a:extLst>
              </p:cNvPr>
              <p:cNvSpPr/>
              <p:nvPr/>
            </p:nvSpPr>
            <p:spPr>
              <a:xfrm>
                <a:off x="5107625" y="5222850"/>
                <a:ext cx="434300" cy="40137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6055" extrusionOk="0">
                    <a:moveTo>
                      <a:pt x="3679" y="1"/>
                    </a:moveTo>
                    <a:lnTo>
                      <a:pt x="1846" y="2203"/>
                    </a:lnTo>
                    <a:lnTo>
                      <a:pt x="0" y="4418"/>
                    </a:lnTo>
                    <a:lnTo>
                      <a:pt x="8430" y="15872"/>
                    </a:lnTo>
                    <a:cubicBezTo>
                      <a:pt x="8580" y="15996"/>
                      <a:pt x="8776" y="16055"/>
                      <a:pt x="9009" y="16055"/>
                    </a:cubicBezTo>
                    <a:cubicBezTo>
                      <a:pt x="10162" y="16055"/>
                      <a:pt x="12219" y="14602"/>
                      <a:pt x="14062" y="12383"/>
                    </a:cubicBezTo>
                    <a:cubicBezTo>
                      <a:pt x="16288" y="9704"/>
                      <a:pt x="17372" y="6942"/>
                      <a:pt x="16479" y="6204"/>
                    </a:cubicBezTo>
                    <a:lnTo>
                      <a:pt x="367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68;p15">
                <a:extLst>
                  <a:ext uri="{FF2B5EF4-FFF2-40B4-BE49-F238E27FC236}">
                    <a16:creationId xmlns:a16="http://schemas.microsoft.com/office/drawing/2014/main" id="{AF7C153E-FE07-4057-BC82-1195345635DA}"/>
                  </a:ext>
                </a:extLst>
              </p:cNvPr>
              <p:cNvSpPr/>
              <p:nvPr/>
            </p:nvSpPr>
            <p:spPr>
              <a:xfrm>
                <a:off x="4752525" y="5452050"/>
                <a:ext cx="395900" cy="456425"/>
              </a:xfrm>
              <a:custGeom>
                <a:avLst/>
                <a:gdLst/>
                <a:ahLst/>
                <a:cxnLst/>
                <a:rect l="l" t="t" r="r" b="b"/>
                <a:pathLst>
                  <a:path w="15836" h="18257" extrusionOk="0">
                    <a:moveTo>
                      <a:pt x="6811" y="0"/>
                    </a:moveTo>
                    <a:lnTo>
                      <a:pt x="3405" y="1120"/>
                    </a:lnTo>
                    <a:lnTo>
                      <a:pt x="0" y="2251"/>
                    </a:lnTo>
                    <a:lnTo>
                      <a:pt x="536" y="17479"/>
                    </a:lnTo>
                    <a:cubicBezTo>
                      <a:pt x="712" y="18002"/>
                      <a:pt x="1541" y="18257"/>
                      <a:pt x="2774" y="18257"/>
                    </a:cubicBezTo>
                    <a:cubicBezTo>
                      <a:pt x="4291" y="18257"/>
                      <a:pt x="6419" y="17870"/>
                      <a:pt x="8692" y="17122"/>
                    </a:cubicBezTo>
                    <a:cubicBezTo>
                      <a:pt x="12811" y="15764"/>
                      <a:pt x="15836" y="13716"/>
                      <a:pt x="15455" y="12550"/>
                    </a:cubicBezTo>
                    <a:lnTo>
                      <a:pt x="68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69;p15">
                <a:extLst>
                  <a:ext uri="{FF2B5EF4-FFF2-40B4-BE49-F238E27FC236}">
                    <a16:creationId xmlns:a16="http://schemas.microsoft.com/office/drawing/2014/main" id="{00D9759B-B7EF-4B8E-8A36-1357F90C1260}"/>
                  </a:ext>
                </a:extLst>
              </p:cNvPr>
              <p:cNvSpPr/>
              <p:nvPr/>
            </p:nvSpPr>
            <p:spPr>
              <a:xfrm>
                <a:off x="4258400" y="5431200"/>
                <a:ext cx="357225" cy="3958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33" extrusionOk="0">
                    <a:moveTo>
                      <a:pt x="5811" y="1"/>
                    </a:moveTo>
                    <a:lnTo>
                      <a:pt x="156" y="12633"/>
                    </a:lnTo>
                    <a:cubicBezTo>
                      <a:pt x="1" y="13741"/>
                      <a:pt x="3049" y="15074"/>
                      <a:pt x="6942" y="15610"/>
                    </a:cubicBezTo>
                    <a:cubicBezTo>
                      <a:pt x="8046" y="15761"/>
                      <a:pt x="9100" y="15833"/>
                      <a:pt x="10048" y="15833"/>
                    </a:cubicBezTo>
                    <a:cubicBezTo>
                      <a:pt x="12455" y="15833"/>
                      <a:pt x="14177" y="15372"/>
                      <a:pt x="14288" y="14586"/>
                    </a:cubicBezTo>
                    <a:lnTo>
                      <a:pt x="12264" y="894"/>
                    </a:lnTo>
                    <a:lnTo>
                      <a:pt x="9038" y="441"/>
                    </a:lnTo>
                    <a:lnTo>
                      <a:pt x="581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0;p15">
                <a:extLst>
                  <a:ext uri="{FF2B5EF4-FFF2-40B4-BE49-F238E27FC236}">
                    <a16:creationId xmlns:a16="http://schemas.microsoft.com/office/drawing/2014/main" id="{8A2D6C6F-DC86-407F-A613-11CBE8884AA5}"/>
                  </a:ext>
                </a:extLst>
              </p:cNvPr>
              <p:cNvSpPr/>
              <p:nvPr/>
            </p:nvSpPr>
            <p:spPr>
              <a:xfrm>
                <a:off x="3863125" y="5314225"/>
                <a:ext cx="415550" cy="419525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81" extrusionOk="0">
                    <a:moveTo>
                      <a:pt x="12204" y="1"/>
                    </a:moveTo>
                    <a:lnTo>
                      <a:pt x="739" y="8418"/>
                    </a:lnTo>
                    <a:cubicBezTo>
                      <a:pt x="0" y="9311"/>
                      <a:pt x="1572" y="11836"/>
                      <a:pt x="4239" y="14062"/>
                    </a:cubicBezTo>
                    <a:cubicBezTo>
                      <a:pt x="6280" y="15749"/>
                      <a:pt x="8363" y="16780"/>
                      <a:pt x="9571" y="16780"/>
                    </a:cubicBezTo>
                    <a:cubicBezTo>
                      <a:pt x="9948" y="16780"/>
                      <a:pt x="10240" y="16680"/>
                      <a:pt x="10418" y="16467"/>
                    </a:cubicBezTo>
                    <a:lnTo>
                      <a:pt x="16622" y="3668"/>
                    </a:lnTo>
                    <a:lnTo>
                      <a:pt x="14407" y="1834"/>
                    </a:lnTo>
                    <a:lnTo>
                      <a:pt x="1220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1;p15">
                <a:extLst>
                  <a:ext uri="{FF2B5EF4-FFF2-40B4-BE49-F238E27FC236}">
                    <a16:creationId xmlns:a16="http://schemas.microsoft.com/office/drawing/2014/main" id="{BEF75462-C762-468F-9524-80C1EE4F94C2}"/>
                  </a:ext>
                </a:extLst>
              </p:cNvPr>
              <p:cNvSpPr/>
              <p:nvPr/>
            </p:nvSpPr>
            <p:spPr>
              <a:xfrm>
                <a:off x="3625000" y="4986525"/>
                <a:ext cx="458425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18337" h="15180" extrusionOk="0">
                    <a:moveTo>
                      <a:pt x="1227" y="0"/>
                    </a:moveTo>
                    <a:cubicBezTo>
                      <a:pt x="36" y="321"/>
                      <a:pt x="0" y="3977"/>
                      <a:pt x="1132" y="8168"/>
                    </a:cubicBezTo>
                    <a:cubicBezTo>
                      <a:pt x="2209" y="12149"/>
                      <a:pt x="3967" y="15179"/>
                      <a:pt x="5161" y="15179"/>
                    </a:cubicBezTo>
                    <a:cubicBezTo>
                      <a:pt x="5220" y="15179"/>
                      <a:pt x="5278" y="15172"/>
                      <a:pt x="5334" y="15157"/>
                    </a:cubicBezTo>
                    <a:lnTo>
                      <a:pt x="18336" y="7227"/>
                    </a:lnTo>
                    <a:lnTo>
                      <a:pt x="17395" y="3762"/>
                    </a:lnTo>
                    <a:lnTo>
                      <a:pt x="16455" y="298"/>
                    </a:lnTo>
                    <a:lnTo>
                      <a:pt x="12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2;p15">
                <a:extLst>
                  <a:ext uri="{FF2B5EF4-FFF2-40B4-BE49-F238E27FC236}">
                    <a16:creationId xmlns:a16="http://schemas.microsoft.com/office/drawing/2014/main" id="{ADDCD6D6-85A6-457B-8178-AF0E3D3BE9D6}"/>
                  </a:ext>
                </a:extLst>
              </p:cNvPr>
              <p:cNvSpPr/>
              <p:nvPr/>
            </p:nvSpPr>
            <p:spPr>
              <a:xfrm>
                <a:off x="3693750" y="450685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3432" y="0"/>
                    </a:moveTo>
                    <a:cubicBezTo>
                      <a:pt x="2341" y="0"/>
                      <a:pt x="1059" y="2994"/>
                      <a:pt x="537" y="6793"/>
                    </a:cubicBezTo>
                    <a:cubicBezTo>
                      <a:pt x="1" y="10698"/>
                      <a:pt x="453" y="13984"/>
                      <a:pt x="1560" y="14139"/>
                    </a:cubicBezTo>
                    <a:lnTo>
                      <a:pt x="15253" y="12115"/>
                    </a:lnTo>
                    <a:lnTo>
                      <a:pt x="15705" y="8888"/>
                    </a:lnTo>
                    <a:lnTo>
                      <a:pt x="16146" y="5662"/>
                    </a:lnTo>
                    <a:lnTo>
                      <a:pt x="3513" y="6"/>
                    </a:lnTo>
                    <a:cubicBezTo>
                      <a:pt x="3486" y="2"/>
                      <a:pt x="3459" y="0"/>
                      <a:pt x="34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3;p15">
                <a:extLst>
                  <a:ext uri="{FF2B5EF4-FFF2-40B4-BE49-F238E27FC236}">
                    <a16:creationId xmlns:a16="http://schemas.microsoft.com/office/drawing/2014/main" id="{B05FFD15-648B-4987-B6A4-886131525EDF}"/>
                  </a:ext>
                </a:extLst>
              </p:cNvPr>
              <p:cNvSpPr/>
              <p:nvPr/>
            </p:nvSpPr>
            <p:spPr>
              <a:xfrm>
                <a:off x="3779775" y="4099825"/>
                <a:ext cx="459025" cy="421175"/>
              </a:xfrm>
              <a:custGeom>
                <a:avLst/>
                <a:gdLst/>
                <a:ahLst/>
                <a:cxnLst/>
                <a:rect l="l" t="t" r="r" b="b"/>
                <a:pathLst>
                  <a:path w="18361" h="16847" extrusionOk="0">
                    <a:moveTo>
                      <a:pt x="8354" y="1"/>
                    </a:moveTo>
                    <a:cubicBezTo>
                      <a:pt x="7135" y="1"/>
                      <a:pt x="5065" y="1410"/>
                      <a:pt x="3251" y="3595"/>
                    </a:cubicBezTo>
                    <a:cubicBezTo>
                      <a:pt x="1025" y="6262"/>
                      <a:pt x="1" y="9084"/>
                      <a:pt x="977" y="9893"/>
                    </a:cubicBezTo>
                    <a:lnTo>
                      <a:pt x="14681" y="16847"/>
                    </a:lnTo>
                    <a:lnTo>
                      <a:pt x="16515" y="14644"/>
                    </a:lnTo>
                    <a:lnTo>
                      <a:pt x="18360" y="12441"/>
                    </a:lnTo>
                    <a:lnTo>
                      <a:pt x="9026" y="214"/>
                    </a:lnTo>
                    <a:cubicBezTo>
                      <a:pt x="8851" y="69"/>
                      <a:pt x="8623" y="1"/>
                      <a:pt x="835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AF52FF64-D723-4A3E-9C89-79A9CFF75A5C}"/>
                </a:ext>
              </a:extLst>
            </p:cNvPr>
            <p:cNvGrpSpPr/>
            <p:nvPr/>
          </p:nvGrpSpPr>
          <p:grpSpPr>
            <a:xfrm>
              <a:off x="7750447" y="2357735"/>
              <a:ext cx="3631580" cy="3445907"/>
              <a:chOff x="7984567" y="2911143"/>
              <a:chExt cx="3146765" cy="2985879"/>
            </a:xfrm>
          </p:grpSpPr>
          <p:sp>
            <p:nvSpPr>
              <p:cNvPr id="123" name="Google Shape;2205;p41">
                <a:extLst>
                  <a:ext uri="{FF2B5EF4-FFF2-40B4-BE49-F238E27FC236}">
                    <a16:creationId xmlns:a16="http://schemas.microsoft.com/office/drawing/2014/main" id="{C3EEB4A7-7DB4-4F61-B9C1-7B03CFC9B7C3}"/>
                  </a:ext>
                </a:extLst>
              </p:cNvPr>
              <p:cNvSpPr/>
              <p:nvPr/>
            </p:nvSpPr>
            <p:spPr>
              <a:xfrm>
                <a:off x="7984567" y="5694681"/>
                <a:ext cx="3146765" cy="202341"/>
              </a:xfrm>
              <a:custGeom>
                <a:avLst/>
                <a:gdLst/>
                <a:ahLst/>
                <a:cxnLst/>
                <a:rect l="l" t="t" r="r" b="b"/>
                <a:pathLst>
                  <a:path w="269761" h="17346" extrusionOk="0">
                    <a:moveTo>
                      <a:pt x="134897" y="0"/>
                    </a:moveTo>
                    <a:cubicBezTo>
                      <a:pt x="60377" y="0"/>
                      <a:pt x="1" y="3870"/>
                      <a:pt x="1" y="8673"/>
                    </a:cubicBezTo>
                    <a:cubicBezTo>
                      <a:pt x="1" y="13476"/>
                      <a:pt x="60377" y="17346"/>
                      <a:pt x="134897" y="17346"/>
                    </a:cubicBezTo>
                    <a:cubicBezTo>
                      <a:pt x="209384" y="17346"/>
                      <a:pt x="269760" y="13476"/>
                      <a:pt x="269760" y="8673"/>
                    </a:cubicBezTo>
                    <a:cubicBezTo>
                      <a:pt x="269760" y="3870"/>
                      <a:pt x="209384" y="0"/>
                      <a:pt x="134897" y="0"/>
                    </a:cubicBezTo>
                    <a:close/>
                  </a:path>
                </a:pathLst>
              </a:custGeom>
              <a:solidFill>
                <a:srgbClr val="2D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" name="مجموعة 2">
                <a:extLst>
                  <a:ext uri="{FF2B5EF4-FFF2-40B4-BE49-F238E27FC236}">
                    <a16:creationId xmlns:a16="http://schemas.microsoft.com/office/drawing/2014/main" id="{1E537A67-3A81-4660-BB54-F3F8B925FABD}"/>
                  </a:ext>
                </a:extLst>
              </p:cNvPr>
              <p:cNvGrpSpPr/>
              <p:nvPr/>
            </p:nvGrpSpPr>
            <p:grpSpPr>
              <a:xfrm>
                <a:off x="8145219" y="2911143"/>
                <a:ext cx="2462289" cy="2837325"/>
                <a:chOff x="8145219" y="2911143"/>
                <a:chExt cx="2462289" cy="2837325"/>
              </a:xfrm>
            </p:grpSpPr>
            <p:sp>
              <p:nvSpPr>
                <p:cNvPr id="124" name="Google Shape;2206;p41">
                  <a:extLst>
                    <a:ext uri="{FF2B5EF4-FFF2-40B4-BE49-F238E27FC236}">
                      <a16:creationId xmlns:a16="http://schemas.microsoft.com/office/drawing/2014/main" id="{FE325843-7FFE-43DF-8707-DD0D2C8292A1}"/>
                    </a:ext>
                  </a:extLst>
                </p:cNvPr>
                <p:cNvSpPr/>
                <p:nvPr/>
              </p:nvSpPr>
              <p:spPr>
                <a:xfrm>
                  <a:off x="9295557" y="3537466"/>
                  <a:ext cx="1311941" cy="1895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74" h="82193" extrusionOk="0">
                      <a:moveTo>
                        <a:pt x="0" y="1"/>
                      </a:moveTo>
                      <a:lnTo>
                        <a:pt x="0" y="5905"/>
                      </a:lnTo>
                      <a:lnTo>
                        <a:pt x="30022" y="5905"/>
                      </a:lnTo>
                      <a:cubicBezTo>
                        <a:pt x="38661" y="5905"/>
                        <a:pt x="45666" y="12910"/>
                        <a:pt x="45666" y="21550"/>
                      </a:cubicBezTo>
                      <a:lnTo>
                        <a:pt x="45666" y="30089"/>
                      </a:lnTo>
                      <a:lnTo>
                        <a:pt x="27253" y="82193"/>
                      </a:lnTo>
                      <a:lnTo>
                        <a:pt x="56874" y="82193"/>
                      </a:lnTo>
                      <a:lnTo>
                        <a:pt x="51604" y="30089"/>
                      </a:lnTo>
                      <a:lnTo>
                        <a:pt x="51604" y="21550"/>
                      </a:lnTo>
                      <a:cubicBezTo>
                        <a:pt x="51604" y="9675"/>
                        <a:pt x="41930" y="1"/>
                        <a:pt x="30022" y="1"/>
                      </a:cubicBezTo>
                      <a:close/>
                    </a:path>
                  </a:pathLst>
                </a:custGeom>
                <a:solidFill>
                  <a:srgbClr val="D3E7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2207;p41">
                  <a:extLst>
                    <a:ext uri="{FF2B5EF4-FFF2-40B4-BE49-F238E27FC236}">
                      <a16:creationId xmlns:a16="http://schemas.microsoft.com/office/drawing/2014/main" id="{42D9365A-9B02-4847-9A5A-668E8F8943EF}"/>
                    </a:ext>
                  </a:extLst>
                </p:cNvPr>
                <p:cNvSpPr/>
                <p:nvPr/>
              </p:nvSpPr>
              <p:spPr>
                <a:xfrm>
                  <a:off x="8549172" y="5427599"/>
                  <a:ext cx="2058336" cy="32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31" h="13910" extrusionOk="0">
                      <a:moveTo>
                        <a:pt x="2769" y="0"/>
                      </a:moveTo>
                      <a:cubicBezTo>
                        <a:pt x="1268" y="0"/>
                        <a:pt x="1" y="1201"/>
                        <a:pt x="1" y="2735"/>
                      </a:cubicBezTo>
                      <a:lnTo>
                        <a:pt x="1" y="11175"/>
                      </a:lnTo>
                      <a:cubicBezTo>
                        <a:pt x="1" y="12676"/>
                        <a:pt x="1235" y="13910"/>
                        <a:pt x="2769" y="13910"/>
                      </a:cubicBezTo>
                      <a:lnTo>
                        <a:pt x="86496" y="13910"/>
                      </a:lnTo>
                      <a:cubicBezTo>
                        <a:pt x="87997" y="13910"/>
                        <a:pt x="89231" y="12709"/>
                        <a:pt x="89231" y="11208"/>
                      </a:cubicBezTo>
                      <a:lnTo>
                        <a:pt x="89231" y="0"/>
                      </a:lnTo>
                      <a:close/>
                    </a:path>
                  </a:pathLst>
                </a:custGeom>
                <a:solidFill>
                  <a:srgbClr val="D3E7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2208;p41">
                  <a:extLst>
                    <a:ext uri="{FF2B5EF4-FFF2-40B4-BE49-F238E27FC236}">
                      <a16:creationId xmlns:a16="http://schemas.microsoft.com/office/drawing/2014/main" id="{64FDDD6E-CD32-4C5A-8C8D-85F4B84340B4}"/>
                    </a:ext>
                  </a:extLst>
                </p:cNvPr>
                <p:cNvSpPr/>
                <p:nvPr/>
              </p:nvSpPr>
              <p:spPr>
                <a:xfrm>
                  <a:off x="8145219" y="4994074"/>
                  <a:ext cx="1640514" cy="11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18" h="5071" extrusionOk="0">
                      <a:moveTo>
                        <a:pt x="1401" y="0"/>
                      </a:moveTo>
                      <a:cubicBezTo>
                        <a:pt x="634" y="0"/>
                        <a:pt x="0" y="634"/>
                        <a:pt x="0" y="1401"/>
                      </a:cubicBezTo>
                      <a:lnTo>
                        <a:pt x="0" y="3703"/>
                      </a:lnTo>
                      <a:cubicBezTo>
                        <a:pt x="0" y="4437"/>
                        <a:pt x="634" y="5070"/>
                        <a:pt x="1401" y="5070"/>
                      </a:cubicBezTo>
                      <a:lnTo>
                        <a:pt x="69683" y="5070"/>
                      </a:lnTo>
                      <a:cubicBezTo>
                        <a:pt x="70484" y="5070"/>
                        <a:pt x="71118" y="4437"/>
                        <a:pt x="71051" y="3703"/>
                      </a:cubicBezTo>
                      <a:lnTo>
                        <a:pt x="71051" y="1401"/>
                      </a:lnTo>
                      <a:cubicBezTo>
                        <a:pt x="71051" y="634"/>
                        <a:pt x="70450" y="0"/>
                        <a:pt x="69683" y="0"/>
                      </a:cubicBezTo>
                      <a:close/>
                    </a:path>
                  </a:pathLst>
                </a:custGeom>
                <a:solidFill>
                  <a:srgbClr val="D3E7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2209;p41">
                  <a:extLst>
                    <a:ext uri="{FF2B5EF4-FFF2-40B4-BE49-F238E27FC236}">
                      <a16:creationId xmlns:a16="http://schemas.microsoft.com/office/drawing/2014/main" id="{47189958-796E-4667-9257-4C7A0C84E2EF}"/>
                    </a:ext>
                  </a:extLst>
                </p:cNvPr>
                <p:cNvSpPr/>
                <p:nvPr/>
              </p:nvSpPr>
              <p:spPr>
                <a:xfrm>
                  <a:off x="8733064" y="3091967"/>
                  <a:ext cx="561740" cy="1026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52" h="44499" extrusionOk="0">
                      <a:moveTo>
                        <a:pt x="2036" y="0"/>
                      </a:moveTo>
                      <a:cubicBezTo>
                        <a:pt x="935" y="0"/>
                        <a:pt x="1" y="934"/>
                        <a:pt x="1" y="2035"/>
                      </a:cubicBezTo>
                      <a:lnTo>
                        <a:pt x="1" y="42464"/>
                      </a:lnTo>
                      <a:cubicBezTo>
                        <a:pt x="1" y="43565"/>
                        <a:pt x="935" y="44499"/>
                        <a:pt x="2036" y="44499"/>
                      </a:cubicBezTo>
                      <a:lnTo>
                        <a:pt x="22317" y="44499"/>
                      </a:lnTo>
                      <a:cubicBezTo>
                        <a:pt x="23451" y="44499"/>
                        <a:pt x="24352" y="43565"/>
                        <a:pt x="24352" y="42464"/>
                      </a:cubicBezTo>
                      <a:lnTo>
                        <a:pt x="24352" y="2035"/>
                      </a:lnTo>
                      <a:cubicBezTo>
                        <a:pt x="24352" y="934"/>
                        <a:pt x="23451" y="0"/>
                        <a:pt x="22317" y="0"/>
                      </a:cubicBezTo>
                      <a:close/>
                    </a:path>
                  </a:pathLst>
                </a:custGeom>
                <a:solidFill>
                  <a:srgbClr val="D3E7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2210;p41">
                  <a:extLst>
                    <a:ext uri="{FF2B5EF4-FFF2-40B4-BE49-F238E27FC236}">
                      <a16:creationId xmlns:a16="http://schemas.microsoft.com/office/drawing/2014/main" id="{FA24E89C-F815-4735-9CC7-92F5DEFBE6E4}"/>
                    </a:ext>
                  </a:extLst>
                </p:cNvPr>
                <p:cNvSpPr/>
                <p:nvPr/>
              </p:nvSpPr>
              <p:spPr>
                <a:xfrm>
                  <a:off x="8825402" y="2911143"/>
                  <a:ext cx="376300" cy="18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3" h="7839" extrusionOk="0">
                      <a:moveTo>
                        <a:pt x="2036" y="0"/>
                      </a:moveTo>
                      <a:cubicBezTo>
                        <a:pt x="935" y="0"/>
                        <a:pt x="1" y="934"/>
                        <a:pt x="1" y="2035"/>
                      </a:cubicBezTo>
                      <a:lnTo>
                        <a:pt x="1" y="7839"/>
                      </a:lnTo>
                      <a:lnTo>
                        <a:pt x="16313" y="7839"/>
                      </a:lnTo>
                      <a:lnTo>
                        <a:pt x="16313" y="2035"/>
                      </a:lnTo>
                      <a:cubicBezTo>
                        <a:pt x="16313" y="901"/>
                        <a:pt x="15379" y="0"/>
                        <a:pt x="14278" y="0"/>
                      </a:cubicBezTo>
                      <a:close/>
                    </a:path>
                  </a:pathLst>
                </a:custGeom>
                <a:solidFill>
                  <a:srgbClr val="7DAF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2211;p41">
                  <a:extLst>
                    <a:ext uri="{FF2B5EF4-FFF2-40B4-BE49-F238E27FC236}">
                      <a16:creationId xmlns:a16="http://schemas.microsoft.com/office/drawing/2014/main" id="{A77380A8-2AC4-45E0-ADC9-27747C8BA3E7}"/>
                    </a:ext>
                  </a:extLst>
                </p:cNvPr>
                <p:cNvSpPr/>
                <p:nvPr/>
              </p:nvSpPr>
              <p:spPr>
                <a:xfrm>
                  <a:off x="8813868" y="4118416"/>
                  <a:ext cx="400913" cy="9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80" h="4137" extrusionOk="0">
                      <a:moveTo>
                        <a:pt x="0" y="1"/>
                      </a:moveTo>
                      <a:lnTo>
                        <a:pt x="0" y="2069"/>
                      </a:lnTo>
                      <a:cubicBezTo>
                        <a:pt x="0" y="3203"/>
                        <a:pt x="901" y="4137"/>
                        <a:pt x="2035" y="4137"/>
                      </a:cubicBezTo>
                      <a:lnTo>
                        <a:pt x="15345" y="4137"/>
                      </a:lnTo>
                      <a:cubicBezTo>
                        <a:pt x="16479" y="4137"/>
                        <a:pt x="17380" y="3203"/>
                        <a:pt x="17380" y="2069"/>
                      </a:cubicBezTo>
                      <a:lnTo>
                        <a:pt x="17380" y="1"/>
                      </a:lnTo>
                      <a:close/>
                    </a:path>
                  </a:pathLst>
                </a:custGeom>
                <a:solidFill>
                  <a:srgbClr val="7DAF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2212;p41">
                  <a:extLst>
                    <a:ext uri="{FF2B5EF4-FFF2-40B4-BE49-F238E27FC236}">
                      <a16:creationId xmlns:a16="http://schemas.microsoft.com/office/drawing/2014/main" id="{F8E625F5-8E30-4A86-B1BF-AEA001BA234B}"/>
                    </a:ext>
                  </a:extLst>
                </p:cNvPr>
                <p:cNvSpPr/>
                <p:nvPr/>
              </p:nvSpPr>
              <p:spPr>
                <a:xfrm>
                  <a:off x="9004703" y="3340886"/>
                  <a:ext cx="578648" cy="52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85" h="22850" extrusionOk="0">
                      <a:moveTo>
                        <a:pt x="12559" y="0"/>
                      </a:moveTo>
                      <a:cubicBezTo>
                        <a:pt x="9632" y="0"/>
                        <a:pt x="6705" y="1118"/>
                        <a:pt x="4470" y="3353"/>
                      </a:cubicBezTo>
                      <a:cubicBezTo>
                        <a:pt x="0" y="7822"/>
                        <a:pt x="0" y="15061"/>
                        <a:pt x="4470" y="19497"/>
                      </a:cubicBezTo>
                      <a:cubicBezTo>
                        <a:pt x="6705" y="21732"/>
                        <a:pt x="9632" y="22850"/>
                        <a:pt x="12559" y="22850"/>
                      </a:cubicBezTo>
                      <a:cubicBezTo>
                        <a:pt x="15486" y="22850"/>
                        <a:pt x="18413" y="21732"/>
                        <a:pt x="20648" y="19497"/>
                      </a:cubicBezTo>
                      <a:cubicBezTo>
                        <a:pt x="25085" y="15061"/>
                        <a:pt x="25085" y="7822"/>
                        <a:pt x="20648" y="3353"/>
                      </a:cubicBezTo>
                      <a:cubicBezTo>
                        <a:pt x="18413" y="1118"/>
                        <a:pt x="15486" y="0"/>
                        <a:pt x="12559" y="0"/>
                      </a:cubicBezTo>
                      <a:close/>
                    </a:path>
                  </a:pathLst>
                </a:custGeom>
                <a:solidFill>
                  <a:srgbClr val="D3E7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2213;p41">
                  <a:extLst>
                    <a:ext uri="{FF2B5EF4-FFF2-40B4-BE49-F238E27FC236}">
                      <a16:creationId xmlns:a16="http://schemas.microsoft.com/office/drawing/2014/main" id="{38E81A9D-B7EA-41AE-9B8B-6D4DCA137262}"/>
                    </a:ext>
                  </a:extLst>
                </p:cNvPr>
                <p:cNvSpPr/>
                <p:nvPr/>
              </p:nvSpPr>
              <p:spPr>
                <a:xfrm>
                  <a:off x="9117040" y="3443213"/>
                  <a:ext cx="354732" cy="323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8" h="14011" extrusionOk="0">
                      <a:moveTo>
                        <a:pt x="7689" y="1"/>
                      </a:moveTo>
                      <a:cubicBezTo>
                        <a:pt x="5896" y="1"/>
                        <a:pt x="4103" y="684"/>
                        <a:pt x="2736" y="2052"/>
                      </a:cubicBezTo>
                      <a:cubicBezTo>
                        <a:pt x="0" y="4787"/>
                        <a:pt x="0" y="9224"/>
                        <a:pt x="2736" y="11959"/>
                      </a:cubicBezTo>
                      <a:cubicBezTo>
                        <a:pt x="4103" y="13327"/>
                        <a:pt x="5896" y="14011"/>
                        <a:pt x="7689" y="14011"/>
                      </a:cubicBezTo>
                      <a:cubicBezTo>
                        <a:pt x="9482" y="14011"/>
                        <a:pt x="11275" y="13327"/>
                        <a:pt x="12643" y="11959"/>
                      </a:cubicBezTo>
                      <a:cubicBezTo>
                        <a:pt x="15378" y="9224"/>
                        <a:pt x="15378" y="4787"/>
                        <a:pt x="12643" y="2052"/>
                      </a:cubicBezTo>
                      <a:cubicBezTo>
                        <a:pt x="11275" y="684"/>
                        <a:pt x="9482" y="1"/>
                        <a:pt x="7689" y="1"/>
                      </a:cubicBezTo>
                      <a:close/>
                    </a:path>
                  </a:pathLst>
                </a:custGeom>
                <a:solidFill>
                  <a:srgbClr val="3C87A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2214;p41">
                  <a:extLst>
                    <a:ext uri="{FF2B5EF4-FFF2-40B4-BE49-F238E27FC236}">
                      <a16:creationId xmlns:a16="http://schemas.microsoft.com/office/drawing/2014/main" id="{509F9FA4-28C8-45F2-9215-30CE030E4020}"/>
                    </a:ext>
                  </a:extLst>
                </p:cNvPr>
                <p:cNvSpPr/>
                <p:nvPr/>
              </p:nvSpPr>
              <p:spPr>
                <a:xfrm>
                  <a:off x="9294773" y="5111025"/>
                  <a:ext cx="263177" cy="322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9" h="13977" extrusionOk="0">
                      <a:moveTo>
                        <a:pt x="1" y="0"/>
                      </a:moveTo>
                      <a:lnTo>
                        <a:pt x="1" y="13977"/>
                      </a:lnTo>
                      <a:lnTo>
                        <a:pt x="11409" y="13977"/>
                      </a:lnTo>
                      <a:lnTo>
                        <a:pt x="11409" y="0"/>
                      </a:lnTo>
                      <a:close/>
                    </a:path>
                  </a:pathLst>
                </a:custGeom>
                <a:solidFill>
                  <a:srgbClr val="D3E7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2215;p41">
                  <a:extLst>
                    <a:ext uri="{FF2B5EF4-FFF2-40B4-BE49-F238E27FC236}">
                      <a16:creationId xmlns:a16="http://schemas.microsoft.com/office/drawing/2014/main" id="{193A6F99-5EC8-4D29-B19F-989F27C5C009}"/>
                    </a:ext>
                  </a:extLst>
                </p:cNvPr>
                <p:cNvSpPr/>
                <p:nvPr/>
              </p:nvSpPr>
              <p:spPr>
                <a:xfrm>
                  <a:off x="10061157" y="4730138"/>
                  <a:ext cx="507093" cy="314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3" h="13644" extrusionOk="0">
                      <a:moveTo>
                        <a:pt x="4804" y="1"/>
                      </a:moveTo>
                      <a:lnTo>
                        <a:pt x="0" y="13644"/>
                      </a:lnTo>
                      <a:lnTo>
                        <a:pt x="21983" y="13644"/>
                      </a:lnTo>
                      <a:lnTo>
                        <a:pt x="20582" y="1"/>
                      </a:lnTo>
                      <a:close/>
                    </a:path>
                  </a:pathLst>
                </a:custGeom>
                <a:solidFill>
                  <a:srgbClr val="70AD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34" name="Google Shape;2216;p41">
                  <a:extLst>
                    <a:ext uri="{FF2B5EF4-FFF2-40B4-BE49-F238E27FC236}">
                      <a16:creationId xmlns:a16="http://schemas.microsoft.com/office/drawing/2014/main" id="{62AA5570-17DE-4D6B-958E-F13E9B645DCF}"/>
                    </a:ext>
                  </a:extLst>
                </p:cNvPr>
                <p:cNvSpPr/>
                <p:nvPr/>
              </p:nvSpPr>
              <p:spPr>
                <a:xfrm>
                  <a:off x="10041919" y="5044845"/>
                  <a:ext cx="530945" cy="51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17" h="2236" extrusionOk="0">
                      <a:moveTo>
                        <a:pt x="834" y="1"/>
                      </a:moveTo>
                      <a:lnTo>
                        <a:pt x="1" y="2236"/>
                      </a:lnTo>
                      <a:lnTo>
                        <a:pt x="23017" y="2236"/>
                      </a:lnTo>
                      <a:lnTo>
                        <a:pt x="22817" y="1"/>
                      </a:lnTo>
                      <a:close/>
                    </a:path>
                  </a:pathLst>
                </a:custGeom>
                <a:solidFill>
                  <a:srgbClr val="348E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2217;p41">
                  <a:extLst>
                    <a:ext uri="{FF2B5EF4-FFF2-40B4-BE49-F238E27FC236}">
                      <a16:creationId xmlns:a16="http://schemas.microsoft.com/office/drawing/2014/main" id="{77F4956A-ABC5-45CC-84C1-F67AAEDF06BA}"/>
                    </a:ext>
                  </a:extLst>
                </p:cNvPr>
                <p:cNvSpPr/>
                <p:nvPr/>
              </p:nvSpPr>
              <p:spPr>
                <a:xfrm>
                  <a:off x="10171188" y="4680128"/>
                  <a:ext cx="364743" cy="51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2" h="2236" extrusionOk="0">
                      <a:moveTo>
                        <a:pt x="801" y="0"/>
                      </a:moveTo>
                      <a:lnTo>
                        <a:pt x="1" y="2235"/>
                      </a:lnTo>
                      <a:lnTo>
                        <a:pt x="15812" y="2235"/>
                      </a:lnTo>
                      <a:lnTo>
                        <a:pt x="15578" y="0"/>
                      </a:lnTo>
                      <a:close/>
                    </a:path>
                  </a:pathLst>
                </a:custGeom>
                <a:solidFill>
                  <a:srgbClr val="348E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2218;p41">
                  <a:extLst>
                    <a:ext uri="{FF2B5EF4-FFF2-40B4-BE49-F238E27FC236}">
                      <a16:creationId xmlns:a16="http://schemas.microsoft.com/office/drawing/2014/main" id="{000561F5-3EAE-408A-BCCE-75AC97732EE6}"/>
                    </a:ext>
                  </a:extLst>
                </p:cNvPr>
                <p:cNvSpPr/>
                <p:nvPr/>
              </p:nvSpPr>
              <p:spPr>
                <a:xfrm>
                  <a:off x="8620726" y="4895576"/>
                  <a:ext cx="787963" cy="97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" h="4237" extrusionOk="0">
                      <a:moveTo>
                        <a:pt x="2136" y="0"/>
                      </a:moveTo>
                      <a:cubicBezTo>
                        <a:pt x="968" y="0"/>
                        <a:pt x="1" y="968"/>
                        <a:pt x="1" y="2135"/>
                      </a:cubicBezTo>
                      <a:cubicBezTo>
                        <a:pt x="1" y="3303"/>
                        <a:pt x="968" y="4237"/>
                        <a:pt x="2136" y="4237"/>
                      </a:cubicBezTo>
                      <a:lnTo>
                        <a:pt x="32024" y="4237"/>
                      </a:lnTo>
                      <a:cubicBezTo>
                        <a:pt x="33158" y="4237"/>
                        <a:pt x="34092" y="3303"/>
                        <a:pt x="34159" y="2135"/>
                      </a:cubicBezTo>
                      <a:cubicBezTo>
                        <a:pt x="34159" y="968"/>
                        <a:pt x="33191" y="0"/>
                        <a:pt x="32024" y="0"/>
                      </a:cubicBezTo>
                      <a:close/>
                    </a:path>
                  </a:pathLst>
                </a:custGeom>
                <a:solidFill>
                  <a:srgbClr val="2D41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2219;p41">
                  <a:extLst>
                    <a:ext uri="{FF2B5EF4-FFF2-40B4-BE49-F238E27FC236}">
                      <a16:creationId xmlns:a16="http://schemas.microsoft.com/office/drawing/2014/main" id="{C166F93F-4C89-457A-B12A-26459C667C7B}"/>
                    </a:ext>
                  </a:extLst>
                </p:cNvPr>
                <p:cNvSpPr/>
                <p:nvPr/>
              </p:nvSpPr>
              <p:spPr>
                <a:xfrm>
                  <a:off x="8803096" y="4817447"/>
                  <a:ext cx="426310" cy="7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81" h="3421" extrusionOk="0">
                      <a:moveTo>
                        <a:pt x="14610" y="1"/>
                      </a:moveTo>
                      <a:cubicBezTo>
                        <a:pt x="14089" y="1"/>
                        <a:pt x="13573" y="82"/>
                        <a:pt x="13110" y="252"/>
                      </a:cubicBezTo>
                      <a:cubicBezTo>
                        <a:pt x="11809" y="719"/>
                        <a:pt x="10842" y="1786"/>
                        <a:pt x="9441" y="1853"/>
                      </a:cubicBezTo>
                      <a:cubicBezTo>
                        <a:pt x="9404" y="1854"/>
                        <a:pt x="9368" y="1855"/>
                        <a:pt x="9332" y="1855"/>
                      </a:cubicBezTo>
                      <a:cubicBezTo>
                        <a:pt x="7458" y="1855"/>
                        <a:pt x="6202" y="182"/>
                        <a:pt x="4304" y="18"/>
                      </a:cubicBezTo>
                      <a:cubicBezTo>
                        <a:pt x="4206" y="10"/>
                        <a:pt x="4109" y="6"/>
                        <a:pt x="4013" y="6"/>
                      </a:cubicBezTo>
                      <a:cubicBezTo>
                        <a:pt x="2994" y="6"/>
                        <a:pt x="2075" y="476"/>
                        <a:pt x="1435" y="1086"/>
                      </a:cubicBezTo>
                      <a:cubicBezTo>
                        <a:pt x="701" y="1753"/>
                        <a:pt x="401" y="2587"/>
                        <a:pt x="0" y="3387"/>
                      </a:cubicBezTo>
                      <a:cubicBezTo>
                        <a:pt x="34" y="3387"/>
                        <a:pt x="101" y="3421"/>
                        <a:pt x="101" y="3421"/>
                      </a:cubicBezTo>
                      <a:lnTo>
                        <a:pt x="18180" y="3421"/>
                      </a:lnTo>
                      <a:cubicBezTo>
                        <a:pt x="18480" y="2553"/>
                        <a:pt x="18147" y="1553"/>
                        <a:pt x="17346" y="886"/>
                      </a:cubicBezTo>
                      <a:cubicBezTo>
                        <a:pt x="16662" y="312"/>
                        <a:pt x="15628" y="1"/>
                        <a:pt x="14610" y="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2244;p41">
                  <a:extLst>
                    <a:ext uri="{FF2B5EF4-FFF2-40B4-BE49-F238E27FC236}">
                      <a16:creationId xmlns:a16="http://schemas.microsoft.com/office/drawing/2014/main" id="{B8996399-0222-4E7C-9174-6BDD43A24C36}"/>
                    </a:ext>
                  </a:extLst>
                </p:cNvPr>
                <p:cNvSpPr/>
                <p:nvPr/>
              </p:nvSpPr>
              <p:spPr>
                <a:xfrm>
                  <a:off x="9624103" y="5422664"/>
                  <a:ext cx="35409" cy="10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" h="467" extrusionOk="0">
                      <a:moveTo>
                        <a:pt x="1235" y="0"/>
                      </a:moveTo>
                      <a:cubicBezTo>
                        <a:pt x="1001" y="0"/>
                        <a:pt x="401" y="200"/>
                        <a:pt x="34" y="334"/>
                      </a:cubicBezTo>
                      <a:cubicBezTo>
                        <a:pt x="1" y="367"/>
                        <a:pt x="1" y="467"/>
                        <a:pt x="34" y="467"/>
                      </a:cubicBezTo>
                      <a:lnTo>
                        <a:pt x="1335" y="467"/>
                      </a:lnTo>
                      <a:cubicBezTo>
                        <a:pt x="1368" y="467"/>
                        <a:pt x="1402" y="400"/>
                        <a:pt x="1435" y="367"/>
                      </a:cubicBezTo>
                      <a:lnTo>
                        <a:pt x="1535" y="33"/>
                      </a:lnTo>
                      <a:lnTo>
                        <a:pt x="1235" y="33"/>
                      </a:lnTo>
                      <a:lnTo>
                        <a:pt x="1235" y="0"/>
                      </a:lnTo>
                      <a:close/>
                    </a:path>
                  </a:pathLst>
                </a:custGeom>
                <a:solidFill>
                  <a:srgbClr val="0A101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2246;p41">
                  <a:extLst>
                    <a:ext uri="{FF2B5EF4-FFF2-40B4-BE49-F238E27FC236}">
                      <a16:creationId xmlns:a16="http://schemas.microsoft.com/office/drawing/2014/main" id="{499BDA4B-26D9-41AD-AEF3-127DDA9090EA}"/>
                    </a:ext>
                  </a:extLst>
                </p:cNvPr>
                <p:cNvSpPr/>
                <p:nvPr/>
              </p:nvSpPr>
              <p:spPr>
                <a:xfrm>
                  <a:off x="9743361" y="5422664"/>
                  <a:ext cx="35432" cy="10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467" extrusionOk="0">
                      <a:moveTo>
                        <a:pt x="1235" y="0"/>
                      </a:moveTo>
                      <a:cubicBezTo>
                        <a:pt x="1002" y="0"/>
                        <a:pt x="401" y="200"/>
                        <a:pt x="34" y="334"/>
                      </a:cubicBezTo>
                      <a:cubicBezTo>
                        <a:pt x="1" y="367"/>
                        <a:pt x="1" y="467"/>
                        <a:pt x="34" y="467"/>
                      </a:cubicBezTo>
                      <a:lnTo>
                        <a:pt x="1302" y="467"/>
                      </a:lnTo>
                      <a:cubicBezTo>
                        <a:pt x="1369" y="467"/>
                        <a:pt x="1402" y="400"/>
                        <a:pt x="1435" y="367"/>
                      </a:cubicBezTo>
                      <a:lnTo>
                        <a:pt x="1535" y="33"/>
                      </a:lnTo>
                      <a:lnTo>
                        <a:pt x="1235" y="33"/>
                      </a:lnTo>
                      <a:lnTo>
                        <a:pt x="1235" y="0"/>
                      </a:lnTo>
                      <a:close/>
                    </a:path>
                  </a:pathLst>
                </a:custGeom>
                <a:solidFill>
                  <a:srgbClr val="0A101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5" name="Google Shape;60;p15">
              <a:extLst>
                <a:ext uri="{FF2B5EF4-FFF2-40B4-BE49-F238E27FC236}">
                  <a16:creationId xmlns:a16="http://schemas.microsoft.com/office/drawing/2014/main" id="{3E4C389C-8A25-4117-9807-9707E6758BD9}"/>
                </a:ext>
              </a:extLst>
            </p:cNvPr>
            <p:cNvGrpSpPr/>
            <p:nvPr/>
          </p:nvGrpSpPr>
          <p:grpSpPr>
            <a:xfrm>
              <a:off x="9020487" y="4398707"/>
              <a:ext cx="167050" cy="169810"/>
              <a:chOff x="3625000" y="3850950"/>
              <a:chExt cx="2024075" cy="2057525"/>
            </a:xfrm>
            <a:solidFill>
              <a:srgbClr val="D3E7F8"/>
            </a:solidFill>
          </p:grpSpPr>
          <p:sp>
            <p:nvSpPr>
              <p:cNvPr id="216" name="Google Shape;61;p15">
                <a:extLst>
                  <a:ext uri="{FF2B5EF4-FFF2-40B4-BE49-F238E27FC236}">
                    <a16:creationId xmlns:a16="http://schemas.microsoft.com/office/drawing/2014/main" id="{615D98B3-D0DD-4324-AD04-32156E9DC171}"/>
                  </a:ext>
                </a:extLst>
              </p:cNvPr>
              <p:cNvSpPr/>
              <p:nvPr/>
            </p:nvSpPr>
            <p:spPr>
              <a:xfrm>
                <a:off x="3896750" y="4214925"/>
                <a:ext cx="1471050" cy="1340200"/>
              </a:xfrm>
              <a:custGeom>
                <a:avLst/>
                <a:gdLst/>
                <a:ahLst/>
                <a:cxnLst/>
                <a:rect l="l" t="t" r="r" b="b"/>
                <a:pathLst>
                  <a:path w="58842" h="53608" extrusionOk="0">
                    <a:moveTo>
                      <a:pt x="29421" y="0"/>
                    </a:moveTo>
                    <a:cubicBezTo>
                      <a:pt x="22560" y="0"/>
                      <a:pt x="15699" y="2617"/>
                      <a:pt x="10466" y="7849"/>
                    </a:cubicBezTo>
                    <a:cubicBezTo>
                      <a:pt x="1" y="18315"/>
                      <a:pt x="1" y="35293"/>
                      <a:pt x="10466" y="45759"/>
                    </a:cubicBezTo>
                    <a:cubicBezTo>
                      <a:pt x="15699" y="50992"/>
                      <a:pt x="22560" y="53608"/>
                      <a:pt x="29421" y="53608"/>
                    </a:cubicBezTo>
                    <a:cubicBezTo>
                      <a:pt x="36282" y="53608"/>
                      <a:pt x="43143" y="50992"/>
                      <a:pt x="48376" y="45759"/>
                    </a:cubicBezTo>
                    <a:cubicBezTo>
                      <a:pt x="58842" y="35293"/>
                      <a:pt x="58842" y="18315"/>
                      <a:pt x="48376" y="7849"/>
                    </a:cubicBezTo>
                    <a:cubicBezTo>
                      <a:pt x="43143" y="2617"/>
                      <a:pt x="36282" y="0"/>
                      <a:pt x="294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62;p15">
                <a:extLst>
                  <a:ext uri="{FF2B5EF4-FFF2-40B4-BE49-F238E27FC236}">
                    <a16:creationId xmlns:a16="http://schemas.microsoft.com/office/drawing/2014/main" id="{78B9719F-2B40-4ACB-94F8-23C8C17C12F4}"/>
                  </a:ext>
                </a:extLst>
              </p:cNvPr>
              <p:cNvSpPr/>
              <p:nvPr/>
            </p:nvSpPr>
            <p:spPr>
              <a:xfrm>
                <a:off x="4201250" y="3850950"/>
                <a:ext cx="389975" cy="445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7825" extrusionOk="0">
                    <a:moveTo>
                      <a:pt x="12309" y="1"/>
                    </a:moveTo>
                    <a:cubicBezTo>
                      <a:pt x="10934" y="1"/>
                      <a:pt x="9240" y="196"/>
                      <a:pt x="7442" y="596"/>
                    </a:cubicBezTo>
                    <a:cubicBezTo>
                      <a:pt x="3216" y="1549"/>
                      <a:pt x="1" y="3287"/>
                      <a:pt x="263" y="4489"/>
                    </a:cubicBezTo>
                    <a:lnTo>
                      <a:pt x="7633" y="17824"/>
                    </a:lnTo>
                    <a:lnTo>
                      <a:pt x="11133" y="17039"/>
                    </a:lnTo>
                    <a:lnTo>
                      <a:pt x="14634" y="16253"/>
                    </a:lnTo>
                    <a:lnTo>
                      <a:pt x="15598" y="1049"/>
                    </a:lnTo>
                    <a:cubicBezTo>
                      <a:pt x="15441" y="357"/>
                      <a:pt x="14167" y="1"/>
                      <a:pt x="123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63;p15">
                <a:extLst>
                  <a:ext uri="{FF2B5EF4-FFF2-40B4-BE49-F238E27FC236}">
                    <a16:creationId xmlns:a16="http://schemas.microsoft.com/office/drawing/2014/main" id="{AA5B0BCF-32D2-4D53-A125-AD9C6D709C5C}"/>
                  </a:ext>
                </a:extLst>
              </p:cNvPr>
              <p:cNvSpPr/>
              <p:nvPr/>
            </p:nvSpPr>
            <p:spPr>
              <a:xfrm>
                <a:off x="4668275" y="3946100"/>
                <a:ext cx="357225" cy="3960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41" extrusionOk="0">
                    <a:moveTo>
                      <a:pt x="4206" y="1"/>
                    </a:moveTo>
                    <a:cubicBezTo>
                      <a:pt x="1816" y="1"/>
                      <a:pt x="103" y="464"/>
                      <a:pt x="1" y="1255"/>
                    </a:cubicBezTo>
                    <a:lnTo>
                      <a:pt x="2025" y="14947"/>
                    </a:lnTo>
                    <a:lnTo>
                      <a:pt x="5240" y="15388"/>
                    </a:lnTo>
                    <a:lnTo>
                      <a:pt x="8466" y="15840"/>
                    </a:lnTo>
                    <a:lnTo>
                      <a:pt x="14122" y="3208"/>
                    </a:lnTo>
                    <a:cubicBezTo>
                      <a:pt x="14288" y="2112"/>
                      <a:pt x="11240" y="767"/>
                      <a:pt x="7335" y="231"/>
                    </a:cubicBezTo>
                    <a:cubicBezTo>
                      <a:pt x="6224" y="75"/>
                      <a:pt x="5161" y="1"/>
                      <a:pt x="42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64;p15">
                <a:extLst>
                  <a:ext uri="{FF2B5EF4-FFF2-40B4-BE49-F238E27FC236}">
                    <a16:creationId xmlns:a16="http://schemas.microsoft.com/office/drawing/2014/main" id="{13091E7F-BA35-4094-91D4-92D058799614}"/>
                  </a:ext>
                </a:extLst>
              </p:cNvPr>
              <p:cNvSpPr/>
              <p:nvPr/>
            </p:nvSpPr>
            <p:spPr>
              <a:xfrm>
                <a:off x="4978150" y="4001150"/>
                <a:ext cx="415550" cy="419250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70" extrusionOk="0">
                    <a:moveTo>
                      <a:pt x="7053" y="0"/>
                    </a:moveTo>
                    <a:cubicBezTo>
                      <a:pt x="6673" y="0"/>
                      <a:pt x="6380" y="102"/>
                      <a:pt x="6203" y="315"/>
                    </a:cubicBezTo>
                    <a:lnTo>
                      <a:pt x="0" y="13114"/>
                    </a:lnTo>
                    <a:lnTo>
                      <a:pt x="2203" y="14936"/>
                    </a:lnTo>
                    <a:lnTo>
                      <a:pt x="4417" y="16769"/>
                    </a:lnTo>
                    <a:lnTo>
                      <a:pt x="15871" y="8352"/>
                    </a:lnTo>
                    <a:cubicBezTo>
                      <a:pt x="16621" y="7471"/>
                      <a:pt x="15050" y="4947"/>
                      <a:pt x="12383" y="2720"/>
                    </a:cubicBezTo>
                    <a:cubicBezTo>
                      <a:pt x="10353" y="1026"/>
                      <a:pt x="8262" y="0"/>
                      <a:pt x="70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65;p15">
                <a:extLst>
                  <a:ext uri="{FF2B5EF4-FFF2-40B4-BE49-F238E27FC236}">
                    <a16:creationId xmlns:a16="http://schemas.microsoft.com/office/drawing/2014/main" id="{8AB63789-1D04-4E7C-99DD-F01D1145D3B3}"/>
                  </a:ext>
                </a:extLst>
              </p:cNvPr>
              <p:cNvSpPr/>
              <p:nvPr/>
            </p:nvSpPr>
            <p:spPr>
              <a:xfrm>
                <a:off x="5194550" y="4397075"/>
                <a:ext cx="454525" cy="38347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15339" extrusionOk="0">
                    <a:moveTo>
                      <a:pt x="13486" y="1"/>
                    </a:moveTo>
                    <a:cubicBezTo>
                      <a:pt x="13439" y="1"/>
                      <a:pt x="13393" y="6"/>
                      <a:pt x="13347" y="16"/>
                    </a:cubicBezTo>
                    <a:lnTo>
                      <a:pt x="0" y="7386"/>
                    </a:lnTo>
                    <a:lnTo>
                      <a:pt x="786" y="10874"/>
                    </a:lnTo>
                    <a:lnTo>
                      <a:pt x="1572" y="14375"/>
                    </a:lnTo>
                    <a:lnTo>
                      <a:pt x="16776" y="15339"/>
                    </a:lnTo>
                    <a:cubicBezTo>
                      <a:pt x="17979" y="15077"/>
                      <a:pt x="18181" y="11422"/>
                      <a:pt x="17228" y="7195"/>
                    </a:cubicBezTo>
                    <a:cubicBezTo>
                      <a:pt x="16324" y="3119"/>
                      <a:pt x="14671" y="1"/>
                      <a:pt x="134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66;p15">
                <a:extLst>
                  <a:ext uri="{FF2B5EF4-FFF2-40B4-BE49-F238E27FC236}">
                    <a16:creationId xmlns:a16="http://schemas.microsoft.com/office/drawing/2014/main" id="{D694CED6-95CC-4E25-85CA-BDE808456ABE}"/>
                  </a:ext>
                </a:extLst>
              </p:cNvPr>
              <p:cNvSpPr/>
              <p:nvPr/>
            </p:nvSpPr>
            <p:spPr>
              <a:xfrm>
                <a:off x="5186500" y="491270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14586" y="0"/>
                    </a:moveTo>
                    <a:lnTo>
                      <a:pt x="894" y="2024"/>
                    </a:lnTo>
                    <a:lnTo>
                      <a:pt x="441" y="5251"/>
                    </a:lnTo>
                    <a:lnTo>
                      <a:pt x="1" y="8478"/>
                    </a:lnTo>
                    <a:lnTo>
                      <a:pt x="12633" y="14133"/>
                    </a:lnTo>
                    <a:cubicBezTo>
                      <a:pt x="12660" y="14137"/>
                      <a:pt x="12687" y="14139"/>
                      <a:pt x="12715" y="14139"/>
                    </a:cubicBezTo>
                    <a:cubicBezTo>
                      <a:pt x="13805" y="14139"/>
                      <a:pt x="15087" y="11156"/>
                      <a:pt x="15610" y="7346"/>
                    </a:cubicBezTo>
                    <a:cubicBezTo>
                      <a:pt x="16145" y="3441"/>
                      <a:pt x="15681" y="155"/>
                      <a:pt x="145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67;p15">
                <a:extLst>
                  <a:ext uri="{FF2B5EF4-FFF2-40B4-BE49-F238E27FC236}">
                    <a16:creationId xmlns:a16="http://schemas.microsoft.com/office/drawing/2014/main" id="{EEF89486-450F-4115-8AAA-914F3C18D342}"/>
                  </a:ext>
                </a:extLst>
              </p:cNvPr>
              <p:cNvSpPr/>
              <p:nvPr/>
            </p:nvSpPr>
            <p:spPr>
              <a:xfrm>
                <a:off x="5107625" y="5222850"/>
                <a:ext cx="434300" cy="40137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6055" extrusionOk="0">
                    <a:moveTo>
                      <a:pt x="3679" y="1"/>
                    </a:moveTo>
                    <a:lnTo>
                      <a:pt x="1846" y="2203"/>
                    </a:lnTo>
                    <a:lnTo>
                      <a:pt x="0" y="4418"/>
                    </a:lnTo>
                    <a:lnTo>
                      <a:pt x="8430" y="15872"/>
                    </a:lnTo>
                    <a:cubicBezTo>
                      <a:pt x="8580" y="15996"/>
                      <a:pt x="8776" y="16055"/>
                      <a:pt x="9009" y="16055"/>
                    </a:cubicBezTo>
                    <a:cubicBezTo>
                      <a:pt x="10162" y="16055"/>
                      <a:pt x="12219" y="14602"/>
                      <a:pt x="14062" y="12383"/>
                    </a:cubicBezTo>
                    <a:cubicBezTo>
                      <a:pt x="16288" y="9704"/>
                      <a:pt x="17372" y="6942"/>
                      <a:pt x="16479" y="6204"/>
                    </a:cubicBezTo>
                    <a:lnTo>
                      <a:pt x="367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68;p15">
                <a:extLst>
                  <a:ext uri="{FF2B5EF4-FFF2-40B4-BE49-F238E27FC236}">
                    <a16:creationId xmlns:a16="http://schemas.microsoft.com/office/drawing/2014/main" id="{0BB173C6-DAA7-4046-B9B0-B8C6CEA308FB}"/>
                  </a:ext>
                </a:extLst>
              </p:cNvPr>
              <p:cNvSpPr/>
              <p:nvPr/>
            </p:nvSpPr>
            <p:spPr>
              <a:xfrm>
                <a:off x="4752525" y="5452050"/>
                <a:ext cx="395900" cy="456425"/>
              </a:xfrm>
              <a:custGeom>
                <a:avLst/>
                <a:gdLst/>
                <a:ahLst/>
                <a:cxnLst/>
                <a:rect l="l" t="t" r="r" b="b"/>
                <a:pathLst>
                  <a:path w="15836" h="18257" extrusionOk="0">
                    <a:moveTo>
                      <a:pt x="6811" y="0"/>
                    </a:moveTo>
                    <a:lnTo>
                      <a:pt x="3405" y="1120"/>
                    </a:lnTo>
                    <a:lnTo>
                      <a:pt x="0" y="2251"/>
                    </a:lnTo>
                    <a:lnTo>
                      <a:pt x="536" y="17479"/>
                    </a:lnTo>
                    <a:cubicBezTo>
                      <a:pt x="712" y="18002"/>
                      <a:pt x="1541" y="18257"/>
                      <a:pt x="2774" y="18257"/>
                    </a:cubicBezTo>
                    <a:cubicBezTo>
                      <a:pt x="4291" y="18257"/>
                      <a:pt x="6419" y="17870"/>
                      <a:pt x="8692" y="17122"/>
                    </a:cubicBezTo>
                    <a:cubicBezTo>
                      <a:pt x="12811" y="15764"/>
                      <a:pt x="15836" y="13716"/>
                      <a:pt x="15455" y="12550"/>
                    </a:cubicBezTo>
                    <a:lnTo>
                      <a:pt x="68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69;p15">
                <a:extLst>
                  <a:ext uri="{FF2B5EF4-FFF2-40B4-BE49-F238E27FC236}">
                    <a16:creationId xmlns:a16="http://schemas.microsoft.com/office/drawing/2014/main" id="{5F432030-3555-4164-AB83-173EC5739740}"/>
                  </a:ext>
                </a:extLst>
              </p:cNvPr>
              <p:cNvSpPr/>
              <p:nvPr/>
            </p:nvSpPr>
            <p:spPr>
              <a:xfrm>
                <a:off x="4258400" y="5431200"/>
                <a:ext cx="357225" cy="3958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33" extrusionOk="0">
                    <a:moveTo>
                      <a:pt x="5811" y="1"/>
                    </a:moveTo>
                    <a:lnTo>
                      <a:pt x="156" y="12633"/>
                    </a:lnTo>
                    <a:cubicBezTo>
                      <a:pt x="1" y="13741"/>
                      <a:pt x="3049" y="15074"/>
                      <a:pt x="6942" y="15610"/>
                    </a:cubicBezTo>
                    <a:cubicBezTo>
                      <a:pt x="8046" y="15761"/>
                      <a:pt x="9100" y="15833"/>
                      <a:pt x="10048" y="15833"/>
                    </a:cubicBezTo>
                    <a:cubicBezTo>
                      <a:pt x="12455" y="15833"/>
                      <a:pt x="14177" y="15372"/>
                      <a:pt x="14288" y="14586"/>
                    </a:cubicBezTo>
                    <a:lnTo>
                      <a:pt x="12264" y="894"/>
                    </a:lnTo>
                    <a:lnTo>
                      <a:pt x="9038" y="441"/>
                    </a:lnTo>
                    <a:lnTo>
                      <a:pt x="581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0;p15">
                <a:extLst>
                  <a:ext uri="{FF2B5EF4-FFF2-40B4-BE49-F238E27FC236}">
                    <a16:creationId xmlns:a16="http://schemas.microsoft.com/office/drawing/2014/main" id="{BA187B83-5719-4190-BC62-44C95FC1E7B0}"/>
                  </a:ext>
                </a:extLst>
              </p:cNvPr>
              <p:cNvSpPr/>
              <p:nvPr/>
            </p:nvSpPr>
            <p:spPr>
              <a:xfrm>
                <a:off x="3863125" y="5314225"/>
                <a:ext cx="415550" cy="419525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81" extrusionOk="0">
                    <a:moveTo>
                      <a:pt x="12204" y="1"/>
                    </a:moveTo>
                    <a:lnTo>
                      <a:pt x="739" y="8418"/>
                    </a:lnTo>
                    <a:cubicBezTo>
                      <a:pt x="0" y="9311"/>
                      <a:pt x="1572" y="11836"/>
                      <a:pt x="4239" y="14062"/>
                    </a:cubicBezTo>
                    <a:cubicBezTo>
                      <a:pt x="6280" y="15749"/>
                      <a:pt x="8363" y="16780"/>
                      <a:pt x="9571" y="16780"/>
                    </a:cubicBezTo>
                    <a:cubicBezTo>
                      <a:pt x="9948" y="16780"/>
                      <a:pt x="10240" y="16680"/>
                      <a:pt x="10418" y="16467"/>
                    </a:cubicBezTo>
                    <a:lnTo>
                      <a:pt x="16622" y="3668"/>
                    </a:lnTo>
                    <a:lnTo>
                      <a:pt x="14407" y="1834"/>
                    </a:lnTo>
                    <a:lnTo>
                      <a:pt x="1220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;p15">
                <a:extLst>
                  <a:ext uri="{FF2B5EF4-FFF2-40B4-BE49-F238E27FC236}">
                    <a16:creationId xmlns:a16="http://schemas.microsoft.com/office/drawing/2014/main" id="{726C4733-EDF0-49E6-ADBB-45B31D5D9949}"/>
                  </a:ext>
                </a:extLst>
              </p:cNvPr>
              <p:cNvSpPr/>
              <p:nvPr/>
            </p:nvSpPr>
            <p:spPr>
              <a:xfrm>
                <a:off x="3625000" y="4986525"/>
                <a:ext cx="458425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18337" h="15180" extrusionOk="0">
                    <a:moveTo>
                      <a:pt x="1227" y="0"/>
                    </a:moveTo>
                    <a:cubicBezTo>
                      <a:pt x="36" y="321"/>
                      <a:pt x="0" y="3977"/>
                      <a:pt x="1132" y="8168"/>
                    </a:cubicBezTo>
                    <a:cubicBezTo>
                      <a:pt x="2209" y="12149"/>
                      <a:pt x="3967" y="15179"/>
                      <a:pt x="5161" y="15179"/>
                    </a:cubicBezTo>
                    <a:cubicBezTo>
                      <a:pt x="5220" y="15179"/>
                      <a:pt x="5278" y="15172"/>
                      <a:pt x="5334" y="15157"/>
                    </a:cubicBezTo>
                    <a:lnTo>
                      <a:pt x="18336" y="7227"/>
                    </a:lnTo>
                    <a:lnTo>
                      <a:pt x="17395" y="3762"/>
                    </a:lnTo>
                    <a:lnTo>
                      <a:pt x="16455" y="298"/>
                    </a:lnTo>
                    <a:lnTo>
                      <a:pt x="12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2;p15">
                <a:extLst>
                  <a:ext uri="{FF2B5EF4-FFF2-40B4-BE49-F238E27FC236}">
                    <a16:creationId xmlns:a16="http://schemas.microsoft.com/office/drawing/2014/main" id="{1B285005-4DF5-4DF3-A014-226B5B3D3C37}"/>
                  </a:ext>
                </a:extLst>
              </p:cNvPr>
              <p:cNvSpPr/>
              <p:nvPr/>
            </p:nvSpPr>
            <p:spPr>
              <a:xfrm>
                <a:off x="3693750" y="450685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3432" y="0"/>
                    </a:moveTo>
                    <a:cubicBezTo>
                      <a:pt x="2341" y="0"/>
                      <a:pt x="1059" y="2994"/>
                      <a:pt x="537" y="6793"/>
                    </a:cubicBezTo>
                    <a:cubicBezTo>
                      <a:pt x="1" y="10698"/>
                      <a:pt x="453" y="13984"/>
                      <a:pt x="1560" y="14139"/>
                    </a:cubicBezTo>
                    <a:lnTo>
                      <a:pt x="15253" y="12115"/>
                    </a:lnTo>
                    <a:lnTo>
                      <a:pt x="15705" y="8888"/>
                    </a:lnTo>
                    <a:lnTo>
                      <a:pt x="16146" y="5662"/>
                    </a:lnTo>
                    <a:lnTo>
                      <a:pt x="3513" y="6"/>
                    </a:lnTo>
                    <a:cubicBezTo>
                      <a:pt x="3486" y="2"/>
                      <a:pt x="3459" y="0"/>
                      <a:pt x="34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3;p15">
                <a:extLst>
                  <a:ext uri="{FF2B5EF4-FFF2-40B4-BE49-F238E27FC236}">
                    <a16:creationId xmlns:a16="http://schemas.microsoft.com/office/drawing/2014/main" id="{EB47B08C-BC2C-4207-8D3D-FC393CAC24C9}"/>
                  </a:ext>
                </a:extLst>
              </p:cNvPr>
              <p:cNvSpPr/>
              <p:nvPr/>
            </p:nvSpPr>
            <p:spPr>
              <a:xfrm>
                <a:off x="3779775" y="4099825"/>
                <a:ext cx="459025" cy="421175"/>
              </a:xfrm>
              <a:custGeom>
                <a:avLst/>
                <a:gdLst/>
                <a:ahLst/>
                <a:cxnLst/>
                <a:rect l="l" t="t" r="r" b="b"/>
                <a:pathLst>
                  <a:path w="18361" h="16847" extrusionOk="0">
                    <a:moveTo>
                      <a:pt x="8354" y="1"/>
                    </a:moveTo>
                    <a:cubicBezTo>
                      <a:pt x="7135" y="1"/>
                      <a:pt x="5065" y="1410"/>
                      <a:pt x="3251" y="3595"/>
                    </a:cubicBezTo>
                    <a:cubicBezTo>
                      <a:pt x="1025" y="6262"/>
                      <a:pt x="1" y="9084"/>
                      <a:pt x="977" y="9893"/>
                    </a:cubicBezTo>
                    <a:lnTo>
                      <a:pt x="14681" y="16847"/>
                    </a:lnTo>
                    <a:lnTo>
                      <a:pt x="16515" y="14644"/>
                    </a:lnTo>
                    <a:lnTo>
                      <a:pt x="18360" y="12441"/>
                    </a:lnTo>
                    <a:lnTo>
                      <a:pt x="9026" y="214"/>
                    </a:lnTo>
                    <a:cubicBezTo>
                      <a:pt x="8851" y="69"/>
                      <a:pt x="8623" y="1"/>
                      <a:pt x="835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9" name="مربع نص 228">
            <a:extLst>
              <a:ext uri="{FF2B5EF4-FFF2-40B4-BE49-F238E27FC236}">
                <a16:creationId xmlns:a16="http://schemas.microsoft.com/office/drawing/2014/main" id="{A64BD51B-4C5F-43F7-93AC-F4CE24C51EF7}"/>
              </a:ext>
            </a:extLst>
          </p:cNvPr>
          <p:cNvSpPr txBox="1"/>
          <p:nvPr/>
        </p:nvSpPr>
        <p:spPr>
          <a:xfrm>
            <a:off x="-120344" y="2034339"/>
            <a:ext cx="484392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 err="1">
                <a:solidFill>
                  <a:srgbClr val="2E4173"/>
                </a:solidFill>
                <a:latin typeface="Tajawal" panose="00000800000000000000" pitchFamily="2" charset="-78"/>
                <a:cs typeface="Tajawal" panose="00000800000000000000" pitchFamily="2" charset="-78"/>
              </a:rPr>
              <a:t>كوفيد</a:t>
            </a:r>
            <a:r>
              <a:rPr lang="ar-SA" sz="7200" dirty="0">
                <a:solidFill>
                  <a:srgbClr val="2E4173"/>
                </a:solidFill>
                <a:latin typeface="Tajawal" panose="00000800000000000000" pitchFamily="2" charset="-78"/>
                <a:cs typeface="Tajawal" panose="00000800000000000000" pitchFamily="2" charset="-78"/>
              </a:rPr>
              <a:t> المتطور </a:t>
            </a:r>
          </a:p>
        </p:txBody>
      </p:sp>
      <p:sp>
        <p:nvSpPr>
          <p:cNvPr id="231" name="مربع نص 230">
            <a:extLst>
              <a:ext uri="{FF2B5EF4-FFF2-40B4-BE49-F238E27FC236}">
                <a16:creationId xmlns:a16="http://schemas.microsoft.com/office/drawing/2014/main" id="{93E95565-DA04-440D-ABF2-334A2CE95BAA}"/>
              </a:ext>
            </a:extLst>
          </p:cNvPr>
          <p:cNvSpPr txBox="1"/>
          <p:nvPr/>
        </p:nvSpPr>
        <p:spPr>
          <a:xfrm>
            <a:off x="100361" y="4603977"/>
            <a:ext cx="4686528" cy="119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1400" b="1">
                <a:solidFill>
                  <a:srgbClr val="2E4173"/>
                </a:solidFill>
              </a:defRPr>
            </a:lvl1pPr>
          </a:lstStyle>
          <a:p>
            <a:r>
              <a:rPr lang="ar-EG" dirty="0"/>
              <a:t>هذا النص هو مثال لنص يمكن أن يستبدل في نفس المساحة</a:t>
            </a:r>
            <a:r>
              <a:rPr lang="ar-SA" dirty="0"/>
              <a:t> </a:t>
            </a:r>
            <a:r>
              <a:rPr lang="ar-EG" dirty="0"/>
              <a:t>هذا النص هو مثال لنص يمكن أن يستبدل في نفس المساحة</a:t>
            </a:r>
            <a:r>
              <a:rPr lang="ar-SA" dirty="0"/>
              <a:t> </a:t>
            </a:r>
            <a:r>
              <a:rPr lang="ar-EG" dirty="0"/>
              <a:t>هذا النص هو مثال لنص يمكن أن يستبدل في نفس المساحة</a:t>
            </a:r>
            <a:r>
              <a:rPr lang="ar-SA" dirty="0"/>
              <a:t> </a:t>
            </a:r>
            <a:r>
              <a:rPr lang="ar-EG" dirty="0"/>
              <a:t>هذا النص هو مثال</a:t>
            </a:r>
            <a:endParaRPr lang="ar-SA" dirty="0"/>
          </a:p>
        </p:txBody>
      </p:sp>
      <p:cxnSp>
        <p:nvCxnSpPr>
          <p:cNvPr id="232" name="رابط مستقيم 231">
            <a:extLst>
              <a:ext uri="{FF2B5EF4-FFF2-40B4-BE49-F238E27FC236}">
                <a16:creationId xmlns:a16="http://schemas.microsoft.com/office/drawing/2014/main" id="{128F02D8-65F9-4DDA-A3CC-54B64930CA24}"/>
              </a:ext>
            </a:extLst>
          </p:cNvPr>
          <p:cNvCxnSpPr>
            <a:cxnSpLocks/>
          </p:cNvCxnSpPr>
          <p:nvPr/>
        </p:nvCxnSpPr>
        <p:spPr>
          <a:xfrm flipH="1">
            <a:off x="2955485" y="4428266"/>
            <a:ext cx="1831404" cy="0"/>
          </a:xfrm>
          <a:prstGeom prst="line">
            <a:avLst/>
          </a:prstGeom>
          <a:ln w="76200">
            <a:solidFill>
              <a:srgbClr val="E4A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206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60;p15">
            <a:extLst>
              <a:ext uri="{FF2B5EF4-FFF2-40B4-BE49-F238E27FC236}">
                <a16:creationId xmlns:a16="http://schemas.microsoft.com/office/drawing/2014/main" id="{909EEA08-84DD-4540-A92D-71A6CE156077}"/>
              </a:ext>
            </a:extLst>
          </p:cNvPr>
          <p:cNvGrpSpPr/>
          <p:nvPr/>
        </p:nvGrpSpPr>
        <p:grpSpPr>
          <a:xfrm>
            <a:off x="451248" y="6008438"/>
            <a:ext cx="290432" cy="295231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47" name="Google Shape;61;p15">
              <a:extLst>
                <a:ext uri="{FF2B5EF4-FFF2-40B4-BE49-F238E27FC236}">
                  <a16:creationId xmlns:a16="http://schemas.microsoft.com/office/drawing/2014/main" id="{46A7D094-ADAD-4B9A-A440-B21A87FF7B37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62;p15">
              <a:extLst>
                <a:ext uri="{FF2B5EF4-FFF2-40B4-BE49-F238E27FC236}">
                  <a16:creationId xmlns:a16="http://schemas.microsoft.com/office/drawing/2014/main" id="{47D835B4-B2DB-4588-8262-A2455ABC04E4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3;p15">
              <a:extLst>
                <a:ext uri="{FF2B5EF4-FFF2-40B4-BE49-F238E27FC236}">
                  <a16:creationId xmlns:a16="http://schemas.microsoft.com/office/drawing/2014/main" id="{B08A03A7-BD81-47C2-B0C3-D1A7182BDBF6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4;p15">
              <a:extLst>
                <a:ext uri="{FF2B5EF4-FFF2-40B4-BE49-F238E27FC236}">
                  <a16:creationId xmlns:a16="http://schemas.microsoft.com/office/drawing/2014/main" id="{141CA482-FB92-4B9D-AFAF-85EDDB611F8E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5;p15">
              <a:extLst>
                <a:ext uri="{FF2B5EF4-FFF2-40B4-BE49-F238E27FC236}">
                  <a16:creationId xmlns:a16="http://schemas.microsoft.com/office/drawing/2014/main" id="{5018EE94-A118-4847-84F0-9C265C4874BE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6;p15">
              <a:extLst>
                <a:ext uri="{FF2B5EF4-FFF2-40B4-BE49-F238E27FC236}">
                  <a16:creationId xmlns:a16="http://schemas.microsoft.com/office/drawing/2014/main" id="{7B52DE8E-37C6-4940-9614-603DAA3EFACD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7;p15">
              <a:extLst>
                <a:ext uri="{FF2B5EF4-FFF2-40B4-BE49-F238E27FC236}">
                  <a16:creationId xmlns:a16="http://schemas.microsoft.com/office/drawing/2014/main" id="{51E61404-79E2-44D3-A9F3-6070D24CA083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8;p15">
              <a:extLst>
                <a:ext uri="{FF2B5EF4-FFF2-40B4-BE49-F238E27FC236}">
                  <a16:creationId xmlns:a16="http://schemas.microsoft.com/office/drawing/2014/main" id="{61310EC6-35AC-47B2-8492-A57CD6BB2032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9;p15">
              <a:extLst>
                <a:ext uri="{FF2B5EF4-FFF2-40B4-BE49-F238E27FC236}">
                  <a16:creationId xmlns:a16="http://schemas.microsoft.com/office/drawing/2014/main" id="{DAF332DD-BFE7-4AFD-A94E-6255803CF1B2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0;p15">
              <a:extLst>
                <a:ext uri="{FF2B5EF4-FFF2-40B4-BE49-F238E27FC236}">
                  <a16:creationId xmlns:a16="http://schemas.microsoft.com/office/drawing/2014/main" id="{F32C7AC5-A450-4DAD-AE42-357B1DA16289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1;p15">
              <a:extLst>
                <a:ext uri="{FF2B5EF4-FFF2-40B4-BE49-F238E27FC236}">
                  <a16:creationId xmlns:a16="http://schemas.microsoft.com/office/drawing/2014/main" id="{AF463FC4-88CD-46DB-9456-BFB6E3C38C94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2;p15">
              <a:extLst>
                <a:ext uri="{FF2B5EF4-FFF2-40B4-BE49-F238E27FC236}">
                  <a16:creationId xmlns:a16="http://schemas.microsoft.com/office/drawing/2014/main" id="{A566F17A-8D6B-4F51-96EF-17C28A9EEB03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3;p15">
              <a:extLst>
                <a:ext uri="{FF2B5EF4-FFF2-40B4-BE49-F238E27FC236}">
                  <a16:creationId xmlns:a16="http://schemas.microsoft.com/office/drawing/2014/main" id="{6BAEE35B-5FCB-48AF-B4B7-AF65629493A7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15">
            <a:extLst>
              <a:ext uri="{FF2B5EF4-FFF2-40B4-BE49-F238E27FC236}">
                <a16:creationId xmlns:a16="http://schemas.microsoft.com/office/drawing/2014/main" id="{681B751C-AA44-4DEB-9F3F-009109A87575}"/>
              </a:ext>
            </a:extLst>
          </p:cNvPr>
          <p:cNvGrpSpPr/>
          <p:nvPr/>
        </p:nvGrpSpPr>
        <p:grpSpPr>
          <a:xfrm>
            <a:off x="5001258" y="6090201"/>
            <a:ext cx="283092" cy="28777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61" name="Google Shape;61;p15">
              <a:extLst>
                <a:ext uri="{FF2B5EF4-FFF2-40B4-BE49-F238E27FC236}">
                  <a16:creationId xmlns:a16="http://schemas.microsoft.com/office/drawing/2014/main" id="{E89C36F0-D7BA-48F6-AD96-86B8D5A758F7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15">
              <a:extLst>
                <a:ext uri="{FF2B5EF4-FFF2-40B4-BE49-F238E27FC236}">
                  <a16:creationId xmlns:a16="http://schemas.microsoft.com/office/drawing/2014/main" id="{4CE46F76-AE77-42F5-BF3A-5F268299FB49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>
              <a:extLst>
                <a:ext uri="{FF2B5EF4-FFF2-40B4-BE49-F238E27FC236}">
                  <a16:creationId xmlns:a16="http://schemas.microsoft.com/office/drawing/2014/main" id="{78A7A32D-0C40-454A-BC47-F321F281A555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>
              <a:extLst>
                <a:ext uri="{FF2B5EF4-FFF2-40B4-BE49-F238E27FC236}">
                  <a16:creationId xmlns:a16="http://schemas.microsoft.com/office/drawing/2014/main" id="{FA0E706C-F9A3-4E2D-9352-B6F9884D749C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>
              <a:extLst>
                <a:ext uri="{FF2B5EF4-FFF2-40B4-BE49-F238E27FC236}">
                  <a16:creationId xmlns:a16="http://schemas.microsoft.com/office/drawing/2014/main" id="{6BA09201-0B77-47C5-A687-EB2F40DD7AC3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>
              <a:extLst>
                <a:ext uri="{FF2B5EF4-FFF2-40B4-BE49-F238E27FC236}">
                  <a16:creationId xmlns:a16="http://schemas.microsoft.com/office/drawing/2014/main" id="{55FD4FED-2248-4C96-8F58-D5CACE899F67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>
              <a:extLst>
                <a:ext uri="{FF2B5EF4-FFF2-40B4-BE49-F238E27FC236}">
                  <a16:creationId xmlns:a16="http://schemas.microsoft.com/office/drawing/2014/main" id="{80476793-661E-417C-8DB1-B1356FA2D1E3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>
              <a:extLst>
                <a:ext uri="{FF2B5EF4-FFF2-40B4-BE49-F238E27FC236}">
                  <a16:creationId xmlns:a16="http://schemas.microsoft.com/office/drawing/2014/main" id="{8C2ADB6D-AC5C-40ED-815C-30B4D582F321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>
              <a:extLst>
                <a:ext uri="{FF2B5EF4-FFF2-40B4-BE49-F238E27FC236}">
                  <a16:creationId xmlns:a16="http://schemas.microsoft.com/office/drawing/2014/main" id="{3AC52257-16E2-4A34-B8EC-8E6216200C85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>
              <a:extLst>
                <a:ext uri="{FF2B5EF4-FFF2-40B4-BE49-F238E27FC236}">
                  <a16:creationId xmlns:a16="http://schemas.microsoft.com/office/drawing/2014/main" id="{B8937E7D-F55E-44C0-894B-AA106FD5DE31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>
              <a:extLst>
                <a:ext uri="{FF2B5EF4-FFF2-40B4-BE49-F238E27FC236}">
                  <a16:creationId xmlns:a16="http://schemas.microsoft.com/office/drawing/2014/main" id="{5EDD7C61-AADC-49B5-9A1C-61A75C418ABF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>
              <a:extLst>
                <a:ext uri="{FF2B5EF4-FFF2-40B4-BE49-F238E27FC236}">
                  <a16:creationId xmlns:a16="http://schemas.microsoft.com/office/drawing/2014/main" id="{BADB4FE9-D4A4-4EBB-B6A8-90B097750CA9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>
              <a:extLst>
                <a:ext uri="{FF2B5EF4-FFF2-40B4-BE49-F238E27FC236}">
                  <a16:creationId xmlns:a16="http://schemas.microsoft.com/office/drawing/2014/main" id="{5B9077BF-AC31-4B71-9E53-7E4CDE053696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60;p15">
            <a:extLst>
              <a:ext uri="{FF2B5EF4-FFF2-40B4-BE49-F238E27FC236}">
                <a16:creationId xmlns:a16="http://schemas.microsoft.com/office/drawing/2014/main" id="{80480E82-3E5B-4C55-8E35-64588C698638}"/>
              </a:ext>
            </a:extLst>
          </p:cNvPr>
          <p:cNvGrpSpPr/>
          <p:nvPr/>
        </p:nvGrpSpPr>
        <p:grpSpPr>
          <a:xfrm>
            <a:off x="1818487" y="954773"/>
            <a:ext cx="733364" cy="74548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75" name="Google Shape;61;p15">
              <a:extLst>
                <a:ext uri="{FF2B5EF4-FFF2-40B4-BE49-F238E27FC236}">
                  <a16:creationId xmlns:a16="http://schemas.microsoft.com/office/drawing/2014/main" id="{8B3D70EA-3F56-4940-85FC-39ADEF87368D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62;p15">
              <a:extLst>
                <a:ext uri="{FF2B5EF4-FFF2-40B4-BE49-F238E27FC236}">
                  <a16:creationId xmlns:a16="http://schemas.microsoft.com/office/drawing/2014/main" id="{774A27D8-4D43-4A4E-BED8-D51B1064DCE2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3;p15">
              <a:extLst>
                <a:ext uri="{FF2B5EF4-FFF2-40B4-BE49-F238E27FC236}">
                  <a16:creationId xmlns:a16="http://schemas.microsoft.com/office/drawing/2014/main" id="{60CD847C-62EB-4911-A478-15665CB5DDBB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4;p15">
              <a:extLst>
                <a:ext uri="{FF2B5EF4-FFF2-40B4-BE49-F238E27FC236}">
                  <a16:creationId xmlns:a16="http://schemas.microsoft.com/office/drawing/2014/main" id="{9CC2A70E-21A0-48A8-8DC9-AC16558E28F2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5;p15">
              <a:extLst>
                <a:ext uri="{FF2B5EF4-FFF2-40B4-BE49-F238E27FC236}">
                  <a16:creationId xmlns:a16="http://schemas.microsoft.com/office/drawing/2014/main" id="{9B7D8685-B97C-4C87-9947-B9B3625C2266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6;p15">
              <a:extLst>
                <a:ext uri="{FF2B5EF4-FFF2-40B4-BE49-F238E27FC236}">
                  <a16:creationId xmlns:a16="http://schemas.microsoft.com/office/drawing/2014/main" id="{B1665671-27EB-4A00-87AA-26295B68E002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7;p15">
              <a:extLst>
                <a:ext uri="{FF2B5EF4-FFF2-40B4-BE49-F238E27FC236}">
                  <a16:creationId xmlns:a16="http://schemas.microsoft.com/office/drawing/2014/main" id="{D7BF52DF-EE49-4D72-B840-1C19745A2C16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8;p15">
              <a:extLst>
                <a:ext uri="{FF2B5EF4-FFF2-40B4-BE49-F238E27FC236}">
                  <a16:creationId xmlns:a16="http://schemas.microsoft.com/office/drawing/2014/main" id="{838D12A6-5741-4F8D-8F5A-DE3D6DE191EA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9;p15">
              <a:extLst>
                <a:ext uri="{FF2B5EF4-FFF2-40B4-BE49-F238E27FC236}">
                  <a16:creationId xmlns:a16="http://schemas.microsoft.com/office/drawing/2014/main" id="{E18F2464-5E20-4447-B8F1-A6CB7B16EEEF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0;p15">
              <a:extLst>
                <a:ext uri="{FF2B5EF4-FFF2-40B4-BE49-F238E27FC236}">
                  <a16:creationId xmlns:a16="http://schemas.microsoft.com/office/drawing/2014/main" id="{B6891A37-7379-4470-BE95-CC20D136C579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1;p15">
              <a:extLst>
                <a:ext uri="{FF2B5EF4-FFF2-40B4-BE49-F238E27FC236}">
                  <a16:creationId xmlns:a16="http://schemas.microsoft.com/office/drawing/2014/main" id="{02373F85-BE34-4276-920D-319B613EEFCF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2;p15">
              <a:extLst>
                <a:ext uri="{FF2B5EF4-FFF2-40B4-BE49-F238E27FC236}">
                  <a16:creationId xmlns:a16="http://schemas.microsoft.com/office/drawing/2014/main" id="{022032F0-4588-4D83-945C-70C4088DC666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3;p15">
              <a:extLst>
                <a:ext uri="{FF2B5EF4-FFF2-40B4-BE49-F238E27FC236}">
                  <a16:creationId xmlns:a16="http://schemas.microsoft.com/office/drawing/2014/main" id="{2C0E75EE-872F-43B0-842F-2846460045D7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60;p15">
            <a:extLst>
              <a:ext uri="{FF2B5EF4-FFF2-40B4-BE49-F238E27FC236}">
                <a16:creationId xmlns:a16="http://schemas.microsoft.com/office/drawing/2014/main" id="{E5E51134-D26A-4130-9999-D64ADEAAECF8}"/>
              </a:ext>
            </a:extLst>
          </p:cNvPr>
          <p:cNvGrpSpPr/>
          <p:nvPr/>
        </p:nvGrpSpPr>
        <p:grpSpPr>
          <a:xfrm>
            <a:off x="424241" y="5154174"/>
            <a:ext cx="280024" cy="284652"/>
            <a:chOff x="3625000" y="3850950"/>
            <a:chExt cx="2024075" cy="2057525"/>
          </a:xfrm>
          <a:solidFill>
            <a:srgbClr val="2E4173"/>
          </a:solidFill>
        </p:grpSpPr>
        <p:sp>
          <p:nvSpPr>
            <p:cNvPr id="103" name="Google Shape;61;p15">
              <a:extLst>
                <a:ext uri="{FF2B5EF4-FFF2-40B4-BE49-F238E27FC236}">
                  <a16:creationId xmlns:a16="http://schemas.microsoft.com/office/drawing/2014/main" id="{48AFA098-C063-4A65-B078-905E4EC6D2D9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2;p15">
              <a:extLst>
                <a:ext uri="{FF2B5EF4-FFF2-40B4-BE49-F238E27FC236}">
                  <a16:creationId xmlns:a16="http://schemas.microsoft.com/office/drawing/2014/main" id="{05FCA54F-C223-41B0-A67D-357B35EA2B37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3;p15">
              <a:extLst>
                <a:ext uri="{FF2B5EF4-FFF2-40B4-BE49-F238E27FC236}">
                  <a16:creationId xmlns:a16="http://schemas.microsoft.com/office/drawing/2014/main" id="{27D9BDC7-4F28-4CE0-9383-B38AB234B999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4;p15">
              <a:extLst>
                <a:ext uri="{FF2B5EF4-FFF2-40B4-BE49-F238E27FC236}">
                  <a16:creationId xmlns:a16="http://schemas.microsoft.com/office/drawing/2014/main" id="{849AC724-1DCB-4D49-8D52-CD2EA5F75124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;p15">
              <a:extLst>
                <a:ext uri="{FF2B5EF4-FFF2-40B4-BE49-F238E27FC236}">
                  <a16:creationId xmlns:a16="http://schemas.microsoft.com/office/drawing/2014/main" id="{5ABCC397-08F1-435B-B518-398588F671F6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6;p15">
              <a:extLst>
                <a:ext uri="{FF2B5EF4-FFF2-40B4-BE49-F238E27FC236}">
                  <a16:creationId xmlns:a16="http://schemas.microsoft.com/office/drawing/2014/main" id="{BBB4184E-6C15-4A56-BD58-28CEB92622F6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7;p15">
              <a:extLst>
                <a:ext uri="{FF2B5EF4-FFF2-40B4-BE49-F238E27FC236}">
                  <a16:creationId xmlns:a16="http://schemas.microsoft.com/office/drawing/2014/main" id="{5982CBE7-6146-4B3C-960C-C5E3658BA17E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8;p15">
              <a:extLst>
                <a:ext uri="{FF2B5EF4-FFF2-40B4-BE49-F238E27FC236}">
                  <a16:creationId xmlns:a16="http://schemas.microsoft.com/office/drawing/2014/main" id="{ED226DAF-658F-4545-9C3C-7B1808FA660B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9;p15">
              <a:extLst>
                <a:ext uri="{FF2B5EF4-FFF2-40B4-BE49-F238E27FC236}">
                  <a16:creationId xmlns:a16="http://schemas.microsoft.com/office/drawing/2014/main" id="{73E7A138-3709-43D7-87B0-DBF3AD10639A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0;p15">
              <a:extLst>
                <a:ext uri="{FF2B5EF4-FFF2-40B4-BE49-F238E27FC236}">
                  <a16:creationId xmlns:a16="http://schemas.microsoft.com/office/drawing/2014/main" id="{CFE548CB-0695-4AF9-97B6-68A38DCEFAE8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1;p15">
              <a:extLst>
                <a:ext uri="{FF2B5EF4-FFF2-40B4-BE49-F238E27FC236}">
                  <a16:creationId xmlns:a16="http://schemas.microsoft.com/office/drawing/2014/main" id="{50719E83-5F9C-4C13-A51B-C33162EF709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2;p15">
              <a:extLst>
                <a:ext uri="{FF2B5EF4-FFF2-40B4-BE49-F238E27FC236}">
                  <a16:creationId xmlns:a16="http://schemas.microsoft.com/office/drawing/2014/main" id="{138E4701-93AE-46A1-90E7-628DFECCA4EB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3;p15">
              <a:extLst>
                <a:ext uri="{FF2B5EF4-FFF2-40B4-BE49-F238E27FC236}">
                  <a16:creationId xmlns:a16="http://schemas.microsoft.com/office/drawing/2014/main" id="{C50E215C-B95E-4F5B-BF88-ED57EB5E6AD7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60;p15">
            <a:extLst>
              <a:ext uri="{FF2B5EF4-FFF2-40B4-BE49-F238E27FC236}">
                <a16:creationId xmlns:a16="http://schemas.microsoft.com/office/drawing/2014/main" id="{5E55969D-5015-4A4F-81B9-5239F9E29E77}"/>
              </a:ext>
            </a:extLst>
          </p:cNvPr>
          <p:cNvGrpSpPr/>
          <p:nvPr/>
        </p:nvGrpSpPr>
        <p:grpSpPr>
          <a:xfrm>
            <a:off x="10119399" y="1026208"/>
            <a:ext cx="254114" cy="25831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45" name="Google Shape;61;p15">
              <a:extLst>
                <a:ext uri="{FF2B5EF4-FFF2-40B4-BE49-F238E27FC236}">
                  <a16:creationId xmlns:a16="http://schemas.microsoft.com/office/drawing/2014/main" id="{1786A302-3A11-4CAB-AD39-3DA824841D5B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62;p15">
              <a:extLst>
                <a:ext uri="{FF2B5EF4-FFF2-40B4-BE49-F238E27FC236}">
                  <a16:creationId xmlns:a16="http://schemas.microsoft.com/office/drawing/2014/main" id="{A8C3EDB7-AA15-4C4F-8E14-E6D654505186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3;p15">
              <a:extLst>
                <a:ext uri="{FF2B5EF4-FFF2-40B4-BE49-F238E27FC236}">
                  <a16:creationId xmlns:a16="http://schemas.microsoft.com/office/drawing/2014/main" id="{B28B0B41-7AC5-4141-92A4-8C28FEDCBD25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4;p15">
              <a:extLst>
                <a:ext uri="{FF2B5EF4-FFF2-40B4-BE49-F238E27FC236}">
                  <a16:creationId xmlns:a16="http://schemas.microsoft.com/office/drawing/2014/main" id="{5DF9C1CA-9BAE-4D1A-98FA-2F83F5D9DBCF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5;p15">
              <a:extLst>
                <a:ext uri="{FF2B5EF4-FFF2-40B4-BE49-F238E27FC236}">
                  <a16:creationId xmlns:a16="http://schemas.microsoft.com/office/drawing/2014/main" id="{AF48065F-D575-44A4-A370-99E834B8675E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6;p15">
              <a:extLst>
                <a:ext uri="{FF2B5EF4-FFF2-40B4-BE49-F238E27FC236}">
                  <a16:creationId xmlns:a16="http://schemas.microsoft.com/office/drawing/2014/main" id="{9BC10690-C6EE-422F-B92C-44FDFC20E612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7;p15">
              <a:extLst>
                <a:ext uri="{FF2B5EF4-FFF2-40B4-BE49-F238E27FC236}">
                  <a16:creationId xmlns:a16="http://schemas.microsoft.com/office/drawing/2014/main" id="{2DC226FC-CD7A-4247-BB89-4A9F64A085AB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8;p15">
              <a:extLst>
                <a:ext uri="{FF2B5EF4-FFF2-40B4-BE49-F238E27FC236}">
                  <a16:creationId xmlns:a16="http://schemas.microsoft.com/office/drawing/2014/main" id="{40E51906-5FEF-4803-AA46-B27989D64709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9;p15">
              <a:extLst>
                <a:ext uri="{FF2B5EF4-FFF2-40B4-BE49-F238E27FC236}">
                  <a16:creationId xmlns:a16="http://schemas.microsoft.com/office/drawing/2014/main" id="{1500152D-F202-4719-87C0-D382B757E370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0;p15">
              <a:extLst>
                <a:ext uri="{FF2B5EF4-FFF2-40B4-BE49-F238E27FC236}">
                  <a16:creationId xmlns:a16="http://schemas.microsoft.com/office/drawing/2014/main" id="{F3FE0A76-D571-4C43-8A6D-1F10674BA123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1;p15">
              <a:extLst>
                <a:ext uri="{FF2B5EF4-FFF2-40B4-BE49-F238E27FC236}">
                  <a16:creationId xmlns:a16="http://schemas.microsoft.com/office/drawing/2014/main" id="{5715FD42-C3AD-45FA-A9FB-A6435526E65C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2;p15">
              <a:extLst>
                <a:ext uri="{FF2B5EF4-FFF2-40B4-BE49-F238E27FC236}">
                  <a16:creationId xmlns:a16="http://schemas.microsoft.com/office/drawing/2014/main" id="{7DFF20A0-2A16-4ADC-9C6F-84D58936923C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3;p15">
              <a:extLst>
                <a:ext uri="{FF2B5EF4-FFF2-40B4-BE49-F238E27FC236}">
                  <a16:creationId xmlns:a16="http://schemas.microsoft.com/office/drawing/2014/main" id="{6003E9C6-70C8-413B-875D-B2D184EA30BB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مربع نص 261">
            <a:extLst>
              <a:ext uri="{FF2B5EF4-FFF2-40B4-BE49-F238E27FC236}">
                <a16:creationId xmlns:a16="http://schemas.microsoft.com/office/drawing/2014/main" id="{15FEE5B6-E14B-422C-B6F2-403EAC43705F}"/>
              </a:ext>
            </a:extLst>
          </p:cNvPr>
          <p:cNvSpPr txBox="1"/>
          <p:nvPr/>
        </p:nvSpPr>
        <p:spPr>
          <a:xfrm>
            <a:off x="3721462" y="363008"/>
            <a:ext cx="47490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2D426D"/>
                </a:solidFill>
              </a:rPr>
              <a:t>الاحتياطات بالمنزل</a:t>
            </a:r>
            <a:endParaRPr lang="ar-EG" sz="3200" dirty="0">
              <a:solidFill>
                <a:srgbClr val="2D426D"/>
              </a:solidFill>
            </a:endParaRPr>
          </a:p>
        </p:txBody>
      </p:sp>
      <p:sp>
        <p:nvSpPr>
          <p:cNvPr id="216" name="Google Shape;2254;p34">
            <a:extLst>
              <a:ext uri="{FF2B5EF4-FFF2-40B4-BE49-F238E27FC236}">
                <a16:creationId xmlns:a16="http://schemas.microsoft.com/office/drawing/2014/main" id="{5965E946-5D68-473B-AD8F-7CE1438B30D0}"/>
              </a:ext>
            </a:extLst>
          </p:cNvPr>
          <p:cNvSpPr/>
          <p:nvPr/>
        </p:nvSpPr>
        <p:spPr>
          <a:xfrm>
            <a:off x="4552067" y="1940245"/>
            <a:ext cx="3532537" cy="3532537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" name="Google Shape;2256;p34">
            <a:extLst>
              <a:ext uri="{FF2B5EF4-FFF2-40B4-BE49-F238E27FC236}">
                <a16:creationId xmlns:a16="http://schemas.microsoft.com/office/drawing/2014/main" id="{335786C1-4DFD-498A-9E0A-BA9DBDBE22A6}"/>
              </a:ext>
            </a:extLst>
          </p:cNvPr>
          <p:cNvGrpSpPr/>
          <p:nvPr/>
        </p:nvGrpSpPr>
        <p:grpSpPr>
          <a:xfrm>
            <a:off x="1206694" y="1888804"/>
            <a:ext cx="3812556" cy="1437197"/>
            <a:chOff x="402475" y="1329575"/>
            <a:chExt cx="2996306" cy="1129500"/>
          </a:xfrm>
        </p:grpSpPr>
        <p:grpSp>
          <p:nvGrpSpPr>
            <p:cNvPr id="223" name="Google Shape;2257;p34">
              <a:extLst>
                <a:ext uri="{FF2B5EF4-FFF2-40B4-BE49-F238E27FC236}">
                  <a16:creationId xmlns:a16="http://schemas.microsoft.com/office/drawing/2014/main" id="{44538B30-F549-45C5-B8B7-676DD2B660C9}"/>
                </a:ext>
              </a:extLst>
            </p:cNvPr>
            <p:cNvGrpSpPr/>
            <p:nvPr/>
          </p:nvGrpSpPr>
          <p:grpSpPr>
            <a:xfrm>
              <a:off x="402475" y="1329575"/>
              <a:ext cx="2872325" cy="1129500"/>
              <a:chOff x="402475" y="1634375"/>
              <a:chExt cx="2872325" cy="1129500"/>
            </a:xfrm>
          </p:grpSpPr>
          <p:sp>
            <p:nvSpPr>
              <p:cNvPr id="225" name="Google Shape;2258;p34">
                <a:extLst>
                  <a:ext uri="{FF2B5EF4-FFF2-40B4-BE49-F238E27FC236}">
                    <a16:creationId xmlns:a16="http://schemas.microsoft.com/office/drawing/2014/main" id="{61CDE3F8-2020-4F6A-88C8-4F8321DBC23F}"/>
                  </a:ext>
                </a:extLst>
              </p:cNvPr>
              <p:cNvSpPr/>
              <p:nvPr/>
            </p:nvSpPr>
            <p:spPr>
              <a:xfrm>
                <a:off x="402475" y="1634375"/>
                <a:ext cx="2367600" cy="1129500"/>
              </a:xfrm>
              <a:prstGeom prst="roundRect">
                <a:avLst>
                  <a:gd name="adj" fmla="val 20214"/>
                </a:avLst>
              </a:prstGeom>
              <a:noFill/>
              <a:ln w="19050" cap="flat" cmpd="sng">
                <a:solidFill>
                  <a:schemeClr val="accent3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6" name="Google Shape;2259;p34">
                <a:extLst>
                  <a:ext uri="{FF2B5EF4-FFF2-40B4-BE49-F238E27FC236}">
                    <a16:creationId xmlns:a16="http://schemas.microsoft.com/office/drawing/2014/main" id="{E105B78A-42EE-4D38-865A-30DA36CEF7F8}"/>
                  </a:ext>
                </a:extLst>
              </p:cNvPr>
              <p:cNvCxnSpPr/>
              <p:nvPr/>
            </p:nvCxnSpPr>
            <p:spPr>
              <a:xfrm rot="10800000">
                <a:off x="2775900" y="2175899"/>
                <a:ext cx="498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24" name="Google Shape;2260;p34">
              <a:extLst>
                <a:ext uri="{FF2B5EF4-FFF2-40B4-BE49-F238E27FC236}">
                  <a16:creationId xmlns:a16="http://schemas.microsoft.com/office/drawing/2014/main" id="{42662589-9847-468A-9934-EEEF32956B7A}"/>
                </a:ext>
              </a:extLst>
            </p:cNvPr>
            <p:cNvSpPr/>
            <p:nvPr/>
          </p:nvSpPr>
          <p:spPr>
            <a:xfrm>
              <a:off x="3183981" y="1767708"/>
              <a:ext cx="214800" cy="214800"/>
            </a:xfrm>
            <a:prstGeom prst="ellipse">
              <a:avLst/>
            </a:pr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8" name="Google Shape;2279;p34">
            <a:extLst>
              <a:ext uri="{FF2B5EF4-FFF2-40B4-BE49-F238E27FC236}">
                <a16:creationId xmlns:a16="http://schemas.microsoft.com/office/drawing/2014/main" id="{43E878BA-2E40-464D-93DA-4447B2B0C55C}"/>
              </a:ext>
            </a:extLst>
          </p:cNvPr>
          <p:cNvGrpSpPr/>
          <p:nvPr/>
        </p:nvGrpSpPr>
        <p:grpSpPr>
          <a:xfrm>
            <a:off x="7649882" y="4118529"/>
            <a:ext cx="3779738" cy="1437197"/>
            <a:chOff x="5771011" y="3081926"/>
            <a:chExt cx="2970514" cy="1129500"/>
          </a:xfrm>
        </p:grpSpPr>
        <p:grpSp>
          <p:nvGrpSpPr>
            <p:cNvPr id="232" name="Google Shape;2280;p34">
              <a:extLst>
                <a:ext uri="{FF2B5EF4-FFF2-40B4-BE49-F238E27FC236}">
                  <a16:creationId xmlns:a16="http://schemas.microsoft.com/office/drawing/2014/main" id="{E19E8B6C-67D7-4123-8C99-EE6AC1FB167A}"/>
                </a:ext>
              </a:extLst>
            </p:cNvPr>
            <p:cNvGrpSpPr/>
            <p:nvPr/>
          </p:nvGrpSpPr>
          <p:grpSpPr>
            <a:xfrm flipH="1">
              <a:off x="5869200" y="3081926"/>
              <a:ext cx="2872325" cy="1129500"/>
              <a:chOff x="402475" y="1634375"/>
              <a:chExt cx="2872325" cy="1129500"/>
            </a:xfrm>
          </p:grpSpPr>
          <p:sp>
            <p:nvSpPr>
              <p:cNvPr id="234" name="Google Shape;2281;p34">
                <a:extLst>
                  <a:ext uri="{FF2B5EF4-FFF2-40B4-BE49-F238E27FC236}">
                    <a16:creationId xmlns:a16="http://schemas.microsoft.com/office/drawing/2014/main" id="{29DB6CA9-4405-4C0F-A112-21703A6947E3}"/>
                  </a:ext>
                </a:extLst>
              </p:cNvPr>
              <p:cNvSpPr/>
              <p:nvPr/>
            </p:nvSpPr>
            <p:spPr>
              <a:xfrm>
                <a:off x="402475" y="1634375"/>
                <a:ext cx="2367600" cy="1129500"/>
              </a:xfrm>
              <a:prstGeom prst="roundRect">
                <a:avLst>
                  <a:gd name="adj" fmla="val 20214"/>
                </a:avLst>
              </a:prstGeom>
              <a:noFill/>
              <a:ln w="19050" cap="flat" cmpd="sng">
                <a:solidFill>
                  <a:schemeClr val="accent3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35" name="Google Shape;2282;p34">
                <a:extLst>
                  <a:ext uri="{FF2B5EF4-FFF2-40B4-BE49-F238E27FC236}">
                    <a16:creationId xmlns:a16="http://schemas.microsoft.com/office/drawing/2014/main" id="{CD5C6E8D-015D-42FA-BEA8-ED61E0627F26}"/>
                  </a:ext>
                </a:extLst>
              </p:cNvPr>
              <p:cNvCxnSpPr/>
              <p:nvPr/>
            </p:nvCxnSpPr>
            <p:spPr>
              <a:xfrm rot="10800000">
                <a:off x="2775900" y="2175899"/>
                <a:ext cx="498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33" name="Google Shape;2283;p34">
              <a:extLst>
                <a:ext uri="{FF2B5EF4-FFF2-40B4-BE49-F238E27FC236}">
                  <a16:creationId xmlns:a16="http://schemas.microsoft.com/office/drawing/2014/main" id="{E5CC6CB3-BDBB-4D16-946B-AB6C43A6C79F}"/>
                </a:ext>
              </a:extLst>
            </p:cNvPr>
            <p:cNvSpPr/>
            <p:nvPr/>
          </p:nvSpPr>
          <p:spPr>
            <a:xfrm>
              <a:off x="5771011" y="3521225"/>
              <a:ext cx="214800" cy="214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237" name="Google Shape;2288;p34">
            <a:extLst>
              <a:ext uri="{FF2B5EF4-FFF2-40B4-BE49-F238E27FC236}">
                <a16:creationId xmlns:a16="http://schemas.microsoft.com/office/drawing/2014/main" id="{0A043081-341B-4CE3-AEA2-46BF5D37C586}"/>
              </a:ext>
            </a:extLst>
          </p:cNvPr>
          <p:cNvGrpSpPr/>
          <p:nvPr/>
        </p:nvGrpSpPr>
        <p:grpSpPr>
          <a:xfrm>
            <a:off x="1206694" y="4118529"/>
            <a:ext cx="3812534" cy="1437197"/>
            <a:chOff x="402475" y="3081926"/>
            <a:chExt cx="2996288" cy="1129500"/>
          </a:xfrm>
        </p:grpSpPr>
        <p:grpSp>
          <p:nvGrpSpPr>
            <p:cNvPr id="241" name="Google Shape;2289;p34">
              <a:extLst>
                <a:ext uri="{FF2B5EF4-FFF2-40B4-BE49-F238E27FC236}">
                  <a16:creationId xmlns:a16="http://schemas.microsoft.com/office/drawing/2014/main" id="{27357A85-FB64-4E66-ACCA-C59C80D473EA}"/>
                </a:ext>
              </a:extLst>
            </p:cNvPr>
            <p:cNvGrpSpPr/>
            <p:nvPr/>
          </p:nvGrpSpPr>
          <p:grpSpPr>
            <a:xfrm>
              <a:off x="402475" y="3081926"/>
              <a:ext cx="2872325" cy="1129500"/>
              <a:chOff x="402475" y="1634375"/>
              <a:chExt cx="2872325" cy="1129500"/>
            </a:xfrm>
          </p:grpSpPr>
          <p:sp>
            <p:nvSpPr>
              <p:cNvPr id="243" name="Google Shape;2290;p34">
                <a:extLst>
                  <a:ext uri="{FF2B5EF4-FFF2-40B4-BE49-F238E27FC236}">
                    <a16:creationId xmlns:a16="http://schemas.microsoft.com/office/drawing/2014/main" id="{77F31BBC-BC69-4753-A17B-C3AA27E7170A}"/>
                  </a:ext>
                </a:extLst>
              </p:cNvPr>
              <p:cNvSpPr/>
              <p:nvPr/>
            </p:nvSpPr>
            <p:spPr>
              <a:xfrm>
                <a:off x="402475" y="1634375"/>
                <a:ext cx="2367600" cy="1129500"/>
              </a:xfrm>
              <a:prstGeom prst="roundRect">
                <a:avLst>
                  <a:gd name="adj" fmla="val 20214"/>
                </a:avLst>
              </a:prstGeom>
              <a:noFill/>
              <a:ln w="19050" cap="flat" cmpd="sng">
                <a:solidFill>
                  <a:schemeClr val="accent3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4" name="Google Shape;2291;p34">
                <a:extLst>
                  <a:ext uri="{FF2B5EF4-FFF2-40B4-BE49-F238E27FC236}">
                    <a16:creationId xmlns:a16="http://schemas.microsoft.com/office/drawing/2014/main" id="{EF7F9753-B6EA-4195-B2BE-331137A9A2F1}"/>
                  </a:ext>
                </a:extLst>
              </p:cNvPr>
              <p:cNvCxnSpPr/>
              <p:nvPr/>
            </p:nvCxnSpPr>
            <p:spPr>
              <a:xfrm rot="10800000">
                <a:off x="2775900" y="2175899"/>
                <a:ext cx="498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42" name="Google Shape;2292;p34">
              <a:extLst>
                <a:ext uri="{FF2B5EF4-FFF2-40B4-BE49-F238E27FC236}">
                  <a16:creationId xmlns:a16="http://schemas.microsoft.com/office/drawing/2014/main" id="{045BE3D8-7311-4017-975A-7BBBCA7DB8EB}"/>
                </a:ext>
              </a:extLst>
            </p:cNvPr>
            <p:cNvSpPr/>
            <p:nvPr/>
          </p:nvSpPr>
          <p:spPr>
            <a:xfrm>
              <a:off x="3183963" y="3521238"/>
              <a:ext cx="214800" cy="21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297;p34">
            <a:extLst>
              <a:ext uri="{FF2B5EF4-FFF2-40B4-BE49-F238E27FC236}">
                <a16:creationId xmlns:a16="http://schemas.microsoft.com/office/drawing/2014/main" id="{F8F02BC3-9791-4CCB-8B6A-D9845A826041}"/>
              </a:ext>
            </a:extLst>
          </p:cNvPr>
          <p:cNvGrpSpPr/>
          <p:nvPr/>
        </p:nvGrpSpPr>
        <p:grpSpPr>
          <a:xfrm>
            <a:off x="7649878" y="1888804"/>
            <a:ext cx="3779743" cy="1437197"/>
            <a:chOff x="5771008" y="1329575"/>
            <a:chExt cx="2970517" cy="1129500"/>
          </a:xfrm>
        </p:grpSpPr>
        <p:grpSp>
          <p:nvGrpSpPr>
            <p:cNvPr id="250" name="Google Shape;2298;p34">
              <a:extLst>
                <a:ext uri="{FF2B5EF4-FFF2-40B4-BE49-F238E27FC236}">
                  <a16:creationId xmlns:a16="http://schemas.microsoft.com/office/drawing/2014/main" id="{0C613A35-BDD1-487D-B8E1-4D2B844860F6}"/>
                </a:ext>
              </a:extLst>
            </p:cNvPr>
            <p:cNvGrpSpPr/>
            <p:nvPr/>
          </p:nvGrpSpPr>
          <p:grpSpPr>
            <a:xfrm flipH="1">
              <a:off x="5869200" y="1329575"/>
              <a:ext cx="2872325" cy="1129500"/>
              <a:chOff x="402475" y="1634375"/>
              <a:chExt cx="2872325" cy="1129500"/>
            </a:xfrm>
          </p:grpSpPr>
          <p:sp>
            <p:nvSpPr>
              <p:cNvPr id="252" name="Google Shape;2299;p34">
                <a:extLst>
                  <a:ext uri="{FF2B5EF4-FFF2-40B4-BE49-F238E27FC236}">
                    <a16:creationId xmlns:a16="http://schemas.microsoft.com/office/drawing/2014/main" id="{B661B4DD-42E1-4744-A00D-C1C5E2071678}"/>
                  </a:ext>
                </a:extLst>
              </p:cNvPr>
              <p:cNvSpPr/>
              <p:nvPr/>
            </p:nvSpPr>
            <p:spPr>
              <a:xfrm>
                <a:off x="402475" y="1634375"/>
                <a:ext cx="2367600" cy="1129500"/>
              </a:xfrm>
              <a:prstGeom prst="roundRect">
                <a:avLst>
                  <a:gd name="adj" fmla="val 20214"/>
                </a:avLst>
              </a:prstGeom>
              <a:noFill/>
              <a:ln w="19050" cap="flat" cmpd="sng">
                <a:solidFill>
                  <a:schemeClr val="accent3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53" name="Google Shape;2300;p34">
                <a:extLst>
                  <a:ext uri="{FF2B5EF4-FFF2-40B4-BE49-F238E27FC236}">
                    <a16:creationId xmlns:a16="http://schemas.microsoft.com/office/drawing/2014/main" id="{B3955445-EDA0-4322-98A5-570F926A6146}"/>
                  </a:ext>
                </a:extLst>
              </p:cNvPr>
              <p:cNvCxnSpPr/>
              <p:nvPr/>
            </p:nvCxnSpPr>
            <p:spPr>
              <a:xfrm rot="10800000">
                <a:off x="2775900" y="2175899"/>
                <a:ext cx="498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51" name="Google Shape;2301;p34">
              <a:extLst>
                <a:ext uri="{FF2B5EF4-FFF2-40B4-BE49-F238E27FC236}">
                  <a16:creationId xmlns:a16="http://schemas.microsoft.com/office/drawing/2014/main" id="{FE6897A7-94F6-4121-A1A5-87B7E85C1845}"/>
                </a:ext>
              </a:extLst>
            </p:cNvPr>
            <p:cNvSpPr/>
            <p:nvPr/>
          </p:nvSpPr>
          <p:spPr>
            <a:xfrm>
              <a:off x="5771008" y="1767708"/>
              <a:ext cx="214800" cy="214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948;p31">
            <a:extLst>
              <a:ext uri="{FF2B5EF4-FFF2-40B4-BE49-F238E27FC236}">
                <a16:creationId xmlns:a16="http://schemas.microsoft.com/office/drawing/2014/main" id="{84E81449-7251-450A-9326-699158CFB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517" y="2323414"/>
            <a:ext cx="3181955" cy="64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dirty="0">
                <a:latin typeface="Tajawal" panose="00000800000000000000" pitchFamily="2" charset="-78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289" name="Google Shape;948;p31">
            <a:extLst>
              <a:ext uri="{FF2B5EF4-FFF2-40B4-BE49-F238E27FC236}">
                <a16:creationId xmlns:a16="http://schemas.microsoft.com/office/drawing/2014/main" id="{2A92DECB-184F-4F0C-95F4-EE92548B6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517" y="4582771"/>
            <a:ext cx="3181955" cy="64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dirty="0">
                <a:latin typeface="Tajawal" panose="00000800000000000000" pitchFamily="2" charset="-78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340" name="Google Shape;948;p31">
            <a:extLst>
              <a:ext uri="{FF2B5EF4-FFF2-40B4-BE49-F238E27FC236}">
                <a16:creationId xmlns:a16="http://schemas.microsoft.com/office/drawing/2014/main" id="{676274CE-63F6-407B-86A1-87DD13F5E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72" y="4582771"/>
            <a:ext cx="3181955" cy="64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dirty="0">
                <a:latin typeface="Tajawal" panose="00000800000000000000" pitchFamily="2" charset="-78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341" name="Google Shape;948;p31">
            <a:extLst>
              <a:ext uri="{FF2B5EF4-FFF2-40B4-BE49-F238E27FC236}">
                <a16:creationId xmlns:a16="http://schemas.microsoft.com/office/drawing/2014/main" id="{2BBA92A2-1824-44EC-B42B-7BE4D342D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72" y="2311690"/>
            <a:ext cx="3181955" cy="64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ar-EG" altLang="en-US" dirty="0">
                <a:latin typeface="Tajawal" panose="00000800000000000000" pitchFamily="2" charset="-78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363" name="شكل حر: شكل 362">
            <a:extLst>
              <a:ext uri="{FF2B5EF4-FFF2-40B4-BE49-F238E27FC236}">
                <a16:creationId xmlns:a16="http://schemas.microsoft.com/office/drawing/2014/main" id="{74FF3FB2-3A1A-4D83-A3D3-C3A3BB75F970}"/>
              </a:ext>
            </a:extLst>
          </p:cNvPr>
          <p:cNvSpPr/>
          <p:nvPr/>
        </p:nvSpPr>
        <p:spPr>
          <a:xfrm flipH="1" flipV="1">
            <a:off x="0" y="5658463"/>
            <a:ext cx="12192000" cy="1195584"/>
          </a:xfrm>
          <a:custGeom>
            <a:avLst/>
            <a:gdLst>
              <a:gd name="connsiteX0" fmla="*/ 9432400 w 12192000"/>
              <a:gd name="connsiteY0" fmla="*/ 0 h 2058240"/>
              <a:gd name="connsiteX1" fmla="*/ 12192000 w 12192000"/>
              <a:gd name="connsiteY1" fmla="*/ 0 h 2058240"/>
              <a:gd name="connsiteX2" fmla="*/ 12192000 w 12192000"/>
              <a:gd name="connsiteY2" fmla="*/ 2058240 h 2058240"/>
              <a:gd name="connsiteX3" fmla="*/ 12096125 w 12192000"/>
              <a:gd name="connsiteY3" fmla="*/ 1977507 h 2058240"/>
              <a:gd name="connsiteX4" fmla="*/ 11765280 w 12192000"/>
              <a:gd name="connsiteY4" fmla="*/ 1784152 h 2058240"/>
              <a:gd name="connsiteX5" fmla="*/ 10774680 w 12192000"/>
              <a:gd name="connsiteY5" fmla="*/ 1814650 h 2058240"/>
              <a:gd name="connsiteX6" fmla="*/ 10287000 w 12192000"/>
              <a:gd name="connsiteY6" fmla="*/ 426977 h 2058240"/>
              <a:gd name="connsiteX7" fmla="*/ 9616440 w 12192000"/>
              <a:gd name="connsiteY7" fmla="*/ 167741 h 2058240"/>
              <a:gd name="connsiteX8" fmla="*/ 9510430 w 12192000"/>
              <a:gd name="connsiteY8" fmla="*/ 76454 h 2058240"/>
              <a:gd name="connsiteX9" fmla="*/ 0 w 12192000"/>
              <a:gd name="connsiteY9" fmla="*/ 0 h 2058240"/>
              <a:gd name="connsiteX10" fmla="*/ 2448082 w 12192000"/>
              <a:gd name="connsiteY10" fmla="*/ 0 h 2058240"/>
              <a:gd name="connsiteX11" fmla="*/ 2441035 w 12192000"/>
              <a:gd name="connsiteY11" fmla="*/ 34862 h 2058240"/>
              <a:gd name="connsiteX12" fmla="*/ 2301240 w 12192000"/>
              <a:gd name="connsiteY12" fmla="*/ 335482 h 2058240"/>
              <a:gd name="connsiteX13" fmla="*/ 1478280 w 12192000"/>
              <a:gd name="connsiteY13" fmla="*/ 365980 h 2058240"/>
              <a:gd name="connsiteX14" fmla="*/ 868680 w 12192000"/>
              <a:gd name="connsiteY14" fmla="*/ 960697 h 2058240"/>
              <a:gd name="connsiteX15" fmla="*/ 182880 w 12192000"/>
              <a:gd name="connsiteY15" fmla="*/ 808206 h 2058240"/>
              <a:gd name="connsiteX16" fmla="*/ 40839 w 12192000"/>
              <a:gd name="connsiteY16" fmla="*/ 852404 h 2058240"/>
              <a:gd name="connsiteX17" fmla="*/ 0 w 12192000"/>
              <a:gd name="connsiteY17" fmla="*/ 874695 h 20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2058240">
                <a:moveTo>
                  <a:pt x="9432400" y="0"/>
                </a:moveTo>
                <a:lnTo>
                  <a:pt x="12192000" y="0"/>
                </a:lnTo>
                <a:lnTo>
                  <a:pt x="12192000" y="2058240"/>
                </a:lnTo>
                <a:lnTo>
                  <a:pt x="12096125" y="1977507"/>
                </a:lnTo>
                <a:cubicBezTo>
                  <a:pt x="11989594" y="1893756"/>
                  <a:pt x="11879580" y="1826087"/>
                  <a:pt x="11765280" y="1784152"/>
                </a:cubicBezTo>
                <a:cubicBezTo>
                  <a:pt x="11460480" y="1672325"/>
                  <a:pt x="11021060" y="2040846"/>
                  <a:pt x="10774680" y="1814650"/>
                </a:cubicBezTo>
                <a:cubicBezTo>
                  <a:pt x="10528300" y="1588454"/>
                  <a:pt x="10480040" y="701461"/>
                  <a:pt x="10287000" y="426977"/>
                </a:cubicBezTo>
                <a:cubicBezTo>
                  <a:pt x="10093960" y="152492"/>
                  <a:pt x="9875520" y="368522"/>
                  <a:pt x="9616440" y="167741"/>
                </a:cubicBezTo>
                <a:cubicBezTo>
                  <a:pt x="9584055" y="142644"/>
                  <a:pt x="9548376" y="111708"/>
                  <a:pt x="9510430" y="76454"/>
                </a:cubicBezTo>
                <a:close/>
                <a:moveTo>
                  <a:pt x="0" y="0"/>
                </a:moveTo>
                <a:lnTo>
                  <a:pt x="2448082" y="0"/>
                </a:lnTo>
                <a:lnTo>
                  <a:pt x="2441035" y="34862"/>
                </a:lnTo>
                <a:cubicBezTo>
                  <a:pt x="2410778" y="164286"/>
                  <a:pt x="2368868" y="278297"/>
                  <a:pt x="2301240" y="335482"/>
                </a:cubicBezTo>
                <a:cubicBezTo>
                  <a:pt x="2120900" y="487973"/>
                  <a:pt x="1717040" y="261777"/>
                  <a:pt x="1478280" y="365980"/>
                </a:cubicBezTo>
                <a:cubicBezTo>
                  <a:pt x="1239520" y="470182"/>
                  <a:pt x="1084580" y="886993"/>
                  <a:pt x="868680" y="960697"/>
                </a:cubicBezTo>
                <a:cubicBezTo>
                  <a:pt x="652780" y="1034401"/>
                  <a:pt x="398780" y="770083"/>
                  <a:pt x="182880" y="808206"/>
                </a:cubicBezTo>
                <a:cubicBezTo>
                  <a:pt x="128905" y="817736"/>
                  <a:pt x="83503" y="832350"/>
                  <a:pt x="40839" y="852404"/>
                </a:cubicBezTo>
                <a:lnTo>
                  <a:pt x="0" y="874695"/>
                </a:lnTo>
                <a:close/>
              </a:path>
            </a:pathLst>
          </a:custGeom>
          <a:solidFill>
            <a:srgbClr val="3E8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sp>
        <p:nvSpPr>
          <p:cNvPr id="364" name="مربع نص 363">
            <a:extLst>
              <a:ext uri="{FF2B5EF4-FFF2-40B4-BE49-F238E27FC236}">
                <a16:creationId xmlns:a16="http://schemas.microsoft.com/office/drawing/2014/main" id="{DA5E678D-69FB-4520-A3B9-93F04BE2E576}"/>
              </a:ext>
            </a:extLst>
          </p:cNvPr>
          <p:cNvSpPr txBox="1"/>
          <p:nvPr/>
        </p:nvSpPr>
        <p:spPr>
          <a:xfrm>
            <a:off x="1993400" y="1896771"/>
            <a:ext cx="140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2E4173"/>
                </a:solidFill>
              </a:rPr>
              <a:t>العنوان</a:t>
            </a:r>
            <a:endParaRPr lang="en-GB" sz="2400" b="1" dirty="0">
              <a:solidFill>
                <a:srgbClr val="2E4173"/>
              </a:solidFill>
            </a:endParaRPr>
          </a:p>
        </p:txBody>
      </p: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45DEC4C8-8BBC-4194-94E7-B0C1C7542631}"/>
              </a:ext>
            </a:extLst>
          </p:cNvPr>
          <p:cNvSpPr txBox="1"/>
          <p:nvPr/>
        </p:nvSpPr>
        <p:spPr>
          <a:xfrm>
            <a:off x="1993400" y="4164098"/>
            <a:ext cx="140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ar-EG" sz="2400" b="1" dirty="0">
                <a:solidFill>
                  <a:srgbClr val="A5A5A5"/>
                </a:solidFill>
              </a:rPr>
              <a:t>العنوان</a:t>
            </a:r>
            <a:endParaRPr lang="en-GB" sz="2400" b="1" dirty="0">
              <a:solidFill>
                <a:srgbClr val="A5A5A5"/>
              </a:solidFill>
            </a:endParaRP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771550EA-188C-49FF-8503-E2589AED7355}"/>
              </a:ext>
            </a:extLst>
          </p:cNvPr>
          <p:cNvSpPr txBox="1"/>
          <p:nvPr/>
        </p:nvSpPr>
        <p:spPr>
          <a:xfrm>
            <a:off x="9229707" y="1896771"/>
            <a:ext cx="140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5B9BD5"/>
                </a:solidFill>
              </a:rPr>
              <a:t>العنوان</a:t>
            </a:r>
            <a:endParaRPr lang="en-GB" sz="2400" b="1" dirty="0">
              <a:solidFill>
                <a:srgbClr val="5B9BD5"/>
              </a:solidFill>
            </a:endParaRPr>
          </a:p>
        </p:txBody>
      </p: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A6E3A872-4EF1-4935-968C-298C57D7AC8D}"/>
              </a:ext>
            </a:extLst>
          </p:cNvPr>
          <p:cNvSpPr txBox="1"/>
          <p:nvPr/>
        </p:nvSpPr>
        <p:spPr>
          <a:xfrm>
            <a:off x="9229707" y="4164098"/>
            <a:ext cx="140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ar-EG" sz="2400" b="1" dirty="0">
                <a:solidFill>
                  <a:srgbClr val="70AD47"/>
                </a:solidFill>
              </a:rPr>
              <a:t>العنوان</a:t>
            </a:r>
            <a:endParaRPr lang="en-GB" sz="2400" b="1" dirty="0">
              <a:solidFill>
                <a:srgbClr val="70AD47"/>
              </a:solidFill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98CC1EF9-6A95-4C63-AC36-29A6BFAB2C64}"/>
              </a:ext>
            </a:extLst>
          </p:cNvPr>
          <p:cNvGrpSpPr/>
          <p:nvPr/>
        </p:nvGrpSpPr>
        <p:grpSpPr>
          <a:xfrm>
            <a:off x="4801917" y="1947823"/>
            <a:ext cx="3065343" cy="3065343"/>
            <a:chOff x="4857851" y="1940245"/>
            <a:chExt cx="3065343" cy="3065343"/>
          </a:xfrm>
        </p:grpSpPr>
        <p:grpSp>
          <p:nvGrpSpPr>
            <p:cNvPr id="8" name="رسم 3" descr="منزل مع تعبئة خالصة">
              <a:extLst>
                <a:ext uri="{FF2B5EF4-FFF2-40B4-BE49-F238E27FC236}">
                  <a16:creationId xmlns:a16="http://schemas.microsoft.com/office/drawing/2014/main" id="{09F0FE09-6B52-4FD0-9D2C-A20626782F63}"/>
                </a:ext>
              </a:extLst>
            </p:cNvPr>
            <p:cNvGrpSpPr/>
            <p:nvPr/>
          </p:nvGrpSpPr>
          <p:grpSpPr>
            <a:xfrm>
              <a:off x="4857851" y="1940245"/>
              <a:ext cx="3065343" cy="3065343"/>
              <a:chOff x="5109125" y="2234726"/>
              <a:chExt cx="2530233" cy="2530233"/>
            </a:xfrm>
          </p:grpSpPr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75C7CE75-E370-44D8-AEE4-6C1E1FA7A9E2}"/>
                  </a:ext>
                </a:extLst>
              </p:cNvPr>
              <p:cNvSpPr/>
              <p:nvPr/>
            </p:nvSpPr>
            <p:spPr>
              <a:xfrm>
                <a:off x="5267264" y="2551005"/>
                <a:ext cx="2213953" cy="1154418"/>
              </a:xfrm>
              <a:custGeom>
                <a:avLst/>
                <a:gdLst>
                  <a:gd name="connsiteX0" fmla="*/ 1106977 w 2213953"/>
                  <a:gd name="connsiteY0" fmla="*/ 0 h 1154418"/>
                  <a:gd name="connsiteX1" fmla="*/ 1106977 w 2213953"/>
                  <a:gd name="connsiteY1" fmla="*/ 0 h 1154418"/>
                  <a:gd name="connsiteX2" fmla="*/ 0 w 2213953"/>
                  <a:gd name="connsiteY2" fmla="*/ 1054264 h 1154418"/>
                  <a:gd name="connsiteX3" fmla="*/ 118605 w 2213953"/>
                  <a:gd name="connsiteY3" fmla="*/ 1154419 h 1154418"/>
                  <a:gd name="connsiteX4" fmla="*/ 1106977 w 2213953"/>
                  <a:gd name="connsiteY4" fmla="*/ 216124 h 1154418"/>
                  <a:gd name="connsiteX5" fmla="*/ 1106977 w 2213953"/>
                  <a:gd name="connsiteY5" fmla="*/ 216124 h 1154418"/>
                  <a:gd name="connsiteX6" fmla="*/ 2095349 w 2213953"/>
                  <a:gd name="connsiteY6" fmla="*/ 1154419 h 1154418"/>
                  <a:gd name="connsiteX7" fmla="*/ 2213954 w 2213953"/>
                  <a:gd name="connsiteY7" fmla="*/ 1054264 h 115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3953" h="1154418">
                    <a:moveTo>
                      <a:pt x="1106977" y="0"/>
                    </a:moveTo>
                    <a:lnTo>
                      <a:pt x="1106977" y="0"/>
                    </a:lnTo>
                    <a:lnTo>
                      <a:pt x="0" y="1054264"/>
                    </a:lnTo>
                    <a:lnTo>
                      <a:pt x="118605" y="1154419"/>
                    </a:lnTo>
                    <a:lnTo>
                      <a:pt x="1106977" y="216124"/>
                    </a:lnTo>
                    <a:lnTo>
                      <a:pt x="1106977" y="216124"/>
                    </a:lnTo>
                    <a:lnTo>
                      <a:pt x="2095349" y="1154419"/>
                    </a:lnTo>
                    <a:lnTo>
                      <a:pt x="2213954" y="1054264"/>
                    </a:lnTo>
                    <a:close/>
                  </a:path>
                </a:pathLst>
              </a:custGeom>
              <a:solidFill>
                <a:srgbClr val="085D66"/>
              </a:solidFill>
              <a:ln w="26293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10" name="شكل حر: شكل 9">
                <a:extLst>
                  <a:ext uri="{FF2B5EF4-FFF2-40B4-BE49-F238E27FC236}">
                    <a16:creationId xmlns:a16="http://schemas.microsoft.com/office/drawing/2014/main" id="{A20E56E8-C910-4B74-81BD-C63F391E546E}"/>
                  </a:ext>
                </a:extLst>
              </p:cNvPr>
              <p:cNvSpPr/>
              <p:nvPr/>
            </p:nvSpPr>
            <p:spPr>
              <a:xfrm>
                <a:off x="5583543" y="2914726"/>
                <a:ext cx="1581395" cy="1533953"/>
              </a:xfrm>
              <a:custGeom>
                <a:avLst/>
                <a:gdLst>
                  <a:gd name="connsiteX0" fmla="*/ 0 w 1581395"/>
                  <a:gd name="connsiteY0" fmla="*/ 751163 h 1533953"/>
                  <a:gd name="connsiteX1" fmla="*/ 0 w 1581395"/>
                  <a:gd name="connsiteY1" fmla="*/ 1533954 h 1533953"/>
                  <a:gd name="connsiteX2" fmla="*/ 632558 w 1581395"/>
                  <a:gd name="connsiteY2" fmla="*/ 1533954 h 1533953"/>
                  <a:gd name="connsiteX3" fmla="*/ 632558 w 1581395"/>
                  <a:gd name="connsiteY3" fmla="*/ 875039 h 1533953"/>
                  <a:gd name="connsiteX4" fmla="*/ 948837 w 1581395"/>
                  <a:gd name="connsiteY4" fmla="*/ 875039 h 1533953"/>
                  <a:gd name="connsiteX5" fmla="*/ 948837 w 1581395"/>
                  <a:gd name="connsiteY5" fmla="*/ 1533954 h 1533953"/>
                  <a:gd name="connsiteX6" fmla="*/ 1581396 w 1581395"/>
                  <a:gd name="connsiteY6" fmla="*/ 1533954 h 1533953"/>
                  <a:gd name="connsiteX7" fmla="*/ 1581396 w 1581395"/>
                  <a:gd name="connsiteY7" fmla="*/ 751163 h 1533953"/>
                  <a:gd name="connsiteX8" fmla="*/ 790698 w 1581395"/>
                  <a:gd name="connsiteY8" fmla="*/ 0 h 1533953"/>
                  <a:gd name="connsiteX9" fmla="*/ 0 w 1581395"/>
                  <a:gd name="connsiteY9" fmla="*/ 751163 h 153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1395" h="1533953">
                    <a:moveTo>
                      <a:pt x="0" y="751163"/>
                    </a:moveTo>
                    <a:lnTo>
                      <a:pt x="0" y="1533954"/>
                    </a:lnTo>
                    <a:lnTo>
                      <a:pt x="632558" y="1533954"/>
                    </a:lnTo>
                    <a:lnTo>
                      <a:pt x="632558" y="875039"/>
                    </a:lnTo>
                    <a:lnTo>
                      <a:pt x="948837" y="875039"/>
                    </a:lnTo>
                    <a:lnTo>
                      <a:pt x="948837" y="1533954"/>
                    </a:lnTo>
                    <a:lnTo>
                      <a:pt x="1581396" y="1533954"/>
                    </a:lnTo>
                    <a:lnTo>
                      <a:pt x="1581396" y="751163"/>
                    </a:lnTo>
                    <a:lnTo>
                      <a:pt x="790698" y="0"/>
                    </a:lnTo>
                    <a:lnTo>
                      <a:pt x="0" y="751163"/>
                    </a:lnTo>
                    <a:close/>
                  </a:path>
                </a:pathLst>
              </a:custGeom>
              <a:solidFill>
                <a:srgbClr val="FDD083"/>
              </a:solidFill>
              <a:ln w="26293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C80B0AE3-0882-4C77-820E-21B748938919}"/>
                </a:ext>
              </a:extLst>
            </p:cNvPr>
            <p:cNvSpPr/>
            <p:nvPr/>
          </p:nvSpPr>
          <p:spPr>
            <a:xfrm>
              <a:off x="6156960" y="3810000"/>
              <a:ext cx="444769" cy="812419"/>
            </a:xfrm>
            <a:prstGeom prst="rect">
              <a:avLst/>
            </a:prstGeom>
            <a:solidFill>
              <a:srgbClr val="085D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5" name="رسم 253" descr="إيمونيتي مع تعبئة خالصة">
            <a:extLst>
              <a:ext uri="{FF2B5EF4-FFF2-40B4-BE49-F238E27FC236}">
                <a16:creationId xmlns:a16="http://schemas.microsoft.com/office/drawing/2014/main" id="{E8D13619-388F-4C34-84E9-E6CA03F3D45A}"/>
              </a:ext>
            </a:extLst>
          </p:cNvPr>
          <p:cNvGrpSpPr/>
          <p:nvPr/>
        </p:nvGrpSpPr>
        <p:grpSpPr>
          <a:xfrm>
            <a:off x="6514057" y="1529358"/>
            <a:ext cx="1354942" cy="1354942"/>
            <a:chOff x="6523129" y="1660299"/>
            <a:chExt cx="1354942" cy="1354942"/>
          </a:xfrm>
        </p:grpSpPr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B959FE88-634A-4374-845E-14F86DE9EA7D}"/>
                </a:ext>
              </a:extLst>
            </p:cNvPr>
            <p:cNvSpPr/>
            <p:nvPr/>
          </p:nvSpPr>
          <p:spPr>
            <a:xfrm>
              <a:off x="6721579" y="1773209"/>
              <a:ext cx="958864" cy="1143232"/>
            </a:xfrm>
            <a:custGeom>
              <a:avLst/>
              <a:gdLst>
                <a:gd name="connsiteX0" fmla="*/ 2 w 958864"/>
                <a:gd name="connsiteY0" fmla="*/ 263530 h 1143232"/>
                <a:gd name="connsiteX1" fmla="*/ 2 w 958864"/>
                <a:gd name="connsiteY1" fmla="*/ 399773 h 1143232"/>
                <a:gd name="connsiteX2" fmla="*/ 4963 w 958864"/>
                <a:gd name="connsiteY2" fmla="*/ 482995 h 1143232"/>
                <a:gd name="connsiteX3" fmla="*/ 58477 w 958864"/>
                <a:gd name="connsiteY3" fmla="*/ 532611 h 1143232"/>
                <a:gd name="connsiteX4" fmla="*/ 71782 w 958864"/>
                <a:gd name="connsiteY4" fmla="*/ 527746 h 1143232"/>
                <a:gd name="connsiteX5" fmla="*/ 148114 w 958864"/>
                <a:gd name="connsiteY5" fmla="*/ 451643 h 1143232"/>
                <a:gd name="connsiteX6" fmla="*/ 224211 w 958864"/>
                <a:gd name="connsiteY6" fmla="*/ 526830 h 1143232"/>
                <a:gd name="connsiteX7" fmla="*/ 251475 w 958864"/>
                <a:gd name="connsiteY7" fmla="*/ 537908 h 1143232"/>
                <a:gd name="connsiteX8" fmla="*/ 338006 w 958864"/>
                <a:gd name="connsiteY8" fmla="*/ 451614 h 1143232"/>
                <a:gd name="connsiteX9" fmla="*/ 424299 w 958864"/>
                <a:gd name="connsiteY9" fmla="*/ 538147 h 1143232"/>
                <a:gd name="connsiteX10" fmla="*/ 390034 w 958864"/>
                <a:gd name="connsiteY10" fmla="*/ 606931 h 1143232"/>
                <a:gd name="connsiteX11" fmla="*/ 392130 w 958864"/>
                <a:gd name="connsiteY11" fmla="*/ 606903 h 1143232"/>
                <a:gd name="connsiteX12" fmla="*/ 464987 w 958864"/>
                <a:gd name="connsiteY12" fmla="*/ 679765 h 1143232"/>
                <a:gd name="connsiteX13" fmla="*/ 402542 w 958864"/>
                <a:gd name="connsiteY13" fmla="*/ 751875 h 1143232"/>
                <a:gd name="connsiteX14" fmla="*/ 463187 w 958864"/>
                <a:gd name="connsiteY14" fmla="*/ 846770 h 1143232"/>
                <a:gd name="connsiteX15" fmla="*/ 368292 w 958864"/>
                <a:gd name="connsiteY15" fmla="*/ 907415 h 1143232"/>
                <a:gd name="connsiteX16" fmla="*/ 339980 w 958864"/>
                <a:gd name="connsiteY16" fmla="*/ 895044 h 1143232"/>
                <a:gd name="connsiteX17" fmla="*/ 330780 w 958864"/>
                <a:gd name="connsiteY17" fmla="*/ 906808 h 1143232"/>
                <a:gd name="connsiteX18" fmla="*/ 369489 w 958864"/>
                <a:gd name="connsiteY18" fmla="*/ 1012248 h 1143232"/>
                <a:gd name="connsiteX19" fmla="*/ 333965 w 958864"/>
                <a:gd name="connsiteY19" fmla="*/ 1049395 h 1143232"/>
                <a:gd name="connsiteX20" fmla="*/ 449945 w 958864"/>
                <a:gd name="connsiteY20" fmla="*/ 1134578 h 1143232"/>
                <a:gd name="connsiteX21" fmla="*/ 508919 w 958864"/>
                <a:gd name="connsiteY21" fmla="*/ 1134578 h 1143232"/>
                <a:gd name="connsiteX22" fmla="*/ 958863 w 958864"/>
                <a:gd name="connsiteY22" fmla="*/ 399773 h 1143232"/>
                <a:gd name="connsiteX23" fmla="*/ 958863 w 958864"/>
                <a:gd name="connsiteY23" fmla="*/ 263530 h 1143232"/>
                <a:gd name="connsiteX24" fmla="*/ 910051 w 958864"/>
                <a:gd name="connsiteY24" fmla="*/ 209541 h 1143232"/>
                <a:gd name="connsiteX25" fmla="*/ 519496 w 958864"/>
                <a:gd name="connsiteY25" fmla="*/ 18347 h 1143232"/>
                <a:gd name="connsiteX26" fmla="*/ 444857 w 958864"/>
                <a:gd name="connsiteY26" fmla="*/ 12857 h 1143232"/>
                <a:gd name="connsiteX27" fmla="*/ 439367 w 958864"/>
                <a:gd name="connsiteY27" fmla="*/ 18347 h 1143232"/>
                <a:gd name="connsiteX28" fmla="*/ 48812 w 958864"/>
                <a:gd name="connsiteY28" fmla="*/ 209541 h 1143232"/>
                <a:gd name="connsiteX29" fmla="*/ 2 w 958864"/>
                <a:gd name="connsiteY29" fmla="*/ 263530 h 1143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8864" h="1143232">
                  <a:moveTo>
                    <a:pt x="2" y="263530"/>
                  </a:moveTo>
                  <a:lnTo>
                    <a:pt x="2" y="399773"/>
                  </a:lnTo>
                  <a:cubicBezTo>
                    <a:pt x="11" y="427588"/>
                    <a:pt x="1667" y="455377"/>
                    <a:pt x="4963" y="482995"/>
                  </a:cubicBezTo>
                  <a:cubicBezTo>
                    <a:pt x="29220" y="490875"/>
                    <a:pt x="48789" y="509017"/>
                    <a:pt x="58477" y="532611"/>
                  </a:cubicBezTo>
                  <a:cubicBezTo>
                    <a:pt x="62827" y="530819"/>
                    <a:pt x="67307" y="529286"/>
                    <a:pt x="71782" y="527746"/>
                  </a:cubicBezTo>
                  <a:cubicBezTo>
                    <a:pt x="71844" y="485653"/>
                    <a:pt x="106020" y="451580"/>
                    <a:pt x="148114" y="451643"/>
                  </a:cubicBezTo>
                  <a:cubicBezTo>
                    <a:pt x="189761" y="451706"/>
                    <a:pt x="223646" y="485185"/>
                    <a:pt x="224211" y="526830"/>
                  </a:cubicBezTo>
                  <a:cubicBezTo>
                    <a:pt x="233520" y="529951"/>
                    <a:pt x="242625" y="533651"/>
                    <a:pt x="251475" y="537908"/>
                  </a:cubicBezTo>
                  <a:cubicBezTo>
                    <a:pt x="251539" y="490183"/>
                    <a:pt x="290281" y="451549"/>
                    <a:pt x="338006" y="451614"/>
                  </a:cubicBezTo>
                  <a:cubicBezTo>
                    <a:pt x="385731" y="451680"/>
                    <a:pt x="424365" y="490422"/>
                    <a:pt x="424299" y="538147"/>
                  </a:cubicBezTo>
                  <a:cubicBezTo>
                    <a:pt x="424262" y="565171"/>
                    <a:pt x="411584" y="590622"/>
                    <a:pt x="390034" y="606931"/>
                  </a:cubicBezTo>
                  <a:cubicBezTo>
                    <a:pt x="390730" y="606910"/>
                    <a:pt x="391426" y="606903"/>
                    <a:pt x="392130" y="606903"/>
                  </a:cubicBezTo>
                  <a:cubicBezTo>
                    <a:pt x="432369" y="606904"/>
                    <a:pt x="464988" y="639526"/>
                    <a:pt x="464987" y="679765"/>
                  </a:cubicBezTo>
                  <a:cubicBezTo>
                    <a:pt x="464985" y="715980"/>
                    <a:pt x="438386" y="746698"/>
                    <a:pt x="402542" y="751875"/>
                  </a:cubicBezTo>
                  <a:cubicBezTo>
                    <a:pt x="445494" y="761332"/>
                    <a:pt x="472646" y="803820"/>
                    <a:pt x="463187" y="846770"/>
                  </a:cubicBezTo>
                  <a:cubicBezTo>
                    <a:pt x="453729" y="889722"/>
                    <a:pt x="411243" y="916874"/>
                    <a:pt x="368292" y="907415"/>
                  </a:cubicBezTo>
                  <a:cubicBezTo>
                    <a:pt x="358137" y="905179"/>
                    <a:pt x="348519" y="900976"/>
                    <a:pt x="339980" y="895044"/>
                  </a:cubicBezTo>
                  <a:cubicBezTo>
                    <a:pt x="336995" y="899038"/>
                    <a:pt x="334003" y="903014"/>
                    <a:pt x="330780" y="906808"/>
                  </a:cubicBezTo>
                  <a:cubicBezTo>
                    <a:pt x="370585" y="925235"/>
                    <a:pt x="387916" y="972442"/>
                    <a:pt x="369489" y="1012248"/>
                  </a:cubicBezTo>
                  <a:cubicBezTo>
                    <a:pt x="362093" y="1028225"/>
                    <a:pt x="349596" y="1041292"/>
                    <a:pt x="333965" y="1049395"/>
                  </a:cubicBezTo>
                  <a:cubicBezTo>
                    <a:pt x="370777" y="1080222"/>
                    <a:pt x="409516" y="1108675"/>
                    <a:pt x="449945" y="1134578"/>
                  </a:cubicBezTo>
                  <a:cubicBezTo>
                    <a:pt x="467910" y="1146118"/>
                    <a:pt x="490955" y="1146118"/>
                    <a:pt x="508919" y="1134578"/>
                  </a:cubicBezTo>
                  <a:cubicBezTo>
                    <a:pt x="770484" y="966912"/>
                    <a:pt x="958863" y="695966"/>
                    <a:pt x="958863" y="399773"/>
                  </a:cubicBezTo>
                  <a:lnTo>
                    <a:pt x="958863" y="263530"/>
                  </a:lnTo>
                  <a:cubicBezTo>
                    <a:pt x="959070" y="235592"/>
                    <a:pt x="937868" y="212142"/>
                    <a:pt x="910051" y="209541"/>
                  </a:cubicBezTo>
                  <a:cubicBezTo>
                    <a:pt x="760347" y="197586"/>
                    <a:pt x="620761" y="129252"/>
                    <a:pt x="519496" y="18347"/>
                  </a:cubicBezTo>
                  <a:cubicBezTo>
                    <a:pt x="500401" y="-3780"/>
                    <a:pt x="466984" y="-6238"/>
                    <a:pt x="444857" y="12857"/>
                  </a:cubicBezTo>
                  <a:cubicBezTo>
                    <a:pt x="442894" y="14550"/>
                    <a:pt x="441059" y="16385"/>
                    <a:pt x="439367" y="18347"/>
                  </a:cubicBezTo>
                  <a:cubicBezTo>
                    <a:pt x="338103" y="129253"/>
                    <a:pt x="198516" y="197586"/>
                    <a:pt x="48812" y="209541"/>
                  </a:cubicBezTo>
                  <a:cubicBezTo>
                    <a:pt x="20996" y="212142"/>
                    <a:pt x="-206" y="235592"/>
                    <a:pt x="2" y="263530"/>
                  </a:cubicBezTo>
                  <a:close/>
                </a:path>
              </a:pathLst>
            </a:custGeom>
            <a:solidFill>
              <a:srgbClr val="70AD47"/>
            </a:solidFill>
            <a:ln w="38100" cap="flat">
              <a:solidFill>
                <a:srgbClr val="00B050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06AB8B4D-7627-4D9C-BCE7-E0770C432784}"/>
                </a:ext>
              </a:extLst>
            </p:cNvPr>
            <p:cNvSpPr/>
            <p:nvPr/>
          </p:nvSpPr>
          <p:spPr>
            <a:xfrm>
              <a:off x="6610801" y="2268410"/>
              <a:ext cx="531574" cy="552450"/>
            </a:xfrm>
            <a:custGeom>
              <a:avLst/>
              <a:gdLst>
                <a:gd name="connsiteX0" fmla="*/ 213873 w 531574"/>
                <a:gd name="connsiteY0" fmla="*/ 417423 h 552450"/>
                <a:gd name="connsiteX1" fmla="*/ 201971 w 531574"/>
                <a:gd name="connsiteY1" fmla="*/ 460271 h 552450"/>
                <a:gd name="connsiteX2" fmla="*/ 170055 w 531574"/>
                <a:gd name="connsiteY2" fmla="*/ 518626 h 552450"/>
                <a:gd name="connsiteX3" fmla="*/ 228409 w 531574"/>
                <a:gd name="connsiteY3" fmla="*/ 550543 h 552450"/>
                <a:gd name="connsiteX4" fmla="*/ 260326 w 531574"/>
                <a:gd name="connsiteY4" fmla="*/ 492187 h 552450"/>
                <a:gd name="connsiteX5" fmla="*/ 243757 w 531574"/>
                <a:gd name="connsiteY5" fmla="*/ 468045 h 552450"/>
                <a:gd name="connsiteX6" fmla="*/ 255923 w 531574"/>
                <a:gd name="connsiteY6" fmla="*/ 424250 h 552450"/>
                <a:gd name="connsiteX7" fmla="*/ 262220 w 531574"/>
                <a:gd name="connsiteY7" fmla="*/ 424566 h 552450"/>
                <a:gd name="connsiteX8" fmla="*/ 332768 w 531574"/>
                <a:gd name="connsiteY8" fmla="*/ 408871 h 552450"/>
                <a:gd name="connsiteX9" fmla="*/ 371717 w 531574"/>
                <a:gd name="connsiteY9" fmla="*/ 470071 h 552450"/>
                <a:gd name="connsiteX10" fmla="*/ 395239 w 531574"/>
                <a:gd name="connsiteY10" fmla="*/ 516558 h 552450"/>
                <a:gd name="connsiteX11" fmla="*/ 441725 w 531574"/>
                <a:gd name="connsiteY11" fmla="*/ 493036 h 552450"/>
                <a:gd name="connsiteX12" fmla="*/ 418202 w 531574"/>
                <a:gd name="connsiteY12" fmla="*/ 446548 h 552450"/>
                <a:gd name="connsiteX13" fmla="*/ 406622 w 531574"/>
                <a:gd name="connsiteY13" fmla="*/ 444714 h 552450"/>
                <a:gd name="connsiteX14" fmla="*/ 405820 w 531574"/>
                <a:gd name="connsiteY14" fmla="*/ 444797 h 552450"/>
                <a:gd name="connsiteX15" fmla="*/ 368701 w 531574"/>
                <a:gd name="connsiteY15" fmla="*/ 386467 h 552450"/>
                <a:gd name="connsiteX16" fmla="*/ 414620 w 531574"/>
                <a:gd name="connsiteY16" fmla="*/ 326815 h 552450"/>
                <a:gd name="connsiteX17" fmla="*/ 457626 w 531574"/>
                <a:gd name="connsiteY17" fmla="*/ 340164 h 552450"/>
                <a:gd name="connsiteX18" fmla="*/ 500351 w 531574"/>
                <a:gd name="connsiteY18" fmla="*/ 370895 h 552450"/>
                <a:gd name="connsiteX19" fmla="*/ 531082 w 531574"/>
                <a:gd name="connsiteY19" fmla="*/ 328169 h 552450"/>
                <a:gd name="connsiteX20" fmla="*/ 488355 w 531574"/>
                <a:gd name="connsiteY20" fmla="*/ 297438 h 552450"/>
                <a:gd name="connsiteX21" fmla="*/ 476301 w 531574"/>
                <a:gd name="connsiteY21" fmla="*/ 301623 h 552450"/>
                <a:gd name="connsiteX22" fmla="*/ 427337 w 531574"/>
                <a:gd name="connsiteY22" fmla="*/ 286428 h 552450"/>
                <a:gd name="connsiteX23" fmla="*/ 427883 w 531574"/>
                <a:gd name="connsiteY23" fmla="*/ 230465 h 552450"/>
                <a:gd name="connsiteX24" fmla="*/ 484489 w 531574"/>
                <a:gd name="connsiteY24" fmla="*/ 211599 h 552450"/>
                <a:gd name="connsiteX25" fmla="*/ 526203 w 531574"/>
                <a:gd name="connsiteY25" fmla="*/ 202364 h 552450"/>
                <a:gd name="connsiteX26" fmla="*/ 516968 w 531574"/>
                <a:gd name="connsiteY26" fmla="*/ 160650 h 552450"/>
                <a:gd name="connsiteX27" fmla="*/ 475254 w 531574"/>
                <a:gd name="connsiteY27" fmla="*/ 169885 h 552450"/>
                <a:gd name="connsiteX28" fmla="*/ 475123 w 531574"/>
                <a:gd name="connsiteY28" fmla="*/ 170094 h 552450"/>
                <a:gd name="connsiteX29" fmla="*/ 416181 w 531574"/>
                <a:gd name="connsiteY29" fmla="*/ 189739 h 552450"/>
                <a:gd name="connsiteX30" fmla="*/ 388025 w 531574"/>
                <a:gd name="connsiteY30" fmla="*/ 145715 h 552450"/>
                <a:gd name="connsiteX31" fmla="*/ 437477 w 531574"/>
                <a:gd name="connsiteY31" fmla="*/ 87664 h 552450"/>
                <a:gd name="connsiteX32" fmla="*/ 490911 w 531574"/>
                <a:gd name="connsiteY32" fmla="*/ 54631 h 552450"/>
                <a:gd name="connsiteX33" fmla="*/ 457878 w 531574"/>
                <a:gd name="connsiteY33" fmla="*/ 1197 h 552450"/>
                <a:gd name="connsiteX34" fmla="*/ 404444 w 531574"/>
                <a:gd name="connsiteY34" fmla="*/ 34230 h 552450"/>
                <a:gd name="connsiteX35" fmla="*/ 405875 w 531574"/>
                <a:gd name="connsiteY35" fmla="*/ 59457 h 552450"/>
                <a:gd name="connsiteX36" fmla="*/ 356341 w 531574"/>
                <a:gd name="connsiteY36" fmla="*/ 117608 h 552450"/>
                <a:gd name="connsiteX37" fmla="*/ 282358 w 531574"/>
                <a:gd name="connsiteY37" fmla="*/ 90069 h 552450"/>
                <a:gd name="connsiteX38" fmla="*/ 281382 w 531574"/>
                <a:gd name="connsiteY38" fmla="*/ 59776 h 552450"/>
                <a:gd name="connsiteX39" fmla="*/ 283709 w 531574"/>
                <a:gd name="connsiteY39" fmla="*/ 12370 h 552450"/>
                <a:gd name="connsiteX40" fmla="*/ 236303 w 531574"/>
                <a:gd name="connsiteY40" fmla="*/ 10043 h 552450"/>
                <a:gd name="connsiteX41" fmla="*/ 233976 w 531574"/>
                <a:gd name="connsiteY41" fmla="*/ 57449 h 552450"/>
                <a:gd name="connsiteX42" fmla="*/ 239096 w 531574"/>
                <a:gd name="connsiteY42" fmla="*/ 62047 h 552450"/>
                <a:gd name="connsiteX43" fmla="*/ 240011 w 531574"/>
                <a:gd name="connsiteY43" fmla="*/ 90385 h 552450"/>
                <a:gd name="connsiteX44" fmla="*/ 164358 w 531574"/>
                <a:gd name="connsiteY44" fmla="*/ 120405 h 552450"/>
                <a:gd name="connsiteX45" fmla="*/ 132280 w 531574"/>
                <a:gd name="connsiteY45" fmla="*/ 85410 h 552450"/>
                <a:gd name="connsiteX46" fmla="*/ 134612 w 531574"/>
                <a:gd name="connsiteY46" fmla="*/ 71961 h 552450"/>
                <a:gd name="connsiteX47" fmla="*/ 90957 w 531574"/>
                <a:gd name="connsiteY47" fmla="*/ 27122 h 552450"/>
                <a:gd name="connsiteX48" fmla="*/ 46118 w 531574"/>
                <a:gd name="connsiteY48" fmla="*/ 70776 h 552450"/>
                <a:gd name="connsiteX49" fmla="*/ 89773 w 531574"/>
                <a:gd name="connsiteY49" fmla="*/ 115615 h 552450"/>
                <a:gd name="connsiteX50" fmla="*/ 101284 w 531574"/>
                <a:gd name="connsiteY50" fmla="*/ 114252 h 552450"/>
                <a:gd name="connsiteX51" fmla="*/ 133285 w 531574"/>
                <a:gd name="connsiteY51" fmla="*/ 149160 h 552450"/>
                <a:gd name="connsiteX52" fmla="*/ 95135 w 531574"/>
                <a:gd name="connsiteY52" fmla="*/ 240401 h 552450"/>
                <a:gd name="connsiteX53" fmla="*/ 68022 w 531574"/>
                <a:gd name="connsiteY53" fmla="*/ 239669 h 552450"/>
                <a:gd name="connsiteX54" fmla="*/ 16770 w 531574"/>
                <a:gd name="connsiteY54" fmla="*/ 228938 h 552450"/>
                <a:gd name="connsiteX55" fmla="*/ 6039 w 531574"/>
                <a:gd name="connsiteY55" fmla="*/ 280190 h 552450"/>
                <a:gd name="connsiteX56" fmla="*/ 57291 w 531574"/>
                <a:gd name="connsiteY56" fmla="*/ 290919 h 552450"/>
                <a:gd name="connsiteX57" fmla="*/ 66764 w 531574"/>
                <a:gd name="connsiteY57" fmla="*/ 281992 h 552450"/>
                <a:gd name="connsiteX58" fmla="*/ 96551 w 531574"/>
                <a:gd name="connsiteY58" fmla="*/ 282799 h 552450"/>
                <a:gd name="connsiteX59" fmla="*/ 121160 w 531574"/>
                <a:gd name="connsiteY59" fmla="*/ 347525 h 552450"/>
                <a:gd name="connsiteX60" fmla="*/ 59695 w 531574"/>
                <a:gd name="connsiteY60" fmla="*/ 393130 h 552450"/>
                <a:gd name="connsiteX61" fmla="*/ 47300 w 531574"/>
                <a:gd name="connsiteY61" fmla="*/ 390983 h 552450"/>
                <a:gd name="connsiteX62" fmla="*/ 7000 w 531574"/>
                <a:gd name="connsiteY62" fmla="*/ 431281 h 552450"/>
                <a:gd name="connsiteX63" fmla="*/ 47298 w 531574"/>
                <a:gd name="connsiteY63" fmla="*/ 471581 h 552450"/>
                <a:gd name="connsiteX64" fmla="*/ 87598 w 531574"/>
                <a:gd name="connsiteY64" fmla="*/ 431283 h 552450"/>
                <a:gd name="connsiteX65" fmla="*/ 87598 w 531574"/>
                <a:gd name="connsiteY65" fmla="*/ 431281 h 552450"/>
                <a:gd name="connsiteX66" fmla="*/ 87022 w 531574"/>
                <a:gd name="connsiteY66" fmla="*/ 425572 h 552450"/>
                <a:gd name="connsiteX67" fmla="*/ 148511 w 531574"/>
                <a:gd name="connsiteY67" fmla="*/ 379950 h 552450"/>
                <a:gd name="connsiteX68" fmla="*/ 213873 w 531574"/>
                <a:gd name="connsiteY68" fmla="*/ 417423 h 552450"/>
                <a:gd name="connsiteX69" fmla="*/ 332742 w 531574"/>
                <a:gd name="connsiteY69" fmla="*/ 290239 h 552450"/>
                <a:gd name="connsiteX70" fmla="*/ 356249 w 531574"/>
                <a:gd name="connsiteY70" fmla="*/ 313746 h 552450"/>
                <a:gd name="connsiteX71" fmla="*/ 332742 w 531574"/>
                <a:gd name="connsiteY71" fmla="*/ 337253 h 552450"/>
                <a:gd name="connsiteX72" fmla="*/ 309234 w 531574"/>
                <a:gd name="connsiteY72" fmla="*/ 313746 h 552450"/>
                <a:gd name="connsiteX73" fmla="*/ 332742 w 531574"/>
                <a:gd name="connsiteY73" fmla="*/ 290239 h 552450"/>
                <a:gd name="connsiteX74" fmla="*/ 292444 w 531574"/>
                <a:gd name="connsiteY74" fmla="*/ 202926 h 552450"/>
                <a:gd name="connsiteX75" fmla="*/ 315951 w 531574"/>
                <a:gd name="connsiteY75" fmla="*/ 226432 h 552450"/>
                <a:gd name="connsiteX76" fmla="*/ 292444 w 531574"/>
                <a:gd name="connsiteY76" fmla="*/ 249939 h 552450"/>
                <a:gd name="connsiteX77" fmla="*/ 268937 w 531574"/>
                <a:gd name="connsiteY77" fmla="*/ 226432 h 552450"/>
                <a:gd name="connsiteX78" fmla="*/ 292444 w 531574"/>
                <a:gd name="connsiteY78" fmla="*/ 202926 h 552450"/>
                <a:gd name="connsiteX79" fmla="*/ 248788 w 531574"/>
                <a:gd name="connsiteY79" fmla="*/ 296954 h 552450"/>
                <a:gd name="connsiteX80" fmla="*/ 268937 w 531574"/>
                <a:gd name="connsiteY80" fmla="*/ 317103 h 552450"/>
                <a:gd name="connsiteX81" fmla="*/ 248788 w 531574"/>
                <a:gd name="connsiteY81" fmla="*/ 337253 h 552450"/>
                <a:gd name="connsiteX82" fmla="*/ 228639 w 531574"/>
                <a:gd name="connsiteY82" fmla="*/ 317105 h 552450"/>
                <a:gd name="connsiteX83" fmla="*/ 248787 w 531574"/>
                <a:gd name="connsiteY83" fmla="*/ 296954 h 552450"/>
                <a:gd name="connsiteX84" fmla="*/ 248788 w 531574"/>
                <a:gd name="connsiteY84" fmla="*/ 29695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1574" h="552450">
                  <a:moveTo>
                    <a:pt x="213873" y="417423"/>
                  </a:moveTo>
                  <a:lnTo>
                    <a:pt x="201971" y="460271"/>
                  </a:lnTo>
                  <a:cubicBezTo>
                    <a:pt x="177044" y="467571"/>
                    <a:pt x="162754" y="493698"/>
                    <a:pt x="170055" y="518626"/>
                  </a:cubicBezTo>
                  <a:cubicBezTo>
                    <a:pt x="177354" y="543554"/>
                    <a:pt x="203481" y="557843"/>
                    <a:pt x="228409" y="550543"/>
                  </a:cubicBezTo>
                  <a:cubicBezTo>
                    <a:pt x="253337" y="543242"/>
                    <a:pt x="267626" y="517115"/>
                    <a:pt x="260326" y="492187"/>
                  </a:cubicBezTo>
                  <a:cubicBezTo>
                    <a:pt x="257512" y="482583"/>
                    <a:pt x="251708" y="474124"/>
                    <a:pt x="243757" y="468045"/>
                  </a:cubicBezTo>
                  <a:lnTo>
                    <a:pt x="255923" y="424250"/>
                  </a:lnTo>
                  <a:cubicBezTo>
                    <a:pt x="258030" y="424325"/>
                    <a:pt x="260095" y="424566"/>
                    <a:pt x="262220" y="424566"/>
                  </a:cubicBezTo>
                  <a:cubicBezTo>
                    <a:pt x="286601" y="424548"/>
                    <a:pt x="310681" y="419190"/>
                    <a:pt x="332768" y="408871"/>
                  </a:cubicBezTo>
                  <a:lnTo>
                    <a:pt x="371717" y="470071"/>
                  </a:lnTo>
                  <a:cubicBezTo>
                    <a:pt x="365375" y="489404"/>
                    <a:pt x="375907" y="510217"/>
                    <a:pt x="395239" y="516558"/>
                  </a:cubicBezTo>
                  <a:cubicBezTo>
                    <a:pt x="414571" y="522899"/>
                    <a:pt x="435385" y="512368"/>
                    <a:pt x="441725" y="493036"/>
                  </a:cubicBezTo>
                  <a:cubicBezTo>
                    <a:pt x="448066" y="473702"/>
                    <a:pt x="437536" y="452890"/>
                    <a:pt x="418202" y="446548"/>
                  </a:cubicBezTo>
                  <a:cubicBezTo>
                    <a:pt x="414465" y="445322"/>
                    <a:pt x="410556" y="444704"/>
                    <a:pt x="406622" y="444714"/>
                  </a:cubicBezTo>
                  <a:cubicBezTo>
                    <a:pt x="406347" y="444714"/>
                    <a:pt x="406093" y="444790"/>
                    <a:pt x="405820" y="444797"/>
                  </a:cubicBezTo>
                  <a:lnTo>
                    <a:pt x="368701" y="386467"/>
                  </a:lnTo>
                  <a:cubicBezTo>
                    <a:pt x="388313" y="370303"/>
                    <a:pt x="404012" y="349910"/>
                    <a:pt x="414620" y="326815"/>
                  </a:cubicBezTo>
                  <a:lnTo>
                    <a:pt x="457626" y="340164"/>
                  </a:lnTo>
                  <a:cubicBezTo>
                    <a:pt x="460938" y="360449"/>
                    <a:pt x="480067" y="374207"/>
                    <a:pt x="500351" y="370895"/>
                  </a:cubicBezTo>
                  <a:cubicBezTo>
                    <a:pt x="520636" y="367582"/>
                    <a:pt x="534394" y="348453"/>
                    <a:pt x="531082" y="328169"/>
                  </a:cubicBezTo>
                  <a:cubicBezTo>
                    <a:pt x="527768" y="307884"/>
                    <a:pt x="508639" y="294126"/>
                    <a:pt x="488355" y="297438"/>
                  </a:cubicBezTo>
                  <a:cubicBezTo>
                    <a:pt x="484126" y="298130"/>
                    <a:pt x="480049" y="299546"/>
                    <a:pt x="476301" y="301623"/>
                  </a:cubicBezTo>
                  <a:lnTo>
                    <a:pt x="427337" y="286428"/>
                  </a:lnTo>
                  <a:cubicBezTo>
                    <a:pt x="430864" y="267956"/>
                    <a:pt x="431049" y="249002"/>
                    <a:pt x="427883" y="230465"/>
                  </a:cubicBezTo>
                  <a:lnTo>
                    <a:pt x="484489" y="211599"/>
                  </a:lnTo>
                  <a:cubicBezTo>
                    <a:pt x="498558" y="220568"/>
                    <a:pt x="517233" y="216433"/>
                    <a:pt x="526203" y="202364"/>
                  </a:cubicBezTo>
                  <a:cubicBezTo>
                    <a:pt x="535171" y="188295"/>
                    <a:pt x="531037" y="169619"/>
                    <a:pt x="516968" y="160650"/>
                  </a:cubicBezTo>
                  <a:cubicBezTo>
                    <a:pt x="502899" y="151682"/>
                    <a:pt x="484223" y="155816"/>
                    <a:pt x="475254" y="169885"/>
                  </a:cubicBezTo>
                  <a:cubicBezTo>
                    <a:pt x="475210" y="169955"/>
                    <a:pt x="475167" y="170025"/>
                    <a:pt x="475123" y="170094"/>
                  </a:cubicBezTo>
                  <a:lnTo>
                    <a:pt x="416181" y="189739"/>
                  </a:lnTo>
                  <a:cubicBezTo>
                    <a:pt x="409153" y="173683"/>
                    <a:pt x="399653" y="158829"/>
                    <a:pt x="388025" y="145715"/>
                  </a:cubicBezTo>
                  <a:lnTo>
                    <a:pt x="437477" y="87664"/>
                  </a:lnTo>
                  <a:cubicBezTo>
                    <a:pt x="461355" y="93298"/>
                    <a:pt x="485278" y="78508"/>
                    <a:pt x="490911" y="54631"/>
                  </a:cubicBezTo>
                  <a:cubicBezTo>
                    <a:pt x="496545" y="30753"/>
                    <a:pt x="481756" y="6830"/>
                    <a:pt x="457878" y="1197"/>
                  </a:cubicBezTo>
                  <a:cubicBezTo>
                    <a:pt x="434002" y="-4437"/>
                    <a:pt x="410078" y="10353"/>
                    <a:pt x="404444" y="34230"/>
                  </a:cubicBezTo>
                  <a:cubicBezTo>
                    <a:pt x="402470" y="42599"/>
                    <a:pt x="402966" y="51364"/>
                    <a:pt x="405875" y="59457"/>
                  </a:cubicBezTo>
                  <a:lnTo>
                    <a:pt x="356341" y="117608"/>
                  </a:lnTo>
                  <a:cubicBezTo>
                    <a:pt x="334237" y="102646"/>
                    <a:pt x="308866" y="93202"/>
                    <a:pt x="282358" y="90069"/>
                  </a:cubicBezTo>
                  <a:lnTo>
                    <a:pt x="281382" y="59776"/>
                  </a:lnTo>
                  <a:cubicBezTo>
                    <a:pt x="295114" y="47327"/>
                    <a:pt x="296158" y="26104"/>
                    <a:pt x="283709" y="12370"/>
                  </a:cubicBezTo>
                  <a:cubicBezTo>
                    <a:pt x="271260" y="-1363"/>
                    <a:pt x="250037" y="-2406"/>
                    <a:pt x="236303" y="10043"/>
                  </a:cubicBezTo>
                  <a:cubicBezTo>
                    <a:pt x="222570" y="22491"/>
                    <a:pt x="221527" y="43714"/>
                    <a:pt x="233976" y="57449"/>
                  </a:cubicBezTo>
                  <a:cubicBezTo>
                    <a:pt x="235521" y="59152"/>
                    <a:pt x="237236" y="60693"/>
                    <a:pt x="239096" y="62047"/>
                  </a:cubicBezTo>
                  <a:lnTo>
                    <a:pt x="240011" y="90385"/>
                  </a:lnTo>
                  <a:cubicBezTo>
                    <a:pt x="212700" y="93991"/>
                    <a:pt x="186709" y="104304"/>
                    <a:pt x="164358" y="120405"/>
                  </a:cubicBezTo>
                  <a:lnTo>
                    <a:pt x="132280" y="85410"/>
                  </a:lnTo>
                  <a:cubicBezTo>
                    <a:pt x="133765" y="81080"/>
                    <a:pt x="134552" y="76539"/>
                    <a:pt x="134612" y="71961"/>
                  </a:cubicBezTo>
                  <a:cubicBezTo>
                    <a:pt x="134938" y="47524"/>
                    <a:pt x="115393" y="27449"/>
                    <a:pt x="90957" y="27122"/>
                  </a:cubicBezTo>
                  <a:cubicBezTo>
                    <a:pt x="66520" y="26796"/>
                    <a:pt x="46445" y="46341"/>
                    <a:pt x="46118" y="70776"/>
                  </a:cubicBezTo>
                  <a:cubicBezTo>
                    <a:pt x="45791" y="95213"/>
                    <a:pt x="65336" y="115289"/>
                    <a:pt x="89773" y="115615"/>
                  </a:cubicBezTo>
                  <a:cubicBezTo>
                    <a:pt x="93653" y="115667"/>
                    <a:pt x="97523" y="115209"/>
                    <a:pt x="101284" y="114252"/>
                  </a:cubicBezTo>
                  <a:lnTo>
                    <a:pt x="133285" y="149160"/>
                  </a:lnTo>
                  <a:cubicBezTo>
                    <a:pt x="111653" y="175028"/>
                    <a:pt x="98353" y="206835"/>
                    <a:pt x="95135" y="240401"/>
                  </a:cubicBezTo>
                  <a:lnTo>
                    <a:pt x="68022" y="239669"/>
                  </a:lnTo>
                  <a:cubicBezTo>
                    <a:pt x="56832" y="222553"/>
                    <a:pt x="33885" y="217748"/>
                    <a:pt x="16770" y="228938"/>
                  </a:cubicBezTo>
                  <a:cubicBezTo>
                    <a:pt x="-346" y="240127"/>
                    <a:pt x="-5150" y="263074"/>
                    <a:pt x="6039" y="280190"/>
                  </a:cubicBezTo>
                  <a:cubicBezTo>
                    <a:pt x="17229" y="297306"/>
                    <a:pt x="40175" y="302109"/>
                    <a:pt x="57291" y="290919"/>
                  </a:cubicBezTo>
                  <a:cubicBezTo>
                    <a:pt x="60951" y="288527"/>
                    <a:pt x="64159" y="285504"/>
                    <a:pt x="66764" y="281992"/>
                  </a:cubicBezTo>
                  <a:lnTo>
                    <a:pt x="96551" y="282799"/>
                  </a:lnTo>
                  <a:cubicBezTo>
                    <a:pt x="100133" y="305859"/>
                    <a:pt x="108516" y="327911"/>
                    <a:pt x="121160" y="347525"/>
                  </a:cubicBezTo>
                  <a:lnTo>
                    <a:pt x="59695" y="393130"/>
                  </a:lnTo>
                  <a:cubicBezTo>
                    <a:pt x="55703" y="391762"/>
                    <a:pt x="51519" y="391038"/>
                    <a:pt x="47300" y="390983"/>
                  </a:cubicBezTo>
                  <a:cubicBezTo>
                    <a:pt x="25044" y="390983"/>
                    <a:pt x="7001" y="409025"/>
                    <a:pt x="7000" y="431281"/>
                  </a:cubicBezTo>
                  <a:cubicBezTo>
                    <a:pt x="7000" y="453538"/>
                    <a:pt x="25042" y="471580"/>
                    <a:pt x="47298" y="471581"/>
                  </a:cubicBezTo>
                  <a:cubicBezTo>
                    <a:pt x="69555" y="471581"/>
                    <a:pt x="87597" y="453539"/>
                    <a:pt x="87598" y="431283"/>
                  </a:cubicBezTo>
                  <a:cubicBezTo>
                    <a:pt x="87598" y="431283"/>
                    <a:pt x="87598" y="431281"/>
                    <a:pt x="87598" y="431281"/>
                  </a:cubicBezTo>
                  <a:cubicBezTo>
                    <a:pt x="87543" y="429367"/>
                    <a:pt x="87351" y="427459"/>
                    <a:pt x="87022" y="425572"/>
                  </a:cubicBezTo>
                  <a:lnTo>
                    <a:pt x="148511" y="379950"/>
                  </a:lnTo>
                  <a:cubicBezTo>
                    <a:pt x="167170" y="397243"/>
                    <a:pt x="189522" y="410058"/>
                    <a:pt x="213873" y="417423"/>
                  </a:cubicBezTo>
                  <a:close/>
                  <a:moveTo>
                    <a:pt x="332742" y="290239"/>
                  </a:moveTo>
                  <a:cubicBezTo>
                    <a:pt x="345724" y="290239"/>
                    <a:pt x="356249" y="300762"/>
                    <a:pt x="356249" y="313746"/>
                  </a:cubicBezTo>
                  <a:cubicBezTo>
                    <a:pt x="356249" y="326728"/>
                    <a:pt x="345724" y="337253"/>
                    <a:pt x="332742" y="337253"/>
                  </a:cubicBezTo>
                  <a:cubicBezTo>
                    <a:pt x="319759" y="337253"/>
                    <a:pt x="309234" y="326728"/>
                    <a:pt x="309234" y="313746"/>
                  </a:cubicBezTo>
                  <a:cubicBezTo>
                    <a:pt x="309236" y="300764"/>
                    <a:pt x="319759" y="290239"/>
                    <a:pt x="332742" y="290239"/>
                  </a:cubicBezTo>
                  <a:close/>
                  <a:moveTo>
                    <a:pt x="292444" y="202926"/>
                  </a:moveTo>
                  <a:cubicBezTo>
                    <a:pt x="305426" y="202926"/>
                    <a:pt x="315951" y="213450"/>
                    <a:pt x="315951" y="226432"/>
                  </a:cubicBezTo>
                  <a:cubicBezTo>
                    <a:pt x="315951" y="239416"/>
                    <a:pt x="305426" y="249939"/>
                    <a:pt x="292444" y="249939"/>
                  </a:cubicBezTo>
                  <a:cubicBezTo>
                    <a:pt x="279462" y="249939"/>
                    <a:pt x="268937" y="239416"/>
                    <a:pt x="268937" y="226432"/>
                  </a:cubicBezTo>
                  <a:cubicBezTo>
                    <a:pt x="268937" y="213450"/>
                    <a:pt x="279462" y="202926"/>
                    <a:pt x="292444" y="202926"/>
                  </a:cubicBezTo>
                  <a:close/>
                  <a:moveTo>
                    <a:pt x="248788" y="296954"/>
                  </a:moveTo>
                  <a:cubicBezTo>
                    <a:pt x="259917" y="296954"/>
                    <a:pt x="268937" y="305975"/>
                    <a:pt x="268937" y="317103"/>
                  </a:cubicBezTo>
                  <a:cubicBezTo>
                    <a:pt x="268937" y="328231"/>
                    <a:pt x="259917" y="337253"/>
                    <a:pt x="248788" y="337253"/>
                  </a:cubicBezTo>
                  <a:cubicBezTo>
                    <a:pt x="237661" y="337253"/>
                    <a:pt x="228640" y="328232"/>
                    <a:pt x="228639" y="317105"/>
                  </a:cubicBezTo>
                  <a:cubicBezTo>
                    <a:pt x="228638" y="305977"/>
                    <a:pt x="237659" y="296956"/>
                    <a:pt x="248787" y="296954"/>
                  </a:cubicBezTo>
                  <a:cubicBezTo>
                    <a:pt x="248788" y="296954"/>
                    <a:pt x="248788" y="296954"/>
                    <a:pt x="248788" y="296954"/>
                  </a:cubicBezTo>
                  <a:close/>
                </a:path>
              </a:pathLst>
            </a:custGeom>
            <a:solidFill>
              <a:srgbClr val="EB5664"/>
            </a:solidFill>
            <a:ln w="1408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grpSp>
        <p:nvGrpSpPr>
          <p:cNvPr id="119" name="Google Shape;60;p15">
            <a:extLst>
              <a:ext uri="{FF2B5EF4-FFF2-40B4-BE49-F238E27FC236}">
                <a16:creationId xmlns:a16="http://schemas.microsoft.com/office/drawing/2014/main" id="{15CACB46-2FFF-4F5B-852C-B4008ED22255}"/>
              </a:ext>
            </a:extLst>
          </p:cNvPr>
          <p:cNvGrpSpPr/>
          <p:nvPr/>
        </p:nvGrpSpPr>
        <p:grpSpPr>
          <a:xfrm>
            <a:off x="5493192" y="4683559"/>
            <a:ext cx="525826" cy="534515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20" name="Google Shape;61;p15">
              <a:extLst>
                <a:ext uri="{FF2B5EF4-FFF2-40B4-BE49-F238E27FC236}">
                  <a16:creationId xmlns:a16="http://schemas.microsoft.com/office/drawing/2014/main" id="{6C662445-8D1C-432F-A3EA-F3E5FA118758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62;p15">
              <a:extLst>
                <a:ext uri="{FF2B5EF4-FFF2-40B4-BE49-F238E27FC236}">
                  <a16:creationId xmlns:a16="http://schemas.microsoft.com/office/drawing/2014/main" id="{3D611AAC-2188-4388-A002-8D27DF5F730F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3;p15">
              <a:extLst>
                <a:ext uri="{FF2B5EF4-FFF2-40B4-BE49-F238E27FC236}">
                  <a16:creationId xmlns:a16="http://schemas.microsoft.com/office/drawing/2014/main" id="{EFDB80A8-2489-4C49-AE0F-BC211E427BC0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4;p15">
              <a:extLst>
                <a:ext uri="{FF2B5EF4-FFF2-40B4-BE49-F238E27FC236}">
                  <a16:creationId xmlns:a16="http://schemas.microsoft.com/office/drawing/2014/main" id="{EDEA3565-25C3-444B-A2D4-ED9D67DB25E3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5;p15">
              <a:extLst>
                <a:ext uri="{FF2B5EF4-FFF2-40B4-BE49-F238E27FC236}">
                  <a16:creationId xmlns:a16="http://schemas.microsoft.com/office/drawing/2014/main" id="{A42F3BB0-BD89-4BFA-B11C-B8B8B94AB930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6;p15">
              <a:extLst>
                <a:ext uri="{FF2B5EF4-FFF2-40B4-BE49-F238E27FC236}">
                  <a16:creationId xmlns:a16="http://schemas.microsoft.com/office/drawing/2014/main" id="{A8D8EE0E-90E5-4787-A2CB-C77FA822EA69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7;p15">
              <a:extLst>
                <a:ext uri="{FF2B5EF4-FFF2-40B4-BE49-F238E27FC236}">
                  <a16:creationId xmlns:a16="http://schemas.microsoft.com/office/drawing/2014/main" id="{E9C5C997-7720-4A3D-85E0-10DBF11068A1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8;p15">
              <a:extLst>
                <a:ext uri="{FF2B5EF4-FFF2-40B4-BE49-F238E27FC236}">
                  <a16:creationId xmlns:a16="http://schemas.microsoft.com/office/drawing/2014/main" id="{7320DCCA-B298-4292-8B1D-A40AEFC6C8D0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9;p15">
              <a:extLst>
                <a:ext uri="{FF2B5EF4-FFF2-40B4-BE49-F238E27FC236}">
                  <a16:creationId xmlns:a16="http://schemas.microsoft.com/office/drawing/2014/main" id="{E7519F57-0204-4F3F-83F5-3510361F8B18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0;p15">
              <a:extLst>
                <a:ext uri="{FF2B5EF4-FFF2-40B4-BE49-F238E27FC236}">
                  <a16:creationId xmlns:a16="http://schemas.microsoft.com/office/drawing/2014/main" id="{D9E91884-367C-4EAE-8F12-ED29D1AB1583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1;p15">
              <a:extLst>
                <a:ext uri="{FF2B5EF4-FFF2-40B4-BE49-F238E27FC236}">
                  <a16:creationId xmlns:a16="http://schemas.microsoft.com/office/drawing/2014/main" id="{64EB26ED-4720-4B07-AD74-B17266A53295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2;p15">
              <a:extLst>
                <a:ext uri="{FF2B5EF4-FFF2-40B4-BE49-F238E27FC236}">
                  <a16:creationId xmlns:a16="http://schemas.microsoft.com/office/drawing/2014/main" id="{C9AA4C00-DD80-4033-9CDA-61D6CE944344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3;p15">
              <a:extLst>
                <a:ext uri="{FF2B5EF4-FFF2-40B4-BE49-F238E27FC236}">
                  <a16:creationId xmlns:a16="http://schemas.microsoft.com/office/drawing/2014/main" id="{34AEB48E-2D0D-4B63-8BF3-BD04E22AB3A7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45778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299;p14">
            <a:extLst>
              <a:ext uri="{FF2B5EF4-FFF2-40B4-BE49-F238E27FC236}">
                <a16:creationId xmlns:a16="http://schemas.microsoft.com/office/drawing/2014/main" id="{86F12692-2960-4CE5-BC15-1FC12688CE51}"/>
              </a:ext>
            </a:extLst>
          </p:cNvPr>
          <p:cNvSpPr>
            <a:spLocks/>
          </p:cNvSpPr>
          <p:nvPr/>
        </p:nvSpPr>
        <p:spPr bwMode="auto">
          <a:xfrm flipH="1">
            <a:off x="299942" y="4337875"/>
            <a:ext cx="2294446" cy="527762"/>
          </a:xfrm>
          <a:custGeom>
            <a:avLst/>
            <a:gdLst>
              <a:gd name="T0" fmla="*/ 669 w 753"/>
              <a:gd name="T1" fmla="*/ 173 h 173"/>
              <a:gd name="T2" fmla="*/ 10 w 753"/>
              <a:gd name="T3" fmla="*/ 173 h 173"/>
              <a:gd name="T4" fmla="*/ 3 w 753"/>
              <a:gd name="T5" fmla="*/ 164 h 173"/>
              <a:gd name="T6" fmla="*/ 73 w 753"/>
              <a:gd name="T7" fmla="*/ 89 h 173"/>
              <a:gd name="T8" fmla="*/ 73 w 753"/>
              <a:gd name="T9" fmla="*/ 83 h 173"/>
              <a:gd name="T10" fmla="*/ 3 w 753"/>
              <a:gd name="T11" fmla="*/ 8 h 173"/>
              <a:gd name="T12" fmla="*/ 10 w 753"/>
              <a:gd name="T13" fmla="*/ 0 h 173"/>
              <a:gd name="T14" fmla="*/ 669 w 753"/>
              <a:gd name="T15" fmla="*/ 0 h 173"/>
              <a:gd name="T16" fmla="*/ 675 w 753"/>
              <a:gd name="T17" fmla="*/ 2 h 173"/>
              <a:gd name="T18" fmla="*/ 751 w 753"/>
              <a:gd name="T19" fmla="*/ 83 h 173"/>
              <a:gd name="T20" fmla="*/ 751 w 753"/>
              <a:gd name="T21" fmla="*/ 89 h 173"/>
              <a:gd name="T22" fmla="*/ 675 w 753"/>
              <a:gd name="T23" fmla="*/ 170 h 173"/>
              <a:gd name="T24" fmla="*/ 669 w 753"/>
              <a:gd name="T25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3" h="173" extrusionOk="0">
                <a:moveTo>
                  <a:pt x="669" y="173"/>
                </a:moveTo>
                <a:cubicBezTo>
                  <a:pt x="10" y="173"/>
                  <a:pt x="10" y="173"/>
                  <a:pt x="10" y="173"/>
                </a:cubicBezTo>
                <a:cubicBezTo>
                  <a:pt x="3" y="173"/>
                  <a:pt x="0" y="168"/>
                  <a:pt x="3" y="164"/>
                </a:cubicBezTo>
                <a:cubicBezTo>
                  <a:pt x="73" y="89"/>
                  <a:pt x="73" y="89"/>
                  <a:pt x="73" y="89"/>
                </a:cubicBezTo>
                <a:cubicBezTo>
                  <a:pt x="75" y="87"/>
                  <a:pt x="75" y="85"/>
                  <a:pt x="73" y="83"/>
                </a:cubicBezTo>
                <a:cubicBezTo>
                  <a:pt x="3" y="8"/>
                  <a:pt x="3" y="8"/>
                  <a:pt x="3" y="8"/>
                </a:cubicBezTo>
                <a:cubicBezTo>
                  <a:pt x="0" y="4"/>
                  <a:pt x="3" y="0"/>
                  <a:pt x="10" y="0"/>
                </a:cubicBezTo>
                <a:cubicBezTo>
                  <a:pt x="669" y="0"/>
                  <a:pt x="669" y="0"/>
                  <a:pt x="669" y="0"/>
                </a:cubicBezTo>
                <a:cubicBezTo>
                  <a:pt x="671" y="0"/>
                  <a:pt x="674" y="1"/>
                  <a:pt x="675" y="2"/>
                </a:cubicBezTo>
                <a:cubicBezTo>
                  <a:pt x="751" y="83"/>
                  <a:pt x="751" y="83"/>
                  <a:pt x="751" y="83"/>
                </a:cubicBezTo>
                <a:cubicBezTo>
                  <a:pt x="753" y="85"/>
                  <a:pt x="753" y="87"/>
                  <a:pt x="751" y="89"/>
                </a:cubicBezTo>
                <a:cubicBezTo>
                  <a:pt x="675" y="170"/>
                  <a:pt x="675" y="170"/>
                  <a:pt x="675" y="170"/>
                </a:cubicBezTo>
                <a:cubicBezTo>
                  <a:pt x="674" y="172"/>
                  <a:pt x="671" y="173"/>
                  <a:pt x="669" y="173"/>
                </a:cubicBezTo>
                <a:close/>
              </a:path>
            </a:pathLst>
          </a:custGeom>
          <a:solidFill>
            <a:srgbClr val="23929E"/>
          </a:solidFill>
          <a:ln>
            <a:noFill/>
          </a:ln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107" name="شكل حر: شكل 106">
            <a:extLst>
              <a:ext uri="{FF2B5EF4-FFF2-40B4-BE49-F238E27FC236}">
                <a16:creationId xmlns:a16="http://schemas.microsoft.com/office/drawing/2014/main" id="{E66F876E-E320-48EB-81E8-46F674620037}"/>
              </a:ext>
            </a:extLst>
          </p:cNvPr>
          <p:cNvSpPr/>
          <p:nvPr/>
        </p:nvSpPr>
        <p:spPr>
          <a:xfrm>
            <a:off x="0" y="5636508"/>
            <a:ext cx="12192000" cy="1221493"/>
          </a:xfrm>
          <a:custGeom>
            <a:avLst/>
            <a:gdLst>
              <a:gd name="connsiteX0" fmla="*/ 578734 w 12192000"/>
              <a:gd name="connsiteY0" fmla="*/ 365 h 1221493"/>
              <a:gd name="connsiteX1" fmla="*/ 2673752 w 12192000"/>
              <a:gd name="connsiteY1" fmla="*/ 1134684 h 1221493"/>
              <a:gd name="connsiteX2" fmla="*/ 5278056 w 12192000"/>
              <a:gd name="connsiteY2" fmla="*/ 370755 h 1221493"/>
              <a:gd name="connsiteX3" fmla="*/ 7477246 w 12192000"/>
              <a:gd name="connsiteY3" fmla="*/ 799018 h 1221493"/>
              <a:gd name="connsiteX4" fmla="*/ 9213448 w 12192000"/>
              <a:gd name="connsiteY4" fmla="*/ 312881 h 1221493"/>
              <a:gd name="connsiteX5" fmla="*/ 10428790 w 12192000"/>
              <a:gd name="connsiteY5" fmla="*/ 845317 h 1221493"/>
              <a:gd name="connsiteX6" fmla="*/ 11748304 w 12192000"/>
              <a:gd name="connsiteY6" fmla="*/ 752719 h 1221493"/>
              <a:gd name="connsiteX7" fmla="*/ 12178919 w 12192000"/>
              <a:gd name="connsiteY7" fmla="*/ 863131 h 1221493"/>
              <a:gd name="connsiteX8" fmla="*/ 12192000 w 12192000"/>
              <a:gd name="connsiteY8" fmla="*/ 867716 h 1221493"/>
              <a:gd name="connsiteX9" fmla="*/ 12192000 w 12192000"/>
              <a:gd name="connsiteY9" fmla="*/ 1221493 h 1221493"/>
              <a:gd name="connsiteX10" fmla="*/ 0 w 12192000"/>
              <a:gd name="connsiteY10" fmla="*/ 1221493 h 1221493"/>
              <a:gd name="connsiteX11" fmla="*/ 0 w 12192000"/>
              <a:gd name="connsiteY11" fmla="*/ 167663 h 1221493"/>
              <a:gd name="connsiteX12" fmla="*/ 55835 w 12192000"/>
              <a:gd name="connsiteY12" fmla="*/ 139444 h 1221493"/>
              <a:gd name="connsiteX13" fmla="*/ 578734 w 12192000"/>
              <a:gd name="connsiteY13" fmla="*/ 365 h 122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1221493">
                <a:moveTo>
                  <a:pt x="578734" y="365"/>
                </a:moveTo>
                <a:cubicBezTo>
                  <a:pt x="1390891" y="29302"/>
                  <a:pt x="1890532" y="1072952"/>
                  <a:pt x="2673752" y="1134684"/>
                </a:cubicBezTo>
                <a:cubicBezTo>
                  <a:pt x="3456972" y="1196416"/>
                  <a:pt x="4477474" y="426699"/>
                  <a:pt x="5278056" y="370755"/>
                </a:cubicBezTo>
                <a:cubicBezTo>
                  <a:pt x="6078638" y="314811"/>
                  <a:pt x="6821347" y="808664"/>
                  <a:pt x="7477246" y="799018"/>
                </a:cubicBezTo>
                <a:cubicBezTo>
                  <a:pt x="8133145" y="789372"/>
                  <a:pt x="8721524" y="305165"/>
                  <a:pt x="9213448" y="312881"/>
                </a:cubicBezTo>
                <a:cubicBezTo>
                  <a:pt x="9705372" y="320597"/>
                  <a:pt x="10006314" y="772011"/>
                  <a:pt x="10428790" y="845317"/>
                </a:cubicBezTo>
                <a:cubicBezTo>
                  <a:pt x="10851266" y="918623"/>
                  <a:pt x="11240947" y="681342"/>
                  <a:pt x="11748304" y="752719"/>
                </a:cubicBezTo>
                <a:cubicBezTo>
                  <a:pt x="11875143" y="770564"/>
                  <a:pt x="12022841" y="811557"/>
                  <a:pt x="12178919" y="863131"/>
                </a:cubicBezTo>
                <a:lnTo>
                  <a:pt x="12192000" y="867716"/>
                </a:lnTo>
                <a:lnTo>
                  <a:pt x="12192000" y="1221493"/>
                </a:lnTo>
                <a:lnTo>
                  <a:pt x="0" y="1221493"/>
                </a:lnTo>
                <a:lnTo>
                  <a:pt x="0" y="167663"/>
                </a:lnTo>
                <a:lnTo>
                  <a:pt x="55835" y="139444"/>
                </a:lnTo>
                <a:cubicBezTo>
                  <a:pt x="247997" y="50417"/>
                  <a:pt x="426455" y="-5060"/>
                  <a:pt x="578734" y="365"/>
                </a:cubicBezTo>
                <a:close/>
              </a:path>
            </a:pathLst>
          </a:custGeom>
          <a:solidFill>
            <a:srgbClr val="3E8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sp>
        <p:nvSpPr>
          <p:cNvPr id="108" name="شكل حر: شكل 107">
            <a:extLst>
              <a:ext uri="{FF2B5EF4-FFF2-40B4-BE49-F238E27FC236}">
                <a16:creationId xmlns:a16="http://schemas.microsoft.com/office/drawing/2014/main" id="{6E533D96-35B7-4965-BE1F-B73575706138}"/>
              </a:ext>
            </a:extLst>
          </p:cNvPr>
          <p:cNvSpPr/>
          <p:nvPr/>
        </p:nvSpPr>
        <p:spPr>
          <a:xfrm>
            <a:off x="0" y="-7733"/>
            <a:ext cx="12192000" cy="1844299"/>
          </a:xfrm>
          <a:custGeom>
            <a:avLst/>
            <a:gdLst>
              <a:gd name="connsiteX0" fmla="*/ 0 w 12192000"/>
              <a:gd name="connsiteY0" fmla="*/ 0 h 1844299"/>
              <a:gd name="connsiteX1" fmla="*/ 12192000 w 12192000"/>
              <a:gd name="connsiteY1" fmla="*/ 0 h 1844299"/>
              <a:gd name="connsiteX2" fmla="*/ 12192000 w 12192000"/>
              <a:gd name="connsiteY2" fmla="*/ 392281 h 1844299"/>
              <a:gd name="connsiteX3" fmla="*/ 12103146 w 12192000"/>
              <a:gd name="connsiteY3" fmla="*/ 504841 h 1844299"/>
              <a:gd name="connsiteX4" fmla="*/ 11458937 w 12192000"/>
              <a:gd name="connsiteY4" fmla="*/ 1003158 h 1844299"/>
              <a:gd name="connsiteX5" fmla="*/ 9294471 w 12192000"/>
              <a:gd name="connsiteY5" fmla="*/ 54034 h 1844299"/>
              <a:gd name="connsiteX6" fmla="*/ 6852213 w 12192000"/>
              <a:gd name="connsiteY6" fmla="*/ 1130479 h 1844299"/>
              <a:gd name="connsiteX7" fmla="*/ 4548852 w 12192000"/>
              <a:gd name="connsiteY7" fmla="*/ 1014732 h 1844299"/>
              <a:gd name="connsiteX8" fmla="*/ 2905246 w 12192000"/>
              <a:gd name="connsiteY8" fmla="*/ 1836535 h 1844299"/>
              <a:gd name="connsiteX9" fmla="*/ 1527858 w 12192000"/>
              <a:gd name="connsiteY9" fmla="*/ 1442996 h 1844299"/>
              <a:gd name="connsiteX10" fmla="*/ 41280 w 12192000"/>
              <a:gd name="connsiteY10" fmla="*/ 1700781 h 1844299"/>
              <a:gd name="connsiteX11" fmla="*/ 0 w 12192000"/>
              <a:gd name="connsiteY11" fmla="*/ 1702401 h 1844299"/>
              <a:gd name="connsiteX12" fmla="*/ 0 w 12192000"/>
              <a:gd name="connsiteY12" fmla="*/ 0 h 184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1844299">
                <a:moveTo>
                  <a:pt x="0" y="0"/>
                </a:moveTo>
                <a:lnTo>
                  <a:pt x="12192000" y="0"/>
                </a:lnTo>
                <a:lnTo>
                  <a:pt x="12192000" y="392281"/>
                </a:lnTo>
                <a:lnTo>
                  <a:pt x="12103146" y="504841"/>
                </a:lnTo>
                <a:cubicBezTo>
                  <a:pt x="11887939" y="769027"/>
                  <a:pt x="11668728" y="986881"/>
                  <a:pt x="11458937" y="1003158"/>
                </a:cubicBezTo>
                <a:cubicBezTo>
                  <a:pt x="10787605" y="1055244"/>
                  <a:pt x="10062258" y="32814"/>
                  <a:pt x="9294471" y="54034"/>
                </a:cubicBezTo>
                <a:cubicBezTo>
                  <a:pt x="8526684" y="75254"/>
                  <a:pt x="7643150" y="970363"/>
                  <a:pt x="6852213" y="1130479"/>
                </a:cubicBezTo>
                <a:cubicBezTo>
                  <a:pt x="6061276" y="1290595"/>
                  <a:pt x="5206679" y="897056"/>
                  <a:pt x="4548852" y="1014732"/>
                </a:cubicBezTo>
                <a:cubicBezTo>
                  <a:pt x="3891023" y="1132408"/>
                  <a:pt x="3408745" y="1765158"/>
                  <a:pt x="2905246" y="1836535"/>
                </a:cubicBezTo>
                <a:cubicBezTo>
                  <a:pt x="2401747" y="1907912"/>
                  <a:pt x="2041002" y="1464216"/>
                  <a:pt x="1527858" y="1442996"/>
                </a:cubicBezTo>
                <a:cubicBezTo>
                  <a:pt x="1078857" y="1424429"/>
                  <a:pt x="547145" y="1652516"/>
                  <a:pt x="41280" y="1700781"/>
                </a:cubicBezTo>
                <a:lnTo>
                  <a:pt x="0" y="1702401"/>
                </a:lnTo>
                <a:lnTo>
                  <a:pt x="0" y="0"/>
                </a:lnTo>
                <a:close/>
              </a:path>
            </a:pathLst>
          </a:custGeom>
          <a:solidFill>
            <a:srgbClr val="3E8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8" name="Google Shape;60;p15">
            <a:extLst>
              <a:ext uri="{FF2B5EF4-FFF2-40B4-BE49-F238E27FC236}">
                <a16:creationId xmlns:a16="http://schemas.microsoft.com/office/drawing/2014/main" id="{0D9C1882-B70B-4316-AAD0-0C8E97C94A39}"/>
              </a:ext>
            </a:extLst>
          </p:cNvPr>
          <p:cNvGrpSpPr/>
          <p:nvPr/>
        </p:nvGrpSpPr>
        <p:grpSpPr>
          <a:xfrm>
            <a:off x="11130318" y="602324"/>
            <a:ext cx="298782" cy="30372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9" name="Google Shape;61;p15">
              <a:extLst>
                <a:ext uri="{FF2B5EF4-FFF2-40B4-BE49-F238E27FC236}">
                  <a16:creationId xmlns:a16="http://schemas.microsoft.com/office/drawing/2014/main" id="{D45A09A0-03BE-4F86-9E6E-DA550ED627D0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62;p15">
              <a:extLst>
                <a:ext uri="{FF2B5EF4-FFF2-40B4-BE49-F238E27FC236}">
                  <a16:creationId xmlns:a16="http://schemas.microsoft.com/office/drawing/2014/main" id="{86AC2DC6-A085-4505-ACF4-29675818EC4E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3;p15">
              <a:extLst>
                <a:ext uri="{FF2B5EF4-FFF2-40B4-BE49-F238E27FC236}">
                  <a16:creationId xmlns:a16="http://schemas.microsoft.com/office/drawing/2014/main" id="{8175912D-4824-427A-87AD-7417BAC6434D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4;p15">
              <a:extLst>
                <a:ext uri="{FF2B5EF4-FFF2-40B4-BE49-F238E27FC236}">
                  <a16:creationId xmlns:a16="http://schemas.microsoft.com/office/drawing/2014/main" id="{2C357FF6-ECDE-4275-ACA9-5F6B21A2AF50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5;p15">
              <a:extLst>
                <a:ext uri="{FF2B5EF4-FFF2-40B4-BE49-F238E27FC236}">
                  <a16:creationId xmlns:a16="http://schemas.microsoft.com/office/drawing/2014/main" id="{E82DC2BF-5B52-4949-A6C7-03F324E129F2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;p15">
              <a:extLst>
                <a:ext uri="{FF2B5EF4-FFF2-40B4-BE49-F238E27FC236}">
                  <a16:creationId xmlns:a16="http://schemas.microsoft.com/office/drawing/2014/main" id="{CDEA499C-0B73-422C-A2A2-933E9FE8DD7A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7;p15">
              <a:extLst>
                <a:ext uri="{FF2B5EF4-FFF2-40B4-BE49-F238E27FC236}">
                  <a16:creationId xmlns:a16="http://schemas.microsoft.com/office/drawing/2014/main" id="{0BC5FBC8-3A49-4FB6-A31A-454042BC6BF7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8;p15">
              <a:extLst>
                <a:ext uri="{FF2B5EF4-FFF2-40B4-BE49-F238E27FC236}">
                  <a16:creationId xmlns:a16="http://schemas.microsoft.com/office/drawing/2014/main" id="{55E109DF-7AD5-436F-9AE9-99F7DA0EC591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9;p15">
              <a:extLst>
                <a:ext uri="{FF2B5EF4-FFF2-40B4-BE49-F238E27FC236}">
                  <a16:creationId xmlns:a16="http://schemas.microsoft.com/office/drawing/2014/main" id="{33E7EEB0-0B58-4EB0-A738-9F94016D73DB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0;p15">
              <a:extLst>
                <a:ext uri="{FF2B5EF4-FFF2-40B4-BE49-F238E27FC236}">
                  <a16:creationId xmlns:a16="http://schemas.microsoft.com/office/drawing/2014/main" id="{1400618B-8D2E-4AC4-B118-200710FC278D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1;p15">
              <a:extLst>
                <a:ext uri="{FF2B5EF4-FFF2-40B4-BE49-F238E27FC236}">
                  <a16:creationId xmlns:a16="http://schemas.microsoft.com/office/drawing/2014/main" id="{E64628C6-CEF1-4DA0-BDCC-25629E4EA497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2;p15">
              <a:extLst>
                <a:ext uri="{FF2B5EF4-FFF2-40B4-BE49-F238E27FC236}">
                  <a16:creationId xmlns:a16="http://schemas.microsoft.com/office/drawing/2014/main" id="{BDF7D1AD-88F4-4BD5-995B-35CB3EC155FA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3;p15">
              <a:extLst>
                <a:ext uri="{FF2B5EF4-FFF2-40B4-BE49-F238E27FC236}">
                  <a16:creationId xmlns:a16="http://schemas.microsoft.com/office/drawing/2014/main" id="{042BC1D7-D44C-425F-97A0-DD41F6E5AAB4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60;p15">
            <a:extLst>
              <a:ext uri="{FF2B5EF4-FFF2-40B4-BE49-F238E27FC236}">
                <a16:creationId xmlns:a16="http://schemas.microsoft.com/office/drawing/2014/main" id="{326E3BB1-B1EE-4A9C-87D8-9423187340ED}"/>
              </a:ext>
            </a:extLst>
          </p:cNvPr>
          <p:cNvGrpSpPr/>
          <p:nvPr/>
        </p:nvGrpSpPr>
        <p:grpSpPr>
          <a:xfrm>
            <a:off x="10364058" y="35355"/>
            <a:ext cx="388611" cy="395033"/>
            <a:chOff x="3625000" y="3850950"/>
            <a:chExt cx="2024075" cy="2057525"/>
          </a:xfrm>
          <a:solidFill>
            <a:srgbClr val="2E4173"/>
          </a:solidFill>
        </p:grpSpPr>
        <p:sp>
          <p:nvSpPr>
            <p:cNvPr id="23" name="Google Shape;61;p15">
              <a:extLst>
                <a:ext uri="{FF2B5EF4-FFF2-40B4-BE49-F238E27FC236}">
                  <a16:creationId xmlns:a16="http://schemas.microsoft.com/office/drawing/2014/main" id="{B0283A5B-735E-4F74-8BDF-9DE551EF036B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2;p15">
              <a:extLst>
                <a:ext uri="{FF2B5EF4-FFF2-40B4-BE49-F238E27FC236}">
                  <a16:creationId xmlns:a16="http://schemas.microsoft.com/office/drawing/2014/main" id="{3D93E8D3-2598-4E68-85D8-EB18B2CFFD46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3;p15">
              <a:extLst>
                <a:ext uri="{FF2B5EF4-FFF2-40B4-BE49-F238E27FC236}">
                  <a16:creationId xmlns:a16="http://schemas.microsoft.com/office/drawing/2014/main" id="{3F427D6B-A233-458A-9C2D-2D7B793485F3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4;p15">
              <a:extLst>
                <a:ext uri="{FF2B5EF4-FFF2-40B4-BE49-F238E27FC236}">
                  <a16:creationId xmlns:a16="http://schemas.microsoft.com/office/drawing/2014/main" id="{56F6B778-794E-480C-8672-B7436476EA0E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5;p15">
              <a:extLst>
                <a:ext uri="{FF2B5EF4-FFF2-40B4-BE49-F238E27FC236}">
                  <a16:creationId xmlns:a16="http://schemas.microsoft.com/office/drawing/2014/main" id="{622B8DDF-C692-4C78-80C7-E83B637833E6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6;p15">
              <a:extLst>
                <a:ext uri="{FF2B5EF4-FFF2-40B4-BE49-F238E27FC236}">
                  <a16:creationId xmlns:a16="http://schemas.microsoft.com/office/drawing/2014/main" id="{23D3FEC3-E9AA-4558-A438-31FEF7936C76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7;p15">
              <a:extLst>
                <a:ext uri="{FF2B5EF4-FFF2-40B4-BE49-F238E27FC236}">
                  <a16:creationId xmlns:a16="http://schemas.microsoft.com/office/drawing/2014/main" id="{AA5A993F-B947-4B4A-B1B8-4DE3DAC4BACC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8;p15">
              <a:extLst>
                <a:ext uri="{FF2B5EF4-FFF2-40B4-BE49-F238E27FC236}">
                  <a16:creationId xmlns:a16="http://schemas.microsoft.com/office/drawing/2014/main" id="{DFB082D4-0CE3-4EFE-8568-28D64E78A88B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9;p15">
              <a:extLst>
                <a:ext uri="{FF2B5EF4-FFF2-40B4-BE49-F238E27FC236}">
                  <a16:creationId xmlns:a16="http://schemas.microsoft.com/office/drawing/2014/main" id="{FE5206A8-F17D-4888-AEDB-12CE0B307E25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0;p15">
              <a:extLst>
                <a:ext uri="{FF2B5EF4-FFF2-40B4-BE49-F238E27FC236}">
                  <a16:creationId xmlns:a16="http://schemas.microsoft.com/office/drawing/2014/main" id="{75264FE2-378D-4DCB-B116-376AD2B4E8EC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1;p15">
              <a:extLst>
                <a:ext uri="{FF2B5EF4-FFF2-40B4-BE49-F238E27FC236}">
                  <a16:creationId xmlns:a16="http://schemas.microsoft.com/office/drawing/2014/main" id="{D459CA3B-39D7-4B2C-A74E-ABD0737C3693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2;p15">
              <a:extLst>
                <a:ext uri="{FF2B5EF4-FFF2-40B4-BE49-F238E27FC236}">
                  <a16:creationId xmlns:a16="http://schemas.microsoft.com/office/drawing/2014/main" id="{EFFB1002-991A-4B81-909F-78A51F3188A0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3;p15">
              <a:extLst>
                <a:ext uri="{FF2B5EF4-FFF2-40B4-BE49-F238E27FC236}">
                  <a16:creationId xmlns:a16="http://schemas.microsoft.com/office/drawing/2014/main" id="{598A2824-5881-46AC-813B-31C5781E0A4F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60;p15">
            <a:extLst>
              <a:ext uri="{FF2B5EF4-FFF2-40B4-BE49-F238E27FC236}">
                <a16:creationId xmlns:a16="http://schemas.microsoft.com/office/drawing/2014/main" id="{198068DC-0D9E-471B-A2E6-71294CDD7FED}"/>
              </a:ext>
            </a:extLst>
          </p:cNvPr>
          <p:cNvGrpSpPr/>
          <p:nvPr/>
        </p:nvGrpSpPr>
        <p:grpSpPr>
          <a:xfrm>
            <a:off x="8783358" y="666464"/>
            <a:ext cx="298782" cy="30372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37" name="Google Shape;61;p15">
              <a:extLst>
                <a:ext uri="{FF2B5EF4-FFF2-40B4-BE49-F238E27FC236}">
                  <a16:creationId xmlns:a16="http://schemas.microsoft.com/office/drawing/2014/main" id="{EDB71BEC-7C28-4E82-83C1-153E32BD30A7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62;p15">
              <a:extLst>
                <a:ext uri="{FF2B5EF4-FFF2-40B4-BE49-F238E27FC236}">
                  <a16:creationId xmlns:a16="http://schemas.microsoft.com/office/drawing/2014/main" id="{78D628F9-20B6-49ED-A7CF-FB4FF47630A0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3;p15">
              <a:extLst>
                <a:ext uri="{FF2B5EF4-FFF2-40B4-BE49-F238E27FC236}">
                  <a16:creationId xmlns:a16="http://schemas.microsoft.com/office/drawing/2014/main" id="{E71A072E-D345-4D8E-95C5-2980ED0500D5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4;p15">
              <a:extLst>
                <a:ext uri="{FF2B5EF4-FFF2-40B4-BE49-F238E27FC236}">
                  <a16:creationId xmlns:a16="http://schemas.microsoft.com/office/drawing/2014/main" id="{16C4C58D-968A-4B59-BD55-B59FE81A3562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5;p15">
              <a:extLst>
                <a:ext uri="{FF2B5EF4-FFF2-40B4-BE49-F238E27FC236}">
                  <a16:creationId xmlns:a16="http://schemas.microsoft.com/office/drawing/2014/main" id="{BD652C04-3943-47D2-8228-8FCF80AA7733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6;p15">
              <a:extLst>
                <a:ext uri="{FF2B5EF4-FFF2-40B4-BE49-F238E27FC236}">
                  <a16:creationId xmlns:a16="http://schemas.microsoft.com/office/drawing/2014/main" id="{2B00BBE4-0029-4F5B-AC25-F57E03D4880B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7;p15">
              <a:extLst>
                <a:ext uri="{FF2B5EF4-FFF2-40B4-BE49-F238E27FC236}">
                  <a16:creationId xmlns:a16="http://schemas.microsoft.com/office/drawing/2014/main" id="{18C3B26B-974F-4EC8-80D6-B5B8C3D0339D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8;p15">
              <a:extLst>
                <a:ext uri="{FF2B5EF4-FFF2-40B4-BE49-F238E27FC236}">
                  <a16:creationId xmlns:a16="http://schemas.microsoft.com/office/drawing/2014/main" id="{6BE36A41-261A-4B17-BA3E-3C80A88D349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9;p15">
              <a:extLst>
                <a:ext uri="{FF2B5EF4-FFF2-40B4-BE49-F238E27FC236}">
                  <a16:creationId xmlns:a16="http://schemas.microsoft.com/office/drawing/2014/main" id="{DD6BE8AA-2739-49F2-A673-BC80B57CC9B8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0;p15">
              <a:extLst>
                <a:ext uri="{FF2B5EF4-FFF2-40B4-BE49-F238E27FC236}">
                  <a16:creationId xmlns:a16="http://schemas.microsoft.com/office/drawing/2014/main" id="{AB8FCC7D-8FA1-4CC3-8DAF-E825E904895A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1;p15">
              <a:extLst>
                <a:ext uri="{FF2B5EF4-FFF2-40B4-BE49-F238E27FC236}">
                  <a16:creationId xmlns:a16="http://schemas.microsoft.com/office/drawing/2014/main" id="{1F4A4069-D22F-4C2D-9D0B-56FC9FA134FA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2;p15">
              <a:extLst>
                <a:ext uri="{FF2B5EF4-FFF2-40B4-BE49-F238E27FC236}">
                  <a16:creationId xmlns:a16="http://schemas.microsoft.com/office/drawing/2014/main" id="{849C9F09-B218-4576-9383-722F63CC5BA7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3;p15">
              <a:extLst>
                <a:ext uri="{FF2B5EF4-FFF2-40B4-BE49-F238E27FC236}">
                  <a16:creationId xmlns:a16="http://schemas.microsoft.com/office/drawing/2014/main" id="{756423C2-E67D-40EE-9604-2BCAC86098BD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60;p15">
            <a:extLst>
              <a:ext uri="{FF2B5EF4-FFF2-40B4-BE49-F238E27FC236}">
                <a16:creationId xmlns:a16="http://schemas.microsoft.com/office/drawing/2014/main" id="{6555EA9C-2277-4888-8203-172C3F9DD882}"/>
              </a:ext>
            </a:extLst>
          </p:cNvPr>
          <p:cNvGrpSpPr/>
          <p:nvPr/>
        </p:nvGrpSpPr>
        <p:grpSpPr>
          <a:xfrm>
            <a:off x="2366520" y="6115841"/>
            <a:ext cx="604482" cy="614472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51" name="Google Shape;61;p15">
              <a:extLst>
                <a:ext uri="{FF2B5EF4-FFF2-40B4-BE49-F238E27FC236}">
                  <a16:creationId xmlns:a16="http://schemas.microsoft.com/office/drawing/2014/main" id="{84D019B0-31AB-464C-8F67-7098B1CBD0B1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62;p15">
              <a:extLst>
                <a:ext uri="{FF2B5EF4-FFF2-40B4-BE49-F238E27FC236}">
                  <a16:creationId xmlns:a16="http://schemas.microsoft.com/office/drawing/2014/main" id="{6347F210-0835-425A-A300-D6A5E650E579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3;p15">
              <a:extLst>
                <a:ext uri="{FF2B5EF4-FFF2-40B4-BE49-F238E27FC236}">
                  <a16:creationId xmlns:a16="http://schemas.microsoft.com/office/drawing/2014/main" id="{8ED12653-51CD-4370-B0F4-B525AA3D5AD6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4;p15">
              <a:extLst>
                <a:ext uri="{FF2B5EF4-FFF2-40B4-BE49-F238E27FC236}">
                  <a16:creationId xmlns:a16="http://schemas.microsoft.com/office/drawing/2014/main" id="{8393BB7B-6CB7-4C19-B626-8824E3D8767F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5;p15">
              <a:extLst>
                <a:ext uri="{FF2B5EF4-FFF2-40B4-BE49-F238E27FC236}">
                  <a16:creationId xmlns:a16="http://schemas.microsoft.com/office/drawing/2014/main" id="{E6F774F3-89DA-4355-8ABF-69D5D4C6F98C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6;p15">
              <a:extLst>
                <a:ext uri="{FF2B5EF4-FFF2-40B4-BE49-F238E27FC236}">
                  <a16:creationId xmlns:a16="http://schemas.microsoft.com/office/drawing/2014/main" id="{E08017A4-4210-4790-958D-70E0777C4A87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;p15">
              <a:extLst>
                <a:ext uri="{FF2B5EF4-FFF2-40B4-BE49-F238E27FC236}">
                  <a16:creationId xmlns:a16="http://schemas.microsoft.com/office/drawing/2014/main" id="{9820DB23-D4E8-4AA1-95E4-930CCA04ABB5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8;p15">
              <a:extLst>
                <a:ext uri="{FF2B5EF4-FFF2-40B4-BE49-F238E27FC236}">
                  <a16:creationId xmlns:a16="http://schemas.microsoft.com/office/drawing/2014/main" id="{7F4EB454-B023-49B4-A81A-1BD19EF31F92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9;p15">
              <a:extLst>
                <a:ext uri="{FF2B5EF4-FFF2-40B4-BE49-F238E27FC236}">
                  <a16:creationId xmlns:a16="http://schemas.microsoft.com/office/drawing/2014/main" id="{7D5CBF89-B631-4ECD-BA68-563B3DA28A61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0;p15">
              <a:extLst>
                <a:ext uri="{FF2B5EF4-FFF2-40B4-BE49-F238E27FC236}">
                  <a16:creationId xmlns:a16="http://schemas.microsoft.com/office/drawing/2014/main" id="{8C57B483-D198-461B-9475-0A29C7010F1F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1;p15">
              <a:extLst>
                <a:ext uri="{FF2B5EF4-FFF2-40B4-BE49-F238E27FC236}">
                  <a16:creationId xmlns:a16="http://schemas.microsoft.com/office/drawing/2014/main" id="{1FAD9F66-D563-4A8C-BFAE-B86EFD249F54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2;p15">
              <a:extLst>
                <a:ext uri="{FF2B5EF4-FFF2-40B4-BE49-F238E27FC236}">
                  <a16:creationId xmlns:a16="http://schemas.microsoft.com/office/drawing/2014/main" id="{373807C5-849F-4DE7-9BD0-3073957DED87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3;p15">
              <a:extLst>
                <a:ext uri="{FF2B5EF4-FFF2-40B4-BE49-F238E27FC236}">
                  <a16:creationId xmlns:a16="http://schemas.microsoft.com/office/drawing/2014/main" id="{F61A3E0C-61F8-41A5-9B48-20FC463FD862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0;p15">
            <a:extLst>
              <a:ext uri="{FF2B5EF4-FFF2-40B4-BE49-F238E27FC236}">
                <a16:creationId xmlns:a16="http://schemas.microsoft.com/office/drawing/2014/main" id="{D70DDA0A-B020-43A9-8A63-AAFEC630066A}"/>
              </a:ext>
            </a:extLst>
          </p:cNvPr>
          <p:cNvGrpSpPr/>
          <p:nvPr/>
        </p:nvGrpSpPr>
        <p:grpSpPr>
          <a:xfrm>
            <a:off x="968295" y="936496"/>
            <a:ext cx="298782" cy="30372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65" name="Google Shape;61;p15">
              <a:extLst>
                <a:ext uri="{FF2B5EF4-FFF2-40B4-BE49-F238E27FC236}">
                  <a16:creationId xmlns:a16="http://schemas.microsoft.com/office/drawing/2014/main" id="{F0D5A548-3F94-4A72-9673-31197B51BB02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2;p15">
              <a:extLst>
                <a:ext uri="{FF2B5EF4-FFF2-40B4-BE49-F238E27FC236}">
                  <a16:creationId xmlns:a16="http://schemas.microsoft.com/office/drawing/2014/main" id="{2937BB92-5663-4BA7-8CEB-92EA78FC07EB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3;p15">
              <a:extLst>
                <a:ext uri="{FF2B5EF4-FFF2-40B4-BE49-F238E27FC236}">
                  <a16:creationId xmlns:a16="http://schemas.microsoft.com/office/drawing/2014/main" id="{1FBDBCDB-155A-4EF8-B03C-16686F709E15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4;p15">
              <a:extLst>
                <a:ext uri="{FF2B5EF4-FFF2-40B4-BE49-F238E27FC236}">
                  <a16:creationId xmlns:a16="http://schemas.microsoft.com/office/drawing/2014/main" id="{B8C8B8AC-04BD-4D9C-98A4-FC62531CFD75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5;p15">
              <a:extLst>
                <a:ext uri="{FF2B5EF4-FFF2-40B4-BE49-F238E27FC236}">
                  <a16:creationId xmlns:a16="http://schemas.microsoft.com/office/drawing/2014/main" id="{74F67B66-D699-42A2-96AB-BDA3DCEB3BD6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6;p15">
              <a:extLst>
                <a:ext uri="{FF2B5EF4-FFF2-40B4-BE49-F238E27FC236}">
                  <a16:creationId xmlns:a16="http://schemas.microsoft.com/office/drawing/2014/main" id="{B3C2A595-016F-4931-BF45-81FDAE5212ED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7;p15">
              <a:extLst>
                <a:ext uri="{FF2B5EF4-FFF2-40B4-BE49-F238E27FC236}">
                  <a16:creationId xmlns:a16="http://schemas.microsoft.com/office/drawing/2014/main" id="{FE17BFD5-0895-49B0-A3F1-E909396BA4A6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;p15">
              <a:extLst>
                <a:ext uri="{FF2B5EF4-FFF2-40B4-BE49-F238E27FC236}">
                  <a16:creationId xmlns:a16="http://schemas.microsoft.com/office/drawing/2014/main" id="{42E346EB-E641-47F0-AA98-BA7D50B80157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9;p15">
              <a:extLst>
                <a:ext uri="{FF2B5EF4-FFF2-40B4-BE49-F238E27FC236}">
                  <a16:creationId xmlns:a16="http://schemas.microsoft.com/office/drawing/2014/main" id="{A5A22D72-04A8-453B-93F4-5DD408C60A60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0;p15">
              <a:extLst>
                <a:ext uri="{FF2B5EF4-FFF2-40B4-BE49-F238E27FC236}">
                  <a16:creationId xmlns:a16="http://schemas.microsoft.com/office/drawing/2014/main" id="{E6E7F9D2-B042-4305-9F78-33FBED29E15C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1;p15">
              <a:extLst>
                <a:ext uri="{FF2B5EF4-FFF2-40B4-BE49-F238E27FC236}">
                  <a16:creationId xmlns:a16="http://schemas.microsoft.com/office/drawing/2014/main" id="{B148CE24-B7F8-4CF0-AA53-9BEA2C5568BD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2;p15">
              <a:extLst>
                <a:ext uri="{FF2B5EF4-FFF2-40B4-BE49-F238E27FC236}">
                  <a16:creationId xmlns:a16="http://schemas.microsoft.com/office/drawing/2014/main" id="{C011EF20-C98F-4D6F-9C70-DD1AAAEE66B7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3;p15">
              <a:extLst>
                <a:ext uri="{FF2B5EF4-FFF2-40B4-BE49-F238E27FC236}">
                  <a16:creationId xmlns:a16="http://schemas.microsoft.com/office/drawing/2014/main" id="{7D917A3C-CD69-48A6-8853-F8F978A83FF5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297;p14">
            <a:extLst>
              <a:ext uri="{FF2B5EF4-FFF2-40B4-BE49-F238E27FC236}">
                <a16:creationId xmlns:a16="http://schemas.microsoft.com/office/drawing/2014/main" id="{D61CAACF-BFE2-4A13-8F81-EC878A164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2" y="3747659"/>
            <a:ext cx="1551620" cy="103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Tajawal" panose="00000800000000000000" pitchFamily="2" charset="-78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</a:t>
            </a:r>
          </a:p>
        </p:txBody>
      </p:sp>
      <p:sp>
        <p:nvSpPr>
          <p:cNvPr id="80" name="Google Shape;299;p14">
            <a:extLst>
              <a:ext uri="{FF2B5EF4-FFF2-40B4-BE49-F238E27FC236}">
                <a16:creationId xmlns:a16="http://schemas.microsoft.com/office/drawing/2014/main" id="{9E5F2414-4CC9-4D6C-8716-C19B183ACCD8}"/>
              </a:ext>
            </a:extLst>
          </p:cNvPr>
          <p:cNvSpPr>
            <a:spLocks/>
          </p:cNvSpPr>
          <p:nvPr/>
        </p:nvSpPr>
        <p:spPr bwMode="auto">
          <a:xfrm flipH="1">
            <a:off x="2583625" y="4337875"/>
            <a:ext cx="2294446" cy="527762"/>
          </a:xfrm>
          <a:custGeom>
            <a:avLst/>
            <a:gdLst>
              <a:gd name="T0" fmla="*/ 669 w 753"/>
              <a:gd name="T1" fmla="*/ 173 h 173"/>
              <a:gd name="T2" fmla="*/ 10 w 753"/>
              <a:gd name="T3" fmla="*/ 173 h 173"/>
              <a:gd name="T4" fmla="*/ 3 w 753"/>
              <a:gd name="T5" fmla="*/ 164 h 173"/>
              <a:gd name="T6" fmla="*/ 73 w 753"/>
              <a:gd name="T7" fmla="*/ 89 h 173"/>
              <a:gd name="T8" fmla="*/ 73 w 753"/>
              <a:gd name="T9" fmla="*/ 83 h 173"/>
              <a:gd name="T10" fmla="*/ 3 w 753"/>
              <a:gd name="T11" fmla="*/ 8 h 173"/>
              <a:gd name="T12" fmla="*/ 10 w 753"/>
              <a:gd name="T13" fmla="*/ 0 h 173"/>
              <a:gd name="T14" fmla="*/ 669 w 753"/>
              <a:gd name="T15" fmla="*/ 0 h 173"/>
              <a:gd name="T16" fmla="*/ 675 w 753"/>
              <a:gd name="T17" fmla="*/ 2 h 173"/>
              <a:gd name="T18" fmla="*/ 751 w 753"/>
              <a:gd name="T19" fmla="*/ 83 h 173"/>
              <a:gd name="T20" fmla="*/ 751 w 753"/>
              <a:gd name="T21" fmla="*/ 89 h 173"/>
              <a:gd name="T22" fmla="*/ 675 w 753"/>
              <a:gd name="T23" fmla="*/ 170 h 173"/>
              <a:gd name="T24" fmla="*/ 669 w 753"/>
              <a:gd name="T25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3" h="173" extrusionOk="0">
                <a:moveTo>
                  <a:pt x="669" y="173"/>
                </a:moveTo>
                <a:cubicBezTo>
                  <a:pt x="10" y="173"/>
                  <a:pt x="10" y="173"/>
                  <a:pt x="10" y="173"/>
                </a:cubicBezTo>
                <a:cubicBezTo>
                  <a:pt x="3" y="173"/>
                  <a:pt x="0" y="168"/>
                  <a:pt x="3" y="164"/>
                </a:cubicBezTo>
                <a:cubicBezTo>
                  <a:pt x="73" y="89"/>
                  <a:pt x="73" y="89"/>
                  <a:pt x="73" y="89"/>
                </a:cubicBezTo>
                <a:cubicBezTo>
                  <a:pt x="75" y="87"/>
                  <a:pt x="75" y="85"/>
                  <a:pt x="73" y="83"/>
                </a:cubicBezTo>
                <a:cubicBezTo>
                  <a:pt x="3" y="8"/>
                  <a:pt x="3" y="8"/>
                  <a:pt x="3" y="8"/>
                </a:cubicBezTo>
                <a:cubicBezTo>
                  <a:pt x="0" y="4"/>
                  <a:pt x="3" y="0"/>
                  <a:pt x="10" y="0"/>
                </a:cubicBezTo>
                <a:cubicBezTo>
                  <a:pt x="669" y="0"/>
                  <a:pt x="669" y="0"/>
                  <a:pt x="669" y="0"/>
                </a:cubicBezTo>
                <a:cubicBezTo>
                  <a:pt x="671" y="0"/>
                  <a:pt x="674" y="1"/>
                  <a:pt x="675" y="2"/>
                </a:cubicBezTo>
                <a:cubicBezTo>
                  <a:pt x="751" y="83"/>
                  <a:pt x="751" y="83"/>
                  <a:pt x="751" y="83"/>
                </a:cubicBezTo>
                <a:cubicBezTo>
                  <a:pt x="753" y="85"/>
                  <a:pt x="753" y="87"/>
                  <a:pt x="751" y="89"/>
                </a:cubicBezTo>
                <a:cubicBezTo>
                  <a:pt x="675" y="170"/>
                  <a:pt x="675" y="170"/>
                  <a:pt x="675" y="170"/>
                </a:cubicBezTo>
                <a:cubicBezTo>
                  <a:pt x="674" y="172"/>
                  <a:pt x="671" y="173"/>
                  <a:pt x="669" y="173"/>
                </a:cubicBezTo>
                <a:close/>
              </a:path>
            </a:pathLst>
          </a:custGeom>
          <a:solidFill>
            <a:srgbClr val="4EBFDA"/>
          </a:solidFill>
          <a:ln>
            <a:noFill/>
          </a:ln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81" name="Google Shape;300;p14">
            <a:extLst>
              <a:ext uri="{FF2B5EF4-FFF2-40B4-BE49-F238E27FC236}">
                <a16:creationId xmlns:a16="http://schemas.microsoft.com/office/drawing/2014/main" id="{5EB156BB-F012-4525-A470-6D05561DFD97}"/>
              </a:ext>
            </a:extLst>
          </p:cNvPr>
          <p:cNvSpPr>
            <a:spLocks/>
          </p:cNvSpPr>
          <p:nvPr/>
        </p:nvSpPr>
        <p:spPr bwMode="auto">
          <a:xfrm flipH="1">
            <a:off x="4779645" y="4337875"/>
            <a:ext cx="2294445" cy="527762"/>
          </a:xfrm>
          <a:custGeom>
            <a:avLst/>
            <a:gdLst>
              <a:gd name="T0" fmla="*/ 669 w 753"/>
              <a:gd name="T1" fmla="*/ 173 h 173"/>
              <a:gd name="T2" fmla="*/ 9 w 753"/>
              <a:gd name="T3" fmla="*/ 173 h 173"/>
              <a:gd name="T4" fmla="*/ 3 w 753"/>
              <a:gd name="T5" fmla="*/ 164 h 173"/>
              <a:gd name="T6" fmla="*/ 73 w 753"/>
              <a:gd name="T7" fmla="*/ 89 h 173"/>
              <a:gd name="T8" fmla="*/ 73 w 753"/>
              <a:gd name="T9" fmla="*/ 83 h 173"/>
              <a:gd name="T10" fmla="*/ 3 w 753"/>
              <a:gd name="T11" fmla="*/ 8 h 173"/>
              <a:gd name="T12" fmla="*/ 9 w 753"/>
              <a:gd name="T13" fmla="*/ 0 h 173"/>
              <a:gd name="T14" fmla="*/ 669 w 753"/>
              <a:gd name="T15" fmla="*/ 0 h 173"/>
              <a:gd name="T16" fmla="*/ 675 w 753"/>
              <a:gd name="T17" fmla="*/ 2 h 173"/>
              <a:gd name="T18" fmla="*/ 751 w 753"/>
              <a:gd name="T19" fmla="*/ 83 h 173"/>
              <a:gd name="T20" fmla="*/ 751 w 753"/>
              <a:gd name="T21" fmla="*/ 89 h 173"/>
              <a:gd name="T22" fmla="*/ 675 w 753"/>
              <a:gd name="T23" fmla="*/ 170 h 173"/>
              <a:gd name="T24" fmla="*/ 669 w 753"/>
              <a:gd name="T25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3" h="173" extrusionOk="0">
                <a:moveTo>
                  <a:pt x="669" y="173"/>
                </a:moveTo>
                <a:cubicBezTo>
                  <a:pt x="9" y="173"/>
                  <a:pt x="9" y="173"/>
                  <a:pt x="9" y="173"/>
                </a:cubicBezTo>
                <a:cubicBezTo>
                  <a:pt x="3" y="173"/>
                  <a:pt x="0" y="168"/>
                  <a:pt x="3" y="164"/>
                </a:cubicBezTo>
                <a:cubicBezTo>
                  <a:pt x="73" y="89"/>
                  <a:pt x="73" y="89"/>
                  <a:pt x="73" y="89"/>
                </a:cubicBezTo>
                <a:cubicBezTo>
                  <a:pt x="75" y="87"/>
                  <a:pt x="75" y="85"/>
                  <a:pt x="73" y="83"/>
                </a:cubicBezTo>
                <a:cubicBezTo>
                  <a:pt x="3" y="8"/>
                  <a:pt x="3" y="8"/>
                  <a:pt x="3" y="8"/>
                </a:cubicBezTo>
                <a:cubicBezTo>
                  <a:pt x="0" y="4"/>
                  <a:pt x="3" y="0"/>
                  <a:pt x="9" y="0"/>
                </a:cubicBezTo>
                <a:cubicBezTo>
                  <a:pt x="669" y="0"/>
                  <a:pt x="669" y="0"/>
                  <a:pt x="669" y="0"/>
                </a:cubicBezTo>
                <a:cubicBezTo>
                  <a:pt x="671" y="0"/>
                  <a:pt x="674" y="1"/>
                  <a:pt x="675" y="2"/>
                </a:cubicBezTo>
                <a:cubicBezTo>
                  <a:pt x="751" y="83"/>
                  <a:pt x="751" y="83"/>
                  <a:pt x="751" y="83"/>
                </a:cubicBezTo>
                <a:cubicBezTo>
                  <a:pt x="753" y="85"/>
                  <a:pt x="753" y="87"/>
                  <a:pt x="751" y="89"/>
                </a:cubicBezTo>
                <a:cubicBezTo>
                  <a:pt x="675" y="170"/>
                  <a:pt x="675" y="170"/>
                  <a:pt x="675" y="170"/>
                </a:cubicBezTo>
                <a:cubicBezTo>
                  <a:pt x="674" y="172"/>
                  <a:pt x="671" y="173"/>
                  <a:pt x="669" y="173"/>
                </a:cubicBezTo>
                <a:close/>
              </a:path>
            </a:pathLst>
          </a:custGeom>
          <a:solidFill>
            <a:srgbClr val="C3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82" name="Google Shape;301;p14">
            <a:extLst>
              <a:ext uri="{FF2B5EF4-FFF2-40B4-BE49-F238E27FC236}">
                <a16:creationId xmlns:a16="http://schemas.microsoft.com/office/drawing/2014/main" id="{69C30DBE-32B1-475C-B78F-2C846A765E65}"/>
              </a:ext>
            </a:extLst>
          </p:cNvPr>
          <p:cNvSpPr>
            <a:spLocks/>
          </p:cNvSpPr>
          <p:nvPr/>
        </p:nvSpPr>
        <p:spPr bwMode="auto">
          <a:xfrm flipH="1">
            <a:off x="6945183" y="4346570"/>
            <a:ext cx="2293126" cy="527762"/>
          </a:xfrm>
          <a:custGeom>
            <a:avLst/>
            <a:gdLst>
              <a:gd name="T0" fmla="*/ 669 w 753"/>
              <a:gd name="T1" fmla="*/ 173 h 173"/>
              <a:gd name="T2" fmla="*/ 9 w 753"/>
              <a:gd name="T3" fmla="*/ 173 h 173"/>
              <a:gd name="T4" fmla="*/ 3 w 753"/>
              <a:gd name="T5" fmla="*/ 164 h 173"/>
              <a:gd name="T6" fmla="*/ 73 w 753"/>
              <a:gd name="T7" fmla="*/ 89 h 173"/>
              <a:gd name="T8" fmla="*/ 73 w 753"/>
              <a:gd name="T9" fmla="*/ 83 h 173"/>
              <a:gd name="T10" fmla="*/ 3 w 753"/>
              <a:gd name="T11" fmla="*/ 8 h 173"/>
              <a:gd name="T12" fmla="*/ 9 w 753"/>
              <a:gd name="T13" fmla="*/ 0 h 173"/>
              <a:gd name="T14" fmla="*/ 669 w 753"/>
              <a:gd name="T15" fmla="*/ 0 h 173"/>
              <a:gd name="T16" fmla="*/ 675 w 753"/>
              <a:gd name="T17" fmla="*/ 2 h 173"/>
              <a:gd name="T18" fmla="*/ 751 w 753"/>
              <a:gd name="T19" fmla="*/ 83 h 173"/>
              <a:gd name="T20" fmla="*/ 751 w 753"/>
              <a:gd name="T21" fmla="*/ 89 h 173"/>
              <a:gd name="T22" fmla="*/ 675 w 753"/>
              <a:gd name="T23" fmla="*/ 170 h 173"/>
              <a:gd name="T24" fmla="*/ 669 w 753"/>
              <a:gd name="T25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3" h="173" extrusionOk="0">
                <a:moveTo>
                  <a:pt x="669" y="173"/>
                </a:moveTo>
                <a:cubicBezTo>
                  <a:pt x="9" y="173"/>
                  <a:pt x="9" y="173"/>
                  <a:pt x="9" y="173"/>
                </a:cubicBezTo>
                <a:cubicBezTo>
                  <a:pt x="3" y="173"/>
                  <a:pt x="0" y="168"/>
                  <a:pt x="3" y="164"/>
                </a:cubicBezTo>
                <a:cubicBezTo>
                  <a:pt x="73" y="89"/>
                  <a:pt x="73" y="89"/>
                  <a:pt x="73" y="89"/>
                </a:cubicBezTo>
                <a:cubicBezTo>
                  <a:pt x="75" y="87"/>
                  <a:pt x="75" y="85"/>
                  <a:pt x="73" y="83"/>
                </a:cubicBezTo>
                <a:cubicBezTo>
                  <a:pt x="3" y="8"/>
                  <a:pt x="3" y="8"/>
                  <a:pt x="3" y="8"/>
                </a:cubicBezTo>
                <a:cubicBezTo>
                  <a:pt x="0" y="4"/>
                  <a:pt x="3" y="0"/>
                  <a:pt x="9" y="0"/>
                </a:cubicBezTo>
                <a:cubicBezTo>
                  <a:pt x="669" y="0"/>
                  <a:pt x="669" y="0"/>
                  <a:pt x="669" y="0"/>
                </a:cubicBezTo>
                <a:cubicBezTo>
                  <a:pt x="671" y="0"/>
                  <a:pt x="674" y="1"/>
                  <a:pt x="675" y="2"/>
                </a:cubicBezTo>
                <a:cubicBezTo>
                  <a:pt x="751" y="83"/>
                  <a:pt x="751" y="83"/>
                  <a:pt x="751" y="83"/>
                </a:cubicBezTo>
                <a:cubicBezTo>
                  <a:pt x="753" y="85"/>
                  <a:pt x="753" y="87"/>
                  <a:pt x="751" y="89"/>
                </a:cubicBezTo>
                <a:cubicBezTo>
                  <a:pt x="675" y="170"/>
                  <a:pt x="675" y="170"/>
                  <a:pt x="675" y="170"/>
                </a:cubicBezTo>
                <a:cubicBezTo>
                  <a:pt x="674" y="172"/>
                  <a:pt x="671" y="173"/>
                  <a:pt x="669" y="173"/>
                </a:cubicBezTo>
                <a:close/>
              </a:path>
            </a:pathLst>
          </a:custGeom>
          <a:solidFill>
            <a:srgbClr val="2F5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83" name="Google Shape;302;p14">
            <a:extLst>
              <a:ext uri="{FF2B5EF4-FFF2-40B4-BE49-F238E27FC236}">
                <a16:creationId xmlns:a16="http://schemas.microsoft.com/office/drawing/2014/main" id="{144597DF-D163-453D-BAA4-A842A467C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51" y="4325272"/>
            <a:ext cx="1307530" cy="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3929E"/>
              </a:buClr>
              <a:buSzPts val="51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jawal" panose="00000800000000000000" pitchFamily="2" charset="-78"/>
                <a:ea typeface="+mn-ea"/>
                <a:cs typeface="Tajawal" panose="00000800000000000000" pitchFamily="2" charset="-78"/>
                <a:sym typeface="Open Sans Semibold" panose="020B0706030804020204" pitchFamily="34" charset="0"/>
              </a:rPr>
              <a:t>989</a:t>
            </a:r>
            <a:endParaRPr kumimoji="0" lang="en-US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84" name="Google Shape;303;p14">
            <a:extLst>
              <a:ext uri="{FF2B5EF4-FFF2-40B4-BE49-F238E27FC236}">
                <a16:creationId xmlns:a16="http://schemas.microsoft.com/office/drawing/2014/main" id="{CCEF2163-3CB3-45BA-A44F-52DE2641B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002" y="4325272"/>
            <a:ext cx="1282462" cy="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1605E"/>
              </a:buClr>
              <a:buSzPts val="51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jawal" panose="00000800000000000000" pitchFamily="2" charset="-78"/>
                <a:ea typeface="+mn-ea"/>
                <a:cs typeface="Tajawal" panose="00000800000000000000" pitchFamily="2" charset="-78"/>
                <a:sym typeface="Open Sans Semibold" panose="020B0706030804020204" pitchFamily="34" charset="0"/>
              </a:rPr>
              <a:t>5657</a:t>
            </a:r>
            <a:endParaRPr kumimoji="0" lang="en-US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85" name="Google Shape;304;p14">
            <a:extLst>
              <a:ext uri="{FF2B5EF4-FFF2-40B4-BE49-F238E27FC236}">
                <a16:creationId xmlns:a16="http://schemas.microsoft.com/office/drawing/2014/main" id="{3E366F9C-583D-4BE8-B53A-EC494E81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533" y="4325272"/>
            <a:ext cx="1304892" cy="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3B5B4"/>
              </a:buClr>
              <a:buSzPts val="51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jawal" panose="00000800000000000000" pitchFamily="2" charset="-78"/>
                <a:ea typeface="+mn-ea"/>
                <a:cs typeface="Tajawal" panose="00000800000000000000" pitchFamily="2" charset="-78"/>
                <a:sym typeface="Open Sans Semibold" panose="020B0706030804020204" pitchFamily="34" charset="0"/>
              </a:rPr>
              <a:t>9859</a:t>
            </a:r>
            <a:endParaRPr kumimoji="0" lang="en-US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86" name="Google Shape;305;p14">
            <a:extLst>
              <a:ext uri="{FF2B5EF4-FFF2-40B4-BE49-F238E27FC236}">
                <a16:creationId xmlns:a16="http://schemas.microsoft.com/office/drawing/2014/main" id="{5E8C36B2-4260-49EF-8E16-4AEA442BC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203" y="4325272"/>
            <a:ext cx="1319405" cy="5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F526B"/>
              </a:buClr>
              <a:buSzPts val="51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jawal" panose="00000800000000000000" pitchFamily="2" charset="-78"/>
                <a:ea typeface="+mn-ea"/>
                <a:cs typeface="Tajawal" panose="00000800000000000000" pitchFamily="2" charset="-78"/>
                <a:sym typeface="Open Sans Semibold" panose="020B0706030804020204" pitchFamily="34" charset="0"/>
              </a:rPr>
              <a:t>57567</a:t>
            </a:r>
            <a:endParaRPr kumimoji="0" lang="en-US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87" name="Google Shape;310;p14">
            <a:extLst>
              <a:ext uri="{FF2B5EF4-FFF2-40B4-BE49-F238E27FC236}">
                <a16:creationId xmlns:a16="http://schemas.microsoft.com/office/drawing/2014/main" id="{774257C1-E727-44D4-AE08-51937110B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04" y="3387463"/>
            <a:ext cx="1337877" cy="41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23929E"/>
              </a:buClr>
              <a:buSzPts val="2300"/>
            </a:pPr>
            <a:r>
              <a:rPr lang="ar-EG" altLang="en-US" sz="2300" b="1" dirty="0">
                <a:solidFill>
                  <a:srgbClr val="23929E"/>
                </a:solidFill>
                <a:latin typeface="Tajawal" panose="00000800000000000000" pitchFamily="2" charset="-78"/>
                <a:cs typeface="Tajawal" panose="00000800000000000000" pitchFamily="2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88" name="Google Shape;311;p14">
            <a:extLst>
              <a:ext uri="{FF2B5EF4-FFF2-40B4-BE49-F238E27FC236}">
                <a16:creationId xmlns:a16="http://schemas.microsoft.com/office/drawing/2014/main" id="{C9257692-A556-47F5-879E-F5D3D91B6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927" y="3387463"/>
            <a:ext cx="1337877" cy="41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61605E"/>
              </a:buClr>
              <a:buSzPts val="2300"/>
            </a:pPr>
            <a:r>
              <a:rPr lang="ar-EG" altLang="en-US" sz="2300" b="1" dirty="0">
                <a:solidFill>
                  <a:srgbClr val="61605E"/>
                </a:solidFill>
                <a:latin typeface="Tajawal" panose="00000800000000000000" pitchFamily="2" charset="-78"/>
                <a:cs typeface="Tajawal" panose="00000800000000000000" pitchFamily="2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89" name="Google Shape;312;p14">
            <a:extLst>
              <a:ext uri="{FF2B5EF4-FFF2-40B4-BE49-F238E27FC236}">
                <a16:creationId xmlns:a16="http://schemas.microsoft.com/office/drawing/2014/main" id="{A8FD603D-DF51-4F76-AEED-C931F508F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626" y="3387463"/>
            <a:ext cx="1337877" cy="41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9A9C9B"/>
              </a:buClr>
              <a:buSzPts val="2300"/>
            </a:pPr>
            <a:r>
              <a:rPr lang="ar-EG" altLang="en-US" sz="2300" b="1" dirty="0">
                <a:solidFill>
                  <a:srgbClr val="9A9C9B"/>
                </a:solidFill>
                <a:latin typeface="Tajawal" panose="00000800000000000000" pitchFamily="2" charset="-78"/>
                <a:cs typeface="Tajawal" panose="00000800000000000000" pitchFamily="2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90" name="Google Shape;313;p14">
            <a:extLst>
              <a:ext uri="{FF2B5EF4-FFF2-40B4-BE49-F238E27FC236}">
                <a16:creationId xmlns:a16="http://schemas.microsoft.com/office/drawing/2014/main" id="{BE70E125-4C24-45B4-A443-BDAC7180C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367" y="3387463"/>
            <a:ext cx="1337877" cy="41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2F526B"/>
              </a:buClr>
              <a:buSzPts val="2300"/>
            </a:pPr>
            <a:r>
              <a:rPr lang="ar-EG" altLang="en-US" sz="2300" b="1" dirty="0">
                <a:solidFill>
                  <a:srgbClr val="2F526B"/>
                </a:solidFill>
                <a:latin typeface="Tajawal" panose="00000800000000000000" pitchFamily="2" charset="-78"/>
                <a:cs typeface="Tajawal" panose="00000800000000000000" pitchFamily="2" charset="-78"/>
                <a:sym typeface="Open Sans Semibold" panose="020B0706030804020204" pitchFamily="34" charset="0"/>
              </a:rPr>
              <a:t>العنوان</a:t>
            </a:r>
          </a:p>
        </p:txBody>
      </p:sp>
      <p:sp>
        <p:nvSpPr>
          <p:cNvPr id="92" name="Google Shape;307;p14">
            <a:extLst>
              <a:ext uri="{FF2B5EF4-FFF2-40B4-BE49-F238E27FC236}">
                <a16:creationId xmlns:a16="http://schemas.microsoft.com/office/drawing/2014/main" id="{910E7E2D-C6D2-4297-82BD-B3E227A0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161" y="2308190"/>
            <a:ext cx="943374" cy="946013"/>
          </a:xfrm>
          <a:prstGeom prst="ellipse">
            <a:avLst/>
          </a:prstGeom>
          <a:noFill/>
          <a:ln w="33325">
            <a:solidFill>
              <a:srgbClr val="61605E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5" name="Google Shape;308;p14">
            <a:extLst>
              <a:ext uri="{FF2B5EF4-FFF2-40B4-BE49-F238E27FC236}">
                <a16:creationId xmlns:a16="http://schemas.microsoft.com/office/drawing/2014/main" id="{CC127F3E-DB04-4E7D-B3EC-9C413D8B4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540" y="2308190"/>
            <a:ext cx="944694" cy="946013"/>
          </a:xfrm>
          <a:prstGeom prst="ellipse">
            <a:avLst/>
          </a:prstGeom>
          <a:noFill/>
          <a:ln w="33325">
            <a:solidFill>
              <a:srgbClr val="B8BAB9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8" name="Google Shape;309;p14">
            <a:extLst>
              <a:ext uri="{FF2B5EF4-FFF2-40B4-BE49-F238E27FC236}">
                <a16:creationId xmlns:a16="http://schemas.microsoft.com/office/drawing/2014/main" id="{3FD36C60-CDB3-4242-BAF3-F5141A5EE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0238" y="2308190"/>
            <a:ext cx="944694" cy="946013"/>
          </a:xfrm>
          <a:prstGeom prst="ellipse">
            <a:avLst/>
          </a:prstGeom>
          <a:noFill/>
          <a:ln w="33325">
            <a:solidFill>
              <a:srgbClr val="2F526B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1" name="Google Shape;306;p14">
            <a:extLst>
              <a:ext uri="{FF2B5EF4-FFF2-40B4-BE49-F238E27FC236}">
                <a16:creationId xmlns:a16="http://schemas.microsoft.com/office/drawing/2014/main" id="{BC8A13D4-3143-4DFC-B0D2-CCFE57AF9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718" y="2308190"/>
            <a:ext cx="944694" cy="946013"/>
          </a:xfrm>
          <a:prstGeom prst="ellipse">
            <a:avLst/>
          </a:prstGeom>
          <a:noFill/>
          <a:ln w="33325">
            <a:solidFill>
              <a:srgbClr val="23929E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3" name="Google Shape;318;p14">
            <a:extLst>
              <a:ext uri="{FF2B5EF4-FFF2-40B4-BE49-F238E27FC236}">
                <a16:creationId xmlns:a16="http://schemas.microsoft.com/office/drawing/2014/main" id="{7EE233AE-2CF1-4AEB-8E85-087D24489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002" y="3747660"/>
            <a:ext cx="1551620" cy="103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Tajawal" panose="00000800000000000000" pitchFamily="2" charset="-78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</a:t>
            </a:r>
          </a:p>
        </p:txBody>
      </p:sp>
      <p:sp>
        <p:nvSpPr>
          <p:cNvPr id="104" name="Google Shape;319;p14">
            <a:extLst>
              <a:ext uri="{FF2B5EF4-FFF2-40B4-BE49-F238E27FC236}">
                <a16:creationId xmlns:a16="http://schemas.microsoft.com/office/drawing/2014/main" id="{8D664C43-20AA-4D9B-BFDA-49A990B67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533" y="3747659"/>
            <a:ext cx="1551620" cy="92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Tajawal" panose="00000800000000000000" pitchFamily="2" charset="-78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</a:t>
            </a:r>
          </a:p>
        </p:txBody>
      </p:sp>
      <p:sp>
        <p:nvSpPr>
          <p:cNvPr id="105" name="Google Shape;320;p14">
            <a:extLst>
              <a:ext uri="{FF2B5EF4-FFF2-40B4-BE49-F238E27FC236}">
                <a16:creationId xmlns:a16="http://schemas.microsoft.com/office/drawing/2014/main" id="{89682DE3-103C-4033-AB41-84841EAEB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065" y="3747660"/>
            <a:ext cx="1551620" cy="92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dirty="0">
                <a:latin typeface="Tajawal" panose="00000800000000000000" pitchFamily="2" charset="-78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</a:t>
            </a:r>
          </a:p>
        </p:txBody>
      </p:sp>
      <p:pic>
        <p:nvPicPr>
          <p:cNvPr id="109" name="رسم 108" descr="سعال مع تعبئة خالصة">
            <a:extLst>
              <a:ext uri="{FF2B5EF4-FFF2-40B4-BE49-F238E27FC236}">
                <a16:creationId xmlns:a16="http://schemas.microsoft.com/office/drawing/2014/main" id="{08267A8E-CA00-486F-B326-71C2C948A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6063" y="2433887"/>
            <a:ext cx="641498" cy="641498"/>
          </a:xfrm>
          <a:prstGeom prst="rect">
            <a:avLst/>
          </a:prstGeom>
        </p:spPr>
      </p:pic>
      <p:pic>
        <p:nvPicPr>
          <p:cNvPr id="110" name="رسم 109" descr="إيمونيتي مع تعبئة خالصة">
            <a:extLst>
              <a:ext uri="{FF2B5EF4-FFF2-40B4-BE49-F238E27FC236}">
                <a16:creationId xmlns:a16="http://schemas.microsoft.com/office/drawing/2014/main" id="{C7B943A0-F2DD-4392-89E8-1671304C9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988" y="2426457"/>
            <a:ext cx="641498" cy="641498"/>
          </a:xfrm>
          <a:prstGeom prst="rect">
            <a:avLst/>
          </a:prstGeom>
        </p:spPr>
      </p:pic>
      <p:pic>
        <p:nvPicPr>
          <p:cNvPr id="112" name="رسم 111" descr="حمى مع تعبئة خالصة">
            <a:extLst>
              <a:ext uri="{FF2B5EF4-FFF2-40B4-BE49-F238E27FC236}">
                <a16:creationId xmlns:a16="http://schemas.microsoft.com/office/drawing/2014/main" id="{656E77BD-E491-46A2-BF26-74303CF4C0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5478" y="2467821"/>
            <a:ext cx="641498" cy="641498"/>
          </a:xfrm>
          <a:prstGeom prst="rect">
            <a:avLst/>
          </a:prstGeom>
        </p:spPr>
      </p:pic>
      <p:pic>
        <p:nvPicPr>
          <p:cNvPr id="113" name="رسم 112" descr="سماعة طبيب مع تعبئة خالصة">
            <a:extLst>
              <a:ext uri="{FF2B5EF4-FFF2-40B4-BE49-F238E27FC236}">
                <a16:creationId xmlns:a16="http://schemas.microsoft.com/office/drawing/2014/main" id="{618752EA-1AD9-4C04-BD52-4A1FAAF9F0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25608" y="2495805"/>
            <a:ext cx="641498" cy="641498"/>
          </a:xfrm>
          <a:prstGeom prst="rect">
            <a:avLst/>
          </a:prstGeom>
        </p:spPr>
      </p:pic>
      <p:sp>
        <p:nvSpPr>
          <p:cNvPr id="99" name="مربع نص 98">
            <a:extLst>
              <a:ext uri="{FF2B5EF4-FFF2-40B4-BE49-F238E27FC236}">
                <a16:creationId xmlns:a16="http://schemas.microsoft.com/office/drawing/2014/main" id="{44BD93B0-45FB-4DF6-AD21-B798C9DB0F97}"/>
              </a:ext>
            </a:extLst>
          </p:cNvPr>
          <p:cNvSpPr txBox="1"/>
          <p:nvPr/>
        </p:nvSpPr>
        <p:spPr>
          <a:xfrm>
            <a:off x="3938848" y="1450421"/>
            <a:ext cx="43143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2E4173"/>
                </a:solidFill>
                <a:latin typeface="Tajawal" panose="00000800000000000000" pitchFamily="2" charset="-78"/>
                <a:cs typeface="Tajawal" panose="00000800000000000000" pitchFamily="2" charset="-78"/>
              </a:rPr>
              <a:t>عدد الاصابات</a:t>
            </a:r>
          </a:p>
        </p:txBody>
      </p:sp>
      <p:grpSp>
        <p:nvGrpSpPr>
          <p:cNvPr id="100" name="Google Shape;60;p15">
            <a:extLst>
              <a:ext uri="{FF2B5EF4-FFF2-40B4-BE49-F238E27FC236}">
                <a16:creationId xmlns:a16="http://schemas.microsoft.com/office/drawing/2014/main" id="{A9C3B719-ACFD-4363-BB87-407391462832}"/>
              </a:ext>
            </a:extLst>
          </p:cNvPr>
          <p:cNvGrpSpPr/>
          <p:nvPr/>
        </p:nvGrpSpPr>
        <p:grpSpPr>
          <a:xfrm>
            <a:off x="9600075" y="2568354"/>
            <a:ext cx="2166094" cy="2201892"/>
            <a:chOff x="3625000" y="3850950"/>
            <a:chExt cx="2024075" cy="2057525"/>
          </a:xfrm>
        </p:grpSpPr>
        <p:sp>
          <p:nvSpPr>
            <p:cNvPr id="102" name="Google Shape;61;p15">
              <a:extLst>
                <a:ext uri="{FF2B5EF4-FFF2-40B4-BE49-F238E27FC236}">
                  <a16:creationId xmlns:a16="http://schemas.microsoft.com/office/drawing/2014/main" id="{8E003D04-570A-4794-975D-B723D6D9986A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2;p15">
              <a:extLst>
                <a:ext uri="{FF2B5EF4-FFF2-40B4-BE49-F238E27FC236}">
                  <a16:creationId xmlns:a16="http://schemas.microsoft.com/office/drawing/2014/main" id="{BAE5ACF7-B17A-4733-850E-A691214B335A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3;p15">
              <a:extLst>
                <a:ext uri="{FF2B5EF4-FFF2-40B4-BE49-F238E27FC236}">
                  <a16:creationId xmlns:a16="http://schemas.microsoft.com/office/drawing/2014/main" id="{427E0E01-F48A-4FDB-8411-E119CC2311C9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4;p15">
              <a:extLst>
                <a:ext uri="{FF2B5EF4-FFF2-40B4-BE49-F238E27FC236}">
                  <a16:creationId xmlns:a16="http://schemas.microsoft.com/office/drawing/2014/main" id="{F2E90E9B-F2DC-4B52-B8F5-32C72A3FED6A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5;p15">
              <a:extLst>
                <a:ext uri="{FF2B5EF4-FFF2-40B4-BE49-F238E27FC236}">
                  <a16:creationId xmlns:a16="http://schemas.microsoft.com/office/drawing/2014/main" id="{7C902102-FE27-4C40-A0EA-40CC5688059F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6;p15">
              <a:extLst>
                <a:ext uri="{FF2B5EF4-FFF2-40B4-BE49-F238E27FC236}">
                  <a16:creationId xmlns:a16="http://schemas.microsoft.com/office/drawing/2014/main" id="{A72B6A40-1B21-4617-B83D-3039C3034BC6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7;p15">
              <a:extLst>
                <a:ext uri="{FF2B5EF4-FFF2-40B4-BE49-F238E27FC236}">
                  <a16:creationId xmlns:a16="http://schemas.microsoft.com/office/drawing/2014/main" id="{5AC65FA3-F331-44BE-A77C-615BBC163CDE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8;p15">
              <a:extLst>
                <a:ext uri="{FF2B5EF4-FFF2-40B4-BE49-F238E27FC236}">
                  <a16:creationId xmlns:a16="http://schemas.microsoft.com/office/drawing/2014/main" id="{46CDD903-42C9-45CA-8AF0-EABF29C3A593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9;p15">
              <a:extLst>
                <a:ext uri="{FF2B5EF4-FFF2-40B4-BE49-F238E27FC236}">
                  <a16:creationId xmlns:a16="http://schemas.microsoft.com/office/drawing/2014/main" id="{DD341F18-FB50-4F33-90AA-D3B0A1762482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0;p15">
              <a:extLst>
                <a:ext uri="{FF2B5EF4-FFF2-40B4-BE49-F238E27FC236}">
                  <a16:creationId xmlns:a16="http://schemas.microsoft.com/office/drawing/2014/main" id="{5F9E98CF-C639-4C5D-836B-A9EF3F967C2B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1;p15">
              <a:extLst>
                <a:ext uri="{FF2B5EF4-FFF2-40B4-BE49-F238E27FC236}">
                  <a16:creationId xmlns:a16="http://schemas.microsoft.com/office/drawing/2014/main" id="{ADB32371-DE45-4516-9869-E0C41D7BBD13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2;p15">
              <a:extLst>
                <a:ext uri="{FF2B5EF4-FFF2-40B4-BE49-F238E27FC236}">
                  <a16:creationId xmlns:a16="http://schemas.microsoft.com/office/drawing/2014/main" id="{8A074B95-37FE-4D7B-AEDB-A95E7C29F48A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3;p15">
              <a:extLst>
                <a:ext uri="{FF2B5EF4-FFF2-40B4-BE49-F238E27FC236}">
                  <a16:creationId xmlns:a16="http://schemas.microsoft.com/office/drawing/2014/main" id="{E07A7605-6705-4A84-BB32-EDCB6DAD9FD6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4;p15">
              <a:extLst>
                <a:ext uri="{FF2B5EF4-FFF2-40B4-BE49-F238E27FC236}">
                  <a16:creationId xmlns:a16="http://schemas.microsoft.com/office/drawing/2014/main" id="{0CB558D7-B7F4-4596-AEE2-C7EA882C2BDD}"/>
                </a:ext>
              </a:extLst>
            </p:cNvPr>
            <p:cNvGrpSpPr/>
            <p:nvPr/>
          </p:nvGrpSpPr>
          <p:grpSpPr>
            <a:xfrm>
              <a:off x="4102450" y="4446700"/>
              <a:ext cx="1016800" cy="766550"/>
              <a:chOff x="4102450" y="4446700"/>
              <a:chExt cx="1016800" cy="766550"/>
            </a:xfrm>
          </p:grpSpPr>
          <p:sp>
            <p:nvSpPr>
              <p:cNvPr id="125" name="Google Shape;75;p15">
                <a:extLst>
                  <a:ext uri="{FF2B5EF4-FFF2-40B4-BE49-F238E27FC236}">
                    <a16:creationId xmlns:a16="http://schemas.microsoft.com/office/drawing/2014/main" id="{B78017EF-0BB6-4675-9A5A-94AE20B7D703}"/>
                  </a:ext>
                </a:extLst>
              </p:cNvPr>
              <p:cNvSpPr/>
              <p:nvPr/>
            </p:nvSpPr>
            <p:spPr>
              <a:xfrm>
                <a:off x="4102450" y="4900300"/>
                <a:ext cx="273250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0" h="12518" extrusionOk="0">
                    <a:moveTo>
                      <a:pt x="4904" y="1"/>
                    </a:moveTo>
                    <a:cubicBezTo>
                      <a:pt x="4631" y="1"/>
                      <a:pt x="4356" y="30"/>
                      <a:pt x="4084" y="91"/>
                    </a:cubicBezTo>
                    <a:cubicBezTo>
                      <a:pt x="1488" y="675"/>
                      <a:pt x="0" y="3901"/>
                      <a:pt x="762" y="7307"/>
                    </a:cubicBezTo>
                    <a:cubicBezTo>
                      <a:pt x="1444" y="10365"/>
                      <a:pt x="3700" y="12517"/>
                      <a:pt x="6027" y="12517"/>
                    </a:cubicBezTo>
                    <a:cubicBezTo>
                      <a:pt x="6300" y="12517"/>
                      <a:pt x="6574" y="12488"/>
                      <a:pt x="6846" y="12426"/>
                    </a:cubicBezTo>
                    <a:cubicBezTo>
                      <a:pt x="9442" y="11843"/>
                      <a:pt x="10930" y="8616"/>
                      <a:pt x="10168" y="5199"/>
                    </a:cubicBezTo>
                    <a:cubicBezTo>
                      <a:pt x="9486" y="2152"/>
                      <a:pt x="7230" y="1"/>
                      <a:pt x="490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76;p15">
                <a:extLst>
                  <a:ext uri="{FF2B5EF4-FFF2-40B4-BE49-F238E27FC236}">
                    <a16:creationId xmlns:a16="http://schemas.microsoft.com/office/drawing/2014/main" id="{301C64E9-9F0D-4FDB-A21B-BB303FB96F2C}"/>
                  </a:ext>
                </a:extLst>
              </p:cNvPr>
              <p:cNvSpPr/>
              <p:nvPr/>
            </p:nvSpPr>
            <p:spPr>
              <a:xfrm>
                <a:off x="4631075" y="4781825"/>
                <a:ext cx="273275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2518" extrusionOk="0">
                    <a:moveTo>
                      <a:pt x="4904" y="1"/>
                    </a:moveTo>
                    <a:cubicBezTo>
                      <a:pt x="4631" y="1"/>
                      <a:pt x="4357" y="31"/>
                      <a:pt x="4084" y="92"/>
                    </a:cubicBezTo>
                    <a:cubicBezTo>
                      <a:pt x="1489" y="675"/>
                      <a:pt x="1" y="3902"/>
                      <a:pt x="763" y="7307"/>
                    </a:cubicBezTo>
                    <a:cubicBezTo>
                      <a:pt x="1445" y="10356"/>
                      <a:pt x="3702" y="12517"/>
                      <a:pt x="6030" y="12517"/>
                    </a:cubicBezTo>
                    <a:cubicBezTo>
                      <a:pt x="6302" y="12517"/>
                      <a:pt x="6575" y="12488"/>
                      <a:pt x="6847" y="12427"/>
                    </a:cubicBezTo>
                    <a:cubicBezTo>
                      <a:pt x="9442" y="11843"/>
                      <a:pt x="10930" y="8605"/>
                      <a:pt x="10168" y="5200"/>
                    </a:cubicBezTo>
                    <a:cubicBezTo>
                      <a:pt x="9487" y="2152"/>
                      <a:pt x="7231" y="1"/>
                      <a:pt x="490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78;p15">
                <a:extLst>
                  <a:ext uri="{FF2B5EF4-FFF2-40B4-BE49-F238E27FC236}">
                    <a16:creationId xmlns:a16="http://schemas.microsoft.com/office/drawing/2014/main" id="{5CB2AAB1-F708-4C78-A2B3-9DE52F6C94C9}"/>
                  </a:ext>
                </a:extLst>
              </p:cNvPr>
              <p:cNvSpPr/>
              <p:nvPr/>
            </p:nvSpPr>
            <p:spPr>
              <a:xfrm>
                <a:off x="4854325" y="4478900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089" y="0"/>
                    </a:moveTo>
                    <a:cubicBezTo>
                      <a:pt x="3861" y="0"/>
                      <a:pt x="3633" y="25"/>
                      <a:pt x="3405" y="76"/>
                    </a:cubicBezTo>
                    <a:cubicBezTo>
                      <a:pt x="1238" y="565"/>
                      <a:pt x="0" y="3267"/>
                      <a:pt x="643" y="6101"/>
                    </a:cubicBezTo>
                    <a:cubicBezTo>
                      <a:pt x="1208" y="8647"/>
                      <a:pt x="3087" y="10440"/>
                      <a:pt x="5029" y="10440"/>
                    </a:cubicBezTo>
                    <a:cubicBezTo>
                      <a:pt x="5257" y="10440"/>
                      <a:pt x="5487" y="10415"/>
                      <a:pt x="5715" y="10363"/>
                    </a:cubicBezTo>
                    <a:cubicBezTo>
                      <a:pt x="7882" y="9887"/>
                      <a:pt x="9132" y="7184"/>
                      <a:pt x="8489" y="4339"/>
                    </a:cubicBezTo>
                    <a:cubicBezTo>
                      <a:pt x="7925" y="1802"/>
                      <a:pt x="6034" y="0"/>
                      <a:pt x="408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79;p15">
                <a:extLst>
                  <a:ext uri="{FF2B5EF4-FFF2-40B4-BE49-F238E27FC236}">
                    <a16:creationId xmlns:a16="http://schemas.microsoft.com/office/drawing/2014/main" id="{79A37B2C-0871-49D7-94CA-2DF6DD7E78D0}"/>
                  </a:ext>
                </a:extLst>
              </p:cNvPr>
              <p:cNvSpPr/>
              <p:nvPr/>
            </p:nvSpPr>
            <p:spPr>
              <a:xfrm>
                <a:off x="4976650" y="5018350"/>
                <a:ext cx="14260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524" extrusionOk="0">
                    <a:moveTo>
                      <a:pt x="2564" y="0"/>
                    </a:moveTo>
                    <a:cubicBezTo>
                      <a:pt x="2420" y="0"/>
                      <a:pt x="2276" y="16"/>
                      <a:pt x="2132" y="49"/>
                    </a:cubicBezTo>
                    <a:cubicBezTo>
                      <a:pt x="775" y="346"/>
                      <a:pt x="1" y="2037"/>
                      <a:pt x="406" y="3811"/>
                    </a:cubicBezTo>
                    <a:cubicBezTo>
                      <a:pt x="758" y="5402"/>
                      <a:pt x="1934" y="6524"/>
                      <a:pt x="3151" y="6524"/>
                    </a:cubicBezTo>
                    <a:cubicBezTo>
                      <a:pt x="3292" y="6524"/>
                      <a:pt x="3432" y="6509"/>
                      <a:pt x="3573" y="6478"/>
                    </a:cubicBezTo>
                    <a:cubicBezTo>
                      <a:pt x="4930" y="6168"/>
                      <a:pt x="5704" y="4490"/>
                      <a:pt x="5299" y="2716"/>
                    </a:cubicBezTo>
                    <a:cubicBezTo>
                      <a:pt x="4948" y="1129"/>
                      <a:pt x="3778" y="0"/>
                      <a:pt x="256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0;p15">
                <a:extLst>
                  <a:ext uri="{FF2B5EF4-FFF2-40B4-BE49-F238E27FC236}">
                    <a16:creationId xmlns:a16="http://schemas.microsoft.com/office/drawing/2014/main" id="{B1C0FEE3-F40C-4C01-B8C5-12CBC7D4425E}"/>
                  </a:ext>
                </a:extLst>
              </p:cNvPr>
              <p:cNvSpPr/>
              <p:nvPr/>
            </p:nvSpPr>
            <p:spPr>
              <a:xfrm>
                <a:off x="4256325" y="4446700"/>
                <a:ext cx="381025" cy="436125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17445" extrusionOk="0">
                    <a:moveTo>
                      <a:pt x="6829" y="1"/>
                    </a:moveTo>
                    <a:cubicBezTo>
                      <a:pt x="6450" y="1"/>
                      <a:pt x="6070" y="41"/>
                      <a:pt x="5692" y="126"/>
                    </a:cubicBezTo>
                    <a:cubicBezTo>
                      <a:pt x="2072" y="936"/>
                      <a:pt x="1" y="5448"/>
                      <a:pt x="1060" y="10199"/>
                    </a:cubicBezTo>
                    <a:cubicBezTo>
                      <a:pt x="2020" y="14442"/>
                      <a:pt x="5166" y="17444"/>
                      <a:pt x="8412" y="17444"/>
                    </a:cubicBezTo>
                    <a:cubicBezTo>
                      <a:pt x="8791" y="17444"/>
                      <a:pt x="9171" y="17403"/>
                      <a:pt x="9549" y="17319"/>
                    </a:cubicBezTo>
                    <a:cubicBezTo>
                      <a:pt x="13169" y="16509"/>
                      <a:pt x="15241" y="11997"/>
                      <a:pt x="14181" y="7258"/>
                    </a:cubicBezTo>
                    <a:cubicBezTo>
                      <a:pt x="13221" y="3004"/>
                      <a:pt x="10075" y="1"/>
                      <a:pt x="68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3767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A1D009ED-8B98-4D33-93FA-82D49781F7C1}"/>
              </a:ext>
            </a:extLst>
          </p:cNvPr>
          <p:cNvSpPr/>
          <p:nvPr/>
        </p:nvSpPr>
        <p:spPr>
          <a:xfrm>
            <a:off x="0" y="0"/>
            <a:ext cx="12192000" cy="6929120"/>
          </a:xfrm>
          <a:custGeom>
            <a:avLst/>
            <a:gdLst>
              <a:gd name="connsiteX0" fmla="*/ 2448082 w 12192000"/>
              <a:gd name="connsiteY0" fmla="*/ 0 h 6853881"/>
              <a:gd name="connsiteX1" fmla="*/ 9432400 w 12192000"/>
              <a:gd name="connsiteY1" fmla="*/ 0 h 6853881"/>
              <a:gd name="connsiteX2" fmla="*/ 9510430 w 12192000"/>
              <a:gd name="connsiteY2" fmla="*/ 76408 h 6853881"/>
              <a:gd name="connsiteX3" fmla="*/ 9616440 w 12192000"/>
              <a:gd name="connsiteY3" fmla="*/ 167640 h 6853881"/>
              <a:gd name="connsiteX4" fmla="*/ 10287000 w 12192000"/>
              <a:gd name="connsiteY4" fmla="*/ 426720 h 6853881"/>
              <a:gd name="connsiteX5" fmla="*/ 10774680 w 12192000"/>
              <a:gd name="connsiteY5" fmla="*/ 1813560 h 6853881"/>
              <a:gd name="connsiteX6" fmla="*/ 11765280 w 12192000"/>
              <a:gd name="connsiteY6" fmla="*/ 1783080 h 6853881"/>
              <a:gd name="connsiteX7" fmla="*/ 12096125 w 12192000"/>
              <a:gd name="connsiteY7" fmla="*/ 1976319 h 6853881"/>
              <a:gd name="connsiteX8" fmla="*/ 12192000 w 12192000"/>
              <a:gd name="connsiteY8" fmla="*/ 2057004 h 6853881"/>
              <a:gd name="connsiteX9" fmla="*/ 12192000 w 12192000"/>
              <a:gd name="connsiteY9" fmla="*/ 6853881 h 6853881"/>
              <a:gd name="connsiteX10" fmla="*/ 0 w 12192000"/>
              <a:gd name="connsiteY10" fmla="*/ 6853881 h 6853881"/>
              <a:gd name="connsiteX11" fmla="*/ 0 w 12192000"/>
              <a:gd name="connsiteY11" fmla="*/ 874169 h 6853881"/>
              <a:gd name="connsiteX12" fmla="*/ 40839 w 12192000"/>
              <a:gd name="connsiteY12" fmla="*/ 851892 h 6853881"/>
              <a:gd name="connsiteX13" fmla="*/ 182880 w 12192000"/>
              <a:gd name="connsiteY13" fmla="*/ 807720 h 6853881"/>
              <a:gd name="connsiteX14" fmla="*/ 868680 w 12192000"/>
              <a:gd name="connsiteY14" fmla="*/ 960120 h 6853881"/>
              <a:gd name="connsiteX15" fmla="*/ 1478280 w 12192000"/>
              <a:gd name="connsiteY15" fmla="*/ 365760 h 6853881"/>
              <a:gd name="connsiteX16" fmla="*/ 2301240 w 12192000"/>
              <a:gd name="connsiteY16" fmla="*/ 335280 h 6853881"/>
              <a:gd name="connsiteX17" fmla="*/ 2441035 w 12192000"/>
              <a:gd name="connsiteY17" fmla="*/ 34841 h 685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3881">
                <a:moveTo>
                  <a:pt x="2448082" y="0"/>
                </a:moveTo>
                <a:lnTo>
                  <a:pt x="9432400" y="0"/>
                </a:lnTo>
                <a:lnTo>
                  <a:pt x="9510430" y="76408"/>
                </a:lnTo>
                <a:cubicBezTo>
                  <a:pt x="9548376" y="111641"/>
                  <a:pt x="9584055" y="142558"/>
                  <a:pt x="9616440" y="167640"/>
                </a:cubicBezTo>
                <a:cubicBezTo>
                  <a:pt x="9875520" y="368300"/>
                  <a:pt x="10093960" y="152400"/>
                  <a:pt x="10287000" y="426720"/>
                </a:cubicBezTo>
                <a:cubicBezTo>
                  <a:pt x="10480040" y="701040"/>
                  <a:pt x="10528300" y="1587500"/>
                  <a:pt x="10774680" y="1813560"/>
                </a:cubicBezTo>
                <a:cubicBezTo>
                  <a:pt x="11021060" y="2039620"/>
                  <a:pt x="11460480" y="1671320"/>
                  <a:pt x="11765280" y="1783080"/>
                </a:cubicBezTo>
                <a:cubicBezTo>
                  <a:pt x="11879580" y="1824990"/>
                  <a:pt x="11989594" y="1892618"/>
                  <a:pt x="12096125" y="1976319"/>
                </a:cubicBezTo>
                <a:lnTo>
                  <a:pt x="12192000" y="2057004"/>
                </a:lnTo>
                <a:lnTo>
                  <a:pt x="12192000" y="6853881"/>
                </a:lnTo>
                <a:lnTo>
                  <a:pt x="0" y="6853881"/>
                </a:lnTo>
                <a:lnTo>
                  <a:pt x="0" y="874169"/>
                </a:lnTo>
                <a:lnTo>
                  <a:pt x="40839" y="851892"/>
                </a:lnTo>
                <a:cubicBezTo>
                  <a:pt x="83503" y="831850"/>
                  <a:pt x="128905" y="817245"/>
                  <a:pt x="182880" y="807720"/>
                </a:cubicBezTo>
                <a:cubicBezTo>
                  <a:pt x="398780" y="769620"/>
                  <a:pt x="652780" y="1033780"/>
                  <a:pt x="868680" y="960120"/>
                </a:cubicBezTo>
                <a:cubicBezTo>
                  <a:pt x="1084580" y="886460"/>
                  <a:pt x="1239520" y="469900"/>
                  <a:pt x="1478280" y="365760"/>
                </a:cubicBezTo>
                <a:cubicBezTo>
                  <a:pt x="1717040" y="261620"/>
                  <a:pt x="2120900" y="487680"/>
                  <a:pt x="2301240" y="335280"/>
                </a:cubicBezTo>
                <a:cubicBezTo>
                  <a:pt x="2368868" y="278130"/>
                  <a:pt x="2410778" y="164187"/>
                  <a:pt x="2441035" y="34841"/>
                </a:cubicBezTo>
                <a:close/>
              </a:path>
            </a:pathLst>
          </a:custGeom>
          <a:solidFill>
            <a:srgbClr val="418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9" name="Google Shape;60;p15">
            <a:extLst>
              <a:ext uri="{FF2B5EF4-FFF2-40B4-BE49-F238E27FC236}">
                <a16:creationId xmlns:a16="http://schemas.microsoft.com/office/drawing/2014/main" id="{B492E37C-EC3A-4230-B91C-B8211EB11FC8}"/>
              </a:ext>
            </a:extLst>
          </p:cNvPr>
          <p:cNvGrpSpPr/>
          <p:nvPr/>
        </p:nvGrpSpPr>
        <p:grpSpPr>
          <a:xfrm>
            <a:off x="8735726" y="748590"/>
            <a:ext cx="204031" cy="20740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0" name="Google Shape;61;p15">
              <a:extLst>
                <a:ext uri="{FF2B5EF4-FFF2-40B4-BE49-F238E27FC236}">
                  <a16:creationId xmlns:a16="http://schemas.microsoft.com/office/drawing/2014/main" id="{F5B3A138-9AB1-4FEB-902C-83828E246B61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62;p15">
              <a:extLst>
                <a:ext uri="{FF2B5EF4-FFF2-40B4-BE49-F238E27FC236}">
                  <a16:creationId xmlns:a16="http://schemas.microsoft.com/office/drawing/2014/main" id="{229AA67F-5396-475D-A5F2-6B472F05D0D2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3;p15">
              <a:extLst>
                <a:ext uri="{FF2B5EF4-FFF2-40B4-BE49-F238E27FC236}">
                  <a16:creationId xmlns:a16="http://schemas.microsoft.com/office/drawing/2014/main" id="{8C52BABF-39E0-406E-B657-930B9CB15263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4;p15">
              <a:extLst>
                <a:ext uri="{FF2B5EF4-FFF2-40B4-BE49-F238E27FC236}">
                  <a16:creationId xmlns:a16="http://schemas.microsoft.com/office/drawing/2014/main" id="{77E93BFE-0E3B-4F0C-9F57-AA90149FC9C4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5;p15">
              <a:extLst>
                <a:ext uri="{FF2B5EF4-FFF2-40B4-BE49-F238E27FC236}">
                  <a16:creationId xmlns:a16="http://schemas.microsoft.com/office/drawing/2014/main" id="{9D7072A4-AD3F-4F4C-B8A9-AD0823B7E91B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6;p15">
              <a:extLst>
                <a:ext uri="{FF2B5EF4-FFF2-40B4-BE49-F238E27FC236}">
                  <a16:creationId xmlns:a16="http://schemas.microsoft.com/office/drawing/2014/main" id="{5257D794-D566-4263-AAB0-73755C4CA6A6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7;p15">
              <a:extLst>
                <a:ext uri="{FF2B5EF4-FFF2-40B4-BE49-F238E27FC236}">
                  <a16:creationId xmlns:a16="http://schemas.microsoft.com/office/drawing/2014/main" id="{C3A01F09-3634-41BB-BC9D-A023EC020706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8;p15">
              <a:extLst>
                <a:ext uri="{FF2B5EF4-FFF2-40B4-BE49-F238E27FC236}">
                  <a16:creationId xmlns:a16="http://schemas.microsoft.com/office/drawing/2014/main" id="{17E40FD1-0554-4AC1-823A-EED731B0E09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9;p15">
              <a:extLst>
                <a:ext uri="{FF2B5EF4-FFF2-40B4-BE49-F238E27FC236}">
                  <a16:creationId xmlns:a16="http://schemas.microsoft.com/office/drawing/2014/main" id="{AE23A083-9ABC-41CB-9621-020788F8E46D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0;p15">
              <a:extLst>
                <a:ext uri="{FF2B5EF4-FFF2-40B4-BE49-F238E27FC236}">
                  <a16:creationId xmlns:a16="http://schemas.microsoft.com/office/drawing/2014/main" id="{2AEBB6DF-A14A-4A6F-9C8A-C7A801E56463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1;p15">
              <a:extLst>
                <a:ext uri="{FF2B5EF4-FFF2-40B4-BE49-F238E27FC236}">
                  <a16:creationId xmlns:a16="http://schemas.microsoft.com/office/drawing/2014/main" id="{43929F73-F0DB-45E4-A0D5-F7B6643EE08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2;p15">
              <a:extLst>
                <a:ext uri="{FF2B5EF4-FFF2-40B4-BE49-F238E27FC236}">
                  <a16:creationId xmlns:a16="http://schemas.microsoft.com/office/drawing/2014/main" id="{07905434-1C6E-4E32-A183-BC340138C77D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3;p15">
              <a:extLst>
                <a:ext uri="{FF2B5EF4-FFF2-40B4-BE49-F238E27FC236}">
                  <a16:creationId xmlns:a16="http://schemas.microsoft.com/office/drawing/2014/main" id="{EF21CF76-060A-4EC8-A498-C7D14E500ED8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60;p15">
            <a:extLst>
              <a:ext uri="{FF2B5EF4-FFF2-40B4-BE49-F238E27FC236}">
                <a16:creationId xmlns:a16="http://schemas.microsoft.com/office/drawing/2014/main" id="{29B106D2-821B-4CAD-AED3-6BC4E317B68A}"/>
              </a:ext>
            </a:extLst>
          </p:cNvPr>
          <p:cNvGrpSpPr/>
          <p:nvPr/>
        </p:nvGrpSpPr>
        <p:grpSpPr>
          <a:xfrm>
            <a:off x="1764447" y="1029945"/>
            <a:ext cx="298782" cy="30372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24" name="Google Shape;61;p15">
              <a:extLst>
                <a:ext uri="{FF2B5EF4-FFF2-40B4-BE49-F238E27FC236}">
                  <a16:creationId xmlns:a16="http://schemas.microsoft.com/office/drawing/2014/main" id="{5196FE12-3873-4F38-8B89-0AA40958ED38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62;p15">
              <a:extLst>
                <a:ext uri="{FF2B5EF4-FFF2-40B4-BE49-F238E27FC236}">
                  <a16:creationId xmlns:a16="http://schemas.microsoft.com/office/drawing/2014/main" id="{5F08D438-B24C-4DAD-9F8F-E871BAF4C98A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;p15">
              <a:extLst>
                <a:ext uri="{FF2B5EF4-FFF2-40B4-BE49-F238E27FC236}">
                  <a16:creationId xmlns:a16="http://schemas.microsoft.com/office/drawing/2014/main" id="{68C4BBB4-BE6D-45B7-9524-2FD668C2D0D0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;p15">
              <a:extLst>
                <a:ext uri="{FF2B5EF4-FFF2-40B4-BE49-F238E27FC236}">
                  <a16:creationId xmlns:a16="http://schemas.microsoft.com/office/drawing/2014/main" id="{1E99703F-C5FF-4103-9A2F-B7F95C063E38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5;p15">
              <a:extLst>
                <a:ext uri="{FF2B5EF4-FFF2-40B4-BE49-F238E27FC236}">
                  <a16:creationId xmlns:a16="http://schemas.microsoft.com/office/drawing/2014/main" id="{D1DA3137-A1FC-43CF-9A0D-F9EF3DCFCA09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6;p15">
              <a:extLst>
                <a:ext uri="{FF2B5EF4-FFF2-40B4-BE49-F238E27FC236}">
                  <a16:creationId xmlns:a16="http://schemas.microsoft.com/office/drawing/2014/main" id="{97DCD53E-936A-4357-81F4-C2C78814CA80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7;p15">
              <a:extLst>
                <a:ext uri="{FF2B5EF4-FFF2-40B4-BE49-F238E27FC236}">
                  <a16:creationId xmlns:a16="http://schemas.microsoft.com/office/drawing/2014/main" id="{D4BEC7F8-AF04-450C-8744-B0F4D3C3FF9E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8;p15">
              <a:extLst>
                <a:ext uri="{FF2B5EF4-FFF2-40B4-BE49-F238E27FC236}">
                  <a16:creationId xmlns:a16="http://schemas.microsoft.com/office/drawing/2014/main" id="{FC84A065-81A9-410F-A207-052BBAADB842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9;p15">
              <a:extLst>
                <a:ext uri="{FF2B5EF4-FFF2-40B4-BE49-F238E27FC236}">
                  <a16:creationId xmlns:a16="http://schemas.microsoft.com/office/drawing/2014/main" id="{C31FD377-E427-472B-B452-DF2F39CA7053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0;p15">
              <a:extLst>
                <a:ext uri="{FF2B5EF4-FFF2-40B4-BE49-F238E27FC236}">
                  <a16:creationId xmlns:a16="http://schemas.microsoft.com/office/drawing/2014/main" id="{6D495B57-9334-40A5-B96D-B60CB9228358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1;p15">
              <a:extLst>
                <a:ext uri="{FF2B5EF4-FFF2-40B4-BE49-F238E27FC236}">
                  <a16:creationId xmlns:a16="http://schemas.microsoft.com/office/drawing/2014/main" id="{899C0E9C-2CE2-44A6-AF68-403F73CA4FD2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2;p15">
              <a:extLst>
                <a:ext uri="{FF2B5EF4-FFF2-40B4-BE49-F238E27FC236}">
                  <a16:creationId xmlns:a16="http://schemas.microsoft.com/office/drawing/2014/main" id="{D7C4E078-6368-405C-A651-FBF7FDCD6046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3;p15">
              <a:extLst>
                <a:ext uri="{FF2B5EF4-FFF2-40B4-BE49-F238E27FC236}">
                  <a16:creationId xmlns:a16="http://schemas.microsoft.com/office/drawing/2014/main" id="{6A659C62-DA7B-4312-B718-B26D662EEDC9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60;p15">
            <a:extLst>
              <a:ext uri="{FF2B5EF4-FFF2-40B4-BE49-F238E27FC236}">
                <a16:creationId xmlns:a16="http://schemas.microsoft.com/office/drawing/2014/main" id="{419A07BD-18FB-47CE-B784-6E41640BF8DB}"/>
              </a:ext>
            </a:extLst>
          </p:cNvPr>
          <p:cNvGrpSpPr/>
          <p:nvPr/>
        </p:nvGrpSpPr>
        <p:grpSpPr>
          <a:xfrm>
            <a:off x="11283585" y="444871"/>
            <a:ext cx="298782" cy="30372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38" name="Google Shape;61;p15">
              <a:extLst>
                <a:ext uri="{FF2B5EF4-FFF2-40B4-BE49-F238E27FC236}">
                  <a16:creationId xmlns:a16="http://schemas.microsoft.com/office/drawing/2014/main" id="{54B0FC47-DB54-433F-9504-31D178BB0676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62;p15">
              <a:extLst>
                <a:ext uri="{FF2B5EF4-FFF2-40B4-BE49-F238E27FC236}">
                  <a16:creationId xmlns:a16="http://schemas.microsoft.com/office/drawing/2014/main" id="{6D4E939A-D58F-4797-AC7B-3E1FF59CB42C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;p15">
              <a:extLst>
                <a:ext uri="{FF2B5EF4-FFF2-40B4-BE49-F238E27FC236}">
                  <a16:creationId xmlns:a16="http://schemas.microsoft.com/office/drawing/2014/main" id="{D0D99711-86C8-43DD-B257-AF94B012DB3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4;p15">
              <a:extLst>
                <a:ext uri="{FF2B5EF4-FFF2-40B4-BE49-F238E27FC236}">
                  <a16:creationId xmlns:a16="http://schemas.microsoft.com/office/drawing/2014/main" id="{743AA034-A358-40C4-BDBE-E800A930C80F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5;p15">
              <a:extLst>
                <a:ext uri="{FF2B5EF4-FFF2-40B4-BE49-F238E27FC236}">
                  <a16:creationId xmlns:a16="http://schemas.microsoft.com/office/drawing/2014/main" id="{79F0DF59-37B6-4E92-B46B-FD2A48B3EB08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;p15">
              <a:extLst>
                <a:ext uri="{FF2B5EF4-FFF2-40B4-BE49-F238E27FC236}">
                  <a16:creationId xmlns:a16="http://schemas.microsoft.com/office/drawing/2014/main" id="{6E80B069-3C29-41FB-BF51-433D02E5717A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7;p15">
              <a:extLst>
                <a:ext uri="{FF2B5EF4-FFF2-40B4-BE49-F238E27FC236}">
                  <a16:creationId xmlns:a16="http://schemas.microsoft.com/office/drawing/2014/main" id="{B48BF7D7-4F0F-4374-9FAD-3F220051A009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8;p15">
              <a:extLst>
                <a:ext uri="{FF2B5EF4-FFF2-40B4-BE49-F238E27FC236}">
                  <a16:creationId xmlns:a16="http://schemas.microsoft.com/office/drawing/2014/main" id="{342EFC7C-3C7D-4843-B007-2DAE7F760FC5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9;p15">
              <a:extLst>
                <a:ext uri="{FF2B5EF4-FFF2-40B4-BE49-F238E27FC236}">
                  <a16:creationId xmlns:a16="http://schemas.microsoft.com/office/drawing/2014/main" id="{BF6DEB25-3C4B-4542-A735-B4CD80317C47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0;p15">
              <a:extLst>
                <a:ext uri="{FF2B5EF4-FFF2-40B4-BE49-F238E27FC236}">
                  <a16:creationId xmlns:a16="http://schemas.microsoft.com/office/drawing/2014/main" id="{F8E9646A-F6E3-4ED2-881A-92CF80A57830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1;p15">
              <a:extLst>
                <a:ext uri="{FF2B5EF4-FFF2-40B4-BE49-F238E27FC236}">
                  <a16:creationId xmlns:a16="http://schemas.microsoft.com/office/drawing/2014/main" id="{B3B7DB23-D8AF-4F43-BCA9-3EEEEA6C4E9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2;p15">
              <a:extLst>
                <a:ext uri="{FF2B5EF4-FFF2-40B4-BE49-F238E27FC236}">
                  <a16:creationId xmlns:a16="http://schemas.microsoft.com/office/drawing/2014/main" id="{717B5167-0EB8-4FCF-95D2-170D4C7B855C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3;p15">
              <a:extLst>
                <a:ext uri="{FF2B5EF4-FFF2-40B4-BE49-F238E27FC236}">
                  <a16:creationId xmlns:a16="http://schemas.microsoft.com/office/drawing/2014/main" id="{48653733-60B7-45F4-B8A3-AB4203EF0C53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1" name="Google Shape;1942;p31">
            <a:extLst>
              <a:ext uri="{FF2B5EF4-FFF2-40B4-BE49-F238E27FC236}">
                <a16:creationId xmlns:a16="http://schemas.microsoft.com/office/drawing/2014/main" id="{D3DAC144-2BDE-490A-9615-6EA86A4D11A0}"/>
              </a:ext>
            </a:extLst>
          </p:cNvPr>
          <p:cNvCxnSpPr>
            <a:cxnSpLocks/>
          </p:cNvCxnSpPr>
          <p:nvPr/>
        </p:nvCxnSpPr>
        <p:spPr>
          <a:xfrm>
            <a:off x="270693" y="4465591"/>
            <a:ext cx="11446682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3" name="Google Shape;1989;p31">
            <a:extLst>
              <a:ext uri="{FF2B5EF4-FFF2-40B4-BE49-F238E27FC236}">
                <a16:creationId xmlns:a16="http://schemas.microsoft.com/office/drawing/2014/main" id="{C88F3415-8275-4B98-9432-6ACE46B43EE8}"/>
              </a:ext>
            </a:extLst>
          </p:cNvPr>
          <p:cNvGrpSpPr/>
          <p:nvPr/>
        </p:nvGrpSpPr>
        <p:grpSpPr>
          <a:xfrm>
            <a:off x="998332" y="1724104"/>
            <a:ext cx="2159155" cy="2845612"/>
            <a:chOff x="1382138" y="1269250"/>
            <a:chExt cx="1632600" cy="2151650"/>
          </a:xfrm>
        </p:grpSpPr>
        <p:sp>
          <p:nvSpPr>
            <p:cNvPr id="117" name="Google Shape;1990;p31">
              <a:extLst>
                <a:ext uri="{FF2B5EF4-FFF2-40B4-BE49-F238E27FC236}">
                  <a16:creationId xmlns:a16="http://schemas.microsoft.com/office/drawing/2014/main" id="{0C001929-9851-42EF-8707-B70BDC6C8A9C}"/>
                </a:ext>
              </a:extLst>
            </p:cNvPr>
            <p:cNvSpPr/>
            <p:nvPr/>
          </p:nvSpPr>
          <p:spPr>
            <a:xfrm>
              <a:off x="1382138" y="1269250"/>
              <a:ext cx="1632600" cy="1632600"/>
            </a:xfrm>
            <a:prstGeom prst="ellipse">
              <a:avLst/>
            </a:prstGeom>
            <a:noFill/>
            <a:ln w="19050" cap="flat" cmpd="sng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8" name="Google Shape;1991;p31">
              <a:extLst>
                <a:ext uri="{FF2B5EF4-FFF2-40B4-BE49-F238E27FC236}">
                  <a16:creationId xmlns:a16="http://schemas.microsoft.com/office/drawing/2014/main" id="{C956DC78-5059-4160-8D86-3EE4958B0AE5}"/>
                </a:ext>
              </a:extLst>
            </p:cNvPr>
            <p:cNvCxnSpPr>
              <a:stCxn id="117" idx="4"/>
              <a:endCxn id="119" idx="0"/>
            </p:cNvCxnSpPr>
            <p:nvPr/>
          </p:nvCxnSpPr>
          <p:spPr>
            <a:xfrm>
              <a:off x="2198438" y="2901850"/>
              <a:ext cx="0" cy="308700"/>
            </a:xfrm>
            <a:prstGeom prst="straightConnector1">
              <a:avLst/>
            </a:prstGeom>
            <a:noFill/>
            <a:ln w="19050" cap="flat" cmpd="sng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19" name="Google Shape;1992;p31">
              <a:extLst>
                <a:ext uri="{FF2B5EF4-FFF2-40B4-BE49-F238E27FC236}">
                  <a16:creationId xmlns:a16="http://schemas.microsoft.com/office/drawing/2014/main" id="{345DF108-F0B1-4D6F-A9E8-1ADA0C60CB4C}"/>
                </a:ext>
              </a:extLst>
            </p:cNvPr>
            <p:cNvSpPr/>
            <p:nvPr/>
          </p:nvSpPr>
          <p:spPr>
            <a:xfrm>
              <a:off x="2093275" y="3210600"/>
              <a:ext cx="210300" cy="210300"/>
            </a:xfrm>
            <a:prstGeom prst="ellipse">
              <a:avLst/>
            </a:prstGeom>
            <a:solidFill>
              <a:srgbClr val="7DAFCF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18C18E7C-FF3D-4027-BC6E-E2818F9156E6}"/>
              </a:ext>
            </a:extLst>
          </p:cNvPr>
          <p:cNvSpPr txBox="1"/>
          <p:nvPr/>
        </p:nvSpPr>
        <p:spPr>
          <a:xfrm>
            <a:off x="966425" y="5161483"/>
            <a:ext cx="2036838" cy="916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1400" b="1" dirty="0">
                <a:solidFill>
                  <a:srgbClr val="D3E7F8"/>
                </a:solidFill>
              </a:rPr>
              <a:t>هذا النص هو مثال لنص يمكن أن يستبدل في نفس المساحة</a:t>
            </a:r>
            <a:endParaRPr lang="ar-SA" sz="1400" b="1" dirty="0">
              <a:solidFill>
                <a:srgbClr val="D3E7F8"/>
              </a:solidFill>
            </a:endParaRP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4825819E-9F4E-4D19-BF79-B856F9804430}"/>
              </a:ext>
            </a:extLst>
          </p:cNvPr>
          <p:cNvSpPr txBox="1"/>
          <p:nvPr/>
        </p:nvSpPr>
        <p:spPr>
          <a:xfrm>
            <a:off x="1305569" y="4699818"/>
            <a:ext cx="140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chemeClr val="bg1"/>
                </a:solidFill>
              </a:rPr>
              <a:t>العنوان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418F3D1A-E37C-4AEB-B452-8BE1B335181E}"/>
              </a:ext>
            </a:extLst>
          </p:cNvPr>
          <p:cNvSpPr txBox="1"/>
          <p:nvPr/>
        </p:nvSpPr>
        <p:spPr>
          <a:xfrm>
            <a:off x="3628358" y="5161483"/>
            <a:ext cx="2036838" cy="916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1400" b="1" dirty="0">
                <a:solidFill>
                  <a:srgbClr val="D3E7F8"/>
                </a:solidFill>
              </a:rPr>
              <a:t>هذا النص هو مثال لنص يمكن أن يستبدل في نفس المساحة</a:t>
            </a:r>
            <a:endParaRPr lang="ar-SA" sz="1400" b="1" dirty="0">
              <a:solidFill>
                <a:srgbClr val="D3E7F8"/>
              </a:solidFill>
            </a:endParaRPr>
          </a:p>
        </p:txBody>
      </p: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9B7B2C12-38F3-4B43-A333-1D41C22191E5}"/>
              </a:ext>
            </a:extLst>
          </p:cNvPr>
          <p:cNvSpPr txBox="1"/>
          <p:nvPr/>
        </p:nvSpPr>
        <p:spPr>
          <a:xfrm>
            <a:off x="3967502" y="4699818"/>
            <a:ext cx="140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chemeClr val="bg1"/>
                </a:solidFill>
              </a:rPr>
              <a:t>العنوان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8FB99B7A-41C5-42E9-A2FF-0CA275699A2A}"/>
              </a:ext>
            </a:extLst>
          </p:cNvPr>
          <p:cNvSpPr txBox="1"/>
          <p:nvPr/>
        </p:nvSpPr>
        <p:spPr>
          <a:xfrm>
            <a:off x="6226225" y="5161483"/>
            <a:ext cx="2036838" cy="916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1400" b="1" dirty="0">
                <a:solidFill>
                  <a:srgbClr val="D3E7F8"/>
                </a:solidFill>
              </a:rPr>
              <a:t>هذا النص هو مثال لنص يمكن أن يستبدل في نفس المساحة</a:t>
            </a:r>
            <a:endParaRPr lang="ar-SA" sz="1400" b="1" dirty="0">
              <a:solidFill>
                <a:srgbClr val="D3E7F8"/>
              </a:solidFill>
            </a:endParaRPr>
          </a:p>
        </p:txBody>
      </p: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03254BA7-BB3C-426E-965B-44F35B759F83}"/>
              </a:ext>
            </a:extLst>
          </p:cNvPr>
          <p:cNvSpPr txBox="1"/>
          <p:nvPr/>
        </p:nvSpPr>
        <p:spPr>
          <a:xfrm>
            <a:off x="6565369" y="4699818"/>
            <a:ext cx="140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chemeClr val="bg1"/>
                </a:solidFill>
              </a:rPr>
              <a:t>العنوان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D7C4F40E-14C3-41C6-873B-E010B87100BD}"/>
              </a:ext>
            </a:extLst>
          </p:cNvPr>
          <p:cNvSpPr txBox="1"/>
          <p:nvPr/>
        </p:nvSpPr>
        <p:spPr>
          <a:xfrm>
            <a:off x="8793741" y="5161483"/>
            <a:ext cx="2036838" cy="916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1400" b="1" dirty="0">
                <a:solidFill>
                  <a:srgbClr val="D3E7F8"/>
                </a:solidFill>
              </a:rPr>
              <a:t>هذا النص هو مثال لنص يمكن أن يستبدل في نفس المساحة</a:t>
            </a:r>
            <a:endParaRPr lang="ar-SA" sz="1400" b="1" dirty="0">
              <a:solidFill>
                <a:srgbClr val="D3E7F8"/>
              </a:solidFill>
            </a:endParaRPr>
          </a:p>
        </p:txBody>
      </p: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F3FB9EC0-F7DB-43B3-8090-3B14B2CA3DB4}"/>
              </a:ext>
            </a:extLst>
          </p:cNvPr>
          <p:cNvSpPr txBox="1"/>
          <p:nvPr/>
        </p:nvSpPr>
        <p:spPr>
          <a:xfrm>
            <a:off x="9132885" y="4699818"/>
            <a:ext cx="140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chemeClr val="bg1"/>
                </a:solidFill>
              </a:rPr>
              <a:t>العنوان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40" name="مجموعة 139">
            <a:extLst>
              <a:ext uri="{FF2B5EF4-FFF2-40B4-BE49-F238E27FC236}">
                <a16:creationId xmlns:a16="http://schemas.microsoft.com/office/drawing/2014/main" id="{3C158548-C96F-46ED-BE78-5437AB0B5ABC}"/>
              </a:ext>
            </a:extLst>
          </p:cNvPr>
          <p:cNvGrpSpPr/>
          <p:nvPr/>
        </p:nvGrpSpPr>
        <p:grpSpPr>
          <a:xfrm>
            <a:off x="1318361" y="1787473"/>
            <a:ext cx="1519061" cy="1897884"/>
            <a:chOff x="3559424" y="289643"/>
            <a:chExt cx="1519061" cy="1897884"/>
          </a:xfrm>
        </p:grpSpPr>
        <p:sp>
          <p:nvSpPr>
            <p:cNvPr id="141" name="Google Shape;508;p19">
              <a:extLst>
                <a:ext uri="{FF2B5EF4-FFF2-40B4-BE49-F238E27FC236}">
                  <a16:creationId xmlns:a16="http://schemas.microsoft.com/office/drawing/2014/main" id="{0918C6F3-287C-465D-8B72-E8BEF4676E7A}"/>
                </a:ext>
              </a:extLst>
            </p:cNvPr>
            <p:cNvSpPr/>
            <p:nvPr/>
          </p:nvSpPr>
          <p:spPr>
            <a:xfrm>
              <a:off x="3559424" y="289643"/>
              <a:ext cx="1519061" cy="1882690"/>
            </a:xfrm>
            <a:custGeom>
              <a:avLst/>
              <a:gdLst/>
              <a:ahLst/>
              <a:cxnLst/>
              <a:rect l="l" t="t" r="r" b="b"/>
              <a:pathLst>
                <a:path w="24171" h="29957" extrusionOk="0">
                  <a:moveTo>
                    <a:pt x="12085" y="0"/>
                  </a:moveTo>
                  <a:cubicBezTo>
                    <a:pt x="5418" y="0"/>
                    <a:pt x="0" y="6704"/>
                    <a:pt x="0" y="14978"/>
                  </a:cubicBezTo>
                  <a:cubicBezTo>
                    <a:pt x="0" y="23253"/>
                    <a:pt x="5418" y="29956"/>
                    <a:pt x="12085" y="29956"/>
                  </a:cubicBezTo>
                  <a:cubicBezTo>
                    <a:pt x="18765" y="29956"/>
                    <a:pt x="24170" y="23253"/>
                    <a:pt x="24170" y="14978"/>
                  </a:cubicBezTo>
                  <a:cubicBezTo>
                    <a:pt x="24170" y="6704"/>
                    <a:pt x="18765" y="0"/>
                    <a:pt x="12085" y="0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2" name="مجموعة 141">
              <a:extLst>
                <a:ext uri="{FF2B5EF4-FFF2-40B4-BE49-F238E27FC236}">
                  <a16:creationId xmlns:a16="http://schemas.microsoft.com/office/drawing/2014/main" id="{72B3B3FF-891B-4693-855A-5408A88A89EE}"/>
                </a:ext>
              </a:extLst>
            </p:cNvPr>
            <p:cNvGrpSpPr/>
            <p:nvPr/>
          </p:nvGrpSpPr>
          <p:grpSpPr>
            <a:xfrm>
              <a:off x="3643611" y="417647"/>
              <a:ext cx="1348694" cy="1769880"/>
              <a:chOff x="18313415" y="-1505079"/>
              <a:chExt cx="4279521" cy="5615979"/>
            </a:xfrm>
          </p:grpSpPr>
          <p:grpSp>
            <p:nvGrpSpPr>
              <p:cNvPr id="152" name="مجموعة 151">
                <a:extLst>
                  <a:ext uri="{FF2B5EF4-FFF2-40B4-BE49-F238E27FC236}">
                    <a16:creationId xmlns:a16="http://schemas.microsoft.com/office/drawing/2014/main" id="{B205419F-4DD5-4436-BADB-4A2554F409FA}"/>
                  </a:ext>
                </a:extLst>
              </p:cNvPr>
              <p:cNvGrpSpPr/>
              <p:nvPr/>
            </p:nvGrpSpPr>
            <p:grpSpPr>
              <a:xfrm>
                <a:off x="18313415" y="-1505079"/>
                <a:ext cx="4279521" cy="5615979"/>
                <a:chOff x="18313415" y="-1505079"/>
                <a:chExt cx="4279521" cy="5615979"/>
              </a:xfrm>
            </p:grpSpPr>
            <p:sp>
              <p:nvSpPr>
                <p:cNvPr id="154" name="شكل حر: شكل 153">
                  <a:extLst>
                    <a:ext uri="{FF2B5EF4-FFF2-40B4-BE49-F238E27FC236}">
                      <a16:creationId xmlns:a16="http://schemas.microsoft.com/office/drawing/2014/main" id="{63A33FD6-1DBD-4113-AED5-21A1563F5479}"/>
                    </a:ext>
                  </a:extLst>
                </p:cNvPr>
                <p:cNvSpPr/>
                <p:nvPr/>
              </p:nvSpPr>
              <p:spPr>
                <a:xfrm>
                  <a:off x="18560879" y="-595342"/>
                  <a:ext cx="3784595" cy="3630465"/>
                </a:xfrm>
                <a:custGeom>
                  <a:avLst/>
                  <a:gdLst>
                    <a:gd name="connsiteX0" fmla="*/ 1356929 w 1712632"/>
                    <a:gd name="connsiteY0" fmla="*/ 52506 h 1642884"/>
                    <a:gd name="connsiteX1" fmla="*/ 1565209 w 1712632"/>
                    <a:gd name="connsiteY1" fmla="*/ 357306 h 1642884"/>
                    <a:gd name="connsiteX2" fmla="*/ 1514409 w 1712632"/>
                    <a:gd name="connsiteY2" fmla="*/ 847526 h 1642884"/>
                    <a:gd name="connsiteX3" fmla="*/ 1514409 w 1712632"/>
                    <a:gd name="connsiteY3" fmla="*/ 1025326 h 1642884"/>
                    <a:gd name="connsiteX4" fmla="*/ 1646489 w 1712632"/>
                    <a:gd name="connsiteY4" fmla="*/ 1360606 h 1642884"/>
                    <a:gd name="connsiteX5" fmla="*/ 1608389 w 1712632"/>
                    <a:gd name="connsiteY5" fmla="*/ 1614606 h 1642884"/>
                    <a:gd name="connsiteX6" fmla="*/ 447609 w 1712632"/>
                    <a:gd name="connsiteY6" fmla="*/ 1632386 h 1642884"/>
                    <a:gd name="connsiteX7" fmla="*/ 31049 w 1712632"/>
                    <a:gd name="connsiteY7" fmla="*/ 1576506 h 1642884"/>
                    <a:gd name="connsiteX8" fmla="*/ 38669 w 1712632"/>
                    <a:gd name="connsiteY8" fmla="*/ 1200586 h 1642884"/>
                    <a:gd name="connsiteX9" fmla="*/ 104709 w 1712632"/>
                    <a:gd name="connsiteY9" fmla="*/ 944046 h 1642884"/>
                    <a:gd name="connsiteX10" fmla="*/ 61529 w 1712632"/>
                    <a:gd name="connsiteY10" fmla="*/ 677346 h 1642884"/>
                    <a:gd name="connsiteX11" fmla="*/ 104709 w 1712632"/>
                    <a:gd name="connsiteY11" fmla="*/ 385246 h 1642884"/>
                    <a:gd name="connsiteX12" fmla="*/ 292669 w 1712632"/>
                    <a:gd name="connsiteY12" fmla="*/ 85526 h 1642884"/>
                    <a:gd name="connsiteX13" fmla="*/ 422209 w 1712632"/>
                    <a:gd name="connsiteY13" fmla="*/ 4246 h 1642884"/>
                    <a:gd name="connsiteX14" fmla="*/ 1356929 w 1712632"/>
                    <a:gd name="connsiteY14" fmla="*/ 52506 h 164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12632" h="1642884">
                      <a:moveTo>
                        <a:pt x="1356929" y="52506"/>
                      </a:moveTo>
                      <a:cubicBezTo>
                        <a:pt x="1547429" y="111349"/>
                        <a:pt x="1538962" y="224803"/>
                        <a:pt x="1565209" y="357306"/>
                      </a:cubicBezTo>
                      <a:cubicBezTo>
                        <a:pt x="1591456" y="489809"/>
                        <a:pt x="1522876" y="736189"/>
                        <a:pt x="1514409" y="847526"/>
                      </a:cubicBezTo>
                      <a:cubicBezTo>
                        <a:pt x="1505942" y="958863"/>
                        <a:pt x="1492396" y="939813"/>
                        <a:pt x="1514409" y="1025326"/>
                      </a:cubicBezTo>
                      <a:cubicBezTo>
                        <a:pt x="1536422" y="1110839"/>
                        <a:pt x="1630826" y="1262393"/>
                        <a:pt x="1646489" y="1360606"/>
                      </a:cubicBezTo>
                      <a:cubicBezTo>
                        <a:pt x="1662152" y="1458819"/>
                        <a:pt x="1808202" y="1569309"/>
                        <a:pt x="1608389" y="1614606"/>
                      </a:cubicBezTo>
                      <a:cubicBezTo>
                        <a:pt x="1408576" y="1659903"/>
                        <a:pt x="710499" y="1638736"/>
                        <a:pt x="447609" y="1632386"/>
                      </a:cubicBezTo>
                      <a:cubicBezTo>
                        <a:pt x="184719" y="1626036"/>
                        <a:pt x="99206" y="1648473"/>
                        <a:pt x="31049" y="1576506"/>
                      </a:cubicBezTo>
                      <a:cubicBezTo>
                        <a:pt x="-37108" y="1504539"/>
                        <a:pt x="26392" y="1305996"/>
                        <a:pt x="38669" y="1200586"/>
                      </a:cubicBezTo>
                      <a:cubicBezTo>
                        <a:pt x="50946" y="1095176"/>
                        <a:pt x="100899" y="1031253"/>
                        <a:pt x="104709" y="944046"/>
                      </a:cubicBezTo>
                      <a:cubicBezTo>
                        <a:pt x="108519" y="856839"/>
                        <a:pt x="61529" y="770479"/>
                        <a:pt x="61529" y="677346"/>
                      </a:cubicBezTo>
                      <a:cubicBezTo>
                        <a:pt x="61529" y="584213"/>
                        <a:pt x="66186" y="483883"/>
                        <a:pt x="104709" y="385246"/>
                      </a:cubicBezTo>
                      <a:cubicBezTo>
                        <a:pt x="143232" y="286609"/>
                        <a:pt x="239752" y="149026"/>
                        <a:pt x="292669" y="85526"/>
                      </a:cubicBezTo>
                      <a:cubicBezTo>
                        <a:pt x="345586" y="22026"/>
                        <a:pt x="245256" y="12289"/>
                        <a:pt x="422209" y="4246"/>
                      </a:cubicBezTo>
                      <a:cubicBezTo>
                        <a:pt x="599162" y="-3797"/>
                        <a:pt x="1166429" y="-6337"/>
                        <a:pt x="1356929" y="5250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155" name="شكل حر: شكل 154">
                  <a:extLst>
                    <a:ext uri="{FF2B5EF4-FFF2-40B4-BE49-F238E27FC236}">
                      <a16:creationId xmlns:a16="http://schemas.microsoft.com/office/drawing/2014/main" id="{5A007B91-B13B-476A-81A4-21B27D14491F}"/>
                    </a:ext>
                  </a:extLst>
                </p:cNvPr>
                <p:cNvSpPr/>
                <p:nvPr/>
              </p:nvSpPr>
              <p:spPr>
                <a:xfrm>
                  <a:off x="19009271" y="-92833"/>
                  <a:ext cx="2942738" cy="3231152"/>
                </a:xfrm>
                <a:custGeom>
                  <a:avLst/>
                  <a:gdLst>
                    <a:gd name="connsiteX0" fmla="*/ 1127337 w 1178432"/>
                    <a:gd name="connsiteY0" fmla="*/ 916943 h 1389241"/>
                    <a:gd name="connsiteX1" fmla="*/ 1137497 w 1178432"/>
                    <a:gd name="connsiteY1" fmla="*/ 1343663 h 1389241"/>
                    <a:gd name="connsiteX2" fmla="*/ 591397 w 1178432"/>
                    <a:gd name="connsiteY2" fmla="*/ 1229363 h 1389241"/>
                    <a:gd name="connsiteX3" fmla="*/ 40217 w 1178432"/>
                    <a:gd name="connsiteY3" fmla="*/ 1346203 h 1389241"/>
                    <a:gd name="connsiteX4" fmla="*/ 103717 w 1178432"/>
                    <a:gd name="connsiteY4" fmla="*/ 370843 h 1389241"/>
                    <a:gd name="connsiteX5" fmla="*/ 593937 w 1178432"/>
                    <a:gd name="connsiteY5" fmla="*/ 3 h 1389241"/>
                    <a:gd name="connsiteX6" fmla="*/ 1033357 w 1178432"/>
                    <a:gd name="connsiteY6" fmla="*/ 375923 h 1389241"/>
                    <a:gd name="connsiteX7" fmla="*/ 1127337 w 1178432"/>
                    <a:gd name="connsiteY7" fmla="*/ 916943 h 1389241"/>
                    <a:gd name="connsiteX0" fmla="*/ 1127432 w 1178527"/>
                    <a:gd name="connsiteY0" fmla="*/ 821735 h 1294033"/>
                    <a:gd name="connsiteX1" fmla="*/ 1137592 w 1178527"/>
                    <a:gd name="connsiteY1" fmla="*/ 1248455 h 1294033"/>
                    <a:gd name="connsiteX2" fmla="*/ 591492 w 1178527"/>
                    <a:gd name="connsiteY2" fmla="*/ 1134155 h 1294033"/>
                    <a:gd name="connsiteX3" fmla="*/ 40312 w 1178527"/>
                    <a:gd name="connsiteY3" fmla="*/ 1250995 h 1294033"/>
                    <a:gd name="connsiteX4" fmla="*/ 103812 w 1178527"/>
                    <a:gd name="connsiteY4" fmla="*/ 275635 h 1294033"/>
                    <a:gd name="connsiteX5" fmla="*/ 596474 w 1178527"/>
                    <a:gd name="connsiteY5" fmla="*/ 8 h 1294033"/>
                    <a:gd name="connsiteX6" fmla="*/ 1033452 w 1178527"/>
                    <a:gd name="connsiteY6" fmla="*/ 280715 h 1294033"/>
                    <a:gd name="connsiteX7" fmla="*/ 1127432 w 1178527"/>
                    <a:gd name="connsiteY7" fmla="*/ 821735 h 1294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8527" h="1294033">
                      <a:moveTo>
                        <a:pt x="1127432" y="821735"/>
                      </a:moveTo>
                      <a:cubicBezTo>
                        <a:pt x="1144789" y="983025"/>
                        <a:pt x="1226915" y="1196385"/>
                        <a:pt x="1137592" y="1248455"/>
                      </a:cubicBezTo>
                      <a:cubicBezTo>
                        <a:pt x="1048269" y="1300525"/>
                        <a:pt x="774372" y="1133732"/>
                        <a:pt x="591492" y="1134155"/>
                      </a:cubicBezTo>
                      <a:cubicBezTo>
                        <a:pt x="408612" y="1134578"/>
                        <a:pt x="121592" y="1394082"/>
                        <a:pt x="40312" y="1250995"/>
                      </a:cubicBezTo>
                      <a:cubicBezTo>
                        <a:pt x="-40968" y="1107908"/>
                        <a:pt x="11118" y="484133"/>
                        <a:pt x="103812" y="275635"/>
                      </a:cubicBezTo>
                      <a:cubicBezTo>
                        <a:pt x="196506" y="67137"/>
                        <a:pt x="441534" y="-839"/>
                        <a:pt x="596474" y="8"/>
                      </a:cubicBezTo>
                      <a:cubicBezTo>
                        <a:pt x="751414" y="855"/>
                        <a:pt x="944959" y="143761"/>
                        <a:pt x="1033452" y="280715"/>
                      </a:cubicBezTo>
                      <a:cubicBezTo>
                        <a:pt x="1121945" y="417670"/>
                        <a:pt x="1110075" y="660445"/>
                        <a:pt x="1127432" y="821735"/>
                      </a:cubicBezTo>
                      <a:close/>
                    </a:path>
                  </a:pathLst>
                </a:cu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156" name="Google Shape;930;p21">
                  <a:extLst>
                    <a:ext uri="{FF2B5EF4-FFF2-40B4-BE49-F238E27FC236}">
                      <a16:creationId xmlns:a16="http://schemas.microsoft.com/office/drawing/2014/main" id="{4C4BC374-7122-4732-9D4C-2BD31732E24B}"/>
                    </a:ext>
                  </a:extLst>
                </p:cNvPr>
                <p:cNvSpPr/>
                <p:nvPr/>
              </p:nvSpPr>
              <p:spPr>
                <a:xfrm>
                  <a:off x="19153133" y="-232458"/>
                  <a:ext cx="2547127" cy="3234443"/>
                </a:xfrm>
                <a:custGeom>
                  <a:avLst/>
                  <a:gdLst>
                    <a:gd name="connsiteX0" fmla="*/ 29591 w 56924"/>
                    <a:gd name="connsiteY0" fmla="*/ 486 h 68488"/>
                    <a:gd name="connsiteX1" fmla="*/ 0 w 56924"/>
                    <a:gd name="connsiteY1" fmla="*/ 14791 h 68488"/>
                    <a:gd name="connsiteX2" fmla="*/ 0 w 56924"/>
                    <a:gd name="connsiteY2" fmla="*/ 23590 h 68488"/>
                    <a:gd name="connsiteX3" fmla="*/ 19181 w 56924"/>
                    <a:gd name="connsiteY3" fmla="*/ 53975 h 68488"/>
                    <a:gd name="connsiteX4" fmla="*/ 19181 w 56924"/>
                    <a:gd name="connsiteY4" fmla="*/ 68488 h 68488"/>
                    <a:gd name="connsiteX5" fmla="*/ 37743 w 56924"/>
                    <a:gd name="connsiteY5" fmla="*/ 68488 h 68488"/>
                    <a:gd name="connsiteX6" fmla="*/ 37743 w 56924"/>
                    <a:gd name="connsiteY6" fmla="*/ 53975 h 68488"/>
                    <a:gd name="connsiteX7" fmla="*/ 56924 w 56924"/>
                    <a:gd name="connsiteY7" fmla="*/ 23590 h 68488"/>
                    <a:gd name="connsiteX8" fmla="*/ 56924 w 56924"/>
                    <a:gd name="connsiteY8" fmla="*/ 14791 h 68488"/>
                    <a:gd name="connsiteX9" fmla="*/ 29591 w 56924"/>
                    <a:gd name="connsiteY9" fmla="*/ 486 h 68488"/>
                    <a:gd name="connsiteX0" fmla="*/ 29818 w 56924"/>
                    <a:gd name="connsiteY0" fmla="*/ 1032 h 67239"/>
                    <a:gd name="connsiteX1" fmla="*/ 0 w 56924"/>
                    <a:gd name="connsiteY1" fmla="*/ 13542 h 67239"/>
                    <a:gd name="connsiteX2" fmla="*/ 0 w 56924"/>
                    <a:gd name="connsiteY2" fmla="*/ 22341 h 67239"/>
                    <a:gd name="connsiteX3" fmla="*/ 19181 w 56924"/>
                    <a:gd name="connsiteY3" fmla="*/ 52726 h 67239"/>
                    <a:gd name="connsiteX4" fmla="*/ 19181 w 56924"/>
                    <a:gd name="connsiteY4" fmla="*/ 67239 h 67239"/>
                    <a:gd name="connsiteX5" fmla="*/ 37743 w 56924"/>
                    <a:gd name="connsiteY5" fmla="*/ 67239 h 67239"/>
                    <a:gd name="connsiteX6" fmla="*/ 37743 w 56924"/>
                    <a:gd name="connsiteY6" fmla="*/ 52726 h 67239"/>
                    <a:gd name="connsiteX7" fmla="*/ 56924 w 56924"/>
                    <a:gd name="connsiteY7" fmla="*/ 22341 h 67239"/>
                    <a:gd name="connsiteX8" fmla="*/ 56924 w 56924"/>
                    <a:gd name="connsiteY8" fmla="*/ 13542 h 67239"/>
                    <a:gd name="connsiteX9" fmla="*/ 29818 w 56924"/>
                    <a:gd name="connsiteY9" fmla="*/ 1032 h 6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924" h="67239" extrusionOk="0">
                      <a:moveTo>
                        <a:pt x="29818" y="1032"/>
                      </a:moveTo>
                      <a:cubicBezTo>
                        <a:pt x="14101" y="1032"/>
                        <a:pt x="0" y="-5329"/>
                        <a:pt x="0" y="13542"/>
                      </a:cubicBezTo>
                      <a:lnTo>
                        <a:pt x="0" y="22341"/>
                      </a:lnTo>
                      <a:cubicBezTo>
                        <a:pt x="0" y="34331"/>
                        <a:pt x="2572" y="48880"/>
                        <a:pt x="19181" y="52726"/>
                      </a:cubicBezTo>
                      <a:lnTo>
                        <a:pt x="19181" y="67239"/>
                      </a:lnTo>
                      <a:lnTo>
                        <a:pt x="37743" y="67239"/>
                      </a:lnTo>
                      <a:lnTo>
                        <a:pt x="37743" y="52726"/>
                      </a:lnTo>
                      <a:cubicBezTo>
                        <a:pt x="54352" y="48880"/>
                        <a:pt x="56924" y="34331"/>
                        <a:pt x="56924" y="22341"/>
                      </a:cubicBezTo>
                      <a:lnTo>
                        <a:pt x="56924" y="13542"/>
                      </a:lnTo>
                      <a:cubicBezTo>
                        <a:pt x="56924" y="-5329"/>
                        <a:pt x="45534" y="1032"/>
                        <a:pt x="29818" y="1032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003;p23">
                  <a:extLst>
                    <a:ext uri="{FF2B5EF4-FFF2-40B4-BE49-F238E27FC236}">
                      <a16:creationId xmlns:a16="http://schemas.microsoft.com/office/drawing/2014/main" id="{A9C480BD-8ECF-4AB8-9F28-6C64A1D8934B}"/>
                    </a:ext>
                  </a:extLst>
                </p:cNvPr>
                <p:cNvSpPr/>
                <p:nvPr/>
              </p:nvSpPr>
              <p:spPr>
                <a:xfrm>
                  <a:off x="18313415" y="2704284"/>
                  <a:ext cx="4279521" cy="1406616"/>
                </a:xfrm>
                <a:custGeom>
                  <a:avLst/>
                  <a:gdLst>
                    <a:gd name="connsiteX0" fmla="*/ 92024 w 92024"/>
                    <a:gd name="connsiteY0" fmla="*/ 27278 h 63842"/>
                    <a:gd name="connsiteX1" fmla="*/ 77105 w 92024"/>
                    <a:gd name="connsiteY1" fmla="*/ 6204 h 63842"/>
                    <a:gd name="connsiteX2" fmla="*/ 72879 w 92024"/>
                    <a:gd name="connsiteY2" fmla="*/ 3394 h 63842"/>
                    <a:gd name="connsiteX3" fmla="*/ 61079 w 92024"/>
                    <a:gd name="connsiteY3" fmla="*/ 0 h 63842"/>
                    <a:gd name="connsiteX4" fmla="*/ 30945 w 92024"/>
                    <a:gd name="connsiteY4" fmla="*/ 0 h 63842"/>
                    <a:gd name="connsiteX5" fmla="*/ 19146 w 92024"/>
                    <a:gd name="connsiteY5" fmla="*/ 3394 h 63842"/>
                    <a:gd name="connsiteX6" fmla="*/ 14919 w 92024"/>
                    <a:gd name="connsiteY6" fmla="*/ 6204 h 63842"/>
                    <a:gd name="connsiteX7" fmla="*/ 0 w 92024"/>
                    <a:gd name="connsiteY7" fmla="*/ 27278 h 63842"/>
                    <a:gd name="connsiteX8" fmla="*/ 15395 w 92024"/>
                    <a:gd name="connsiteY8" fmla="*/ 41124 h 63842"/>
                    <a:gd name="connsiteX9" fmla="*/ 19158 w 92024"/>
                    <a:gd name="connsiteY9" fmla="*/ 36862 h 63842"/>
                    <a:gd name="connsiteX10" fmla="*/ 19158 w 92024"/>
                    <a:gd name="connsiteY10" fmla="*/ 63842 h 63842"/>
                    <a:gd name="connsiteX11" fmla="*/ 72867 w 92024"/>
                    <a:gd name="connsiteY11" fmla="*/ 63842 h 63842"/>
                    <a:gd name="connsiteX12" fmla="*/ 72867 w 92024"/>
                    <a:gd name="connsiteY12" fmla="*/ 36862 h 63842"/>
                    <a:gd name="connsiteX13" fmla="*/ 80242 w 92024"/>
                    <a:gd name="connsiteY13" fmla="*/ 44737 h 63842"/>
                    <a:gd name="connsiteX0" fmla="*/ 92024 w 92024"/>
                    <a:gd name="connsiteY0" fmla="*/ 27278 h 63842"/>
                    <a:gd name="connsiteX1" fmla="*/ 77105 w 92024"/>
                    <a:gd name="connsiteY1" fmla="*/ 6204 h 63842"/>
                    <a:gd name="connsiteX2" fmla="*/ 72879 w 92024"/>
                    <a:gd name="connsiteY2" fmla="*/ 3394 h 63842"/>
                    <a:gd name="connsiteX3" fmla="*/ 61079 w 92024"/>
                    <a:gd name="connsiteY3" fmla="*/ 0 h 63842"/>
                    <a:gd name="connsiteX4" fmla="*/ 30945 w 92024"/>
                    <a:gd name="connsiteY4" fmla="*/ 0 h 63842"/>
                    <a:gd name="connsiteX5" fmla="*/ 19146 w 92024"/>
                    <a:gd name="connsiteY5" fmla="*/ 3394 h 63842"/>
                    <a:gd name="connsiteX6" fmla="*/ 14919 w 92024"/>
                    <a:gd name="connsiteY6" fmla="*/ 6204 h 63842"/>
                    <a:gd name="connsiteX7" fmla="*/ 0 w 92024"/>
                    <a:gd name="connsiteY7" fmla="*/ 27278 h 63842"/>
                    <a:gd name="connsiteX8" fmla="*/ 15395 w 92024"/>
                    <a:gd name="connsiteY8" fmla="*/ 41124 h 63842"/>
                    <a:gd name="connsiteX9" fmla="*/ 19158 w 92024"/>
                    <a:gd name="connsiteY9" fmla="*/ 36862 h 63842"/>
                    <a:gd name="connsiteX10" fmla="*/ 19158 w 92024"/>
                    <a:gd name="connsiteY10" fmla="*/ 63842 h 63842"/>
                    <a:gd name="connsiteX11" fmla="*/ 72867 w 92024"/>
                    <a:gd name="connsiteY11" fmla="*/ 63842 h 63842"/>
                    <a:gd name="connsiteX12" fmla="*/ 72867 w 92024"/>
                    <a:gd name="connsiteY12" fmla="*/ 36862 h 63842"/>
                    <a:gd name="connsiteX0" fmla="*/ 92024 w 92024"/>
                    <a:gd name="connsiteY0" fmla="*/ 27278 h 63842"/>
                    <a:gd name="connsiteX1" fmla="*/ 77105 w 92024"/>
                    <a:gd name="connsiteY1" fmla="*/ 6204 h 63842"/>
                    <a:gd name="connsiteX2" fmla="*/ 72879 w 92024"/>
                    <a:gd name="connsiteY2" fmla="*/ 3394 h 63842"/>
                    <a:gd name="connsiteX3" fmla="*/ 61079 w 92024"/>
                    <a:gd name="connsiteY3" fmla="*/ 0 h 63842"/>
                    <a:gd name="connsiteX4" fmla="*/ 30945 w 92024"/>
                    <a:gd name="connsiteY4" fmla="*/ 0 h 63842"/>
                    <a:gd name="connsiteX5" fmla="*/ 19146 w 92024"/>
                    <a:gd name="connsiteY5" fmla="*/ 3394 h 63842"/>
                    <a:gd name="connsiteX6" fmla="*/ 14919 w 92024"/>
                    <a:gd name="connsiteY6" fmla="*/ 6204 h 63842"/>
                    <a:gd name="connsiteX7" fmla="*/ 0 w 92024"/>
                    <a:gd name="connsiteY7" fmla="*/ 27278 h 63842"/>
                    <a:gd name="connsiteX8" fmla="*/ 15395 w 92024"/>
                    <a:gd name="connsiteY8" fmla="*/ 41124 h 63842"/>
                    <a:gd name="connsiteX9" fmla="*/ 19158 w 92024"/>
                    <a:gd name="connsiteY9" fmla="*/ 36862 h 63842"/>
                    <a:gd name="connsiteX10" fmla="*/ 19158 w 92024"/>
                    <a:gd name="connsiteY10" fmla="*/ 63842 h 63842"/>
                    <a:gd name="connsiteX11" fmla="*/ 72867 w 92024"/>
                    <a:gd name="connsiteY11" fmla="*/ 63842 h 63842"/>
                    <a:gd name="connsiteX0" fmla="*/ 92024 w 92024"/>
                    <a:gd name="connsiteY0" fmla="*/ 27278 h 63842"/>
                    <a:gd name="connsiteX1" fmla="*/ 77105 w 92024"/>
                    <a:gd name="connsiteY1" fmla="*/ 6204 h 63842"/>
                    <a:gd name="connsiteX2" fmla="*/ 72879 w 92024"/>
                    <a:gd name="connsiteY2" fmla="*/ 3394 h 63842"/>
                    <a:gd name="connsiteX3" fmla="*/ 61079 w 92024"/>
                    <a:gd name="connsiteY3" fmla="*/ 0 h 63842"/>
                    <a:gd name="connsiteX4" fmla="*/ 30945 w 92024"/>
                    <a:gd name="connsiteY4" fmla="*/ 0 h 63842"/>
                    <a:gd name="connsiteX5" fmla="*/ 19146 w 92024"/>
                    <a:gd name="connsiteY5" fmla="*/ 3394 h 63842"/>
                    <a:gd name="connsiteX6" fmla="*/ 14919 w 92024"/>
                    <a:gd name="connsiteY6" fmla="*/ 6204 h 63842"/>
                    <a:gd name="connsiteX7" fmla="*/ 0 w 92024"/>
                    <a:gd name="connsiteY7" fmla="*/ 27278 h 63842"/>
                    <a:gd name="connsiteX8" fmla="*/ 15395 w 92024"/>
                    <a:gd name="connsiteY8" fmla="*/ 41124 h 63842"/>
                    <a:gd name="connsiteX9" fmla="*/ 19158 w 92024"/>
                    <a:gd name="connsiteY9" fmla="*/ 36862 h 63842"/>
                    <a:gd name="connsiteX10" fmla="*/ 19158 w 92024"/>
                    <a:gd name="connsiteY10" fmla="*/ 63842 h 63842"/>
                    <a:gd name="connsiteX0" fmla="*/ 92024 w 92024"/>
                    <a:gd name="connsiteY0" fmla="*/ 27278 h 41124"/>
                    <a:gd name="connsiteX1" fmla="*/ 77105 w 92024"/>
                    <a:gd name="connsiteY1" fmla="*/ 6204 h 41124"/>
                    <a:gd name="connsiteX2" fmla="*/ 72879 w 92024"/>
                    <a:gd name="connsiteY2" fmla="*/ 3394 h 41124"/>
                    <a:gd name="connsiteX3" fmla="*/ 61079 w 92024"/>
                    <a:gd name="connsiteY3" fmla="*/ 0 h 41124"/>
                    <a:gd name="connsiteX4" fmla="*/ 30945 w 92024"/>
                    <a:gd name="connsiteY4" fmla="*/ 0 h 41124"/>
                    <a:gd name="connsiteX5" fmla="*/ 19146 w 92024"/>
                    <a:gd name="connsiteY5" fmla="*/ 3394 h 41124"/>
                    <a:gd name="connsiteX6" fmla="*/ 14919 w 92024"/>
                    <a:gd name="connsiteY6" fmla="*/ 6204 h 41124"/>
                    <a:gd name="connsiteX7" fmla="*/ 0 w 92024"/>
                    <a:gd name="connsiteY7" fmla="*/ 27278 h 41124"/>
                    <a:gd name="connsiteX8" fmla="*/ 15395 w 92024"/>
                    <a:gd name="connsiteY8" fmla="*/ 41124 h 41124"/>
                    <a:gd name="connsiteX9" fmla="*/ 19158 w 92024"/>
                    <a:gd name="connsiteY9" fmla="*/ 36862 h 41124"/>
                    <a:gd name="connsiteX0" fmla="*/ 92024 w 92024"/>
                    <a:gd name="connsiteY0" fmla="*/ 27278 h 41124"/>
                    <a:gd name="connsiteX1" fmla="*/ 77105 w 92024"/>
                    <a:gd name="connsiteY1" fmla="*/ 6204 h 41124"/>
                    <a:gd name="connsiteX2" fmla="*/ 72879 w 92024"/>
                    <a:gd name="connsiteY2" fmla="*/ 3394 h 41124"/>
                    <a:gd name="connsiteX3" fmla="*/ 61079 w 92024"/>
                    <a:gd name="connsiteY3" fmla="*/ 0 h 41124"/>
                    <a:gd name="connsiteX4" fmla="*/ 30945 w 92024"/>
                    <a:gd name="connsiteY4" fmla="*/ 0 h 41124"/>
                    <a:gd name="connsiteX5" fmla="*/ 19146 w 92024"/>
                    <a:gd name="connsiteY5" fmla="*/ 3394 h 41124"/>
                    <a:gd name="connsiteX6" fmla="*/ 14919 w 92024"/>
                    <a:gd name="connsiteY6" fmla="*/ 6204 h 41124"/>
                    <a:gd name="connsiteX7" fmla="*/ 0 w 92024"/>
                    <a:gd name="connsiteY7" fmla="*/ 27278 h 41124"/>
                    <a:gd name="connsiteX8" fmla="*/ 15395 w 92024"/>
                    <a:gd name="connsiteY8" fmla="*/ 41124 h 41124"/>
                    <a:gd name="connsiteX0" fmla="*/ 92024 w 92024"/>
                    <a:gd name="connsiteY0" fmla="*/ 27278 h 27278"/>
                    <a:gd name="connsiteX1" fmla="*/ 77105 w 92024"/>
                    <a:gd name="connsiteY1" fmla="*/ 6204 h 27278"/>
                    <a:gd name="connsiteX2" fmla="*/ 72879 w 92024"/>
                    <a:gd name="connsiteY2" fmla="*/ 3394 h 27278"/>
                    <a:gd name="connsiteX3" fmla="*/ 61079 w 92024"/>
                    <a:gd name="connsiteY3" fmla="*/ 0 h 27278"/>
                    <a:gd name="connsiteX4" fmla="*/ 30945 w 92024"/>
                    <a:gd name="connsiteY4" fmla="*/ 0 h 27278"/>
                    <a:gd name="connsiteX5" fmla="*/ 19146 w 92024"/>
                    <a:gd name="connsiteY5" fmla="*/ 3394 h 27278"/>
                    <a:gd name="connsiteX6" fmla="*/ 14919 w 92024"/>
                    <a:gd name="connsiteY6" fmla="*/ 6204 h 27278"/>
                    <a:gd name="connsiteX7" fmla="*/ 0 w 92024"/>
                    <a:gd name="connsiteY7" fmla="*/ 27278 h 27278"/>
                    <a:gd name="connsiteX0" fmla="*/ 77105 w 77105"/>
                    <a:gd name="connsiteY0" fmla="*/ 27278 h 27278"/>
                    <a:gd name="connsiteX1" fmla="*/ 62186 w 77105"/>
                    <a:gd name="connsiteY1" fmla="*/ 6204 h 27278"/>
                    <a:gd name="connsiteX2" fmla="*/ 57960 w 77105"/>
                    <a:gd name="connsiteY2" fmla="*/ 3394 h 27278"/>
                    <a:gd name="connsiteX3" fmla="*/ 46160 w 77105"/>
                    <a:gd name="connsiteY3" fmla="*/ 0 h 27278"/>
                    <a:gd name="connsiteX4" fmla="*/ 16026 w 77105"/>
                    <a:gd name="connsiteY4" fmla="*/ 0 h 27278"/>
                    <a:gd name="connsiteX5" fmla="*/ 4227 w 77105"/>
                    <a:gd name="connsiteY5" fmla="*/ 3394 h 27278"/>
                    <a:gd name="connsiteX6" fmla="*/ 0 w 77105"/>
                    <a:gd name="connsiteY6" fmla="*/ 6204 h 27278"/>
                    <a:gd name="connsiteX0" fmla="*/ 62186 w 62186"/>
                    <a:gd name="connsiteY0" fmla="*/ 6204 h 6204"/>
                    <a:gd name="connsiteX1" fmla="*/ 57960 w 62186"/>
                    <a:gd name="connsiteY1" fmla="*/ 3394 h 6204"/>
                    <a:gd name="connsiteX2" fmla="*/ 46160 w 62186"/>
                    <a:gd name="connsiteY2" fmla="*/ 0 h 6204"/>
                    <a:gd name="connsiteX3" fmla="*/ 16026 w 62186"/>
                    <a:gd name="connsiteY3" fmla="*/ 0 h 6204"/>
                    <a:gd name="connsiteX4" fmla="*/ 4227 w 62186"/>
                    <a:gd name="connsiteY4" fmla="*/ 3394 h 6204"/>
                    <a:gd name="connsiteX5" fmla="*/ 0 w 62186"/>
                    <a:gd name="connsiteY5" fmla="*/ 6204 h 6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186" h="6204" extrusionOk="0">
                      <a:moveTo>
                        <a:pt x="62186" y="6204"/>
                      </a:moveTo>
                      <a:cubicBezTo>
                        <a:pt x="61103" y="4846"/>
                        <a:pt x="59626" y="3870"/>
                        <a:pt x="57960" y="3394"/>
                      </a:cubicBezTo>
                      <a:lnTo>
                        <a:pt x="46160" y="0"/>
                      </a:lnTo>
                      <a:lnTo>
                        <a:pt x="16026" y="0"/>
                      </a:lnTo>
                      <a:lnTo>
                        <a:pt x="4227" y="3394"/>
                      </a:lnTo>
                      <a:cubicBezTo>
                        <a:pt x="2560" y="3870"/>
                        <a:pt x="1083" y="4846"/>
                        <a:pt x="0" y="6204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012;p23">
                  <a:extLst>
                    <a:ext uri="{FF2B5EF4-FFF2-40B4-BE49-F238E27FC236}">
                      <a16:creationId xmlns:a16="http://schemas.microsoft.com/office/drawing/2014/main" id="{7743B73E-1F5F-4AED-BA09-10F9432DAC0D}"/>
                    </a:ext>
                  </a:extLst>
                </p:cNvPr>
                <p:cNvSpPr/>
                <p:nvPr/>
              </p:nvSpPr>
              <p:spPr>
                <a:xfrm>
                  <a:off x="20107899" y="261082"/>
                  <a:ext cx="345278" cy="1023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9" h="12747" extrusionOk="0">
                      <a:moveTo>
                        <a:pt x="2733" y="1"/>
                      </a:moveTo>
                      <a:cubicBezTo>
                        <a:pt x="2645" y="1"/>
                        <a:pt x="2557" y="34"/>
                        <a:pt x="2489" y="102"/>
                      </a:cubicBezTo>
                      <a:cubicBezTo>
                        <a:pt x="2346" y="233"/>
                        <a:pt x="2334" y="459"/>
                        <a:pt x="2477" y="602"/>
                      </a:cubicBezTo>
                      <a:cubicBezTo>
                        <a:pt x="2513" y="650"/>
                        <a:pt x="3525" y="1769"/>
                        <a:pt x="3239" y="3805"/>
                      </a:cubicBezTo>
                      <a:cubicBezTo>
                        <a:pt x="3144" y="4376"/>
                        <a:pt x="2667" y="5353"/>
                        <a:pt x="2155" y="6377"/>
                      </a:cubicBezTo>
                      <a:cubicBezTo>
                        <a:pt x="1143" y="8401"/>
                        <a:pt x="0" y="10687"/>
                        <a:pt x="846" y="11937"/>
                      </a:cubicBezTo>
                      <a:cubicBezTo>
                        <a:pt x="1215" y="12484"/>
                        <a:pt x="1882" y="12746"/>
                        <a:pt x="2870" y="12746"/>
                      </a:cubicBezTo>
                      <a:cubicBezTo>
                        <a:pt x="3025" y="12746"/>
                        <a:pt x="3179" y="12746"/>
                        <a:pt x="3358" y="12735"/>
                      </a:cubicBezTo>
                      <a:cubicBezTo>
                        <a:pt x="3548" y="12711"/>
                        <a:pt x="3691" y="12544"/>
                        <a:pt x="3679" y="12342"/>
                      </a:cubicBezTo>
                      <a:cubicBezTo>
                        <a:pt x="3668" y="12158"/>
                        <a:pt x="3513" y="12008"/>
                        <a:pt x="3320" y="12008"/>
                      </a:cubicBezTo>
                      <a:cubicBezTo>
                        <a:pt x="3313" y="12008"/>
                        <a:pt x="3306" y="12008"/>
                        <a:pt x="3298" y="12008"/>
                      </a:cubicBezTo>
                      <a:cubicBezTo>
                        <a:pt x="3145" y="12019"/>
                        <a:pt x="3000" y="12025"/>
                        <a:pt x="2864" y="12025"/>
                      </a:cubicBezTo>
                      <a:cubicBezTo>
                        <a:pt x="2136" y="12025"/>
                        <a:pt x="1662" y="11863"/>
                        <a:pt x="1441" y="11532"/>
                      </a:cubicBezTo>
                      <a:cubicBezTo>
                        <a:pt x="834" y="10627"/>
                        <a:pt x="1917" y="8448"/>
                        <a:pt x="2798" y="6698"/>
                      </a:cubicBezTo>
                      <a:cubicBezTo>
                        <a:pt x="3358" y="5567"/>
                        <a:pt x="3834" y="4591"/>
                        <a:pt x="3941" y="3912"/>
                      </a:cubicBezTo>
                      <a:cubicBezTo>
                        <a:pt x="4299" y="1507"/>
                        <a:pt x="3048" y="173"/>
                        <a:pt x="3001" y="114"/>
                      </a:cubicBezTo>
                      <a:cubicBezTo>
                        <a:pt x="2926" y="40"/>
                        <a:pt x="2829" y="1"/>
                        <a:pt x="2733" y="1"/>
                      </a:cubicBezTo>
                      <a:close/>
                    </a:path>
                  </a:pathLst>
                </a:custGeom>
                <a:solidFill>
                  <a:srgbClr val="EB56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937;p21">
                  <a:extLst>
                    <a:ext uri="{FF2B5EF4-FFF2-40B4-BE49-F238E27FC236}">
                      <a16:creationId xmlns:a16="http://schemas.microsoft.com/office/drawing/2014/main" id="{CFF5F8BD-2D19-478D-A788-8DFEE03BF7AA}"/>
                    </a:ext>
                  </a:extLst>
                </p:cNvPr>
                <p:cNvSpPr/>
                <p:nvPr/>
              </p:nvSpPr>
              <p:spPr>
                <a:xfrm>
                  <a:off x="18986624" y="296993"/>
                  <a:ext cx="643870" cy="5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5" h="16694" extrusionOk="0">
                      <a:moveTo>
                        <a:pt x="9121" y="0"/>
                      </a:moveTo>
                      <a:cubicBezTo>
                        <a:pt x="5273" y="0"/>
                        <a:pt x="1824" y="2678"/>
                        <a:pt x="977" y="6585"/>
                      </a:cubicBezTo>
                      <a:cubicBezTo>
                        <a:pt x="0" y="11097"/>
                        <a:pt x="2870" y="15526"/>
                        <a:pt x="7370" y="16503"/>
                      </a:cubicBezTo>
                      <a:cubicBezTo>
                        <a:pt x="7966" y="16632"/>
                        <a:pt x="8560" y="16693"/>
                        <a:pt x="9145" y="16693"/>
                      </a:cubicBezTo>
                      <a:cubicBezTo>
                        <a:pt x="12992" y="16693"/>
                        <a:pt x="16441" y="14016"/>
                        <a:pt x="17288" y="10109"/>
                      </a:cubicBezTo>
                      <a:cubicBezTo>
                        <a:pt x="18265" y="5597"/>
                        <a:pt x="15395" y="1167"/>
                        <a:pt x="10895" y="191"/>
                      </a:cubicBezTo>
                      <a:cubicBezTo>
                        <a:pt x="10299" y="62"/>
                        <a:pt x="9705" y="0"/>
                        <a:pt x="9121" y="0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937;p21">
                  <a:extLst>
                    <a:ext uri="{FF2B5EF4-FFF2-40B4-BE49-F238E27FC236}">
                      <a16:creationId xmlns:a16="http://schemas.microsoft.com/office/drawing/2014/main" id="{C01F8242-6EF6-4598-AB69-51FF264D7CE4}"/>
                    </a:ext>
                  </a:extLst>
                </p:cNvPr>
                <p:cNvSpPr/>
                <p:nvPr/>
              </p:nvSpPr>
              <p:spPr>
                <a:xfrm>
                  <a:off x="21225133" y="296993"/>
                  <a:ext cx="643870" cy="5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5" h="16694" extrusionOk="0">
                      <a:moveTo>
                        <a:pt x="9121" y="0"/>
                      </a:moveTo>
                      <a:cubicBezTo>
                        <a:pt x="5273" y="0"/>
                        <a:pt x="1824" y="2678"/>
                        <a:pt x="977" y="6585"/>
                      </a:cubicBezTo>
                      <a:cubicBezTo>
                        <a:pt x="0" y="11097"/>
                        <a:pt x="2870" y="15526"/>
                        <a:pt x="7370" y="16503"/>
                      </a:cubicBezTo>
                      <a:cubicBezTo>
                        <a:pt x="7966" y="16632"/>
                        <a:pt x="8560" y="16693"/>
                        <a:pt x="9145" y="16693"/>
                      </a:cubicBezTo>
                      <a:cubicBezTo>
                        <a:pt x="12992" y="16693"/>
                        <a:pt x="16441" y="14016"/>
                        <a:pt x="17288" y="10109"/>
                      </a:cubicBezTo>
                      <a:cubicBezTo>
                        <a:pt x="18265" y="5597"/>
                        <a:pt x="15395" y="1167"/>
                        <a:pt x="10895" y="191"/>
                      </a:cubicBezTo>
                      <a:cubicBezTo>
                        <a:pt x="10299" y="62"/>
                        <a:pt x="9705" y="0"/>
                        <a:pt x="9121" y="0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شكل بيضاوي 43">
                  <a:extLst>
                    <a:ext uri="{FF2B5EF4-FFF2-40B4-BE49-F238E27FC236}">
                      <a16:creationId xmlns:a16="http://schemas.microsoft.com/office/drawing/2014/main" id="{261389C8-EFB6-4C4B-A7B6-6DEF915A91DB}"/>
                    </a:ext>
                  </a:extLst>
                </p:cNvPr>
                <p:cNvSpPr/>
                <p:nvPr/>
              </p:nvSpPr>
              <p:spPr>
                <a:xfrm>
                  <a:off x="19360743" y="-1505079"/>
                  <a:ext cx="2024386" cy="869524"/>
                </a:xfrm>
                <a:custGeom>
                  <a:avLst/>
                  <a:gdLst>
                    <a:gd name="connsiteX0" fmla="*/ 0 w 910590"/>
                    <a:gd name="connsiteY0" fmla="*/ 347663 h 695325"/>
                    <a:gd name="connsiteX1" fmla="*/ 455295 w 910590"/>
                    <a:gd name="connsiteY1" fmla="*/ 0 h 695325"/>
                    <a:gd name="connsiteX2" fmla="*/ 910590 w 910590"/>
                    <a:gd name="connsiteY2" fmla="*/ 347663 h 695325"/>
                    <a:gd name="connsiteX3" fmla="*/ 455295 w 910590"/>
                    <a:gd name="connsiteY3" fmla="*/ 695326 h 695325"/>
                    <a:gd name="connsiteX4" fmla="*/ 0 w 910590"/>
                    <a:gd name="connsiteY4" fmla="*/ 347663 h 695325"/>
                    <a:gd name="connsiteX0" fmla="*/ 0 w 910590"/>
                    <a:gd name="connsiteY0" fmla="*/ 347663 h 391121"/>
                    <a:gd name="connsiteX1" fmla="*/ 455295 w 910590"/>
                    <a:gd name="connsiteY1" fmla="*/ 0 h 391121"/>
                    <a:gd name="connsiteX2" fmla="*/ 910590 w 910590"/>
                    <a:gd name="connsiteY2" fmla="*/ 347663 h 391121"/>
                    <a:gd name="connsiteX3" fmla="*/ 0 w 910590"/>
                    <a:gd name="connsiteY3" fmla="*/ 347663 h 391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0590" h="391121">
                      <a:moveTo>
                        <a:pt x="0" y="347663"/>
                      </a:moveTo>
                      <a:cubicBezTo>
                        <a:pt x="0" y="155654"/>
                        <a:pt x="203843" y="0"/>
                        <a:pt x="455295" y="0"/>
                      </a:cubicBezTo>
                      <a:cubicBezTo>
                        <a:pt x="706747" y="0"/>
                        <a:pt x="910590" y="155654"/>
                        <a:pt x="910590" y="347663"/>
                      </a:cubicBezTo>
                      <a:cubicBezTo>
                        <a:pt x="834708" y="405607"/>
                        <a:pt x="75882" y="405607"/>
                        <a:pt x="0" y="3476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grpSp>
              <p:nvGrpSpPr>
                <p:cNvPr id="162" name="مجموعة 161">
                  <a:extLst>
                    <a:ext uri="{FF2B5EF4-FFF2-40B4-BE49-F238E27FC236}">
                      <a16:creationId xmlns:a16="http://schemas.microsoft.com/office/drawing/2014/main" id="{8F8DD685-C34C-43B7-B2D8-2B675B76899D}"/>
                    </a:ext>
                  </a:extLst>
                </p:cNvPr>
                <p:cNvGrpSpPr/>
                <p:nvPr/>
              </p:nvGrpSpPr>
              <p:grpSpPr>
                <a:xfrm>
                  <a:off x="19114765" y="-854818"/>
                  <a:ext cx="2585488" cy="491163"/>
                  <a:chOff x="19725159" y="-426616"/>
                  <a:chExt cx="1161265" cy="203200"/>
                </a:xfrm>
              </p:grpSpPr>
              <p:sp>
                <p:nvSpPr>
                  <p:cNvPr id="169" name="مستطيل: زوايا مستديرة 168">
                    <a:extLst>
                      <a:ext uri="{FF2B5EF4-FFF2-40B4-BE49-F238E27FC236}">
                        <a16:creationId xmlns:a16="http://schemas.microsoft.com/office/drawing/2014/main" id="{0100C9BF-A1F8-45DC-997C-6BA3E4EC8648}"/>
                      </a:ext>
                    </a:extLst>
                  </p:cNvPr>
                  <p:cNvSpPr/>
                  <p:nvPr/>
                </p:nvSpPr>
                <p:spPr>
                  <a:xfrm>
                    <a:off x="19751783" y="-426616"/>
                    <a:ext cx="1076960" cy="101600"/>
                  </a:xfrm>
                  <a:prstGeom prst="roundRect">
                    <a:avLst>
                      <a:gd name="adj" fmla="val 50000"/>
                    </a:avLst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/>
                  </a:p>
                </p:txBody>
              </p:sp>
              <p:sp>
                <p:nvSpPr>
                  <p:cNvPr id="170" name="مستطيل: زوايا مستديرة 169">
                    <a:extLst>
                      <a:ext uri="{FF2B5EF4-FFF2-40B4-BE49-F238E27FC236}">
                        <a16:creationId xmlns:a16="http://schemas.microsoft.com/office/drawing/2014/main" id="{526ED778-973C-41C8-8993-E7DA73722566}"/>
                      </a:ext>
                    </a:extLst>
                  </p:cNvPr>
                  <p:cNvSpPr/>
                  <p:nvPr/>
                </p:nvSpPr>
                <p:spPr>
                  <a:xfrm>
                    <a:off x="19725159" y="-325016"/>
                    <a:ext cx="1161265" cy="101600"/>
                  </a:xfrm>
                  <a:prstGeom prst="roundRect">
                    <a:avLst>
                      <a:gd name="adj" fmla="val 50000"/>
                    </a:avLst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 dirty="0"/>
                  </a:p>
                </p:txBody>
              </p:sp>
            </p:grpSp>
            <p:grpSp>
              <p:nvGrpSpPr>
                <p:cNvPr id="163" name="مجموعة 162">
                  <a:extLst>
                    <a:ext uri="{FF2B5EF4-FFF2-40B4-BE49-F238E27FC236}">
                      <a16:creationId xmlns:a16="http://schemas.microsoft.com/office/drawing/2014/main" id="{63347B81-2BEB-4F8B-9D4D-66550895FB87}"/>
                    </a:ext>
                  </a:extLst>
                </p:cNvPr>
                <p:cNvGrpSpPr/>
                <p:nvPr/>
              </p:nvGrpSpPr>
              <p:grpSpPr>
                <a:xfrm>
                  <a:off x="19771003" y="283795"/>
                  <a:ext cx="1285396" cy="262565"/>
                  <a:chOff x="16200340" y="745301"/>
                  <a:chExt cx="547550" cy="74713"/>
                </a:xfrm>
              </p:grpSpPr>
              <p:sp>
                <p:nvSpPr>
                  <p:cNvPr id="167" name="Google Shape;931;p21">
                    <a:extLst>
                      <a:ext uri="{FF2B5EF4-FFF2-40B4-BE49-F238E27FC236}">
                        <a16:creationId xmlns:a16="http://schemas.microsoft.com/office/drawing/2014/main" id="{92A61AB7-01B7-41DC-A8B5-434DC4B9338B}"/>
                      </a:ext>
                    </a:extLst>
                  </p:cNvPr>
                  <p:cNvSpPr/>
                  <p:nvPr/>
                </p:nvSpPr>
                <p:spPr>
                  <a:xfrm>
                    <a:off x="16200340" y="745301"/>
                    <a:ext cx="78311" cy="74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4" h="8513" extrusionOk="0">
                        <a:moveTo>
                          <a:pt x="3108" y="0"/>
                        </a:moveTo>
                        <a:cubicBezTo>
                          <a:pt x="1393" y="0"/>
                          <a:pt x="0" y="1905"/>
                          <a:pt x="0" y="4262"/>
                        </a:cubicBezTo>
                        <a:cubicBezTo>
                          <a:pt x="0" y="6608"/>
                          <a:pt x="1393" y="8513"/>
                          <a:pt x="3108" y="8513"/>
                        </a:cubicBezTo>
                        <a:cubicBezTo>
                          <a:pt x="4810" y="8513"/>
                          <a:pt x="6203" y="6608"/>
                          <a:pt x="6203" y="4262"/>
                        </a:cubicBezTo>
                        <a:cubicBezTo>
                          <a:pt x="6203" y="1905"/>
                          <a:pt x="4810" y="0"/>
                          <a:pt x="3108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8" name="Google Shape;932;p21">
                    <a:extLst>
                      <a:ext uri="{FF2B5EF4-FFF2-40B4-BE49-F238E27FC236}">
                        <a16:creationId xmlns:a16="http://schemas.microsoft.com/office/drawing/2014/main" id="{F34A0415-9534-424B-9BC3-4EBE9DDB29A1}"/>
                      </a:ext>
                    </a:extLst>
                  </p:cNvPr>
                  <p:cNvSpPr/>
                  <p:nvPr/>
                </p:nvSpPr>
                <p:spPr>
                  <a:xfrm>
                    <a:off x="16669730" y="745410"/>
                    <a:ext cx="78160" cy="74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2" h="8525" extrusionOk="0">
                        <a:moveTo>
                          <a:pt x="3096" y="0"/>
                        </a:moveTo>
                        <a:cubicBezTo>
                          <a:pt x="1381" y="0"/>
                          <a:pt x="0" y="1905"/>
                          <a:pt x="0" y="4262"/>
                        </a:cubicBezTo>
                        <a:cubicBezTo>
                          <a:pt x="0" y="6608"/>
                          <a:pt x="1381" y="8525"/>
                          <a:pt x="3096" y="8525"/>
                        </a:cubicBezTo>
                        <a:cubicBezTo>
                          <a:pt x="4798" y="8525"/>
                          <a:pt x="6191" y="6608"/>
                          <a:pt x="6191" y="4262"/>
                        </a:cubicBezTo>
                        <a:cubicBezTo>
                          <a:pt x="6191" y="1905"/>
                          <a:pt x="4798" y="0"/>
                          <a:pt x="3096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64" name="مستطيل 47">
                  <a:extLst>
                    <a:ext uri="{FF2B5EF4-FFF2-40B4-BE49-F238E27FC236}">
                      <a16:creationId xmlns:a16="http://schemas.microsoft.com/office/drawing/2014/main" id="{82ADF10A-1ACF-45B8-AF99-B387E77083F8}"/>
                    </a:ext>
                  </a:extLst>
                </p:cNvPr>
                <p:cNvSpPr/>
                <p:nvPr/>
              </p:nvSpPr>
              <p:spPr>
                <a:xfrm>
                  <a:off x="19830174" y="2498248"/>
                  <a:ext cx="1167458" cy="209093"/>
                </a:xfrm>
                <a:custGeom>
                  <a:avLst/>
                  <a:gdLst>
                    <a:gd name="connsiteX0" fmla="*/ 0 w 548640"/>
                    <a:gd name="connsiteY0" fmla="*/ 0 h 98262"/>
                    <a:gd name="connsiteX1" fmla="*/ 548640 w 548640"/>
                    <a:gd name="connsiteY1" fmla="*/ 0 h 98262"/>
                    <a:gd name="connsiteX2" fmla="*/ 548640 w 548640"/>
                    <a:gd name="connsiteY2" fmla="*/ 98262 h 98262"/>
                    <a:gd name="connsiteX3" fmla="*/ 0 w 548640"/>
                    <a:gd name="connsiteY3" fmla="*/ 98262 h 98262"/>
                    <a:gd name="connsiteX4" fmla="*/ 0 w 548640"/>
                    <a:gd name="connsiteY4" fmla="*/ 0 h 98262"/>
                    <a:gd name="connsiteX0" fmla="*/ 0 w 548640"/>
                    <a:gd name="connsiteY0" fmla="*/ 0 h 98262"/>
                    <a:gd name="connsiteX1" fmla="*/ 281940 w 548640"/>
                    <a:gd name="connsiteY1" fmla="*/ 0 h 98262"/>
                    <a:gd name="connsiteX2" fmla="*/ 548640 w 548640"/>
                    <a:gd name="connsiteY2" fmla="*/ 0 h 98262"/>
                    <a:gd name="connsiteX3" fmla="*/ 548640 w 548640"/>
                    <a:gd name="connsiteY3" fmla="*/ 98262 h 98262"/>
                    <a:gd name="connsiteX4" fmla="*/ 0 w 548640"/>
                    <a:gd name="connsiteY4" fmla="*/ 98262 h 98262"/>
                    <a:gd name="connsiteX5" fmla="*/ 0 w 548640"/>
                    <a:gd name="connsiteY5" fmla="*/ 0 h 98262"/>
                    <a:gd name="connsiteX0" fmla="*/ 0 w 548640"/>
                    <a:gd name="connsiteY0" fmla="*/ 0 h 98262"/>
                    <a:gd name="connsiteX1" fmla="*/ 281940 w 548640"/>
                    <a:gd name="connsiteY1" fmla="*/ 27940 h 98262"/>
                    <a:gd name="connsiteX2" fmla="*/ 548640 w 548640"/>
                    <a:gd name="connsiteY2" fmla="*/ 0 h 98262"/>
                    <a:gd name="connsiteX3" fmla="*/ 548640 w 548640"/>
                    <a:gd name="connsiteY3" fmla="*/ 98262 h 98262"/>
                    <a:gd name="connsiteX4" fmla="*/ 0 w 548640"/>
                    <a:gd name="connsiteY4" fmla="*/ 98262 h 98262"/>
                    <a:gd name="connsiteX5" fmla="*/ 0 w 548640"/>
                    <a:gd name="connsiteY5" fmla="*/ 0 h 98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8640" h="98262">
                      <a:moveTo>
                        <a:pt x="0" y="0"/>
                      </a:moveTo>
                      <a:lnTo>
                        <a:pt x="281940" y="27940"/>
                      </a:lnTo>
                      <a:lnTo>
                        <a:pt x="548640" y="0"/>
                      </a:lnTo>
                      <a:lnTo>
                        <a:pt x="548640" y="98262"/>
                      </a:lnTo>
                      <a:lnTo>
                        <a:pt x="0" y="982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165" name="Google Shape;1009;p23">
                  <a:extLst>
                    <a:ext uri="{FF2B5EF4-FFF2-40B4-BE49-F238E27FC236}">
                      <a16:creationId xmlns:a16="http://schemas.microsoft.com/office/drawing/2014/main" id="{AE77189B-A940-438C-BD56-FE8D508D8AA8}"/>
                    </a:ext>
                  </a:extLst>
                </p:cNvPr>
                <p:cNvSpPr/>
                <p:nvPr/>
              </p:nvSpPr>
              <p:spPr>
                <a:xfrm rot="1179767" flipV="1">
                  <a:off x="20736516" y="-47776"/>
                  <a:ext cx="607671" cy="126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" h="1548" extrusionOk="0">
                      <a:moveTo>
                        <a:pt x="3878" y="1"/>
                      </a:moveTo>
                      <a:cubicBezTo>
                        <a:pt x="2859" y="1"/>
                        <a:pt x="1644" y="240"/>
                        <a:pt x="286" y="955"/>
                      </a:cubicBezTo>
                      <a:cubicBezTo>
                        <a:pt x="0" y="1098"/>
                        <a:pt x="107" y="1539"/>
                        <a:pt x="441" y="1539"/>
                      </a:cubicBezTo>
                      <a:cubicBezTo>
                        <a:pt x="488" y="1539"/>
                        <a:pt x="536" y="1527"/>
                        <a:pt x="572" y="1503"/>
                      </a:cubicBezTo>
                      <a:cubicBezTo>
                        <a:pt x="1831" y="840"/>
                        <a:pt x="2950" y="620"/>
                        <a:pt x="3881" y="620"/>
                      </a:cubicBezTo>
                      <a:cubicBezTo>
                        <a:pt x="5661" y="620"/>
                        <a:pt x="6752" y="1424"/>
                        <a:pt x="6823" y="1479"/>
                      </a:cubicBezTo>
                      <a:cubicBezTo>
                        <a:pt x="6886" y="1527"/>
                        <a:pt x="6951" y="1547"/>
                        <a:pt x="7012" y="1547"/>
                      </a:cubicBezTo>
                      <a:cubicBezTo>
                        <a:pt x="7272" y="1547"/>
                        <a:pt x="7464" y="1181"/>
                        <a:pt x="7204" y="979"/>
                      </a:cubicBezTo>
                      <a:cubicBezTo>
                        <a:pt x="7125" y="924"/>
                        <a:pt x="5880" y="1"/>
                        <a:pt x="38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6" name="Google Shape;1009;p23">
                  <a:extLst>
                    <a:ext uri="{FF2B5EF4-FFF2-40B4-BE49-F238E27FC236}">
                      <a16:creationId xmlns:a16="http://schemas.microsoft.com/office/drawing/2014/main" id="{CFDD8BD8-52F6-467D-AEEE-04E78A1C3F09}"/>
                    </a:ext>
                  </a:extLst>
                </p:cNvPr>
                <p:cNvSpPr/>
                <p:nvPr/>
              </p:nvSpPr>
              <p:spPr>
                <a:xfrm rot="20184388" flipV="1">
                  <a:off x="19517833" y="-69801"/>
                  <a:ext cx="607671" cy="126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" h="1548" extrusionOk="0">
                      <a:moveTo>
                        <a:pt x="3878" y="1"/>
                      </a:moveTo>
                      <a:cubicBezTo>
                        <a:pt x="2859" y="1"/>
                        <a:pt x="1644" y="240"/>
                        <a:pt x="286" y="955"/>
                      </a:cubicBezTo>
                      <a:cubicBezTo>
                        <a:pt x="0" y="1098"/>
                        <a:pt x="107" y="1539"/>
                        <a:pt x="441" y="1539"/>
                      </a:cubicBezTo>
                      <a:cubicBezTo>
                        <a:pt x="488" y="1539"/>
                        <a:pt x="536" y="1527"/>
                        <a:pt x="572" y="1503"/>
                      </a:cubicBezTo>
                      <a:cubicBezTo>
                        <a:pt x="1831" y="840"/>
                        <a:pt x="2950" y="620"/>
                        <a:pt x="3881" y="620"/>
                      </a:cubicBezTo>
                      <a:cubicBezTo>
                        <a:pt x="5661" y="620"/>
                        <a:pt x="6752" y="1424"/>
                        <a:pt x="6823" y="1479"/>
                      </a:cubicBezTo>
                      <a:cubicBezTo>
                        <a:pt x="6886" y="1527"/>
                        <a:pt x="6951" y="1547"/>
                        <a:pt x="7012" y="1547"/>
                      </a:cubicBezTo>
                      <a:cubicBezTo>
                        <a:pt x="7272" y="1547"/>
                        <a:pt x="7464" y="1181"/>
                        <a:pt x="7204" y="979"/>
                      </a:cubicBezTo>
                      <a:cubicBezTo>
                        <a:pt x="7125" y="924"/>
                        <a:pt x="5880" y="1"/>
                        <a:pt x="38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cxnSp>
            <p:nvCxnSpPr>
              <p:cNvPr id="153" name="رابط مستقيم 152">
                <a:extLst>
                  <a:ext uri="{FF2B5EF4-FFF2-40B4-BE49-F238E27FC236}">
                    <a16:creationId xmlns:a16="http://schemas.microsoft.com/office/drawing/2014/main" id="{9F4368A4-80F2-40D6-A29B-F77EDA2421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29730" y="2788019"/>
                <a:ext cx="0" cy="1111376"/>
              </a:xfrm>
              <a:prstGeom prst="line">
                <a:avLst/>
              </a:prstGeom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" name="Google Shape;534;p19">
              <a:extLst>
                <a:ext uri="{FF2B5EF4-FFF2-40B4-BE49-F238E27FC236}">
                  <a16:creationId xmlns:a16="http://schemas.microsoft.com/office/drawing/2014/main" id="{7A235FE7-CCB1-4390-BFCB-6F08DA9923C8}"/>
                </a:ext>
              </a:extLst>
            </p:cNvPr>
            <p:cNvSpPr/>
            <p:nvPr/>
          </p:nvSpPr>
          <p:spPr>
            <a:xfrm>
              <a:off x="4086094" y="1252870"/>
              <a:ext cx="159441" cy="177353"/>
            </a:xfrm>
            <a:custGeom>
              <a:avLst/>
              <a:gdLst/>
              <a:ahLst/>
              <a:cxnLst/>
              <a:rect l="l" t="t" r="r" b="b"/>
              <a:pathLst>
                <a:path w="2537" h="2822" extrusionOk="0">
                  <a:moveTo>
                    <a:pt x="135" y="0"/>
                  </a:moveTo>
                  <a:cubicBezTo>
                    <a:pt x="123" y="0"/>
                    <a:pt x="113" y="3"/>
                    <a:pt x="107" y="9"/>
                  </a:cubicBezTo>
                  <a:lnTo>
                    <a:pt x="36" y="69"/>
                  </a:lnTo>
                  <a:cubicBezTo>
                    <a:pt x="0" y="105"/>
                    <a:pt x="24" y="188"/>
                    <a:pt x="84" y="248"/>
                  </a:cubicBezTo>
                  <a:lnTo>
                    <a:pt x="2310" y="2748"/>
                  </a:lnTo>
                  <a:cubicBezTo>
                    <a:pt x="2353" y="2791"/>
                    <a:pt x="2409" y="2822"/>
                    <a:pt x="2445" y="2822"/>
                  </a:cubicBezTo>
                  <a:cubicBezTo>
                    <a:pt x="2459" y="2822"/>
                    <a:pt x="2470" y="2817"/>
                    <a:pt x="2477" y="2807"/>
                  </a:cubicBezTo>
                  <a:lnTo>
                    <a:pt x="2501" y="2795"/>
                  </a:lnTo>
                  <a:cubicBezTo>
                    <a:pt x="2536" y="2760"/>
                    <a:pt x="2513" y="2688"/>
                    <a:pt x="2453" y="2617"/>
                  </a:cubicBezTo>
                  <a:lnTo>
                    <a:pt x="274" y="81"/>
                  </a:lnTo>
                  <a:cubicBezTo>
                    <a:pt x="230" y="27"/>
                    <a:pt x="171" y="0"/>
                    <a:pt x="135" y="0"/>
                  </a:cubicBezTo>
                  <a:close/>
                </a:path>
              </a:pathLst>
            </a:custGeom>
            <a:solidFill>
              <a:srgbClr val="EB5664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" name="Google Shape;535;p19">
              <a:extLst>
                <a:ext uri="{FF2B5EF4-FFF2-40B4-BE49-F238E27FC236}">
                  <a16:creationId xmlns:a16="http://schemas.microsoft.com/office/drawing/2014/main" id="{14896031-6EE8-49A9-A2ED-43AE53A9875C}"/>
                </a:ext>
              </a:extLst>
            </p:cNvPr>
            <p:cNvSpPr/>
            <p:nvPr/>
          </p:nvSpPr>
          <p:spPr>
            <a:xfrm>
              <a:off x="4196075" y="1425823"/>
              <a:ext cx="214621" cy="58887"/>
            </a:xfrm>
            <a:custGeom>
              <a:avLst/>
              <a:gdLst/>
              <a:ahLst/>
              <a:cxnLst/>
              <a:rect l="l" t="t" r="r" b="b"/>
              <a:pathLst>
                <a:path w="3415" h="937" extrusionOk="0">
                  <a:moveTo>
                    <a:pt x="1116" y="0"/>
                  </a:moveTo>
                  <a:cubicBezTo>
                    <a:pt x="710" y="0"/>
                    <a:pt x="337" y="207"/>
                    <a:pt x="12" y="496"/>
                  </a:cubicBezTo>
                  <a:cubicBezTo>
                    <a:pt x="1" y="508"/>
                    <a:pt x="12" y="520"/>
                    <a:pt x="24" y="520"/>
                  </a:cubicBezTo>
                  <a:cubicBezTo>
                    <a:pt x="322" y="329"/>
                    <a:pt x="667" y="222"/>
                    <a:pt x="1024" y="222"/>
                  </a:cubicBezTo>
                  <a:cubicBezTo>
                    <a:pt x="1453" y="222"/>
                    <a:pt x="1691" y="460"/>
                    <a:pt x="2037" y="675"/>
                  </a:cubicBezTo>
                  <a:cubicBezTo>
                    <a:pt x="2441" y="936"/>
                    <a:pt x="2918" y="758"/>
                    <a:pt x="3358" y="925"/>
                  </a:cubicBezTo>
                  <a:cubicBezTo>
                    <a:pt x="3361" y="926"/>
                    <a:pt x="3364" y="926"/>
                    <a:pt x="3367" y="926"/>
                  </a:cubicBezTo>
                  <a:cubicBezTo>
                    <a:pt x="3398" y="926"/>
                    <a:pt x="3414" y="876"/>
                    <a:pt x="3382" y="865"/>
                  </a:cubicBezTo>
                  <a:cubicBezTo>
                    <a:pt x="3156" y="663"/>
                    <a:pt x="2965" y="663"/>
                    <a:pt x="2691" y="603"/>
                  </a:cubicBezTo>
                  <a:cubicBezTo>
                    <a:pt x="2203" y="520"/>
                    <a:pt x="1941" y="222"/>
                    <a:pt x="1513" y="67"/>
                  </a:cubicBezTo>
                  <a:cubicBezTo>
                    <a:pt x="1377" y="21"/>
                    <a:pt x="1245" y="0"/>
                    <a:pt x="1116" y="0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5" name="مجموعة 144">
              <a:extLst>
                <a:ext uri="{FF2B5EF4-FFF2-40B4-BE49-F238E27FC236}">
                  <a16:creationId xmlns:a16="http://schemas.microsoft.com/office/drawing/2014/main" id="{0DF44DDF-B6B7-4F5E-B584-C76F6BA469FA}"/>
                </a:ext>
              </a:extLst>
            </p:cNvPr>
            <p:cNvGrpSpPr/>
            <p:nvPr/>
          </p:nvGrpSpPr>
          <p:grpSpPr>
            <a:xfrm>
              <a:off x="4525784" y="1050808"/>
              <a:ext cx="74159" cy="56562"/>
              <a:chOff x="3600315" y="3841027"/>
              <a:chExt cx="74159" cy="56562"/>
            </a:xfrm>
          </p:grpSpPr>
          <p:sp>
            <p:nvSpPr>
              <p:cNvPr id="150" name="Google Shape;523;p19">
                <a:extLst>
                  <a:ext uri="{FF2B5EF4-FFF2-40B4-BE49-F238E27FC236}">
                    <a16:creationId xmlns:a16="http://schemas.microsoft.com/office/drawing/2014/main" id="{08EBADE0-9556-45DB-8DC4-F6968EAE65AD}"/>
                  </a:ext>
                </a:extLst>
              </p:cNvPr>
              <p:cNvSpPr/>
              <p:nvPr/>
            </p:nvSpPr>
            <p:spPr>
              <a:xfrm>
                <a:off x="3612319" y="3841027"/>
                <a:ext cx="62155" cy="1891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301" extrusionOk="0">
                    <a:moveTo>
                      <a:pt x="146" y="0"/>
                    </a:moveTo>
                    <a:cubicBezTo>
                      <a:pt x="94" y="0"/>
                      <a:pt x="51" y="6"/>
                      <a:pt x="24" y="18"/>
                    </a:cubicBezTo>
                    <a:cubicBezTo>
                      <a:pt x="0" y="30"/>
                      <a:pt x="0" y="78"/>
                      <a:pt x="24" y="101"/>
                    </a:cubicBezTo>
                    <a:cubicBezTo>
                      <a:pt x="120" y="197"/>
                      <a:pt x="576" y="300"/>
                      <a:pt x="832" y="300"/>
                    </a:cubicBezTo>
                    <a:cubicBezTo>
                      <a:pt x="895" y="300"/>
                      <a:pt x="946" y="294"/>
                      <a:pt x="976" y="280"/>
                    </a:cubicBezTo>
                    <a:cubicBezTo>
                      <a:pt x="988" y="268"/>
                      <a:pt x="988" y="244"/>
                      <a:pt x="976" y="232"/>
                    </a:cubicBezTo>
                    <a:cubicBezTo>
                      <a:pt x="868" y="124"/>
                      <a:pt x="395" y="0"/>
                      <a:pt x="146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1" name="Google Shape;524;p19">
                <a:extLst>
                  <a:ext uri="{FF2B5EF4-FFF2-40B4-BE49-F238E27FC236}">
                    <a16:creationId xmlns:a16="http://schemas.microsoft.com/office/drawing/2014/main" id="{A7EEB397-0063-47E1-811B-B9B0F161763B}"/>
                  </a:ext>
                </a:extLst>
              </p:cNvPr>
              <p:cNvSpPr/>
              <p:nvPr/>
            </p:nvSpPr>
            <p:spPr>
              <a:xfrm>
                <a:off x="3600315" y="3863086"/>
                <a:ext cx="471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49" extrusionOk="0">
                    <a:moveTo>
                      <a:pt x="48" y="0"/>
                    </a:moveTo>
                    <a:cubicBezTo>
                      <a:pt x="24" y="0"/>
                      <a:pt x="1" y="36"/>
                      <a:pt x="13" y="72"/>
                    </a:cubicBezTo>
                    <a:cubicBezTo>
                      <a:pt x="96" y="227"/>
                      <a:pt x="560" y="548"/>
                      <a:pt x="727" y="548"/>
                    </a:cubicBezTo>
                    <a:cubicBezTo>
                      <a:pt x="751" y="548"/>
                      <a:pt x="751" y="524"/>
                      <a:pt x="751" y="501"/>
                    </a:cubicBezTo>
                    <a:cubicBezTo>
                      <a:pt x="667" y="334"/>
                      <a:pt x="203" y="0"/>
                      <a:pt x="48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46" name="مجموعة 145">
              <a:extLst>
                <a:ext uri="{FF2B5EF4-FFF2-40B4-BE49-F238E27FC236}">
                  <a16:creationId xmlns:a16="http://schemas.microsoft.com/office/drawing/2014/main" id="{506A4A9D-D756-4C22-9C40-0C4C5B4364BA}"/>
                </a:ext>
              </a:extLst>
            </p:cNvPr>
            <p:cNvGrpSpPr/>
            <p:nvPr/>
          </p:nvGrpSpPr>
          <p:grpSpPr>
            <a:xfrm flipH="1">
              <a:off x="3999169" y="1020114"/>
              <a:ext cx="74159" cy="56562"/>
              <a:chOff x="3600315" y="3841027"/>
              <a:chExt cx="74159" cy="56562"/>
            </a:xfrm>
          </p:grpSpPr>
          <p:sp>
            <p:nvSpPr>
              <p:cNvPr id="148" name="Google Shape;523;p19">
                <a:extLst>
                  <a:ext uri="{FF2B5EF4-FFF2-40B4-BE49-F238E27FC236}">
                    <a16:creationId xmlns:a16="http://schemas.microsoft.com/office/drawing/2014/main" id="{A6942C20-4FFC-4D71-BE93-5398394B2480}"/>
                  </a:ext>
                </a:extLst>
              </p:cNvPr>
              <p:cNvSpPr/>
              <p:nvPr/>
            </p:nvSpPr>
            <p:spPr>
              <a:xfrm>
                <a:off x="3612319" y="3841027"/>
                <a:ext cx="62155" cy="1891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301" extrusionOk="0">
                    <a:moveTo>
                      <a:pt x="146" y="0"/>
                    </a:moveTo>
                    <a:cubicBezTo>
                      <a:pt x="94" y="0"/>
                      <a:pt x="51" y="6"/>
                      <a:pt x="24" y="18"/>
                    </a:cubicBezTo>
                    <a:cubicBezTo>
                      <a:pt x="0" y="30"/>
                      <a:pt x="0" y="78"/>
                      <a:pt x="24" y="101"/>
                    </a:cubicBezTo>
                    <a:cubicBezTo>
                      <a:pt x="120" y="197"/>
                      <a:pt x="576" y="300"/>
                      <a:pt x="832" y="300"/>
                    </a:cubicBezTo>
                    <a:cubicBezTo>
                      <a:pt x="895" y="300"/>
                      <a:pt x="946" y="294"/>
                      <a:pt x="976" y="280"/>
                    </a:cubicBezTo>
                    <a:cubicBezTo>
                      <a:pt x="988" y="268"/>
                      <a:pt x="988" y="244"/>
                      <a:pt x="976" y="232"/>
                    </a:cubicBezTo>
                    <a:cubicBezTo>
                      <a:pt x="868" y="124"/>
                      <a:pt x="395" y="0"/>
                      <a:pt x="146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9" name="Google Shape;524;p19">
                <a:extLst>
                  <a:ext uri="{FF2B5EF4-FFF2-40B4-BE49-F238E27FC236}">
                    <a16:creationId xmlns:a16="http://schemas.microsoft.com/office/drawing/2014/main" id="{D437887D-2D24-460E-BD4B-96744ADCBB1E}"/>
                  </a:ext>
                </a:extLst>
              </p:cNvPr>
              <p:cNvSpPr/>
              <p:nvPr/>
            </p:nvSpPr>
            <p:spPr>
              <a:xfrm>
                <a:off x="3600315" y="3863086"/>
                <a:ext cx="471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49" extrusionOk="0">
                    <a:moveTo>
                      <a:pt x="48" y="0"/>
                    </a:moveTo>
                    <a:cubicBezTo>
                      <a:pt x="24" y="0"/>
                      <a:pt x="1" y="36"/>
                      <a:pt x="13" y="72"/>
                    </a:cubicBezTo>
                    <a:cubicBezTo>
                      <a:pt x="96" y="227"/>
                      <a:pt x="560" y="548"/>
                      <a:pt x="727" y="548"/>
                    </a:cubicBezTo>
                    <a:cubicBezTo>
                      <a:pt x="751" y="548"/>
                      <a:pt x="751" y="524"/>
                      <a:pt x="751" y="501"/>
                    </a:cubicBezTo>
                    <a:cubicBezTo>
                      <a:pt x="667" y="334"/>
                      <a:pt x="203" y="0"/>
                      <a:pt x="48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47" name="Google Shape;533;p19">
              <a:extLst>
                <a:ext uri="{FF2B5EF4-FFF2-40B4-BE49-F238E27FC236}">
                  <a16:creationId xmlns:a16="http://schemas.microsoft.com/office/drawing/2014/main" id="{963215C8-2036-4C91-8044-1AB75EC845B9}"/>
                </a:ext>
              </a:extLst>
            </p:cNvPr>
            <p:cNvSpPr/>
            <p:nvPr/>
          </p:nvSpPr>
          <p:spPr>
            <a:xfrm>
              <a:off x="4035942" y="1209192"/>
              <a:ext cx="81009" cy="60898"/>
            </a:xfrm>
            <a:custGeom>
              <a:avLst/>
              <a:gdLst/>
              <a:ahLst/>
              <a:cxnLst/>
              <a:rect l="l" t="t" r="r" b="b"/>
              <a:pathLst>
                <a:path w="1289" h="969" extrusionOk="0">
                  <a:moveTo>
                    <a:pt x="648" y="1"/>
                  </a:moveTo>
                  <a:cubicBezTo>
                    <a:pt x="537" y="1"/>
                    <a:pt x="426" y="40"/>
                    <a:pt x="334" y="121"/>
                  </a:cubicBezTo>
                  <a:cubicBezTo>
                    <a:pt x="1" y="407"/>
                    <a:pt x="179" y="943"/>
                    <a:pt x="620" y="966"/>
                  </a:cubicBezTo>
                  <a:cubicBezTo>
                    <a:pt x="634" y="968"/>
                    <a:pt x="648" y="968"/>
                    <a:pt x="662" y="968"/>
                  </a:cubicBezTo>
                  <a:cubicBezTo>
                    <a:pt x="1064" y="968"/>
                    <a:pt x="1289" y="479"/>
                    <a:pt x="1013" y="169"/>
                  </a:cubicBezTo>
                  <a:cubicBezTo>
                    <a:pt x="915" y="58"/>
                    <a:pt x="782" y="1"/>
                    <a:pt x="648" y="1"/>
                  </a:cubicBezTo>
                  <a:close/>
                </a:path>
              </a:pathLst>
            </a:custGeom>
            <a:solidFill>
              <a:srgbClr val="EB5664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1" name="Google Shape;1989;p31">
            <a:extLst>
              <a:ext uri="{FF2B5EF4-FFF2-40B4-BE49-F238E27FC236}">
                <a16:creationId xmlns:a16="http://schemas.microsoft.com/office/drawing/2014/main" id="{406D8EF9-17C3-4406-9D87-F94415B77656}"/>
              </a:ext>
            </a:extLst>
          </p:cNvPr>
          <p:cNvGrpSpPr/>
          <p:nvPr/>
        </p:nvGrpSpPr>
        <p:grpSpPr>
          <a:xfrm>
            <a:off x="3588798" y="1724104"/>
            <a:ext cx="2159155" cy="2845612"/>
            <a:chOff x="1382138" y="1269250"/>
            <a:chExt cx="1632600" cy="2151650"/>
          </a:xfrm>
        </p:grpSpPr>
        <p:sp>
          <p:nvSpPr>
            <p:cNvPr id="172" name="Google Shape;1990;p31">
              <a:extLst>
                <a:ext uri="{FF2B5EF4-FFF2-40B4-BE49-F238E27FC236}">
                  <a16:creationId xmlns:a16="http://schemas.microsoft.com/office/drawing/2014/main" id="{1208426B-E7F8-49D7-9550-6AC47D8E24B3}"/>
                </a:ext>
              </a:extLst>
            </p:cNvPr>
            <p:cNvSpPr/>
            <p:nvPr/>
          </p:nvSpPr>
          <p:spPr>
            <a:xfrm>
              <a:off x="1382138" y="1269250"/>
              <a:ext cx="1632600" cy="1632600"/>
            </a:xfrm>
            <a:prstGeom prst="ellipse">
              <a:avLst/>
            </a:prstGeom>
            <a:noFill/>
            <a:ln w="19050" cap="flat" cmpd="sng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3" name="Google Shape;1991;p31">
              <a:extLst>
                <a:ext uri="{FF2B5EF4-FFF2-40B4-BE49-F238E27FC236}">
                  <a16:creationId xmlns:a16="http://schemas.microsoft.com/office/drawing/2014/main" id="{1C72447D-8074-4F7F-9BCD-3CD6A8C41F94}"/>
                </a:ext>
              </a:extLst>
            </p:cNvPr>
            <p:cNvCxnSpPr>
              <a:stCxn id="172" idx="4"/>
              <a:endCxn id="174" idx="0"/>
            </p:cNvCxnSpPr>
            <p:nvPr/>
          </p:nvCxnSpPr>
          <p:spPr>
            <a:xfrm>
              <a:off x="2198438" y="2901850"/>
              <a:ext cx="0" cy="308700"/>
            </a:xfrm>
            <a:prstGeom prst="straightConnector1">
              <a:avLst/>
            </a:prstGeom>
            <a:noFill/>
            <a:ln w="19050" cap="flat" cmpd="sng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74" name="Google Shape;1992;p31">
              <a:extLst>
                <a:ext uri="{FF2B5EF4-FFF2-40B4-BE49-F238E27FC236}">
                  <a16:creationId xmlns:a16="http://schemas.microsoft.com/office/drawing/2014/main" id="{1E9342C0-FE41-45E0-977A-3900F30B3CCC}"/>
                </a:ext>
              </a:extLst>
            </p:cNvPr>
            <p:cNvSpPr/>
            <p:nvPr/>
          </p:nvSpPr>
          <p:spPr>
            <a:xfrm>
              <a:off x="2093275" y="3210600"/>
              <a:ext cx="210300" cy="210300"/>
            </a:xfrm>
            <a:prstGeom prst="ellipse">
              <a:avLst/>
            </a:prstGeom>
            <a:solidFill>
              <a:srgbClr val="7DAFCF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989;p31">
            <a:extLst>
              <a:ext uri="{FF2B5EF4-FFF2-40B4-BE49-F238E27FC236}">
                <a16:creationId xmlns:a16="http://schemas.microsoft.com/office/drawing/2014/main" id="{3F03551E-4E88-419F-89B6-32FD9F33DFE9}"/>
              </a:ext>
            </a:extLst>
          </p:cNvPr>
          <p:cNvGrpSpPr/>
          <p:nvPr/>
        </p:nvGrpSpPr>
        <p:grpSpPr>
          <a:xfrm>
            <a:off x="6147034" y="1724104"/>
            <a:ext cx="2159155" cy="2845612"/>
            <a:chOff x="1382138" y="1269250"/>
            <a:chExt cx="1632600" cy="2151650"/>
          </a:xfrm>
        </p:grpSpPr>
        <p:sp>
          <p:nvSpPr>
            <p:cNvPr id="176" name="Google Shape;1990;p31">
              <a:extLst>
                <a:ext uri="{FF2B5EF4-FFF2-40B4-BE49-F238E27FC236}">
                  <a16:creationId xmlns:a16="http://schemas.microsoft.com/office/drawing/2014/main" id="{E4E70647-4A6A-4002-A655-3EFE4C3CD572}"/>
                </a:ext>
              </a:extLst>
            </p:cNvPr>
            <p:cNvSpPr/>
            <p:nvPr/>
          </p:nvSpPr>
          <p:spPr>
            <a:xfrm>
              <a:off x="1382138" y="1269250"/>
              <a:ext cx="1632600" cy="1632600"/>
            </a:xfrm>
            <a:prstGeom prst="ellipse">
              <a:avLst/>
            </a:prstGeom>
            <a:noFill/>
            <a:ln w="19050" cap="flat" cmpd="sng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7" name="Google Shape;1991;p31">
              <a:extLst>
                <a:ext uri="{FF2B5EF4-FFF2-40B4-BE49-F238E27FC236}">
                  <a16:creationId xmlns:a16="http://schemas.microsoft.com/office/drawing/2014/main" id="{8BB729A2-0B69-42AE-95A8-90C16DB00443}"/>
                </a:ext>
              </a:extLst>
            </p:cNvPr>
            <p:cNvCxnSpPr>
              <a:stCxn id="176" idx="4"/>
              <a:endCxn id="178" idx="0"/>
            </p:cNvCxnSpPr>
            <p:nvPr/>
          </p:nvCxnSpPr>
          <p:spPr>
            <a:xfrm>
              <a:off x="2198438" y="2901850"/>
              <a:ext cx="0" cy="308700"/>
            </a:xfrm>
            <a:prstGeom prst="straightConnector1">
              <a:avLst/>
            </a:prstGeom>
            <a:noFill/>
            <a:ln w="19050" cap="flat" cmpd="sng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78" name="Google Shape;1992;p31">
              <a:extLst>
                <a:ext uri="{FF2B5EF4-FFF2-40B4-BE49-F238E27FC236}">
                  <a16:creationId xmlns:a16="http://schemas.microsoft.com/office/drawing/2014/main" id="{01DE6A85-C678-4E8D-8D6D-932BAA8D6D5F}"/>
                </a:ext>
              </a:extLst>
            </p:cNvPr>
            <p:cNvSpPr/>
            <p:nvPr/>
          </p:nvSpPr>
          <p:spPr>
            <a:xfrm>
              <a:off x="2093275" y="3210600"/>
              <a:ext cx="210300" cy="210300"/>
            </a:xfrm>
            <a:prstGeom prst="ellipse">
              <a:avLst/>
            </a:prstGeom>
            <a:solidFill>
              <a:srgbClr val="7DAFCF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989;p31">
            <a:extLst>
              <a:ext uri="{FF2B5EF4-FFF2-40B4-BE49-F238E27FC236}">
                <a16:creationId xmlns:a16="http://schemas.microsoft.com/office/drawing/2014/main" id="{5DE4A730-B74C-45C3-A57D-FE365725826D}"/>
              </a:ext>
            </a:extLst>
          </p:cNvPr>
          <p:cNvGrpSpPr/>
          <p:nvPr/>
        </p:nvGrpSpPr>
        <p:grpSpPr>
          <a:xfrm>
            <a:off x="8718516" y="1724104"/>
            <a:ext cx="2159155" cy="2845612"/>
            <a:chOff x="1382138" y="1269250"/>
            <a:chExt cx="1632600" cy="2151650"/>
          </a:xfrm>
        </p:grpSpPr>
        <p:sp>
          <p:nvSpPr>
            <p:cNvPr id="180" name="Google Shape;1990;p31">
              <a:extLst>
                <a:ext uri="{FF2B5EF4-FFF2-40B4-BE49-F238E27FC236}">
                  <a16:creationId xmlns:a16="http://schemas.microsoft.com/office/drawing/2014/main" id="{9FD93124-33C1-4C52-89B7-298623F16A92}"/>
                </a:ext>
              </a:extLst>
            </p:cNvPr>
            <p:cNvSpPr/>
            <p:nvPr/>
          </p:nvSpPr>
          <p:spPr>
            <a:xfrm>
              <a:off x="1382138" y="1269250"/>
              <a:ext cx="1632600" cy="1632600"/>
            </a:xfrm>
            <a:prstGeom prst="ellipse">
              <a:avLst/>
            </a:prstGeom>
            <a:noFill/>
            <a:ln w="19050" cap="flat" cmpd="sng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1" name="Google Shape;1991;p31">
              <a:extLst>
                <a:ext uri="{FF2B5EF4-FFF2-40B4-BE49-F238E27FC236}">
                  <a16:creationId xmlns:a16="http://schemas.microsoft.com/office/drawing/2014/main" id="{C3E9537F-295F-4234-9416-A84774B1F708}"/>
                </a:ext>
              </a:extLst>
            </p:cNvPr>
            <p:cNvCxnSpPr>
              <a:stCxn id="180" idx="4"/>
              <a:endCxn id="182" idx="0"/>
            </p:cNvCxnSpPr>
            <p:nvPr/>
          </p:nvCxnSpPr>
          <p:spPr>
            <a:xfrm>
              <a:off x="2198438" y="2901850"/>
              <a:ext cx="0" cy="308700"/>
            </a:xfrm>
            <a:prstGeom prst="straightConnector1">
              <a:avLst/>
            </a:prstGeom>
            <a:noFill/>
            <a:ln w="19050" cap="flat" cmpd="sng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82" name="Google Shape;1992;p31">
              <a:extLst>
                <a:ext uri="{FF2B5EF4-FFF2-40B4-BE49-F238E27FC236}">
                  <a16:creationId xmlns:a16="http://schemas.microsoft.com/office/drawing/2014/main" id="{8B793DBF-0995-4BA2-9E21-BDF62570821E}"/>
                </a:ext>
              </a:extLst>
            </p:cNvPr>
            <p:cNvSpPr/>
            <p:nvPr/>
          </p:nvSpPr>
          <p:spPr>
            <a:xfrm>
              <a:off x="2093275" y="3210600"/>
              <a:ext cx="210300" cy="210300"/>
            </a:xfrm>
            <a:prstGeom prst="ellipse">
              <a:avLst/>
            </a:prstGeom>
            <a:solidFill>
              <a:srgbClr val="7DAFCF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مجموعة 244">
            <a:extLst>
              <a:ext uri="{FF2B5EF4-FFF2-40B4-BE49-F238E27FC236}">
                <a16:creationId xmlns:a16="http://schemas.microsoft.com/office/drawing/2014/main" id="{10ACB685-8C63-44CA-9846-7E1814095546}"/>
              </a:ext>
            </a:extLst>
          </p:cNvPr>
          <p:cNvGrpSpPr/>
          <p:nvPr/>
        </p:nvGrpSpPr>
        <p:grpSpPr>
          <a:xfrm>
            <a:off x="3908827" y="1787372"/>
            <a:ext cx="1519061" cy="1897884"/>
            <a:chOff x="5663162" y="289643"/>
            <a:chExt cx="1519061" cy="1897884"/>
          </a:xfrm>
        </p:grpSpPr>
        <p:sp>
          <p:nvSpPr>
            <p:cNvPr id="246" name="Google Shape;508;p19">
              <a:extLst>
                <a:ext uri="{FF2B5EF4-FFF2-40B4-BE49-F238E27FC236}">
                  <a16:creationId xmlns:a16="http://schemas.microsoft.com/office/drawing/2014/main" id="{F65B4676-FF8E-4769-8515-37884619B199}"/>
                </a:ext>
              </a:extLst>
            </p:cNvPr>
            <p:cNvSpPr/>
            <p:nvPr/>
          </p:nvSpPr>
          <p:spPr>
            <a:xfrm>
              <a:off x="5663162" y="289643"/>
              <a:ext cx="1519061" cy="1882690"/>
            </a:xfrm>
            <a:custGeom>
              <a:avLst/>
              <a:gdLst/>
              <a:ahLst/>
              <a:cxnLst/>
              <a:rect l="l" t="t" r="r" b="b"/>
              <a:pathLst>
                <a:path w="24171" h="29957" extrusionOk="0">
                  <a:moveTo>
                    <a:pt x="12085" y="0"/>
                  </a:moveTo>
                  <a:cubicBezTo>
                    <a:pt x="5418" y="0"/>
                    <a:pt x="0" y="6704"/>
                    <a:pt x="0" y="14978"/>
                  </a:cubicBezTo>
                  <a:cubicBezTo>
                    <a:pt x="0" y="23253"/>
                    <a:pt x="5418" y="29956"/>
                    <a:pt x="12085" y="29956"/>
                  </a:cubicBezTo>
                  <a:cubicBezTo>
                    <a:pt x="18765" y="29956"/>
                    <a:pt x="24170" y="23253"/>
                    <a:pt x="24170" y="14978"/>
                  </a:cubicBezTo>
                  <a:cubicBezTo>
                    <a:pt x="24170" y="6704"/>
                    <a:pt x="18765" y="0"/>
                    <a:pt x="12085" y="0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47" name="مجموعة 246">
              <a:extLst>
                <a:ext uri="{FF2B5EF4-FFF2-40B4-BE49-F238E27FC236}">
                  <a16:creationId xmlns:a16="http://schemas.microsoft.com/office/drawing/2014/main" id="{F6E7B927-6E63-4D26-8DBF-DE9AEAB8EC65}"/>
                </a:ext>
              </a:extLst>
            </p:cNvPr>
            <p:cNvGrpSpPr/>
            <p:nvPr/>
          </p:nvGrpSpPr>
          <p:grpSpPr>
            <a:xfrm>
              <a:off x="5747349" y="417647"/>
              <a:ext cx="1348694" cy="1769880"/>
              <a:chOff x="18313415" y="-1505079"/>
              <a:chExt cx="4279521" cy="5615979"/>
            </a:xfrm>
          </p:grpSpPr>
          <p:grpSp>
            <p:nvGrpSpPr>
              <p:cNvPr id="261" name="مجموعة 260">
                <a:extLst>
                  <a:ext uri="{FF2B5EF4-FFF2-40B4-BE49-F238E27FC236}">
                    <a16:creationId xmlns:a16="http://schemas.microsoft.com/office/drawing/2014/main" id="{F5C45E65-315A-4E83-8454-7EA8E8133635}"/>
                  </a:ext>
                </a:extLst>
              </p:cNvPr>
              <p:cNvGrpSpPr/>
              <p:nvPr/>
            </p:nvGrpSpPr>
            <p:grpSpPr>
              <a:xfrm>
                <a:off x="18313415" y="-1505079"/>
                <a:ext cx="4279521" cy="5615979"/>
                <a:chOff x="18313415" y="-1505079"/>
                <a:chExt cx="4279521" cy="5615979"/>
              </a:xfrm>
            </p:grpSpPr>
            <p:sp>
              <p:nvSpPr>
                <p:cNvPr id="263" name="شكل حر: شكل 262">
                  <a:extLst>
                    <a:ext uri="{FF2B5EF4-FFF2-40B4-BE49-F238E27FC236}">
                      <a16:creationId xmlns:a16="http://schemas.microsoft.com/office/drawing/2014/main" id="{6AAB5216-225B-40B6-BCA2-482942429734}"/>
                    </a:ext>
                  </a:extLst>
                </p:cNvPr>
                <p:cNvSpPr/>
                <p:nvPr/>
              </p:nvSpPr>
              <p:spPr>
                <a:xfrm>
                  <a:off x="18560879" y="-595342"/>
                  <a:ext cx="3784595" cy="3630465"/>
                </a:xfrm>
                <a:custGeom>
                  <a:avLst/>
                  <a:gdLst>
                    <a:gd name="connsiteX0" fmla="*/ 1356929 w 1712632"/>
                    <a:gd name="connsiteY0" fmla="*/ 52506 h 1642884"/>
                    <a:gd name="connsiteX1" fmla="*/ 1565209 w 1712632"/>
                    <a:gd name="connsiteY1" fmla="*/ 357306 h 1642884"/>
                    <a:gd name="connsiteX2" fmla="*/ 1514409 w 1712632"/>
                    <a:gd name="connsiteY2" fmla="*/ 847526 h 1642884"/>
                    <a:gd name="connsiteX3" fmla="*/ 1514409 w 1712632"/>
                    <a:gd name="connsiteY3" fmla="*/ 1025326 h 1642884"/>
                    <a:gd name="connsiteX4" fmla="*/ 1646489 w 1712632"/>
                    <a:gd name="connsiteY4" fmla="*/ 1360606 h 1642884"/>
                    <a:gd name="connsiteX5" fmla="*/ 1608389 w 1712632"/>
                    <a:gd name="connsiteY5" fmla="*/ 1614606 h 1642884"/>
                    <a:gd name="connsiteX6" fmla="*/ 447609 w 1712632"/>
                    <a:gd name="connsiteY6" fmla="*/ 1632386 h 1642884"/>
                    <a:gd name="connsiteX7" fmla="*/ 31049 w 1712632"/>
                    <a:gd name="connsiteY7" fmla="*/ 1576506 h 1642884"/>
                    <a:gd name="connsiteX8" fmla="*/ 38669 w 1712632"/>
                    <a:gd name="connsiteY8" fmla="*/ 1200586 h 1642884"/>
                    <a:gd name="connsiteX9" fmla="*/ 104709 w 1712632"/>
                    <a:gd name="connsiteY9" fmla="*/ 944046 h 1642884"/>
                    <a:gd name="connsiteX10" fmla="*/ 61529 w 1712632"/>
                    <a:gd name="connsiteY10" fmla="*/ 677346 h 1642884"/>
                    <a:gd name="connsiteX11" fmla="*/ 104709 w 1712632"/>
                    <a:gd name="connsiteY11" fmla="*/ 385246 h 1642884"/>
                    <a:gd name="connsiteX12" fmla="*/ 292669 w 1712632"/>
                    <a:gd name="connsiteY12" fmla="*/ 85526 h 1642884"/>
                    <a:gd name="connsiteX13" fmla="*/ 422209 w 1712632"/>
                    <a:gd name="connsiteY13" fmla="*/ 4246 h 1642884"/>
                    <a:gd name="connsiteX14" fmla="*/ 1356929 w 1712632"/>
                    <a:gd name="connsiteY14" fmla="*/ 52506 h 164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12632" h="1642884">
                      <a:moveTo>
                        <a:pt x="1356929" y="52506"/>
                      </a:moveTo>
                      <a:cubicBezTo>
                        <a:pt x="1547429" y="111349"/>
                        <a:pt x="1538962" y="224803"/>
                        <a:pt x="1565209" y="357306"/>
                      </a:cubicBezTo>
                      <a:cubicBezTo>
                        <a:pt x="1591456" y="489809"/>
                        <a:pt x="1522876" y="736189"/>
                        <a:pt x="1514409" y="847526"/>
                      </a:cubicBezTo>
                      <a:cubicBezTo>
                        <a:pt x="1505942" y="958863"/>
                        <a:pt x="1492396" y="939813"/>
                        <a:pt x="1514409" y="1025326"/>
                      </a:cubicBezTo>
                      <a:cubicBezTo>
                        <a:pt x="1536422" y="1110839"/>
                        <a:pt x="1630826" y="1262393"/>
                        <a:pt x="1646489" y="1360606"/>
                      </a:cubicBezTo>
                      <a:cubicBezTo>
                        <a:pt x="1662152" y="1458819"/>
                        <a:pt x="1808202" y="1569309"/>
                        <a:pt x="1608389" y="1614606"/>
                      </a:cubicBezTo>
                      <a:cubicBezTo>
                        <a:pt x="1408576" y="1659903"/>
                        <a:pt x="710499" y="1638736"/>
                        <a:pt x="447609" y="1632386"/>
                      </a:cubicBezTo>
                      <a:cubicBezTo>
                        <a:pt x="184719" y="1626036"/>
                        <a:pt x="99206" y="1648473"/>
                        <a:pt x="31049" y="1576506"/>
                      </a:cubicBezTo>
                      <a:cubicBezTo>
                        <a:pt x="-37108" y="1504539"/>
                        <a:pt x="26392" y="1305996"/>
                        <a:pt x="38669" y="1200586"/>
                      </a:cubicBezTo>
                      <a:cubicBezTo>
                        <a:pt x="50946" y="1095176"/>
                        <a:pt x="100899" y="1031253"/>
                        <a:pt x="104709" y="944046"/>
                      </a:cubicBezTo>
                      <a:cubicBezTo>
                        <a:pt x="108519" y="856839"/>
                        <a:pt x="61529" y="770479"/>
                        <a:pt x="61529" y="677346"/>
                      </a:cubicBezTo>
                      <a:cubicBezTo>
                        <a:pt x="61529" y="584213"/>
                        <a:pt x="66186" y="483883"/>
                        <a:pt x="104709" y="385246"/>
                      </a:cubicBezTo>
                      <a:cubicBezTo>
                        <a:pt x="143232" y="286609"/>
                        <a:pt x="239752" y="149026"/>
                        <a:pt x="292669" y="85526"/>
                      </a:cubicBezTo>
                      <a:cubicBezTo>
                        <a:pt x="345586" y="22026"/>
                        <a:pt x="245256" y="12289"/>
                        <a:pt x="422209" y="4246"/>
                      </a:cubicBezTo>
                      <a:cubicBezTo>
                        <a:pt x="599162" y="-3797"/>
                        <a:pt x="1166429" y="-6337"/>
                        <a:pt x="1356929" y="5250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264" name="شكل حر: شكل 263">
                  <a:extLst>
                    <a:ext uri="{FF2B5EF4-FFF2-40B4-BE49-F238E27FC236}">
                      <a16:creationId xmlns:a16="http://schemas.microsoft.com/office/drawing/2014/main" id="{9C97FA54-0EFC-44E8-92A3-4554A87BB202}"/>
                    </a:ext>
                  </a:extLst>
                </p:cNvPr>
                <p:cNvSpPr/>
                <p:nvPr/>
              </p:nvSpPr>
              <p:spPr>
                <a:xfrm>
                  <a:off x="19009271" y="-92833"/>
                  <a:ext cx="2942738" cy="3231152"/>
                </a:xfrm>
                <a:custGeom>
                  <a:avLst/>
                  <a:gdLst>
                    <a:gd name="connsiteX0" fmla="*/ 1127337 w 1178432"/>
                    <a:gd name="connsiteY0" fmla="*/ 916943 h 1389241"/>
                    <a:gd name="connsiteX1" fmla="*/ 1137497 w 1178432"/>
                    <a:gd name="connsiteY1" fmla="*/ 1343663 h 1389241"/>
                    <a:gd name="connsiteX2" fmla="*/ 591397 w 1178432"/>
                    <a:gd name="connsiteY2" fmla="*/ 1229363 h 1389241"/>
                    <a:gd name="connsiteX3" fmla="*/ 40217 w 1178432"/>
                    <a:gd name="connsiteY3" fmla="*/ 1346203 h 1389241"/>
                    <a:gd name="connsiteX4" fmla="*/ 103717 w 1178432"/>
                    <a:gd name="connsiteY4" fmla="*/ 370843 h 1389241"/>
                    <a:gd name="connsiteX5" fmla="*/ 593937 w 1178432"/>
                    <a:gd name="connsiteY5" fmla="*/ 3 h 1389241"/>
                    <a:gd name="connsiteX6" fmla="*/ 1033357 w 1178432"/>
                    <a:gd name="connsiteY6" fmla="*/ 375923 h 1389241"/>
                    <a:gd name="connsiteX7" fmla="*/ 1127337 w 1178432"/>
                    <a:gd name="connsiteY7" fmla="*/ 916943 h 1389241"/>
                    <a:gd name="connsiteX0" fmla="*/ 1127432 w 1178527"/>
                    <a:gd name="connsiteY0" fmla="*/ 821735 h 1294033"/>
                    <a:gd name="connsiteX1" fmla="*/ 1137592 w 1178527"/>
                    <a:gd name="connsiteY1" fmla="*/ 1248455 h 1294033"/>
                    <a:gd name="connsiteX2" fmla="*/ 591492 w 1178527"/>
                    <a:gd name="connsiteY2" fmla="*/ 1134155 h 1294033"/>
                    <a:gd name="connsiteX3" fmla="*/ 40312 w 1178527"/>
                    <a:gd name="connsiteY3" fmla="*/ 1250995 h 1294033"/>
                    <a:gd name="connsiteX4" fmla="*/ 103812 w 1178527"/>
                    <a:gd name="connsiteY4" fmla="*/ 275635 h 1294033"/>
                    <a:gd name="connsiteX5" fmla="*/ 596474 w 1178527"/>
                    <a:gd name="connsiteY5" fmla="*/ 8 h 1294033"/>
                    <a:gd name="connsiteX6" fmla="*/ 1033452 w 1178527"/>
                    <a:gd name="connsiteY6" fmla="*/ 280715 h 1294033"/>
                    <a:gd name="connsiteX7" fmla="*/ 1127432 w 1178527"/>
                    <a:gd name="connsiteY7" fmla="*/ 821735 h 1294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8527" h="1294033">
                      <a:moveTo>
                        <a:pt x="1127432" y="821735"/>
                      </a:moveTo>
                      <a:cubicBezTo>
                        <a:pt x="1144789" y="983025"/>
                        <a:pt x="1226915" y="1196385"/>
                        <a:pt x="1137592" y="1248455"/>
                      </a:cubicBezTo>
                      <a:cubicBezTo>
                        <a:pt x="1048269" y="1300525"/>
                        <a:pt x="774372" y="1133732"/>
                        <a:pt x="591492" y="1134155"/>
                      </a:cubicBezTo>
                      <a:cubicBezTo>
                        <a:pt x="408612" y="1134578"/>
                        <a:pt x="121592" y="1394082"/>
                        <a:pt x="40312" y="1250995"/>
                      </a:cubicBezTo>
                      <a:cubicBezTo>
                        <a:pt x="-40968" y="1107908"/>
                        <a:pt x="11118" y="484133"/>
                        <a:pt x="103812" y="275635"/>
                      </a:cubicBezTo>
                      <a:cubicBezTo>
                        <a:pt x="196506" y="67137"/>
                        <a:pt x="441534" y="-839"/>
                        <a:pt x="596474" y="8"/>
                      </a:cubicBezTo>
                      <a:cubicBezTo>
                        <a:pt x="751414" y="855"/>
                        <a:pt x="944959" y="143761"/>
                        <a:pt x="1033452" y="280715"/>
                      </a:cubicBezTo>
                      <a:cubicBezTo>
                        <a:pt x="1121945" y="417670"/>
                        <a:pt x="1110075" y="660445"/>
                        <a:pt x="1127432" y="821735"/>
                      </a:cubicBezTo>
                      <a:close/>
                    </a:path>
                  </a:pathLst>
                </a:cu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265" name="Google Shape;930;p21">
                  <a:extLst>
                    <a:ext uri="{FF2B5EF4-FFF2-40B4-BE49-F238E27FC236}">
                      <a16:creationId xmlns:a16="http://schemas.microsoft.com/office/drawing/2014/main" id="{9FE98C11-D654-4C26-B818-78BBF19E59A5}"/>
                    </a:ext>
                  </a:extLst>
                </p:cNvPr>
                <p:cNvSpPr/>
                <p:nvPr/>
              </p:nvSpPr>
              <p:spPr>
                <a:xfrm>
                  <a:off x="19153133" y="-232458"/>
                  <a:ext cx="2547127" cy="3234443"/>
                </a:xfrm>
                <a:custGeom>
                  <a:avLst/>
                  <a:gdLst>
                    <a:gd name="connsiteX0" fmla="*/ 29591 w 56924"/>
                    <a:gd name="connsiteY0" fmla="*/ 486 h 68488"/>
                    <a:gd name="connsiteX1" fmla="*/ 0 w 56924"/>
                    <a:gd name="connsiteY1" fmla="*/ 14791 h 68488"/>
                    <a:gd name="connsiteX2" fmla="*/ 0 w 56924"/>
                    <a:gd name="connsiteY2" fmla="*/ 23590 h 68488"/>
                    <a:gd name="connsiteX3" fmla="*/ 19181 w 56924"/>
                    <a:gd name="connsiteY3" fmla="*/ 53975 h 68488"/>
                    <a:gd name="connsiteX4" fmla="*/ 19181 w 56924"/>
                    <a:gd name="connsiteY4" fmla="*/ 68488 h 68488"/>
                    <a:gd name="connsiteX5" fmla="*/ 37743 w 56924"/>
                    <a:gd name="connsiteY5" fmla="*/ 68488 h 68488"/>
                    <a:gd name="connsiteX6" fmla="*/ 37743 w 56924"/>
                    <a:gd name="connsiteY6" fmla="*/ 53975 h 68488"/>
                    <a:gd name="connsiteX7" fmla="*/ 56924 w 56924"/>
                    <a:gd name="connsiteY7" fmla="*/ 23590 h 68488"/>
                    <a:gd name="connsiteX8" fmla="*/ 56924 w 56924"/>
                    <a:gd name="connsiteY8" fmla="*/ 14791 h 68488"/>
                    <a:gd name="connsiteX9" fmla="*/ 29591 w 56924"/>
                    <a:gd name="connsiteY9" fmla="*/ 486 h 68488"/>
                    <a:gd name="connsiteX0" fmla="*/ 29818 w 56924"/>
                    <a:gd name="connsiteY0" fmla="*/ 1032 h 67239"/>
                    <a:gd name="connsiteX1" fmla="*/ 0 w 56924"/>
                    <a:gd name="connsiteY1" fmla="*/ 13542 h 67239"/>
                    <a:gd name="connsiteX2" fmla="*/ 0 w 56924"/>
                    <a:gd name="connsiteY2" fmla="*/ 22341 h 67239"/>
                    <a:gd name="connsiteX3" fmla="*/ 19181 w 56924"/>
                    <a:gd name="connsiteY3" fmla="*/ 52726 h 67239"/>
                    <a:gd name="connsiteX4" fmla="*/ 19181 w 56924"/>
                    <a:gd name="connsiteY4" fmla="*/ 67239 h 67239"/>
                    <a:gd name="connsiteX5" fmla="*/ 37743 w 56924"/>
                    <a:gd name="connsiteY5" fmla="*/ 67239 h 67239"/>
                    <a:gd name="connsiteX6" fmla="*/ 37743 w 56924"/>
                    <a:gd name="connsiteY6" fmla="*/ 52726 h 67239"/>
                    <a:gd name="connsiteX7" fmla="*/ 56924 w 56924"/>
                    <a:gd name="connsiteY7" fmla="*/ 22341 h 67239"/>
                    <a:gd name="connsiteX8" fmla="*/ 56924 w 56924"/>
                    <a:gd name="connsiteY8" fmla="*/ 13542 h 67239"/>
                    <a:gd name="connsiteX9" fmla="*/ 29818 w 56924"/>
                    <a:gd name="connsiteY9" fmla="*/ 1032 h 6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924" h="67239" extrusionOk="0">
                      <a:moveTo>
                        <a:pt x="29818" y="1032"/>
                      </a:moveTo>
                      <a:cubicBezTo>
                        <a:pt x="14101" y="1032"/>
                        <a:pt x="0" y="-5329"/>
                        <a:pt x="0" y="13542"/>
                      </a:cubicBezTo>
                      <a:lnTo>
                        <a:pt x="0" y="22341"/>
                      </a:lnTo>
                      <a:cubicBezTo>
                        <a:pt x="0" y="34331"/>
                        <a:pt x="2572" y="48880"/>
                        <a:pt x="19181" y="52726"/>
                      </a:cubicBezTo>
                      <a:lnTo>
                        <a:pt x="19181" y="67239"/>
                      </a:lnTo>
                      <a:lnTo>
                        <a:pt x="37743" y="67239"/>
                      </a:lnTo>
                      <a:lnTo>
                        <a:pt x="37743" y="52726"/>
                      </a:lnTo>
                      <a:cubicBezTo>
                        <a:pt x="54352" y="48880"/>
                        <a:pt x="56924" y="34331"/>
                        <a:pt x="56924" y="22341"/>
                      </a:cubicBezTo>
                      <a:lnTo>
                        <a:pt x="56924" y="13542"/>
                      </a:lnTo>
                      <a:cubicBezTo>
                        <a:pt x="56924" y="-5329"/>
                        <a:pt x="45534" y="1032"/>
                        <a:pt x="29818" y="1032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1003;p23">
                  <a:extLst>
                    <a:ext uri="{FF2B5EF4-FFF2-40B4-BE49-F238E27FC236}">
                      <a16:creationId xmlns:a16="http://schemas.microsoft.com/office/drawing/2014/main" id="{5DC1FB5C-0D31-43BE-8371-2BD5AB25FB75}"/>
                    </a:ext>
                  </a:extLst>
                </p:cNvPr>
                <p:cNvSpPr/>
                <p:nvPr/>
              </p:nvSpPr>
              <p:spPr>
                <a:xfrm>
                  <a:off x="18313415" y="2704284"/>
                  <a:ext cx="4279521" cy="1406616"/>
                </a:xfrm>
                <a:custGeom>
                  <a:avLst/>
                  <a:gdLst>
                    <a:gd name="connsiteX0" fmla="*/ 92024 w 92024"/>
                    <a:gd name="connsiteY0" fmla="*/ 27278 h 63842"/>
                    <a:gd name="connsiteX1" fmla="*/ 77105 w 92024"/>
                    <a:gd name="connsiteY1" fmla="*/ 6204 h 63842"/>
                    <a:gd name="connsiteX2" fmla="*/ 72879 w 92024"/>
                    <a:gd name="connsiteY2" fmla="*/ 3394 h 63842"/>
                    <a:gd name="connsiteX3" fmla="*/ 61079 w 92024"/>
                    <a:gd name="connsiteY3" fmla="*/ 0 h 63842"/>
                    <a:gd name="connsiteX4" fmla="*/ 30945 w 92024"/>
                    <a:gd name="connsiteY4" fmla="*/ 0 h 63842"/>
                    <a:gd name="connsiteX5" fmla="*/ 19146 w 92024"/>
                    <a:gd name="connsiteY5" fmla="*/ 3394 h 63842"/>
                    <a:gd name="connsiteX6" fmla="*/ 14919 w 92024"/>
                    <a:gd name="connsiteY6" fmla="*/ 6204 h 63842"/>
                    <a:gd name="connsiteX7" fmla="*/ 0 w 92024"/>
                    <a:gd name="connsiteY7" fmla="*/ 27278 h 63842"/>
                    <a:gd name="connsiteX8" fmla="*/ 15395 w 92024"/>
                    <a:gd name="connsiteY8" fmla="*/ 41124 h 63842"/>
                    <a:gd name="connsiteX9" fmla="*/ 19158 w 92024"/>
                    <a:gd name="connsiteY9" fmla="*/ 36862 h 63842"/>
                    <a:gd name="connsiteX10" fmla="*/ 19158 w 92024"/>
                    <a:gd name="connsiteY10" fmla="*/ 63842 h 63842"/>
                    <a:gd name="connsiteX11" fmla="*/ 72867 w 92024"/>
                    <a:gd name="connsiteY11" fmla="*/ 63842 h 63842"/>
                    <a:gd name="connsiteX12" fmla="*/ 72867 w 92024"/>
                    <a:gd name="connsiteY12" fmla="*/ 36862 h 63842"/>
                    <a:gd name="connsiteX13" fmla="*/ 80242 w 92024"/>
                    <a:gd name="connsiteY13" fmla="*/ 44737 h 63842"/>
                    <a:gd name="connsiteX0" fmla="*/ 92024 w 92024"/>
                    <a:gd name="connsiteY0" fmla="*/ 27278 h 63842"/>
                    <a:gd name="connsiteX1" fmla="*/ 77105 w 92024"/>
                    <a:gd name="connsiteY1" fmla="*/ 6204 h 63842"/>
                    <a:gd name="connsiteX2" fmla="*/ 72879 w 92024"/>
                    <a:gd name="connsiteY2" fmla="*/ 3394 h 63842"/>
                    <a:gd name="connsiteX3" fmla="*/ 61079 w 92024"/>
                    <a:gd name="connsiteY3" fmla="*/ 0 h 63842"/>
                    <a:gd name="connsiteX4" fmla="*/ 30945 w 92024"/>
                    <a:gd name="connsiteY4" fmla="*/ 0 h 63842"/>
                    <a:gd name="connsiteX5" fmla="*/ 19146 w 92024"/>
                    <a:gd name="connsiteY5" fmla="*/ 3394 h 63842"/>
                    <a:gd name="connsiteX6" fmla="*/ 14919 w 92024"/>
                    <a:gd name="connsiteY6" fmla="*/ 6204 h 63842"/>
                    <a:gd name="connsiteX7" fmla="*/ 0 w 92024"/>
                    <a:gd name="connsiteY7" fmla="*/ 27278 h 63842"/>
                    <a:gd name="connsiteX8" fmla="*/ 15395 w 92024"/>
                    <a:gd name="connsiteY8" fmla="*/ 41124 h 63842"/>
                    <a:gd name="connsiteX9" fmla="*/ 19158 w 92024"/>
                    <a:gd name="connsiteY9" fmla="*/ 36862 h 63842"/>
                    <a:gd name="connsiteX10" fmla="*/ 19158 w 92024"/>
                    <a:gd name="connsiteY10" fmla="*/ 63842 h 63842"/>
                    <a:gd name="connsiteX11" fmla="*/ 72867 w 92024"/>
                    <a:gd name="connsiteY11" fmla="*/ 63842 h 63842"/>
                    <a:gd name="connsiteX12" fmla="*/ 72867 w 92024"/>
                    <a:gd name="connsiteY12" fmla="*/ 36862 h 63842"/>
                    <a:gd name="connsiteX0" fmla="*/ 92024 w 92024"/>
                    <a:gd name="connsiteY0" fmla="*/ 27278 h 63842"/>
                    <a:gd name="connsiteX1" fmla="*/ 77105 w 92024"/>
                    <a:gd name="connsiteY1" fmla="*/ 6204 h 63842"/>
                    <a:gd name="connsiteX2" fmla="*/ 72879 w 92024"/>
                    <a:gd name="connsiteY2" fmla="*/ 3394 h 63842"/>
                    <a:gd name="connsiteX3" fmla="*/ 61079 w 92024"/>
                    <a:gd name="connsiteY3" fmla="*/ 0 h 63842"/>
                    <a:gd name="connsiteX4" fmla="*/ 30945 w 92024"/>
                    <a:gd name="connsiteY4" fmla="*/ 0 h 63842"/>
                    <a:gd name="connsiteX5" fmla="*/ 19146 w 92024"/>
                    <a:gd name="connsiteY5" fmla="*/ 3394 h 63842"/>
                    <a:gd name="connsiteX6" fmla="*/ 14919 w 92024"/>
                    <a:gd name="connsiteY6" fmla="*/ 6204 h 63842"/>
                    <a:gd name="connsiteX7" fmla="*/ 0 w 92024"/>
                    <a:gd name="connsiteY7" fmla="*/ 27278 h 63842"/>
                    <a:gd name="connsiteX8" fmla="*/ 15395 w 92024"/>
                    <a:gd name="connsiteY8" fmla="*/ 41124 h 63842"/>
                    <a:gd name="connsiteX9" fmla="*/ 19158 w 92024"/>
                    <a:gd name="connsiteY9" fmla="*/ 36862 h 63842"/>
                    <a:gd name="connsiteX10" fmla="*/ 19158 w 92024"/>
                    <a:gd name="connsiteY10" fmla="*/ 63842 h 63842"/>
                    <a:gd name="connsiteX11" fmla="*/ 72867 w 92024"/>
                    <a:gd name="connsiteY11" fmla="*/ 63842 h 63842"/>
                    <a:gd name="connsiteX0" fmla="*/ 92024 w 92024"/>
                    <a:gd name="connsiteY0" fmla="*/ 27278 h 63842"/>
                    <a:gd name="connsiteX1" fmla="*/ 77105 w 92024"/>
                    <a:gd name="connsiteY1" fmla="*/ 6204 h 63842"/>
                    <a:gd name="connsiteX2" fmla="*/ 72879 w 92024"/>
                    <a:gd name="connsiteY2" fmla="*/ 3394 h 63842"/>
                    <a:gd name="connsiteX3" fmla="*/ 61079 w 92024"/>
                    <a:gd name="connsiteY3" fmla="*/ 0 h 63842"/>
                    <a:gd name="connsiteX4" fmla="*/ 30945 w 92024"/>
                    <a:gd name="connsiteY4" fmla="*/ 0 h 63842"/>
                    <a:gd name="connsiteX5" fmla="*/ 19146 w 92024"/>
                    <a:gd name="connsiteY5" fmla="*/ 3394 h 63842"/>
                    <a:gd name="connsiteX6" fmla="*/ 14919 w 92024"/>
                    <a:gd name="connsiteY6" fmla="*/ 6204 h 63842"/>
                    <a:gd name="connsiteX7" fmla="*/ 0 w 92024"/>
                    <a:gd name="connsiteY7" fmla="*/ 27278 h 63842"/>
                    <a:gd name="connsiteX8" fmla="*/ 15395 w 92024"/>
                    <a:gd name="connsiteY8" fmla="*/ 41124 h 63842"/>
                    <a:gd name="connsiteX9" fmla="*/ 19158 w 92024"/>
                    <a:gd name="connsiteY9" fmla="*/ 36862 h 63842"/>
                    <a:gd name="connsiteX10" fmla="*/ 19158 w 92024"/>
                    <a:gd name="connsiteY10" fmla="*/ 63842 h 63842"/>
                    <a:gd name="connsiteX0" fmla="*/ 92024 w 92024"/>
                    <a:gd name="connsiteY0" fmla="*/ 27278 h 41124"/>
                    <a:gd name="connsiteX1" fmla="*/ 77105 w 92024"/>
                    <a:gd name="connsiteY1" fmla="*/ 6204 h 41124"/>
                    <a:gd name="connsiteX2" fmla="*/ 72879 w 92024"/>
                    <a:gd name="connsiteY2" fmla="*/ 3394 h 41124"/>
                    <a:gd name="connsiteX3" fmla="*/ 61079 w 92024"/>
                    <a:gd name="connsiteY3" fmla="*/ 0 h 41124"/>
                    <a:gd name="connsiteX4" fmla="*/ 30945 w 92024"/>
                    <a:gd name="connsiteY4" fmla="*/ 0 h 41124"/>
                    <a:gd name="connsiteX5" fmla="*/ 19146 w 92024"/>
                    <a:gd name="connsiteY5" fmla="*/ 3394 h 41124"/>
                    <a:gd name="connsiteX6" fmla="*/ 14919 w 92024"/>
                    <a:gd name="connsiteY6" fmla="*/ 6204 h 41124"/>
                    <a:gd name="connsiteX7" fmla="*/ 0 w 92024"/>
                    <a:gd name="connsiteY7" fmla="*/ 27278 h 41124"/>
                    <a:gd name="connsiteX8" fmla="*/ 15395 w 92024"/>
                    <a:gd name="connsiteY8" fmla="*/ 41124 h 41124"/>
                    <a:gd name="connsiteX9" fmla="*/ 19158 w 92024"/>
                    <a:gd name="connsiteY9" fmla="*/ 36862 h 41124"/>
                    <a:gd name="connsiteX0" fmla="*/ 92024 w 92024"/>
                    <a:gd name="connsiteY0" fmla="*/ 27278 h 41124"/>
                    <a:gd name="connsiteX1" fmla="*/ 77105 w 92024"/>
                    <a:gd name="connsiteY1" fmla="*/ 6204 h 41124"/>
                    <a:gd name="connsiteX2" fmla="*/ 72879 w 92024"/>
                    <a:gd name="connsiteY2" fmla="*/ 3394 h 41124"/>
                    <a:gd name="connsiteX3" fmla="*/ 61079 w 92024"/>
                    <a:gd name="connsiteY3" fmla="*/ 0 h 41124"/>
                    <a:gd name="connsiteX4" fmla="*/ 30945 w 92024"/>
                    <a:gd name="connsiteY4" fmla="*/ 0 h 41124"/>
                    <a:gd name="connsiteX5" fmla="*/ 19146 w 92024"/>
                    <a:gd name="connsiteY5" fmla="*/ 3394 h 41124"/>
                    <a:gd name="connsiteX6" fmla="*/ 14919 w 92024"/>
                    <a:gd name="connsiteY6" fmla="*/ 6204 h 41124"/>
                    <a:gd name="connsiteX7" fmla="*/ 0 w 92024"/>
                    <a:gd name="connsiteY7" fmla="*/ 27278 h 41124"/>
                    <a:gd name="connsiteX8" fmla="*/ 15395 w 92024"/>
                    <a:gd name="connsiteY8" fmla="*/ 41124 h 41124"/>
                    <a:gd name="connsiteX0" fmla="*/ 92024 w 92024"/>
                    <a:gd name="connsiteY0" fmla="*/ 27278 h 27278"/>
                    <a:gd name="connsiteX1" fmla="*/ 77105 w 92024"/>
                    <a:gd name="connsiteY1" fmla="*/ 6204 h 27278"/>
                    <a:gd name="connsiteX2" fmla="*/ 72879 w 92024"/>
                    <a:gd name="connsiteY2" fmla="*/ 3394 h 27278"/>
                    <a:gd name="connsiteX3" fmla="*/ 61079 w 92024"/>
                    <a:gd name="connsiteY3" fmla="*/ 0 h 27278"/>
                    <a:gd name="connsiteX4" fmla="*/ 30945 w 92024"/>
                    <a:gd name="connsiteY4" fmla="*/ 0 h 27278"/>
                    <a:gd name="connsiteX5" fmla="*/ 19146 w 92024"/>
                    <a:gd name="connsiteY5" fmla="*/ 3394 h 27278"/>
                    <a:gd name="connsiteX6" fmla="*/ 14919 w 92024"/>
                    <a:gd name="connsiteY6" fmla="*/ 6204 h 27278"/>
                    <a:gd name="connsiteX7" fmla="*/ 0 w 92024"/>
                    <a:gd name="connsiteY7" fmla="*/ 27278 h 27278"/>
                    <a:gd name="connsiteX0" fmla="*/ 77105 w 77105"/>
                    <a:gd name="connsiteY0" fmla="*/ 27278 h 27278"/>
                    <a:gd name="connsiteX1" fmla="*/ 62186 w 77105"/>
                    <a:gd name="connsiteY1" fmla="*/ 6204 h 27278"/>
                    <a:gd name="connsiteX2" fmla="*/ 57960 w 77105"/>
                    <a:gd name="connsiteY2" fmla="*/ 3394 h 27278"/>
                    <a:gd name="connsiteX3" fmla="*/ 46160 w 77105"/>
                    <a:gd name="connsiteY3" fmla="*/ 0 h 27278"/>
                    <a:gd name="connsiteX4" fmla="*/ 16026 w 77105"/>
                    <a:gd name="connsiteY4" fmla="*/ 0 h 27278"/>
                    <a:gd name="connsiteX5" fmla="*/ 4227 w 77105"/>
                    <a:gd name="connsiteY5" fmla="*/ 3394 h 27278"/>
                    <a:gd name="connsiteX6" fmla="*/ 0 w 77105"/>
                    <a:gd name="connsiteY6" fmla="*/ 6204 h 27278"/>
                    <a:gd name="connsiteX0" fmla="*/ 62186 w 62186"/>
                    <a:gd name="connsiteY0" fmla="*/ 6204 h 6204"/>
                    <a:gd name="connsiteX1" fmla="*/ 57960 w 62186"/>
                    <a:gd name="connsiteY1" fmla="*/ 3394 h 6204"/>
                    <a:gd name="connsiteX2" fmla="*/ 46160 w 62186"/>
                    <a:gd name="connsiteY2" fmla="*/ 0 h 6204"/>
                    <a:gd name="connsiteX3" fmla="*/ 16026 w 62186"/>
                    <a:gd name="connsiteY3" fmla="*/ 0 h 6204"/>
                    <a:gd name="connsiteX4" fmla="*/ 4227 w 62186"/>
                    <a:gd name="connsiteY4" fmla="*/ 3394 h 6204"/>
                    <a:gd name="connsiteX5" fmla="*/ 0 w 62186"/>
                    <a:gd name="connsiteY5" fmla="*/ 6204 h 6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186" h="6204" extrusionOk="0">
                      <a:moveTo>
                        <a:pt x="62186" y="6204"/>
                      </a:moveTo>
                      <a:cubicBezTo>
                        <a:pt x="61103" y="4846"/>
                        <a:pt x="59626" y="3870"/>
                        <a:pt x="57960" y="3394"/>
                      </a:cubicBezTo>
                      <a:lnTo>
                        <a:pt x="46160" y="0"/>
                      </a:lnTo>
                      <a:lnTo>
                        <a:pt x="16026" y="0"/>
                      </a:lnTo>
                      <a:lnTo>
                        <a:pt x="4227" y="3394"/>
                      </a:lnTo>
                      <a:cubicBezTo>
                        <a:pt x="2560" y="3870"/>
                        <a:pt x="1083" y="4846"/>
                        <a:pt x="0" y="6204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1012;p23">
                  <a:extLst>
                    <a:ext uri="{FF2B5EF4-FFF2-40B4-BE49-F238E27FC236}">
                      <a16:creationId xmlns:a16="http://schemas.microsoft.com/office/drawing/2014/main" id="{32A38925-F806-4D14-B856-9A2A8D6A3560}"/>
                    </a:ext>
                  </a:extLst>
                </p:cNvPr>
                <p:cNvSpPr/>
                <p:nvPr/>
              </p:nvSpPr>
              <p:spPr>
                <a:xfrm>
                  <a:off x="20107899" y="261082"/>
                  <a:ext cx="345278" cy="1023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9" h="12747" extrusionOk="0">
                      <a:moveTo>
                        <a:pt x="2733" y="1"/>
                      </a:moveTo>
                      <a:cubicBezTo>
                        <a:pt x="2645" y="1"/>
                        <a:pt x="2557" y="34"/>
                        <a:pt x="2489" y="102"/>
                      </a:cubicBezTo>
                      <a:cubicBezTo>
                        <a:pt x="2346" y="233"/>
                        <a:pt x="2334" y="459"/>
                        <a:pt x="2477" y="602"/>
                      </a:cubicBezTo>
                      <a:cubicBezTo>
                        <a:pt x="2513" y="650"/>
                        <a:pt x="3525" y="1769"/>
                        <a:pt x="3239" y="3805"/>
                      </a:cubicBezTo>
                      <a:cubicBezTo>
                        <a:pt x="3144" y="4376"/>
                        <a:pt x="2667" y="5353"/>
                        <a:pt x="2155" y="6377"/>
                      </a:cubicBezTo>
                      <a:cubicBezTo>
                        <a:pt x="1143" y="8401"/>
                        <a:pt x="0" y="10687"/>
                        <a:pt x="846" y="11937"/>
                      </a:cubicBezTo>
                      <a:cubicBezTo>
                        <a:pt x="1215" y="12484"/>
                        <a:pt x="1882" y="12746"/>
                        <a:pt x="2870" y="12746"/>
                      </a:cubicBezTo>
                      <a:cubicBezTo>
                        <a:pt x="3025" y="12746"/>
                        <a:pt x="3179" y="12746"/>
                        <a:pt x="3358" y="12735"/>
                      </a:cubicBezTo>
                      <a:cubicBezTo>
                        <a:pt x="3548" y="12711"/>
                        <a:pt x="3691" y="12544"/>
                        <a:pt x="3679" y="12342"/>
                      </a:cubicBezTo>
                      <a:cubicBezTo>
                        <a:pt x="3668" y="12158"/>
                        <a:pt x="3513" y="12008"/>
                        <a:pt x="3320" y="12008"/>
                      </a:cubicBezTo>
                      <a:cubicBezTo>
                        <a:pt x="3313" y="12008"/>
                        <a:pt x="3306" y="12008"/>
                        <a:pt x="3298" y="12008"/>
                      </a:cubicBezTo>
                      <a:cubicBezTo>
                        <a:pt x="3145" y="12019"/>
                        <a:pt x="3000" y="12025"/>
                        <a:pt x="2864" y="12025"/>
                      </a:cubicBezTo>
                      <a:cubicBezTo>
                        <a:pt x="2136" y="12025"/>
                        <a:pt x="1662" y="11863"/>
                        <a:pt x="1441" y="11532"/>
                      </a:cubicBezTo>
                      <a:cubicBezTo>
                        <a:pt x="834" y="10627"/>
                        <a:pt x="1917" y="8448"/>
                        <a:pt x="2798" y="6698"/>
                      </a:cubicBezTo>
                      <a:cubicBezTo>
                        <a:pt x="3358" y="5567"/>
                        <a:pt x="3834" y="4591"/>
                        <a:pt x="3941" y="3912"/>
                      </a:cubicBezTo>
                      <a:cubicBezTo>
                        <a:pt x="4299" y="1507"/>
                        <a:pt x="3048" y="173"/>
                        <a:pt x="3001" y="114"/>
                      </a:cubicBezTo>
                      <a:cubicBezTo>
                        <a:pt x="2926" y="40"/>
                        <a:pt x="2829" y="1"/>
                        <a:pt x="2733" y="1"/>
                      </a:cubicBezTo>
                      <a:close/>
                    </a:path>
                  </a:pathLst>
                </a:custGeom>
                <a:solidFill>
                  <a:srgbClr val="EB56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937;p21">
                  <a:extLst>
                    <a:ext uri="{FF2B5EF4-FFF2-40B4-BE49-F238E27FC236}">
                      <a16:creationId xmlns:a16="http://schemas.microsoft.com/office/drawing/2014/main" id="{814D6354-BD1B-46F3-A22B-60AA55185B20}"/>
                    </a:ext>
                  </a:extLst>
                </p:cNvPr>
                <p:cNvSpPr/>
                <p:nvPr/>
              </p:nvSpPr>
              <p:spPr>
                <a:xfrm>
                  <a:off x="18986624" y="296993"/>
                  <a:ext cx="643870" cy="5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5" h="16694" extrusionOk="0">
                      <a:moveTo>
                        <a:pt x="9121" y="0"/>
                      </a:moveTo>
                      <a:cubicBezTo>
                        <a:pt x="5273" y="0"/>
                        <a:pt x="1824" y="2678"/>
                        <a:pt x="977" y="6585"/>
                      </a:cubicBezTo>
                      <a:cubicBezTo>
                        <a:pt x="0" y="11097"/>
                        <a:pt x="2870" y="15526"/>
                        <a:pt x="7370" y="16503"/>
                      </a:cubicBezTo>
                      <a:cubicBezTo>
                        <a:pt x="7966" y="16632"/>
                        <a:pt x="8560" y="16693"/>
                        <a:pt x="9145" y="16693"/>
                      </a:cubicBezTo>
                      <a:cubicBezTo>
                        <a:pt x="12992" y="16693"/>
                        <a:pt x="16441" y="14016"/>
                        <a:pt x="17288" y="10109"/>
                      </a:cubicBezTo>
                      <a:cubicBezTo>
                        <a:pt x="18265" y="5597"/>
                        <a:pt x="15395" y="1167"/>
                        <a:pt x="10895" y="191"/>
                      </a:cubicBezTo>
                      <a:cubicBezTo>
                        <a:pt x="10299" y="62"/>
                        <a:pt x="9705" y="0"/>
                        <a:pt x="9121" y="0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937;p21">
                  <a:extLst>
                    <a:ext uri="{FF2B5EF4-FFF2-40B4-BE49-F238E27FC236}">
                      <a16:creationId xmlns:a16="http://schemas.microsoft.com/office/drawing/2014/main" id="{1A317DBF-3F61-4327-B394-C35B91561FA8}"/>
                    </a:ext>
                  </a:extLst>
                </p:cNvPr>
                <p:cNvSpPr/>
                <p:nvPr/>
              </p:nvSpPr>
              <p:spPr>
                <a:xfrm>
                  <a:off x="21225133" y="296993"/>
                  <a:ext cx="643870" cy="5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5" h="16694" extrusionOk="0">
                      <a:moveTo>
                        <a:pt x="9121" y="0"/>
                      </a:moveTo>
                      <a:cubicBezTo>
                        <a:pt x="5273" y="0"/>
                        <a:pt x="1824" y="2678"/>
                        <a:pt x="977" y="6585"/>
                      </a:cubicBezTo>
                      <a:cubicBezTo>
                        <a:pt x="0" y="11097"/>
                        <a:pt x="2870" y="15526"/>
                        <a:pt x="7370" y="16503"/>
                      </a:cubicBezTo>
                      <a:cubicBezTo>
                        <a:pt x="7966" y="16632"/>
                        <a:pt x="8560" y="16693"/>
                        <a:pt x="9145" y="16693"/>
                      </a:cubicBezTo>
                      <a:cubicBezTo>
                        <a:pt x="12992" y="16693"/>
                        <a:pt x="16441" y="14016"/>
                        <a:pt x="17288" y="10109"/>
                      </a:cubicBezTo>
                      <a:cubicBezTo>
                        <a:pt x="18265" y="5597"/>
                        <a:pt x="15395" y="1167"/>
                        <a:pt x="10895" y="191"/>
                      </a:cubicBezTo>
                      <a:cubicBezTo>
                        <a:pt x="10299" y="62"/>
                        <a:pt x="9705" y="0"/>
                        <a:pt x="9121" y="0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شكل بيضاوي 43">
                  <a:extLst>
                    <a:ext uri="{FF2B5EF4-FFF2-40B4-BE49-F238E27FC236}">
                      <a16:creationId xmlns:a16="http://schemas.microsoft.com/office/drawing/2014/main" id="{54D2750D-E6E6-4B22-95D3-718E004FA6D0}"/>
                    </a:ext>
                  </a:extLst>
                </p:cNvPr>
                <p:cNvSpPr/>
                <p:nvPr/>
              </p:nvSpPr>
              <p:spPr>
                <a:xfrm>
                  <a:off x="19360743" y="-1505079"/>
                  <a:ext cx="2024386" cy="869524"/>
                </a:xfrm>
                <a:custGeom>
                  <a:avLst/>
                  <a:gdLst>
                    <a:gd name="connsiteX0" fmla="*/ 0 w 910590"/>
                    <a:gd name="connsiteY0" fmla="*/ 347663 h 695325"/>
                    <a:gd name="connsiteX1" fmla="*/ 455295 w 910590"/>
                    <a:gd name="connsiteY1" fmla="*/ 0 h 695325"/>
                    <a:gd name="connsiteX2" fmla="*/ 910590 w 910590"/>
                    <a:gd name="connsiteY2" fmla="*/ 347663 h 695325"/>
                    <a:gd name="connsiteX3" fmla="*/ 455295 w 910590"/>
                    <a:gd name="connsiteY3" fmla="*/ 695326 h 695325"/>
                    <a:gd name="connsiteX4" fmla="*/ 0 w 910590"/>
                    <a:gd name="connsiteY4" fmla="*/ 347663 h 695325"/>
                    <a:gd name="connsiteX0" fmla="*/ 0 w 910590"/>
                    <a:gd name="connsiteY0" fmla="*/ 347663 h 391121"/>
                    <a:gd name="connsiteX1" fmla="*/ 455295 w 910590"/>
                    <a:gd name="connsiteY1" fmla="*/ 0 h 391121"/>
                    <a:gd name="connsiteX2" fmla="*/ 910590 w 910590"/>
                    <a:gd name="connsiteY2" fmla="*/ 347663 h 391121"/>
                    <a:gd name="connsiteX3" fmla="*/ 0 w 910590"/>
                    <a:gd name="connsiteY3" fmla="*/ 347663 h 391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0590" h="391121">
                      <a:moveTo>
                        <a:pt x="0" y="347663"/>
                      </a:moveTo>
                      <a:cubicBezTo>
                        <a:pt x="0" y="155654"/>
                        <a:pt x="203843" y="0"/>
                        <a:pt x="455295" y="0"/>
                      </a:cubicBezTo>
                      <a:cubicBezTo>
                        <a:pt x="706747" y="0"/>
                        <a:pt x="910590" y="155654"/>
                        <a:pt x="910590" y="347663"/>
                      </a:cubicBezTo>
                      <a:cubicBezTo>
                        <a:pt x="834708" y="405607"/>
                        <a:pt x="75882" y="405607"/>
                        <a:pt x="0" y="3476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grpSp>
              <p:nvGrpSpPr>
                <p:cNvPr id="271" name="مجموعة 270">
                  <a:extLst>
                    <a:ext uri="{FF2B5EF4-FFF2-40B4-BE49-F238E27FC236}">
                      <a16:creationId xmlns:a16="http://schemas.microsoft.com/office/drawing/2014/main" id="{89C583B8-670C-4117-8FB1-C4B01176F763}"/>
                    </a:ext>
                  </a:extLst>
                </p:cNvPr>
                <p:cNvGrpSpPr/>
                <p:nvPr/>
              </p:nvGrpSpPr>
              <p:grpSpPr>
                <a:xfrm>
                  <a:off x="19114765" y="-854818"/>
                  <a:ext cx="2585488" cy="491163"/>
                  <a:chOff x="19725159" y="-426616"/>
                  <a:chExt cx="1161265" cy="203200"/>
                </a:xfrm>
              </p:grpSpPr>
              <p:sp>
                <p:nvSpPr>
                  <p:cNvPr id="275" name="مستطيل: زوايا مستديرة 274">
                    <a:extLst>
                      <a:ext uri="{FF2B5EF4-FFF2-40B4-BE49-F238E27FC236}">
                        <a16:creationId xmlns:a16="http://schemas.microsoft.com/office/drawing/2014/main" id="{2DF54B85-7C00-401F-8424-0146985313C9}"/>
                      </a:ext>
                    </a:extLst>
                  </p:cNvPr>
                  <p:cNvSpPr/>
                  <p:nvPr/>
                </p:nvSpPr>
                <p:spPr>
                  <a:xfrm>
                    <a:off x="19751783" y="-426616"/>
                    <a:ext cx="1076960" cy="101600"/>
                  </a:xfrm>
                  <a:prstGeom prst="roundRect">
                    <a:avLst>
                      <a:gd name="adj" fmla="val 50000"/>
                    </a:avLst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/>
                  </a:p>
                </p:txBody>
              </p:sp>
              <p:sp>
                <p:nvSpPr>
                  <p:cNvPr id="276" name="مستطيل: زوايا مستديرة 275">
                    <a:extLst>
                      <a:ext uri="{FF2B5EF4-FFF2-40B4-BE49-F238E27FC236}">
                        <a16:creationId xmlns:a16="http://schemas.microsoft.com/office/drawing/2014/main" id="{12A47700-D8C2-40D7-ADF8-5D7E52DE8550}"/>
                      </a:ext>
                    </a:extLst>
                  </p:cNvPr>
                  <p:cNvSpPr/>
                  <p:nvPr/>
                </p:nvSpPr>
                <p:spPr>
                  <a:xfrm>
                    <a:off x="19725159" y="-325016"/>
                    <a:ext cx="1161265" cy="101600"/>
                  </a:xfrm>
                  <a:prstGeom prst="roundRect">
                    <a:avLst>
                      <a:gd name="adj" fmla="val 50000"/>
                    </a:avLst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 dirty="0"/>
                  </a:p>
                </p:txBody>
              </p:sp>
            </p:grpSp>
            <p:sp>
              <p:nvSpPr>
                <p:cNvPr id="272" name="مستطيل 47">
                  <a:extLst>
                    <a:ext uri="{FF2B5EF4-FFF2-40B4-BE49-F238E27FC236}">
                      <a16:creationId xmlns:a16="http://schemas.microsoft.com/office/drawing/2014/main" id="{6E2DE61C-6AED-41A5-A753-D2FFCAB446F7}"/>
                    </a:ext>
                  </a:extLst>
                </p:cNvPr>
                <p:cNvSpPr/>
                <p:nvPr/>
              </p:nvSpPr>
              <p:spPr>
                <a:xfrm>
                  <a:off x="19830174" y="2498248"/>
                  <a:ext cx="1167458" cy="209093"/>
                </a:xfrm>
                <a:custGeom>
                  <a:avLst/>
                  <a:gdLst>
                    <a:gd name="connsiteX0" fmla="*/ 0 w 548640"/>
                    <a:gd name="connsiteY0" fmla="*/ 0 h 98262"/>
                    <a:gd name="connsiteX1" fmla="*/ 548640 w 548640"/>
                    <a:gd name="connsiteY1" fmla="*/ 0 h 98262"/>
                    <a:gd name="connsiteX2" fmla="*/ 548640 w 548640"/>
                    <a:gd name="connsiteY2" fmla="*/ 98262 h 98262"/>
                    <a:gd name="connsiteX3" fmla="*/ 0 w 548640"/>
                    <a:gd name="connsiteY3" fmla="*/ 98262 h 98262"/>
                    <a:gd name="connsiteX4" fmla="*/ 0 w 548640"/>
                    <a:gd name="connsiteY4" fmla="*/ 0 h 98262"/>
                    <a:gd name="connsiteX0" fmla="*/ 0 w 548640"/>
                    <a:gd name="connsiteY0" fmla="*/ 0 h 98262"/>
                    <a:gd name="connsiteX1" fmla="*/ 281940 w 548640"/>
                    <a:gd name="connsiteY1" fmla="*/ 0 h 98262"/>
                    <a:gd name="connsiteX2" fmla="*/ 548640 w 548640"/>
                    <a:gd name="connsiteY2" fmla="*/ 0 h 98262"/>
                    <a:gd name="connsiteX3" fmla="*/ 548640 w 548640"/>
                    <a:gd name="connsiteY3" fmla="*/ 98262 h 98262"/>
                    <a:gd name="connsiteX4" fmla="*/ 0 w 548640"/>
                    <a:gd name="connsiteY4" fmla="*/ 98262 h 98262"/>
                    <a:gd name="connsiteX5" fmla="*/ 0 w 548640"/>
                    <a:gd name="connsiteY5" fmla="*/ 0 h 98262"/>
                    <a:gd name="connsiteX0" fmla="*/ 0 w 548640"/>
                    <a:gd name="connsiteY0" fmla="*/ 0 h 98262"/>
                    <a:gd name="connsiteX1" fmla="*/ 281940 w 548640"/>
                    <a:gd name="connsiteY1" fmla="*/ 27940 h 98262"/>
                    <a:gd name="connsiteX2" fmla="*/ 548640 w 548640"/>
                    <a:gd name="connsiteY2" fmla="*/ 0 h 98262"/>
                    <a:gd name="connsiteX3" fmla="*/ 548640 w 548640"/>
                    <a:gd name="connsiteY3" fmla="*/ 98262 h 98262"/>
                    <a:gd name="connsiteX4" fmla="*/ 0 w 548640"/>
                    <a:gd name="connsiteY4" fmla="*/ 98262 h 98262"/>
                    <a:gd name="connsiteX5" fmla="*/ 0 w 548640"/>
                    <a:gd name="connsiteY5" fmla="*/ 0 h 98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8640" h="98262">
                      <a:moveTo>
                        <a:pt x="0" y="0"/>
                      </a:moveTo>
                      <a:lnTo>
                        <a:pt x="281940" y="27940"/>
                      </a:lnTo>
                      <a:lnTo>
                        <a:pt x="548640" y="0"/>
                      </a:lnTo>
                      <a:lnTo>
                        <a:pt x="548640" y="98262"/>
                      </a:lnTo>
                      <a:lnTo>
                        <a:pt x="0" y="982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273" name="Google Shape;1009;p23">
                  <a:extLst>
                    <a:ext uri="{FF2B5EF4-FFF2-40B4-BE49-F238E27FC236}">
                      <a16:creationId xmlns:a16="http://schemas.microsoft.com/office/drawing/2014/main" id="{F923BD1B-2E9B-49EE-975F-5F903E0857E5}"/>
                    </a:ext>
                  </a:extLst>
                </p:cNvPr>
                <p:cNvSpPr/>
                <p:nvPr/>
              </p:nvSpPr>
              <p:spPr>
                <a:xfrm rot="1179767" flipV="1">
                  <a:off x="20736516" y="-47776"/>
                  <a:ext cx="607671" cy="126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" h="1548" extrusionOk="0">
                      <a:moveTo>
                        <a:pt x="3878" y="1"/>
                      </a:moveTo>
                      <a:cubicBezTo>
                        <a:pt x="2859" y="1"/>
                        <a:pt x="1644" y="240"/>
                        <a:pt x="286" y="955"/>
                      </a:cubicBezTo>
                      <a:cubicBezTo>
                        <a:pt x="0" y="1098"/>
                        <a:pt x="107" y="1539"/>
                        <a:pt x="441" y="1539"/>
                      </a:cubicBezTo>
                      <a:cubicBezTo>
                        <a:pt x="488" y="1539"/>
                        <a:pt x="536" y="1527"/>
                        <a:pt x="572" y="1503"/>
                      </a:cubicBezTo>
                      <a:cubicBezTo>
                        <a:pt x="1831" y="840"/>
                        <a:pt x="2950" y="620"/>
                        <a:pt x="3881" y="620"/>
                      </a:cubicBezTo>
                      <a:cubicBezTo>
                        <a:pt x="5661" y="620"/>
                        <a:pt x="6752" y="1424"/>
                        <a:pt x="6823" y="1479"/>
                      </a:cubicBezTo>
                      <a:cubicBezTo>
                        <a:pt x="6886" y="1527"/>
                        <a:pt x="6951" y="1547"/>
                        <a:pt x="7012" y="1547"/>
                      </a:cubicBezTo>
                      <a:cubicBezTo>
                        <a:pt x="7272" y="1547"/>
                        <a:pt x="7464" y="1181"/>
                        <a:pt x="7204" y="979"/>
                      </a:cubicBezTo>
                      <a:cubicBezTo>
                        <a:pt x="7125" y="924"/>
                        <a:pt x="5880" y="1"/>
                        <a:pt x="38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1009;p23">
                  <a:extLst>
                    <a:ext uri="{FF2B5EF4-FFF2-40B4-BE49-F238E27FC236}">
                      <a16:creationId xmlns:a16="http://schemas.microsoft.com/office/drawing/2014/main" id="{FFCDD09B-6B21-4775-8A56-ED409A0CF616}"/>
                    </a:ext>
                  </a:extLst>
                </p:cNvPr>
                <p:cNvSpPr/>
                <p:nvPr/>
              </p:nvSpPr>
              <p:spPr>
                <a:xfrm rot="20184388" flipV="1">
                  <a:off x="19517833" y="-69801"/>
                  <a:ext cx="607671" cy="126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" h="1548" extrusionOk="0">
                      <a:moveTo>
                        <a:pt x="3878" y="1"/>
                      </a:moveTo>
                      <a:cubicBezTo>
                        <a:pt x="2859" y="1"/>
                        <a:pt x="1644" y="240"/>
                        <a:pt x="286" y="955"/>
                      </a:cubicBezTo>
                      <a:cubicBezTo>
                        <a:pt x="0" y="1098"/>
                        <a:pt x="107" y="1539"/>
                        <a:pt x="441" y="1539"/>
                      </a:cubicBezTo>
                      <a:cubicBezTo>
                        <a:pt x="488" y="1539"/>
                        <a:pt x="536" y="1527"/>
                        <a:pt x="572" y="1503"/>
                      </a:cubicBezTo>
                      <a:cubicBezTo>
                        <a:pt x="1831" y="840"/>
                        <a:pt x="2950" y="620"/>
                        <a:pt x="3881" y="620"/>
                      </a:cubicBezTo>
                      <a:cubicBezTo>
                        <a:pt x="5661" y="620"/>
                        <a:pt x="6752" y="1424"/>
                        <a:pt x="6823" y="1479"/>
                      </a:cubicBezTo>
                      <a:cubicBezTo>
                        <a:pt x="6886" y="1527"/>
                        <a:pt x="6951" y="1547"/>
                        <a:pt x="7012" y="1547"/>
                      </a:cubicBezTo>
                      <a:cubicBezTo>
                        <a:pt x="7272" y="1547"/>
                        <a:pt x="7464" y="1181"/>
                        <a:pt x="7204" y="979"/>
                      </a:cubicBezTo>
                      <a:cubicBezTo>
                        <a:pt x="7125" y="924"/>
                        <a:pt x="5880" y="1"/>
                        <a:pt x="38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cxnSp>
            <p:nvCxnSpPr>
              <p:cNvPr id="262" name="رابط مستقيم 261">
                <a:extLst>
                  <a:ext uri="{FF2B5EF4-FFF2-40B4-BE49-F238E27FC236}">
                    <a16:creationId xmlns:a16="http://schemas.microsoft.com/office/drawing/2014/main" id="{9DDB9964-C23F-42BF-97F1-95D9A44A20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29730" y="2788019"/>
                <a:ext cx="0" cy="1111376"/>
              </a:xfrm>
              <a:prstGeom prst="line">
                <a:avLst/>
              </a:prstGeom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مجموعة 247">
              <a:extLst>
                <a:ext uri="{FF2B5EF4-FFF2-40B4-BE49-F238E27FC236}">
                  <a16:creationId xmlns:a16="http://schemas.microsoft.com/office/drawing/2014/main" id="{C000CCF5-688C-4E4E-B6FC-908DAF0B7858}"/>
                </a:ext>
              </a:extLst>
            </p:cNvPr>
            <p:cNvGrpSpPr/>
            <p:nvPr/>
          </p:nvGrpSpPr>
          <p:grpSpPr>
            <a:xfrm>
              <a:off x="6629522" y="1050808"/>
              <a:ext cx="74159" cy="56562"/>
              <a:chOff x="3600315" y="3841027"/>
              <a:chExt cx="74159" cy="56562"/>
            </a:xfrm>
          </p:grpSpPr>
          <p:sp>
            <p:nvSpPr>
              <p:cNvPr id="259" name="Google Shape;523;p19">
                <a:extLst>
                  <a:ext uri="{FF2B5EF4-FFF2-40B4-BE49-F238E27FC236}">
                    <a16:creationId xmlns:a16="http://schemas.microsoft.com/office/drawing/2014/main" id="{2634A00C-9B03-486D-AA22-0ECD4EE8DC1F}"/>
                  </a:ext>
                </a:extLst>
              </p:cNvPr>
              <p:cNvSpPr/>
              <p:nvPr/>
            </p:nvSpPr>
            <p:spPr>
              <a:xfrm>
                <a:off x="3612319" y="3841027"/>
                <a:ext cx="62155" cy="1891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301" extrusionOk="0">
                    <a:moveTo>
                      <a:pt x="146" y="0"/>
                    </a:moveTo>
                    <a:cubicBezTo>
                      <a:pt x="94" y="0"/>
                      <a:pt x="51" y="6"/>
                      <a:pt x="24" y="18"/>
                    </a:cubicBezTo>
                    <a:cubicBezTo>
                      <a:pt x="0" y="30"/>
                      <a:pt x="0" y="78"/>
                      <a:pt x="24" y="101"/>
                    </a:cubicBezTo>
                    <a:cubicBezTo>
                      <a:pt x="120" y="197"/>
                      <a:pt x="576" y="300"/>
                      <a:pt x="832" y="300"/>
                    </a:cubicBezTo>
                    <a:cubicBezTo>
                      <a:pt x="895" y="300"/>
                      <a:pt x="946" y="294"/>
                      <a:pt x="976" y="280"/>
                    </a:cubicBezTo>
                    <a:cubicBezTo>
                      <a:pt x="988" y="268"/>
                      <a:pt x="988" y="244"/>
                      <a:pt x="976" y="232"/>
                    </a:cubicBezTo>
                    <a:cubicBezTo>
                      <a:pt x="868" y="124"/>
                      <a:pt x="395" y="0"/>
                      <a:pt x="146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60" name="Google Shape;524;p19">
                <a:extLst>
                  <a:ext uri="{FF2B5EF4-FFF2-40B4-BE49-F238E27FC236}">
                    <a16:creationId xmlns:a16="http://schemas.microsoft.com/office/drawing/2014/main" id="{D2A5F19E-38D3-450E-9687-C858140BDB7C}"/>
                  </a:ext>
                </a:extLst>
              </p:cNvPr>
              <p:cNvSpPr/>
              <p:nvPr/>
            </p:nvSpPr>
            <p:spPr>
              <a:xfrm>
                <a:off x="3600315" y="3863086"/>
                <a:ext cx="471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49" extrusionOk="0">
                    <a:moveTo>
                      <a:pt x="48" y="0"/>
                    </a:moveTo>
                    <a:cubicBezTo>
                      <a:pt x="24" y="0"/>
                      <a:pt x="1" y="36"/>
                      <a:pt x="13" y="72"/>
                    </a:cubicBezTo>
                    <a:cubicBezTo>
                      <a:pt x="96" y="227"/>
                      <a:pt x="560" y="548"/>
                      <a:pt x="727" y="548"/>
                    </a:cubicBezTo>
                    <a:cubicBezTo>
                      <a:pt x="751" y="548"/>
                      <a:pt x="751" y="524"/>
                      <a:pt x="751" y="501"/>
                    </a:cubicBezTo>
                    <a:cubicBezTo>
                      <a:pt x="667" y="334"/>
                      <a:pt x="203" y="0"/>
                      <a:pt x="48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49" name="مجموعة 248">
              <a:extLst>
                <a:ext uri="{FF2B5EF4-FFF2-40B4-BE49-F238E27FC236}">
                  <a16:creationId xmlns:a16="http://schemas.microsoft.com/office/drawing/2014/main" id="{25AF0316-E0B3-416C-A0BE-976D6F597D8B}"/>
                </a:ext>
              </a:extLst>
            </p:cNvPr>
            <p:cNvGrpSpPr/>
            <p:nvPr/>
          </p:nvGrpSpPr>
          <p:grpSpPr>
            <a:xfrm flipH="1">
              <a:off x="6102907" y="1020114"/>
              <a:ext cx="74159" cy="56562"/>
              <a:chOff x="3600315" y="3841027"/>
              <a:chExt cx="74159" cy="56562"/>
            </a:xfrm>
          </p:grpSpPr>
          <p:sp>
            <p:nvSpPr>
              <p:cNvPr id="257" name="Google Shape;523;p19">
                <a:extLst>
                  <a:ext uri="{FF2B5EF4-FFF2-40B4-BE49-F238E27FC236}">
                    <a16:creationId xmlns:a16="http://schemas.microsoft.com/office/drawing/2014/main" id="{A05A02E1-00E5-4BCA-98F4-18D1DE10F956}"/>
                  </a:ext>
                </a:extLst>
              </p:cNvPr>
              <p:cNvSpPr/>
              <p:nvPr/>
            </p:nvSpPr>
            <p:spPr>
              <a:xfrm>
                <a:off x="3612319" y="3841027"/>
                <a:ext cx="62155" cy="1891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301" extrusionOk="0">
                    <a:moveTo>
                      <a:pt x="146" y="0"/>
                    </a:moveTo>
                    <a:cubicBezTo>
                      <a:pt x="94" y="0"/>
                      <a:pt x="51" y="6"/>
                      <a:pt x="24" y="18"/>
                    </a:cubicBezTo>
                    <a:cubicBezTo>
                      <a:pt x="0" y="30"/>
                      <a:pt x="0" y="78"/>
                      <a:pt x="24" y="101"/>
                    </a:cubicBezTo>
                    <a:cubicBezTo>
                      <a:pt x="120" y="197"/>
                      <a:pt x="576" y="300"/>
                      <a:pt x="832" y="300"/>
                    </a:cubicBezTo>
                    <a:cubicBezTo>
                      <a:pt x="895" y="300"/>
                      <a:pt x="946" y="294"/>
                      <a:pt x="976" y="280"/>
                    </a:cubicBezTo>
                    <a:cubicBezTo>
                      <a:pt x="988" y="268"/>
                      <a:pt x="988" y="244"/>
                      <a:pt x="976" y="232"/>
                    </a:cubicBezTo>
                    <a:cubicBezTo>
                      <a:pt x="868" y="124"/>
                      <a:pt x="395" y="0"/>
                      <a:pt x="146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58" name="Google Shape;524;p19">
                <a:extLst>
                  <a:ext uri="{FF2B5EF4-FFF2-40B4-BE49-F238E27FC236}">
                    <a16:creationId xmlns:a16="http://schemas.microsoft.com/office/drawing/2014/main" id="{A54B0554-9882-4323-85A9-D9583436FEC9}"/>
                  </a:ext>
                </a:extLst>
              </p:cNvPr>
              <p:cNvSpPr/>
              <p:nvPr/>
            </p:nvSpPr>
            <p:spPr>
              <a:xfrm>
                <a:off x="3600315" y="3863086"/>
                <a:ext cx="471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49" extrusionOk="0">
                    <a:moveTo>
                      <a:pt x="48" y="0"/>
                    </a:moveTo>
                    <a:cubicBezTo>
                      <a:pt x="24" y="0"/>
                      <a:pt x="1" y="36"/>
                      <a:pt x="13" y="72"/>
                    </a:cubicBezTo>
                    <a:cubicBezTo>
                      <a:pt x="96" y="227"/>
                      <a:pt x="560" y="548"/>
                      <a:pt x="727" y="548"/>
                    </a:cubicBezTo>
                    <a:cubicBezTo>
                      <a:pt x="751" y="548"/>
                      <a:pt x="751" y="524"/>
                      <a:pt x="751" y="501"/>
                    </a:cubicBezTo>
                    <a:cubicBezTo>
                      <a:pt x="667" y="334"/>
                      <a:pt x="203" y="0"/>
                      <a:pt x="48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50" name="Google Shape;572;p19">
              <a:extLst>
                <a:ext uri="{FF2B5EF4-FFF2-40B4-BE49-F238E27FC236}">
                  <a16:creationId xmlns:a16="http://schemas.microsoft.com/office/drawing/2014/main" id="{6C969507-4758-454D-BB3F-FC06E0F32856}"/>
                </a:ext>
              </a:extLst>
            </p:cNvPr>
            <p:cNvSpPr/>
            <p:nvPr/>
          </p:nvSpPr>
          <p:spPr>
            <a:xfrm>
              <a:off x="6323958" y="1376519"/>
              <a:ext cx="133863" cy="140525"/>
            </a:xfrm>
            <a:custGeom>
              <a:avLst/>
              <a:gdLst/>
              <a:ahLst/>
              <a:cxnLst/>
              <a:rect l="l" t="t" r="r" b="b"/>
              <a:pathLst>
                <a:path w="2130" h="2236" extrusionOk="0">
                  <a:moveTo>
                    <a:pt x="1206" y="0"/>
                  </a:moveTo>
                  <a:cubicBezTo>
                    <a:pt x="1144" y="0"/>
                    <a:pt x="1082" y="10"/>
                    <a:pt x="1023" y="28"/>
                  </a:cubicBezTo>
                  <a:cubicBezTo>
                    <a:pt x="856" y="76"/>
                    <a:pt x="701" y="159"/>
                    <a:pt x="570" y="278"/>
                  </a:cubicBezTo>
                  <a:cubicBezTo>
                    <a:pt x="427" y="409"/>
                    <a:pt x="308" y="564"/>
                    <a:pt x="225" y="743"/>
                  </a:cubicBezTo>
                  <a:cubicBezTo>
                    <a:pt x="118" y="921"/>
                    <a:pt x="46" y="1136"/>
                    <a:pt x="34" y="1350"/>
                  </a:cubicBezTo>
                  <a:cubicBezTo>
                    <a:pt x="0" y="1901"/>
                    <a:pt x="450" y="2235"/>
                    <a:pt x="922" y="2235"/>
                  </a:cubicBezTo>
                  <a:cubicBezTo>
                    <a:pt x="1113" y="2235"/>
                    <a:pt x="1307" y="2181"/>
                    <a:pt x="1475" y="2064"/>
                  </a:cubicBezTo>
                  <a:cubicBezTo>
                    <a:pt x="1499" y="2052"/>
                    <a:pt x="1523" y="2029"/>
                    <a:pt x="1546" y="2005"/>
                  </a:cubicBezTo>
                  <a:cubicBezTo>
                    <a:pt x="1963" y="1659"/>
                    <a:pt x="2130" y="933"/>
                    <a:pt x="1880" y="445"/>
                  </a:cubicBezTo>
                  <a:cubicBezTo>
                    <a:pt x="1808" y="314"/>
                    <a:pt x="1713" y="207"/>
                    <a:pt x="1594" y="135"/>
                  </a:cubicBezTo>
                  <a:cubicBezTo>
                    <a:pt x="1479" y="45"/>
                    <a:pt x="1342" y="0"/>
                    <a:pt x="12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" name="Google Shape;573;p19">
              <a:extLst>
                <a:ext uri="{FF2B5EF4-FFF2-40B4-BE49-F238E27FC236}">
                  <a16:creationId xmlns:a16="http://schemas.microsoft.com/office/drawing/2014/main" id="{F7261AE0-90F8-46D5-BCBB-FEA99B3226D9}"/>
                </a:ext>
              </a:extLst>
            </p:cNvPr>
            <p:cNvSpPr/>
            <p:nvPr/>
          </p:nvSpPr>
          <p:spPr>
            <a:xfrm>
              <a:off x="6323958" y="1422460"/>
              <a:ext cx="100931" cy="94584"/>
            </a:xfrm>
            <a:custGeom>
              <a:avLst/>
              <a:gdLst/>
              <a:ahLst/>
              <a:cxnLst/>
              <a:rect l="l" t="t" r="r" b="b"/>
              <a:pathLst>
                <a:path w="1606" h="1505" extrusionOk="0">
                  <a:moveTo>
                    <a:pt x="393" y="0"/>
                  </a:moveTo>
                  <a:cubicBezTo>
                    <a:pt x="337" y="0"/>
                    <a:pt x="281" y="4"/>
                    <a:pt x="225" y="12"/>
                  </a:cubicBezTo>
                  <a:cubicBezTo>
                    <a:pt x="118" y="190"/>
                    <a:pt x="46" y="405"/>
                    <a:pt x="34" y="619"/>
                  </a:cubicBezTo>
                  <a:cubicBezTo>
                    <a:pt x="0" y="1170"/>
                    <a:pt x="450" y="1504"/>
                    <a:pt x="922" y="1504"/>
                  </a:cubicBezTo>
                  <a:cubicBezTo>
                    <a:pt x="1113" y="1504"/>
                    <a:pt x="1307" y="1450"/>
                    <a:pt x="1475" y="1333"/>
                  </a:cubicBezTo>
                  <a:cubicBezTo>
                    <a:pt x="1499" y="1321"/>
                    <a:pt x="1523" y="1298"/>
                    <a:pt x="1546" y="1274"/>
                  </a:cubicBezTo>
                  <a:cubicBezTo>
                    <a:pt x="1606" y="821"/>
                    <a:pt x="1380" y="381"/>
                    <a:pt x="987" y="155"/>
                  </a:cubicBezTo>
                  <a:cubicBezTo>
                    <a:pt x="800" y="52"/>
                    <a:pt x="598" y="0"/>
                    <a:pt x="393" y="0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2" name="Google Shape;585;p19">
              <a:extLst>
                <a:ext uri="{FF2B5EF4-FFF2-40B4-BE49-F238E27FC236}">
                  <a16:creationId xmlns:a16="http://schemas.microsoft.com/office/drawing/2014/main" id="{BCDC8DDF-5CFF-42B6-8026-1B7162369119}"/>
                </a:ext>
              </a:extLst>
            </p:cNvPr>
            <p:cNvSpPr/>
            <p:nvPr/>
          </p:nvSpPr>
          <p:spPr>
            <a:xfrm>
              <a:off x="6414447" y="1450848"/>
              <a:ext cx="166543" cy="74347"/>
            </a:xfrm>
            <a:custGeom>
              <a:avLst/>
              <a:gdLst/>
              <a:ahLst/>
              <a:cxnLst/>
              <a:rect l="l" t="t" r="r" b="b"/>
              <a:pathLst>
                <a:path w="2650" h="1183" extrusionOk="0">
                  <a:moveTo>
                    <a:pt x="47" y="1"/>
                  </a:moveTo>
                  <a:cubicBezTo>
                    <a:pt x="17" y="1"/>
                    <a:pt x="0" y="51"/>
                    <a:pt x="33" y="62"/>
                  </a:cubicBezTo>
                  <a:cubicBezTo>
                    <a:pt x="283" y="181"/>
                    <a:pt x="2295" y="1157"/>
                    <a:pt x="2557" y="1181"/>
                  </a:cubicBezTo>
                  <a:cubicBezTo>
                    <a:pt x="2562" y="1182"/>
                    <a:pt x="2567" y="1183"/>
                    <a:pt x="2572" y="1183"/>
                  </a:cubicBezTo>
                  <a:cubicBezTo>
                    <a:pt x="2632" y="1183"/>
                    <a:pt x="2649" y="1118"/>
                    <a:pt x="2616" y="1074"/>
                  </a:cubicBezTo>
                  <a:cubicBezTo>
                    <a:pt x="2426" y="931"/>
                    <a:pt x="354" y="86"/>
                    <a:pt x="57" y="3"/>
                  </a:cubicBezTo>
                  <a:cubicBezTo>
                    <a:pt x="53" y="1"/>
                    <a:pt x="50" y="1"/>
                    <a:pt x="47" y="1"/>
                  </a:cubicBezTo>
                  <a:close/>
                </a:path>
              </a:pathLst>
            </a:custGeom>
            <a:solidFill>
              <a:srgbClr val="FAE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3" name="Google Shape;586;p19">
              <a:extLst>
                <a:ext uri="{FF2B5EF4-FFF2-40B4-BE49-F238E27FC236}">
                  <a16:creationId xmlns:a16="http://schemas.microsoft.com/office/drawing/2014/main" id="{348F71C6-C873-4FC4-BDB3-941248A41B0E}"/>
                </a:ext>
              </a:extLst>
            </p:cNvPr>
            <p:cNvSpPr/>
            <p:nvPr/>
          </p:nvSpPr>
          <p:spPr>
            <a:xfrm>
              <a:off x="6433678" y="1413706"/>
              <a:ext cx="169937" cy="13952"/>
            </a:xfrm>
            <a:custGeom>
              <a:avLst/>
              <a:gdLst/>
              <a:ahLst/>
              <a:cxnLst/>
              <a:rect l="l" t="t" r="r" b="b"/>
              <a:pathLst>
                <a:path w="2704" h="222" extrusionOk="0">
                  <a:moveTo>
                    <a:pt x="1807" y="1"/>
                  </a:moveTo>
                  <a:cubicBezTo>
                    <a:pt x="1217" y="1"/>
                    <a:pt x="627" y="36"/>
                    <a:pt x="48" y="93"/>
                  </a:cubicBezTo>
                  <a:cubicBezTo>
                    <a:pt x="1" y="105"/>
                    <a:pt x="13" y="165"/>
                    <a:pt x="60" y="177"/>
                  </a:cubicBezTo>
                  <a:cubicBezTo>
                    <a:pt x="429" y="185"/>
                    <a:pt x="1145" y="222"/>
                    <a:pt x="1760" y="222"/>
                  </a:cubicBezTo>
                  <a:cubicBezTo>
                    <a:pt x="2098" y="222"/>
                    <a:pt x="2405" y="211"/>
                    <a:pt x="2608" y="177"/>
                  </a:cubicBezTo>
                  <a:cubicBezTo>
                    <a:pt x="2703" y="165"/>
                    <a:pt x="2668" y="22"/>
                    <a:pt x="2584" y="22"/>
                  </a:cubicBezTo>
                  <a:cubicBezTo>
                    <a:pt x="2326" y="7"/>
                    <a:pt x="2066" y="1"/>
                    <a:pt x="1807" y="1"/>
                  </a:cubicBezTo>
                  <a:close/>
                </a:path>
              </a:pathLst>
            </a:custGeom>
            <a:solidFill>
              <a:srgbClr val="FAE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" name="Google Shape;587;p19">
              <a:extLst>
                <a:ext uri="{FF2B5EF4-FFF2-40B4-BE49-F238E27FC236}">
                  <a16:creationId xmlns:a16="http://schemas.microsoft.com/office/drawing/2014/main" id="{EDFBF389-D7A5-47E2-9A26-5DE422D56D89}"/>
                </a:ext>
              </a:extLst>
            </p:cNvPr>
            <p:cNvSpPr/>
            <p:nvPr/>
          </p:nvSpPr>
          <p:spPr>
            <a:xfrm>
              <a:off x="6511980" y="1294973"/>
              <a:ext cx="273948" cy="334469"/>
            </a:xfrm>
            <a:custGeom>
              <a:avLst/>
              <a:gdLst/>
              <a:ahLst/>
              <a:cxnLst/>
              <a:rect l="l" t="t" r="r" b="b"/>
              <a:pathLst>
                <a:path w="4359" h="5322" extrusionOk="0">
                  <a:moveTo>
                    <a:pt x="2116" y="1"/>
                  </a:moveTo>
                  <a:cubicBezTo>
                    <a:pt x="1611" y="1"/>
                    <a:pt x="1144" y="278"/>
                    <a:pt x="905" y="723"/>
                  </a:cubicBezTo>
                  <a:cubicBezTo>
                    <a:pt x="881" y="789"/>
                    <a:pt x="935" y="849"/>
                    <a:pt x="991" y="849"/>
                  </a:cubicBezTo>
                  <a:cubicBezTo>
                    <a:pt x="1016" y="849"/>
                    <a:pt x="1042" y="836"/>
                    <a:pt x="1060" y="806"/>
                  </a:cubicBezTo>
                  <a:cubicBezTo>
                    <a:pt x="1291" y="451"/>
                    <a:pt x="1699" y="277"/>
                    <a:pt x="2097" y="277"/>
                  </a:cubicBezTo>
                  <a:cubicBezTo>
                    <a:pt x="2685" y="277"/>
                    <a:pt x="3253" y="654"/>
                    <a:pt x="3203" y="1378"/>
                  </a:cubicBezTo>
                  <a:cubicBezTo>
                    <a:pt x="3203" y="1426"/>
                    <a:pt x="3906" y="1354"/>
                    <a:pt x="4013" y="2116"/>
                  </a:cubicBezTo>
                  <a:cubicBezTo>
                    <a:pt x="4025" y="2509"/>
                    <a:pt x="3799" y="2866"/>
                    <a:pt x="3441" y="3021"/>
                  </a:cubicBezTo>
                  <a:cubicBezTo>
                    <a:pt x="3358" y="3045"/>
                    <a:pt x="4120" y="3914"/>
                    <a:pt x="3477" y="4569"/>
                  </a:cubicBezTo>
                  <a:cubicBezTo>
                    <a:pt x="3336" y="4715"/>
                    <a:pt x="3092" y="4781"/>
                    <a:pt x="2835" y="4781"/>
                  </a:cubicBezTo>
                  <a:cubicBezTo>
                    <a:pt x="2505" y="4781"/>
                    <a:pt x="2152" y="4673"/>
                    <a:pt x="1965" y="4486"/>
                  </a:cubicBezTo>
                  <a:cubicBezTo>
                    <a:pt x="1965" y="4485"/>
                    <a:pt x="1964" y="4485"/>
                    <a:pt x="1963" y="4485"/>
                  </a:cubicBezTo>
                  <a:cubicBezTo>
                    <a:pt x="1925" y="4485"/>
                    <a:pt x="1505" y="4977"/>
                    <a:pt x="1016" y="4977"/>
                  </a:cubicBezTo>
                  <a:cubicBezTo>
                    <a:pt x="968" y="4977"/>
                    <a:pt x="919" y="4972"/>
                    <a:pt x="870" y="4962"/>
                  </a:cubicBezTo>
                  <a:cubicBezTo>
                    <a:pt x="477" y="4867"/>
                    <a:pt x="191" y="4521"/>
                    <a:pt x="191" y="4105"/>
                  </a:cubicBezTo>
                  <a:cubicBezTo>
                    <a:pt x="185" y="4075"/>
                    <a:pt x="158" y="4060"/>
                    <a:pt x="131" y="4060"/>
                  </a:cubicBezTo>
                  <a:cubicBezTo>
                    <a:pt x="105" y="4060"/>
                    <a:pt x="78" y="4075"/>
                    <a:pt x="72" y="4105"/>
                  </a:cubicBezTo>
                  <a:cubicBezTo>
                    <a:pt x="0" y="4676"/>
                    <a:pt x="334" y="5271"/>
                    <a:pt x="929" y="5319"/>
                  </a:cubicBezTo>
                  <a:cubicBezTo>
                    <a:pt x="954" y="5321"/>
                    <a:pt x="979" y="5322"/>
                    <a:pt x="1003" y="5322"/>
                  </a:cubicBezTo>
                  <a:cubicBezTo>
                    <a:pt x="1622" y="5322"/>
                    <a:pt x="1953" y="4759"/>
                    <a:pt x="1953" y="4759"/>
                  </a:cubicBezTo>
                  <a:cubicBezTo>
                    <a:pt x="1969" y="4759"/>
                    <a:pt x="2431" y="5060"/>
                    <a:pt x="2957" y="5060"/>
                  </a:cubicBezTo>
                  <a:cubicBezTo>
                    <a:pt x="3200" y="5060"/>
                    <a:pt x="3458" y="4995"/>
                    <a:pt x="3691" y="4807"/>
                  </a:cubicBezTo>
                  <a:cubicBezTo>
                    <a:pt x="4215" y="4390"/>
                    <a:pt x="3989" y="3450"/>
                    <a:pt x="3668" y="3104"/>
                  </a:cubicBezTo>
                  <a:cubicBezTo>
                    <a:pt x="4072" y="2878"/>
                    <a:pt x="4358" y="2473"/>
                    <a:pt x="4263" y="1973"/>
                  </a:cubicBezTo>
                  <a:cubicBezTo>
                    <a:pt x="4120" y="1378"/>
                    <a:pt x="3406" y="1176"/>
                    <a:pt x="3406" y="1176"/>
                  </a:cubicBezTo>
                  <a:cubicBezTo>
                    <a:pt x="3406" y="1176"/>
                    <a:pt x="3334" y="92"/>
                    <a:pt x="2263" y="9"/>
                  </a:cubicBezTo>
                  <a:cubicBezTo>
                    <a:pt x="2213" y="4"/>
                    <a:pt x="2165" y="1"/>
                    <a:pt x="2116" y="1"/>
                  </a:cubicBezTo>
                  <a:close/>
                </a:path>
              </a:pathLst>
            </a:custGeom>
            <a:solidFill>
              <a:srgbClr val="FAE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5" name="Google Shape;563;p19">
              <a:extLst>
                <a:ext uri="{FF2B5EF4-FFF2-40B4-BE49-F238E27FC236}">
                  <a16:creationId xmlns:a16="http://schemas.microsoft.com/office/drawing/2014/main" id="{F53AFC5A-22A4-4FA5-A6EF-676237C65F7F}"/>
                </a:ext>
              </a:extLst>
            </p:cNvPr>
            <p:cNvSpPr/>
            <p:nvPr/>
          </p:nvSpPr>
          <p:spPr>
            <a:xfrm>
              <a:off x="6557246" y="990758"/>
              <a:ext cx="53168" cy="43741"/>
            </a:xfrm>
            <a:custGeom>
              <a:avLst/>
              <a:gdLst/>
              <a:ahLst/>
              <a:cxnLst/>
              <a:rect l="l" t="t" r="r" b="b"/>
              <a:pathLst>
                <a:path w="846" h="696" extrusionOk="0">
                  <a:moveTo>
                    <a:pt x="429" y="0"/>
                  </a:moveTo>
                  <a:cubicBezTo>
                    <a:pt x="191" y="0"/>
                    <a:pt x="0" y="262"/>
                    <a:pt x="0" y="595"/>
                  </a:cubicBezTo>
                  <a:cubicBezTo>
                    <a:pt x="0" y="667"/>
                    <a:pt x="10" y="695"/>
                    <a:pt x="27" y="695"/>
                  </a:cubicBezTo>
                  <a:cubicBezTo>
                    <a:pt x="88" y="695"/>
                    <a:pt x="244" y="357"/>
                    <a:pt x="429" y="357"/>
                  </a:cubicBezTo>
                  <a:cubicBezTo>
                    <a:pt x="605" y="357"/>
                    <a:pt x="759" y="695"/>
                    <a:pt x="819" y="695"/>
                  </a:cubicBezTo>
                  <a:cubicBezTo>
                    <a:pt x="836" y="695"/>
                    <a:pt x="846" y="667"/>
                    <a:pt x="846" y="595"/>
                  </a:cubicBezTo>
                  <a:cubicBezTo>
                    <a:pt x="846" y="262"/>
                    <a:pt x="655" y="0"/>
                    <a:pt x="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6" name="Google Shape;563;p19">
              <a:extLst>
                <a:ext uri="{FF2B5EF4-FFF2-40B4-BE49-F238E27FC236}">
                  <a16:creationId xmlns:a16="http://schemas.microsoft.com/office/drawing/2014/main" id="{B64DD373-2A3A-42AD-A35B-607CCD9A1461}"/>
                </a:ext>
              </a:extLst>
            </p:cNvPr>
            <p:cNvSpPr/>
            <p:nvPr/>
          </p:nvSpPr>
          <p:spPr>
            <a:xfrm>
              <a:off x="6190408" y="990758"/>
              <a:ext cx="53168" cy="43741"/>
            </a:xfrm>
            <a:custGeom>
              <a:avLst/>
              <a:gdLst/>
              <a:ahLst/>
              <a:cxnLst/>
              <a:rect l="l" t="t" r="r" b="b"/>
              <a:pathLst>
                <a:path w="846" h="696" extrusionOk="0">
                  <a:moveTo>
                    <a:pt x="429" y="0"/>
                  </a:moveTo>
                  <a:cubicBezTo>
                    <a:pt x="191" y="0"/>
                    <a:pt x="0" y="262"/>
                    <a:pt x="0" y="595"/>
                  </a:cubicBezTo>
                  <a:cubicBezTo>
                    <a:pt x="0" y="667"/>
                    <a:pt x="10" y="695"/>
                    <a:pt x="27" y="695"/>
                  </a:cubicBezTo>
                  <a:cubicBezTo>
                    <a:pt x="88" y="695"/>
                    <a:pt x="244" y="357"/>
                    <a:pt x="429" y="357"/>
                  </a:cubicBezTo>
                  <a:cubicBezTo>
                    <a:pt x="605" y="357"/>
                    <a:pt x="759" y="695"/>
                    <a:pt x="819" y="695"/>
                  </a:cubicBezTo>
                  <a:cubicBezTo>
                    <a:pt x="836" y="695"/>
                    <a:pt x="846" y="667"/>
                    <a:pt x="846" y="595"/>
                  </a:cubicBezTo>
                  <a:cubicBezTo>
                    <a:pt x="846" y="262"/>
                    <a:pt x="655" y="0"/>
                    <a:pt x="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7" name="مجموعة 276">
            <a:extLst>
              <a:ext uri="{FF2B5EF4-FFF2-40B4-BE49-F238E27FC236}">
                <a16:creationId xmlns:a16="http://schemas.microsoft.com/office/drawing/2014/main" id="{8357B6CC-114B-43AB-83B6-18B3107FD2F7}"/>
              </a:ext>
            </a:extLst>
          </p:cNvPr>
          <p:cNvGrpSpPr/>
          <p:nvPr/>
        </p:nvGrpSpPr>
        <p:grpSpPr>
          <a:xfrm>
            <a:off x="6485113" y="1786869"/>
            <a:ext cx="1519061" cy="1897884"/>
            <a:chOff x="7968014" y="289643"/>
            <a:chExt cx="1519061" cy="1897884"/>
          </a:xfrm>
        </p:grpSpPr>
        <p:sp>
          <p:nvSpPr>
            <p:cNvPr id="278" name="Google Shape;508;p19">
              <a:extLst>
                <a:ext uri="{FF2B5EF4-FFF2-40B4-BE49-F238E27FC236}">
                  <a16:creationId xmlns:a16="http://schemas.microsoft.com/office/drawing/2014/main" id="{CA0A1324-66C8-480C-B383-DB475C17B5A0}"/>
                </a:ext>
              </a:extLst>
            </p:cNvPr>
            <p:cNvSpPr/>
            <p:nvPr/>
          </p:nvSpPr>
          <p:spPr>
            <a:xfrm>
              <a:off x="7968014" y="289643"/>
              <a:ext cx="1519061" cy="1882690"/>
            </a:xfrm>
            <a:custGeom>
              <a:avLst/>
              <a:gdLst/>
              <a:ahLst/>
              <a:cxnLst/>
              <a:rect l="l" t="t" r="r" b="b"/>
              <a:pathLst>
                <a:path w="24171" h="29957" extrusionOk="0">
                  <a:moveTo>
                    <a:pt x="12085" y="0"/>
                  </a:moveTo>
                  <a:cubicBezTo>
                    <a:pt x="5418" y="0"/>
                    <a:pt x="0" y="6704"/>
                    <a:pt x="0" y="14978"/>
                  </a:cubicBezTo>
                  <a:cubicBezTo>
                    <a:pt x="0" y="23253"/>
                    <a:pt x="5418" y="29956"/>
                    <a:pt x="12085" y="29956"/>
                  </a:cubicBezTo>
                  <a:cubicBezTo>
                    <a:pt x="18765" y="29956"/>
                    <a:pt x="24170" y="23253"/>
                    <a:pt x="24170" y="14978"/>
                  </a:cubicBezTo>
                  <a:cubicBezTo>
                    <a:pt x="24170" y="6704"/>
                    <a:pt x="18765" y="0"/>
                    <a:pt x="12085" y="0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79" name="مجموعة 278">
              <a:extLst>
                <a:ext uri="{FF2B5EF4-FFF2-40B4-BE49-F238E27FC236}">
                  <a16:creationId xmlns:a16="http://schemas.microsoft.com/office/drawing/2014/main" id="{4316B039-E8CC-4C7F-AB4B-BCBDBA1517B1}"/>
                </a:ext>
              </a:extLst>
            </p:cNvPr>
            <p:cNvGrpSpPr/>
            <p:nvPr/>
          </p:nvGrpSpPr>
          <p:grpSpPr>
            <a:xfrm>
              <a:off x="8052201" y="417647"/>
              <a:ext cx="1348694" cy="1769880"/>
              <a:chOff x="18313415" y="-1505079"/>
              <a:chExt cx="4279521" cy="5615979"/>
            </a:xfrm>
          </p:grpSpPr>
          <p:grpSp>
            <p:nvGrpSpPr>
              <p:cNvPr id="297" name="مجموعة 296">
                <a:extLst>
                  <a:ext uri="{FF2B5EF4-FFF2-40B4-BE49-F238E27FC236}">
                    <a16:creationId xmlns:a16="http://schemas.microsoft.com/office/drawing/2014/main" id="{98561725-8748-4AD2-AEA2-15C052EAC5CB}"/>
                  </a:ext>
                </a:extLst>
              </p:cNvPr>
              <p:cNvGrpSpPr/>
              <p:nvPr/>
            </p:nvGrpSpPr>
            <p:grpSpPr>
              <a:xfrm>
                <a:off x="18313415" y="-1505079"/>
                <a:ext cx="4279521" cy="5615979"/>
                <a:chOff x="18313415" y="-1505079"/>
                <a:chExt cx="4279521" cy="5615979"/>
              </a:xfrm>
            </p:grpSpPr>
            <p:sp>
              <p:nvSpPr>
                <p:cNvPr id="299" name="شكل حر: شكل 298">
                  <a:extLst>
                    <a:ext uri="{FF2B5EF4-FFF2-40B4-BE49-F238E27FC236}">
                      <a16:creationId xmlns:a16="http://schemas.microsoft.com/office/drawing/2014/main" id="{87E489F6-0C2D-41E3-95BF-BCB806A9C4C8}"/>
                    </a:ext>
                  </a:extLst>
                </p:cNvPr>
                <p:cNvSpPr/>
                <p:nvPr/>
              </p:nvSpPr>
              <p:spPr>
                <a:xfrm>
                  <a:off x="18560879" y="-595342"/>
                  <a:ext cx="3784595" cy="3630465"/>
                </a:xfrm>
                <a:custGeom>
                  <a:avLst/>
                  <a:gdLst>
                    <a:gd name="connsiteX0" fmla="*/ 1356929 w 1712632"/>
                    <a:gd name="connsiteY0" fmla="*/ 52506 h 1642884"/>
                    <a:gd name="connsiteX1" fmla="*/ 1565209 w 1712632"/>
                    <a:gd name="connsiteY1" fmla="*/ 357306 h 1642884"/>
                    <a:gd name="connsiteX2" fmla="*/ 1514409 w 1712632"/>
                    <a:gd name="connsiteY2" fmla="*/ 847526 h 1642884"/>
                    <a:gd name="connsiteX3" fmla="*/ 1514409 w 1712632"/>
                    <a:gd name="connsiteY3" fmla="*/ 1025326 h 1642884"/>
                    <a:gd name="connsiteX4" fmla="*/ 1646489 w 1712632"/>
                    <a:gd name="connsiteY4" fmla="*/ 1360606 h 1642884"/>
                    <a:gd name="connsiteX5" fmla="*/ 1608389 w 1712632"/>
                    <a:gd name="connsiteY5" fmla="*/ 1614606 h 1642884"/>
                    <a:gd name="connsiteX6" fmla="*/ 447609 w 1712632"/>
                    <a:gd name="connsiteY6" fmla="*/ 1632386 h 1642884"/>
                    <a:gd name="connsiteX7" fmla="*/ 31049 w 1712632"/>
                    <a:gd name="connsiteY7" fmla="*/ 1576506 h 1642884"/>
                    <a:gd name="connsiteX8" fmla="*/ 38669 w 1712632"/>
                    <a:gd name="connsiteY8" fmla="*/ 1200586 h 1642884"/>
                    <a:gd name="connsiteX9" fmla="*/ 104709 w 1712632"/>
                    <a:gd name="connsiteY9" fmla="*/ 944046 h 1642884"/>
                    <a:gd name="connsiteX10" fmla="*/ 61529 w 1712632"/>
                    <a:gd name="connsiteY10" fmla="*/ 677346 h 1642884"/>
                    <a:gd name="connsiteX11" fmla="*/ 104709 w 1712632"/>
                    <a:gd name="connsiteY11" fmla="*/ 385246 h 1642884"/>
                    <a:gd name="connsiteX12" fmla="*/ 292669 w 1712632"/>
                    <a:gd name="connsiteY12" fmla="*/ 85526 h 1642884"/>
                    <a:gd name="connsiteX13" fmla="*/ 422209 w 1712632"/>
                    <a:gd name="connsiteY13" fmla="*/ 4246 h 1642884"/>
                    <a:gd name="connsiteX14" fmla="*/ 1356929 w 1712632"/>
                    <a:gd name="connsiteY14" fmla="*/ 52506 h 164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12632" h="1642884">
                      <a:moveTo>
                        <a:pt x="1356929" y="52506"/>
                      </a:moveTo>
                      <a:cubicBezTo>
                        <a:pt x="1547429" y="111349"/>
                        <a:pt x="1538962" y="224803"/>
                        <a:pt x="1565209" y="357306"/>
                      </a:cubicBezTo>
                      <a:cubicBezTo>
                        <a:pt x="1591456" y="489809"/>
                        <a:pt x="1522876" y="736189"/>
                        <a:pt x="1514409" y="847526"/>
                      </a:cubicBezTo>
                      <a:cubicBezTo>
                        <a:pt x="1505942" y="958863"/>
                        <a:pt x="1492396" y="939813"/>
                        <a:pt x="1514409" y="1025326"/>
                      </a:cubicBezTo>
                      <a:cubicBezTo>
                        <a:pt x="1536422" y="1110839"/>
                        <a:pt x="1630826" y="1262393"/>
                        <a:pt x="1646489" y="1360606"/>
                      </a:cubicBezTo>
                      <a:cubicBezTo>
                        <a:pt x="1662152" y="1458819"/>
                        <a:pt x="1808202" y="1569309"/>
                        <a:pt x="1608389" y="1614606"/>
                      </a:cubicBezTo>
                      <a:cubicBezTo>
                        <a:pt x="1408576" y="1659903"/>
                        <a:pt x="710499" y="1638736"/>
                        <a:pt x="447609" y="1632386"/>
                      </a:cubicBezTo>
                      <a:cubicBezTo>
                        <a:pt x="184719" y="1626036"/>
                        <a:pt x="99206" y="1648473"/>
                        <a:pt x="31049" y="1576506"/>
                      </a:cubicBezTo>
                      <a:cubicBezTo>
                        <a:pt x="-37108" y="1504539"/>
                        <a:pt x="26392" y="1305996"/>
                        <a:pt x="38669" y="1200586"/>
                      </a:cubicBezTo>
                      <a:cubicBezTo>
                        <a:pt x="50946" y="1095176"/>
                        <a:pt x="100899" y="1031253"/>
                        <a:pt x="104709" y="944046"/>
                      </a:cubicBezTo>
                      <a:cubicBezTo>
                        <a:pt x="108519" y="856839"/>
                        <a:pt x="61529" y="770479"/>
                        <a:pt x="61529" y="677346"/>
                      </a:cubicBezTo>
                      <a:cubicBezTo>
                        <a:pt x="61529" y="584213"/>
                        <a:pt x="66186" y="483883"/>
                        <a:pt x="104709" y="385246"/>
                      </a:cubicBezTo>
                      <a:cubicBezTo>
                        <a:pt x="143232" y="286609"/>
                        <a:pt x="239752" y="149026"/>
                        <a:pt x="292669" y="85526"/>
                      </a:cubicBezTo>
                      <a:cubicBezTo>
                        <a:pt x="345586" y="22026"/>
                        <a:pt x="245256" y="12289"/>
                        <a:pt x="422209" y="4246"/>
                      </a:cubicBezTo>
                      <a:cubicBezTo>
                        <a:pt x="599162" y="-3797"/>
                        <a:pt x="1166429" y="-6337"/>
                        <a:pt x="1356929" y="5250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300" name="شكل حر: شكل 299">
                  <a:extLst>
                    <a:ext uri="{FF2B5EF4-FFF2-40B4-BE49-F238E27FC236}">
                      <a16:creationId xmlns:a16="http://schemas.microsoft.com/office/drawing/2014/main" id="{4BE7B842-0511-49B6-8056-04D7C17E23ED}"/>
                    </a:ext>
                  </a:extLst>
                </p:cNvPr>
                <p:cNvSpPr/>
                <p:nvPr/>
              </p:nvSpPr>
              <p:spPr>
                <a:xfrm>
                  <a:off x="19009271" y="-92833"/>
                  <a:ext cx="2942738" cy="3231152"/>
                </a:xfrm>
                <a:custGeom>
                  <a:avLst/>
                  <a:gdLst>
                    <a:gd name="connsiteX0" fmla="*/ 1127337 w 1178432"/>
                    <a:gd name="connsiteY0" fmla="*/ 916943 h 1389241"/>
                    <a:gd name="connsiteX1" fmla="*/ 1137497 w 1178432"/>
                    <a:gd name="connsiteY1" fmla="*/ 1343663 h 1389241"/>
                    <a:gd name="connsiteX2" fmla="*/ 591397 w 1178432"/>
                    <a:gd name="connsiteY2" fmla="*/ 1229363 h 1389241"/>
                    <a:gd name="connsiteX3" fmla="*/ 40217 w 1178432"/>
                    <a:gd name="connsiteY3" fmla="*/ 1346203 h 1389241"/>
                    <a:gd name="connsiteX4" fmla="*/ 103717 w 1178432"/>
                    <a:gd name="connsiteY4" fmla="*/ 370843 h 1389241"/>
                    <a:gd name="connsiteX5" fmla="*/ 593937 w 1178432"/>
                    <a:gd name="connsiteY5" fmla="*/ 3 h 1389241"/>
                    <a:gd name="connsiteX6" fmla="*/ 1033357 w 1178432"/>
                    <a:gd name="connsiteY6" fmla="*/ 375923 h 1389241"/>
                    <a:gd name="connsiteX7" fmla="*/ 1127337 w 1178432"/>
                    <a:gd name="connsiteY7" fmla="*/ 916943 h 1389241"/>
                    <a:gd name="connsiteX0" fmla="*/ 1127432 w 1178527"/>
                    <a:gd name="connsiteY0" fmla="*/ 821735 h 1294033"/>
                    <a:gd name="connsiteX1" fmla="*/ 1137592 w 1178527"/>
                    <a:gd name="connsiteY1" fmla="*/ 1248455 h 1294033"/>
                    <a:gd name="connsiteX2" fmla="*/ 591492 w 1178527"/>
                    <a:gd name="connsiteY2" fmla="*/ 1134155 h 1294033"/>
                    <a:gd name="connsiteX3" fmla="*/ 40312 w 1178527"/>
                    <a:gd name="connsiteY3" fmla="*/ 1250995 h 1294033"/>
                    <a:gd name="connsiteX4" fmla="*/ 103812 w 1178527"/>
                    <a:gd name="connsiteY4" fmla="*/ 275635 h 1294033"/>
                    <a:gd name="connsiteX5" fmla="*/ 596474 w 1178527"/>
                    <a:gd name="connsiteY5" fmla="*/ 8 h 1294033"/>
                    <a:gd name="connsiteX6" fmla="*/ 1033452 w 1178527"/>
                    <a:gd name="connsiteY6" fmla="*/ 280715 h 1294033"/>
                    <a:gd name="connsiteX7" fmla="*/ 1127432 w 1178527"/>
                    <a:gd name="connsiteY7" fmla="*/ 821735 h 1294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8527" h="1294033">
                      <a:moveTo>
                        <a:pt x="1127432" y="821735"/>
                      </a:moveTo>
                      <a:cubicBezTo>
                        <a:pt x="1144789" y="983025"/>
                        <a:pt x="1226915" y="1196385"/>
                        <a:pt x="1137592" y="1248455"/>
                      </a:cubicBezTo>
                      <a:cubicBezTo>
                        <a:pt x="1048269" y="1300525"/>
                        <a:pt x="774372" y="1133732"/>
                        <a:pt x="591492" y="1134155"/>
                      </a:cubicBezTo>
                      <a:cubicBezTo>
                        <a:pt x="408612" y="1134578"/>
                        <a:pt x="121592" y="1394082"/>
                        <a:pt x="40312" y="1250995"/>
                      </a:cubicBezTo>
                      <a:cubicBezTo>
                        <a:pt x="-40968" y="1107908"/>
                        <a:pt x="11118" y="484133"/>
                        <a:pt x="103812" y="275635"/>
                      </a:cubicBezTo>
                      <a:cubicBezTo>
                        <a:pt x="196506" y="67137"/>
                        <a:pt x="441534" y="-839"/>
                        <a:pt x="596474" y="8"/>
                      </a:cubicBezTo>
                      <a:cubicBezTo>
                        <a:pt x="751414" y="855"/>
                        <a:pt x="944959" y="143761"/>
                        <a:pt x="1033452" y="280715"/>
                      </a:cubicBezTo>
                      <a:cubicBezTo>
                        <a:pt x="1121945" y="417670"/>
                        <a:pt x="1110075" y="660445"/>
                        <a:pt x="1127432" y="821735"/>
                      </a:cubicBezTo>
                      <a:close/>
                    </a:path>
                  </a:pathLst>
                </a:cu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301" name="Google Shape;930;p21">
                  <a:extLst>
                    <a:ext uri="{FF2B5EF4-FFF2-40B4-BE49-F238E27FC236}">
                      <a16:creationId xmlns:a16="http://schemas.microsoft.com/office/drawing/2014/main" id="{EDEA6A97-00A0-4341-848E-1AB6FF803F6D}"/>
                    </a:ext>
                  </a:extLst>
                </p:cNvPr>
                <p:cNvSpPr/>
                <p:nvPr/>
              </p:nvSpPr>
              <p:spPr>
                <a:xfrm>
                  <a:off x="19153133" y="-232458"/>
                  <a:ext cx="2547127" cy="3234443"/>
                </a:xfrm>
                <a:custGeom>
                  <a:avLst/>
                  <a:gdLst>
                    <a:gd name="connsiteX0" fmla="*/ 29591 w 56924"/>
                    <a:gd name="connsiteY0" fmla="*/ 486 h 68488"/>
                    <a:gd name="connsiteX1" fmla="*/ 0 w 56924"/>
                    <a:gd name="connsiteY1" fmla="*/ 14791 h 68488"/>
                    <a:gd name="connsiteX2" fmla="*/ 0 w 56924"/>
                    <a:gd name="connsiteY2" fmla="*/ 23590 h 68488"/>
                    <a:gd name="connsiteX3" fmla="*/ 19181 w 56924"/>
                    <a:gd name="connsiteY3" fmla="*/ 53975 h 68488"/>
                    <a:gd name="connsiteX4" fmla="*/ 19181 w 56924"/>
                    <a:gd name="connsiteY4" fmla="*/ 68488 h 68488"/>
                    <a:gd name="connsiteX5" fmla="*/ 37743 w 56924"/>
                    <a:gd name="connsiteY5" fmla="*/ 68488 h 68488"/>
                    <a:gd name="connsiteX6" fmla="*/ 37743 w 56924"/>
                    <a:gd name="connsiteY6" fmla="*/ 53975 h 68488"/>
                    <a:gd name="connsiteX7" fmla="*/ 56924 w 56924"/>
                    <a:gd name="connsiteY7" fmla="*/ 23590 h 68488"/>
                    <a:gd name="connsiteX8" fmla="*/ 56924 w 56924"/>
                    <a:gd name="connsiteY8" fmla="*/ 14791 h 68488"/>
                    <a:gd name="connsiteX9" fmla="*/ 29591 w 56924"/>
                    <a:gd name="connsiteY9" fmla="*/ 486 h 68488"/>
                    <a:gd name="connsiteX0" fmla="*/ 29818 w 56924"/>
                    <a:gd name="connsiteY0" fmla="*/ 1032 h 67239"/>
                    <a:gd name="connsiteX1" fmla="*/ 0 w 56924"/>
                    <a:gd name="connsiteY1" fmla="*/ 13542 h 67239"/>
                    <a:gd name="connsiteX2" fmla="*/ 0 w 56924"/>
                    <a:gd name="connsiteY2" fmla="*/ 22341 h 67239"/>
                    <a:gd name="connsiteX3" fmla="*/ 19181 w 56924"/>
                    <a:gd name="connsiteY3" fmla="*/ 52726 h 67239"/>
                    <a:gd name="connsiteX4" fmla="*/ 19181 w 56924"/>
                    <a:gd name="connsiteY4" fmla="*/ 67239 h 67239"/>
                    <a:gd name="connsiteX5" fmla="*/ 37743 w 56924"/>
                    <a:gd name="connsiteY5" fmla="*/ 67239 h 67239"/>
                    <a:gd name="connsiteX6" fmla="*/ 37743 w 56924"/>
                    <a:gd name="connsiteY6" fmla="*/ 52726 h 67239"/>
                    <a:gd name="connsiteX7" fmla="*/ 56924 w 56924"/>
                    <a:gd name="connsiteY7" fmla="*/ 22341 h 67239"/>
                    <a:gd name="connsiteX8" fmla="*/ 56924 w 56924"/>
                    <a:gd name="connsiteY8" fmla="*/ 13542 h 67239"/>
                    <a:gd name="connsiteX9" fmla="*/ 29818 w 56924"/>
                    <a:gd name="connsiteY9" fmla="*/ 1032 h 6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924" h="67239" extrusionOk="0">
                      <a:moveTo>
                        <a:pt x="29818" y="1032"/>
                      </a:moveTo>
                      <a:cubicBezTo>
                        <a:pt x="14101" y="1032"/>
                        <a:pt x="0" y="-5329"/>
                        <a:pt x="0" y="13542"/>
                      </a:cubicBezTo>
                      <a:lnTo>
                        <a:pt x="0" y="22341"/>
                      </a:lnTo>
                      <a:cubicBezTo>
                        <a:pt x="0" y="34331"/>
                        <a:pt x="2572" y="48880"/>
                        <a:pt x="19181" y="52726"/>
                      </a:cubicBezTo>
                      <a:lnTo>
                        <a:pt x="19181" y="67239"/>
                      </a:lnTo>
                      <a:lnTo>
                        <a:pt x="37743" y="67239"/>
                      </a:lnTo>
                      <a:lnTo>
                        <a:pt x="37743" y="52726"/>
                      </a:lnTo>
                      <a:cubicBezTo>
                        <a:pt x="54352" y="48880"/>
                        <a:pt x="56924" y="34331"/>
                        <a:pt x="56924" y="22341"/>
                      </a:cubicBezTo>
                      <a:lnTo>
                        <a:pt x="56924" y="13542"/>
                      </a:lnTo>
                      <a:cubicBezTo>
                        <a:pt x="56924" y="-5329"/>
                        <a:pt x="45534" y="1032"/>
                        <a:pt x="29818" y="1032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" name="Google Shape;1003;p23">
                  <a:extLst>
                    <a:ext uri="{FF2B5EF4-FFF2-40B4-BE49-F238E27FC236}">
                      <a16:creationId xmlns:a16="http://schemas.microsoft.com/office/drawing/2014/main" id="{EFAAF508-9BE4-4911-9153-9D2574F71FF9}"/>
                    </a:ext>
                  </a:extLst>
                </p:cNvPr>
                <p:cNvSpPr/>
                <p:nvPr/>
              </p:nvSpPr>
              <p:spPr>
                <a:xfrm>
                  <a:off x="18313415" y="2704284"/>
                  <a:ext cx="4279521" cy="1406616"/>
                </a:xfrm>
                <a:custGeom>
                  <a:avLst/>
                  <a:gdLst>
                    <a:gd name="connsiteX0" fmla="*/ 92024 w 92024"/>
                    <a:gd name="connsiteY0" fmla="*/ 27278 h 63842"/>
                    <a:gd name="connsiteX1" fmla="*/ 77105 w 92024"/>
                    <a:gd name="connsiteY1" fmla="*/ 6204 h 63842"/>
                    <a:gd name="connsiteX2" fmla="*/ 72879 w 92024"/>
                    <a:gd name="connsiteY2" fmla="*/ 3394 h 63842"/>
                    <a:gd name="connsiteX3" fmla="*/ 61079 w 92024"/>
                    <a:gd name="connsiteY3" fmla="*/ 0 h 63842"/>
                    <a:gd name="connsiteX4" fmla="*/ 30945 w 92024"/>
                    <a:gd name="connsiteY4" fmla="*/ 0 h 63842"/>
                    <a:gd name="connsiteX5" fmla="*/ 19146 w 92024"/>
                    <a:gd name="connsiteY5" fmla="*/ 3394 h 63842"/>
                    <a:gd name="connsiteX6" fmla="*/ 14919 w 92024"/>
                    <a:gd name="connsiteY6" fmla="*/ 6204 h 63842"/>
                    <a:gd name="connsiteX7" fmla="*/ 0 w 92024"/>
                    <a:gd name="connsiteY7" fmla="*/ 27278 h 63842"/>
                    <a:gd name="connsiteX8" fmla="*/ 15395 w 92024"/>
                    <a:gd name="connsiteY8" fmla="*/ 41124 h 63842"/>
                    <a:gd name="connsiteX9" fmla="*/ 19158 w 92024"/>
                    <a:gd name="connsiteY9" fmla="*/ 36862 h 63842"/>
                    <a:gd name="connsiteX10" fmla="*/ 19158 w 92024"/>
                    <a:gd name="connsiteY10" fmla="*/ 63842 h 63842"/>
                    <a:gd name="connsiteX11" fmla="*/ 72867 w 92024"/>
                    <a:gd name="connsiteY11" fmla="*/ 63842 h 63842"/>
                    <a:gd name="connsiteX12" fmla="*/ 72867 w 92024"/>
                    <a:gd name="connsiteY12" fmla="*/ 36862 h 63842"/>
                    <a:gd name="connsiteX13" fmla="*/ 80242 w 92024"/>
                    <a:gd name="connsiteY13" fmla="*/ 44737 h 63842"/>
                    <a:gd name="connsiteX0" fmla="*/ 92024 w 92024"/>
                    <a:gd name="connsiteY0" fmla="*/ 27278 h 63842"/>
                    <a:gd name="connsiteX1" fmla="*/ 77105 w 92024"/>
                    <a:gd name="connsiteY1" fmla="*/ 6204 h 63842"/>
                    <a:gd name="connsiteX2" fmla="*/ 72879 w 92024"/>
                    <a:gd name="connsiteY2" fmla="*/ 3394 h 63842"/>
                    <a:gd name="connsiteX3" fmla="*/ 61079 w 92024"/>
                    <a:gd name="connsiteY3" fmla="*/ 0 h 63842"/>
                    <a:gd name="connsiteX4" fmla="*/ 30945 w 92024"/>
                    <a:gd name="connsiteY4" fmla="*/ 0 h 63842"/>
                    <a:gd name="connsiteX5" fmla="*/ 19146 w 92024"/>
                    <a:gd name="connsiteY5" fmla="*/ 3394 h 63842"/>
                    <a:gd name="connsiteX6" fmla="*/ 14919 w 92024"/>
                    <a:gd name="connsiteY6" fmla="*/ 6204 h 63842"/>
                    <a:gd name="connsiteX7" fmla="*/ 0 w 92024"/>
                    <a:gd name="connsiteY7" fmla="*/ 27278 h 63842"/>
                    <a:gd name="connsiteX8" fmla="*/ 15395 w 92024"/>
                    <a:gd name="connsiteY8" fmla="*/ 41124 h 63842"/>
                    <a:gd name="connsiteX9" fmla="*/ 19158 w 92024"/>
                    <a:gd name="connsiteY9" fmla="*/ 36862 h 63842"/>
                    <a:gd name="connsiteX10" fmla="*/ 19158 w 92024"/>
                    <a:gd name="connsiteY10" fmla="*/ 63842 h 63842"/>
                    <a:gd name="connsiteX11" fmla="*/ 72867 w 92024"/>
                    <a:gd name="connsiteY11" fmla="*/ 63842 h 63842"/>
                    <a:gd name="connsiteX12" fmla="*/ 72867 w 92024"/>
                    <a:gd name="connsiteY12" fmla="*/ 36862 h 63842"/>
                    <a:gd name="connsiteX0" fmla="*/ 92024 w 92024"/>
                    <a:gd name="connsiteY0" fmla="*/ 27278 h 63842"/>
                    <a:gd name="connsiteX1" fmla="*/ 77105 w 92024"/>
                    <a:gd name="connsiteY1" fmla="*/ 6204 h 63842"/>
                    <a:gd name="connsiteX2" fmla="*/ 72879 w 92024"/>
                    <a:gd name="connsiteY2" fmla="*/ 3394 h 63842"/>
                    <a:gd name="connsiteX3" fmla="*/ 61079 w 92024"/>
                    <a:gd name="connsiteY3" fmla="*/ 0 h 63842"/>
                    <a:gd name="connsiteX4" fmla="*/ 30945 w 92024"/>
                    <a:gd name="connsiteY4" fmla="*/ 0 h 63842"/>
                    <a:gd name="connsiteX5" fmla="*/ 19146 w 92024"/>
                    <a:gd name="connsiteY5" fmla="*/ 3394 h 63842"/>
                    <a:gd name="connsiteX6" fmla="*/ 14919 w 92024"/>
                    <a:gd name="connsiteY6" fmla="*/ 6204 h 63842"/>
                    <a:gd name="connsiteX7" fmla="*/ 0 w 92024"/>
                    <a:gd name="connsiteY7" fmla="*/ 27278 h 63842"/>
                    <a:gd name="connsiteX8" fmla="*/ 15395 w 92024"/>
                    <a:gd name="connsiteY8" fmla="*/ 41124 h 63842"/>
                    <a:gd name="connsiteX9" fmla="*/ 19158 w 92024"/>
                    <a:gd name="connsiteY9" fmla="*/ 36862 h 63842"/>
                    <a:gd name="connsiteX10" fmla="*/ 19158 w 92024"/>
                    <a:gd name="connsiteY10" fmla="*/ 63842 h 63842"/>
                    <a:gd name="connsiteX11" fmla="*/ 72867 w 92024"/>
                    <a:gd name="connsiteY11" fmla="*/ 63842 h 63842"/>
                    <a:gd name="connsiteX0" fmla="*/ 92024 w 92024"/>
                    <a:gd name="connsiteY0" fmla="*/ 27278 h 63842"/>
                    <a:gd name="connsiteX1" fmla="*/ 77105 w 92024"/>
                    <a:gd name="connsiteY1" fmla="*/ 6204 h 63842"/>
                    <a:gd name="connsiteX2" fmla="*/ 72879 w 92024"/>
                    <a:gd name="connsiteY2" fmla="*/ 3394 h 63842"/>
                    <a:gd name="connsiteX3" fmla="*/ 61079 w 92024"/>
                    <a:gd name="connsiteY3" fmla="*/ 0 h 63842"/>
                    <a:gd name="connsiteX4" fmla="*/ 30945 w 92024"/>
                    <a:gd name="connsiteY4" fmla="*/ 0 h 63842"/>
                    <a:gd name="connsiteX5" fmla="*/ 19146 w 92024"/>
                    <a:gd name="connsiteY5" fmla="*/ 3394 h 63842"/>
                    <a:gd name="connsiteX6" fmla="*/ 14919 w 92024"/>
                    <a:gd name="connsiteY6" fmla="*/ 6204 h 63842"/>
                    <a:gd name="connsiteX7" fmla="*/ 0 w 92024"/>
                    <a:gd name="connsiteY7" fmla="*/ 27278 h 63842"/>
                    <a:gd name="connsiteX8" fmla="*/ 15395 w 92024"/>
                    <a:gd name="connsiteY8" fmla="*/ 41124 h 63842"/>
                    <a:gd name="connsiteX9" fmla="*/ 19158 w 92024"/>
                    <a:gd name="connsiteY9" fmla="*/ 36862 h 63842"/>
                    <a:gd name="connsiteX10" fmla="*/ 19158 w 92024"/>
                    <a:gd name="connsiteY10" fmla="*/ 63842 h 63842"/>
                    <a:gd name="connsiteX0" fmla="*/ 92024 w 92024"/>
                    <a:gd name="connsiteY0" fmla="*/ 27278 h 41124"/>
                    <a:gd name="connsiteX1" fmla="*/ 77105 w 92024"/>
                    <a:gd name="connsiteY1" fmla="*/ 6204 h 41124"/>
                    <a:gd name="connsiteX2" fmla="*/ 72879 w 92024"/>
                    <a:gd name="connsiteY2" fmla="*/ 3394 h 41124"/>
                    <a:gd name="connsiteX3" fmla="*/ 61079 w 92024"/>
                    <a:gd name="connsiteY3" fmla="*/ 0 h 41124"/>
                    <a:gd name="connsiteX4" fmla="*/ 30945 w 92024"/>
                    <a:gd name="connsiteY4" fmla="*/ 0 h 41124"/>
                    <a:gd name="connsiteX5" fmla="*/ 19146 w 92024"/>
                    <a:gd name="connsiteY5" fmla="*/ 3394 h 41124"/>
                    <a:gd name="connsiteX6" fmla="*/ 14919 w 92024"/>
                    <a:gd name="connsiteY6" fmla="*/ 6204 h 41124"/>
                    <a:gd name="connsiteX7" fmla="*/ 0 w 92024"/>
                    <a:gd name="connsiteY7" fmla="*/ 27278 h 41124"/>
                    <a:gd name="connsiteX8" fmla="*/ 15395 w 92024"/>
                    <a:gd name="connsiteY8" fmla="*/ 41124 h 41124"/>
                    <a:gd name="connsiteX9" fmla="*/ 19158 w 92024"/>
                    <a:gd name="connsiteY9" fmla="*/ 36862 h 41124"/>
                    <a:gd name="connsiteX0" fmla="*/ 92024 w 92024"/>
                    <a:gd name="connsiteY0" fmla="*/ 27278 h 41124"/>
                    <a:gd name="connsiteX1" fmla="*/ 77105 w 92024"/>
                    <a:gd name="connsiteY1" fmla="*/ 6204 h 41124"/>
                    <a:gd name="connsiteX2" fmla="*/ 72879 w 92024"/>
                    <a:gd name="connsiteY2" fmla="*/ 3394 h 41124"/>
                    <a:gd name="connsiteX3" fmla="*/ 61079 w 92024"/>
                    <a:gd name="connsiteY3" fmla="*/ 0 h 41124"/>
                    <a:gd name="connsiteX4" fmla="*/ 30945 w 92024"/>
                    <a:gd name="connsiteY4" fmla="*/ 0 h 41124"/>
                    <a:gd name="connsiteX5" fmla="*/ 19146 w 92024"/>
                    <a:gd name="connsiteY5" fmla="*/ 3394 h 41124"/>
                    <a:gd name="connsiteX6" fmla="*/ 14919 w 92024"/>
                    <a:gd name="connsiteY6" fmla="*/ 6204 h 41124"/>
                    <a:gd name="connsiteX7" fmla="*/ 0 w 92024"/>
                    <a:gd name="connsiteY7" fmla="*/ 27278 h 41124"/>
                    <a:gd name="connsiteX8" fmla="*/ 15395 w 92024"/>
                    <a:gd name="connsiteY8" fmla="*/ 41124 h 41124"/>
                    <a:gd name="connsiteX0" fmla="*/ 92024 w 92024"/>
                    <a:gd name="connsiteY0" fmla="*/ 27278 h 27278"/>
                    <a:gd name="connsiteX1" fmla="*/ 77105 w 92024"/>
                    <a:gd name="connsiteY1" fmla="*/ 6204 h 27278"/>
                    <a:gd name="connsiteX2" fmla="*/ 72879 w 92024"/>
                    <a:gd name="connsiteY2" fmla="*/ 3394 h 27278"/>
                    <a:gd name="connsiteX3" fmla="*/ 61079 w 92024"/>
                    <a:gd name="connsiteY3" fmla="*/ 0 h 27278"/>
                    <a:gd name="connsiteX4" fmla="*/ 30945 w 92024"/>
                    <a:gd name="connsiteY4" fmla="*/ 0 h 27278"/>
                    <a:gd name="connsiteX5" fmla="*/ 19146 w 92024"/>
                    <a:gd name="connsiteY5" fmla="*/ 3394 h 27278"/>
                    <a:gd name="connsiteX6" fmla="*/ 14919 w 92024"/>
                    <a:gd name="connsiteY6" fmla="*/ 6204 h 27278"/>
                    <a:gd name="connsiteX7" fmla="*/ 0 w 92024"/>
                    <a:gd name="connsiteY7" fmla="*/ 27278 h 27278"/>
                    <a:gd name="connsiteX0" fmla="*/ 77105 w 77105"/>
                    <a:gd name="connsiteY0" fmla="*/ 27278 h 27278"/>
                    <a:gd name="connsiteX1" fmla="*/ 62186 w 77105"/>
                    <a:gd name="connsiteY1" fmla="*/ 6204 h 27278"/>
                    <a:gd name="connsiteX2" fmla="*/ 57960 w 77105"/>
                    <a:gd name="connsiteY2" fmla="*/ 3394 h 27278"/>
                    <a:gd name="connsiteX3" fmla="*/ 46160 w 77105"/>
                    <a:gd name="connsiteY3" fmla="*/ 0 h 27278"/>
                    <a:gd name="connsiteX4" fmla="*/ 16026 w 77105"/>
                    <a:gd name="connsiteY4" fmla="*/ 0 h 27278"/>
                    <a:gd name="connsiteX5" fmla="*/ 4227 w 77105"/>
                    <a:gd name="connsiteY5" fmla="*/ 3394 h 27278"/>
                    <a:gd name="connsiteX6" fmla="*/ 0 w 77105"/>
                    <a:gd name="connsiteY6" fmla="*/ 6204 h 27278"/>
                    <a:gd name="connsiteX0" fmla="*/ 62186 w 62186"/>
                    <a:gd name="connsiteY0" fmla="*/ 6204 h 6204"/>
                    <a:gd name="connsiteX1" fmla="*/ 57960 w 62186"/>
                    <a:gd name="connsiteY1" fmla="*/ 3394 h 6204"/>
                    <a:gd name="connsiteX2" fmla="*/ 46160 w 62186"/>
                    <a:gd name="connsiteY2" fmla="*/ 0 h 6204"/>
                    <a:gd name="connsiteX3" fmla="*/ 16026 w 62186"/>
                    <a:gd name="connsiteY3" fmla="*/ 0 h 6204"/>
                    <a:gd name="connsiteX4" fmla="*/ 4227 w 62186"/>
                    <a:gd name="connsiteY4" fmla="*/ 3394 h 6204"/>
                    <a:gd name="connsiteX5" fmla="*/ 0 w 62186"/>
                    <a:gd name="connsiteY5" fmla="*/ 6204 h 6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186" h="6204" extrusionOk="0">
                      <a:moveTo>
                        <a:pt x="62186" y="6204"/>
                      </a:moveTo>
                      <a:cubicBezTo>
                        <a:pt x="61103" y="4846"/>
                        <a:pt x="59626" y="3870"/>
                        <a:pt x="57960" y="3394"/>
                      </a:cubicBezTo>
                      <a:lnTo>
                        <a:pt x="46160" y="0"/>
                      </a:lnTo>
                      <a:lnTo>
                        <a:pt x="16026" y="0"/>
                      </a:lnTo>
                      <a:lnTo>
                        <a:pt x="4227" y="3394"/>
                      </a:lnTo>
                      <a:cubicBezTo>
                        <a:pt x="2560" y="3870"/>
                        <a:pt x="1083" y="4846"/>
                        <a:pt x="0" y="6204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" name="Google Shape;1012;p23">
                  <a:extLst>
                    <a:ext uri="{FF2B5EF4-FFF2-40B4-BE49-F238E27FC236}">
                      <a16:creationId xmlns:a16="http://schemas.microsoft.com/office/drawing/2014/main" id="{443C8EB8-CD9C-4472-9A44-DE70BD965C55}"/>
                    </a:ext>
                  </a:extLst>
                </p:cNvPr>
                <p:cNvSpPr/>
                <p:nvPr/>
              </p:nvSpPr>
              <p:spPr>
                <a:xfrm>
                  <a:off x="20107899" y="261082"/>
                  <a:ext cx="345278" cy="1023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9" h="12747" extrusionOk="0">
                      <a:moveTo>
                        <a:pt x="2733" y="1"/>
                      </a:moveTo>
                      <a:cubicBezTo>
                        <a:pt x="2645" y="1"/>
                        <a:pt x="2557" y="34"/>
                        <a:pt x="2489" y="102"/>
                      </a:cubicBezTo>
                      <a:cubicBezTo>
                        <a:pt x="2346" y="233"/>
                        <a:pt x="2334" y="459"/>
                        <a:pt x="2477" y="602"/>
                      </a:cubicBezTo>
                      <a:cubicBezTo>
                        <a:pt x="2513" y="650"/>
                        <a:pt x="3525" y="1769"/>
                        <a:pt x="3239" y="3805"/>
                      </a:cubicBezTo>
                      <a:cubicBezTo>
                        <a:pt x="3144" y="4376"/>
                        <a:pt x="2667" y="5353"/>
                        <a:pt x="2155" y="6377"/>
                      </a:cubicBezTo>
                      <a:cubicBezTo>
                        <a:pt x="1143" y="8401"/>
                        <a:pt x="0" y="10687"/>
                        <a:pt x="846" y="11937"/>
                      </a:cubicBezTo>
                      <a:cubicBezTo>
                        <a:pt x="1215" y="12484"/>
                        <a:pt x="1882" y="12746"/>
                        <a:pt x="2870" y="12746"/>
                      </a:cubicBezTo>
                      <a:cubicBezTo>
                        <a:pt x="3025" y="12746"/>
                        <a:pt x="3179" y="12746"/>
                        <a:pt x="3358" y="12735"/>
                      </a:cubicBezTo>
                      <a:cubicBezTo>
                        <a:pt x="3548" y="12711"/>
                        <a:pt x="3691" y="12544"/>
                        <a:pt x="3679" y="12342"/>
                      </a:cubicBezTo>
                      <a:cubicBezTo>
                        <a:pt x="3668" y="12158"/>
                        <a:pt x="3513" y="12008"/>
                        <a:pt x="3320" y="12008"/>
                      </a:cubicBezTo>
                      <a:cubicBezTo>
                        <a:pt x="3313" y="12008"/>
                        <a:pt x="3306" y="12008"/>
                        <a:pt x="3298" y="12008"/>
                      </a:cubicBezTo>
                      <a:cubicBezTo>
                        <a:pt x="3145" y="12019"/>
                        <a:pt x="3000" y="12025"/>
                        <a:pt x="2864" y="12025"/>
                      </a:cubicBezTo>
                      <a:cubicBezTo>
                        <a:pt x="2136" y="12025"/>
                        <a:pt x="1662" y="11863"/>
                        <a:pt x="1441" y="11532"/>
                      </a:cubicBezTo>
                      <a:cubicBezTo>
                        <a:pt x="834" y="10627"/>
                        <a:pt x="1917" y="8448"/>
                        <a:pt x="2798" y="6698"/>
                      </a:cubicBezTo>
                      <a:cubicBezTo>
                        <a:pt x="3358" y="5567"/>
                        <a:pt x="3834" y="4591"/>
                        <a:pt x="3941" y="3912"/>
                      </a:cubicBezTo>
                      <a:cubicBezTo>
                        <a:pt x="4299" y="1507"/>
                        <a:pt x="3048" y="173"/>
                        <a:pt x="3001" y="114"/>
                      </a:cubicBezTo>
                      <a:cubicBezTo>
                        <a:pt x="2926" y="40"/>
                        <a:pt x="2829" y="1"/>
                        <a:pt x="2733" y="1"/>
                      </a:cubicBezTo>
                      <a:close/>
                    </a:path>
                  </a:pathLst>
                </a:custGeom>
                <a:solidFill>
                  <a:srgbClr val="EB56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937;p21">
                  <a:extLst>
                    <a:ext uri="{FF2B5EF4-FFF2-40B4-BE49-F238E27FC236}">
                      <a16:creationId xmlns:a16="http://schemas.microsoft.com/office/drawing/2014/main" id="{2F1962CA-902F-41CC-900C-C7F21FC372EE}"/>
                    </a:ext>
                  </a:extLst>
                </p:cNvPr>
                <p:cNvSpPr/>
                <p:nvPr/>
              </p:nvSpPr>
              <p:spPr>
                <a:xfrm>
                  <a:off x="18986624" y="296993"/>
                  <a:ext cx="643870" cy="5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5" h="16694" extrusionOk="0">
                      <a:moveTo>
                        <a:pt x="9121" y="0"/>
                      </a:moveTo>
                      <a:cubicBezTo>
                        <a:pt x="5273" y="0"/>
                        <a:pt x="1824" y="2678"/>
                        <a:pt x="977" y="6585"/>
                      </a:cubicBezTo>
                      <a:cubicBezTo>
                        <a:pt x="0" y="11097"/>
                        <a:pt x="2870" y="15526"/>
                        <a:pt x="7370" y="16503"/>
                      </a:cubicBezTo>
                      <a:cubicBezTo>
                        <a:pt x="7966" y="16632"/>
                        <a:pt x="8560" y="16693"/>
                        <a:pt x="9145" y="16693"/>
                      </a:cubicBezTo>
                      <a:cubicBezTo>
                        <a:pt x="12992" y="16693"/>
                        <a:pt x="16441" y="14016"/>
                        <a:pt x="17288" y="10109"/>
                      </a:cubicBezTo>
                      <a:cubicBezTo>
                        <a:pt x="18265" y="5597"/>
                        <a:pt x="15395" y="1167"/>
                        <a:pt x="10895" y="191"/>
                      </a:cubicBezTo>
                      <a:cubicBezTo>
                        <a:pt x="10299" y="62"/>
                        <a:pt x="9705" y="0"/>
                        <a:pt x="9121" y="0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" name="Google Shape;937;p21">
                  <a:extLst>
                    <a:ext uri="{FF2B5EF4-FFF2-40B4-BE49-F238E27FC236}">
                      <a16:creationId xmlns:a16="http://schemas.microsoft.com/office/drawing/2014/main" id="{0AD730BB-EDCB-4A8E-92B4-4DCA720FDA4F}"/>
                    </a:ext>
                  </a:extLst>
                </p:cNvPr>
                <p:cNvSpPr/>
                <p:nvPr/>
              </p:nvSpPr>
              <p:spPr>
                <a:xfrm>
                  <a:off x="21225133" y="296993"/>
                  <a:ext cx="643870" cy="5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5" h="16694" extrusionOk="0">
                      <a:moveTo>
                        <a:pt x="9121" y="0"/>
                      </a:moveTo>
                      <a:cubicBezTo>
                        <a:pt x="5273" y="0"/>
                        <a:pt x="1824" y="2678"/>
                        <a:pt x="977" y="6585"/>
                      </a:cubicBezTo>
                      <a:cubicBezTo>
                        <a:pt x="0" y="11097"/>
                        <a:pt x="2870" y="15526"/>
                        <a:pt x="7370" y="16503"/>
                      </a:cubicBezTo>
                      <a:cubicBezTo>
                        <a:pt x="7966" y="16632"/>
                        <a:pt x="8560" y="16693"/>
                        <a:pt x="9145" y="16693"/>
                      </a:cubicBezTo>
                      <a:cubicBezTo>
                        <a:pt x="12992" y="16693"/>
                        <a:pt x="16441" y="14016"/>
                        <a:pt x="17288" y="10109"/>
                      </a:cubicBezTo>
                      <a:cubicBezTo>
                        <a:pt x="18265" y="5597"/>
                        <a:pt x="15395" y="1167"/>
                        <a:pt x="10895" y="191"/>
                      </a:cubicBezTo>
                      <a:cubicBezTo>
                        <a:pt x="10299" y="62"/>
                        <a:pt x="9705" y="0"/>
                        <a:pt x="9121" y="0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شكل بيضاوي 43">
                  <a:extLst>
                    <a:ext uri="{FF2B5EF4-FFF2-40B4-BE49-F238E27FC236}">
                      <a16:creationId xmlns:a16="http://schemas.microsoft.com/office/drawing/2014/main" id="{906B8649-F1CD-4A75-A243-F935BE9B6A4E}"/>
                    </a:ext>
                  </a:extLst>
                </p:cNvPr>
                <p:cNvSpPr/>
                <p:nvPr/>
              </p:nvSpPr>
              <p:spPr>
                <a:xfrm>
                  <a:off x="19360743" y="-1505079"/>
                  <a:ext cx="2024386" cy="869524"/>
                </a:xfrm>
                <a:custGeom>
                  <a:avLst/>
                  <a:gdLst>
                    <a:gd name="connsiteX0" fmla="*/ 0 w 910590"/>
                    <a:gd name="connsiteY0" fmla="*/ 347663 h 695325"/>
                    <a:gd name="connsiteX1" fmla="*/ 455295 w 910590"/>
                    <a:gd name="connsiteY1" fmla="*/ 0 h 695325"/>
                    <a:gd name="connsiteX2" fmla="*/ 910590 w 910590"/>
                    <a:gd name="connsiteY2" fmla="*/ 347663 h 695325"/>
                    <a:gd name="connsiteX3" fmla="*/ 455295 w 910590"/>
                    <a:gd name="connsiteY3" fmla="*/ 695326 h 695325"/>
                    <a:gd name="connsiteX4" fmla="*/ 0 w 910590"/>
                    <a:gd name="connsiteY4" fmla="*/ 347663 h 695325"/>
                    <a:gd name="connsiteX0" fmla="*/ 0 w 910590"/>
                    <a:gd name="connsiteY0" fmla="*/ 347663 h 391121"/>
                    <a:gd name="connsiteX1" fmla="*/ 455295 w 910590"/>
                    <a:gd name="connsiteY1" fmla="*/ 0 h 391121"/>
                    <a:gd name="connsiteX2" fmla="*/ 910590 w 910590"/>
                    <a:gd name="connsiteY2" fmla="*/ 347663 h 391121"/>
                    <a:gd name="connsiteX3" fmla="*/ 0 w 910590"/>
                    <a:gd name="connsiteY3" fmla="*/ 347663 h 391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0590" h="391121">
                      <a:moveTo>
                        <a:pt x="0" y="347663"/>
                      </a:moveTo>
                      <a:cubicBezTo>
                        <a:pt x="0" y="155654"/>
                        <a:pt x="203843" y="0"/>
                        <a:pt x="455295" y="0"/>
                      </a:cubicBezTo>
                      <a:cubicBezTo>
                        <a:pt x="706747" y="0"/>
                        <a:pt x="910590" y="155654"/>
                        <a:pt x="910590" y="347663"/>
                      </a:cubicBezTo>
                      <a:cubicBezTo>
                        <a:pt x="834708" y="405607"/>
                        <a:pt x="75882" y="405607"/>
                        <a:pt x="0" y="3476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grpSp>
              <p:nvGrpSpPr>
                <p:cNvPr id="307" name="مجموعة 306">
                  <a:extLst>
                    <a:ext uri="{FF2B5EF4-FFF2-40B4-BE49-F238E27FC236}">
                      <a16:creationId xmlns:a16="http://schemas.microsoft.com/office/drawing/2014/main" id="{D6651A38-302F-445B-A30E-541C20761CB3}"/>
                    </a:ext>
                  </a:extLst>
                </p:cNvPr>
                <p:cNvGrpSpPr/>
                <p:nvPr/>
              </p:nvGrpSpPr>
              <p:grpSpPr>
                <a:xfrm>
                  <a:off x="19114765" y="-854818"/>
                  <a:ext cx="2585488" cy="491163"/>
                  <a:chOff x="19725159" y="-426616"/>
                  <a:chExt cx="1161265" cy="203200"/>
                </a:xfrm>
              </p:grpSpPr>
              <p:sp>
                <p:nvSpPr>
                  <p:cNvPr id="311" name="مستطيل: زوايا مستديرة 310">
                    <a:extLst>
                      <a:ext uri="{FF2B5EF4-FFF2-40B4-BE49-F238E27FC236}">
                        <a16:creationId xmlns:a16="http://schemas.microsoft.com/office/drawing/2014/main" id="{BA7EEF6C-13D1-42D8-8E15-A04B6C40EAFA}"/>
                      </a:ext>
                    </a:extLst>
                  </p:cNvPr>
                  <p:cNvSpPr/>
                  <p:nvPr/>
                </p:nvSpPr>
                <p:spPr>
                  <a:xfrm>
                    <a:off x="19751783" y="-426616"/>
                    <a:ext cx="1076960" cy="101600"/>
                  </a:xfrm>
                  <a:prstGeom prst="roundRect">
                    <a:avLst>
                      <a:gd name="adj" fmla="val 50000"/>
                    </a:avLst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/>
                  </a:p>
                </p:txBody>
              </p:sp>
              <p:sp>
                <p:nvSpPr>
                  <p:cNvPr id="312" name="مستطيل: زوايا مستديرة 311">
                    <a:extLst>
                      <a:ext uri="{FF2B5EF4-FFF2-40B4-BE49-F238E27FC236}">
                        <a16:creationId xmlns:a16="http://schemas.microsoft.com/office/drawing/2014/main" id="{461C7904-5A00-4A19-B6E6-5A3ABC502C9E}"/>
                      </a:ext>
                    </a:extLst>
                  </p:cNvPr>
                  <p:cNvSpPr/>
                  <p:nvPr/>
                </p:nvSpPr>
                <p:spPr>
                  <a:xfrm>
                    <a:off x="19725159" y="-325016"/>
                    <a:ext cx="1161265" cy="101600"/>
                  </a:xfrm>
                  <a:prstGeom prst="roundRect">
                    <a:avLst>
                      <a:gd name="adj" fmla="val 50000"/>
                    </a:avLst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 dirty="0"/>
                  </a:p>
                </p:txBody>
              </p:sp>
            </p:grpSp>
            <p:sp>
              <p:nvSpPr>
                <p:cNvPr id="308" name="مستطيل 47">
                  <a:extLst>
                    <a:ext uri="{FF2B5EF4-FFF2-40B4-BE49-F238E27FC236}">
                      <a16:creationId xmlns:a16="http://schemas.microsoft.com/office/drawing/2014/main" id="{C3EC38DC-486D-4DD0-9D6F-57A3FD4D1946}"/>
                    </a:ext>
                  </a:extLst>
                </p:cNvPr>
                <p:cNvSpPr/>
                <p:nvPr/>
              </p:nvSpPr>
              <p:spPr>
                <a:xfrm>
                  <a:off x="19830174" y="2498248"/>
                  <a:ext cx="1167458" cy="209093"/>
                </a:xfrm>
                <a:custGeom>
                  <a:avLst/>
                  <a:gdLst>
                    <a:gd name="connsiteX0" fmla="*/ 0 w 548640"/>
                    <a:gd name="connsiteY0" fmla="*/ 0 h 98262"/>
                    <a:gd name="connsiteX1" fmla="*/ 548640 w 548640"/>
                    <a:gd name="connsiteY1" fmla="*/ 0 h 98262"/>
                    <a:gd name="connsiteX2" fmla="*/ 548640 w 548640"/>
                    <a:gd name="connsiteY2" fmla="*/ 98262 h 98262"/>
                    <a:gd name="connsiteX3" fmla="*/ 0 w 548640"/>
                    <a:gd name="connsiteY3" fmla="*/ 98262 h 98262"/>
                    <a:gd name="connsiteX4" fmla="*/ 0 w 548640"/>
                    <a:gd name="connsiteY4" fmla="*/ 0 h 98262"/>
                    <a:gd name="connsiteX0" fmla="*/ 0 w 548640"/>
                    <a:gd name="connsiteY0" fmla="*/ 0 h 98262"/>
                    <a:gd name="connsiteX1" fmla="*/ 281940 w 548640"/>
                    <a:gd name="connsiteY1" fmla="*/ 0 h 98262"/>
                    <a:gd name="connsiteX2" fmla="*/ 548640 w 548640"/>
                    <a:gd name="connsiteY2" fmla="*/ 0 h 98262"/>
                    <a:gd name="connsiteX3" fmla="*/ 548640 w 548640"/>
                    <a:gd name="connsiteY3" fmla="*/ 98262 h 98262"/>
                    <a:gd name="connsiteX4" fmla="*/ 0 w 548640"/>
                    <a:gd name="connsiteY4" fmla="*/ 98262 h 98262"/>
                    <a:gd name="connsiteX5" fmla="*/ 0 w 548640"/>
                    <a:gd name="connsiteY5" fmla="*/ 0 h 98262"/>
                    <a:gd name="connsiteX0" fmla="*/ 0 w 548640"/>
                    <a:gd name="connsiteY0" fmla="*/ 0 h 98262"/>
                    <a:gd name="connsiteX1" fmla="*/ 281940 w 548640"/>
                    <a:gd name="connsiteY1" fmla="*/ 27940 h 98262"/>
                    <a:gd name="connsiteX2" fmla="*/ 548640 w 548640"/>
                    <a:gd name="connsiteY2" fmla="*/ 0 h 98262"/>
                    <a:gd name="connsiteX3" fmla="*/ 548640 w 548640"/>
                    <a:gd name="connsiteY3" fmla="*/ 98262 h 98262"/>
                    <a:gd name="connsiteX4" fmla="*/ 0 w 548640"/>
                    <a:gd name="connsiteY4" fmla="*/ 98262 h 98262"/>
                    <a:gd name="connsiteX5" fmla="*/ 0 w 548640"/>
                    <a:gd name="connsiteY5" fmla="*/ 0 h 98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8640" h="98262">
                      <a:moveTo>
                        <a:pt x="0" y="0"/>
                      </a:moveTo>
                      <a:lnTo>
                        <a:pt x="281940" y="27940"/>
                      </a:lnTo>
                      <a:lnTo>
                        <a:pt x="548640" y="0"/>
                      </a:lnTo>
                      <a:lnTo>
                        <a:pt x="548640" y="98262"/>
                      </a:lnTo>
                      <a:lnTo>
                        <a:pt x="0" y="982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309" name="Google Shape;1009;p23">
                  <a:extLst>
                    <a:ext uri="{FF2B5EF4-FFF2-40B4-BE49-F238E27FC236}">
                      <a16:creationId xmlns:a16="http://schemas.microsoft.com/office/drawing/2014/main" id="{93F08E44-3B06-41E8-951E-F9AE3A9F0F52}"/>
                    </a:ext>
                  </a:extLst>
                </p:cNvPr>
                <p:cNvSpPr/>
                <p:nvPr/>
              </p:nvSpPr>
              <p:spPr>
                <a:xfrm rot="1179767" flipV="1">
                  <a:off x="20736516" y="-47776"/>
                  <a:ext cx="607671" cy="126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" h="1548" extrusionOk="0">
                      <a:moveTo>
                        <a:pt x="3878" y="1"/>
                      </a:moveTo>
                      <a:cubicBezTo>
                        <a:pt x="2859" y="1"/>
                        <a:pt x="1644" y="240"/>
                        <a:pt x="286" y="955"/>
                      </a:cubicBezTo>
                      <a:cubicBezTo>
                        <a:pt x="0" y="1098"/>
                        <a:pt x="107" y="1539"/>
                        <a:pt x="441" y="1539"/>
                      </a:cubicBezTo>
                      <a:cubicBezTo>
                        <a:pt x="488" y="1539"/>
                        <a:pt x="536" y="1527"/>
                        <a:pt x="572" y="1503"/>
                      </a:cubicBezTo>
                      <a:cubicBezTo>
                        <a:pt x="1831" y="840"/>
                        <a:pt x="2950" y="620"/>
                        <a:pt x="3881" y="620"/>
                      </a:cubicBezTo>
                      <a:cubicBezTo>
                        <a:pt x="5661" y="620"/>
                        <a:pt x="6752" y="1424"/>
                        <a:pt x="6823" y="1479"/>
                      </a:cubicBezTo>
                      <a:cubicBezTo>
                        <a:pt x="6886" y="1527"/>
                        <a:pt x="6951" y="1547"/>
                        <a:pt x="7012" y="1547"/>
                      </a:cubicBezTo>
                      <a:cubicBezTo>
                        <a:pt x="7272" y="1547"/>
                        <a:pt x="7464" y="1181"/>
                        <a:pt x="7204" y="979"/>
                      </a:cubicBezTo>
                      <a:cubicBezTo>
                        <a:pt x="7125" y="924"/>
                        <a:pt x="5880" y="1"/>
                        <a:pt x="38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10" name="Google Shape;1009;p23">
                  <a:extLst>
                    <a:ext uri="{FF2B5EF4-FFF2-40B4-BE49-F238E27FC236}">
                      <a16:creationId xmlns:a16="http://schemas.microsoft.com/office/drawing/2014/main" id="{EA853B94-E823-45FF-BBCB-05C94B986481}"/>
                    </a:ext>
                  </a:extLst>
                </p:cNvPr>
                <p:cNvSpPr/>
                <p:nvPr/>
              </p:nvSpPr>
              <p:spPr>
                <a:xfrm rot="20184388" flipV="1">
                  <a:off x="19517833" y="-69801"/>
                  <a:ext cx="607671" cy="126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" h="1548" extrusionOk="0">
                      <a:moveTo>
                        <a:pt x="3878" y="1"/>
                      </a:moveTo>
                      <a:cubicBezTo>
                        <a:pt x="2859" y="1"/>
                        <a:pt x="1644" y="240"/>
                        <a:pt x="286" y="955"/>
                      </a:cubicBezTo>
                      <a:cubicBezTo>
                        <a:pt x="0" y="1098"/>
                        <a:pt x="107" y="1539"/>
                        <a:pt x="441" y="1539"/>
                      </a:cubicBezTo>
                      <a:cubicBezTo>
                        <a:pt x="488" y="1539"/>
                        <a:pt x="536" y="1527"/>
                        <a:pt x="572" y="1503"/>
                      </a:cubicBezTo>
                      <a:cubicBezTo>
                        <a:pt x="1831" y="840"/>
                        <a:pt x="2950" y="620"/>
                        <a:pt x="3881" y="620"/>
                      </a:cubicBezTo>
                      <a:cubicBezTo>
                        <a:pt x="5661" y="620"/>
                        <a:pt x="6752" y="1424"/>
                        <a:pt x="6823" y="1479"/>
                      </a:cubicBezTo>
                      <a:cubicBezTo>
                        <a:pt x="6886" y="1527"/>
                        <a:pt x="6951" y="1547"/>
                        <a:pt x="7012" y="1547"/>
                      </a:cubicBezTo>
                      <a:cubicBezTo>
                        <a:pt x="7272" y="1547"/>
                        <a:pt x="7464" y="1181"/>
                        <a:pt x="7204" y="979"/>
                      </a:cubicBezTo>
                      <a:cubicBezTo>
                        <a:pt x="7125" y="924"/>
                        <a:pt x="5880" y="1"/>
                        <a:pt x="38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cxnSp>
            <p:nvCxnSpPr>
              <p:cNvPr id="298" name="رابط مستقيم 297">
                <a:extLst>
                  <a:ext uri="{FF2B5EF4-FFF2-40B4-BE49-F238E27FC236}">
                    <a16:creationId xmlns:a16="http://schemas.microsoft.com/office/drawing/2014/main" id="{9C8DA015-106D-4BA1-9DED-AAC8346533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29730" y="2788019"/>
                <a:ext cx="0" cy="1111376"/>
              </a:xfrm>
              <a:prstGeom prst="line">
                <a:avLst/>
              </a:prstGeom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0" name="مجموعة 279">
              <a:extLst>
                <a:ext uri="{FF2B5EF4-FFF2-40B4-BE49-F238E27FC236}">
                  <a16:creationId xmlns:a16="http://schemas.microsoft.com/office/drawing/2014/main" id="{B8188F4C-BF94-40A0-B2AA-4383E3CA5E67}"/>
                </a:ext>
              </a:extLst>
            </p:cNvPr>
            <p:cNvGrpSpPr/>
            <p:nvPr/>
          </p:nvGrpSpPr>
          <p:grpSpPr>
            <a:xfrm>
              <a:off x="8934374" y="1050808"/>
              <a:ext cx="74159" cy="56562"/>
              <a:chOff x="3600315" y="3841027"/>
              <a:chExt cx="74159" cy="56562"/>
            </a:xfrm>
          </p:grpSpPr>
          <p:sp>
            <p:nvSpPr>
              <p:cNvPr id="295" name="Google Shape;523;p19">
                <a:extLst>
                  <a:ext uri="{FF2B5EF4-FFF2-40B4-BE49-F238E27FC236}">
                    <a16:creationId xmlns:a16="http://schemas.microsoft.com/office/drawing/2014/main" id="{7A33DF0A-C523-4AC6-87A2-090F30692C62}"/>
                  </a:ext>
                </a:extLst>
              </p:cNvPr>
              <p:cNvSpPr/>
              <p:nvPr/>
            </p:nvSpPr>
            <p:spPr>
              <a:xfrm>
                <a:off x="3612319" y="3841027"/>
                <a:ext cx="62155" cy="1891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301" extrusionOk="0">
                    <a:moveTo>
                      <a:pt x="146" y="0"/>
                    </a:moveTo>
                    <a:cubicBezTo>
                      <a:pt x="94" y="0"/>
                      <a:pt x="51" y="6"/>
                      <a:pt x="24" y="18"/>
                    </a:cubicBezTo>
                    <a:cubicBezTo>
                      <a:pt x="0" y="30"/>
                      <a:pt x="0" y="78"/>
                      <a:pt x="24" y="101"/>
                    </a:cubicBezTo>
                    <a:cubicBezTo>
                      <a:pt x="120" y="197"/>
                      <a:pt x="576" y="300"/>
                      <a:pt x="832" y="300"/>
                    </a:cubicBezTo>
                    <a:cubicBezTo>
                      <a:pt x="895" y="300"/>
                      <a:pt x="946" y="294"/>
                      <a:pt x="976" y="280"/>
                    </a:cubicBezTo>
                    <a:cubicBezTo>
                      <a:pt x="988" y="268"/>
                      <a:pt x="988" y="244"/>
                      <a:pt x="976" y="232"/>
                    </a:cubicBezTo>
                    <a:cubicBezTo>
                      <a:pt x="868" y="124"/>
                      <a:pt x="395" y="0"/>
                      <a:pt x="146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96" name="Google Shape;524;p19">
                <a:extLst>
                  <a:ext uri="{FF2B5EF4-FFF2-40B4-BE49-F238E27FC236}">
                    <a16:creationId xmlns:a16="http://schemas.microsoft.com/office/drawing/2014/main" id="{F181A086-329F-464F-9B74-9A09346EA0CA}"/>
                  </a:ext>
                </a:extLst>
              </p:cNvPr>
              <p:cNvSpPr/>
              <p:nvPr/>
            </p:nvSpPr>
            <p:spPr>
              <a:xfrm>
                <a:off x="3600315" y="3863086"/>
                <a:ext cx="471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49" extrusionOk="0">
                    <a:moveTo>
                      <a:pt x="48" y="0"/>
                    </a:moveTo>
                    <a:cubicBezTo>
                      <a:pt x="24" y="0"/>
                      <a:pt x="1" y="36"/>
                      <a:pt x="13" y="72"/>
                    </a:cubicBezTo>
                    <a:cubicBezTo>
                      <a:pt x="96" y="227"/>
                      <a:pt x="560" y="548"/>
                      <a:pt x="727" y="548"/>
                    </a:cubicBezTo>
                    <a:cubicBezTo>
                      <a:pt x="751" y="548"/>
                      <a:pt x="751" y="524"/>
                      <a:pt x="751" y="501"/>
                    </a:cubicBezTo>
                    <a:cubicBezTo>
                      <a:pt x="667" y="334"/>
                      <a:pt x="203" y="0"/>
                      <a:pt x="48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81" name="مجموعة 280">
              <a:extLst>
                <a:ext uri="{FF2B5EF4-FFF2-40B4-BE49-F238E27FC236}">
                  <a16:creationId xmlns:a16="http://schemas.microsoft.com/office/drawing/2014/main" id="{2CBA6FF4-9BEB-4C0F-9AC5-E4577566E244}"/>
                </a:ext>
              </a:extLst>
            </p:cNvPr>
            <p:cNvGrpSpPr/>
            <p:nvPr/>
          </p:nvGrpSpPr>
          <p:grpSpPr>
            <a:xfrm flipH="1">
              <a:off x="8407759" y="1020114"/>
              <a:ext cx="74159" cy="56562"/>
              <a:chOff x="3600315" y="3841027"/>
              <a:chExt cx="74159" cy="56562"/>
            </a:xfrm>
          </p:grpSpPr>
          <p:sp>
            <p:nvSpPr>
              <p:cNvPr id="293" name="Google Shape;523;p19">
                <a:extLst>
                  <a:ext uri="{FF2B5EF4-FFF2-40B4-BE49-F238E27FC236}">
                    <a16:creationId xmlns:a16="http://schemas.microsoft.com/office/drawing/2014/main" id="{D4CF97C8-E63E-4BFC-A37E-EC55538F1866}"/>
                  </a:ext>
                </a:extLst>
              </p:cNvPr>
              <p:cNvSpPr/>
              <p:nvPr/>
            </p:nvSpPr>
            <p:spPr>
              <a:xfrm>
                <a:off x="3612319" y="3841027"/>
                <a:ext cx="62155" cy="1891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301" extrusionOk="0">
                    <a:moveTo>
                      <a:pt x="146" y="0"/>
                    </a:moveTo>
                    <a:cubicBezTo>
                      <a:pt x="94" y="0"/>
                      <a:pt x="51" y="6"/>
                      <a:pt x="24" y="18"/>
                    </a:cubicBezTo>
                    <a:cubicBezTo>
                      <a:pt x="0" y="30"/>
                      <a:pt x="0" y="78"/>
                      <a:pt x="24" y="101"/>
                    </a:cubicBezTo>
                    <a:cubicBezTo>
                      <a:pt x="120" y="197"/>
                      <a:pt x="576" y="300"/>
                      <a:pt x="832" y="300"/>
                    </a:cubicBezTo>
                    <a:cubicBezTo>
                      <a:pt x="895" y="300"/>
                      <a:pt x="946" y="294"/>
                      <a:pt x="976" y="280"/>
                    </a:cubicBezTo>
                    <a:cubicBezTo>
                      <a:pt x="988" y="268"/>
                      <a:pt x="988" y="244"/>
                      <a:pt x="976" y="232"/>
                    </a:cubicBezTo>
                    <a:cubicBezTo>
                      <a:pt x="868" y="124"/>
                      <a:pt x="395" y="0"/>
                      <a:pt x="146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94" name="Google Shape;524;p19">
                <a:extLst>
                  <a:ext uri="{FF2B5EF4-FFF2-40B4-BE49-F238E27FC236}">
                    <a16:creationId xmlns:a16="http://schemas.microsoft.com/office/drawing/2014/main" id="{F69F1F2B-09B2-4F40-BBE6-126706A07177}"/>
                  </a:ext>
                </a:extLst>
              </p:cNvPr>
              <p:cNvSpPr/>
              <p:nvPr/>
            </p:nvSpPr>
            <p:spPr>
              <a:xfrm>
                <a:off x="3600315" y="3863086"/>
                <a:ext cx="471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49" extrusionOk="0">
                    <a:moveTo>
                      <a:pt x="48" y="0"/>
                    </a:moveTo>
                    <a:cubicBezTo>
                      <a:pt x="24" y="0"/>
                      <a:pt x="1" y="36"/>
                      <a:pt x="13" y="72"/>
                    </a:cubicBezTo>
                    <a:cubicBezTo>
                      <a:pt x="96" y="227"/>
                      <a:pt x="560" y="548"/>
                      <a:pt x="727" y="548"/>
                    </a:cubicBezTo>
                    <a:cubicBezTo>
                      <a:pt x="751" y="548"/>
                      <a:pt x="751" y="524"/>
                      <a:pt x="751" y="501"/>
                    </a:cubicBezTo>
                    <a:cubicBezTo>
                      <a:pt x="667" y="334"/>
                      <a:pt x="203" y="0"/>
                      <a:pt x="48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82" name="Google Shape;563;p19">
              <a:extLst>
                <a:ext uri="{FF2B5EF4-FFF2-40B4-BE49-F238E27FC236}">
                  <a16:creationId xmlns:a16="http://schemas.microsoft.com/office/drawing/2014/main" id="{0DE34840-63C5-4E95-BEB9-157C59D3F614}"/>
                </a:ext>
              </a:extLst>
            </p:cNvPr>
            <p:cNvSpPr/>
            <p:nvPr/>
          </p:nvSpPr>
          <p:spPr>
            <a:xfrm>
              <a:off x="8862098" y="990758"/>
              <a:ext cx="53168" cy="43741"/>
            </a:xfrm>
            <a:custGeom>
              <a:avLst/>
              <a:gdLst/>
              <a:ahLst/>
              <a:cxnLst/>
              <a:rect l="l" t="t" r="r" b="b"/>
              <a:pathLst>
                <a:path w="846" h="696" extrusionOk="0">
                  <a:moveTo>
                    <a:pt x="429" y="0"/>
                  </a:moveTo>
                  <a:cubicBezTo>
                    <a:pt x="191" y="0"/>
                    <a:pt x="0" y="262"/>
                    <a:pt x="0" y="595"/>
                  </a:cubicBezTo>
                  <a:cubicBezTo>
                    <a:pt x="0" y="667"/>
                    <a:pt x="10" y="695"/>
                    <a:pt x="27" y="695"/>
                  </a:cubicBezTo>
                  <a:cubicBezTo>
                    <a:pt x="88" y="695"/>
                    <a:pt x="244" y="357"/>
                    <a:pt x="429" y="357"/>
                  </a:cubicBezTo>
                  <a:cubicBezTo>
                    <a:pt x="605" y="357"/>
                    <a:pt x="759" y="695"/>
                    <a:pt x="819" y="695"/>
                  </a:cubicBezTo>
                  <a:cubicBezTo>
                    <a:pt x="836" y="695"/>
                    <a:pt x="846" y="667"/>
                    <a:pt x="846" y="595"/>
                  </a:cubicBezTo>
                  <a:cubicBezTo>
                    <a:pt x="846" y="262"/>
                    <a:pt x="655" y="0"/>
                    <a:pt x="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3" name="Google Shape;563;p19">
              <a:extLst>
                <a:ext uri="{FF2B5EF4-FFF2-40B4-BE49-F238E27FC236}">
                  <a16:creationId xmlns:a16="http://schemas.microsoft.com/office/drawing/2014/main" id="{B38778B1-D64C-43CA-8A75-81C0C5582080}"/>
                </a:ext>
              </a:extLst>
            </p:cNvPr>
            <p:cNvSpPr/>
            <p:nvPr/>
          </p:nvSpPr>
          <p:spPr>
            <a:xfrm>
              <a:off x="8495260" y="990758"/>
              <a:ext cx="53168" cy="43741"/>
            </a:xfrm>
            <a:custGeom>
              <a:avLst/>
              <a:gdLst/>
              <a:ahLst/>
              <a:cxnLst/>
              <a:rect l="l" t="t" r="r" b="b"/>
              <a:pathLst>
                <a:path w="846" h="696" extrusionOk="0">
                  <a:moveTo>
                    <a:pt x="429" y="0"/>
                  </a:moveTo>
                  <a:cubicBezTo>
                    <a:pt x="191" y="0"/>
                    <a:pt x="0" y="262"/>
                    <a:pt x="0" y="595"/>
                  </a:cubicBezTo>
                  <a:cubicBezTo>
                    <a:pt x="0" y="667"/>
                    <a:pt x="10" y="695"/>
                    <a:pt x="27" y="695"/>
                  </a:cubicBezTo>
                  <a:cubicBezTo>
                    <a:pt x="88" y="695"/>
                    <a:pt x="244" y="357"/>
                    <a:pt x="429" y="357"/>
                  </a:cubicBezTo>
                  <a:cubicBezTo>
                    <a:pt x="605" y="357"/>
                    <a:pt x="759" y="695"/>
                    <a:pt x="819" y="695"/>
                  </a:cubicBezTo>
                  <a:cubicBezTo>
                    <a:pt x="836" y="695"/>
                    <a:pt x="846" y="667"/>
                    <a:pt x="846" y="595"/>
                  </a:cubicBezTo>
                  <a:cubicBezTo>
                    <a:pt x="846" y="262"/>
                    <a:pt x="655" y="0"/>
                    <a:pt x="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4" name="Google Shape;619;p19">
              <a:extLst>
                <a:ext uri="{FF2B5EF4-FFF2-40B4-BE49-F238E27FC236}">
                  <a16:creationId xmlns:a16="http://schemas.microsoft.com/office/drawing/2014/main" id="{5D627B2F-26C9-413B-BA44-1DF1E7F88937}"/>
                </a:ext>
              </a:extLst>
            </p:cNvPr>
            <p:cNvSpPr/>
            <p:nvPr/>
          </p:nvSpPr>
          <p:spPr>
            <a:xfrm>
              <a:off x="8574529" y="1416855"/>
              <a:ext cx="252768" cy="51408"/>
            </a:xfrm>
            <a:custGeom>
              <a:avLst/>
              <a:gdLst/>
              <a:ahLst/>
              <a:cxnLst/>
              <a:rect l="l" t="t" r="r" b="b"/>
              <a:pathLst>
                <a:path w="4022" h="818" extrusionOk="0">
                  <a:moveTo>
                    <a:pt x="1282" y="1"/>
                  </a:moveTo>
                  <a:cubicBezTo>
                    <a:pt x="848" y="1"/>
                    <a:pt x="379" y="213"/>
                    <a:pt x="36" y="415"/>
                  </a:cubicBezTo>
                  <a:cubicBezTo>
                    <a:pt x="1" y="427"/>
                    <a:pt x="25" y="475"/>
                    <a:pt x="60" y="475"/>
                  </a:cubicBezTo>
                  <a:cubicBezTo>
                    <a:pt x="454" y="394"/>
                    <a:pt x="754" y="245"/>
                    <a:pt x="1133" y="245"/>
                  </a:cubicBezTo>
                  <a:cubicBezTo>
                    <a:pt x="1201" y="245"/>
                    <a:pt x="1272" y="250"/>
                    <a:pt x="1346" y="261"/>
                  </a:cubicBezTo>
                  <a:cubicBezTo>
                    <a:pt x="1632" y="296"/>
                    <a:pt x="1703" y="403"/>
                    <a:pt x="1965" y="606"/>
                  </a:cubicBezTo>
                  <a:cubicBezTo>
                    <a:pt x="2025" y="665"/>
                    <a:pt x="2096" y="713"/>
                    <a:pt x="2180" y="761"/>
                  </a:cubicBezTo>
                  <a:cubicBezTo>
                    <a:pt x="2258" y="796"/>
                    <a:pt x="2343" y="818"/>
                    <a:pt x="2429" y="818"/>
                  </a:cubicBezTo>
                  <a:cubicBezTo>
                    <a:pt x="2461" y="818"/>
                    <a:pt x="2493" y="815"/>
                    <a:pt x="2525" y="808"/>
                  </a:cubicBezTo>
                  <a:cubicBezTo>
                    <a:pt x="2886" y="776"/>
                    <a:pt x="3150" y="625"/>
                    <a:pt x="3459" y="625"/>
                  </a:cubicBezTo>
                  <a:cubicBezTo>
                    <a:pt x="3608" y="625"/>
                    <a:pt x="3768" y="660"/>
                    <a:pt x="3954" y="761"/>
                  </a:cubicBezTo>
                  <a:cubicBezTo>
                    <a:pt x="3956" y="762"/>
                    <a:pt x="3959" y="763"/>
                    <a:pt x="3962" y="763"/>
                  </a:cubicBezTo>
                  <a:cubicBezTo>
                    <a:pt x="3987" y="763"/>
                    <a:pt x="4021" y="722"/>
                    <a:pt x="3989" y="701"/>
                  </a:cubicBezTo>
                  <a:cubicBezTo>
                    <a:pt x="3787" y="523"/>
                    <a:pt x="3525" y="415"/>
                    <a:pt x="3251" y="403"/>
                  </a:cubicBezTo>
                  <a:cubicBezTo>
                    <a:pt x="3084" y="427"/>
                    <a:pt x="2918" y="463"/>
                    <a:pt x="2751" y="511"/>
                  </a:cubicBezTo>
                  <a:cubicBezTo>
                    <a:pt x="2674" y="524"/>
                    <a:pt x="2607" y="530"/>
                    <a:pt x="2546" y="530"/>
                  </a:cubicBezTo>
                  <a:cubicBezTo>
                    <a:pt x="2277" y="530"/>
                    <a:pt x="2141" y="407"/>
                    <a:pt x="1918" y="213"/>
                  </a:cubicBezTo>
                  <a:cubicBezTo>
                    <a:pt x="1732" y="60"/>
                    <a:pt x="1512" y="1"/>
                    <a:pt x="1282" y="1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85" name="مجموعة 284">
              <a:extLst>
                <a:ext uri="{FF2B5EF4-FFF2-40B4-BE49-F238E27FC236}">
                  <a16:creationId xmlns:a16="http://schemas.microsoft.com/office/drawing/2014/main" id="{3C17C370-E818-4161-B956-DAD819755F45}"/>
                </a:ext>
              </a:extLst>
            </p:cNvPr>
            <p:cNvGrpSpPr/>
            <p:nvPr/>
          </p:nvGrpSpPr>
          <p:grpSpPr>
            <a:xfrm>
              <a:off x="8309926" y="1526161"/>
              <a:ext cx="790922" cy="638017"/>
              <a:chOff x="7250014" y="6219983"/>
              <a:chExt cx="790922" cy="638017"/>
            </a:xfrm>
          </p:grpSpPr>
          <p:sp>
            <p:nvSpPr>
              <p:cNvPr id="286" name="Google Shape;631;p19">
                <a:extLst>
                  <a:ext uri="{FF2B5EF4-FFF2-40B4-BE49-F238E27FC236}">
                    <a16:creationId xmlns:a16="http://schemas.microsoft.com/office/drawing/2014/main" id="{EF779C89-BD3A-4D18-BE30-3B15BACE8456}"/>
                  </a:ext>
                </a:extLst>
              </p:cNvPr>
              <p:cNvSpPr/>
              <p:nvPr/>
            </p:nvSpPr>
            <p:spPr>
              <a:xfrm>
                <a:off x="7797909" y="6324182"/>
                <a:ext cx="16648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1045" extrusionOk="0">
                    <a:moveTo>
                      <a:pt x="2559" y="0"/>
                    </a:moveTo>
                    <a:cubicBezTo>
                      <a:pt x="2555" y="0"/>
                      <a:pt x="2550" y="0"/>
                      <a:pt x="2545" y="1"/>
                    </a:cubicBezTo>
                    <a:cubicBezTo>
                      <a:pt x="1474" y="180"/>
                      <a:pt x="1129" y="406"/>
                      <a:pt x="128" y="823"/>
                    </a:cubicBezTo>
                    <a:cubicBezTo>
                      <a:pt x="0" y="876"/>
                      <a:pt x="54" y="1044"/>
                      <a:pt x="169" y="1044"/>
                    </a:cubicBezTo>
                    <a:cubicBezTo>
                      <a:pt x="183" y="1044"/>
                      <a:pt x="197" y="1042"/>
                      <a:pt x="212" y="1037"/>
                    </a:cubicBezTo>
                    <a:cubicBezTo>
                      <a:pt x="1236" y="704"/>
                      <a:pt x="1664" y="692"/>
                      <a:pt x="2593" y="120"/>
                    </a:cubicBezTo>
                    <a:cubicBezTo>
                      <a:pt x="2649" y="76"/>
                      <a:pt x="2621" y="0"/>
                      <a:pt x="2559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87" name="Google Shape;632;p19">
                <a:extLst>
                  <a:ext uri="{FF2B5EF4-FFF2-40B4-BE49-F238E27FC236}">
                    <a16:creationId xmlns:a16="http://schemas.microsoft.com/office/drawing/2014/main" id="{2AF695CD-FB4A-4A3E-A99E-05CD946A3C24}"/>
                  </a:ext>
                </a:extLst>
              </p:cNvPr>
              <p:cNvSpPr/>
              <p:nvPr/>
            </p:nvSpPr>
            <p:spPr>
              <a:xfrm>
                <a:off x="7781883" y="6518189"/>
                <a:ext cx="148883" cy="10024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1595" extrusionOk="0">
                    <a:moveTo>
                      <a:pt x="160" y="0"/>
                    </a:moveTo>
                    <a:cubicBezTo>
                      <a:pt x="62" y="0"/>
                      <a:pt x="0" y="132"/>
                      <a:pt x="98" y="200"/>
                    </a:cubicBezTo>
                    <a:cubicBezTo>
                      <a:pt x="979" y="831"/>
                      <a:pt x="1253" y="1177"/>
                      <a:pt x="2253" y="1593"/>
                    </a:cubicBezTo>
                    <a:cubicBezTo>
                      <a:pt x="2258" y="1594"/>
                      <a:pt x="2263" y="1595"/>
                      <a:pt x="2268" y="1595"/>
                    </a:cubicBezTo>
                    <a:cubicBezTo>
                      <a:pt x="2331" y="1595"/>
                      <a:pt x="2368" y="1529"/>
                      <a:pt x="2324" y="1474"/>
                    </a:cubicBezTo>
                    <a:cubicBezTo>
                      <a:pt x="1550" y="724"/>
                      <a:pt x="1157" y="569"/>
                      <a:pt x="229" y="22"/>
                    </a:cubicBezTo>
                    <a:cubicBezTo>
                      <a:pt x="205" y="7"/>
                      <a:pt x="181" y="0"/>
                      <a:pt x="160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88" name="Google Shape;633;p19">
                <a:extLst>
                  <a:ext uri="{FF2B5EF4-FFF2-40B4-BE49-F238E27FC236}">
                    <a16:creationId xmlns:a16="http://schemas.microsoft.com/office/drawing/2014/main" id="{8AFD337D-DF29-44E1-824B-12C5AC504BC7}"/>
                  </a:ext>
                </a:extLst>
              </p:cNvPr>
              <p:cNvSpPr/>
              <p:nvPr/>
            </p:nvSpPr>
            <p:spPr>
              <a:xfrm>
                <a:off x="7816449" y="6446230"/>
                <a:ext cx="224487" cy="23127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68" extrusionOk="0">
                    <a:moveTo>
                      <a:pt x="2015" y="0"/>
                    </a:moveTo>
                    <a:cubicBezTo>
                      <a:pt x="1385" y="0"/>
                      <a:pt x="750" y="45"/>
                      <a:pt x="155" y="71"/>
                    </a:cubicBezTo>
                    <a:cubicBezTo>
                      <a:pt x="0" y="71"/>
                      <a:pt x="0" y="286"/>
                      <a:pt x="155" y="286"/>
                    </a:cubicBezTo>
                    <a:cubicBezTo>
                      <a:pt x="758" y="319"/>
                      <a:pt x="1402" y="368"/>
                      <a:pt x="2042" y="368"/>
                    </a:cubicBezTo>
                    <a:cubicBezTo>
                      <a:pt x="2539" y="368"/>
                      <a:pt x="3032" y="338"/>
                      <a:pt x="3501" y="250"/>
                    </a:cubicBezTo>
                    <a:cubicBezTo>
                      <a:pt x="3572" y="238"/>
                      <a:pt x="3572" y="143"/>
                      <a:pt x="3501" y="119"/>
                    </a:cubicBezTo>
                    <a:cubicBezTo>
                      <a:pt x="3024" y="29"/>
                      <a:pt x="2521" y="0"/>
                      <a:pt x="2015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89" name="Google Shape;634;p19">
                <a:extLst>
                  <a:ext uri="{FF2B5EF4-FFF2-40B4-BE49-F238E27FC236}">
                    <a16:creationId xmlns:a16="http://schemas.microsoft.com/office/drawing/2014/main" id="{C18E8561-6EB4-4C36-8E33-94558D60AAB5}"/>
                  </a:ext>
                </a:extLst>
              </p:cNvPr>
              <p:cNvSpPr/>
              <p:nvPr/>
            </p:nvSpPr>
            <p:spPr>
              <a:xfrm>
                <a:off x="7356539" y="6219983"/>
                <a:ext cx="148695" cy="99674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1586" extrusionOk="0">
                    <a:moveTo>
                      <a:pt x="90" y="0"/>
                    </a:moveTo>
                    <a:cubicBezTo>
                      <a:pt x="33" y="0"/>
                      <a:pt x="0" y="70"/>
                      <a:pt x="31" y="111"/>
                    </a:cubicBezTo>
                    <a:cubicBezTo>
                      <a:pt x="805" y="885"/>
                      <a:pt x="1222" y="1004"/>
                      <a:pt x="2139" y="1564"/>
                    </a:cubicBezTo>
                    <a:cubicBezTo>
                      <a:pt x="2160" y="1579"/>
                      <a:pt x="2182" y="1586"/>
                      <a:pt x="2203" y="1586"/>
                    </a:cubicBezTo>
                    <a:cubicBezTo>
                      <a:pt x="2297" y="1586"/>
                      <a:pt x="2365" y="1454"/>
                      <a:pt x="2258" y="1385"/>
                    </a:cubicBezTo>
                    <a:cubicBezTo>
                      <a:pt x="1401" y="731"/>
                      <a:pt x="1103" y="433"/>
                      <a:pt x="115" y="4"/>
                    </a:cubicBezTo>
                    <a:cubicBezTo>
                      <a:pt x="106" y="1"/>
                      <a:pt x="98" y="0"/>
                      <a:pt x="90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90" name="Google Shape;635;p19">
                <a:extLst>
                  <a:ext uri="{FF2B5EF4-FFF2-40B4-BE49-F238E27FC236}">
                    <a16:creationId xmlns:a16="http://schemas.microsoft.com/office/drawing/2014/main" id="{27DAB5FD-0949-46D1-BB46-6F5124914343}"/>
                  </a:ext>
                </a:extLst>
              </p:cNvPr>
              <p:cNvSpPr/>
              <p:nvPr/>
            </p:nvSpPr>
            <p:spPr>
              <a:xfrm>
                <a:off x="7320528" y="6447990"/>
                <a:ext cx="166543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1045" extrusionOk="0">
                    <a:moveTo>
                      <a:pt x="2492" y="1"/>
                    </a:moveTo>
                    <a:cubicBezTo>
                      <a:pt x="2479" y="1"/>
                      <a:pt x="2465" y="3"/>
                      <a:pt x="2450" y="8"/>
                    </a:cubicBezTo>
                    <a:cubicBezTo>
                      <a:pt x="1414" y="317"/>
                      <a:pt x="997" y="377"/>
                      <a:pt x="57" y="924"/>
                    </a:cubicBezTo>
                    <a:cubicBezTo>
                      <a:pt x="1" y="958"/>
                      <a:pt x="29" y="1045"/>
                      <a:pt x="92" y="1045"/>
                    </a:cubicBezTo>
                    <a:cubicBezTo>
                      <a:pt x="96" y="1045"/>
                      <a:pt x="100" y="1044"/>
                      <a:pt x="104" y="1044"/>
                    </a:cubicBezTo>
                    <a:cubicBezTo>
                      <a:pt x="1188" y="889"/>
                      <a:pt x="1521" y="615"/>
                      <a:pt x="2521" y="222"/>
                    </a:cubicBezTo>
                    <a:cubicBezTo>
                      <a:pt x="2649" y="169"/>
                      <a:pt x="2605" y="1"/>
                      <a:pt x="2492" y="1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91" name="Google Shape;636;p19">
                <a:extLst>
                  <a:ext uri="{FF2B5EF4-FFF2-40B4-BE49-F238E27FC236}">
                    <a16:creationId xmlns:a16="http://schemas.microsoft.com/office/drawing/2014/main" id="{2E0A9594-7077-4B75-9A3C-D01EB71B795A}"/>
                  </a:ext>
                </a:extLst>
              </p:cNvPr>
              <p:cNvSpPr/>
              <p:nvPr/>
            </p:nvSpPr>
            <p:spPr>
              <a:xfrm>
                <a:off x="7250014" y="6327953"/>
                <a:ext cx="220088" cy="60961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970" extrusionOk="0">
                    <a:moveTo>
                      <a:pt x="95" y="1"/>
                    </a:moveTo>
                    <a:cubicBezTo>
                      <a:pt x="24" y="1"/>
                      <a:pt x="0" y="96"/>
                      <a:pt x="71" y="132"/>
                    </a:cubicBezTo>
                    <a:cubicBezTo>
                      <a:pt x="1060" y="572"/>
                      <a:pt x="2250" y="751"/>
                      <a:pt x="3310" y="965"/>
                    </a:cubicBezTo>
                    <a:cubicBezTo>
                      <a:pt x="3321" y="968"/>
                      <a:pt x="3331" y="969"/>
                      <a:pt x="3341" y="969"/>
                    </a:cubicBezTo>
                    <a:cubicBezTo>
                      <a:pt x="3461" y="969"/>
                      <a:pt x="3501" y="783"/>
                      <a:pt x="3370" y="739"/>
                    </a:cubicBezTo>
                    <a:cubicBezTo>
                      <a:pt x="2334" y="441"/>
                      <a:pt x="1191" y="48"/>
                      <a:pt x="95" y="1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92" name="Google Shape;637;p19">
                <a:extLst>
                  <a:ext uri="{FF2B5EF4-FFF2-40B4-BE49-F238E27FC236}">
                    <a16:creationId xmlns:a16="http://schemas.microsoft.com/office/drawing/2014/main" id="{A4B3A492-9FFE-4615-B24A-C6D2C1E282B2}"/>
                  </a:ext>
                </a:extLst>
              </p:cNvPr>
              <p:cNvSpPr/>
              <p:nvPr/>
            </p:nvSpPr>
            <p:spPr>
              <a:xfrm>
                <a:off x="7321533" y="6407391"/>
                <a:ext cx="449289" cy="450609"/>
              </a:xfrm>
              <a:custGeom>
                <a:avLst/>
                <a:gdLst/>
                <a:ahLst/>
                <a:cxnLst/>
                <a:rect l="l" t="t" r="r" b="b"/>
                <a:pathLst>
                  <a:path w="7149" h="7170" extrusionOk="0">
                    <a:moveTo>
                      <a:pt x="2360" y="1"/>
                    </a:moveTo>
                    <a:cubicBezTo>
                      <a:pt x="2234" y="1"/>
                      <a:pt x="2092" y="46"/>
                      <a:pt x="1934" y="166"/>
                    </a:cubicBezTo>
                    <a:cubicBezTo>
                      <a:pt x="1339" y="606"/>
                      <a:pt x="279" y="2940"/>
                      <a:pt x="184" y="4011"/>
                    </a:cubicBezTo>
                    <a:cubicBezTo>
                      <a:pt x="1" y="6176"/>
                      <a:pt x="1336" y="7170"/>
                      <a:pt x="2842" y="7170"/>
                    </a:cubicBezTo>
                    <a:cubicBezTo>
                      <a:pt x="3100" y="7170"/>
                      <a:pt x="3363" y="7141"/>
                      <a:pt x="3625" y="7083"/>
                    </a:cubicBezTo>
                    <a:cubicBezTo>
                      <a:pt x="4732" y="6845"/>
                      <a:pt x="5530" y="5190"/>
                      <a:pt x="6172" y="3987"/>
                    </a:cubicBezTo>
                    <a:cubicBezTo>
                      <a:pt x="6553" y="3285"/>
                      <a:pt x="7149" y="2928"/>
                      <a:pt x="7030" y="2571"/>
                    </a:cubicBezTo>
                    <a:cubicBezTo>
                      <a:pt x="6780" y="1809"/>
                      <a:pt x="6339" y="2047"/>
                      <a:pt x="6208" y="1916"/>
                    </a:cubicBezTo>
                    <a:cubicBezTo>
                      <a:pt x="6065" y="1785"/>
                      <a:pt x="6030" y="1380"/>
                      <a:pt x="5661" y="1130"/>
                    </a:cubicBezTo>
                    <a:cubicBezTo>
                      <a:pt x="5462" y="1006"/>
                      <a:pt x="5247" y="988"/>
                      <a:pt x="5069" y="988"/>
                    </a:cubicBezTo>
                    <a:cubicBezTo>
                      <a:pt x="4999" y="988"/>
                      <a:pt x="4935" y="991"/>
                      <a:pt x="4879" y="991"/>
                    </a:cubicBezTo>
                    <a:cubicBezTo>
                      <a:pt x="4804" y="991"/>
                      <a:pt x="4744" y="986"/>
                      <a:pt x="4708" y="963"/>
                    </a:cubicBezTo>
                    <a:cubicBezTo>
                      <a:pt x="4565" y="880"/>
                      <a:pt x="4267" y="582"/>
                      <a:pt x="3958" y="451"/>
                    </a:cubicBezTo>
                    <a:cubicBezTo>
                      <a:pt x="3872" y="415"/>
                      <a:pt x="3780" y="403"/>
                      <a:pt x="3688" y="403"/>
                    </a:cubicBezTo>
                    <a:cubicBezTo>
                      <a:pt x="3529" y="403"/>
                      <a:pt x="3370" y="438"/>
                      <a:pt x="3238" y="438"/>
                    </a:cubicBezTo>
                    <a:cubicBezTo>
                      <a:pt x="3172" y="438"/>
                      <a:pt x="3113" y="429"/>
                      <a:pt x="3065" y="404"/>
                    </a:cubicBezTo>
                    <a:cubicBezTo>
                      <a:pt x="2926" y="326"/>
                      <a:pt x="2699" y="1"/>
                      <a:pt x="2360" y="1"/>
                    </a:cubicBezTo>
                    <a:close/>
                  </a:path>
                </a:pathLst>
              </a:custGeom>
              <a:solidFill>
                <a:srgbClr val="F7B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13" name="مجموعة 312">
            <a:extLst>
              <a:ext uri="{FF2B5EF4-FFF2-40B4-BE49-F238E27FC236}">
                <a16:creationId xmlns:a16="http://schemas.microsoft.com/office/drawing/2014/main" id="{0D3A88AA-3CCC-4378-9712-39FD448714D1}"/>
              </a:ext>
            </a:extLst>
          </p:cNvPr>
          <p:cNvGrpSpPr/>
          <p:nvPr/>
        </p:nvGrpSpPr>
        <p:grpSpPr>
          <a:xfrm>
            <a:off x="9062781" y="1837507"/>
            <a:ext cx="1581578" cy="1909758"/>
            <a:chOff x="10184246" y="289643"/>
            <a:chExt cx="1581578" cy="1909758"/>
          </a:xfrm>
        </p:grpSpPr>
        <p:sp>
          <p:nvSpPr>
            <p:cNvPr id="314" name="Google Shape;508;p19">
              <a:extLst>
                <a:ext uri="{FF2B5EF4-FFF2-40B4-BE49-F238E27FC236}">
                  <a16:creationId xmlns:a16="http://schemas.microsoft.com/office/drawing/2014/main" id="{42E41C7D-B05F-404D-B3F3-5D19737D2A92}"/>
                </a:ext>
              </a:extLst>
            </p:cNvPr>
            <p:cNvSpPr/>
            <p:nvPr/>
          </p:nvSpPr>
          <p:spPr>
            <a:xfrm>
              <a:off x="10184246" y="289643"/>
              <a:ext cx="1519061" cy="1882690"/>
            </a:xfrm>
            <a:custGeom>
              <a:avLst/>
              <a:gdLst/>
              <a:ahLst/>
              <a:cxnLst/>
              <a:rect l="l" t="t" r="r" b="b"/>
              <a:pathLst>
                <a:path w="24171" h="29957" extrusionOk="0">
                  <a:moveTo>
                    <a:pt x="12085" y="0"/>
                  </a:moveTo>
                  <a:cubicBezTo>
                    <a:pt x="5418" y="0"/>
                    <a:pt x="0" y="6704"/>
                    <a:pt x="0" y="14978"/>
                  </a:cubicBezTo>
                  <a:cubicBezTo>
                    <a:pt x="0" y="23253"/>
                    <a:pt x="5418" y="29956"/>
                    <a:pt x="12085" y="29956"/>
                  </a:cubicBezTo>
                  <a:cubicBezTo>
                    <a:pt x="18765" y="29956"/>
                    <a:pt x="24170" y="23253"/>
                    <a:pt x="24170" y="14978"/>
                  </a:cubicBezTo>
                  <a:cubicBezTo>
                    <a:pt x="24170" y="6704"/>
                    <a:pt x="18765" y="0"/>
                    <a:pt x="12085" y="0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15" name="مجموعة 314">
              <a:extLst>
                <a:ext uri="{FF2B5EF4-FFF2-40B4-BE49-F238E27FC236}">
                  <a16:creationId xmlns:a16="http://schemas.microsoft.com/office/drawing/2014/main" id="{D0B1EA50-D26E-4DF9-8CA2-0000FD6E5D21}"/>
                </a:ext>
              </a:extLst>
            </p:cNvPr>
            <p:cNvGrpSpPr/>
            <p:nvPr/>
          </p:nvGrpSpPr>
          <p:grpSpPr>
            <a:xfrm>
              <a:off x="10268433" y="417647"/>
              <a:ext cx="1348694" cy="1769880"/>
              <a:chOff x="18313415" y="-1505079"/>
              <a:chExt cx="4279521" cy="5615979"/>
            </a:xfrm>
          </p:grpSpPr>
          <p:sp>
            <p:nvSpPr>
              <p:cNvPr id="336" name="شكل حر: شكل 335">
                <a:extLst>
                  <a:ext uri="{FF2B5EF4-FFF2-40B4-BE49-F238E27FC236}">
                    <a16:creationId xmlns:a16="http://schemas.microsoft.com/office/drawing/2014/main" id="{F2588565-840D-45F5-AE4C-F834F090C6F6}"/>
                  </a:ext>
                </a:extLst>
              </p:cNvPr>
              <p:cNvSpPr/>
              <p:nvPr/>
            </p:nvSpPr>
            <p:spPr>
              <a:xfrm>
                <a:off x="18560879" y="-595342"/>
                <a:ext cx="3784595" cy="3630465"/>
              </a:xfrm>
              <a:custGeom>
                <a:avLst/>
                <a:gdLst>
                  <a:gd name="connsiteX0" fmla="*/ 1356929 w 1712632"/>
                  <a:gd name="connsiteY0" fmla="*/ 52506 h 1642884"/>
                  <a:gd name="connsiteX1" fmla="*/ 1565209 w 1712632"/>
                  <a:gd name="connsiteY1" fmla="*/ 357306 h 1642884"/>
                  <a:gd name="connsiteX2" fmla="*/ 1514409 w 1712632"/>
                  <a:gd name="connsiteY2" fmla="*/ 847526 h 1642884"/>
                  <a:gd name="connsiteX3" fmla="*/ 1514409 w 1712632"/>
                  <a:gd name="connsiteY3" fmla="*/ 1025326 h 1642884"/>
                  <a:gd name="connsiteX4" fmla="*/ 1646489 w 1712632"/>
                  <a:gd name="connsiteY4" fmla="*/ 1360606 h 1642884"/>
                  <a:gd name="connsiteX5" fmla="*/ 1608389 w 1712632"/>
                  <a:gd name="connsiteY5" fmla="*/ 1614606 h 1642884"/>
                  <a:gd name="connsiteX6" fmla="*/ 447609 w 1712632"/>
                  <a:gd name="connsiteY6" fmla="*/ 1632386 h 1642884"/>
                  <a:gd name="connsiteX7" fmla="*/ 31049 w 1712632"/>
                  <a:gd name="connsiteY7" fmla="*/ 1576506 h 1642884"/>
                  <a:gd name="connsiteX8" fmla="*/ 38669 w 1712632"/>
                  <a:gd name="connsiteY8" fmla="*/ 1200586 h 1642884"/>
                  <a:gd name="connsiteX9" fmla="*/ 104709 w 1712632"/>
                  <a:gd name="connsiteY9" fmla="*/ 944046 h 1642884"/>
                  <a:gd name="connsiteX10" fmla="*/ 61529 w 1712632"/>
                  <a:gd name="connsiteY10" fmla="*/ 677346 h 1642884"/>
                  <a:gd name="connsiteX11" fmla="*/ 104709 w 1712632"/>
                  <a:gd name="connsiteY11" fmla="*/ 385246 h 1642884"/>
                  <a:gd name="connsiteX12" fmla="*/ 292669 w 1712632"/>
                  <a:gd name="connsiteY12" fmla="*/ 85526 h 1642884"/>
                  <a:gd name="connsiteX13" fmla="*/ 422209 w 1712632"/>
                  <a:gd name="connsiteY13" fmla="*/ 4246 h 1642884"/>
                  <a:gd name="connsiteX14" fmla="*/ 1356929 w 1712632"/>
                  <a:gd name="connsiteY14" fmla="*/ 52506 h 164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12632" h="1642884">
                    <a:moveTo>
                      <a:pt x="1356929" y="52506"/>
                    </a:moveTo>
                    <a:cubicBezTo>
                      <a:pt x="1547429" y="111349"/>
                      <a:pt x="1538962" y="224803"/>
                      <a:pt x="1565209" y="357306"/>
                    </a:cubicBezTo>
                    <a:cubicBezTo>
                      <a:pt x="1591456" y="489809"/>
                      <a:pt x="1522876" y="736189"/>
                      <a:pt x="1514409" y="847526"/>
                    </a:cubicBezTo>
                    <a:cubicBezTo>
                      <a:pt x="1505942" y="958863"/>
                      <a:pt x="1492396" y="939813"/>
                      <a:pt x="1514409" y="1025326"/>
                    </a:cubicBezTo>
                    <a:cubicBezTo>
                      <a:pt x="1536422" y="1110839"/>
                      <a:pt x="1630826" y="1262393"/>
                      <a:pt x="1646489" y="1360606"/>
                    </a:cubicBezTo>
                    <a:cubicBezTo>
                      <a:pt x="1662152" y="1458819"/>
                      <a:pt x="1808202" y="1569309"/>
                      <a:pt x="1608389" y="1614606"/>
                    </a:cubicBezTo>
                    <a:cubicBezTo>
                      <a:pt x="1408576" y="1659903"/>
                      <a:pt x="710499" y="1638736"/>
                      <a:pt x="447609" y="1632386"/>
                    </a:cubicBezTo>
                    <a:cubicBezTo>
                      <a:pt x="184719" y="1626036"/>
                      <a:pt x="99206" y="1648473"/>
                      <a:pt x="31049" y="1576506"/>
                    </a:cubicBezTo>
                    <a:cubicBezTo>
                      <a:pt x="-37108" y="1504539"/>
                      <a:pt x="26392" y="1305996"/>
                      <a:pt x="38669" y="1200586"/>
                    </a:cubicBezTo>
                    <a:cubicBezTo>
                      <a:pt x="50946" y="1095176"/>
                      <a:pt x="100899" y="1031253"/>
                      <a:pt x="104709" y="944046"/>
                    </a:cubicBezTo>
                    <a:cubicBezTo>
                      <a:pt x="108519" y="856839"/>
                      <a:pt x="61529" y="770479"/>
                      <a:pt x="61529" y="677346"/>
                    </a:cubicBezTo>
                    <a:cubicBezTo>
                      <a:pt x="61529" y="584213"/>
                      <a:pt x="66186" y="483883"/>
                      <a:pt x="104709" y="385246"/>
                    </a:cubicBezTo>
                    <a:cubicBezTo>
                      <a:pt x="143232" y="286609"/>
                      <a:pt x="239752" y="149026"/>
                      <a:pt x="292669" y="85526"/>
                    </a:cubicBezTo>
                    <a:cubicBezTo>
                      <a:pt x="345586" y="22026"/>
                      <a:pt x="245256" y="12289"/>
                      <a:pt x="422209" y="4246"/>
                    </a:cubicBezTo>
                    <a:cubicBezTo>
                      <a:pt x="599162" y="-3797"/>
                      <a:pt x="1166429" y="-6337"/>
                      <a:pt x="1356929" y="5250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337" name="شكل حر: شكل 336">
                <a:extLst>
                  <a:ext uri="{FF2B5EF4-FFF2-40B4-BE49-F238E27FC236}">
                    <a16:creationId xmlns:a16="http://schemas.microsoft.com/office/drawing/2014/main" id="{BBE5B54D-AF77-472F-89E3-5D384EF1A688}"/>
                  </a:ext>
                </a:extLst>
              </p:cNvPr>
              <p:cNvSpPr/>
              <p:nvPr/>
            </p:nvSpPr>
            <p:spPr>
              <a:xfrm>
                <a:off x="19009271" y="-92833"/>
                <a:ext cx="2942738" cy="3231152"/>
              </a:xfrm>
              <a:custGeom>
                <a:avLst/>
                <a:gdLst>
                  <a:gd name="connsiteX0" fmla="*/ 1127337 w 1178432"/>
                  <a:gd name="connsiteY0" fmla="*/ 916943 h 1389241"/>
                  <a:gd name="connsiteX1" fmla="*/ 1137497 w 1178432"/>
                  <a:gd name="connsiteY1" fmla="*/ 1343663 h 1389241"/>
                  <a:gd name="connsiteX2" fmla="*/ 591397 w 1178432"/>
                  <a:gd name="connsiteY2" fmla="*/ 1229363 h 1389241"/>
                  <a:gd name="connsiteX3" fmla="*/ 40217 w 1178432"/>
                  <a:gd name="connsiteY3" fmla="*/ 1346203 h 1389241"/>
                  <a:gd name="connsiteX4" fmla="*/ 103717 w 1178432"/>
                  <a:gd name="connsiteY4" fmla="*/ 370843 h 1389241"/>
                  <a:gd name="connsiteX5" fmla="*/ 593937 w 1178432"/>
                  <a:gd name="connsiteY5" fmla="*/ 3 h 1389241"/>
                  <a:gd name="connsiteX6" fmla="*/ 1033357 w 1178432"/>
                  <a:gd name="connsiteY6" fmla="*/ 375923 h 1389241"/>
                  <a:gd name="connsiteX7" fmla="*/ 1127337 w 1178432"/>
                  <a:gd name="connsiteY7" fmla="*/ 916943 h 1389241"/>
                  <a:gd name="connsiteX0" fmla="*/ 1127432 w 1178527"/>
                  <a:gd name="connsiteY0" fmla="*/ 821735 h 1294033"/>
                  <a:gd name="connsiteX1" fmla="*/ 1137592 w 1178527"/>
                  <a:gd name="connsiteY1" fmla="*/ 1248455 h 1294033"/>
                  <a:gd name="connsiteX2" fmla="*/ 591492 w 1178527"/>
                  <a:gd name="connsiteY2" fmla="*/ 1134155 h 1294033"/>
                  <a:gd name="connsiteX3" fmla="*/ 40312 w 1178527"/>
                  <a:gd name="connsiteY3" fmla="*/ 1250995 h 1294033"/>
                  <a:gd name="connsiteX4" fmla="*/ 103812 w 1178527"/>
                  <a:gd name="connsiteY4" fmla="*/ 275635 h 1294033"/>
                  <a:gd name="connsiteX5" fmla="*/ 596474 w 1178527"/>
                  <a:gd name="connsiteY5" fmla="*/ 8 h 1294033"/>
                  <a:gd name="connsiteX6" fmla="*/ 1033452 w 1178527"/>
                  <a:gd name="connsiteY6" fmla="*/ 280715 h 1294033"/>
                  <a:gd name="connsiteX7" fmla="*/ 1127432 w 1178527"/>
                  <a:gd name="connsiteY7" fmla="*/ 821735 h 129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8527" h="1294033">
                    <a:moveTo>
                      <a:pt x="1127432" y="821735"/>
                    </a:moveTo>
                    <a:cubicBezTo>
                      <a:pt x="1144789" y="983025"/>
                      <a:pt x="1226915" y="1196385"/>
                      <a:pt x="1137592" y="1248455"/>
                    </a:cubicBezTo>
                    <a:cubicBezTo>
                      <a:pt x="1048269" y="1300525"/>
                      <a:pt x="774372" y="1133732"/>
                      <a:pt x="591492" y="1134155"/>
                    </a:cubicBezTo>
                    <a:cubicBezTo>
                      <a:pt x="408612" y="1134578"/>
                      <a:pt x="121592" y="1394082"/>
                      <a:pt x="40312" y="1250995"/>
                    </a:cubicBezTo>
                    <a:cubicBezTo>
                      <a:pt x="-40968" y="1107908"/>
                      <a:pt x="11118" y="484133"/>
                      <a:pt x="103812" y="275635"/>
                    </a:cubicBezTo>
                    <a:cubicBezTo>
                      <a:pt x="196506" y="67137"/>
                      <a:pt x="441534" y="-839"/>
                      <a:pt x="596474" y="8"/>
                    </a:cubicBezTo>
                    <a:cubicBezTo>
                      <a:pt x="751414" y="855"/>
                      <a:pt x="944959" y="143761"/>
                      <a:pt x="1033452" y="280715"/>
                    </a:cubicBezTo>
                    <a:cubicBezTo>
                      <a:pt x="1121945" y="417670"/>
                      <a:pt x="1110075" y="660445"/>
                      <a:pt x="1127432" y="821735"/>
                    </a:cubicBez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338" name="Google Shape;930;p21">
                <a:extLst>
                  <a:ext uri="{FF2B5EF4-FFF2-40B4-BE49-F238E27FC236}">
                    <a16:creationId xmlns:a16="http://schemas.microsoft.com/office/drawing/2014/main" id="{F7991ECF-162E-4723-A0EA-A761AE94FF6E}"/>
                  </a:ext>
                </a:extLst>
              </p:cNvPr>
              <p:cNvSpPr/>
              <p:nvPr/>
            </p:nvSpPr>
            <p:spPr>
              <a:xfrm>
                <a:off x="19153133" y="-232458"/>
                <a:ext cx="2547127" cy="3234443"/>
              </a:xfrm>
              <a:custGeom>
                <a:avLst/>
                <a:gdLst>
                  <a:gd name="connsiteX0" fmla="*/ 29591 w 56924"/>
                  <a:gd name="connsiteY0" fmla="*/ 486 h 68488"/>
                  <a:gd name="connsiteX1" fmla="*/ 0 w 56924"/>
                  <a:gd name="connsiteY1" fmla="*/ 14791 h 68488"/>
                  <a:gd name="connsiteX2" fmla="*/ 0 w 56924"/>
                  <a:gd name="connsiteY2" fmla="*/ 23590 h 68488"/>
                  <a:gd name="connsiteX3" fmla="*/ 19181 w 56924"/>
                  <a:gd name="connsiteY3" fmla="*/ 53975 h 68488"/>
                  <a:gd name="connsiteX4" fmla="*/ 19181 w 56924"/>
                  <a:gd name="connsiteY4" fmla="*/ 68488 h 68488"/>
                  <a:gd name="connsiteX5" fmla="*/ 37743 w 56924"/>
                  <a:gd name="connsiteY5" fmla="*/ 68488 h 68488"/>
                  <a:gd name="connsiteX6" fmla="*/ 37743 w 56924"/>
                  <a:gd name="connsiteY6" fmla="*/ 53975 h 68488"/>
                  <a:gd name="connsiteX7" fmla="*/ 56924 w 56924"/>
                  <a:gd name="connsiteY7" fmla="*/ 23590 h 68488"/>
                  <a:gd name="connsiteX8" fmla="*/ 56924 w 56924"/>
                  <a:gd name="connsiteY8" fmla="*/ 14791 h 68488"/>
                  <a:gd name="connsiteX9" fmla="*/ 29591 w 56924"/>
                  <a:gd name="connsiteY9" fmla="*/ 486 h 68488"/>
                  <a:gd name="connsiteX0" fmla="*/ 29818 w 56924"/>
                  <a:gd name="connsiteY0" fmla="*/ 1032 h 67239"/>
                  <a:gd name="connsiteX1" fmla="*/ 0 w 56924"/>
                  <a:gd name="connsiteY1" fmla="*/ 13542 h 67239"/>
                  <a:gd name="connsiteX2" fmla="*/ 0 w 56924"/>
                  <a:gd name="connsiteY2" fmla="*/ 22341 h 67239"/>
                  <a:gd name="connsiteX3" fmla="*/ 19181 w 56924"/>
                  <a:gd name="connsiteY3" fmla="*/ 52726 h 67239"/>
                  <a:gd name="connsiteX4" fmla="*/ 19181 w 56924"/>
                  <a:gd name="connsiteY4" fmla="*/ 67239 h 67239"/>
                  <a:gd name="connsiteX5" fmla="*/ 37743 w 56924"/>
                  <a:gd name="connsiteY5" fmla="*/ 67239 h 67239"/>
                  <a:gd name="connsiteX6" fmla="*/ 37743 w 56924"/>
                  <a:gd name="connsiteY6" fmla="*/ 52726 h 67239"/>
                  <a:gd name="connsiteX7" fmla="*/ 56924 w 56924"/>
                  <a:gd name="connsiteY7" fmla="*/ 22341 h 67239"/>
                  <a:gd name="connsiteX8" fmla="*/ 56924 w 56924"/>
                  <a:gd name="connsiteY8" fmla="*/ 13542 h 67239"/>
                  <a:gd name="connsiteX9" fmla="*/ 29818 w 56924"/>
                  <a:gd name="connsiteY9" fmla="*/ 1032 h 6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924" h="67239" extrusionOk="0">
                    <a:moveTo>
                      <a:pt x="29818" y="1032"/>
                    </a:moveTo>
                    <a:cubicBezTo>
                      <a:pt x="14101" y="1032"/>
                      <a:pt x="0" y="-5329"/>
                      <a:pt x="0" y="13542"/>
                    </a:cubicBezTo>
                    <a:lnTo>
                      <a:pt x="0" y="22341"/>
                    </a:lnTo>
                    <a:cubicBezTo>
                      <a:pt x="0" y="34331"/>
                      <a:pt x="2572" y="48880"/>
                      <a:pt x="19181" y="52726"/>
                    </a:cubicBezTo>
                    <a:lnTo>
                      <a:pt x="19181" y="67239"/>
                    </a:lnTo>
                    <a:lnTo>
                      <a:pt x="37743" y="67239"/>
                    </a:lnTo>
                    <a:lnTo>
                      <a:pt x="37743" y="52726"/>
                    </a:lnTo>
                    <a:cubicBezTo>
                      <a:pt x="54352" y="48880"/>
                      <a:pt x="56924" y="34331"/>
                      <a:pt x="56924" y="22341"/>
                    </a:cubicBezTo>
                    <a:lnTo>
                      <a:pt x="56924" y="13542"/>
                    </a:lnTo>
                    <a:cubicBezTo>
                      <a:pt x="56924" y="-5329"/>
                      <a:pt x="45534" y="1032"/>
                      <a:pt x="29818" y="1032"/>
                    </a:cubicBezTo>
                    <a:close/>
                  </a:path>
                </a:pathLst>
              </a:custGeom>
              <a:solidFill>
                <a:srgbClr val="F7B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1003;p23">
                <a:extLst>
                  <a:ext uri="{FF2B5EF4-FFF2-40B4-BE49-F238E27FC236}">
                    <a16:creationId xmlns:a16="http://schemas.microsoft.com/office/drawing/2014/main" id="{4E5FE605-BD86-4376-9139-61D6443E3904}"/>
                  </a:ext>
                </a:extLst>
              </p:cNvPr>
              <p:cNvSpPr/>
              <p:nvPr/>
            </p:nvSpPr>
            <p:spPr>
              <a:xfrm>
                <a:off x="18313415" y="2704284"/>
                <a:ext cx="4279521" cy="1406616"/>
              </a:xfrm>
              <a:custGeom>
                <a:avLst/>
                <a:gdLst>
                  <a:gd name="connsiteX0" fmla="*/ 92024 w 92024"/>
                  <a:gd name="connsiteY0" fmla="*/ 27278 h 63842"/>
                  <a:gd name="connsiteX1" fmla="*/ 77105 w 92024"/>
                  <a:gd name="connsiteY1" fmla="*/ 6204 h 63842"/>
                  <a:gd name="connsiteX2" fmla="*/ 72879 w 92024"/>
                  <a:gd name="connsiteY2" fmla="*/ 3394 h 63842"/>
                  <a:gd name="connsiteX3" fmla="*/ 61079 w 92024"/>
                  <a:gd name="connsiteY3" fmla="*/ 0 h 63842"/>
                  <a:gd name="connsiteX4" fmla="*/ 30945 w 92024"/>
                  <a:gd name="connsiteY4" fmla="*/ 0 h 63842"/>
                  <a:gd name="connsiteX5" fmla="*/ 19146 w 92024"/>
                  <a:gd name="connsiteY5" fmla="*/ 3394 h 63842"/>
                  <a:gd name="connsiteX6" fmla="*/ 14919 w 92024"/>
                  <a:gd name="connsiteY6" fmla="*/ 6204 h 63842"/>
                  <a:gd name="connsiteX7" fmla="*/ 0 w 92024"/>
                  <a:gd name="connsiteY7" fmla="*/ 27278 h 63842"/>
                  <a:gd name="connsiteX8" fmla="*/ 15395 w 92024"/>
                  <a:gd name="connsiteY8" fmla="*/ 41124 h 63842"/>
                  <a:gd name="connsiteX9" fmla="*/ 19158 w 92024"/>
                  <a:gd name="connsiteY9" fmla="*/ 36862 h 63842"/>
                  <a:gd name="connsiteX10" fmla="*/ 19158 w 92024"/>
                  <a:gd name="connsiteY10" fmla="*/ 63842 h 63842"/>
                  <a:gd name="connsiteX11" fmla="*/ 72867 w 92024"/>
                  <a:gd name="connsiteY11" fmla="*/ 63842 h 63842"/>
                  <a:gd name="connsiteX12" fmla="*/ 72867 w 92024"/>
                  <a:gd name="connsiteY12" fmla="*/ 36862 h 63842"/>
                  <a:gd name="connsiteX13" fmla="*/ 80242 w 92024"/>
                  <a:gd name="connsiteY13" fmla="*/ 44737 h 63842"/>
                  <a:gd name="connsiteX0" fmla="*/ 92024 w 92024"/>
                  <a:gd name="connsiteY0" fmla="*/ 27278 h 63842"/>
                  <a:gd name="connsiteX1" fmla="*/ 77105 w 92024"/>
                  <a:gd name="connsiteY1" fmla="*/ 6204 h 63842"/>
                  <a:gd name="connsiteX2" fmla="*/ 72879 w 92024"/>
                  <a:gd name="connsiteY2" fmla="*/ 3394 h 63842"/>
                  <a:gd name="connsiteX3" fmla="*/ 61079 w 92024"/>
                  <a:gd name="connsiteY3" fmla="*/ 0 h 63842"/>
                  <a:gd name="connsiteX4" fmla="*/ 30945 w 92024"/>
                  <a:gd name="connsiteY4" fmla="*/ 0 h 63842"/>
                  <a:gd name="connsiteX5" fmla="*/ 19146 w 92024"/>
                  <a:gd name="connsiteY5" fmla="*/ 3394 h 63842"/>
                  <a:gd name="connsiteX6" fmla="*/ 14919 w 92024"/>
                  <a:gd name="connsiteY6" fmla="*/ 6204 h 63842"/>
                  <a:gd name="connsiteX7" fmla="*/ 0 w 92024"/>
                  <a:gd name="connsiteY7" fmla="*/ 27278 h 63842"/>
                  <a:gd name="connsiteX8" fmla="*/ 15395 w 92024"/>
                  <a:gd name="connsiteY8" fmla="*/ 41124 h 63842"/>
                  <a:gd name="connsiteX9" fmla="*/ 19158 w 92024"/>
                  <a:gd name="connsiteY9" fmla="*/ 36862 h 63842"/>
                  <a:gd name="connsiteX10" fmla="*/ 19158 w 92024"/>
                  <a:gd name="connsiteY10" fmla="*/ 63842 h 63842"/>
                  <a:gd name="connsiteX11" fmla="*/ 72867 w 92024"/>
                  <a:gd name="connsiteY11" fmla="*/ 63842 h 63842"/>
                  <a:gd name="connsiteX12" fmla="*/ 72867 w 92024"/>
                  <a:gd name="connsiteY12" fmla="*/ 36862 h 63842"/>
                  <a:gd name="connsiteX0" fmla="*/ 92024 w 92024"/>
                  <a:gd name="connsiteY0" fmla="*/ 27278 h 63842"/>
                  <a:gd name="connsiteX1" fmla="*/ 77105 w 92024"/>
                  <a:gd name="connsiteY1" fmla="*/ 6204 h 63842"/>
                  <a:gd name="connsiteX2" fmla="*/ 72879 w 92024"/>
                  <a:gd name="connsiteY2" fmla="*/ 3394 h 63842"/>
                  <a:gd name="connsiteX3" fmla="*/ 61079 w 92024"/>
                  <a:gd name="connsiteY3" fmla="*/ 0 h 63842"/>
                  <a:gd name="connsiteX4" fmla="*/ 30945 w 92024"/>
                  <a:gd name="connsiteY4" fmla="*/ 0 h 63842"/>
                  <a:gd name="connsiteX5" fmla="*/ 19146 w 92024"/>
                  <a:gd name="connsiteY5" fmla="*/ 3394 h 63842"/>
                  <a:gd name="connsiteX6" fmla="*/ 14919 w 92024"/>
                  <a:gd name="connsiteY6" fmla="*/ 6204 h 63842"/>
                  <a:gd name="connsiteX7" fmla="*/ 0 w 92024"/>
                  <a:gd name="connsiteY7" fmla="*/ 27278 h 63842"/>
                  <a:gd name="connsiteX8" fmla="*/ 15395 w 92024"/>
                  <a:gd name="connsiteY8" fmla="*/ 41124 h 63842"/>
                  <a:gd name="connsiteX9" fmla="*/ 19158 w 92024"/>
                  <a:gd name="connsiteY9" fmla="*/ 36862 h 63842"/>
                  <a:gd name="connsiteX10" fmla="*/ 19158 w 92024"/>
                  <a:gd name="connsiteY10" fmla="*/ 63842 h 63842"/>
                  <a:gd name="connsiteX11" fmla="*/ 72867 w 92024"/>
                  <a:gd name="connsiteY11" fmla="*/ 63842 h 63842"/>
                  <a:gd name="connsiteX0" fmla="*/ 92024 w 92024"/>
                  <a:gd name="connsiteY0" fmla="*/ 27278 h 63842"/>
                  <a:gd name="connsiteX1" fmla="*/ 77105 w 92024"/>
                  <a:gd name="connsiteY1" fmla="*/ 6204 h 63842"/>
                  <a:gd name="connsiteX2" fmla="*/ 72879 w 92024"/>
                  <a:gd name="connsiteY2" fmla="*/ 3394 h 63842"/>
                  <a:gd name="connsiteX3" fmla="*/ 61079 w 92024"/>
                  <a:gd name="connsiteY3" fmla="*/ 0 h 63842"/>
                  <a:gd name="connsiteX4" fmla="*/ 30945 w 92024"/>
                  <a:gd name="connsiteY4" fmla="*/ 0 h 63842"/>
                  <a:gd name="connsiteX5" fmla="*/ 19146 w 92024"/>
                  <a:gd name="connsiteY5" fmla="*/ 3394 h 63842"/>
                  <a:gd name="connsiteX6" fmla="*/ 14919 w 92024"/>
                  <a:gd name="connsiteY6" fmla="*/ 6204 h 63842"/>
                  <a:gd name="connsiteX7" fmla="*/ 0 w 92024"/>
                  <a:gd name="connsiteY7" fmla="*/ 27278 h 63842"/>
                  <a:gd name="connsiteX8" fmla="*/ 15395 w 92024"/>
                  <a:gd name="connsiteY8" fmla="*/ 41124 h 63842"/>
                  <a:gd name="connsiteX9" fmla="*/ 19158 w 92024"/>
                  <a:gd name="connsiteY9" fmla="*/ 36862 h 63842"/>
                  <a:gd name="connsiteX10" fmla="*/ 19158 w 92024"/>
                  <a:gd name="connsiteY10" fmla="*/ 63842 h 63842"/>
                  <a:gd name="connsiteX0" fmla="*/ 92024 w 92024"/>
                  <a:gd name="connsiteY0" fmla="*/ 27278 h 41124"/>
                  <a:gd name="connsiteX1" fmla="*/ 77105 w 92024"/>
                  <a:gd name="connsiteY1" fmla="*/ 6204 h 41124"/>
                  <a:gd name="connsiteX2" fmla="*/ 72879 w 92024"/>
                  <a:gd name="connsiteY2" fmla="*/ 3394 h 41124"/>
                  <a:gd name="connsiteX3" fmla="*/ 61079 w 92024"/>
                  <a:gd name="connsiteY3" fmla="*/ 0 h 41124"/>
                  <a:gd name="connsiteX4" fmla="*/ 30945 w 92024"/>
                  <a:gd name="connsiteY4" fmla="*/ 0 h 41124"/>
                  <a:gd name="connsiteX5" fmla="*/ 19146 w 92024"/>
                  <a:gd name="connsiteY5" fmla="*/ 3394 h 41124"/>
                  <a:gd name="connsiteX6" fmla="*/ 14919 w 92024"/>
                  <a:gd name="connsiteY6" fmla="*/ 6204 h 41124"/>
                  <a:gd name="connsiteX7" fmla="*/ 0 w 92024"/>
                  <a:gd name="connsiteY7" fmla="*/ 27278 h 41124"/>
                  <a:gd name="connsiteX8" fmla="*/ 15395 w 92024"/>
                  <a:gd name="connsiteY8" fmla="*/ 41124 h 41124"/>
                  <a:gd name="connsiteX9" fmla="*/ 19158 w 92024"/>
                  <a:gd name="connsiteY9" fmla="*/ 36862 h 41124"/>
                  <a:gd name="connsiteX0" fmla="*/ 92024 w 92024"/>
                  <a:gd name="connsiteY0" fmla="*/ 27278 h 41124"/>
                  <a:gd name="connsiteX1" fmla="*/ 77105 w 92024"/>
                  <a:gd name="connsiteY1" fmla="*/ 6204 h 41124"/>
                  <a:gd name="connsiteX2" fmla="*/ 72879 w 92024"/>
                  <a:gd name="connsiteY2" fmla="*/ 3394 h 41124"/>
                  <a:gd name="connsiteX3" fmla="*/ 61079 w 92024"/>
                  <a:gd name="connsiteY3" fmla="*/ 0 h 41124"/>
                  <a:gd name="connsiteX4" fmla="*/ 30945 w 92024"/>
                  <a:gd name="connsiteY4" fmla="*/ 0 h 41124"/>
                  <a:gd name="connsiteX5" fmla="*/ 19146 w 92024"/>
                  <a:gd name="connsiteY5" fmla="*/ 3394 h 41124"/>
                  <a:gd name="connsiteX6" fmla="*/ 14919 w 92024"/>
                  <a:gd name="connsiteY6" fmla="*/ 6204 h 41124"/>
                  <a:gd name="connsiteX7" fmla="*/ 0 w 92024"/>
                  <a:gd name="connsiteY7" fmla="*/ 27278 h 41124"/>
                  <a:gd name="connsiteX8" fmla="*/ 15395 w 92024"/>
                  <a:gd name="connsiteY8" fmla="*/ 41124 h 41124"/>
                  <a:gd name="connsiteX0" fmla="*/ 92024 w 92024"/>
                  <a:gd name="connsiteY0" fmla="*/ 27278 h 27278"/>
                  <a:gd name="connsiteX1" fmla="*/ 77105 w 92024"/>
                  <a:gd name="connsiteY1" fmla="*/ 6204 h 27278"/>
                  <a:gd name="connsiteX2" fmla="*/ 72879 w 92024"/>
                  <a:gd name="connsiteY2" fmla="*/ 3394 h 27278"/>
                  <a:gd name="connsiteX3" fmla="*/ 61079 w 92024"/>
                  <a:gd name="connsiteY3" fmla="*/ 0 h 27278"/>
                  <a:gd name="connsiteX4" fmla="*/ 30945 w 92024"/>
                  <a:gd name="connsiteY4" fmla="*/ 0 h 27278"/>
                  <a:gd name="connsiteX5" fmla="*/ 19146 w 92024"/>
                  <a:gd name="connsiteY5" fmla="*/ 3394 h 27278"/>
                  <a:gd name="connsiteX6" fmla="*/ 14919 w 92024"/>
                  <a:gd name="connsiteY6" fmla="*/ 6204 h 27278"/>
                  <a:gd name="connsiteX7" fmla="*/ 0 w 92024"/>
                  <a:gd name="connsiteY7" fmla="*/ 27278 h 27278"/>
                  <a:gd name="connsiteX0" fmla="*/ 77105 w 77105"/>
                  <a:gd name="connsiteY0" fmla="*/ 27278 h 27278"/>
                  <a:gd name="connsiteX1" fmla="*/ 62186 w 77105"/>
                  <a:gd name="connsiteY1" fmla="*/ 6204 h 27278"/>
                  <a:gd name="connsiteX2" fmla="*/ 57960 w 77105"/>
                  <a:gd name="connsiteY2" fmla="*/ 3394 h 27278"/>
                  <a:gd name="connsiteX3" fmla="*/ 46160 w 77105"/>
                  <a:gd name="connsiteY3" fmla="*/ 0 h 27278"/>
                  <a:gd name="connsiteX4" fmla="*/ 16026 w 77105"/>
                  <a:gd name="connsiteY4" fmla="*/ 0 h 27278"/>
                  <a:gd name="connsiteX5" fmla="*/ 4227 w 77105"/>
                  <a:gd name="connsiteY5" fmla="*/ 3394 h 27278"/>
                  <a:gd name="connsiteX6" fmla="*/ 0 w 77105"/>
                  <a:gd name="connsiteY6" fmla="*/ 6204 h 27278"/>
                  <a:gd name="connsiteX0" fmla="*/ 62186 w 62186"/>
                  <a:gd name="connsiteY0" fmla="*/ 6204 h 6204"/>
                  <a:gd name="connsiteX1" fmla="*/ 57960 w 62186"/>
                  <a:gd name="connsiteY1" fmla="*/ 3394 h 6204"/>
                  <a:gd name="connsiteX2" fmla="*/ 46160 w 62186"/>
                  <a:gd name="connsiteY2" fmla="*/ 0 h 6204"/>
                  <a:gd name="connsiteX3" fmla="*/ 16026 w 62186"/>
                  <a:gd name="connsiteY3" fmla="*/ 0 h 6204"/>
                  <a:gd name="connsiteX4" fmla="*/ 4227 w 62186"/>
                  <a:gd name="connsiteY4" fmla="*/ 3394 h 6204"/>
                  <a:gd name="connsiteX5" fmla="*/ 0 w 62186"/>
                  <a:gd name="connsiteY5" fmla="*/ 6204 h 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86" h="6204" extrusionOk="0">
                    <a:moveTo>
                      <a:pt x="62186" y="6204"/>
                    </a:moveTo>
                    <a:cubicBezTo>
                      <a:pt x="61103" y="4846"/>
                      <a:pt x="59626" y="3870"/>
                      <a:pt x="57960" y="3394"/>
                    </a:cubicBezTo>
                    <a:lnTo>
                      <a:pt x="46160" y="0"/>
                    </a:lnTo>
                    <a:lnTo>
                      <a:pt x="16026" y="0"/>
                    </a:lnTo>
                    <a:lnTo>
                      <a:pt x="4227" y="3394"/>
                    </a:lnTo>
                    <a:cubicBezTo>
                      <a:pt x="2560" y="3870"/>
                      <a:pt x="1083" y="4846"/>
                      <a:pt x="0" y="620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1012;p23">
                <a:extLst>
                  <a:ext uri="{FF2B5EF4-FFF2-40B4-BE49-F238E27FC236}">
                    <a16:creationId xmlns:a16="http://schemas.microsoft.com/office/drawing/2014/main" id="{7A9ED419-59F2-4BE3-B37E-C132C835DED5}"/>
                  </a:ext>
                </a:extLst>
              </p:cNvPr>
              <p:cNvSpPr/>
              <p:nvPr/>
            </p:nvSpPr>
            <p:spPr>
              <a:xfrm>
                <a:off x="20107899" y="261082"/>
                <a:ext cx="345278" cy="1023787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12747" extrusionOk="0">
                    <a:moveTo>
                      <a:pt x="2733" y="1"/>
                    </a:moveTo>
                    <a:cubicBezTo>
                      <a:pt x="2645" y="1"/>
                      <a:pt x="2557" y="34"/>
                      <a:pt x="2489" y="102"/>
                    </a:cubicBezTo>
                    <a:cubicBezTo>
                      <a:pt x="2346" y="233"/>
                      <a:pt x="2334" y="459"/>
                      <a:pt x="2477" y="602"/>
                    </a:cubicBezTo>
                    <a:cubicBezTo>
                      <a:pt x="2513" y="650"/>
                      <a:pt x="3525" y="1769"/>
                      <a:pt x="3239" y="3805"/>
                    </a:cubicBezTo>
                    <a:cubicBezTo>
                      <a:pt x="3144" y="4376"/>
                      <a:pt x="2667" y="5353"/>
                      <a:pt x="2155" y="6377"/>
                    </a:cubicBezTo>
                    <a:cubicBezTo>
                      <a:pt x="1143" y="8401"/>
                      <a:pt x="0" y="10687"/>
                      <a:pt x="846" y="11937"/>
                    </a:cubicBezTo>
                    <a:cubicBezTo>
                      <a:pt x="1215" y="12484"/>
                      <a:pt x="1882" y="12746"/>
                      <a:pt x="2870" y="12746"/>
                    </a:cubicBezTo>
                    <a:cubicBezTo>
                      <a:pt x="3025" y="12746"/>
                      <a:pt x="3179" y="12746"/>
                      <a:pt x="3358" y="12735"/>
                    </a:cubicBezTo>
                    <a:cubicBezTo>
                      <a:pt x="3548" y="12711"/>
                      <a:pt x="3691" y="12544"/>
                      <a:pt x="3679" y="12342"/>
                    </a:cubicBezTo>
                    <a:cubicBezTo>
                      <a:pt x="3668" y="12158"/>
                      <a:pt x="3513" y="12008"/>
                      <a:pt x="3320" y="12008"/>
                    </a:cubicBezTo>
                    <a:cubicBezTo>
                      <a:pt x="3313" y="12008"/>
                      <a:pt x="3306" y="12008"/>
                      <a:pt x="3298" y="12008"/>
                    </a:cubicBezTo>
                    <a:cubicBezTo>
                      <a:pt x="3145" y="12019"/>
                      <a:pt x="3000" y="12025"/>
                      <a:pt x="2864" y="12025"/>
                    </a:cubicBezTo>
                    <a:cubicBezTo>
                      <a:pt x="2136" y="12025"/>
                      <a:pt x="1662" y="11863"/>
                      <a:pt x="1441" y="11532"/>
                    </a:cubicBezTo>
                    <a:cubicBezTo>
                      <a:pt x="834" y="10627"/>
                      <a:pt x="1917" y="8448"/>
                      <a:pt x="2798" y="6698"/>
                    </a:cubicBezTo>
                    <a:cubicBezTo>
                      <a:pt x="3358" y="5567"/>
                      <a:pt x="3834" y="4591"/>
                      <a:pt x="3941" y="3912"/>
                    </a:cubicBezTo>
                    <a:cubicBezTo>
                      <a:pt x="4299" y="1507"/>
                      <a:pt x="3048" y="173"/>
                      <a:pt x="3001" y="114"/>
                    </a:cubicBezTo>
                    <a:cubicBezTo>
                      <a:pt x="2926" y="40"/>
                      <a:pt x="2829" y="1"/>
                      <a:pt x="2733" y="1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37;p21">
                <a:extLst>
                  <a:ext uri="{FF2B5EF4-FFF2-40B4-BE49-F238E27FC236}">
                    <a16:creationId xmlns:a16="http://schemas.microsoft.com/office/drawing/2014/main" id="{A1FA7374-F7B5-4A73-A8A1-5D228C649A06}"/>
                  </a:ext>
                </a:extLst>
              </p:cNvPr>
              <p:cNvSpPr/>
              <p:nvPr/>
            </p:nvSpPr>
            <p:spPr>
              <a:xfrm>
                <a:off x="18986624" y="296993"/>
                <a:ext cx="643870" cy="588489"/>
              </a:xfrm>
              <a:custGeom>
                <a:avLst/>
                <a:gdLst/>
                <a:ahLst/>
                <a:cxnLst/>
                <a:rect l="l" t="t" r="r" b="b"/>
                <a:pathLst>
                  <a:path w="18265" h="16694" extrusionOk="0">
                    <a:moveTo>
                      <a:pt x="9121" y="0"/>
                    </a:moveTo>
                    <a:cubicBezTo>
                      <a:pt x="5273" y="0"/>
                      <a:pt x="1824" y="2678"/>
                      <a:pt x="977" y="6585"/>
                    </a:cubicBezTo>
                    <a:cubicBezTo>
                      <a:pt x="0" y="11097"/>
                      <a:pt x="2870" y="15526"/>
                      <a:pt x="7370" y="16503"/>
                    </a:cubicBezTo>
                    <a:cubicBezTo>
                      <a:pt x="7966" y="16632"/>
                      <a:pt x="8560" y="16693"/>
                      <a:pt x="9145" y="16693"/>
                    </a:cubicBezTo>
                    <a:cubicBezTo>
                      <a:pt x="12992" y="16693"/>
                      <a:pt x="16441" y="14016"/>
                      <a:pt x="17288" y="10109"/>
                    </a:cubicBezTo>
                    <a:cubicBezTo>
                      <a:pt x="18265" y="5597"/>
                      <a:pt x="15395" y="1167"/>
                      <a:pt x="10895" y="191"/>
                    </a:cubicBezTo>
                    <a:cubicBezTo>
                      <a:pt x="10299" y="62"/>
                      <a:pt x="9705" y="0"/>
                      <a:pt x="9121" y="0"/>
                    </a:cubicBezTo>
                    <a:close/>
                  </a:path>
                </a:pathLst>
              </a:custGeom>
              <a:solidFill>
                <a:srgbClr val="F7B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37;p21">
                <a:extLst>
                  <a:ext uri="{FF2B5EF4-FFF2-40B4-BE49-F238E27FC236}">
                    <a16:creationId xmlns:a16="http://schemas.microsoft.com/office/drawing/2014/main" id="{923859F5-E95D-4D59-904C-374718F3B5F8}"/>
                  </a:ext>
                </a:extLst>
              </p:cNvPr>
              <p:cNvSpPr/>
              <p:nvPr/>
            </p:nvSpPr>
            <p:spPr>
              <a:xfrm>
                <a:off x="21225133" y="296993"/>
                <a:ext cx="643870" cy="588489"/>
              </a:xfrm>
              <a:custGeom>
                <a:avLst/>
                <a:gdLst/>
                <a:ahLst/>
                <a:cxnLst/>
                <a:rect l="l" t="t" r="r" b="b"/>
                <a:pathLst>
                  <a:path w="18265" h="16694" extrusionOk="0">
                    <a:moveTo>
                      <a:pt x="9121" y="0"/>
                    </a:moveTo>
                    <a:cubicBezTo>
                      <a:pt x="5273" y="0"/>
                      <a:pt x="1824" y="2678"/>
                      <a:pt x="977" y="6585"/>
                    </a:cubicBezTo>
                    <a:cubicBezTo>
                      <a:pt x="0" y="11097"/>
                      <a:pt x="2870" y="15526"/>
                      <a:pt x="7370" y="16503"/>
                    </a:cubicBezTo>
                    <a:cubicBezTo>
                      <a:pt x="7966" y="16632"/>
                      <a:pt x="8560" y="16693"/>
                      <a:pt x="9145" y="16693"/>
                    </a:cubicBezTo>
                    <a:cubicBezTo>
                      <a:pt x="12992" y="16693"/>
                      <a:pt x="16441" y="14016"/>
                      <a:pt x="17288" y="10109"/>
                    </a:cubicBezTo>
                    <a:cubicBezTo>
                      <a:pt x="18265" y="5597"/>
                      <a:pt x="15395" y="1167"/>
                      <a:pt x="10895" y="191"/>
                    </a:cubicBezTo>
                    <a:cubicBezTo>
                      <a:pt x="10299" y="62"/>
                      <a:pt x="9705" y="0"/>
                      <a:pt x="9121" y="0"/>
                    </a:cubicBezTo>
                    <a:close/>
                  </a:path>
                </a:pathLst>
              </a:custGeom>
              <a:solidFill>
                <a:srgbClr val="F7B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شكل بيضاوي 43">
                <a:extLst>
                  <a:ext uri="{FF2B5EF4-FFF2-40B4-BE49-F238E27FC236}">
                    <a16:creationId xmlns:a16="http://schemas.microsoft.com/office/drawing/2014/main" id="{394D24B1-9FDC-457F-8856-1774EC57BE2F}"/>
                  </a:ext>
                </a:extLst>
              </p:cNvPr>
              <p:cNvSpPr/>
              <p:nvPr/>
            </p:nvSpPr>
            <p:spPr>
              <a:xfrm>
                <a:off x="19360743" y="-1505079"/>
                <a:ext cx="2024386" cy="869524"/>
              </a:xfrm>
              <a:custGeom>
                <a:avLst/>
                <a:gdLst>
                  <a:gd name="connsiteX0" fmla="*/ 0 w 910590"/>
                  <a:gd name="connsiteY0" fmla="*/ 347663 h 695325"/>
                  <a:gd name="connsiteX1" fmla="*/ 455295 w 910590"/>
                  <a:gd name="connsiteY1" fmla="*/ 0 h 695325"/>
                  <a:gd name="connsiteX2" fmla="*/ 910590 w 910590"/>
                  <a:gd name="connsiteY2" fmla="*/ 347663 h 695325"/>
                  <a:gd name="connsiteX3" fmla="*/ 455295 w 910590"/>
                  <a:gd name="connsiteY3" fmla="*/ 695326 h 695325"/>
                  <a:gd name="connsiteX4" fmla="*/ 0 w 910590"/>
                  <a:gd name="connsiteY4" fmla="*/ 347663 h 695325"/>
                  <a:gd name="connsiteX0" fmla="*/ 0 w 910590"/>
                  <a:gd name="connsiteY0" fmla="*/ 347663 h 391121"/>
                  <a:gd name="connsiteX1" fmla="*/ 455295 w 910590"/>
                  <a:gd name="connsiteY1" fmla="*/ 0 h 391121"/>
                  <a:gd name="connsiteX2" fmla="*/ 910590 w 910590"/>
                  <a:gd name="connsiteY2" fmla="*/ 347663 h 391121"/>
                  <a:gd name="connsiteX3" fmla="*/ 0 w 910590"/>
                  <a:gd name="connsiteY3" fmla="*/ 347663 h 39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0590" h="391121">
                    <a:moveTo>
                      <a:pt x="0" y="347663"/>
                    </a:moveTo>
                    <a:cubicBezTo>
                      <a:pt x="0" y="155654"/>
                      <a:pt x="203843" y="0"/>
                      <a:pt x="455295" y="0"/>
                    </a:cubicBezTo>
                    <a:cubicBezTo>
                      <a:pt x="706747" y="0"/>
                      <a:pt x="910590" y="155654"/>
                      <a:pt x="910590" y="347663"/>
                    </a:cubicBezTo>
                    <a:cubicBezTo>
                      <a:pt x="834708" y="405607"/>
                      <a:pt x="75882" y="405607"/>
                      <a:pt x="0" y="3476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grpSp>
            <p:nvGrpSpPr>
              <p:cNvPr id="344" name="مجموعة 343">
                <a:extLst>
                  <a:ext uri="{FF2B5EF4-FFF2-40B4-BE49-F238E27FC236}">
                    <a16:creationId xmlns:a16="http://schemas.microsoft.com/office/drawing/2014/main" id="{F5D110B4-9486-4036-B794-E89699DD367C}"/>
                  </a:ext>
                </a:extLst>
              </p:cNvPr>
              <p:cNvGrpSpPr/>
              <p:nvPr/>
            </p:nvGrpSpPr>
            <p:grpSpPr>
              <a:xfrm>
                <a:off x="19114765" y="-854818"/>
                <a:ext cx="2585488" cy="491163"/>
                <a:chOff x="19725159" y="-426616"/>
                <a:chExt cx="1161265" cy="203200"/>
              </a:xfrm>
            </p:grpSpPr>
            <p:sp>
              <p:nvSpPr>
                <p:cNvPr id="351" name="مستطيل: زوايا مستديرة 350">
                  <a:extLst>
                    <a:ext uri="{FF2B5EF4-FFF2-40B4-BE49-F238E27FC236}">
                      <a16:creationId xmlns:a16="http://schemas.microsoft.com/office/drawing/2014/main" id="{4095FE7D-8628-4CC4-8050-57856A58E211}"/>
                    </a:ext>
                  </a:extLst>
                </p:cNvPr>
                <p:cNvSpPr/>
                <p:nvPr/>
              </p:nvSpPr>
              <p:spPr>
                <a:xfrm>
                  <a:off x="19751783" y="-426616"/>
                  <a:ext cx="1076960" cy="10160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352" name="مستطيل: زوايا مستديرة 351">
                  <a:extLst>
                    <a:ext uri="{FF2B5EF4-FFF2-40B4-BE49-F238E27FC236}">
                      <a16:creationId xmlns:a16="http://schemas.microsoft.com/office/drawing/2014/main" id="{A442820A-BE63-47C3-B897-6B5431EE6CE5}"/>
                    </a:ext>
                  </a:extLst>
                </p:cNvPr>
                <p:cNvSpPr/>
                <p:nvPr/>
              </p:nvSpPr>
              <p:spPr>
                <a:xfrm>
                  <a:off x="19725159" y="-325016"/>
                  <a:ext cx="1161265" cy="10160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 dirty="0"/>
                </a:p>
              </p:txBody>
            </p:sp>
          </p:grpSp>
          <p:grpSp>
            <p:nvGrpSpPr>
              <p:cNvPr id="345" name="مجموعة 344">
                <a:extLst>
                  <a:ext uri="{FF2B5EF4-FFF2-40B4-BE49-F238E27FC236}">
                    <a16:creationId xmlns:a16="http://schemas.microsoft.com/office/drawing/2014/main" id="{7882A88E-83AB-4204-A1C4-F2469590F01B}"/>
                  </a:ext>
                </a:extLst>
              </p:cNvPr>
              <p:cNvGrpSpPr/>
              <p:nvPr/>
            </p:nvGrpSpPr>
            <p:grpSpPr>
              <a:xfrm>
                <a:off x="19771003" y="283795"/>
                <a:ext cx="1285396" cy="262565"/>
                <a:chOff x="16200340" y="745301"/>
                <a:chExt cx="547550" cy="74713"/>
              </a:xfrm>
            </p:grpSpPr>
            <p:sp>
              <p:nvSpPr>
                <p:cNvPr id="349" name="Google Shape;931;p21">
                  <a:extLst>
                    <a:ext uri="{FF2B5EF4-FFF2-40B4-BE49-F238E27FC236}">
                      <a16:creationId xmlns:a16="http://schemas.microsoft.com/office/drawing/2014/main" id="{725BBE50-D39F-49AE-867E-C39F4D92D39F}"/>
                    </a:ext>
                  </a:extLst>
                </p:cNvPr>
                <p:cNvSpPr/>
                <p:nvPr/>
              </p:nvSpPr>
              <p:spPr>
                <a:xfrm>
                  <a:off x="16200340" y="745301"/>
                  <a:ext cx="78311" cy="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4" h="8513" extrusionOk="0">
                      <a:moveTo>
                        <a:pt x="3108" y="0"/>
                      </a:moveTo>
                      <a:cubicBezTo>
                        <a:pt x="1393" y="0"/>
                        <a:pt x="0" y="1905"/>
                        <a:pt x="0" y="4262"/>
                      </a:cubicBezTo>
                      <a:cubicBezTo>
                        <a:pt x="0" y="6608"/>
                        <a:pt x="1393" y="8513"/>
                        <a:pt x="3108" y="8513"/>
                      </a:cubicBezTo>
                      <a:cubicBezTo>
                        <a:pt x="4810" y="8513"/>
                        <a:pt x="6203" y="6608"/>
                        <a:pt x="6203" y="4262"/>
                      </a:cubicBezTo>
                      <a:cubicBezTo>
                        <a:pt x="6203" y="1905"/>
                        <a:pt x="4810" y="0"/>
                        <a:pt x="310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" name="Google Shape;932;p21">
                  <a:extLst>
                    <a:ext uri="{FF2B5EF4-FFF2-40B4-BE49-F238E27FC236}">
                      <a16:creationId xmlns:a16="http://schemas.microsoft.com/office/drawing/2014/main" id="{8AC62FD4-DA46-48AB-B4CD-079E0950F6C7}"/>
                    </a:ext>
                  </a:extLst>
                </p:cNvPr>
                <p:cNvSpPr/>
                <p:nvPr/>
              </p:nvSpPr>
              <p:spPr>
                <a:xfrm>
                  <a:off x="16669730" y="745410"/>
                  <a:ext cx="78160" cy="74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" h="8525" extrusionOk="0">
                      <a:moveTo>
                        <a:pt x="3096" y="0"/>
                      </a:moveTo>
                      <a:cubicBezTo>
                        <a:pt x="1381" y="0"/>
                        <a:pt x="0" y="1905"/>
                        <a:pt x="0" y="4262"/>
                      </a:cubicBezTo>
                      <a:cubicBezTo>
                        <a:pt x="0" y="6608"/>
                        <a:pt x="1381" y="8525"/>
                        <a:pt x="3096" y="8525"/>
                      </a:cubicBezTo>
                      <a:cubicBezTo>
                        <a:pt x="4798" y="8525"/>
                        <a:pt x="6191" y="6608"/>
                        <a:pt x="6191" y="4262"/>
                      </a:cubicBezTo>
                      <a:cubicBezTo>
                        <a:pt x="6191" y="1905"/>
                        <a:pt x="4798" y="0"/>
                        <a:pt x="309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6" name="مستطيل 47">
                <a:extLst>
                  <a:ext uri="{FF2B5EF4-FFF2-40B4-BE49-F238E27FC236}">
                    <a16:creationId xmlns:a16="http://schemas.microsoft.com/office/drawing/2014/main" id="{33C7E853-03AA-4BC9-8421-DDFC994AF974}"/>
                  </a:ext>
                </a:extLst>
              </p:cNvPr>
              <p:cNvSpPr/>
              <p:nvPr/>
            </p:nvSpPr>
            <p:spPr>
              <a:xfrm>
                <a:off x="19830174" y="2498248"/>
                <a:ext cx="1167458" cy="209093"/>
              </a:xfrm>
              <a:custGeom>
                <a:avLst/>
                <a:gdLst>
                  <a:gd name="connsiteX0" fmla="*/ 0 w 548640"/>
                  <a:gd name="connsiteY0" fmla="*/ 0 h 98262"/>
                  <a:gd name="connsiteX1" fmla="*/ 548640 w 548640"/>
                  <a:gd name="connsiteY1" fmla="*/ 0 h 98262"/>
                  <a:gd name="connsiteX2" fmla="*/ 548640 w 548640"/>
                  <a:gd name="connsiteY2" fmla="*/ 98262 h 98262"/>
                  <a:gd name="connsiteX3" fmla="*/ 0 w 548640"/>
                  <a:gd name="connsiteY3" fmla="*/ 98262 h 98262"/>
                  <a:gd name="connsiteX4" fmla="*/ 0 w 548640"/>
                  <a:gd name="connsiteY4" fmla="*/ 0 h 98262"/>
                  <a:gd name="connsiteX0" fmla="*/ 0 w 548640"/>
                  <a:gd name="connsiteY0" fmla="*/ 0 h 98262"/>
                  <a:gd name="connsiteX1" fmla="*/ 281940 w 548640"/>
                  <a:gd name="connsiteY1" fmla="*/ 0 h 98262"/>
                  <a:gd name="connsiteX2" fmla="*/ 548640 w 548640"/>
                  <a:gd name="connsiteY2" fmla="*/ 0 h 98262"/>
                  <a:gd name="connsiteX3" fmla="*/ 548640 w 548640"/>
                  <a:gd name="connsiteY3" fmla="*/ 98262 h 98262"/>
                  <a:gd name="connsiteX4" fmla="*/ 0 w 548640"/>
                  <a:gd name="connsiteY4" fmla="*/ 98262 h 98262"/>
                  <a:gd name="connsiteX5" fmla="*/ 0 w 548640"/>
                  <a:gd name="connsiteY5" fmla="*/ 0 h 98262"/>
                  <a:gd name="connsiteX0" fmla="*/ 0 w 548640"/>
                  <a:gd name="connsiteY0" fmla="*/ 0 h 98262"/>
                  <a:gd name="connsiteX1" fmla="*/ 281940 w 548640"/>
                  <a:gd name="connsiteY1" fmla="*/ 27940 h 98262"/>
                  <a:gd name="connsiteX2" fmla="*/ 548640 w 548640"/>
                  <a:gd name="connsiteY2" fmla="*/ 0 h 98262"/>
                  <a:gd name="connsiteX3" fmla="*/ 548640 w 548640"/>
                  <a:gd name="connsiteY3" fmla="*/ 98262 h 98262"/>
                  <a:gd name="connsiteX4" fmla="*/ 0 w 548640"/>
                  <a:gd name="connsiteY4" fmla="*/ 98262 h 98262"/>
                  <a:gd name="connsiteX5" fmla="*/ 0 w 548640"/>
                  <a:gd name="connsiteY5" fmla="*/ 0 h 9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8640" h="98262">
                    <a:moveTo>
                      <a:pt x="0" y="0"/>
                    </a:moveTo>
                    <a:lnTo>
                      <a:pt x="281940" y="27940"/>
                    </a:lnTo>
                    <a:lnTo>
                      <a:pt x="548640" y="0"/>
                    </a:lnTo>
                    <a:lnTo>
                      <a:pt x="548640" y="98262"/>
                    </a:lnTo>
                    <a:lnTo>
                      <a:pt x="0" y="982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347" name="Google Shape;1009;p23">
                <a:extLst>
                  <a:ext uri="{FF2B5EF4-FFF2-40B4-BE49-F238E27FC236}">
                    <a16:creationId xmlns:a16="http://schemas.microsoft.com/office/drawing/2014/main" id="{8D4FD20D-5DFB-4236-BF51-E9AFEC485CAE}"/>
                  </a:ext>
                </a:extLst>
              </p:cNvPr>
              <p:cNvSpPr/>
              <p:nvPr/>
            </p:nvSpPr>
            <p:spPr>
              <a:xfrm rot="1179767" flipV="1">
                <a:off x="20736516" y="-47776"/>
                <a:ext cx="607671" cy="126029"/>
              </a:xfrm>
              <a:custGeom>
                <a:avLst/>
                <a:gdLst/>
                <a:ahLst/>
                <a:cxnLst/>
                <a:rect l="l" t="t" r="r" b="b"/>
                <a:pathLst>
                  <a:path w="7464" h="1548" extrusionOk="0">
                    <a:moveTo>
                      <a:pt x="3878" y="1"/>
                    </a:moveTo>
                    <a:cubicBezTo>
                      <a:pt x="2859" y="1"/>
                      <a:pt x="1644" y="240"/>
                      <a:pt x="286" y="955"/>
                    </a:cubicBezTo>
                    <a:cubicBezTo>
                      <a:pt x="0" y="1098"/>
                      <a:pt x="107" y="1539"/>
                      <a:pt x="441" y="1539"/>
                    </a:cubicBezTo>
                    <a:cubicBezTo>
                      <a:pt x="488" y="1539"/>
                      <a:pt x="536" y="1527"/>
                      <a:pt x="572" y="1503"/>
                    </a:cubicBezTo>
                    <a:cubicBezTo>
                      <a:pt x="1831" y="840"/>
                      <a:pt x="2950" y="620"/>
                      <a:pt x="3881" y="620"/>
                    </a:cubicBezTo>
                    <a:cubicBezTo>
                      <a:pt x="5661" y="620"/>
                      <a:pt x="6752" y="1424"/>
                      <a:pt x="6823" y="1479"/>
                    </a:cubicBezTo>
                    <a:cubicBezTo>
                      <a:pt x="6886" y="1527"/>
                      <a:pt x="6951" y="1547"/>
                      <a:pt x="7012" y="1547"/>
                    </a:cubicBezTo>
                    <a:cubicBezTo>
                      <a:pt x="7272" y="1547"/>
                      <a:pt x="7464" y="1181"/>
                      <a:pt x="7204" y="979"/>
                    </a:cubicBezTo>
                    <a:cubicBezTo>
                      <a:pt x="7125" y="924"/>
                      <a:pt x="5880" y="1"/>
                      <a:pt x="3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8" name="Google Shape;1009;p23">
                <a:extLst>
                  <a:ext uri="{FF2B5EF4-FFF2-40B4-BE49-F238E27FC236}">
                    <a16:creationId xmlns:a16="http://schemas.microsoft.com/office/drawing/2014/main" id="{6D6A9D9A-1874-431E-B883-49B315AC3D31}"/>
                  </a:ext>
                </a:extLst>
              </p:cNvPr>
              <p:cNvSpPr/>
              <p:nvPr/>
            </p:nvSpPr>
            <p:spPr>
              <a:xfrm rot="20184388" flipV="1">
                <a:off x="19517833" y="-69801"/>
                <a:ext cx="607671" cy="126029"/>
              </a:xfrm>
              <a:custGeom>
                <a:avLst/>
                <a:gdLst/>
                <a:ahLst/>
                <a:cxnLst/>
                <a:rect l="l" t="t" r="r" b="b"/>
                <a:pathLst>
                  <a:path w="7464" h="1548" extrusionOk="0">
                    <a:moveTo>
                      <a:pt x="3878" y="1"/>
                    </a:moveTo>
                    <a:cubicBezTo>
                      <a:pt x="2859" y="1"/>
                      <a:pt x="1644" y="240"/>
                      <a:pt x="286" y="955"/>
                    </a:cubicBezTo>
                    <a:cubicBezTo>
                      <a:pt x="0" y="1098"/>
                      <a:pt x="107" y="1539"/>
                      <a:pt x="441" y="1539"/>
                    </a:cubicBezTo>
                    <a:cubicBezTo>
                      <a:pt x="488" y="1539"/>
                      <a:pt x="536" y="1527"/>
                      <a:pt x="572" y="1503"/>
                    </a:cubicBezTo>
                    <a:cubicBezTo>
                      <a:pt x="1831" y="840"/>
                      <a:pt x="2950" y="620"/>
                      <a:pt x="3881" y="620"/>
                    </a:cubicBezTo>
                    <a:cubicBezTo>
                      <a:pt x="5661" y="620"/>
                      <a:pt x="6752" y="1424"/>
                      <a:pt x="6823" y="1479"/>
                    </a:cubicBezTo>
                    <a:cubicBezTo>
                      <a:pt x="6886" y="1527"/>
                      <a:pt x="6951" y="1547"/>
                      <a:pt x="7012" y="1547"/>
                    </a:cubicBezTo>
                    <a:cubicBezTo>
                      <a:pt x="7272" y="1547"/>
                      <a:pt x="7464" y="1181"/>
                      <a:pt x="7204" y="979"/>
                    </a:cubicBezTo>
                    <a:cubicBezTo>
                      <a:pt x="7125" y="924"/>
                      <a:pt x="5880" y="1"/>
                      <a:pt x="3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cxnSp>
          <p:nvCxnSpPr>
            <p:cNvPr id="316" name="رابط مستقيم 315">
              <a:extLst>
                <a:ext uri="{FF2B5EF4-FFF2-40B4-BE49-F238E27FC236}">
                  <a16:creationId xmlns:a16="http://schemas.microsoft.com/office/drawing/2014/main" id="{E80FD8DF-536C-4536-9586-0BC6A81A0A36}"/>
                </a:ext>
              </a:extLst>
            </p:cNvPr>
            <p:cNvCxnSpPr>
              <a:cxnSpLocks/>
            </p:cNvCxnSpPr>
            <p:nvPr/>
          </p:nvCxnSpPr>
          <p:spPr>
            <a:xfrm>
              <a:off x="10935391" y="1770620"/>
              <a:ext cx="0" cy="350251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7" name="مجموعة 316">
              <a:extLst>
                <a:ext uri="{FF2B5EF4-FFF2-40B4-BE49-F238E27FC236}">
                  <a16:creationId xmlns:a16="http://schemas.microsoft.com/office/drawing/2014/main" id="{5EFD2904-DFB5-4091-BBAA-0612A4032D22}"/>
                </a:ext>
              </a:extLst>
            </p:cNvPr>
            <p:cNvGrpSpPr/>
            <p:nvPr/>
          </p:nvGrpSpPr>
          <p:grpSpPr>
            <a:xfrm>
              <a:off x="11150606" y="1050808"/>
              <a:ext cx="74159" cy="56562"/>
              <a:chOff x="3600315" y="3841027"/>
              <a:chExt cx="74159" cy="56562"/>
            </a:xfrm>
          </p:grpSpPr>
          <p:sp>
            <p:nvSpPr>
              <p:cNvPr id="334" name="Google Shape;523;p19">
                <a:extLst>
                  <a:ext uri="{FF2B5EF4-FFF2-40B4-BE49-F238E27FC236}">
                    <a16:creationId xmlns:a16="http://schemas.microsoft.com/office/drawing/2014/main" id="{F7C84F00-25AD-4681-B0E3-8AE32F1E34A8}"/>
                  </a:ext>
                </a:extLst>
              </p:cNvPr>
              <p:cNvSpPr/>
              <p:nvPr/>
            </p:nvSpPr>
            <p:spPr>
              <a:xfrm>
                <a:off x="3612319" y="3841027"/>
                <a:ext cx="62155" cy="1891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301" extrusionOk="0">
                    <a:moveTo>
                      <a:pt x="146" y="0"/>
                    </a:moveTo>
                    <a:cubicBezTo>
                      <a:pt x="94" y="0"/>
                      <a:pt x="51" y="6"/>
                      <a:pt x="24" y="18"/>
                    </a:cubicBezTo>
                    <a:cubicBezTo>
                      <a:pt x="0" y="30"/>
                      <a:pt x="0" y="78"/>
                      <a:pt x="24" y="101"/>
                    </a:cubicBezTo>
                    <a:cubicBezTo>
                      <a:pt x="120" y="197"/>
                      <a:pt x="576" y="300"/>
                      <a:pt x="832" y="300"/>
                    </a:cubicBezTo>
                    <a:cubicBezTo>
                      <a:pt x="895" y="300"/>
                      <a:pt x="946" y="294"/>
                      <a:pt x="976" y="280"/>
                    </a:cubicBezTo>
                    <a:cubicBezTo>
                      <a:pt x="988" y="268"/>
                      <a:pt x="988" y="244"/>
                      <a:pt x="976" y="232"/>
                    </a:cubicBezTo>
                    <a:cubicBezTo>
                      <a:pt x="868" y="124"/>
                      <a:pt x="395" y="0"/>
                      <a:pt x="146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35" name="Google Shape;524;p19">
                <a:extLst>
                  <a:ext uri="{FF2B5EF4-FFF2-40B4-BE49-F238E27FC236}">
                    <a16:creationId xmlns:a16="http://schemas.microsoft.com/office/drawing/2014/main" id="{54CF3A48-BAFE-4F87-A851-224ECBA86E2B}"/>
                  </a:ext>
                </a:extLst>
              </p:cNvPr>
              <p:cNvSpPr/>
              <p:nvPr/>
            </p:nvSpPr>
            <p:spPr>
              <a:xfrm>
                <a:off x="3600315" y="3863086"/>
                <a:ext cx="471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49" extrusionOk="0">
                    <a:moveTo>
                      <a:pt x="48" y="0"/>
                    </a:moveTo>
                    <a:cubicBezTo>
                      <a:pt x="24" y="0"/>
                      <a:pt x="1" y="36"/>
                      <a:pt x="13" y="72"/>
                    </a:cubicBezTo>
                    <a:cubicBezTo>
                      <a:pt x="96" y="227"/>
                      <a:pt x="560" y="548"/>
                      <a:pt x="727" y="548"/>
                    </a:cubicBezTo>
                    <a:cubicBezTo>
                      <a:pt x="751" y="548"/>
                      <a:pt x="751" y="524"/>
                      <a:pt x="751" y="501"/>
                    </a:cubicBezTo>
                    <a:cubicBezTo>
                      <a:pt x="667" y="334"/>
                      <a:pt x="203" y="0"/>
                      <a:pt x="48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18" name="مجموعة 317">
              <a:extLst>
                <a:ext uri="{FF2B5EF4-FFF2-40B4-BE49-F238E27FC236}">
                  <a16:creationId xmlns:a16="http://schemas.microsoft.com/office/drawing/2014/main" id="{A447A8B9-1530-41D2-A717-D589BDBBC6A2}"/>
                </a:ext>
              </a:extLst>
            </p:cNvPr>
            <p:cNvGrpSpPr/>
            <p:nvPr/>
          </p:nvGrpSpPr>
          <p:grpSpPr>
            <a:xfrm flipH="1">
              <a:off x="10623991" y="1020114"/>
              <a:ext cx="74159" cy="56562"/>
              <a:chOff x="3600315" y="3841027"/>
              <a:chExt cx="74159" cy="56562"/>
            </a:xfrm>
          </p:grpSpPr>
          <p:sp>
            <p:nvSpPr>
              <p:cNvPr id="332" name="Google Shape;523;p19">
                <a:extLst>
                  <a:ext uri="{FF2B5EF4-FFF2-40B4-BE49-F238E27FC236}">
                    <a16:creationId xmlns:a16="http://schemas.microsoft.com/office/drawing/2014/main" id="{59119C6C-18B7-47E9-83BE-2876EA38CD83}"/>
                  </a:ext>
                </a:extLst>
              </p:cNvPr>
              <p:cNvSpPr/>
              <p:nvPr/>
            </p:nvSpPr>
            <p:spPr>
              <a:xfrm>
                <a:off x="3612319" y="3841027"/>
                <a:ext cx="62155" cy="1891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301" extrusionOk="0">
                    <a:moveTo>
                      <a:pt x="146" y="0"/>
                    </a:moveTo>
                    <a:cubicBezTo>
                      <a:pt x="94" y="0"/>
                      <a:pt x="51" y="6"/>
                      <a:pt x="24" y="18"/>
                    </a:cubicBezTo>
                    <a:cubicBezTo>
                      <a:pt x="0" y="30"/>
                      <a:pt x="0" y="78"/>
                      <a:pt x="24" y="101"/>
                    </a:cubicBezTo>
                    <a:cubicBezTo>
                      <a:pt x="120" y="197"/>
                      <a:pt x="576" y="300"/>
                      <a:pt x="832" y="300"/>
                    </a:cubicBezTo>
                    <a:cubicBezTo>
                      <a:pt x="895" y="300"/>
                      <a:pt x="946" y="294"/>
                      <a:pt x="976" y="280"/>
                    </a:cubicBezTo>
                    <a:cubicBezTo>
                      <a:pt x="988" y="268"/>
                      <a:pt x="988" y="244"/>
                      <a:pt x="976" y="232"/>
                    </a:cubicBezTo>
                    <a:cubicBezTo>
                      <a:pt x="868" y="124"/>
                      <a:pt x="395" y="0"/>
                      <a:pt x="146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33" name="Google Shape;524;p19">
                <a:extLst>
                  <a:ext uri="{FF2B5EF4-FFF2-40B4-BE49-F238E27FC236}">
                    <a16:creationId xmlns:a16="http://schemas.microsoft.com/office/drawing/2014/main" id="{80716C9F-0937-4834-AF8E-15A909662DD7}"/>
                  </a:ext>
                </a:extLst>
              </p:cNvPr>
              <p:cNvSpPr/>
              <p:nvPr/>
            </p:nvSpPr>
            <p:spPr>
              <a:xfrm>
                <a:off x="3600315" y="3863086"/>
                <a:ext cx="471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49" extrusionOk="0">
                    <a:moveTo>
                      <a:pt x="48" y="0"/>
                    </a:moveTo>
                    <a:cubicBezTo>
                      <a:pt x="24" y="0"/>
                      <a:pt x="1" y="36"/>
                      <a:pt x="13" y="72"/>
                    </a:cubicBezTo>
                    <a:cubicBezTo>
                      <a:pt x="96" y="227"/>
                      <a:pt x="560" y="548"/>
                      <a:pt x="727" y="548"/>
                    </a:cubicBezTo>
                    <a:cubicBezTo>
                      <a:pt x="751" y="548"/>
                      <a:pt x="751" y="524"/>
                      <a:pt x="751" y="501"/>
                    </a:cubicBezTo>
                    <a:cubicBezTo>
                      <a:pt x="667" y="334"/>
                      <a:pt x="203" y="0"/>
                      <a:pt x="48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19" name="مجموعة 318">
              <a:extLst>
                <a:ext uri="{FF2B5EF4-FFF2-40B4-BE49-F238E27FC236}">
                  <a16:creationId xmlns:a16="http://schemas.microsoft.com/office/drawing/2014/main" id="{109BA845-BD2A-40E9-BB44-AF1192886FF5}"/>
                </a:ext>
              </a:extLst>
            </p:cNvPr>
            <p:cNvGrpSpPr/>
            <p:nvPr/>
          </p:nvGrpSpPr>
          <p:grpSpPr>
            <a:xfrm>
              <a:off x="10856969" y="1425823"/>
              <a:ext cx="147821" cy="77081"/>
              <a:chOff x="3307297" y="4188978"/>
              <a:chExt cx="147821" cy="77081"/>
            </a:xfrm>
          </p:grpSpPr>
          <p:sp>
            <p:nvSpPr>
              <p:cNvPr id="330" name="Google Shape;467;p19">
                <a:extLst>
                  <a:ext uri="{FF2B5EF4-FFF2-40B4-BE49-F238E27FC236}">
                    <a16:creationId xmlns:a16="http://schemas.microsoft.com/office/drawing/2014/main" id="{948C67EA-D071-46F1-828C-5B8C4D97C3E6}"/>
                  </a:ext>
                </a:extLst>
              </p:cNvPr>
              <p:cNvSpPr/>
              <p:nvPr/>
            </p:nvSpPr>
            <p:spPr>
              <a:xfrm rot="21062769">
                <a:off x="3307297" y="4188978"/>
                <a:ext cx="147821" cy="77081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2006" extrusionOk="0">
                    <a:moveTo>
                      <a:pt x="1770" y="0"/>
                    </a:moveTo>
                    <a:cubicBezTo>
                      <a:pt x="995" y="0"/>
                      <a:pt x="348" y="417"/>
                      <a:pt x="108" y="809"/>
                    </a:cubicBezTo>
                    <a:cubicBezTo>
                      <a:pt x="24" y="928"/>
                      <a:pt x="0" y="1070"/>
                      <a:pt x="24" y="1213"/>
                    </a:cubicBezTo>
                    <a:cubicBezTo>
                      <a:pt x="191" y="1797"/>
                      <a:pt x="1286" y="1594"/>
                      <a:pt x="1882" y="1702"/>
                    </a:cubicBezTo>
                    <a:cubicBezTo>
                      <a:pt x="2120" y="1749"/>
                      <a:pt x="2489" y="1880"/>
                      <a:pt x="2822" y="1952"/>
                    </a:cubicBezTo>
                    <a:cubicBezTo>
                      <a:pt x="2967" y="1985"/>
                      <a:pt x="3107" y="2005"/>
                      <a:pt x="3228" y="2005"/>
                    </a:cubicBezTo>
                    <a:cubicBezTo>
                      <a:pt x="3366" y="2005"/>
                      <a:pt x="3479" y="1979"/>
                      <a:pt x="3549" y="1916"/>
                    </a:cubicBezTo>
                    <a:cubicBezTo>
                      <a:pt x="3846" y="1654"/>
                      <a:pt x="3275" y="261"/>
                      <a:pt x="2215" y="47"/>
                    </a:cubicBezTo>
                    <a:cubicBezTo>
                      <a:pt x="2064" y="15"/>
                      <a:pt x="1915" y="0"/>
                      <a:pt x="17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468;p19">
                <a:extLst>
                  <a:ext uri="{FF2B5EF4-FFF2-40B4-BE49-F238E27FC236}">
                    <a16:creationId xmlns:a16="http://schemas.microsoft.com/office/drawing/2014/main" id="{592DA61F-34E5-451D-AF60-7525F28AFD4F}"/>
                  </a:ext>
                </a:extLst>
              </p:cNvPr>
              <p:cNvSpPr/>
              <p:nvPr/>
            </p:nvSpPr>
            <p:spPr>
              <a:xfrm rot="21062769">
                <a:off x="3307297" y="4208575"/>
                <a:ext cx="108474" cy="55409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442" extrusionOk="0">
                    <a:moveTo>
                      <a:pt x="1227" y="1"/>
                    </a:moveTo>
                    <a:cubicBezTo>
                      <a:pt x="834" y="13"/>
                      <a:pt x="453" y="120"/>
                      <a:pt x="108" y="299"/>
                    </a:cubicBezTo>
                    <a:cubicBezTo>
                      <a:pt x="24" y="418"/>
                      <a:pt x="0" y="560"/>
                      <a:pt x="24" y="703"/>
                    </a:cubicBezTo>
                    <a:cubicBezTo>
                      <a:pt x="191" y="1287"/>
                      <a:pt x="1286" y="1084"/>
                      <a:pt x="1882" y="1192"/>
                    </a:cubicBezTo>
                    <a:cubicBezTo>
                      <a:pt x="2120" y="1239"/>
                      <a:pt x="2489" y="1370"/>
                      <a:pt x="2822" y="1442"/>
                    </a:cubicBezTo>
                    <a:cubicBezTo>
                      <a:pt x="2822" y="1418"/>
                      <a:pt x="2822" y="1394"/>
                      <a:pt x="2822" y="1370"/>
                    </a:cubicBezTo>
                    <a:cubicBezTo>
                      <a:pt x="2739" y="572"/>
                      <a:pt x="2001" y="25"/>
                      <a:pt x="1227" y="1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0" name="مجموعة 319">
              <a:extLst>
                <a:ext uri="{FF2B5EF4-FFF2-40B4-BE49-F238E27FC236}">
                  <a16:creationId xmlns:a16="http://schemas.microsoft.com/office/drawing/2014/main" id="{2D922B32-869C-473E-B8AF-4F11D5AF0D76}"/>
                </a:ext>
              </a:extLst>
            </p:cNvPr>
            <p:cNvGrpSpPr/>
            <p:nvPr/>
          </p:nvGrpSpPr>
          <p:grpSpPr>
            <a:xfrm>
              <a:off x="11152740" y="628011"/>
              <a:ext cx="613084" cy="1571390"/>
              <a:chOff x="9453084" y="687549"/>
              <a:chExt cx="2252261" cy="5772749"/>
            </a:xfrm>
          </p:grpSpPr>
          <p:sp>
            <p:nvSpPr>
              <p:cNvPr id="328" name="Google Shape;1018;p23">
                <a:extLst>
                  <a:ext uri="{FF2B5EF4-FFF2-40B4-BE49-F238E27FC236}">
                    <a16:creationId xmlns:a16="http://schemas.microsoft.com/office/drawing/2014/main" id="{E59AB5F0-E6D7-43E7-833B-4CCDBC175A67}"/>
                  </a:ext>
                </a:extLst>
              </p:cNvPr>
              <p:cNvSpPr/>
              <p:nvPr/>
            </p:nvSpPr>
            <p:spPr>
              <a:xfrm flipH="1">
                <a:off x="9453084" y="687549"/>
                <a:ext cx="1332040" cy="1881562"/>
              </a:xfrm>
              <a:custGeom>
                <a:avLst/>
                <a:gdLst>
                  <a:gd name="connsiteX0" fmla="*/ 25446 w 28048"/>
                  <a:gd name="connsiteY0" fmla="*/ 0 h 72290"/>
                  <a:gd name="connsiteX1" fmla="*/ 23992 w 28048"/>
                  <a:gd name="connsiteY1" fmla="*/ 234 h 72290"/>
                  <a:gd name="connsiteX2" fmla="*/ 16039 w 28048"/>
                  <a:gd name="connsiteY2" fmla="*/ 4960 h 72290"/>
                  <a:gd name="connsiteX3" fmla="*/ 11776 w 28048"/>
                  <a:gd name="connsiteY3" fmla="*/ 13926 h 72290"/>
                  <a:gd name="connsiteX4" fmla="*/ 13110 w 28048"/>
                  <a:gd name="connsiteY4" fmla="*/ 22236 h 72290"/>
                  <a:gd name="connsiteX5" fmla="*/ 1 w 28048"/>
                  <a:gd name="connsiteY5" fmla="*/ 61479 h 72290"/>
                  <a:gd name="connsiteX6" fmla="*/ 5157 w 28048"/>
                  <a:gd name="connsiteY6" fmla="*/ 72290 h 72290"/>
                  <a:gd name="connsiteX7" fmla="*/ 6502 w 28048"/>
                  <a:gd name="connsiteY7" fmla="*/ 72064 h 72290"/>
                  <a:gd name="connsiteX8" fmla="*/ 18075 w 28048"/>
                  <a:gd name="connsiteY8" fmla="*/ 58312 h 72290"/>
                  <a:gd name="connsiteX9" fmla="*/ 20027 w 28048"/>
                  <a:gd name="connsiteY9" fmla="*/ 23427 h 72290"/>
                  <a:gd name="connsiteX10" fmla="*/ 23540 w 28048"/>
                  <a:gd name="connsiteY10" fmla="*/ 19236 h 72290"/>
                  <a:gd name="connsiteX11" fmla="*/ 26421 w 28048"/>
                  <a:gd name="connsiteY11" fmla="*/ 14390 h 72290"/>
                  <a:gd name="connsiteX12" fmla="*/ 27763 w 28048"/>
                  <a:gd name="connsiteY12" fmla="*/ 4335 h 72290"/>
                  <a:gd name="connsiteX13" fmla="*/ 27707 w 28048"/>
                  <a:gd name="connsiteY13" fmla="*/ 4341 h 72290"/>
                  <a:gd name="connsiteX14" fmla="*/ 24873 w 28048"/>
                  <a:gd name="connsiteY14" fmla="*/ 7342 h 72290"/>
                  <a:gd name="connsiteX15" fmla="*/ 23052 w 28048"/>
                  <a:gd name="connsiteY15" fmla="*/ 10640 h 72290"/>
                  <a:gd name="connsiteX16" fmla="*/ 21184 w 28048"/>
                  <a:gd name="connsiteY16" fmla="*/ 11652 h 72290"/>
                  <a:gd name="connsiteX17" fmla="*/ 19337 w 28048"/>
                  <a:gd name="connsiteY17" fmla="*/ 10663 h 72290"/>
                  <a:gd name="connsiteX18" fmla="*/ 18980 w 28048"/>
                  <a:gd name="connsiteY18" fmla="*/ 10056 h 72290"/>
                  <a:gd name="connsiteX19" fmla="*/ 20778 w 28048"/>
                  <a:gd name="connsiteY19" fmla="*/ 5472 h 72290"/>
                  <a:gd name="connsiteX20" fmla="*/ 26921 w 28048"/>
                  <a:gd name="connsiteY20" fmla="*/ 484 h 72290"/>
                  <a:gd name="connsiteX21" fmla="*/ 25446 w 28048"/>
                  <a:gd name="connsiteY21" fmla="*/ 0 h 72290"/>
                  <a:gd name="connsiteX0" fmla="*/ 25446 w 28048"/>
                  <a:gd name="connsiteY0" fmla="*/ 0 h 72290"/>
                  <a:gd name="connsiteX1" fmla="*/ 23992 w 28048"/>
                  <a:gd name="connsiteY1" fmla="*/ 234 h 72290"/>
                  <a:gd name="connsiteX2" fmla="*/ 16039 w 28048"/>
                  <a:gd name="connsiteY2" fmla="*/ 4960 h 72290"/>
                  <a:gd name="connsiteX3" fmla="*/ 11776 w 28048"/>
                  <a:gd name="connsiteY3" fmla="*/ 13926 h 72290"/>
                  <a:gd name="connsiteX4" fmla="*/ 13110 w 28048"/>
                  <a:gd name="connsiteY4" fmla="*/ 22236 h 72290"/>
                  <a:gd name="connsiteX5" fmla="*/ 1 w 28048"/>
                  <a:gd name="connsiteY5" fmla="*/ 61479 h 72290"/>
                  <a:gd name="connsiteX6" fmla="*/ 5157 w 28048"/>
                  <a:gd name="connsiteY6" fmla="*/ 72290 h 72290"/>
                  <a:gd name="connsiteX7" fmla="*/ 6502 w 28048"/>
                  <a:gd name="connsiteY7" fmla="*/ 72064 h 72290"/>
                  <a:gd name="connsiteX8" fmla="*/ 20027 w 28048"/>
                  <a:gd name="connsiteY8" fmla="*/ 23427 h 72290"/>
                  <a:gd name="connsiteX9" fmla="*/ 23540 w 28048"/>
                  <a:gd name="connsiteY9" fmla="*/ 19236 h 72290"/>
                  <a:gd name="connsiteX10" fmla="*/ 26421 w 28048"/>
                  <a:gd name="connsiteY10" fmla="*/ 14390 h 72290"/>
                  <a:gd name="connsiteX11" fmla="*/ 27763 w 28048"/>
                  <a:gd name="connsiteY11" fmla="*/ 4335 h 72290"/>
                  <a:gd name="connsiteX12" fmla="*/ 27707 w 28048"/>
                  <a:gd name="connsiteY12" fmla="*/ 4341 h 72290"/>
                  <a:gd name="connsiteX13" fmla="*/ 24873 w 28048"/>
                  <a:gd name="connsiteY13" fmla="*/ 7342 h 72290"/>
                  <a:gd name="connsiteX14" fmla="*/ 23052 w 28048"/>
                  <a:gd name="connsiteY14" fmla="*/ 10640 h 72290"/>
                  <a:gd name="connsiteX15" fmla="*/ 21184 w 28048"/>
                  <a:gd name="connsiteY15" fmla="*/ 11652 h 72290"/>
                  <a:gd name="connsiteX16" fmla="*/ 19337 w 28048"/>
                  <a:gd name="connsiteY16" fmla="*/ 10663 h 72290"/>
                  <a:gd name="connsiteX17" fmla="*/ 18980 w 28048"/>
                  <a:gd name="connsiteY17" fmla="*/ 10056 h 72290"/>
                  <a:gd name="connsiteX18" fmla="*/ 20778 w 28048"/>
                  <a:gd name="connsiteY18" fmla="*/ 5472 h 72290"/>
                  <a:gd name="connsiteX19" fmla="*/ 26921 w 28048"/>
                  <a:gd name="connsiteY19" fmla="*/ 484 h 72290"/>
                  <a:gd name="connsiteX20" fmla="*/ 25446 w 28048"/>
                  <a:gd name="connsiteY20" fmla="*/ 0 h 72290"/>
                  <a:gd name="connsiteX0" fmla="*/ 20027 w 28048"/>
                  <a:gd name="connsiteY0" fmla="*/ 23427 h 73203"/>
                  <a:gd name="connsiteX1" fmla="*/ 23540 w 28048"/>
                  <a:gd name="connsiteY1" fmla="*/ 19236 h 73203"/>
                  <a:gd name="connsiteX2" fmla="*/ 26421 w 28048"/>
                  <a:gd name="connsiteY2" fmla="*/ 14390 h 73203"/>
                  <a:gd name="connsiteX3" fmla="*/ 27763 w 28048"/>
                  <a:gd name="connsiteY3" fmla="*/ 4335 h 73203"/>
                  <a:gd name="connsiteX4" fmla="*/ 27707 w 28048"/>
                  <a:gd name="connsiteY4" fmla="*/ 4341 h 73203"/>
                  <a:gd name="connsiteX5" fmla="*/ 24873 w 28048"/>
                  <a:gd name="connsiteY5" fmla="*/ 7342 h 73203"/>
                  <a:gd name="connsiteX6" fmla="*/ 23052 w 28048"/>
                  <a:gd name="connsiteY6" fmla="*/ 10640 h 73203"/>
                  <a:gd name="connsiteX7" fmla="*/ 21184 w 28048"/>
                  <a:gd name="connsiteY7" fmla="*/ 11652 h 73203"/>
                  <a:gd name="connsiteX8" fmla="*/ 19337 w 28048"/>
                  <a:gd name="connsiteY8" fmla="*/ 10663 h 73203"/>
                  <a:gd name="connsiteX9" fmla="*/ 18980 w 28048"/>
                  <a:gd name="connsiteY9" fmla="*/ 10056 h 73203"/>
                  <a:gd name="connsiteX10" fmla="*/ 20778 w 28048"/>
                  <a:gd name="connsiteY10" fmla="*/ 5472 h 73203"/>
                  <a:gd name="connsiteX11" fmla="*/ 26921 w 28048"/>
                  <a:gd name="connsiteY11" fmla="*/ 484 h 73203"/>
                  <a:gd name="connsiteX12" fmla="*/ 25446 w 28048"/>
                  <a:gd name="connsiteY12" fmla="*/ 0 h 73203"/>
                  <a:gd name="connsiteX13" fmla="*/ 23992 w 28048"/>
                  <a:gd name="connsiteY13" fmla="*/ 234 h 73203"/>
                  <a:gd name="connsiteX14" fmla="*/ 16039 w 28048"/>
                  <a:gd name="connsiteY14" fmla="*/ 4960 h 73203"/>
                  <a:gd name="connsiteX15" fmla="*/ 11776 w 28048"/>
                  <a:gd name="connsiteY15" fmla="*/ 13926 h 73203"/>
                  <a:gd name="connsiteX16" fmla="*/ 13110 w 28048"/>
                  <a:gd name="connsiteY16" fmla="*/ 22236 h 73203"/>
                  <a:gd name="connsiteX17" fmla="*/ 1 w 28048"/>
                  <a:gd name="connsiteY17" fmla="*/ 61479 h 73203"/>
                  <a:gd name="connsiteX18" fmla="*/ 5157 w 28048"/>
                  <a:gd name="connsiteY18" fmla="*/ 72290 h 73203"/>
                  <a:gd name="connsiteX19" fmla="*/ 7641 w 28048"/>
                  <a:gd name="connsiteY19" fmla="*/ 73203 h 73203"/>
                  <a:gd name="connsiteX0" fmla="*/ 20027 w 28048"/>
                  <a:gd name="connsiteY0" fmla="*/ 23427 h 72290"/>
                  <a:gd name="connsiteX1" fmla="*/ 23540 w 28048"/>
                  <a:gd name="connsiteY1" fmla="*/ 19236 h 72290"/>
                  <a:gd name="connsiteX2" fmla="*/ 26421 w 28048"/>
                  <a:gd name="connsiteY2" fmla="*/ 14390 h 72290"/>
                  <a:gd name="connsiteX3" fmla="*/ 27763 w 28048"/>
                  <a:gd name="connsiteY3" fmla="*/ 4335 h 72290"/>
                  <a:gd name="connsiteX4" fmla="*/ 27707 w 28048"/>
                  <a:gd name="connsiteY4" fmla="*/ 4341 h 72290"/>
                  <a:gd name="connsiteX5" fmla="*/ 24873 w 28048"/>
                  <a:gd name="connsiteY5" fmla="*/ 7342 h 72290"/>
                  <a:gd name="connsiteX6" fmla="*/ 23052 w 28048"/>
                  <a:gd name="connsiteY6" fmla="*/ 10640 h 72290"/>
                  <a:gd name="connsiteX7" fmla="*/ 21184 w 28048"/>
                  <a:gd name="connsiteY7" fmla="*/ 11652 h 72290"/>
                  <a:gd name="connsiteX8" fmla="*/ 19337 w 28048"/>
                  <a:gd name="connsiteY8" fmla="*/ 10663 h 72290"/>
                  <a:gd name="connsiteX9" fmla="*/ 18980 w 28048"/>
                  <a:gd name="connsiteY9" fmla="*/ 10056 h 72290"/>
                  <a:gd name="connsiteX10" fmla="*/ 20778 w 28048"/>
                  <a:gd name="connsiteY10" fmla="*/ 5472 h 72290"/>
                  <a:gd name="connsiteX11" fmla="*/ 26921 w 28048"/>
                  <a:gd name="connsiteY11" fmla="*/ 484 h 72290"/>
                  <a:gd name="connsiteX12" fmla="*/ 25446 w 28048"/>
                  <a:gd name="connsiteY12" fmla="*/ 0 h 72290"/>
                  <a:gd name="connsiteX13" fmla="*/ 23992 w 28048"/>
                  <a:gd name="connsiteY13" fmla="*/ 234 h 72290"/>
                  <a:gd name="connsiteX14" fmla="*/ 16039 w 28048"/>
                  <a:gd name="connsiteY14" fmla="*/ 4960 h 72290"/>
                  <a:gd name="connsiteX15" fmla="*/ 11776 w 28048"/>
                  <a:gd name="connsiteY15" fmla="*/ 13926 h 72290"/>
                  <a:gd name="connsiteX16" fmla="*/ 13110 w 28048"/>
                  <a:gd name="connsiteY16" fmla="*/ 22236 h 72290"/>
                  <a:gd name="connsiteX17" fmla="*/ 1 w 28048"/>
                  <a:gd name="connsiteY17" fmla="*/ 61479 h 72290"/>
                  <a:gd name="connsiteX18" fmla="*/ 5157 w 28048"/>
                  <a:gd name="connsiteY18" fmla="*/ 72290 h 72290"/>
                  <a:gd name="connsiteX0" fmla="*/ 20027 w 28048"/>
                  <a:gd name="connsiteY0" fmla="*/ 23427 h 61479"/>
                  <a:gd name="connsiteX1" fmla="*/ 23540 w 28048"/>
                  <a:gd name="connsiteY1" fmla="*/ 19236 h 61479"/>
                  <a:gd name="connsiteX2" fmla="*/ 26421 w 28048"/>
                  <a:gd name="connsiteY2" fmla="*/ 14390 h 61479"/>
                  <a:gd name="connsiteX3" fmla="*/ 27763 w 28048"/>
                  <a:gd name="connsiteY3" fmla="*/ 4335 h 61479"/>
                  <a:gd name="connsiteX4" fmla="*/ 27707 w 28048"/>
                  <a:gd name="connsiteY4" fmla="*/ 4341 h 61479"/>
                  <a:gd name="connsiteX5" fmla="*/ 24873 w 28048"/>
                  <a:gd name="connsiteY5" fmla="*/ 7342 h 61479"/>
                  <a:gd name="connsiteX6" fmla="*/ 23052 w 28048"/>
                  <a:gd name="connsiteY6" fmla="*/ 10640 h 61479"/>
                  <a:gd name="connsiteX7" fmla="*/ 21184 w 28048"/>
                  <a:gd name="connsiteY7" fmla="*/ 11652 h 61479"/>
                  <a:gd name="connsiteX8" fmla="*/ 19337 w 28048"/>
                  <a:gd name="connsiteY8" fmla="*/ 10663 h 61479"/>
                  <a:gd name="connsiteX9" fmla="*/ 18980 w 28048"/>
                  <a:gd name="connsiteY9" fmla="*/ 10056 h 61479"/>
                  <a:gd name="connsiteX10" fmla="*/ 20778 w 28048"/>
                  <a:gd name="connsiteY10" fmla="*/ 5472 h 61479"/>
                  <a:gd name="connsiteX11" fmla="*/ 26921 w 28048"/>
                  <a:gd name="connsiteY11" fmla="*/ 484 h 61479"/>
                  <a:gd name="connsiteX12" fmla="*/ 25446 w 28048"/>
                  <a:gd name="connsiteY12" fmla="*/ 0 h 61479"/>
                  <a:gd name="connsiteX13" fmla="*/ 23992 w 28048"/>
                  <a:gd name="connsiteY13" fmla="*/ 234 h 61479"/>
                  <a:gd name="connsiteX14" fmla="*/ 16039 w 28048"/>
                  <a:gd name="connsiteY14" fmla="*/ 4960 h 61479"/>
                  <a:gd name="connsiteX15" fmla="*/ 11776 w 28048"/>
                  <a:gd name="connsiteY15" fmla="*/ 13926 h 61479"/>
                  <a:gd name="connsiteX16" fmla="*/ 13110 w 28048"/>
                  <a:gd name="connsiteY16" fmla="*/ 22236 h 61479"/>
                  <a:gd name="connsiteX17" fmla="*/ 1 w 28048"/>
                  <a:gd name="connsiteY17" fmla="*/ 61479 h 61479"/>
                  <a:gd name="connsiteX0" fmla="*/ 8564 w 16585"/>
                  <a:gd name="connsiteY0" fmla="*/ 23427 h 23427"/>
                  <a:gd name="connsiteX1" fmla="*/ 12077 w 16585"/>
                  <a:gd name="connsiteY1" fmla="*/ 19236 h 23427"/>
                  <a:gd name="connsiteX2" fmla="*/ 14958 w 16585"/>
                  <a:gd name="connsiteY2" fmla="*/ 14390 h 23427"/>
                  <a:gd name="connsiteX3" fmla="*/ 16300 w 16585"/>
                  <a:gd name="connsiteY3" fmla="*/ 4335 h 23427"/>
                  <a:gd name="connsiteX4" fmla="*/ 16244 w 16585"/>
                  <a:gd name="connsiteY4" fmla="*/ 4341 h 23427"/>
                  <a:gd name="connsiteX5" fmla="*/ 13410 w 16585"/>
                  <a:gd name="connsiteY5" fmla="*/ 7342 h 23427"/>
                  <a:gd name="connsiteX6" fmla="*/ 11589 w 16585"/>
                  <a:gd name="connsiteY6" fmla="*/ 10640 h 23427"/>
                  <a:gd name="connsiteX7" fmla="*/ 9721 w 16585"/>
                  <a:gd name="connsiteY7" fmla="*/ 11652 h 23427"/>
                  <a:gd name="connsiteX8" fmla="*/ 7874 w 16585"/>
                  <a:gd name="connsiteY8" fmla="*/ 10663 h 23427"/>
                  <a:gd name="connsiteX9" fmla="*/ 7517 w 16585"/>
                  <a:gd name="connsiteY9" fmla="*/ 10056 h 23427"/>
                  <a:gd name="connsiteX10" fmla="*/ 9315 w 16585"/>
                  <a:gd name="connsiteY10" fmla="*/ 5472 h 23427"/>
                  <a:gd name="connsiteX11" fmla="*/ 15458 w 16585"/>
                  <a:gd name="connsiteY11" fmla="*/ 484 h 23427"/>
                  <a:gd name="connsiteX12" fmla="*/ 13983 w 16585"/>
                  <a:gd name="connsiteY12" fmla="*/ 0 h 23427"/>
                  <a:gd name="connsiteX13" fmla="*/ 12529 w 16585"/>
                  <a:gd name="connsiteY13" fmla="*/ 234 h 23427"/>
                  <a:gd name="connsiteX14" fmla="*/ 4576 w 16585"/>
                  <a:gd name="connsiteY14" fmla="*/ 4960 h 23427"/>
                  <a:gd name="connsiteX15" fmla="*/ 313 w 16585"/>
                  <a:gd name="connsiteY15" fmla="*/ 13926 h 23427"/>
                  <a:gd name="connsiteX16" fmla="*/ 1647 w 16585"/>
                  <a:gd name="connsiteY16" fmla="*/ 22236 h 2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585" h="23427" extrusionOk="0">
                    <a:moveTo>
                      <a:pt x="8564" y="23427"/>
                    </a:moveTo>
                    <a:lnTo>
                      <a:pt x="12077" y="19236"/>
                    </a:lnTo>
                    <a:cubicBezTo>
                      <a:pt x="12077" y="19236"/>
                      <a:pt x="15018" y="15736"/>
                      <a:pt x="14958" y="14390"/>
                    </a:cubicBezTo>
                    <a:cubicBezTo>
                      <a:pt x="14899" y="13054"/>
                      <a:pt x="17414" y="4335"/>
                      <a:pt x="16300" y="4335"/>
                    </a:cubicBezTo>
                    <a:cubicBezTo>
                      <a:pt x="16282" y="4335"/>
                      <a:pt x="16264" y="4337"/>
                      <a:pt x="16244" y="4341"/>
                    </a:cubicBezTo>
                    <a:cubicBezTo>
                      <a:pt x="14982" y="4615"/>
                      <a:pt x="14303" y="5127"/>
                      <a:pt x="13410" y="7342"/>
                    </a:cubicBezTo>
                    <a:cubicBezTo>
                      <a:pt x="12994" y="8366"/>
                      <a:pt x="12267" y="9604"/>
                      <a:pt x="11589" y="10640"/>
                    </a:cubicBezTo>
                    <a:cubicBezTo>
                      <a:pt x="11150" y="11312"/>
                      <a:pt x="10436" y="11652"/>
                      <a:pt x="9721" y="11652"/>
                    </a:cubicBezTo>
                    <a:cubicBezTo>
                      <a:pt x="9019" y="11652"/>
                      <a:pt x="8316" y="11324"/>
                      <a:pt x="7874" y="10663"/>
                    </a:cubicBezTo>
                    <a:cubicBezTo>
                      <a:pt x="7743" y="10473"/>
                      <a:pt x="7624" y="10282"/>
                      <a:pt x="7517" y="10056"/>
                    </a:cubicBezTo>
                    <a:cubicBezTo>
                      <a:pt x="7112" y="9294"/>
                      <a:pt x="7671" y="7163"/>
                      <a:pt x="9315" y="5472"/>
                    </a:cubicBezTo>
                    <a:cubicBezTo>
                      <a:pt x="11767" y="2936"/>
                      <a:pt x="16006" y="1734"/>
                      <a:pt x="15458" y="484"/>
                    </a:cubicBezTo>
                    <a:cubicBezTo>
                      <a:pt x="15309" y="146"/>
                      <a:pt x="14670" y="0"/>
                      <a:pt x="13983" y="0"/>
                    </a:cubicBezTo>
                    <a:cubicBezTo>
                      <a:pt x="13460" y="0"/>
                      <a:pt x="12910" y="84"/>
                      <a:pt x="12529" y="234"/>
                    </a:cubicBezTo>
                    <a:cubicBezTo>
                      <a:pt x="11874" y="484"/>
                      <a:pt x="6195" y="3020"/>
                      <a:pt x="4576" y="4960"/>
                    </a:cubicBezTo>
                    <a:cubicBezTo>
                      <a:pt x="4159" y="5449"/>
                      <a:pt x="-1353" y="10032"/>
                      <a:pt x="313" y="13926"/>
                    </a:cubicBezTo>
                    <a:cubicBezTo>
                      <a:pt x="313" y="13926"/>
                      <a:pt x="1671" y="20367"/>
                      <a:pt x="1647" y="22236"/>
                    </a:cubicBezTo>
                  </a:path>
                </a:pathLst>
              </a:custGeom>
              <a:solidFill>
                <a:srgbClr val="F7B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1018;p23">
                <a:extLst>
                  <a:ext uri="{FF2B5EF4-FFF2-40B4-BE49-F238E27FC236}">
                    <a16:creationId xmlns:a16="http://schemas.microsoft.com/office/drawing/2014/main" id="{AE4EF98F-E7C3-4435-B636-3B6763EC916A}"/>
                  </a:ext>
                </a:extLst>
              </p:cNvPr>
              <p:cNvSpPr/>
              <p:nvPr/>
            </p:nvSpPr>
            <p:spPr>
              <a:xfrm flipH="1">
                <a:off x="9963934" y="2440164"/>
                <a:ext cx="1741411" cy="4020134"/>
              </a:xfrm>
              <a:custGeom>
                <a:avLst/>
                <a:gdLst>
                  <a:gd name="connsiteX0" fmla="*/ 25446 w 28048"/>
                  <a:gd name="connsiteY0" fmla="*/ 0 h 72290"/>
                  <a:gd name="connsiteX1" fmla="*/ 23992 w 28048"/>
                  <a:gd name="connsiteY1" fmla="*/ 234 h 72290"/>
                  <a:gd name="connsiteX2" fmla="*/ 16039 w 28048"/>
                  <a:gd name="connsiteY2" fmla="*/ 4960 h 72290"/>
                  <a:gd name="connsiteX3" fmla="*/ 11776 w 28048"/>
                  <a:gd name="connsiteY3" fmla="*/ 13926 h 72290"/>
                  <a:gd name="connsiteX4" fmla="*/ 13110 w 28048"/>
                  <a:gd name="connsiteY4" fmla="*/ 22236 h 72290"/>
                  <a:gd name="connsiteX5" fmla="*/ 1 w 28048"/>
                  <a:gd name="connsiteY5" fmla="*/ 61479 h 72290"/>
                  <a:gd name="connsiteX6" fmla="*/ 5157 w 28048"/>
                  <a:gd name="connsiteY6" fmla="*/ 72290 h 72290"/>
                  <a:gd name="connsiteX7" fmla="*/ 6502 w 28048"/>
                  <a:gd name="connsiteY7" fmla="*/ 72064 h 72290"/>
                  <a:gd name="connsiteX8" fmla="*/ 21682 w 28048"/>
                  <a:gd name="connsiteY8" fmla="*/ 61575 h 72290"/>
                  <a:gd name="connsiteX9" fmla="*/ 18075 w 28048"/>
                  <a:gd name="connsiteY9" fmla="*/ 58312 h 72290"/>
                  <a:gd name="connsiteX10" fmla="*/ 20027 w 28048"/>
                  <a:gd name="connsiteY10" fmla="*/ 23427 h 72290"/>
                  <a:gd name="connsiteX11" fmla="*/ 26421 w 28048"/>
                  <a:gd name="connsiteY11" fmla="*/ 14390 h 72290"/>
                  <a:gd name="connsiteX12" fmla="*/ 27763 w 28048"/>
                  <a:gd name="connsiteY12" fmla="*/ 4335 h 72290"/>
                  <a:gd name="connsiteX13" fmla="*/ 27707 w 28048"/>
                  <a:gd name="connsiteY13" fmla="*/ 4341 h 72290"/>
                  <a:gd name="connsiteX14" fmla="*/ 24873 w 28048"/>
                  <a:gd name="connsiteY14" fmla="*/ 7342 h 72290"/>
                  <a:gd name="connsiteX15" fmla="*/ 23052 w 28048"/>
                  <a:gd name="connsiteY15" fmla="*/ 10640 h 72290"/>
                  <a:gd name="connsiteX16" fmla="*/ 21184 w 28048"/>
                  <a:gd name="connsiteY16" fmla="*/ 11652 h 72290"/>
                  <a:gd name="connsiteX17" fmla="*/ 19337 w 28048"/>
                  <a:gd name="connsiteY17" fmla="*/ 10663 h 72290"/>
                  <a:gd name="connsiteX18" fmla="*/ 18980 w 28048"/>
                  <a:gd name="connsiteY18" fmla="*/ 10056 h 72290"/>
                  <a:gd name="connsiteX19" fmla="*/ 20778 w 28048"/>
                  <a:gd name="connsiteY19" fmla="*/ 5472 h 72290"/>
                  <a:gd name="connsiteX20" fmla="*/ 26921 w 28048"/>
                  <a:gd name="connsiteY20" fmla="*/ 484 h 72290"/>
                  <a:gd name="connsiteX21" fmla="*/ 25446 w 28048"/>
                  <a:gd name="connsiteY21" fmla="*/ 0 h 72290"/>
                  <a:gd name="connsiteX0" fmla="*/ 25446 w 28048"/>
                  <a:gd name="connsiteY0" fmla="*/ 0 h 72290"/>
                  <a:gd name="connsiteX1" fmla="*/ 23992 w 28048"/>
                  <a:gd name="connsiteY1" fmla="*/ 234 h 72290"/>
                  <a:gd name="connsiteX2" fmla="*/ 16039 w 28048"/>
                  <a:gd name="connsiteY2" fmla="*/ 4960 h 72290"/>
                  <a:gd name="connsiteX3" fmla="*/ 13110 w 28048"/>
                  <a:gd name="connsiteY3" fmla="*/ 22236 h 72290"/>
                  <a:gd name="connsiteX4" fmla="*/ 1 w 28048"/>
                  <a:gd name="connsiteY4" fmla="*/ 61479 h 72290"/>
                  <a:gd name="connsiteX5" fmla="*/ 5157 w 28048"/>
                  <a:gd name="connsiteY5" fmla="*/ 72290 h 72290"/>
                  <a:gd name="connsiteX6" fmla="*/ 6502 w 28048"/>
                  <a:gd name="connsiteY6" fmla="*/ 72064 h 72290"/>
                  <a:gd name="connsiteX7" fmla="*/ 21682 w 28048"/>
                  <a:gd name="connsiteY7" fmla="*/ 61575 h 72290"/>
                  <a:gd name="connsiteX8" fmla="*/ 18075 w 28048"/>
                  <a:gd name="connsiteY8" fmla="*/ 58312 h 72290"/>
                  <a:gd name="connsiteX9" fmla="*/ 20027 w 28048"/>
                  <a:gd name="connsiteY9" fmla="*/ 23427 h 72290"/>
                  <a:gd name="connsiteX10" fmla="*/ 26421 w 28048"/>
                  <a:gd name="connsiteY10" fmla="*/ 14390 h 72290"/>
                  <a:gd name="connsiteX11" fmla="*/ 27763 w 28048"/>
                  <a:gd name="connsiteY11" fmla="*/ 4335 h 72290"/>
                  <a:gd name="connsiteX12" fmla="*/ 27707 w 28048"/>
                  <a:gd name="connsiteY12" fmla="*/ 4341 h 72290"/>
                  <a:gd name="connsiteX13" fmla="*/ 24873 w 28048"/>
                  <a:gd name="connsiteY13" fmla="*/ 7342 h 72290"/>
                  <a:gd name="connsiteX14" fmla="*/ 23052 w 28048"/>
                  <a:gd name="connsiteY14" fmla="*/ 10640 h 72290"/>
                  <a:gd name="connsiteX15" fmla="*/ 21184 w 28048"/>
                  <a:gd name="connsiteY15" fmla="*/ 11652 h 72290"/>
                  <a:gd name="connsiteX16" fmla="*/ 19337 w 28048"/>
                  <a:gd name="connsiteY16" fmla="*/ 10663 h 72290"/>
                  <a:gd name="connsiteX17" fmla="*/ 18980 w 28048"/>
                  <a:gd name="connsiteY17" fmla="*/ 10056 h 72290"/>
                  <a:gd name="connsiteX18" fmla="*/ 20778 w 28048"/>
                  <a:gd name="connsiteY18" fmla="*/ 5472 h 72290"/>
                  <a:gd name="connsiteX19" fmla="*/ 26921 w 28048"/>
                  <a:gd name="connsiteY19" fmla="*/ 484 h 72290"/>
                  <a:gd name="connsiteX20" fmla="*/ 25446 w 28048"/>
                  <a:gd name="connsiteY20" fmla="*/ 0 h 72290"/>
                  <a:gd name="connsiteX0" fmla="*/ 25446 w 28048"/>
                  <a:gd name="connsiteY0" fmla="*/ 1476 h 73766"/>
                  <a:gd name="connsiteX1" fmla="*/ 23992 w 28048"/>
                  <a:gd name="connsiteY1" fmla="*/ 1710 h 73766"/>
                  <a:gd name="connsiteX2" fmla="*/ 13110 w 28048"/>
                  <a:gd name="connsiteY2" fmla="*/ 23712 h 73766"/>
                  <a:gd name="connsiteX3" fmla="*/ 1 w 28048"/>
                  <a:gd name="connsiteY3" fmla="*/ 62955 h 73766"/>
                  <a:gd name="connsiteX4" fmla="*/ 5157 w 28048"/>
                  <a:gd name="connsiteY4" fmla="*/ 73766 h 73766"/>
                  <a:gd name="connsiteX5" fmla="*/ 6502 w 28048"/>
                  <a:gd name="connsiteY5" fmla="*/ 73540 h 73766"/>
                  <a:gd name="connsiteX6" fmla="*/ 21682 w 28048"/>
                  <a:gd name="connsiteY6" fmla="*/ 63051 h 73766"/>
                  <a:gd name="connsiteX7" fmla="*/ 18075 w 28048"/>
                  <a:gd name="connsiteY7" fmla="*/ 59788 h 73766"/>
                  <a:gd name="connsiteX8" fmla="*/ 20027 w 28048"/>
                  <a:gd name="connsiteY8" fmla="*/ 24903 h 73766"/>
                  <a:gd name="connsiteX9" fmla="*/ 26421 w 28048"/>
                  <a:gd name="connsiteY9" fmla="*/ 15866 h 73766"/>
                  <a:gd name="connsiteX10" fmla="*/ 27763 w 28048"/>
                  <a:gd name="connsiteY10" fmla="*/ 5811 h 73766"/>
                  <a:gd name="connsiteX11" fmla="*/ 27707 w 28048"/>
                  <a:gd name="connsiteY11" fmla="*/ 5817 h 73766"/>
                  <a:gd name="connsiteX12" fmla="*/ 24873 w 28048"/>
                  <a:gd name="connsiteY12" fmla="*/ 8818 h 73766"/>
                  <a:gd name="connsiteX13" fmla="*/ 23052 w 28048"/>
                  <a:gd name="connsiteY13" fmla="*/ 12116 h 73766"/>
                  <a:gd name="connsiteX14" fmla="*/ 21184 w 28048"/>
                  <a:gd name="connsiteY14" fmla="*/ 13128 h 73766"/>
                  <a:gd name="connsiteX15" fmla="*/ 19337 w 28048"/>
                  <a:gd name="connsiteY15" fmla="*/ 12139 h 73766"/>
                  <a:gd name="connsiteX16" fmla="*/ 18980 w 28048"/>
                  <a:gd name="connsiteY16" fmla="*/ 11532 h 73766"/>
                  <a:gd name="connsiteX17" fmla="*/ 20778 w 28048"/>
                  <a:gd name="connsiteY17" fmla="*/ 6948 h 73766"/>
                  <a:gd name="connsiteX18" fmla="*/ 26921 w 28048"/>
                  <a:gd name="connsiteY18" fmla="*/ 1960 h 73766"/>
                  <a:gd name="connsiteX19" fmla="*/ 25446 w 28048"/>
                  <a:gd name="connsiteY19" fmla="*/ 1476 h 73766"/>
                  <a:gd name="connsiteX0" fmla="*/ 25446 w 28048"/>
                  <a:gd name="connsiteY0" fmla="*/ 1476 h 73766"/>
                  <a:gd name="connsiteX1" fmla="*/ 23992 w 28048"/>
                  <a:gd name="connsiteY1" fmla="*/ 1710 h 73766"/>
                  <a:gd name="connsiteX2" fmla="*/ 13110 w 28048"/>
                  <a:gd name="connsiteY2" fmla="*/ 23712 h 73766"/>
                  <a:gd name="connsiteX3" fmla="*/ 1 w 28048"/>
                  <a:gd name="connsiteY3" fmla="*/ 62955 h 73766"/>
                  <a:gd name="connsiteX4" fmla="*/ 5157 w 28048"/>
                  <a:gd name="connsiteY4" fmla="*/ 73766 h 73766"/>
                  <a:gd name="connsiteX5" fmla="*/ 6502 w 28048"/>
                  <a:gd name="connsiteY5" fmla="*/ 73540 h 73766"/>
                  <a:gd name="connsiteX6" fmla="*/ 21682 w 28048"/>
                  <a:gd name="connsiteY6" fmla="*/ 63051 h 73766"/>
                  <a:gd name="connsiteX7" fmla="*/ 18075 w 28048"/>
                  <a:gd name="connsiteY7" fmla="*/ 59788 h 73766"/>
                  <a:gd name="connsiteX8" fmla="*/ 20027 w 28048"/>
                  <a:gd name="connsiteY8" fmla="*/ 24903 h 73766"/>
                  <a:gd name="connsiteX9" fmla="*/ 26421 w 28048"/>
                  <a:gd name="connsiteY9" fmla="*/ 15866 h 73766"/>
                  <a:gd name="connsiteX10" fmla="*/ 27763 w 28048"/>
                  <a:gd name="connsiteY10" fmla="*/ 5811 h 73766"/>
                  <a:gd name="connsiteX11" fmla="*/ 27707 w 28048"/>
                  <a:gd name="connsiteY11" fmla="*/ 5817 h 73766"/>
                  <a:gd name="connsiteX12" fmla="*/ 24873 w 28048"/>
                  <a:gd name="connsiteY12" fmla="*/ 8818 h 73766"/>
                  <a:gd name="connsiteX13" fmla="*/ 23052 w 28048"/>
                  <a:gd name="connsiteY13" fmla="*/ 12116 h 73766"/>
                  <a:gd name="connsiteX14" fmla="*/ 21184 w 28048"/>
                  <a:gd name="connsiteY14" fmla="*/ 13128 h 73766"/>
                  <a:gd name="connsiteX15" fmla="*/ 19337 w 28048"/>
                  <a:gd name="connsiteY15" fmla="*/ 12139 h 73766"/>
                  <a:gd name="connsiteX16" fmla="*/ 18980 w 28048"/>
                  <a:gd name="connsiteY16" fmla="*/ 11532 h 73766"/>
                  <a:gd name="connsiteX17" fmla="*/ 26921 w 28048"/>
                  <a:gd name="connsiteY17" fmla="*/ 1960 h 73766"/>
                  <a:gd name="connsiteX18" fmla="*/ 25446 w 28048"/>
                  <a:gd name="connsiteY18" fmla="*/ 1476 h 73766"/>
                  <a:gd name="connsiteX0" fmla="*/ 25446 w 28048"/>
                  <a:gd name="connsiteY0" fmla="*/ 1476 h 73766"/>
                  <a:gd name="connsiteX1" fmla="*/ 23992 w 28048"/>
                  <a:gd name="connsiteY1" fmla="*/ 1710 h 73766"/>
                  <a:gd name="connsiteX2" fmla="*/ 13110 w 28048"/>
                  <a:gd name="connsiteY2" fmla="*/ 23712 h 73766"/>
                  <a:gd name="connsiteX3" fmla="*/ 1 w 28048"/>
                  <a:gd name="connsiteY3" fmla="*/ 62955 h 73766"/>
                  <a:gd name="connsiteX4" fmla="*/ 5157 w 28048"/>
                  <a:gd name="connsiteY4" fmla="*/ 73766 h 73766"/>
                  <a:gd name="connsiteX5" fmla="*/ 6502 w 28048"/>
                  <a:gd name="connsiteY5" fmla="*/ 73540 h 73766"/>
                  <a:gd name="connsiteX6" fmla="*/ 21682 w 28048"/>
                  <a:gd name="connsiteY6" fmla="*/ 63051 h 73766"/>
                  <a:gd name="connsiteX7" fmla="*/ 18075 w 28048"/>
                  <a:gd name="connsiteY7" fmla="*/ 59788 h 73766"/>
                  <a:gd name="connsiteX8" fmla="*/ 20027 w 28048"/>
                  <a:gd name="connsiteY8" fmla="*/ 24903 h 73766"/>
                  <a:gd name="connsiteX9" fmla="*/ 26421 w 28048"/>
                  <a:gd name="connsiteY9" fmla="*/ 15866 h 73766"/>
                  <a:gd name="connsiteX10" fmla="*/ 27763 w 28048"/>
                  <a:gd name="connsiteY10" fmla="*/ 5811 h 73766"/>
                  <a:gd name="connsiteX11" fmla="*/ 27707 w 28048"/>
                  <a:gd name="connsiteY11" fmla="*/ 5817 h 73766"/>
                  <a:gd name="connsiteX12" fmla="*/ 24873 w 28048"/>
                  <a:gd name="connsiteY12" fmla="*/ 8818 h 73766"/>
                  <a:gd name="connsiteX13" fmla="*/ 23052 w 28048"/>
                  <a:gd name="connsiteY13" fmla="*/ 12116 h 73766"/>
                  <a:gd name="connsiteX14" fmla="*/ 21184 w 28048"/>
                  <a:gd name="connsiteY14" fmla="*/ 13128 h 73766"/>
                  <a:gd name="connsiteX15" fmla="*/ 19337 w 28048"/>
                  <a:gd name="connsiteY15" fmla="*/ 12139 h 73766"/>
                  <a:gd name="connsiteX16" fmla="*/ 26921 w 28048"/>
                  <a:gd name="connsiteY16" fmla="*/ 1960 h 73766"/>
                  <a:gd name="connsiteX17" fmla="*/ 25446 w 28048"/>
                  <a:gd name="connsiteY17" fmla="*/ 1476 h 73766"/>
                  <a:gd name="connsiteX0" fmla="*/ 25446 w 28048"/>
                  <a:gd name="connsiteY0" fmla="*/ 1476 h 73766"/>
                  <a:gd name="connsiteX1" fmla="*/ 23992 w 28048"/>
                  <a:gd name="connsiteY1" fmla="*/ 1710 h 73766"/>
                  <a:gd name="connsiteX2" fmla="*/ 13110 w 28048"/>
                  <a:gd name="connsiteY2" fmla="*/ 23712 h 73766"/>
                  <a:gd name="connsiteX3" fmla="*/ 1 w 28048"/>
                  <a:gd name="connsiteY3" fmla="*/ 62955 h 73766"/>
                  <a:gd name="connsiteX4" fmla="*/ 5157 w 28048"/>
                  <a:gd name="connsiteY4" fmla="*/ 73766 h 73766"/>
                  <a:gd name="connsiteX5" fmla="*/ 6502 w 28048"/>
                  <a:gd name="connsiteY5" fmla="*/ 73540 h 73766"/>
                  <a:gd name="connsiteX6" fmla="*/ 21682 w 28048"/>
                  <a:gd name="connsiteY6" fmla="*/ 63051 h 73766"/>
                  <a:gd name="connsiteX7" fmla="*/ 18075 w 28048"/>
                  <a:gd name="connsiteY7" fmla="*/ 59788 h 73766"/>
                  <a:gd name="connsiteX8" fmla="*/ 20027 w 28048"/>
                  <a:gd name="connsiteY8" fmla="*/ 24903 h 73766"/>
                  <a:gd name="connsiteX9" fmla="*/ 26421 w 28048"/>
                  <a:gd name="connsiteY9" fmla="*/ 15866 h 73766"/>
                  <a:gd name="connsiteX10" fmla="*/ 27763 w 28048"/>
                  <a:gd name="connsiteY10" fmla="*/ 5811 h 73766"/>
                  <a:gd name="connsiteX11" fmla="*/ 27707 w 28048"/>
                  <a:gd name="connsiteY11" fmla="*/ 5817 h 73766"/>
                  <a:gd name="connsiteX12" fmla="*/ 24873 w 28048"/>
                  <a:gd name="connsiteY12" fmla="*/ 8818 h 73766"/>
                  <a:gd name="connsiteX13" fmla="*/ 23052 w 28048"/>
                  <a:gd name="connsiteY13" fmla="*/ 12116 h 73766"/>
                  <a:gd name="connsiteX14" fmla="*/ 21184 w 28048"/>
                  <a:gd name="connsiteY14" fmla="*/ 13128 h 73766"/>
                  <a:gd name="connsiteX15" fmla="*/ 26921 w 28048"/>
                  <a:gd name="connsiteY15" fmla="*/ 1960 h 73766"/>
                  <a:gd name="connsiteX16" fmla="*/ 25446 w 28048"/>
                  <a:gd name="connsiteY16" fmla="*/ 1476 h 73766"/>
                  <a:gd name="connsiteX0" fmla="*/ 25446 w 28048"/>
                  <a:gd name="connsiteY0" fmla="*/ 1476 h 73766"/>
                  <a:gd name="connsiteX1" fmla="*/ 23992 w 28048"/>
                  <a:gd name="connsiteY1" fmla="*/ 1710 h 73766"/>
                  <a:gd name="connsiteX2" fmla="*/ 13110 w 28048"/>
                  <a:gd name="connsiteY2" fmla="*/ 23712 h 73766"/>
                  <a:gd name="connsiteX3" fmla="*/ 1 w 28048"/>
                  <a:gd name="connsiteY3" fmla="*/ 62955 h 73766"/>
                  <a:gd name="connsiteX4" fmla="*/ 5157 w 28048"/>
                  <a:gd name="connsiteY4" fmla="*/ 73766 h 73766"/>
                  <a:gd name="connsiteX5" fmla="*/ 6502 w 28048"/>
                  <a:gd name="connsiteY5" fmla="*/ 73540 h 73766"/>
                  <a:gd name="connsiteX6" fmla="*/ 21682 w 28048"/>
                  <a:gd name="connsiteY6" fmla="*/ 63051 h 73766"/>
                  <a:gd name="connsiteX7" fmla="*/ 18075 w 28048"/>
                  <a:gd name="connsiteY7" fmla="*/ 59788 h 73766"/>
                  <a:gd name="connsiteX8" fmla="*/ 20027 w 28048"/>
                  <a:gd name="connsiteY8" fmla="*/ 24903 h 73766"/>
                  <a:gd name="connsiteX9" fmla="*/ 26421 w 28048"/>
                  <a:gd name="connsiteY9" fmla="*/ 15866 h 73766"/>
                  <a:gd name="connsiteX10" fmla="*/ 27763 w 28048"/>
                  <a:gd name="connsiteY10" fmla="*/ 5811 h 73766"/>
                  <a:gd name="connsiteX11" fmla="*/ 27707 w 28048"/>
                  <a:gd name="connsiteY11" fmla="*/ 5817 h 73766"/>
                  <a:gd name="connsiteX12" fmla="*/ 24873 w 28048"/>
                  <a:gd name="connsiteY12" fmla="*/ 8818 h 73766"/>
                  <a:gd name="connsiteX13" fmla="*/ 23052 w 28048"/>
                  <a:gd name="connsiteY13" fmla="*/ 12116 h 73766"/>
                  <a:gd name="connsiteX14" fmla="*/ 26921 w 28048"/>
                  <a:gd name="connsiteY14" fmla="*/ 1960 h 73766"/>
                  <a:gd name="connsiteX15" fmla="*/ 25446 w 28048"/>
                  <a:gd name="connsiteY15" fmla="*/ 1476 h 73766"/>
                  <a:gd name="connsiteX0" fmla="*/ 25446 w 28048"/>
                  <a:gd name="connsiteY0" fmla="*/ 1476 h 73766"/>
                  <a:gd name="connsiteX1" fmla="*/ 23992 w 28048"/>
                  <a:gd name="connsiteY1" fmla="*/ 1710 h 73766"/>
                  <a:gd name="connsiteX2" fmla="*/ 13110 w 28048"/>
                  <a:gd name="connsiteY2" fmla="*/ 23712 h 73766"/>
                  <a:gd name="connsiteX3" fmla="*/ 1 w 28048"/>
                  <a:gd name="connsiteY3" fmla="*/ 62955 h 73766"/>
                  <a:gd name="connsiteX4" fmla="*/ 5157 w 28048"/>
                  <a:gd name="connsiteY4" fmla="*/ 73766 h 73766"/>
                  <a:gd name="connsiteX5" fmla="*/ 6502 w 28048"/>
                  <a:gd name="connsiteY5" fmla="*/ 73540 h 73766"/>
                  <a:gd name="connsiteX6" fmla="*/ 21682 w 28048"/>
                  <a:gd name="connsiteY6" fmla="*/ 63051 h 73766"/>
                  <a:gd name="connsiteX7" fmla="*/ 18075 w 28048"/>
                  <a:gd name="connsiteY7" fmla="*/ 59788 h 73766"/>
                  <a:gd name="connsiteX8" fmla="*/ 20027 w 28048"/>
                  <a:gd name="connsiteY8" fmla="*/ 24903 h 73766"/>
                  <a:gd name="connsiteX9" fmla="*/ 26421 w 28048"/>
                  <a:gd name="connsiteY9" fmla="*/ 15866 h 73766"/>
                  <a:gd name="connsiteX10" fmla="*/ 27763 w 28048"/>
                  <a:gd name="connsiteY10" fmla="*/ 5811 h 73766"/>
                  <a:gd name="connsiteX11" fmla="*/ 27707 w 28048"/>
                  <a:gd name="connsiteY11" fmla="*/ 5817 h 73766"/>
                  <a:gd name="connsiteX12" fmla="*/ 24873 w 28048"/>
                  <a:gd name="connsiteY12" fmla="*/ 8818 h 73766"/>
                  <a:gd name="connsiteX13" fmla="*/ 26921 w 28048"/>
                  <a:gd name="connsiteY13" fmla="*/ 1960 h 73766"/>
                  <a:gd name="connsiteX14" fmla="*/ 25446 w 28048"/>
                  <a:gd name="connsiteY14" fmla="*/ 1476 h 73766"/>
                  <a:gd name="connsiteX0" fmla="*/ 25446 w 28048"/>
                  <a:gd name="connsiteY0" fmla="*/ 1476 h 73766"/>
                  <a:gd name="connsiteX1" fmla="*/ 23992 w 28048"/>
                  <a:gd name="connsiteY1" fmla="*/ 1710 h 73766"/>
                  <a:gd name="connsiteX2" fmla="*/ 13110 w 28048"/>
                  <a:gd name="connsiteY2" fmla="*/ 23712 h 73766"/>
                  <a:gd name="connsiteX3" fmla="*/ 1 w 28048"/>
                  <a:gd name="connsiteY3" fmla="*/ 62955 h 73766"/>
                  <a:gd name="connsiteX4" fmla="*/ 5157 w 28048"/>
                  <a:gd name="connsiteY4" fmla="*/ 73766 h 73766"/>
                  <a:gd name="connsiteX5" fmla="*/ 6502 w 28048"/>
                  <a:gd name="connsiteY5" fmla="*/ 73540 h 73766"/>
                  <a:gd name="connsiteX6" fmla="*/ 21682 w 28048"/>
                  <a:gd name="connsiteY6" fmla="*/ 63051 h 73766"/>
                  <a:gd name="connsiteX7" fmla="*/ 18075 w 28048"/>
                  <a:gd name="connsiteY7" fmla="*/ 59788 h 73766"/>
                  <a:gd name="connsiteX8" fmla="*/ 20027 w 28048"/>
                  <a:gd name="connsiteY8" fmla="*/ 24903 h 73766"/>
                  <a:gd name="connsiteX9" fmla="*/ 26421 w 28048"/>
                  <a:gd name="connsiteY9" fmla="*/ 15866 h 73766"/>
                  <a:gd name="connsiteX10" fmla="*/ 27763 w 28048"/>
                  <a:gd name="connsiteY10" fmla="*/ 5811 h 73766"/>
                  <a:gd name="connsiteX11" fmla="*/ 27707 w 28048"/>
                  <a:gd name="connsiteY11" fmla="*/ 5817 h 73766"/>
                  <a:gd name="connsiteX12" fmla="*/ 26921 w 28048"/>
                  <a:gd name="connsiteY12" fmla="*/ 1960 h 73766"/>
                  <a:gd name="connsiteX13" fmla="*/ 25446 w 28048"/>
                  <a:gd name="connsiteY13" fmla="*/ 1476 h 73766"/>
                  <a:gd name="connsiteX0" fmla="*/ 25446 w 27782"/>
                  <a:gd name="connsiteY0" fmla="*/ 1476 h 73766"/>
                  <a:gd name="connsiteX1" fmla="*/ 23992 w 27782"/>
                  <a:gd name="connsiteY1" fmla="*/ 1710 h 73766"/>
                  <a:gd name="connsiteX2" fmla="*/ 13110 w 27782"/>
                  <a:gd name="connsiteY2" fmla="*/ 23712 h 73766"/>
                  <a:gd name="connsiteX3" fmla="*/ 1 w 27782"/>
                  <a:gd name="connsiteY3" fmla="*/ 62955 h 73766"/>
                  <a:gd name="connsiteX4" fmla="*/ 5157 w 27782"/>
                  <a:gd name="connsiteY4" fmla="*/ 73766 h 73766"/>
                  <a:gd name="connsiteX5" fmla="*/ 6502 w 27782"/>
                  <a:gd name="connsiteY5" fmla="*/ 73540 h 73766"/>
                  <a:gd name="connsiteX6" fmla="*/ 21682 w 27782"/>
                  <a:gd name="connsiteY6" fmla="*/ 63051 h 73766"/>
                  <a:gd name="connsiteX7" fmla="*/ 18075 w 27782"/>
                  <a:gd name="connsiteY7" fmla="*/ 59788 h 73766"/>
                  <a:gd name="connsiteX8" fmla="*/ 20027 w 27782"/>
                  <a:gd name="connsiteY8" fmla="*/ 24903 h 73766"/>
                  <a:gd name="connsiteX9" fmla="*/ 27763 w 27782"/>
                  <a:gd name="connsiteY9" fmla="*/ 5811 h 73766"/>
                  <a:gd name="connsiteX10" fmla="*/ 27707 w 27782"/>
                  <a:gd name="connsiteY10" fmla="*/ 5817 h 73766"/>
                  <a:gd name="connsiteX11" fmla="*/ 26921 w 27782"/>
                  <a:gd name="connsiteY11" fmla="*/ 1960 h 73766"/>
                  <a:gd name="connsiteX12" fmla="*/ 25446 w 27782"/>
                  <a:gd name="connsiteY12" fmla="*/ 1476 h 73766"/>
                  <a:gd name="connsiteX0" fmla="*/ 25446 w 28170"/>
                  <a:gd name="connsiteY0" fmla="*/ 1476 h 73766"/>
                  <a:gd name="connsiteX1" fmla="*/ 23992 w 28170"/>
                  <a:gd name="connsiteY1" fmla="*/ 1710 h 73766"/>
                  <a:gd name="connsiteX2" fmla="*/ 13110 w 28170"/>
                  <a:gd name="connsiteY2" fmla="*/ 23712 h 73766"/>
                  <a:gd name="connsiteX3" fmla="*/ 1 w 28170"/>
                  <a:gd name="connsiteY3" fmla="*/ 62955 h 73766"/>
                  <a:gd name="connsiteX4" fmla="*/ 5157 w 28170"/>
                  <a:gd name="connsiteY4" fmla="*/ 73766 h 73766"/>
                  <a:gd name="connsiteX5" fmla="*/ 6502 w 28170"/>
                  <a:gd name="connsiteY5" fmla="*/ 73540 h 73766"/>
                  <a:gd name="connsiteX6" fmla="*/ 21682 w 28170"/>
                  <a:gd name="connsiteY6" fmla="*/ 63051 h 73766"/>
                  <a:gd name="connsiteX7" fmla="*/ 18075 w 28170"/>
                  <a:gd name="connsiteY7" fmla="*/ 59788 h 73766"/>
                  <a:gd name="connsiteX8" fmla="*/ 20027 w 28170"/>
                  <a:gd name="connsiteY8" fmla="*/ 24903 h 73766"/>
                  <a:gd name="connsiteX9" fmla="*/ 27763 w 28170"/>
                  <a:gd name="connsiteY9" fmla="*/ 5811 h 73766"/>
                  <a:gd name="connsiteX10" fmla="*/ 26921 w 28170"/>
                  <a:gd name="connsiteY10" fmla="*/ 1960 h 73766"/>
                  <a:gd name="connsiteX11" fmla="*/ 25446 w 28170"/>
                  <a:gd name="connsiteY11" fmla="*/ 1476 h 73766"/>
                  <a:gd name="connsiteX0" fmla="*/ 25446 w 27952"/>
                  <a:gd name="connsiteY0" fmla="*/ 1649 h 73939"/>
                  <a:gd name="connsiteX1" fmla="*/ 23992 w 27952"/>
                  <a:gd name="connsiteY1" fmla="*/ 1883 h 73939"/>
                  <a:gd name="connsiteX2" fmla="*/ 13110 w 27952"/>
                  <a:gd name="connsiteY2" fmla="*/ 23885 h 73939"/>
                  <a:gd name="connsiteX3" fmla="*/ 1 w 27952"/>
                  <a:gd name="connsiteY3" fmla="*/ 63128 h 73939"/>
                  <a:gd name="connsiteX4" fmla="*/ 5157 w 27952"/>
                  <a:gd name="connsiteY4" fmla="*/ 73939 h 73939"/>
                  <a:gd name="connsiteX5" fmla="*/ 6502 w 27952"/>
                  <a:gd name="connsiteY5" fmla="*/ 73713 h 73939"/>
                  <a:gd name="connsiteX6" fmla="*/ 21682 w 27952"/>
                  <a:gd name="connsiteY6" fmla="*/ 63224 h 73939"/>
                  <a:gd name="connsiteX7" fmla="*/ 18075 w 27952"/>
                  <a:gd name="connsiteY7" fmla="*/ 59961 h 73939"/>
                  <a:gd name="connsiteX8" fmla="*/ 20027 w 27952"/>
                  <a:gd name="connsiteY8" fmla="*/ 25076 h 73939"/>
                  <a:gd name="connsiteX9" fmla="*/ 27763 w 27952"/>
                  <a:gd name="connsiteY9" fmla="*/ 5984 h 73939"/>
                  <a:gd name="connsiteX10" fmla="*/ 25446 w 27952"/>
                  <a:gd name="connsiteY10" fmla="*/ 1649 h 73939"/>
                  <a:gd name="connsiteX0" fmla="*/ 25446 w 28902"/>
                  <a:gd name="connsiteY0" fmla="*/ 1649 h 73939"/>
                  <a:gd name="connsiteX1" fmla="*/ 23992 w 28902"/>
                  <a:gd name="connsiteY1" fmla="*/ 1883 h 73939"/>
                  <a:gd name="connsiteX2" fmla="*/ 13110 w 28902"/>
                  <a:gd name="connsiteY2" fmla="*/ 23885 h 73939"/>
                  <a:gd name="connsiteX3" fmla="*/ 1 w 28902"/>
                  <a:gd name="connsiteY3" fmla="*/ 63128 h 73939"/>
                  <a:gd name="connsiteX4" fmla="*/ 5157 w 28902"/>
                  <a:gd name="connsiteY4" fmla="*/ 73939 h 73939"/>
                  <a:gd name="connsiteX5" fmla="*/ 6502 w 28902"/>
                  <a:gd name="connsiteY5" fmla="*/ 73713 h 73939"/>
                  <a:gd name="connsiteX6" fmla="*/ 21682 w 28902"/>
                  <a:gd name="connsiteY6" fmla="*/ 63224 h 73939"/>
                  <a:gd name="connsiteX7" fmla="*/ 18075 w 28902"/>
                  <a:gd name="connsiteY7" fmla="*/ 59961 h 73939"/>
                  <a:gd name="connsiteX8" fmla="*/ 20027 w 28902"/>
                  <a:gd name="connsiteY8" fmla="*/ 25076 h 73939"/>
                  <a:gd name="connsiteX9" fmla="*/ 28902 w 28902"/>
                  <a:gd name="connsiteY9" fmla="*/ 7123 h 73939"/>
                  <a:gd name="connsiteX0" fmla="*/ 23992 w 28902"/>
                  <a:gd name="connsiteY0" fmla="*/ 0 h 72056"/>
                  <a:gd name="connsiteX1" fmla="*/ 13110 w 28902"/>
                  <a:gd name="connsiteY1" fmla="*/ 22002 h 72056"/>
                  <a:gd name="connsiteX2" fmla="*/ 1 w 28902"/>
                  <a:gd name="connsiteY2" fmla="*/ 61245 h 72056"/>
                  <a:gd name="connsiteX3" fmla="*/ 5157 w 28902"/>
                  <a:gd name="connsiteY3" fmla="*/ 72056 h 72056"/>
                  <a:gd name="connsiteX4" fmla="*/ 6502 w 28902"/>
                  <a:gd name="connsiteY4" fmla="*/ 71830 h 72056"/>
                  <a:gd name="connsiteX5" fmla="*/ 21682 w 28902"/>
                  <a:gd name="connsiteY5" fmla="*/ 61341 h 72056"/>
                  <a:gd name="connsiteX6" fmla="*/ 18075 w 28902"/>
                  <a:gd name="connsiteY6" fmla="*/ 58078 h 72056"/>
                  <a:gd name="connsiteX7" fmla="*/ 20027 w 28902"/>
                  <a:gd name="connsiteY7" fmla="*/ 23193 h 72056"/>
                  <a:gd name="connsiteX8" fmla="*/ 28902 w 28902"/>
                  <a:gd name="connsiteY8" fmla="*/ 5240 h 72056"/>
                  <a:gd name="connsiteX0" fmla="*/ 13110 w 28902"/>
                  <a:gd name="connsiteY0" fmla="*/ 16762 h 66816"/>
                  <a:gd name="connsiteX1" fmla="*/ 1 w 28902"/>
                  <a:gd name="connsiteY1" fmla="*/ 56005 h 66816"/>
                  <a:gd name="connsiteX2" fmla="*/ 5157 w 28902"/>
                  <a:gd name="connsiteY2" fmla="*/ 66816 h 66816"/>
                  <a:gd name="connsiteX3" fmla="*/ 6502 w 28902"/>
                  <a:gd name="connsiteY3" fmla="*/ 66590 h 66816"/>
                  <a:gd name="connsiteX4" fmla="*/ 21682 w 28902"/>
                  <a:gd name="connsiteY4" fmla="*/ 56101 h 66816"/>
                  <a:gd name="connsiteX5" fmla="*/ 18075 w 28902"/>
                  <a:gd name="connsiteY5" fmla="*/ 52838 h 66816"/>
                  <a:gd name="connsiteX6" fmla="*/ 20027 w 28902"/>
                  <a:gd name="connsiteY6" fmla="*/ 17953 h 66816"/>
                  <a:gd name="connsiteX7" fmla="*/ 28902 w 28902"/>
                  <a:gd name="connsiteY7" fmla="*/ 0 h 66816"/>
                  <a:gd name="connsiteX0" fmla="*/ 13110 w 21682"/>
                  <a:gd name="connsiteY0" fmla="*/ 0 h 50054"/>
                  <a:gd name="connsiteX1" fmla="*/ 1 w 21682"/>
                  <a:gd name="connsiteY1" fmla="*/ 39243 h 50054"/>
                  <a:gd name="connsiteX2" fmla="*/ 5157 w 21682"/>
                  <a:gd name="connsiteY2" fmla="*/ 50054 h 50054"/>
                  <a:gd name="connsiteX3" fmla="*/ 6502 w 21682"/>
                  <a:gd name="connsiteY3" fmla="*/ 49828 h 50054"/>
                  <a:gd name="connsiteX4" fmla="*/ 21682 w 21682"/>
                  <a:gd name="connsiteY4" fmla="*/ 39339 h 50054"/>
                  <a:gd name="connsiteX5" fmla="*/ 18075 w 21682"/>
                  <a:gd name="connsiteY5" fmla="*/ 36076 h 50054"/>
                  <a:gd name="connsiteX6" fmla="*/ 20027 w 21682"/>
                  <a:gd name="connsiteY6" fmla="*/ 1191 h 50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82" h="50054" extrusionOk="0">
                    <a:moveTo>
                      <a:pt x="13110" y="0"/>
                    </a:moveTo>
                    <a:cubicBezTo>
                      <a:pt x="13074" y="1858"/>
                      <a:pt x="-70" y="37505"/>
                      <a:pt x="1" y="39243"/>
                    </a:cubicBezTo>
                    <a:cubicBezTo>
                      <a:pt x="84" y="40982"/>
                      <a:pt x="1668" y="49983"/>
                      <a:pt x="5157" y="50054"/>
                    </a:cubicBezTo>
                    <a:cubicBezTo>
                      <a:pt x="5621" y="50054"/>
                      <a:pt x="6073" y="49971"/>
                      <a:pt x="6502" y="49828"/>
                    </a:cubicBezTo>
                    <a:cubicBezTo>
                      <a:pt x="13646" y="48709"/>
                      <a:pt x="19123" y="42720"/>
                      <a:pt x="21682" y="39339"/>
                    </a:cubicBezTo>
                    <a:lnTo>
                      <a:pt x="18075" y="36076"/>
                    </a:lnTo>
                    <a:cubicBezTo>
                      <a:pt x="18968" y="25754"/>
                      <a:pt x="20027" y="1191"/>
                      <a:pt x="20027" y="119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1" name="مجموعة 320">
              <a:extLst>
                <a:ext uri="{FF2B5EF4-FFF2-40B4-BE49-F238E27FC236}">
                  <a16:creationId xmlns:a16="http://schemas.microsoft.com/office/drawing/2014/main" id="{66D34C3B-0E77-49CE-B3F8-4D8DC59219A8}"/>
                </a:ext>
              </a:extLst>
            </p:cNvPr>
            <p:cNvGrpSpPr/>
            <p:nvPr/>
          </p:nvGrpSpPr>
          <p:grpSpPr>
            <a:xfrm rot="19044998">
              <a:off x="10712871" y="405489"/>
              <a:ext cx="790922" cy="398446"/>
              <a:chOff x="7250014" y="6219983"/>
              <a:chExt cx="790922" cy="398446"/>
            </a:xfrm>
          </p:grpSpPr>
          <p:sp>
            <p:nvSpPr>
              <p:cNvPr id="322" name="Google Shape;631;p19">
                <a:extLst>
                  <a:ext uri="{FF2B5EF4-FFF2-40B4-BE49-F238E27FC236}">
                    <a16:creationId xmlns:a16="http://schemas.microsoft.com/office/drawing/2014/main" id="{12BFB477-DB0C-466D-9A2E-0EEBB88BE70D}"/>
                  </a:ext>
                </a:extLst>
              </p:cNvPr>
              <p:cNvSpPr/>
              <p:nvPr/>
            </p:nvSpPr>
            <p:spPr>
              <a:xfrm>
                <a:off x="7797909" y="6324182"/>
                <a:ext cx="16648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1045" extrusionOk="0">
                    <a:moveTo>
                      <a:pt x="2559" y="0"/>
                    </a:moveTo>
                    <a:cubicBezTo>
                      <a:pt x="2555" y="0"/>
                      <a:pt x="2550" y="0"/>
                      <a:pt x="2545" y="1"/>
                    </a:cubicBezTo>
                    <a:cubicBezTo>
                      <a:pt x="1474" y="180"/>
                      <a:pt x="1129" y="406"/>
                      <a:pt x="128" y="823"/>
                    </a:cubicBezTo>
                    <a:cubicBezTo>
                      <a:pt x="0" y="876"/>
                      <a:pt x="54" y="1044"/>
                      <a:pt x="169" y="1044"/>
                    </a:cubicBezTo>
                    <a:cubicBezTo>
                      <a:pt x="183" y="1044"/>
                      <a:pt x="197" y="1042"/>
                      <a:pt x="212" y="1037"/>
                    </a:cubicBezTo>
                    <a:cubicBezTo>
                      <a:pt x="1236" y="704"/>
                      <a:pt x="1664" y="692"/>
                      <a:pt x="2593" y="120"/>
                    </a:cubicBezTo>
                    <a:cubicBezTo>
                      <a:pt x="2649" y="76"/>
                      <a:pt x="2621" y="0"/>
                      <a:pt x="2559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23" name="Google Shape;632;p19">
                <a:extLst>
                  <a:ext uri="{FF2B5EF4-FFF2-40B4-BE49-F238E27FC236}">
                    <a16:creationId xmlns:a16="http://schemas.microsoft.com/office/drawing/2014/main" id="{CB2860B7-0924-4D27-B67D-39216BA30F96}"/>
                  </a:ext>
                </a:extLst>
              </p:cNvPr>
              <p:cNvSpPr/>
              <p:nvPr/>
            </p:nvSpPr>
            <p:spPr>
              <a:xfrm>
                <a:off x="7781883" y="6518189"/>
                <a:ext cx="148883" cy="10024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1595" extrusionOk="0">
                    <a:moveTo>
                      <a:pt x="160" y="0"/>
                    </a:moveTo>
                    <a:cubicBezTo>
                      <a:pt x="62" y="0"/>
                      <a:pt x="0" y="132"/>
                      <a:pt x="98" y="200"/>
                    </a:cubicBezTo>
                    <a:cubicBezTo>
                      <a:pt x="979" y="831"/>
                      <a:pt x="1253" y="1177"/>
                      <a:pt x="2253" y="1593"/>
                    </a:cubicBezTo>
                    <a:cubicBezTo>
                      <a:pt x="2258" y="1594"/>
                      <a:pt x="2263" y="1595"/>
                      <a:pt x="2268" y="1595"/>
                    </a:cubicBezTo>
                    <a:cubicBezTo>
                      <a:pt x="2331" y="1595"/>
                      <a:pt x="2368" y="1529"/>
                      <a:pt x="2324" y="1474"/>
                    </a:cubicBezTo>
                    <a:cubicBezTo>
                      <a:pt x="1550" y="724"/>
                      <a:pt x="1157" y="569"/>
                      <a:pt x="229" y="22"/>
                    </a:cubicBezTo>
                    <a:cubicBezTo>
                      <a:pt x="205" y="7"/>
                      <a:pt x="181" y="0"/>
                      <a:pt x="160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24" name="Google Shape;633;p19">
                <a:extLst>
                  <a:ext uri="{FF2B5EF4-FFF2-40B4-BE49-F238E27FC236}">
                    <a16:creationId xmlns:a16="http://schemas.microsoft.com/office/drawing/2014/main" id="{A8211AE6-54F4-417C-986C-3B4F7F66AE96}"/>
                  </a:ext>
                </a:extLst>
              </p:cNvPr>
              <p:cNvSpPr/>
              <p:nvPr/>
            </p:nvSpPr>
            <p:spPr>
              <a:xfrm>
                <a:off x="7816449" y="6446230"/>
                <a:ext cx="224487" cy="23127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68" extrusionOk="0">
                    <a:moveTo>
                      <a:pt x="2015" y="0"/>
                    </a:moveTo>
                    <a:cubicBezTo>
                      <a:pt x="1385" y="0"/>
                      <a:pt x="750" y="45"/>
                      <a:pt x="155" y="71"/>
                    </a:cubicBezTo>
                    <a:cubicBezTo>
                      <a:pt x="0" y="71"/>
                      <a:pt x="0" y="286"/>
                      <a:pt x="155" y="286"/>
                    </a:cubicBezTo>
                    <a:cubicBezTo>
                      <a:pt x="758" y="319"/>
                      <a:pt x="1402" y="368"/>
                      <a:pt x="2042" y="368"/>
                    </a:cubicBezTo>
                    <a:cubicBezTo>
                      <a:pt x="2539" y="368"/>
                      <a:pt x="3032" y="338"/>
                      <a:pt x="3501" y="250"/>
                    </a:cubicBezTo>
                    <a:cubicBezTo>
                      <a:pt x="3572" y="238"/>
                      <a:pt x="3572" y="143"/>
                      <a:pt x="3501" y="119"/>
                    </a:cubicBezTo>
                    <a:cubicBezTo>
                      <a:pt x="3024" y="29"/>
                      <a:pt x="2521" y="0"/>
                      <a:pt x="2015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25" name="Google Shape;634;p19">
                <a:extLst>
                  <a:ext uri="{FF2B5EF4-FFF2-40B4-BE49-F238E27FC236}">
                    <a16:creationId xmlns:a16="http://schemas.microsoft.com/office/drawing/2014/main" id="{BB2A7C2A-8A24-438D-A802-485A4543BE2A}"/>
                  </a:ext>
                </a:extLst>
              </p:cNvPr>
              <p:cNvSpPr/>
              <p:nvPr/>
            </p:nvSpPr>
            <p:spPr>
              <a:xfrm>
                <a:off x="7356539" y="6219983"/>
                <a:ext cx="148695" cy="99674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1586" extrusionOk="0">
                    <a:moveTo>
                      <a:pt x="90" y="0"/>
                    </a:moveTo>
                    <a:cubicBezTo>
                      <a:pt x="33" y="0"/>
                      <a:pt x="0" y="70"/>
                      <a:pt x="31" y="111"/>
                    </a:cubicBezTo>
                    <a:cubicBezTo>
                      <a:pt x="805" y="885"/>
                      <a:pt x="1222" y="1004"/>
                      <a:pt x="2139" y="1564"/>
                    </a:cubicBezTo>
                    <a:cubicBezTo>
                      <a:pt x="2160" y="1579"/>
                      <a:pt x="2182" y="1586"/>
                      <a:pt x="2203" y="1586"/>
                    </a:cubicBezTo>
                    <a:cubicBezTo>
                      <a:pt x="2297" y="1586"/>
                      <a:pt x="2365" y="1454"/>
                      <a:pt x="2258" y="1385"/>
                    </a:cubicBezTo>
                    <a:cubicBezTo>
                      <a:pt x="1401" y="731"/>
                      <a:pt x="1103" y="433"/>
                      <a:pt x="115" y="4"/>
                    </a:cubicBezTo>
                    <a:cubicBezTo>
                      <a:pt x="106" y="1"/>
                      <a:pt x="98" y="0"/>
                      <a:pt x="90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26" name="Google Shape;635;p19">
                <a:extLst>
                  <a:ext uri="{FF2B5EF4-FFF2-40B4-BE49-F238E27FC236}">
                    <a16:creationId xmlns:a16="http://schemas.microsoft.com/office/drawing/2014/main" id="{49CE3094-8701-4862-BED0-970969A6046A}"/>
                  </a:ext>
                </a:extLst>
              </p:cNvPr>
              <p:cNvSpPr/>
              <p:nvPr/>
            </p:nvSpPr>
            <p:spPr>
              <a:xfrm>
                <a:off x="7320528" y="6447990"/>
                <a:ext cx="166543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1045" extrusionOk="0">
                    <a:moveTo>
                      <a:pt x="2492" y="1"/>
                    </a:moveTo>
                    <a:cubicBezTo>
                      <a:pt x="2479" y="1"/>
                      <a:pt x="2465" y="3"/>
                      <a:pt x="2450" y="8"/>
                    </a:cubicBezTo>
                    <a:cubicBezTo>
                      <a:pt x="1414" y="317"/>
                      <a:pt x="997" y="377"/>
                      <a:pt x="57" y="924"/>
                    </a:cubicBezTo>
                    <a:cubicBezTo>
                      <a:pt x="1" y="958"/>
                      <a:pt x="29" y="1045"/>
                      <a:pt x="92" y="1045"/>
                    </a:cubicBezTo>
                    <a:cubicBezTo>
                      <a:pt x="96" y="1045"/>
                      <a:pt x="100" y="1044"/>
                      <a:pt x="104" y="1044"/>
                    </a:cubicBezTo>
                    <a:cubicBezTo>
                      <a:pt x="1188" y="889"/>
                      <a:pt x="1521" y="615"/>
                      <a:pt x="2521" y="222"/>
                    </a:cubicBezTo>
                    <a:cubicBezTo>
                      <a:pt x="2649" y="169"/>
                      <a:pt x="2605" y="1"/>
                      <a:pt x="2492" y="1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27" name="Google Shape;636;p19">
                <a:extLst>
                  <a:ext uri="{FF2B5EF4-FFF2-40B4-BE49-F238E27FC236}">
                    <a16:creationId xmlns:a16="http://schemas.microsoft.com/office/drawing/2014/main" id="{8D7FF56F-C1DE-49D1-B105-6057252550EA}"/>
                  </a:ext>
                </a:extLst>
              </p:cNvPr>
              <p:cNvSpPr/>
              <p:nvPr/>
            </p:nvSpPr>
            <p:spPr>
              <a:xfrm>
                <a:off x="7250014" y="6327953"/>
                <a:ext cx="220088" cy="60961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970" extrusionOk="0">
                    <a:moveTo>
                      <a:pt x="95" y="1"/>
                    </a:moveTo>
                    <a:cubicBezTo>
                      <a:pt x="24" y="1"/>
                      <a:pt x="0" y="96"/>
                      <a:pt x="71" y="132"/>
                    </a:cubicBezTo>
                    <a:cubicBezTo>
                      <a:pt x="1060" y="572"/>
                      <a:pt x="2250" y="751"/>
                      <a:pt x="3310" y="965"/>
                    </a:cubicBezTo>
                    <a:cubicBezTo>
                      <a:pt x="3321" y="968"/>
                      <a:pt x="3331" y="969"/>
                      <a:pt x="3341" y="969"/>
                    </a:cubicBezTo>
                    <a:cubicBezTo>
                      <a:pt x="3461" y="969"/>
                      <a:pt x="3501" y="783"/>
                      <a:pt x="3370" y="739"/>
                    </a:cubicBezTo>
                    <a:cubicBezTo>
                      <a:pt x="2334" y="441"/>
                      <a:pt x="1191" y="48"/>
                      <a:pt x="95" y="1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353" name="مربع نص 352">
            <a:extLst>
              <a:ext uri="{FF2B5EF4-FFF2-40B4-BE49-F238E27FC236}">
                <a16:creationId xmlns:a16="http://schemas.microsoft.com/office/drawing/2014/main" id="{473C7BAF-7708-445B-BB9B-15F238747E1E}"/>
              </a:ext>
            </a:extLst>
          </p:cNvPr>
          <p:cNvSpPr txBox="1"/>
          <p:nvPr/>
        </p:nvSpPr>
        <p:spPr>
          <a:xfrm>
            <a:off x="3721462" y="363008"/>
            <a:ext cx="47490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</a:rPr>
              <a:t>أعراض الإصابة بكوفيد - 19</a:t>
            </a:r>
            <a:endParaRPr lang="ar-EG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74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8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60;p15">
            <a:extLst>
              <a:ext uri="{FF2B5EF4-FFF2-40B4-BE49-F238E27FC236}">
                <a16:creationId xmlns:a16="http://schemas.microsoft.com/office/drawing/2014/main" id="{D48E8BDF-D1D7-42BA-98E5-A13F3E441BFA}"/>
              </a:ext>
            </a:extLst>
          </p:cNvPr>
          <p:cNvGrpSpPr/>
          <p:nvPr/>
        </p:nvGrpSpPr>
        <p:grpSpPr>
          <a:xfrm>
            <a:off x="2899004" y="1474226"/>
            <a:ext cx="432054" cy="439194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48" name="Google Shape;61;p15">
              <a:extLst>
                <a:ext uri="{FF2B5EF4-FFF2-40B4-BE49-F238E27FC236}">
                  <a16:creationId xmlns:a16="http://schemas.microsoft.com/office/drawing/2014/main" id="{118DA8ED-4537-4F4D-A245-7859A8D14A45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2;p15">
              <a:extLst>
                <a:ext uri="{FF2B5EF4-FFF2-40B4-BE49-F238E27FC236}">
                  <a16:creationId xmlns:a16="http://schemas.microsoft.com/office/drawing/2014/main" id="{A2D4406C-DEDE-4CAF-A5DA-9B012892782A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3;p15">
              <a:extLst>
                <a:ext uri="{FF2B5EF4-FFF2-40B4-BE49-F238E27FC236}">
                  <a16:creationId xmlns:a16="http://schemas.microsoft.com/office/drawing/2014/main" id="{8560A882-5D82-419F-9A63-619291273CAB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4;p15">
              <a:extLst>
                <a:ext uri="{FF2B5EF4-FFF2-40B4-BE49-F238E27FC236}">
                  <a16:creationId xmlns:a16="http://schemas.microsoft.com/office/drawing/2014/main" id="{C1262AD8-930B-4622-89A3-B517E0432EF0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5;p15">
              <a:extLst>
                <a:ext uri="{FF2B5EF4-FFF2-40B4-BE49-F238E27FC236}">
                  <a16:creationId xmlns:a16="http://schemas.microsoft.com/office/drawing/2014/main" id="{D57D79D9-1512-4A7F-9E02-8552F2F7DA29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6;p15">
              <a:extLst>
                <a:ext uri="{FF2B5EF4-FFF2-40B4-BE49-F238E27FC236}">
                  <a16:creationId xmlns:a16="http://schemas.microsoft.com/office/drawing/2014/main" id="{17F2BCBC-340D-4E8A-8E5E-7F34262F6240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7;p15">
              <a:extLst>
                <a:ext uri="{FF2B5EF4-FFF2-40B4-BE49-F238E27FC236}">
                  <a16:creationId xmlns:a16="http://schemas.microsoft.com/office/drawing/2014/main" id="{13D3C49F-C847-4260-9B81-F390C4D959B7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8;p15">
              <a:extLst>
                <a:ext uri="{FF2B5EF4-FFF2-40B4-BE49-F238E27FC236}">
                  <a16:creationId xmlns:a16="http://schemas.microsoft.com/office/drawing/2014/main" id="{1E2EE313-35F8-4D47-B646-4C7224F95DF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9;p15">
              <a:extLst>
                <a:ext uri="{FF2B5EF4-FFF2-40B4-BE49-F238E27FC236}">
                  <a16:creationId xmlns:a16="http://schemas.microsoft.com/office/drawing/2014/main" id="{88EFF1B0-8506-4329-91D0-440D53B8339E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0;p15">
              <a:extLst>
                <a:ext uri="{FF2B5EF4-FFF2-40B4-BE49-F238E27FC236}">
                  <a16:creationId xmlns:a16="http://schemas.microsoft.com/office/drawing/2014/main" id="{E8A39D05-6101-4190-896A-F1EAF1FCEA0C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1;p15">
              <a:extLst>
                <a:ext uri="{FF2B5EF4-FFF2-40B4-BE49-F238E27FC236}">
                  <a16:creationId xmlns:a16="http://schemas.microsoft.com/office/drawing/2014/main" id="{B6AC3B19-2EF5-4124-895B-51103350AF77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2;p15">
              <a:extLst>
                <a:ext uri="{FF2B5EF4-FFF2-40B4-BE49-F238E27FC236}">
                  <a16:creationId xmlns:a16="http://schemas.microsoft.com/office/drawing/2014/main" id="{6191D762-C3CC-42AD-A896-12DCE417EA16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3;p15">
              <a:extLst>
                <a:ext uri="{FF2B5EF4-FFF2-40B4-BE49-F238E27FC236}">
                  <a16:creationId xmlns:a16="http://schemas.microsoft.com/office/drawing/2014/main" id="{7AE1F5EC-F5A8-4807-9AE3-2E09202152CF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0;p15">
            <a:extLst>
              <a:ext uri="{FF2B5EF4-FFF2-40B4-BE49-F238E27FC236}">
                <a16:creationId xmlns:a16="http://schemas.microsoft.com/office/drawing/2014/main" id="{807EA599-7821-45CD-BE9A-7C6E55538DE4}"/>
              </a:ext>
            </a:extLst>
          </p:cNvPr>
          <p:cNvGrpSpPr/>
          <p:nvPr/>
        </p:nvGrpSpPr>
        <p:grpSpPr>
          <a:xfrm>
            <a:off x="1134867" y="5979499"/>
            <a:ext cx="290432" cy="295231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22" name="Google Shape;61;p15">
              <a:extLst>
                <a:ext uri="{FF2B5EF4-FFF2-40B4-BE49-F238E27FC236}">
                  <a16:creationId xmlns:a16="http://schemas.microsoft.com/office/drawing/2014/main" id="{4E4F4C2B-2655-457D-973B-0ABACE862837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62;p15">
              <a:extLst>
                <a:ext uri="{FF2B5EF4-FFF2-40B4-BE49-F238E27FC236}">
                  <a16:creationId xmlns:a16="http://schemas.microsoft.com/office/drawing/2014/main" id="{3360715D-6275-43E8-9E46-780F3D1C91DE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3;p15">
              <a:extLst>
                <a:ext uri="{FF2B5EF4-FFF2-40B4-BE49-F238E27FC236}">
                  <a16:creationId xmlns:a16="http://schemas.microsoft.com/office/drawing/2014/main" id="{90F9BD82-A7C3-44D9-80BA-4F7892FAA3C5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4;p15">
              <a:extLst>
                <a:ext uri="{FF2B5EF4-FFF2-40B4-BE49-F238E27FC236}">
                  <a16:creationId xmlns:a16="http://schemas.microsoft.com/office/drawing/2014/main" id="{90E567E1-7F76-4CA1-BD92-7298EEBD81F4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5;p15">
              <a:extLst>
                <a:ext uri="{FF2B5EF4-FFF2-40B4-BE49-F238E27FC236}">
                  <a16:creationId xmlns:a16="http://schemas.microsoft.com/office/drawing/2014/main" id="{85DA5887-22A9-4E4F-AC2B-BF140101CAE4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6;p15">
              <a:extLst>
                <a:ext uri="{FF2B5EF4-FFF2-40B4-BE49-F238E27FC236}">
                  <a16:creationId xmlns:a16="http://schemas.microsoft.com/office/drawing/2014/main" id="{40F44C5D-AF1B-49D1-948B-5ED151465D88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7;p15">
              <a:extLst>
                <a:ext uri="{FF2B5EF4-FFF2-40B4-BE49-F238E27FC236}">
                  <a16:creationId xmlns:a16="http://schemas.microsoft.com/office/drawing/2014/main" id="{6DEC4B09-42C3-4264-9214-5E2110E5A0A2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8;p15">
              <a:extLst>
                <a:ext uri="{FF2B5EF4-FFF2-40B4-BE49-F238E27FC236}">
                  <a16:creationId xmlns:a16="http://schemas.microsoft.com/office/drawing/2014/main" id="{97895DF7-71DC-40E8-8925-30D9842B0410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9;p15">
              <a:extLst>
                <a:ext uri="{FF2B5EF4-FFF2-40B4-BE49-F238E27FC236}">
                  <a16:creationId xmlns:a16="http://schemas.microsoft.com/office/drawing/2014/main" id="{0C407A90-D3DC-4CAC-9527-070709B5B518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0;p15">
              <a:extLst>
                <a:ext uri="{FF2B5EF4-FFF2-40B4-BE49-F238E27FC236}">
                  <a16:creationId xmlns:a16="http://schemas.microsoft.com/office/drawing/2014/main" id="{E81D8920-40F1-4C08-A3F3-7A102D4CA31C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1;p15">
              <a:extLst>
                <a:ext uri="{FF2B5EF4-FFF2-40B4-BE49-F238E27FC236}">
                  <a16:creationId xmlns:a16="http://schemas.microsoft.com/office/drawing/2014/main" id="{5BFC9BC1-1BD5-4D78-8130-387E24BAC064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2;p15">
              <a:extLst>
                <a:ext uri="{FF2B5EF4-FFF2-40B4-BE49-F238E27FC236}">
                  <a16:creationId xmlns:a16="http://schemas.microsoft.com/office/drawing/2014/main" id="{1459971E-AC62-4E1F-9029-FFA7A5500DC6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3;p15">
              <a:extLst>
                <a:ext uri="{FF2B5EF4-FFF2-40B4-BE49-F238E27FC236}">
                  <a16:creationId xmlns:a16="http://schemas.microsoft.com/office/drawing/2014/main" id="{098646CA-78BE-47DC-AAE3-73ADBA731306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60;p15">
            <a:extLst>
              <a:ext uri="{FF2B5EF4-FFF2-40B4-BE49-F238E27FC236}">
                <a16:creationId xmlns:a16="http://schemas.microsoft.com/office/drawing/2014/main" id="{657905C1-6B70-44FF-BA4E-3AE8C5833811}"/>
              </a:ext>
            </a:extLst>
          </p:cNvPr>
          <p:cNvGrpSpPr/>
          <p:nvPr/>
        </p:nvGrpSpPr>
        <p:grpSpPr>
          <a:xfrm>
            <a:off x="5684877" y="6061262"/>
            <a:ext cx="283092" cy="28777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09" name="Google Shape;61;p15">
              <a:extLst>
                <a:ext uri="{FF2B5EF4-FFF2-40B4-BE49-F238E27FC236}">
                  <a16:creationId xmlns:a16="http://schemas.microsoft.com/office/drawing/2014/main" id="{523E298C-63CC-4C67-B6C4-99C4578975E9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62;p15">
              <a:extLst>
                <a:ext uri="{FF2B5EF4-FFF2-40B4-BE49-F238E27FC236}">
                  <a16:creationId xmlns:a16="http://schemas.microsoft.com/office/drawing/2014/main" id="{B809EE85-0B20-4A8B-B8D3-7616644097D7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3;p15">
              <a:extLst>
                <a:ext uri="{FF2B5EF4-FFF2-40B4-BE49-F238E27FC236}">
                  <a16:creationId xmlns:a16="http://schemas.microsoft.com/office/drawing/2014/main" id="{0DAA765D-0EA6-4CF8-9254-199C2A028B25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4;p15">
              <a:extLst>
                <a:ext uri="{FF2B5EF4-FFF2-40B4-BE49-F238E27FC236}">
                  <a16:creationId xmlns:a16="http://schemas.microsoft.com/office/drawing/2014/main" id="{8BF6E51E-2CD9-453D-89C5-BB9E4652ECAA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5;p15">
              <a:extLst>
                <a:ext uri="{FF2B5EF4-FFF2-40B4-BE49-F238E27FC236}">
                  <a16:creationId xmlns:a16="http://schemas.microsoft.com/office/drawing/2014/main" id="{08D0532F-6E28-4963-881A-03477E8810E4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6;p15">
              <a:extLst>
                <a:ext uri="{FF2B5EF4-FFF2-40B4-BE49-F238E27FC236}">
                  <a16:creationId xmlns:a16="http://schemas.microsoft.com/office/drawing/2014/main" id="{3B847240-49A5-485A-93E6-9C554873631F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7;p15">
              <a:extLst>
                <a:ext uri="{FF2B5EF4-FFF2-40B4-BE49-F238E27FC236}">
                  <a16:creationId xmlns:a16="http://schemas.microsoft.com/office/drawing/2014/main" id="{494F5370-AFDF-4A29-ABC5-EF2F115AC542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8;p15">
              <a:extLst>
                <a:ext uri="{FF2B5EF4-FFF2-40B4-BE49-F238E27FC236}">
                  <a16:creationId xmlns:a16="http://schemas.microsoft.com/office/drawing/2014/main" id="{1B5CFA68-8EE3-4D81-B2B4-2C580357DA2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9;p15">
              <a:extLst>
                <a:ext uri="{FF2B5EF4-FFF2-40B4-BE49-F238E27FC236}">
                  <a16:creationId xmlns:a16="http://schemas.microsoft.com/office/drawing/2014/main" id="{F666C10D-1805-4146-8A9E-98035AA0A58A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0;p15">
              <a:extLst>
                <a:ext uri="{FF2B5EF4-FFF2-40B4-BE49-F238E27FC236}">
                  <a16:creationId xmlns:a16="http://schemas.microsoft.com/office/drawing/2014/main" id="{AFBD7DBE-4794-4C38-8F52-7824B3F00470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1;p15">
              <a:extLst>
                <a:ext uri="{FF2B5EF4-FFF2-40B4-BE49-F238E27FC236}">
                  <a16:creationId xmlns:a16="http://schemas.microsoft.com/office/drawing/2014/main" id="{24031800-0C42-44B6-8E16-2572BF2E7962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2;p15">
              <a:extLst>
                <a:ext uri="{FF2B5EF4-FFF2-40B4-BE49-F238E27FC236}">
                  <a16:creationId xmlns:a16="http://schemas.microsoft.com/office/drawing/2014/main" id="{8FB24E4D-3994-4BFE-B32E-844699617E4A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3;p15">
              <a:extLst>
                <a:ext uri="{FF2B5EF4-FFF2-40B4-BE49-F238E27FC236}">
                  <a16:creationId xmlns:a16="http://schemas.microsoft.com/office/drawing/2014/main" id="{252E8340-C3E7-4308-9B24-FD8597F64F2A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60;p15">
            <a:extLst>
              <a:ext uri="{FF2B5EF4-FFF2-40B4-BE49-F238E27FC236}">
                <a16:creationId xmlns:a16="http://schemas.microsoft.com/office/drawing/2014/main" id="{B6C4AF5F-ED92-43B1-861C-12A25B64991D}"/>
              </a:ext>
            </a:extLst>
          </p:cNvPr>
          <p:cNvGrpSpPr/>
          <p:nvPr/>
        </p:nvGrpSpPr>
        <p:grpSpPr>
          <a:xfrm>
            <a:off x="1309088" y="508968"/>
            <a:ext cx="733364" cy="74548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96" name="Google Shape;61;p15">
              <a:extLst>
                <a:ext uri="{FF2B5EF4-FFF2-40B4-BE49-F238E27FC236}">
                  <a16:creationId xmlns:a16="http://schemas.microsoft.com/office/drawing/2014/main" id="{D2AA68FC-D446-4D65-A0E1-9EB1C603216A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62;p15">
              <a:extLst>
                <a:ext uri="{FF2B5EF4-FFF2-40B4-BE49-F238E27FC236}">
                  <a16:creationId xmlns:a16="http://schemas.microsoft.com/office/drawing/2014/main" id="{B532CFD1-E591-4317-94E2-7108EAD3C766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3;p15">
              <a:extLst>
                <a:ext uri="{FF2B5EF4-FFF2-40B4-BE49-F238E27FC236}">
                  <a16:creationId xmlns:a16="http://schemas.microsoft.com/office/drawing/2014/main" id="{71E7BBC2-18C1-4B82-945A-0E3E3AAC5BF0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4;p15">
              <a:extLst>
                <a:ext uri="{FF2B5EF4-FFF2-40B4-BE49-F238E27FC236}">
                  <a16:creationId xmlns:a16="http://schemas.microsoft.com/office/drawing/2014/main" id="{360EA712-5046-4D18-BBEC-E12969C8FDC9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5;p15">
              <a:extLst>
                <a:ext uri="{FF2B5EF4-FFF2-40B4-BE49-F238E27FC236}">
                  <a16:creationId xmlns:a16="http://schemas.microsoft.com/office/drawing/2014/main" id="{DB0F5C03-AADB-4141-99AB-C5B9619BFADE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6;p15">
              <a:extLst>
                <a:ext uri="{FF2B5EF4-FFF2-40B4-BE49-F238E27FC236}">
                  <a16:creationId xmlns:a16="http://schemas.microsoft.com/office/drawing/2014/main" id="{8AFA83EC-F4F6-42E6-8F17-5D748C4EAF78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7;p15">
              <a:extLst>
                <a:ext uri="{FF2B5EF4-FFF2-40B4-BE49-F238E27FC236}">
                  <a16:creationId xmlns:a16="http://schemas.microsoft.com/office/drawing/2014/main" id="{EC57E2DF-02C9-4DDE-BD96-509BC1F7B129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8;p15">
              <a:extLst>
                <a:ext uri="{FF2B5EF4-FFF2-40B4-BE49-F238E27FC236}">
                  <a16:creationId xmlns:a16="http://schemas.microsoft.com/office/drawing/2014/main" id="{2CBF3A3C-3DBF-46ED-9BB5-296BED7CD53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9;p15">
              <a:extLst>
                <a:ext uri="{FF2B5EF4-FFF2-40B4-BE49-F238E27FC236}">
                  <a16:creationId xmlns:a16="http://schemas.microsoft.com/office/drawing/2014/main" id="{EFA01784-0ADC-49C8-8FCF-5AF298F01322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0;p15">
              <a:extLst>
                <a:ext uri="{FF2B5EF4-FFF2-40B4-BE49-F238E27FC236}">
                  <a16:creationId xmlns:a16="http://schemas.microsoft.com/office/drawing/2014/main" id="{CC86F782-32C2-481A-B1D6-E314C2CB351A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1;p15">
              <a:extLst>
                <a:ext uri="{FF2B5EF4-FFF2-40B4-BE49-F238E27FC236}">
                  <a16:creationId xmlns:a16="http://schemas.microsoft.com/office/drawing/2014/main" id="{D3E525A4-B4A7-4562-A24A-F3B165A76795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2;p15">
              <a:extLst>
                <a:ext uri="{FF2B5EF4-FFF2-40B4-BE49-F238E27FC236}">
                  <a16:creationId xmlns:a16="http://schemas.microsoft.com/office/drawing/2014/main" id="{3CB3123C-C177-466B-8320-0884651F8224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3;p15">
              <a:extLst>
                <a:ext uri="{FF2B5EF4-FFF2-40B4-BE49-F238E27FC236}">
                  <a16:creationId xmlns:a16="http://schemas.microsoft.com/office/drawing/2014/main" id="{FF2A7670-D64A-4192-A626-A7613775383C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60;p15">
            <a:extLst>
              <a:ext uri="{FF2B5EF4-FFF2-40B4-BE49-F238E27FC236}">
                <a16:creationId xmlns:a16="http://schemas.microsoft.com/office/drawing/2014/main" id="{CBAF3596-75D9-405B-8F2F-520A0EDAC6F4}"/>
              </a:ext>
            </a:extLst>
          </p:cNvPr>
          <p:cNvGrpSpPr/>
          <p:nvPr/>
        </p:nvGrpSpPr>
        <p:grpSpPr>
          <a:xfrm>
            <a:off x="7283541" y="4823756"/>
            <a:ext cx="298493" cy="303426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83" name="Google Shape;61;p15">
              <a:extLst>
                <a:ext uri="{FF2B5EF4-FFF2-40B4-BE49-F238E27FC236}">
                  <a16:creationId xmlns:a16="http://schemas.microsoft.com/office/drawing/2014/main" id="{6F2EC506-0C02-4875-83D6-98DB41708E00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62;p15">
              <a:extLst>
                <a:ext uri="{FF2B5EF4-FFF2-40B4-BE49-F238E27FC236}">
                  <a16:creationId xmlns:a16="http://schemas.microsoft.com/office/drawing/2014/main" id="{D089932F-46C1-4C8B-A8E0-D65C57489166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3;p15">
              <a:extLst>
                <a:ext uri="{FF2B5EF4-FFF2-40B4-BE49-F238E27FC236}">
                  <a16:creationId xmlns:a16="http://schemas.microsoft.com/office/drawing/2014/main" id="{38F1B1F5-8BE9-4819-AE7B-B00E144DDF0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4;p15">
              <a:extLst>
                <a:ext uri="{FF2B5EF4-FFF2-40B4-BE49-F238E27FC236}">
                  <a16:creationId xmlns:a16="http://schemas.microsoft.com/office/drawing/2014/main" id="{8C232187-0129-449F-8DE7-E091E825D266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5;p15">
              <a:extLst>
                <a:ext uri="{FF2B5EF4-FFF2-40B4-BE49-F238E27FC236}">
                  <a16:creationId xmlns:a16="http://schemas.microsoft.com/office/drawing/2014/main" id="{92F87700-94E1-4AF6-BBBE-98028CBD6131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6;p15">
              <a:extLst>
                <a:ext uri="{FF2B5EF4-FFF2-40B4-BE49-F238E27FC236}">
                  <a16:creationId xmlns:a16="http://schemas.microsoft.com/office/drawing/2014/main" id="{A75D672E-973A-409A-8356-D906DF1865DD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7;p15">
              <a:extLst>
                <a:ext uri="{FF2B5EF4-FFF2-40B4-BE49-F238E27FC236}">
                  <a16:creationId xmlns:a16="http://schemas.microsoft.com/office/drawing/2014/main" id="{2D6DCDC4-CAC9-4426-95BF-D55B9F8CEE60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8;p15">
              <a:extLst>
                <a:ext uri="{FF2B5EF4-FFF2-40B4-BE49-F238E27FC236}">
                  <a16:creationId xmlns:a16="http://schemas.microsoft.com/office/drawing/2014/main" id="{709806BF-7597-4D82-B565-486B02C3C66B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9;p15">
              <a:extLst>
                <a:ext uri="{FF2B5EF4-FFF2-40B4-BE49-F238E27FC236}">
                  <a16:creationId xmlns:a16="http://schemas.microsoft.com/office/drawing/2014/main" id="{B658F9AB-A424-43CD-AD2B-92EE8CBA7686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0;p15">
              <a:extLst>
                <a:ext uri="{FF2B5EF4-FFF2-40B4-BE49-F238E27FC236}">
                  <a16:creationId xmlns:a16="http://schemas.microsoft.com/office/drawing/2014/main" id="{BD9FA6DD-DC58-4DC1-94C2-71E5F37095A7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1;p15">
              <a:extLst>
                <a:ext uri="{FF2B5EF4-FFF2-40B4-BE49-F238E27FC236}">
                  <a16:creationId xmlns:a16="http://schemas.microsoft.com/office/drawing/2014/main" id="{FD477AB8-C108-47F5-8A84-7F5032E7961F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2;p15">
              <a:extLst>
                <a:ext uri="{FF2B5EF4-FFF2-40B4-BE49-F238E27FC236}">
                  <a16:creationId xmlns:a16="http://schemas.microsoft.com/office/drawing/2014/main" id="{FE74D88B-EBDC-44D2-9D70-2E7774D9AF12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3;p15">
              <a:extLst>
                <a:ext uri="{FF2B5EF4-FFF2-40B4-BE49-F238E27FC236}">
                  <a16:creationId xmlns:a16="http://schemas.microsoft.com/office/drawing/2014/main" id="{929528C7-4A62-4B05-B010-735C956BA824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60;p15">
            <a:extLst>
              <a:ext uri="{FF2B5EF4-FFF2-40B4-BE49-F238E27FC236}">
                <a16:creationId xmlns:a16="http://schemas.microsoft.com/office/drawing/2014/main" id="{EA2A6EDF-ACF8-43FE-BFF3-E1CA616D34BA}"/>
              </a:ext>
            </a:extLst>
          </p:cNvPr>
          <p:cNvGrpSpPr/>
          <p:nvPr/>
        </p:nvGrpSpPr>
        <p:grpSpPr>
          <a:xfrm>
            <a:off x="10311097" y="5162109"/>
            <a:ext cx="733364" cy="74548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57" name="Google Shape;61;p15">
              <a:extLst>
                <a:ext uri="{FF2B5EF4-FFF2-40B4-BE49-F238E27FC236}">
                  <a16:creationId xmlns:a16="http://schemas.microsoft.com/office/drawing/2014/main" id="{50ACD80C-8A04-48F9-A98A-DFAF7A423527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62;p15">
              <a:extLst>
                <a:ext uri="{FF2B5EF4-FFF2-40B4-BE49-F238E27FC236}">
                  <a16:creationId xmlns:a16="http://schemas.microsoft.com/office/drawing/2014/main" id="{EFED5F34-941E-4C30-990B-A2BD4D362FB5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3;p15">
              <a:extLst>
                <a:ext uri="{FF2B5EF4-FFF2-40B4-BE49-F238E27FC236}">
                  <a16:creationId xmlns:a16="http://schemas.microsoft.com/office/drawing/2014/main" id="{466F530F-022C-46B3-B270-19EE93BF94A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4;p15">
              <a:extLst>
                <a:ext uri="{FF2B5EF4-FFF2-40B4-BE49-F238E27FC236}">
                  <a16:creationId xmlns:a16="http://schemas.microsoft.com/office/drawing/2014/main" id="{F3601B36-054E-491D-A611-6BFF1FF619F8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5;p15">
              <a:extLst>
                <a:ext uri="{FF2B5EF4-FFF2-40B4-BE49-F238E27FC236}">
                  <a16:creationId xmlns:a16="http://schemas.microsoft.com/office/drawing/2014/main" id="{CC82D59B-4934-4132-8B3A-151389AB68EF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6;p15">
              <a:extLst>
                <a:ext uri="{FF2B5EF4-FFF2-40B4-BE49-F238E27FC236}">
                  <a16:creationId xmlns:a16="http://schemas.microsoft.com/office/drawing/2014/main" id="{0D821694-E91C-4841-B1FA-337EA80AFE7A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;p15">
              <a:extLst>
                <a:ext uri="{FF2B5EF4-FFF2-40B4-BE49-F238E27FC236}">
                  <a16:creationId xmlns:a16="http://schemas.microsoft.com/office/drawing/2014/main" id="{17733F77-4371-422E-A690-BCF0EC344637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8;p15">
              <a:extLst>
                <a:ext uri="{FF2B5EF4-FFF2-40B4-BE49-F238E27FC236}">
                  <a16:creationId xmlns:a16="http://schemas.microsoft.com/office/drawing/2014/main" id="{6F9DEB28-5B8B-4C38-9F28-9FE40BF955E5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9;p15">
              <a:extLst>
                <a:ext uri="{FF2B5EF4-FFF2-40B4-BE49-F238E27FC236}">
                  <a16:creationId xmlns:a16="http://schemas.microsoft.com/office/drawing/2014/main" id="{99ECF1F5-3DE9-4A57-A275-DAD1AAFE6317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0;p15">
              <a:extLst>
                <a:ext uri="{FF2B5EF4-FFF2-40B4-BE49-F238E27FC236}">
                  <a16:creationId xmlns:a16="http://schemas.microsoft.com/office/drawing/2014/main" id="{770392F5-0DEE-47BE-8A03-7DED1366CF3B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1;p15">
              <a:extLst>
                <a:ext uri="{FF2B5EF4-FFF2-40B4-BE49-F238E27FC236}">
                  <a16:creationId xmlns:a16="http://schemas.microsoft.com/office/drawing/2014/main" id="{3574B1A9-920E-4794-BC67-DACED60CE86B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2;p15">
              <a:extLst>
                <a:ext uri="{FF2B5EF4-FFF2-40B4-BE49-F238E27FC236}">
                  <a16:creationId xmlns:a16="http://schemas.microsoft.com/office/drawing/2014/main" id="{DA1E6843-1C0C-4FEC-9F71-A1B792848ABF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3;p15">
              <a:extLst>
                <a:ext uri="{FF2B5EF4-FFF2-40B4-BE49-F238E27FC236}">
                  <a16:creationId xmlns:a16="http://schemas.microsoft.com/office/drawing/2014/main" id="{CC6CEFFD-ED40-4CF7-B577-AE2DE91A733B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60;p15">
            <a:extLst>
              <a:ext uri="{FF2B5EF4-FFF2-40B4-BE49-F238E27FC236}">
                <a16:creationId xmlns:a16="http://schemas.microsoft.com/office/drawing/2014/main" id="{4FED2422-B74B-4452-A5B1-20F67DD4302D}"/>
              </a:ext>
            </a:extLst>
          </p:cNvPr>
          <p:cNvGrpSpPr/>
          <p:nvPr/>
        </p:nvGrpSpPr>
        <p:grpSpPr>
          <a:xfrm>
            <a:off x="10803018" y="997269"/>
            <a:ext cx="254114" cy="25831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44" name="Google Shape;61;p15">
              <a:extLst>
                <a:ext uri="{FF2B5EF4-FFF2-40B4-BE49-F238E27FC236}">
                  <a16:creationId xmlns:a16="http://schemas.microsoft.com/office/drawing/2014/main" id="{0CD9A15D-9C2A-42D5-A1DE-1A51D6392074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62;p15">
              <a:extLst>
                <a:ext uri="{FF2B5EF4-FFF2-40B4-BE49-F238E27FC236}">
                  <a16:creationId xmlns:a16="http://schemas.microsoft.com/office/drawing/2014/main" id="{68B4B32C-05F0-421D-9040-74CA780FE460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3;p15">
              <a:extLst>
                <a:ext uri="{FF2B5EF4-FFF2-40B4-BE49-F238E27FC236}">
                  <a16:creationId xmlns:a16="http://schemas.microsoft.com/office/drawing/2014/main" id="{C087A697-E87A-41BA-B1BE-90E9E582AAE4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4;p15">
              <a:extLst>
                <a:ext uri="{FF2B5EF4-FFF2-40B4-BE49-F238E27FC236}">
                  <a16:creationId xmlns:a16="http://schemas.microsoft.com/office/drawing/2014/main" id="{210E7B4C-BEBF-4975-989E-46DF632019E3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5;p15">
              <a:extLst>
                <a:ext uri="{FF2B5EF4-FFF2-40B4-BE49-F238E27FC236}">
                  <a16:creationId xmlns:a16="http://schemas.microsoft.com/office/drawing/2014/main" id="{96E2D9D5-2EDD-42D9-BE2F-E367CBDAA0FE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;p15">
              <a:extLst>
                <a:ext uri="{FF2B5EF4-FFF2-40B4-BE49-F238E27FC236}">
                  <a16:creationId xmlns:a16="http://schemas.microsoft.com/office/drawing/2014/main" id="{E4FB9A7D-F9C0-4D3F-9B82-30C56D7C3472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7;p15">
              <a:extLst>
                <a:ext uri="{FF2B5EF4-FFF2-40B4-BE49-F238E27FC236}">
                  <a16:creationId xmlns:a16="http://schemas.microsoft.com/office/drawing/2014/main" id="{BF8170B1-C406-45EF-B61A-7733CE9E9F44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8;p15">
              <a:extLst>
                <a:ext uri="{FF2B5EF4-FFF2-40B4-BE49-F238E27FC236}">
                  <a16:creationId xmlns:a16="http://schemas.microsoft.com/office/drawing/2014/main" id="{E274791E-A3DE-4962-9D08-EE24895E5390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9;p15">
              <a:extLst>
                <a:ext uri="{FF2B5EF4-FFF2-40B4-BE49-F238E27FC236}">
                  <a16:creationId xmlns:a16="http://schemas.microsoft.com/office/drawing/2014/main" id="{361B0B33-5696-4165-91E2-28A357725DFA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0;p15">
              <a:extLst>
                <a:ext uri="{FF2B5EF4-FFF2-40B4-BE49-F238E27FC236}">
                  <a16:creationId xmlns:a16="http://schemas.microsoft.com/office/drawing/2014/main" id="{42B592B6-C774-442E-94BB-59D7E7315441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1;p15">
              <a:extLst>
                <a:ext uri="{FF2B5EF4-FFF2-40B4-BE49-F238E27FC236}">
                  <a16:creationId xmlns:a16="http://schemas.microsoft.com/office/drawing/2014/main" id="{CB82DA3F-8AFB-479B-B521-743CE49DF10C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2;p15">
              <a:extLst>
                <a:ext uri="{FF2B5EF4-FFF2-40B4-BE49-F238E27FC236}">
                  <a16:creationId xmlns:a16="http://schemas.microsoft.com/office/drawing/2014/main" id="{F7032181-0B80-4652-8BA8-FA81D03BB6AB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3;p15">
              <a:extLst>
                <a:ext uri="{FF2B5EF4-FFF2-40B4-BE49-F238E27FC236}">
                  <a16:creationId xmlns:a16="http://schemas.microsoft.com/office/drawing/2014/main" id="{4BBE28D9-85DF-48EF-9169-6C845A4DD146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مربع نص 227">
            <a:extLst>
              <a:ext uri="{FF2B5EF4-FFF2-40B4-BE49-F238E27FC236}">
                <a16:creationId xmlns:a16="http://schemas.microsoft.com/office/drawing/2014/main" id="{C23A7D3A-7650-4B5B-AB62-30CCD9B94E6B}"/>
              </a:ext>
            </a:extLst>
          </p:cNvPr>
          <p:cNvSpPr txBox="1"/>
          <p:nvPr/>
        </p:nvSpPr>
        <p:spPr>
          <a:xfrm>
            <a:off x="713801" y="2997174"/>
            <a:ext cx="4521779" cy="175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400" b="1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  <a:r>
              <a:rPr lang="ar-SA" sz="1400" b="1" dirty="0">
                <a:solidFill>
                  <a:schemeClr val="bg1"/>
                </a:solidFill>
              </a:rPr>
              <a:t> </a:t>
            </a:r>
            <a:r>
              <a:rPr lang="ar-EG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هذا النص هو مثال لنص يمكن أن يستبدل في نفس المساحة</a:t>
            </a:r>
            <a:r>
              <a:rPr lang="ar-SA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 </a:t>
            </a:r>
            <a:r>
              <a:rPr lang="ar-EG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هذا النص هو مثال لنص يمكن أن يستبدل في نفس المساحة</a:t>
            </a:r>
            <a:r>
              <a:rPr lang="ar-SA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 </a:t>
            </a:r>
            <a:r>
              <a:rPr lang="ar-EG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هذا النص هو مثال لنص يمكن أن يستبدل في نفس المساحة</a:t>
            </a:r>
            <a:r>
              <a:rPr lang="ar-SA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 </a:t>
            </a:r>
            <a:r>
              <a:rPr lang="ar-EG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هذا النص هو مثال لنص يمكن أن يستبدل في نفس المساحة</a:t>
            </a:r>
            <a:endParaRPr lang="ar-SA" sz="1400" b="1" dirty="0">
              <a:solidFill>
                <a:schemeClr val="bg1"/>
              </a:solidFill>
            </a:endParaRPr>
          </a:p>
        </p:txBody>
      </p:sp>
      <p:sp>
        <p:nvSpPr>
          <p:cNvPr id="362" name="مربع نص 361">
            <a:extLst>
              <a:ext uri="{FF2B5EF4-FFF2-40B4-BE49-F238E27FC236}">
                <a16:creationId xmlns:a16="http://schemas.microsoft.com/office/drawing/2014/main" id="{E982EFAA-7508-4B1B-99C1-CB685D192F2C}"/>
              </a:ext>
            </a:extLst>
          </p:cNvPr>
          <p:cNvSpPr txBox="1"/>
          <p:nvPr/>
        </p:nvSpPr>
        <p:spPr>
          <a:xfrm>
            <a:off x="412681" y="2365912"/>
            <a:ext cx="47490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</a:rPr>
              <a:t>العنوان</a:t>
            </a:r>
            <a:endParaRPr lang="ar-EG" sz="3200" dirty="0">
              <a:solidFill>
                <a:schemeClr val="bg1"/>
              </a:solidFill>
            </a:endParaRPr>
          </a:p>
        </p:txBody>
      </p:sp>
      <p:grpSp>
        <p:nvGrpSpPr>
          <p:cNvPr id="142" name="مجموعة 141">
            <a:extLst>
              <a:ext uri="{FF2B5EF4-FFF2-40B4-BE49-F238E27FC236}">
                <a16:creationId xmlns:a16="http://schemas.microsoft.com/office/drawing/2014/main" id="{4A8FB323-9399-4636-AFCF-BF1488A65A7C}"/>
              </a:ext>
            </a:extLst>
          </p:cNvPr>
          <p:cNvGrpSpPr/>
          <p:nvPr/>
        </p:nvGrpSpPr>
        <p:grpSpPr>
          <a:xfrm>
            <a:off x="6313960" y="929138"/>
            <a:ext cx="4300672" cy="5373172"/>
            <a:chOff x="7968014" y="289643"/>
            <a:chExt cx="1519061" cy="1897884"/>
          </a:xfrm>
        </p:grpSpPr>
        <p:sp>
          <p:nvSpPr>
            <p:cNvPr id="143" name="Google Shape;508;p19">
              <a:extLst>
                <a:ext uri="{FF2B5EF4-FFF2-40B4-BE49-F238E27FC236}">
                  <a16:creationId xmlns:a16="http://schemas.microsoft.com/office/drawing/2014/main" id="{DBE4C0CD-F80B-4EAA-9677-221861F5A13E}"/>
                </a:ext>
              </a:extLst>
            </p:cNvPr>
            <p:cNvSpPr/>
            <p:nvPr/>
          </p:nvSpPr>
          <p:spPr>
            <a:xfrm>
              <a:off x="7968014" y="289643"/>
              <a:ext cx="1519061" cy="1882690"/>
            </a:xfrm>
            <a:custGeom>
              <a:avLst/>
              <a:gdLst/>
              <a:ahLst/>
              <a:cxnLst/>
              <a:rect l="l" t="t" r="r" b="b"/>
              <a:pathLst>
                <a:path w="24171" h="29957" extrusionOk="0">
                  <a:moveTo>
                    <a:pt x="12085" y="0"/>
                  </a:moveTo>
                  <a:cubicBezTo>
                    <a:pt x="5418" y="0"/>
                    <a:pt x="0" y="6704"/>
                    <a:pt x="0" y="14978"/>
                  </a:cubicBezTo>
                  <a:cubicBezTo>
                    <a:pt x="0" y="23253"/>
                    <a:pt x="5418" y="29956"/>
                    <a:pt x="12085" y="29956"/>
                  </a:cubicBezTo>
                  <a:cubicBezTo>
                    <a:pt x="18765" y="29956"/>
                    <a:pt x="24170" y="23253"/>
                    <a:pt x="24170" y="14978"/>
                  </a:cubicBezTo>
                  <a:cubicBezTo>
                    <a:pt x="24170" y="6704"/>
                    <a:pt x="18765" y="0"/>
                    <a:pt x="12085" y="0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4" name="مجموعة 143">
              <a:extLst>
                <a:ext uri="{FF2B5EF4-FFF2-40B4-BE49-F238E27FC236}">
                  <a16:creationId xmlns:a16="http://schemas.microsoft.com/office/drawing/2014/main" id="{255DE6BD-8BEB-4CBA-A46C-4FE14B1EA0D8}"/>
                </a:ext>
              </a:extLst>
            </p:cNvPr>
            <p:cNvGrpSpPr/>
            <p:nvPr/>
          </p:nvGrpSpPr>
          <p:grpSpPr>
            <a:xfrm>
              <a:off x="8052201" y="417647"/>
              <a:ext cx="1348694" cy="1769880"/>
              <a:chOff x="18313415" y="-1505079"/>
              <a:chExt cx="4279521" cy="5615979"/>
            </a:xfrm>
          </p:grpSpPr>
          <p:grpSp>
            <p:nvGrpSpPr>
              <p:cNvPr id="204" name="مجموعة 203">
                <a:extLst>
                  <a:ext uri="{FF2B5EF4-FFF2-40B4-BE49-F238E27FC236}">
                    <a16:creationId xmlns:a16="http://schemas.microsoft.com/office/drawing/2014/main" id="{5C4EC765-926C-499E-AF50-8B60A5F39FBD}"/>
                  </a:ext>
                </a:extLst>
              </p:cNvPr>
              <p:cNvGrpSpPr/>
              <p:nvPr/>
            </p:nvGrpSpPr>
            <p:grpSpPr>
              <a:xfrm>
                <a:off x="18313415" y="-1505079"/>
                <a:ext cx="4279521" cy="5615979"/>
                <a:chOff x="18313415" y="-1505079"/>
                <a:chExt cx="4279521" cy="5615979"/>
              </a:xfrm>
            </p:grpSpPr>
            <p:sp>
              <p:nvSpPr>
                <p:cNvPr id="206" name="شكل حر: شكل 205">
                  <a:extLst>
                    <a:ext uri="{FF2B5EF4-FFF2-40B4-BE49-F238E27FC236}">
                      <a16:creationId xmlns:a16="http://schemas.microsoft.com/office/drawing/2014/main" id="{71A7A88F-D76F-4B40-8401-37E785ED623E}"/>
                    </a:ext>
                  </a:extLst>
                </p:cNvPr>
                <p:cNvSpPr/>
                <p:nvPr/>
              </p:nvSpPr>
              <p:spPr>
                <a:xfrm>
                  <a:off x="18560879" y="-595342"/>
                  <a:ext cx="3784595" cy="3630465"/>
                </a:xfrm>
                <a:custGeom>
                  <a:avLst/>
                  <a:gdLst>
                    <a:gd name="connsiteX0" fmla="*/ 1356929 w 1712632"/>
                    <a:gd name="connsiteY0" fmla="*/ 52506 h 1642884"/>
                    <a:gd name="connsiteX1" fmla="*/ 1565209 w 1712632"/>
                    <a:gd name="connsiteY1" fmla="*/ 357306 h 1642884"/>
                    <a:gd name="connsiteX2" fmla="*/ 1514409 w 1712632"/>
                    <a:gd name="connsiteY2" fmla="*/ 847526 h 1642884"/>
                    <a:gd name="connsiteX3" fmla="*/ 1514409 w 1712632"/>
                    <a:gd name="connsiteY3" fmla="*/ 1025326 h 1642884"/>
                    <a:gd name="connsiteX4" fmla="*/ 1646489 w 1712632"/>
                    <a:gd name="connsiteY4" fmla="*/ 1360606 h 1642884"/>
                    <a:gd name="connsiteX5" fmla="*/ 1608389 w 1712632"/>
                    <a:gd name="connsiteY5" fmla="*/ 1614606 h 1642884"/>
                    <a:gd name="connsiteX6" fmla="*/ 447609 w 1712632"/>
                    <a:gd name="connsiteY6" fmla="*/ 1632386 h 1642884"/>
                    <a:gd name="connsiteX7" fmla="*/ 31049 w 1712632"/>
                    <a:gd name="connsiteY7" fmla="*/ 1576506 h 1642884"/>
                    <a:gd name="connsiteX8" fmla="*/ 38669 w 1712632"/>
                    <a:gd name="connsiteY8" fmla="*/ 1200586 h 1642884"/>
                    <a:gd name="connsiteX9" fmla="*/ 104709 w 1712632"/>
                    <a:gd name="connsiteY9" fmla="*/ 944046 h 1642884"/>
                    <a:gd name="connsiteX10" fmla="*/ 61529 w 1712632"/>
                    <a:gd name="connsiteY10" fmla="*/ 677346 h 1642884"/>
                    <a:gd name="connsiteX11" fmla="*/ 104709 w 1712632"/>
                    <a:gd name="connsiteY11" fmla="*/ 385246 h 1642884"/>
                    <a:gd name="connsiteX12" fmla="*/ 292669 w 1712632"/>
                    <a:gd name="connsiteY12" fmla="*/ 85526 h 1642884"/>
                    <a:gd name="connsiteX13" fmla="*/ 422209 w 1712632"/>
                    <a:gd name="connsiteY13" fmla="*/ 4246 h 1642884"/>
                    <a:gd name="connsiteX14" fmla="*/ 1356929 w 1712632"/>
                    <a:gd name="connsiteY14" fmla="*/ 52506 h 164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12632" h="1642884">
                      <a:moveTo>
                        <a:pt x="1356929" y="52506"/>
                      </a:moveTo>
                      <a:cubicBezTo>
                        <a:pt x="1547429" y="111349"/>
                        <a:pt x="1538962" y="224803"/>
                        <a:pt x="1565209" y="357306"/>
                      </a:cubicBezTo>
                      <a:cubicBezTo>
                        <a:pt x="1591456" y="489809"/>
                        <a:pt x="1522876" y="736189"/>
                        <a:pt x="1514409" y="847526"/>
                      </a:cubicBezTo>
                      <a:cubicBezTo>
                        <a:pt x="1505942" y="958863"/>
                        <a:pt x="1492396" y="939813"/>
                        <a:pt x="1514409" y="1025326"/>
                      </a:cubicBezTo>
                      <a:cubicBezTo>
                        <a:pt x="1536422" y="1110839"/>
                        <a:pt x="1630826" y="1262393"/>
                        <a:pt x="1646489" y="1360606"/>
                      </a:cubicBezTo>
                      <a:cubicBezTo>
                        <a:pt x="1662152" y="1458819"/>
                        <a:pt x="1808202" y="1569309"/>
                        <a:pt x="1608389" y="1614606"/>
                      </a:cubicBezTo>
                      <a:cubicBezTo>
                        <a:pt x="1408576" y="1659903"/>
                        <a:pt x="710499" y="1638736"/>
                        <a:pt x="447609" y="1632386"/>
                      </a:cubicBezTo>
                      <a:cubicBezTo>
                        <a:pt x="184719" y="1626036"/>
                        <a:pt x="99206" y="1648473"/>
                        <a:pt x="31049" y="1576506"/>
                      </a:cubicBezTo>
                      <a:cubicBezTo>
                        <a:pt x="-37108" y="1504539"/>
                        <a:pt x="26392" y="1305996"/>
                        <a:pt x="38669" y="1200586"/>
                      </a:cubicBezTo>
                      <a:cubicBezTo>
                        <a:pt x="50946" y="1095176"/>
                        <a:pt x="100899" y="1031253"/>
                        <a:pt x="104709" y="944046"/>
                      </a:cubicBezTo>
                      <a:cubicBezTo>
                        <a:pt x="108519" y="856839"/>
                        <a:pt x="61529" y="770479"/>
                        <a:pt x="61529" y="677346"/>
                      </a:cubicBezTo>
                      <a:cubicBezTo>
                        <a:pt x="61529" y="584213"/>
                        <a:pt x="66186" y="483883"/>
                        <a:pt x="104709" y="385246"/>
                      </a:cubicBezTo>
                      <a:cubicBezTo>
                        <a:pt x="143232" y="286609"/>
                        <a:pt x="239752" y="149026"/>
                        <a:pt x="292669" y="85526"/>
                      </a:cubicBezTo>
                      <a:cubicBezTo>
                        <a:pt x="345586" y="22026"/>
                        <a:pt x="245256" y="12289"/>
                        <a:pt x="422209" y="4246"/>
                      </a:cubicBezTo>
                      <a:cubicBezTo>
                        <a:pt x="599162" y="-3797"/>
                        <a:pt x="1166429" y="-6337"/>
                        <a:pt x="1356929" y="5250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207" name="شكل حر: شكل 206">
                  <a:extLst>
                    <a:ext uri="{FF2B5EF4-FFF2-40B4-BE49-F238E27FC236}">
                      <a16:creationId xmlns:a16="http://schemas.microsoft.com/office/drawing/2014/main" id="{AF97A1A1-72B3-4EA3-82D5-62C65B9B6630}"/>
                    </a:ext>
                  </a:extLst>
                </p:cNvPr>
                <p:cNvSpPr/>
                <p:nvPr/>
              </p:nvSpPr>
              <p:spPr>
                <a:xfrm>
                  <a:off x="19009271" y="-92833"/>
                  <a:ext cx="2942738" cy="3231152"/>
                </a:xfrm>
                <a:custGeom>
                  <a:avLst/>
                  <a:gdLst>
                    <a:gd name="connsiteX0" fmla="*/ 1127337 w 1178432"/>
                    <a:gd name="connsiteY0" fmla="*/ 916943 h 1389241"/>
                    <a:gd name="connsiteX1" fmla="*/ 1137497 w 1178432"/>
                    <a:gd name="connsiteY1" fmla="*/ 1343663 h 1389241"/>
                    <a:gd name="connsiteX2" fmla="*/ 591397 w 1178432"/>
                    <a:gd name="connsiteY2" fmla="*/ 1229363 h 1389241"/>
                    <a:gd name="connsiteX3" fmla="*/ 40217 w 1178432"/>
                    <a:gd name="connsiteY3" fmla="*/ 1346203 h 1389241"/>
                    <a:gd name="connsiteX4" fmla="*/ 103717 w 1178432"/>
                    <a:gd name="connsiteY4" fmla="*/ 370843 h 1389241"/>
                    <a:gd name="connsiteX5" fmla="*/ 593937 w 1178432"/>
                    <a:gd name="connsiteY5" fmla="*/ 3 h 1389241"/>
                    <a:gd name="connsiteX6" fmla="*/ 1033357 w 1178432"/>
                    <a:gd name="connsiteY6" fmla="*/ 375923 h 1389241"/>
                    <a:gd name="connsiteX7" fmla="*/ 1127337 w 1178432"/>
                    <a:gd name="connsiteY7" fmla="*/ 916943 h 1389241"/>
                    <a:gd name="connsiteX0" fmla="*/ 1127432 w 1178527"/>
                    <a:gd name="connsiteY0" fmla="*/ 821735 h 1294033"/>
                    <a:gd name="connsiteX1" fmla="*/ 1137592 w 1178527"/>
                    <a:gd name="connsiteY1" fmla="*/ 1248455 h 1294033"/>
                    <a:gd name="connsiteX2" fmla="*/ 591492 w 1178527"/>
                    <a:gd name="connsiteY2" fmla="*/ 1134155 h 1294033"/>
                    <a:gd name="connsiteX3" fmla="*/ 40312 w 1178527"/>
                    <a:gd name="connsiteY3" fmla="*/ 1250995 h 1294033"/>
                    <a:gd name="connsiteX4" fmla="*/ 103812 w 1178527"/>
                    <a:gd name="connsiteY4" fmla="*/ 275635 h 1294033"/>
                    <a:gd name="connsiteX5" fmla="*/ 596474 w 1178527"/>
                    <a:gd name="connsiteY5" fmla="*/ 8 h 1294033"/>
                    <a:gd name="connsiteX6" fmla="*/ 1033452 w 1178527"/>
                    <a:gd name="connsiteY6" fmla="*/ 280715 h 1294033"/>
                    <a:gd name="connsiteX7" fmla="*/ 1127432 w 1178527"/>
                    <a:gd name="connsiteY7" fmla="*/ 821735 h 1294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8527" h="1294033">
                      <a:moveTo>
                        <a:pt x="1127432" y="821735"/>
                      </a:moveTo>
                      <a:cubicBezTo>
                        <a:pt x="1144789" y="983025"/>
                        <a:pt x="1226915" y="1196385"/>
                        <a:pt x="1137592" y="1248455"/>
                      </a:cubicBezTo>
                      <a:cubicBezTo>
                        <a:pt x="1048269" y="1300525"/>
                        <a:pt x="774372" y="1133732"/>
                        <a:pt x="591492" y="1134155"/>
                      </a:cubicBezTo>
                      <a:cubicBezTo>
                        <a:pt x="408612" y="1134578"/>
                        <a:pt x="121592" y="1394082"/>
                        <a:pt x="40312" y="1250995"/>
                      </a:cubicBezTo>
                      <a:cubicBezTo>
                        <a:pt x="-40968" y="1107908"/>
                        <a:pt x="11118" y="484133"/>
                        <a:pt x="103812" y="275635"/>
                      </a:cubicBezTo>
                      <a:cubicBezTo>
                        <a:pt x="196506" y="67137"/>
                        <a:pt x="441534" y="-839"/>
                        <a:pt x="596474" y="8"/>
                      </a:cubicBezTo>
                      <a:cubicBezTo>
                        <a:pt x="751414" y="855"/>
                        <a:pt x="944959" y="143761"/>
                        <a:pt x="1033452" y="280715"/>
                      </a:cubicBezTo>
                      <a:cubicBezTo>
                        <a:pt x="1121945" y="417670"/>
                        <a:pt x="1110075" y="660445"/>
                        <a:pt x="1127432" y="821735"/>
                      </a:cubicBezTo>
                      <a:close/>
                    </a:path>
                  </a:pathLst>
                </a:cu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208" name="Google Shape;930;p21">
                  <a:extLst>
                    <a:ext uri="{FF2B5EF4-FFF2-40B4-BE49-F238E27FC236}">
                      <a16:creationId xmlns:a16="http://schemas.microsoft.com/office/drawing/2014/main" id="{A7D13F96-93BB-4632-850C-D35DCFE213EA}"/>
                    </a:ext>
                  </a:extLst>
                </p:cNvPr>
                <p:cNvSpPr/>
                <p:nvPr/>
              </p:nvSpPr>
              <p:spPr>
                <a:xfrm>
                  <a:off x="19153133" y="-232458"/>
                  <a:ext cx="2547127" cy="3234443"/>
                </a:xfrm>
                <a:custGeom>
                  <a:avLst/>
                  <a:gdLst>
                    <a:gd name="connsiteX0" fmla="*/ 29591 w 56924"/>
                    <a:gd name="connsiteY0" fmla="*/ 486 h 68488"/>
                    <a:gd name="connsiteX1" fmla="*/ 0 w 56924"/>
                    <a:gd name="connsiteY1" fmla="*/ 14791 h 68488"/>
                    <a:gd name="connsiteX2" fmla="*/ 0 w 56924"/>
                    <a:gd name="connsiteY2" fmla="*/ 23590 h 68488"/>
                    <a:gd name="connsiteX3" fmla="*/ 19181 w 56924"/>
                    <a:gd name="connsiteY3" fmla="*/ 53975 h 68488"/>
                    <a:gd name="connsiteX4" fmla="*/ 19181 w 56924"/>
                    <a:gd name="connsiteY4" fmla="*/ 68488 h 68488"/>
                    <a:gd name="connsiteX5" fmla="*/ 37743 w 56924"/>
                    <a:gd name="connsiteY5" fmla="*/ 68488 h 68488"/>
                    <a:gd name="connsiteX6" fmla="*/ 37743 w 56924"/>
                    <a:gd name="connsiteY6" fmla="*/ 53975 h 68488"/>
                    <a:gd name="connsiteX7" fmla="*/ 56924 w 56924"/>
                    <a:gd name="connsiteY7" fmla="*/ 23590 h 68488"/>
                    <a:gd name="connsiteX8" fmla="*/ 56924 w 56924"/>
                    <a:gd name="connsiteY8" fmla="*/ 14791 h 68488"/>
                    <a:gd name="connsiteX9" fmla="*/ 29591 w 56924"/>
                    <a:gd name="connsiteY9" fmla="*/ 486 h 68488"/>
                    <a:gd name="connsiteX0" fmla="*/ 29818 w 56924"/>
                    <a:gd name="connsiteY0" fmla="*/ 1032 h 67239"/>
                    <a:gd name="connsiteX1" fmla="*/ 0 w 56924"/>
                    <a:gd name="connsiteY1" fmla="*/ 13542 h 67239"/>
                    <a:gd name="connsiteX2" fmla="*/ 0 w 56924"/>
                    <a:gd name="connsiteY2" fmla="*/ 22341 h 67239"/>
                    <a:gd name="connsiteX3" fmla="*/ 19181 w 56924"/>
                    <a:gd name="connsiteY3" fmla="*/ 52726 h 67239"/>
                    <a:gd name="connsiteX4" fmla="*/ 19181 w 56924"/>
                    <a:gd name="connsiteY4" fmla="*/ 67239 h 67239"/>
                    <a:gd name="connsiteX5" fmla="*/ 37743 w 56924"/>
                    <a:gd name="connsiteY5" fmla="*/ 67239 h 67239"/>
                    <a:gd name="connsiteX6" fmla="*/ 37743 w 56924"/>
                    <a:gd name="connsiteY6" fmla="*/ 52726 h 67239"/>
                    <a:gd name="connsiteX7" fmla="*/ 56924 w 56924"/>
                    <a:gd name="connsiteY7" fmla="*/ 22341 h 67239"/>
                    <a:gd name="connsiteX8" fmla="*/ 56924 w 56924"/>
                    <a:gd name="connsiteY8" fmla="*/ 13542 h 67239"/>
                    <a:gd name="connsiteX9" fmla="*/ 29818 w 56924"/>
                    <a:gd name="connsiteY9" fmla="*/ 1032 h 6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924" h="67239" extrusionOk="0">
                      <a:moveTo>
                        <a:pt x="29818" y="1032"/>
                      </a:moveTo>
                      <a:cubicBezTo>
                        <a:pt x="14101" y="1032"/>
                        <a:pt x="0" y="-5329"/>
                        <a:pt x="0" y="13542"/>
                      </a:cubicBezTo>
                      <a:lnTo>
                        <a:pt x="0" y="22341"/>
                      </a:lnTo>
                      <a:cubicBezTo>
                        <a:pt x="0" y="34331"/>
                        <a:pt x="2572" y="48880"/>
                        <a:pt x="19181" y="52726"/>
                      </a:cubicBezTo>
                      <a:lnTo>
                        <a:pt x="19181" y="67239"/>
                      </a:lnTo>
                      <a:lnTo>
                        <a:pt x="37743" y="67239"/>
                      </a:lnTo>
                      <a:lnTo>
                        <a:pt x="37743" y="52726"/>
                      </a:lnTo>
                      <a:cubicBezTo>
                        <a:pt x="54352" y="48880"/>
                        <a:pt x="56924" y="34331"/>
                        <a:pt x="56924" y="22341"/>
                      </a:cubicBezTo>
                      <a:lnTo>
                        <a:pt x="56924" y="13542"/>
                      </a:lnTo>
                      <a:cubicBezTo>
                        <a:pt x="56924" y="-5329"/>
                        <a:pt x="45534" y="1032"/>
                        <a:pt x="29818" y="1032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" name="Google Shape;1003;p23">
                  <a:extLst>
                    <a:ext uri="{FF2B5EF4-FFF2-40B4-BE49-F238E27FC236}">
                      <a16:creationId xmlns:a16="http://schemas.microsoft.com/office/drawing/2014/main" id="{91E0737D-AE13-44A3-A1B8-359E48BAC25E}"/>
                    </a:ext>
                  </a:extLst>
                </p:cNvPr>
                <p:cNvSpPr/>
                <p:nvPr/>
              </p:nvSpPr>
              <p:spPr>
                <a:xfrm>
                  <a:off x="18313415" y="2704284"/>
                  <a:ext cx="4279521" cy="1406616"/>
                </a:xfrm>
                <a:custGeom>
                  <a:avLst/>
                  <a:gdLst>
                    <a:gd name="connsiteX0" fmla="*/ 92024 w 92024"/>
                    <a:gd name="connsiteY0" fmla="*/ 27278 h 63842"/>
                    <a:gd name="connsiteX1" fmla="*/ 77105 w 92024"/>
                    <a:gd name="connsiteY1" fmla="*/ 6204 h 63842"/>
                    <a:gd name="connsiteX2" fmla="*/ 72879 w 92024"/>
                    <a:gd name="connsiteY2" fmla="*/ 3394 h 63842"/>
                    <a:gd name="connsiteX3" fmla="*/ 61079 w 92024"/>
                    <a:gd name="connsiteY3" fmla="*/ 0 h 63842"/>
                    <a:gd name="connsiteX4" fmla="*/ 30945 w 92024"/>
                    <a:gd name="connsiteY4" fmla="*/ 0 h 63842"/>
                    <a:gd name="connsiteX5" fmla="*/ 19146 w 92024"/>
                    <a:gd name="connsiteY5" fmla="*/ 3394 h 63842"/>
                    <a:gd name="connsiteX6" fmla="*/ 14919 w 92024"/>
                    <a:gd name="connsiteY6" fmla="*/ 6204 h 63842"/>
                    <a:gd name="connsiteX7" fmla="*/ 0 w 92024"/>
                    <a:gd name="connsiteY7" fmla="*/ 27278 h 63842"/>
                    <a:gd name="connsiteX8" fmla="*/ 15395 w 92024"/>
                    <a:gd name="connsiteY8" fmla="*/ 41124 h 63842"/>
                    <a:gd name="connsiteX9" fmla="*/ 19158 w 92024"/>
                    <a:gd name="connsiteY9" fmla="*/ 36862 h 63842"/>
                    <a:gd name="connsiteX10" fmla="*/ 19158 w 92024"/>
                    <a:gd name="connsiteY10" fmla="*/ 63842 h 63842"/>
                    <a:gd name="connsiteX11" fmla="*/ 72867 w 92024"/>
                    <a:gd name="connsiteY11" fmla="*/ 63842 h 63842"/>
                    <a:gd name="connsiteX12" fmla="*/ 72867 w 92024"/>
                    <a:gd name="connsiteY12" fmla="*/ 36862 h 63842"/>
                    <a:gd name="connsiteX13" fmla="*/ 80242 w 92024"/>
                    <a:gd name="connsiteY13" fmla="*/ 44737 h 63842"/>
                    <a:gd name="connsiteX0" fmla="*/ 92024 w 92024"/>
                    <a:gd name="connsiteY0" fmla="*/ 27278 h 63842"/>
                    <a:gd name="connsiteX1" fmla="*/ 77105 w 92024"/>
                    <a:gd name="connsiteY1" fmla="*/ 6204 h 63842"/>
                    <a:gd name="connsiteX2" fmla="*/ 72879 w 92024"/>
                    <a:gd name="connsiteY2" fmla="*/ 3394 h 63842"/>
                    <a:gd name="connsiteX3" fmla="*/ 61079 w 92024"/>
                    <a:gd name="connsiteY3" fmla="*/ 0 h 63842"/>
                    <a:gd name="connsiteX4" fmla="*/ 30945 w 92024"/>
                    <a:gd name="connsiteY4" fmla="*/ 0 h 63842"/>
                    <a:gd name="connsiteX5" fmla="*/ 19146 w 92024"/>
                    <a:gd name="connsiteY5" fmla="*/ 3394 h 63842"/>
                    <a:gd name="connsiteX6" fmla="*/ 14919 w 92024"/>
                    <a:gd name="connsiteY6" fmla="*/ 6204 h 63842"/>
                    <a:gd name="connsiteX7" fmla="*/ 0 w 92024"/>
                    <a:gd name="connsiteY7" fmla="*/ 27278 h 63842"/>
                    <a:gd name="connsiteX8" fmla="*/ 15395 w 92024"/>
                    <a:gd name="connsiteY8" fmla="*/ 41124 h 63842"/>
                    <a:gd name="connsiteX9" fmla="*/ 19158 w 92024"/>
                    <a:gd name="connsiteY9" fmla="*/ 36862 h 63842"/>
                    <a:gd name="connsiteX10" fmla="*/ 19158 w 92024"/>
                    <a:gd name="connsiteY10" fmla="*/ 63842 h 63842"/>
                    <a:gd name="connsiteX11" fmla="*/ 72867 w 92024"/>
                    <a:gd name="connsiteY11" fmla="*/ 63842 h 63842"/>
                    <a:gd name="connsiteX12" fmla="*/ 72867 w 92024"/>
                    <a:gd name="connsiteY12" fmla="*/ 36862 h 63842"/>
                    <a:gd name="connsiteX0" fmla="*/ 92024 w 92024"/>
                    <a:gd name="connsiteY0" fmla="*/ 27278 h 63842"/>
                    <a:gd name="connsiteX1" fmla="*/ 77105 w 92024"/>
                    <a:gd name="connsiteY1" fmla="*/ 6204 h 63842"/>
                    <a:gd name="connsiteX2" fmla="*/ 72879 w 92024"/>
                    <a:gd name="connsiteY2" fmla="*/ 3394 h 63842"/>
                    <a:gd name="connsiteX3" fmla="*/ 61079 w 92024"/>
                    <a:gd name="connsiteY3" fmla="*/ 0 h 63842"/>
                    <a:gd name="connsiteX4" fmla="*/ 30945 w 92024"/>
                    <a:gd name="connsiteY4" fmla="*/ 0 h 63842"/>
                    <a:gd name="connsiteX5" fmla="*/ 19146 w 92024"/>
                    <a:gd name="connsiteY5" fmla="*/ 3394 h 63842"/>
                    <a:gd name="connsiteX6" fmla="*/ 14919 w 92024"/>
                    <a:gd name="connsiteY6" fmla="*/ 6204 h 63842"/>
                    <a:gd name="connsiteX7" fmla="*/ 0 w 92024"/>
                    <a:gd name="connsiteY7" fmla="*/ 27278 h 63842"/>
                    <a:gd name="connsiteX8" fmla="*/ 15395 w 92024"/>
                    <a:gd name="connsiteY8" fmla="*/ 41124 h 63842"/>
                    <a:gd name="connsiteX9" fmla="*/ 19158 w 92024"/>
                    <a:gd name="connsiteY9" fmla="*/ 36862 h 63842"/>
                    <a:gd name="connsiteX10" fmla="*/ 19158 w 92024"/>
                    <a:gd name="connsiteY10" fmla="*/ 63842 h 63842"/>
                    <a:gd name="connsiteX11" fmla="*/ 72867 w 92024"/>
                    <a:gd name="connsiteY11" fmla="*/ 63842 h 63842"/>
                    <a:gd name="connsiteX0" fmla="*/ 92024 w 92024"/>
                    <a:gd name="connsiteY0" fmla="*/ 27278 h 63842"/>
                    <a:gd name="connsiteX1" fmla="*/ 77105 w 92024"/>
                    <a:gd name="connsiteY1" fmla="*/ 6204 h 63842"/>
                    <a:gd name="connsiteX2" fmla="*/ 72879 w 92024"/>
                    <a:gd name="connsiteY2" fmla="*/ 3394 h 63842"/>
                    <a:gd name="connsiteX3" fmla="*/ 61079 w 92024"/>
                    <a:gd name="connsiteY3" fmla="*/ 0 h 63842"/>
                    <a:gd name="connsiteX4" fmla="*/ 30945 w 92024"/>
                    <a:gd name="connsiteY4" fmla="*/ 0 h 63842"/>
                    <a:gd name="connsiteX5" fmla="*/ 19146 w 92024"/>
                    <a:gd name="connsiteY5" fmla="*/ 3394 h 63842"/>
                    <a:gd name="connsiteX6" fmla="*/ 14919 w 92024"/>
                    <a:gd name="connsiteY6" fmla="*/ 6204 h 63842"/>
                    <a:gd name="connsiteX7" fmla="*/ 0 w 92024"/>
                    <a:gd name="connsiteY7" fmla="*/ 27278 h 63842"/>
                    <a:gd name="connsiteX8" fmla="*/ 15395 w 92024"/>
                    <a:gd name="connsiteY8" fmla="*/ 41124 h 63842"/>
                    <a:gd name="connsiteX9" fmla="*/ 19158 w 92024"/>
                    <a:gd name="connsiteY9" fmla="*/ 36862 h 63842"/>
                    <a:gd name="connsiteX10" fmla="*/ 19158 w 92024"/>
                    <a:gd name="connsiteY10" fmla="*/ 63842 h 63842"/>
                    <a:gd name="connsiteX0" fmla="*/ 92024 w 92024"/>
                    <a:gd name="connsiteY0" fmla="*/ 27278 h 41124"/>
                    <a:gd name="connsiteX1" fmla="*/ 77105 w 92024"/>
                    <a:gd name="connsiteY1" fmla="*/ 6204 h 41124"/>
                    <a:gd name="connsiteX2" fmla="*/ 72879 w 92024"/>
                    <a:gd name="connsiteY2" fmla="*/ 3394 h 41124"/>
                    <a:gd name="connsiteX3" fmla="*/ 61079 w 92024"/>
                    <a:gd name="connsiteY3" fmla="*/ 0 h 41124"/>
                    <a:gd name="connsiteX4" fmla="*/ 30945 w 92024"/>
                    <a:gd name="connsiteY4" fmla="*/ 0 h 41124"/>
                    <a:gd name="connsiteX5" fmla="*/ 19146 w 92024"/>
                    <a:gd name="connsiteY5" fmla="*/ 3394 h 41124"/>
                    <a:gd name="connsiteX6" fmla="*/ 14919 w 92024"/>
                    <a:gd name="connsiteY6" fmla="*/ 6204 h 41124"/>
                    <a:gd name="connsiteX7" fmla="*/ 0 w 92024"/>
                    <a:gd name="connsiteY7" fmla="*/ 27278 h 41124"/>
                    <a:gd name="connsiteX8" fmla="*/ 15395 w 92024"/>
                    <a:gd name="connsiteY8" fmla="*/ 41124 h 41124"/>
                    <a:gd name="connsiteX9" fmla="*/ 19158 w 92024"/>
                    <a:gd name="connsiteY9" fmla="*/ 36862 h 41124"/>
                    <a:gd name="connsiteX0" fmla="*/ 92024 w 92024"/>
                    <a:gd name="connsiteY0" fmla="*/ 27278 h 41124"/>
                    <a:gd name="connsiteX1" fmla="*/ 77105 w 92024"/>
                    <a:gd name="connsiteY1" fmla="*/ 6204 h 41124"/>
                    <a:gd name="connsiteX2" fmla="*/ 72879 w 92024"/>
                    <a:gd name="connsiteY2" fmla="*/ 3394 h 41124"/>
                    <a:gd name="connsiteX3" fmla="*/ 61079 w 92024"/>
                    <a:gd name="connsiteY3" fmla="*/ 0 h 41124"/>
                    <a:gd name="connsiteX4" fmla="*/ 30945 w 92024"/>
                    <a:gd name="connsiteY4" fmla="*/ 0 h 41124"/>
                    <a:gd name="connsiteX5" fmla="*/ 19146 w 92024"/>
                    <a:gd name="connsiteY5" fmla="*/ 3394 h 41124"/>
                    <a:gd name="connsiteX6" fmla="*/ 14919 w 92024"/>
                    <a:gd name="connsiteY6" fmla="*/ 6204 h 41124"/>
                    <a:gd name="connsiteX7" fmla="*/ 0 w 92024"/>
                    <a:gd name="connsiteY7" fmla="*/ 27278 h 41124"/>
                    <a:gd name="connsiteX8" fmla="*/ 15395 w 92024"/>
                    <a:gd name="connsiteY8" fmla="*/ 41124 h 41124"/>
                    <a:gd name="connsiteX0" fmla="*/ 92024 w 92024"/>
                    <a:gd name="connsiteY0" fmla="*/ 27278 h 27278"/>
                    <a:gd name="connsiteX1" fmla="*/ 77105 w 92024"/>
                    <a:gd name="connsiteY1" fmla="*/ 6204 h 27278"/>
                    <a:gd name="connsiteX2" fmla="*/ 72879 w 92024"/>
                    <a:gd name="connsiteY2" fmla="*/ 3394 h 27278"/>
                    <a:gd name="connsiteX3" fmla="*/ 61079 w 92024"/>
                    <a:gd name="connsiteY3" fmla="*/ 0 h 27278"/>
                    <a:gd name="connsiteX4" fmla="*/ 30945 w 92024"/>
                    <a:gd name="connsiteY4" fmla="*/ 0 h 27278"/>
                    <a:gd name="connsiteX5" fmla="*/ 19146 w 92024"/>
                    <a:gd name="connsiteY5" fmla="*/ 3394 h 27278"/>
                    <a:gd name="connsiteX6" fmla="*/ 14919 w 92024"/>
                    <a:gd name="connsiteY6" fmla="*/ 6204 h 27278"/>
                    <a:gd name="connsiteX7" fmla="*/ 0 w 92024"/>
                    <a:gd name="connsiteY7" fmla="*/ 27278 h 27278"/>
                    <a:gd name="connsiteX0" fmla="*/ 77105 w 77105"/>
                    <a:gd name="connsiteY0" fmla="*/ 27278 h 27278"/>
                    <a:gd name="connsiteX1" fmla="*/ 62186 w 77105"/>
                    <a:gd name="connsiteY1" fmla="*/ 6204 h 27278"/>
                    <a:gd name="connsiteX2" fmla="*/ 57960 w 77105"/>
                    <a:gd name="connsiteY2" fmla="*/ 3394 h 27278"/>
                    <a:gd name="connsiteX3" fmla="*/ 46160 w 77105"/>
                    <a:gd name="connsiteY3" fmla="*/ 0 h 27278"/>
                    <a:gd name="connsiteX4" fmla="*/ 16026 w 77105"/>
                    <a:gd name="connsiteY4" fmla="*/ 0 h 27278"/>
                    <a:gd name="connsiteX5" fmla="*/ 4227 w 77105"/>
                    <a:gd name="connsiteY5" fmla="*/ 3394 h 27278"/>
                    <a:gd name="connsiteX6" fmla="*/ 0 w 77105"/>
                    <a:gd name="connsiteY6" fmla="*/ 6204 h 27278"/>
                    <a:gd name="connsiteX0" fmla="*/ 62186 w 62186"/>
                    <a:gd name="connsiteY0" fmla="*/ 6204 h 6204"/>
                    <a:gd name="connsiteX1" fmla="*/ 57960 w 62186"/>
                    <a:gd name="connsiteY1" fmla="*/ 3394 h 6204"/>
                    <a:gd name="connsiteX2" fmla="*/ 46160 w 62186"/>
                    <a:gd name="connsiteY2" fmla="*/ 0 h 6204"/>
                    <a:gd name="connsiteX3" fmla="*/ 16026 w 62186"/>
                    <a:gd name="connsiteY3" fmla="*/ 0 h 6204"/>
                    <a:gd name="connsiteX4" fmla="*/ 4227 w 62186"/>
                    <a:gd name="connsiteY4" fmla="*/ 3394 h 6204"/>
                    <a:gd name="connsiteX5" fmla="*/ 0 w 62186"/>
                    <a:gd name="connsiteY5" fmla="*/ 6204 h 6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186" h="6204" extrusionOk="0">
                      <a:moveTo>
                        <a:pt x="62186" y="6204"/>
                      </a:moveTo>
                      <a:cubicBezTo>
                        <a:pt x="61103" y="4846"/>
                        <a:pt x="59626" y="3870"/>
                        <a:pt x="57960" y="3394"/>
                      </a:cubicBezTo>
                      <a:lnTo>
                        <a:pt x="46160" y="0"/>
                      </a:lnTo>
                      <a:lnTo>
                        <a:pt x="16026" y="0"/>
                      </a:lnTo>
                      <a:lnTo>
                        <a:pt x="4227" y="3394"/>
                      </a:lnTo>
                      <a:cubicBezTo>
                        <a:pt x="2560" y="3870"/>
                        <a:pt x="1083" y="4846"/>
                        <a:pt x="0" y="6204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" name="Google Shape;1012;p23">
                  <a:extLst>
                    <a:ext uri="{FF2B5EF4-FFF2-40B4-BE49-F238E27FC236}">
                      <a16:creationId xmlns:a16="http://schemas.microsoft.com/office/drawing/2014/main" id="{8E2894B0-A30B-4C94-8DCA-42A430D27B7F}"/>
                    </a:ext>
                  </a:extLst>
                </p:cNvPr>
                <p:cNvSpPr/>
                <p:nvPr/>
              </p:nvSpPr>
              <p:spPr>
                <a:xfrm>
                  <a:off x="20107899" y="261082"/>
                  <a:ext cx="345278" cy="1023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9" h="12747" extrusionOk="0">
                      <a:moveTo>
                        <a:pt x="2733" y="1"/>
                      </a:moveTo>
                      <a:cubicBezTo>
                        <a:pt x="2645" y="1"/>
                        <a:pt x="2557" y="34"/>
                        <a:pt x="2489" y="102"/>
                      </a:cubicBezTo>
                      <a:cubicBezTo>
                        <a:pt x="2346" y="233"/>
                        <a:pt x="2334" y="459"/>
                        <a:pt x="2477" y="602"/>
                      </a:cubicBezTo>
                      <a:cubicBezTo>
                        <a:pt x="2513" y="650"/>
                        <a:pt x="3525" y="1769"/>
                        <a:pt x="3239" y="3805"/>
                      </a:cubicBezTo>
                      <a:cubicBezTo>
                        <a:pt x="3144" y="4376"/>
                        <a:pt x="2667" y="5353"/>
                        <a:pt x="2155" y="6377"/>
                      </a:cubicBezTo>
                      <a:cubicBezTo>
                        <a:pt x="1143" y="8401"/>
                        <a:pt x="0" y="10687"/>
                        <a:pt x="846" y="11937"/>
                      </a:cubicBezTo>
                      <a:cubicBezTo>
                        <a:pt x="1215" y="12484"/>
                        <a:pt x="1882" y="12746"/>
                        <a:pt x="2870" y="12746"/>
                      </a:cubicBezTo>
                      <a:cubicBezTo>
                        <a:pt x="3025" y="12746"/>
                        <a:pt x="3179" y="12746"/>
                        <a:pt x="3358" y="12735"/>
                      </a:cubicBezTo>
                      <a:cubicBezTo>
                        <a:pt x="3548" y="12711"/>
                        <a:pt x="3691" y="12544"/>
                        <a:pt x="3679" y="12342"/>
                      </a:cubicBezTo>
                      <a:cubicBezTo>
                        <a:pt x="3668" y="12158"/>
                        <a:pt x="3513" y="12008"/>
                        <a:pt x="3320" y="12008"/>
                      </a:cubicBezTo>
                      <a:cubicBezTo>
                        <a:pt x="3313" y="12008"/>
                        <a:pt x="3306" y="12008"/>
                        <a:pt x="3298" y="12008"/>
                      </a:cubicBezTo>
                      <a:cubicBezTo>
                        <a:pt x="3145" y="12019"/>
                        <a:pt x="3000" y="12025"/>
                        <a:pt x="2864" y="12025"/>
                      </a:cubicBezTo>
                      <a:cubicBezTo>
                        <a:pt x="2136" y="12025"/>
                        <a:pt x="1662" y="11863"/>
                        <a:pt x="1441" y="11532"/>
                      </a:cubicBezTo>
                      <a:cubicBezTo>
                        <a:pt x="834" y="10627"/>
                        <a:pt x="1917" y="8448"/>
                        <a:pt x="2798" y="6698"/>
                      </a:cubicBezTo>
                      <a:cubicBezTo>
                        <a:pt x="3358" y="5567"/>
                        <a:pt x="3834" y="4591"/>
                        <a:pt x="3941" y="3912"/>
                      </a:cubicBezTo>
                      <a:cubicBezTo>
                        <a:pt x="4299" y="1507"/>
                        <a:pt x="3048" y="173"/>
                        <a:pt x="3001" y="114"/>
                      </a:cubicBezTo>
                      <a:cubicBezTo>
                        <a:pt x="2926" y="40"/>
                        <a:pt x="2829" y="1"/>
                        <a:pt x="2733" y="1"/>
                      </a:cubicBezTo>
                      <a:close/>
                    </a:path>
                  </a:pathLst>
                </a:custGeom>
                <a:solidFill>
                  <a:srgbClr val="EB56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" name="Google Shape;937;p21">
                  <a:extLst>
                    <a:ext uri="{FF2B5EF4-FFF2-40B4-BE49-F238E27FC236}">
                      <a16:creationId xmlns:a16="http://schemas.microsoft.com/office/drawing/2014/main" id="{7444F2D0-93EE-4930-90A3-BD314C334B8A}"/>
                    </a:ext>
                  </a:extLst>
                </p:cNvPr>
                <p:cNvSpPr/>
                <p:nvPr/>
              </p:nvSpPr>
              <p:spPr>
                <a:xfrm>
                  <a:off x="18986624" y="296993"/>
                  <a:ext cx="643870" cy="5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5" h="16694" extrusionOk="0">
                      <a:moveTo>
                        <a:pt x="9121" y="0"/>
                      </a:moveTo>
                      <a:cubicBezTo>
                        <a:pt x="5273" y="0"/>
                        <a:pt x="1824" y="2678"/>
                        <a:pt x="977" y="6585"/>
                      </a:cubicBezTo>
                      <a:cubicBezTo>
                        <a:pt x="0" y="11097"/>
                        <a:pt x="2870" y="15526"/>
                        <a:pt x="7370" y="16503"/>
                      </a:cubicBezTo>
                      <a:cubicBezTo>
                        <a:pt x="7966" y="16632"/>
                        <a:pt x="8560" y="16693"/>
                        <a:pt x="9145" y="16693"/>
                      </a:cubicBezTo>
                      <a:cubicBezTo>
                        <a:pt x="12992" y="16693"/>
                        <a:pt x="16441" y="14016"/>
                        <a:pt x="17288" y="10109"/>
                      </a:cubicBezTo>
                      <a:cubicBezTo>
                        <a:pt x="18265" y="5597"/>
                        <a:pt x="15395" y="1167"/>
                        <a:pt x="10895" y="191"/>
                      </a:cubicBezTo>
                      <a:cubicBezTo>
                        <a:pt x="10299" y="62"/>
                        <a:pt x="9705" y="0"/>
                        <a:pt x="9121" y="0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" name="Google Shape;937;p21">
                  <a:extLst>
                    <a:ext uri="{FF2B5EF4-FFF2-40B4-BE49-F238E27FC236}">
                      <a16:creationId xmlns:a16="http://schemas.microsoft.com/office/drawing/2014/main" id="{E6523403-8207-4DB8-A64D-89A2D396F74D}"/>
                    </a:ext>
                  </a:extLst>
                </p:cNvPr>
                <p:cNvSpPr/>
                <p:nvPr/>
              </p:nvSpPr>
              <p:spPr>
                <a:xfrm>
                  <a:off x="21225133" y="296993"/>
                  <a:ext cx="643870" cy="5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5" h="16694" extrusionOk="0">
                      <a:moveTo>
                        <a:pt x="9121" y="0"/>
                      </a:moveTo>
                      <a:cubicBezTo>
                        <a:pt x="5273" y="0"/>
                        <a:pt x="1824" y="2678"/>
                        <a:pt x="977" y="6585"/>
                      </a:cubicBezTo>
                      <a:cubicBezTo>
                        <a:pt x="0" y="11097"/>
                        <a:pt x="2870" y="15526"/>
                        <a:pt x="7370" y="16503"/>
                      </a:cubicBezTo>
                      <a:cubicBezTo>
                        <a:pt x="7966" y="16632"/>
                        <a:pt x="8560" y="16693"/>
                        <a:pt x="9145" y="16693"/>
                      </a:cubicBezTo>
                      <a:cubicBezTo>
                        <a:pt x="12992" y="16693"/>
                        <a:pt x="16441" y="14016"/>
                        <a:pt x="17288" y="10109"/>
                      </a:cubicBezTo>
                      <a:cubicBezTo>
                        <a:pt x="18265" y="5597"/>
                        <a:pt x="15395" y="1167"/>
                        <a:pt x="10895" y="191"/>
                      </a:cubicBezTo>
                      <a:cubicBezTo>
                        <a:pt x="10299" y="62"/>
                        <a:pt x="9705" y="0"/>
                        <a:pt x="9121" y="0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" name="شكل بيضاوي 43">
                  <a:extLst>
                    <a:ext uri="{FF2B5EF4-FFF2-40B4-BE49-F238E27FC236}">
                      <a16:creationId xmlns:a16="http://schemas.microsoft.com/office/drawing/2014/main" id="{C9A6BCA1-F215-42F3-936F-F908EA28DEB4}"/>
                    </a:ext>
                  </a:extLst>
                </p:cNvPr>
                <p:cNvSpPr/>
                <p:nvPr/>
              </p:nvSpPr>
              <p:spPr>
                <a:xfrm>
                  <a:off x="19360743" y="-1505079"/>
                  <a:ext cx="2024386" cy="869524"/>
                </a:xfrm>
                <a:custGeom>
                  <a:avLst/>
                  <a:gdLst>
                    <a:gd name="connsiteX0" fmla="*/ 0 w 910590"/>
                    <a:gd name="connsiteY0" fmla="*/ 347663 h 695325"/>
                    <a:gd name="connsiteX1" fmla="*/ 455295 w 910590"/>
                    <a:gd name="connsiteY1" fmla="*/ 0 h 695325"/>
                    <a:gd name="connsiteX2" fmla="*/ 910590 w 910590"/>
                    <a:gd name="connsiteY2" fmla="*/ 347663 h 695325"/>
                    <a:gd name="connsiteX3" fmla="*/ 455295 w 910590"/>
                    <a:gd name="connsiteY3" fmla="*/ 695326 h 695325"/>
                    <a:gd name="connsiteX4" fmla="*/ 0 w 910590"/>
                    <a:gd name="connsiteY4" fmla="*/ 347663 h 695325"/>
                    <a:gd name="connsiteX0" fmla="*/ 0 w 910590"/>
                    <a:gd name="connsiteY0" fmla="*/ 347663 h 391121"/>
                    <a:gd name="connsiteX1" fmla="*/ 455295 w 910590"/>
                    <a:gd name="connsiteY1" fmla="*/ 0 h 391121"/>
                    <a:gd name="connsiteX2" fmla="*/ 910590 w 910590"/>
                    <a:gd name="connsiteY2" fmla="*/ 347663 h 391121"/>
                    <a:gd name="connsiteX3" fmla="*/ 0 w 910590"/>
                    <a:gd name="connsiteY3" fmla="*/ 347663 h 391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0590" h="391121">
                      <a:moveTo>
                        <a:pt x="0" y="347663"/>
                      </a:moveTo>
                      <a:cubicBezTo>
                        <a:pt x="0" y="155654"/>
                        <a:pt x="203843" y="0"/>
                        <a:pt x="455295" y="0"/>
                      </a:cubicBezTo>
                      <a:cubicBezTo>
                        <a:pt x="706747" y="0"/>
                        <a:pt x="910590" y="155654"/>
                        <a:pt x="910590" y="347663"/>
                      </a:cubicBezTo>
                      <a:cubicBezTo>
                        <a:pt x="834708" y="405607"/>
                        <a:pt x="75882" y="405607"/>
                        <a:pt x="0" y="3476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grpSp>
              <p:nvGrpSpPr>
                <p:cNvPr id="219" name="مجموعة 218">
                  <a:extLst>
                    <a:ext uri="{FF2B5EF4-FFF2-40B4-BE49-F238E27FC236}">
                      <a16:creationId xmlns:a16="http://schemas.microsoft.com/office/drawing/2014/main" id="{2B72AE6E-A54D-431F-9A93-B48DFEFFD32D}"/>
                    </a:ext>
                  </a:extLst>
                </p:cNvPr>
                <p:cNvGrpSpPr/>
                <p:nvPr/>
              </p:nvGrpSpPr>
              <p:grpSpPr>
                <a:xfrm>
                  <a:off x="19114765" y="-854818"/>
                  <a:ext cx="2585488" cy="491163"/>
                  <a:chOff x="19725159" y="-426616"/>
                  <a:chExt cx="1161265" cy="203200"/>
                </a:xfrm>
              </p:grpSpPr>
              <p:sp>
                <p:nvSpPr>
                  <p:cNvPr id="227" name="مستطيل: زوايا مستديرة 226">
                    <a:extLst>
                      <a:ext uri="{FF2B5EF4-FFF2-40B4-BE49-F238E27FC236}">
                        <a16:creationId xmlns:a16="http://schemas.microsoft.com/office/drawing/2014/main" id="{12A69E46-1AD9-4C06-9172-E3FE595B96B6}"/>
                      </a:ext>
                    </a:extLst>
                  </p:cNvPr>
                  <p:cNvSpPr/>
                  <p:nvPr/>
                </p:nvSpPr>
                <p:spPr>
                  <a:xfrm>
                    <a:off x="19751783" y="-426616"/>
                    <a:ext cx="1076960" cy="101600"/>
                  </a:xfrm>
                  <a:prstGeom prst="roundRect">
                    <a:avLst>
                      <a:gd name="adj" fmla="val 50000"/>
                    </a:avLst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/>
                  </a:p>
                </p:txBody>
              </p:sp>
              <p:sp>
                <p:nvSpPr>
                  <p:cNvPr id="231" name="مستطيل: زوايا مستديرة 230">
                    <a:extLst>
                      <a:ext uri="{FF2B5EF4-FFF2-40B4-BE49-F238E27FC236}">
                        <a16:creationId xmlns:a16="http://schemas.microsoft.com/office/drawing/2014/main" id="{5E2B3B3E-6B08-4A95-94D1-3197E97C9E99}"/>
                      </a:ext>
                    </a:extLst>
                  </p:cNvPr>
                  <p:cNvSpPr/>
                  <p:nvPr/>
                </p:nvSpPr>
                <p:spPr>
                  <a:xfrm>
                    <a:off x="19725159" y="-325016"/>
                    <a:ext cx="1161265" cy="101600"/>
                  </a:xfrm>
                  <a:prstGeom prst="roundRect">
                    <a:avLst>
                      <a:gd name="adj" fmla="val 50000"/>
                    </a:avLst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 dirty="0"/>
                  </a:p>
                </p:txBody>
              </p:sp>
            </p:grpSp>
            <p:sp>
              <p:nvSpPr>
                <p:cNvPr id="220" name="مستطيل 47">
                  <a:extLst>
                    <a:ext uri="{FF2B5EF4-FFF2-40B4-BE49-F238E27FC236}">
                      <a16:creationId xmlns:a16="http://schemas.microsoft.com/office/drawing/2014/main" id="{D7C86570-59B1-484E-8BB5-2136075300DB}"/>
                    </a:ext>
                  </a:extLst>
                </p:cNvPr>
                <p:cNvSpPr/>
                <p:nvPr/>
              </p:nvSpPr>
              <p:spPr>
                <a:xfrm>
                  <a:off x="19830174" y="2498248"/>
                  <a:ext cx="1167458" cy="209093"/>
                </a:xfrm>
                <a:custGeom>
                  <a:avLst/>
                  <a:gdLst>
                    <a:gd name="connsiteX0" fmla="*/ 0 w 548640"/>
                    <a:gd name="connsiteY0" fmla="*/ 0 h 98262"/>
                    <a:gd name="connsiteX1" fmla="*/ 548640 w 548640"/>
                    <a:gd name="connsiteY1" fmla="*/ 0 h 98262"/>
                    <a:gd name="connsiteX2" fmla="*/ 548640 w 548640"/>
                    <a:gd name="connsiteY2" fmla="*/ 98262 h 98262"/>
                    <a:gd name="connsiteX3" fmla="*/ 0 w 548640"/>
                    <a:gd name="connsiteY3" fmla="*/ 98262 h 98262"/>
                    <a:gd name="connsiteX4" fmla="*/ 0 w 548640"/>
                    <a:gd name="connsiteY4" fmla="*/ 0 h 98262"/>
                    <a:gd name="connsiteX0" fmla="*/ 0 w 548640"/>
                    <a:gd name="connsiteY0" fmla="*/ 0 h 98262"/>
                    <a:gd name="connsiteX1" fmla="*/ 281940 w 548640"/>
                    <a:gd name="connsiteY1" fmla="*/ 0 h 98262"/>
                    <a:gd name="connsiteX2" fmla="*/ 548640 w 548640"/>
                    <a:gd name="connsiteY2" fmla="*/ 0 h 98262"/>
                    <a:gd name="connsiteX3" fmla="*/ 548640 w 548640"/>
                    <a:gd name="connsiteY3" fmla="*/ 98262 h 98262"/>
                    <a:gd name="connsiteX4" fmla="*/ 0 w 548640"/>
                    <a:gd name="connsiteY4" fmla="*/ 98262 h 98262"/>
                    <a:gd name="connsiteX5" fmla="*/ 0 w 548640"/>
                    <a:gd name="connsiteY5" fmla="*/ 0 h 98262"/>
                    <a:gd name="connsiteX0" fmla="*/ 0 w 548640"/>
                    <a:gd name="connsiteY0" fmla="*/ 0 h 98262"/>
                    <a:gd name="connsiteX1" fmla="*/ 281940 w 548640"/>
                    <a:gd name="connsiteY1" fmla="*/ 27940 h 98262"/>
                    <a:gd name="connsiteX2" fmla="*/ 548640 w 548640"/>
                    <a:gd name="connsiteY2" fmla="*/ 0 h 98262"/>
                    <a:gd name="connsiteX3" fmla="*/ 548640 w 548640"/>
                    <a:gd name="connsiteY3" fmla="*/ 98262 h 98262"/>
                    <a:gd name="connsiteX4" fmla="*/ 0 w 548640"/>
                    <a:gd name="connsiteY4" fmla="*/ 98262 h 98262"/>
                    <a:gd name="connsiteX5" fmla="*/ 0 w 548640"/>
                    <a:gd name="connsiteY5" fmla="*/ 0 h 98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8640" h="98262">
                      <a:moveTo>
                        <a:pt x="0" y="0"/>
                      </a:moveTo>
                      <a:lnTo>
                        <a:pt x="281940" y="27940"/>
                      </a:lnTo>
                      <a:lnTo>
                        <a:pt x="548640" y="0"/>
                      </a:lnTo>
                      <a:lnTo>
                        <a:pt x="548640" y="98262"/>
                      </a:lnTo>
                      <a:lnTo>
                        <a:pt x="0" y="982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221" name="Google Shape;1009;p23">
                  <a:extLst>
                    <a:ext uri="{FF2B5EF4-FFF2-40B4-BE49-F238E27FC236}">
                      <a16:creationId xmlns:a16="http://schemas.microsoft.com/office/drawing/2014/main" id="{7723519B-06F8-4CE6-A9D6-B2E0D22DEFA4}"/>
                    </a:ext>
                  </a:extLst>
                </p:cNvPr>
                <p:cNvSpPr/>
                <p:nvPr/>
              </p:nvSpPr>
              <p:spPr>
                <a:xfrm rot="1179767" flipV="1">
                  <a:off x="20736516" y="-47776"/>
                  <a:ext cx="607671" cy="126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" h="1548" extrusionOk="0">
                      <a:moveTo>
                        <a:pt x="3878" y="1"/>
                      </a:moveTo>
                      <a:cubicBezTo>
                        <a:pt x="2859" y="1"/>
                        <a:pt x="1644" y="240"/>
                        <a:pt x="286" y="955"/>
                      </a:cubicBezTo>
                      <a:cubicBezTo>
                        <a:pt x="0" y="1098"/>
                        <a:pt x="107" y="1539"/>
                        <a:pt x="441" y="1539"/>
                      </a:cubicBezTo>
                      <a:cubicBezTo>
                        <a:pt x="488" y="1539"/>
                        <a:pt x="536" y="1527"/>
                        <a:pt x="572" y="1503"/>
                      </a:cubicBezTo>
                      <a:cubicBezTo>
                        <a:pt x="1831" y="840"/>
                        <a:pt x="2950" y="620"/>
                        <a:pt x="3881" y="620"/>
                      </a:cubicBezTo>
                      <a:cubicBezTo>
                        <a:pt x="5661" y="620"/>
                        <a:pt x="6752" y="1424"/>
                        <a:pt x="6823" y="1479"/>
                      </a:cubicBezTo>
                      <a:cubicBezTo>
                        <a:pt x="6886" y="1527"/>
                        <a:pt x="6951" y="1547"/>
                        <a:pt x="7012" y="1547"/>
                      </a:cubicBezTo>
                      <a:cubicBezTo>
                        <a:pt x="7272" y="1547"/>
                        <a:pt x="7464" y="1181"/>
                        <a:pt x="7204" y="979"/>
                      </a:cubicBezTo>
                      <a:cubicBezTo>
                        <a:pt x="7125" y="924"/>
                        <a:pt x="5880" y="1"/>
                        <a:pt x="38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22" name="Google Shape;1009;p23">
                  <a:extLst>
                    <a:ext uri="{FF2B5EF4-FFF2-40B4-BE49-F238E27FC236}">
                      <a16:creationId xmlns:a16="http://schemas.microsoft.com/office/drawing/2014/main" id="{EE288D3D-EDB2-4A28-922E-4190AC255308}"/>
                    </a:ext>
                  </a:extLst>
                </p:cNvPr>
                <p:cNvSpPr/>
                <p:nvPr/>
              </p:nvSpPr>
              <p:spPr>
                <a:xfrm rot="20184388" flipV="1">
                  <a:off x="19517833" y="-69801"/>
                  <a:ext cx="607671" cy="126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" h="1548" extrusionOk="0">
                      <a:moveTo>
                        <a:pt x="3878" y="1"/>
                      </a:moveTo>
                      <a:cubicBezTo>
                        <a:pt x="2859" y="1"/>
                        <a:pt x="1644" y="240"/>
                        <a:pt x="286" y="955"/>
                      </a:cubicBezTo>
                      <a:cubicBezTo>
                        <a:pt x="0" y="1098"/>
                        <a:pt x="107" y="1539"/>
                        <a:pt x="441" y="1539"/>
                      </a:cubicBezTo>
                      <a:cubicBezTo>
                        <a:pt x="488" y="1539"/>
                        <a:pt x="536" y="1527"/>
                        <a:pt x="572" y="1503"/>
                      </a:cubicBezTo>
                      <a:cubicBezTo>
                        <a:pt x="1831" y="840"/>
                        <a:pt x="2950" y="620"/>
                        <a:pt x="3881" y="620"/>
                      </a:cubicBezTo>
                      <a:cubicBezTo>
                        <a:pt x="5661" y="620"/>
                        <a:pt x="6752" y="1424"/>
                        <a:pt x="6823" y="1479"/>
                      </a:cubicBezTo>
                      <a:cubicBezTo>
                        <a:pt x="6886" y="1527"/>
                        <a:pt x="6951" y="1547"/>
                        <a:pt x="7012" y="1547"/>
                      </a:cubicBezTo>
                      <a:cubicBezTo>
                        <a:pt x="7272" y="1547"/>
                        <a:pt x="7464" y="1181"/>
                        <a:pt x="7204" y="979"/>
                      </a:cubicBezTo>
                      <a:cubicBezTo>
                        <a:pt x="7125" y="924"/>
                        <a:pt x="5880" y="1"/>
                        <a:pt x="38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cxnSp>
            <p:nvCxnSpPr>
              <p:cNvPr id="205" name="رابط مستقيم 204">
                <a:extLst>
                  <a:ext uri="{FF2B5EF4-FFF2-40B4-BE49-F238E27FC236}">
                    <a16:creationId xmlns:a16="http://schemas.microsoft.com/office/drawing/2014/main" id="{C589A378-D56B-43AF-B268-41BED91509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29730" y="2788019"/>
                <a:ext cx="0" cy="1111376"/>
              </a:xfrm>
              <a:prstGeom prst="line">
                <a:avLst/>
              </a:prstGeom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مجموعة 144">
              <a:extLst>
                <a:ext uri="{FF2B5EF4-FFF2-40B4-BE49-F238E27FC236}">
                  <a16:creationId xmlns:a16="http://schemas.microsoft.com/office/drawing/2014/main" id="{33720AD3-B03C-49D7-ADBA-4F4B03869BF2}"/>
                </a:ext>
              </a:extLst>
            </p:cNvPr>
            <p:cNvGrpSpPr/>
            <p:nvPr/>
          </p:nvGrpSpPr>
          <p:grpSpPr>
            <a:xfrm>
              <a:off x="8934374" y="1050808"/>
              <a:ext cx="74159" cy="56562"/>
              <a:chOff x="3600315" y="3841027"/>
              <a:chExt cx="74159" cy="56562"/>
            </a:xfrm>
          </p:grpSpPr>
          <p:sp>
            <p:nvSpPr>
              <p:cNvPr id="202" name="Google Shape;523;p19">
                <a:extLst>
                  <a:ext uri="{FF2B5EF4-FFF2-40B4-BE49-F238E27FC236}">
                    <a16:creationId xmlns:a16="http://schemas.microsoft.com/office/drawing/2014/main" id="{79505D53-75C6-4118-A27E-64F1E46D471D}"/>
                  </a:ext>
                </a:extLst>
              </p:cNvPr>
              <p:cNvSpPr/>
              <p:nvPr/>
            </p:nvSpPr>
            <p:spPr>
              <a:xfrm>
                <a:off x="3612319" y="3841027"/>
                <a:ext cx="62155" cy="1891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301" extrusionOk="0">
                    <a:moveTo>
                      <a:pt x="146" y="0"/>
                    </a:moveTo>
                    <a:cubicBezTo>
                      <a:pt x="94" y="0"/>
                      <a:pt x="51" y="6"/>
                      <a:pt x="24" y="18"/>
                    </a:cubicBezTo>
                    <a:cubicBezTo>
                      <a:pt x="0" y="30"/>
                      <a:pt x="0" y="78"/>
                      <a:pt x="24" y="101"/>
                    </a:cubicBezTo>
                    <a:cubicBezTo>
                      <a:pt x="120" y="197"/>
                      <a:pt x="576" y="300"/>
                      <a:pt x="832" y="300"/>
                    </a:cubicBezTo>
                    <a:cubicBezTo>
                      <a:pt x="895" y="300"/>
                      <a:pt x="946" y="294"/>
                      <a:pt x="976" y="280"/>
                    </a:cubicBezTo>
                    <a:cubicBezTo>
                      <a:pt x="988" y="268"/>
                      <a:pt x="988" y="244"/>
                      <a:pt x="976" y="232"/>
                    </a:cubicBezTo>
                    <a:cubicBezTo>
                      <a:pt x="868" y="124"/>
                      <a:pt x="395" y="0"/>
                      <a:pt x="146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3" name="Google Shape;524;p19">
                <a:extLst>
                  <a:ext uri="{FF2B5EF4-FFF2-40B4-BE49-F238E27FC236}">
                    <a16:creationId xmlns:a16="http://schemas.microsoft.com/office/drawing/2014/main" id="{75DEBE26-BD44-4AAD-AAF1-172466358B45}"/>
                  </a:ext>
                </a:extLst>
              </p:cNvPr>
              <p:cNvSpPr/>
              <p:nvPr/>
            </p:nvSpPr>
            <p:spPr>
              <a:xfrm>
                <a:off x="3600315" y="3863086"/>
                <a:ext cx="471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49" extrusionOk="0">
                    <a:moveTo>
                      <a:pt x="48" y="0"/>
                    </a:moveTo>
                    <a:cubicBezTo>
                      <a:pt x="24" y="0"/>
                      <a:pt x="1" y="36"/>
                      <a:pt x="13" y="72"/>
                    </a:cubicBezTo>
                    <a:cubicBezTo>
                      <a:pt x="96" y="227"/>
                      <a:pt x="560" y="548"/>
                      <a:pt x="727" y="548"/>
                    </a:cubicBezTo>
                    <a:cubicBezTo>
                      <a:pt x="751" y="548"/>
                      <a:pt x="751" y="524"/>
                      <a:pt x="751" y="501"/>
                    </a:cubicBezTo>
                    <a:cubicBezTo>
                      <a:pt x="667" y="334"/>
                      <a:pt x="203" y="0"/>
                      <a:pt x="48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46" name="مجموعة 145">
              <a:extLst>
                <a:ext uri="{FF2B5EF4-FFF2-40B4-BE49-F238E27FC236}">
                  <a16:creationId xmlns:a16="http://schemas.microsoft.com/office/drawing/2014/main" id="{8BEAA90D-8576-4E28-827C-F025100A28F8}"/>
                </a:ext>
              </a:extLst>
            </p:cNvPr>
            <p:cNvGrpSpPr/>
            <p:nvPr/>
          </p:nvGrpSpPr>
          <p:grpSpPr>
            <a:xfrm flipH="1">
              <a:off x="8407759" y="1020114"/>
              <a:ext cx="74159" cy="56562"/>
              <a:chOff x="3600315" y="3841027"/>
              <a:chExt cx="74159" cy="56562"/>
            </a:xfrm>
          </p:grpSpPr>
          <p:sp>
            <p:nvSpPr>
              <p:cNvPr id="200" name="Google Shape;523;p19">
                <a:extLst>
                  <a:ext uri="{FF2B5EF4-FFF2-40B4-BE49-F238E27FC236}">
                    <a16:creationId xmlns:a16="http://schemas.microsoft.com/office/drawing/2014/main" id="{9AA01221-5E84-4B12-AD89-80CB09CBC867}"/>
                  </a:ext>
                </a:extLst>
              </p:cNvPr>
              <p:cNvSpPr/>
              <p:nvPr/>
            </p:nvSpPr>
            <p:spPr>
              <a:xfrm>
                <a:off x="3612319" y="3841027"/>
                <a:ext cx="62155" cy="1891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301" extrusionOk="0">
                    <a:moveTo>
                      <a:pt x="146" y="0"/>
                    </a:moveTo>
                    <a:cubicBezTo>
                      <a:pt x="94" y="0"/>
                      <a:pt x="51" y="6"/>
                      <a:pt x="24" y="18"/>
                    </a:cubicBezTo>
                    <a:cubicBezTo>
                      <a:pt x="0" y="30"/>
                      <a:pt x="0" y="78"/>
                      <a:pt x="24" y="101"/>
                    </a:cubicBezTo>
                    <a:cubicBezTo>
                      <a:pt x="120" y="197"/>
                      <a:pt x="576" y="300"/>
                      <a:pt x="832" y="300"/>
                    </a:cubicBezTo>
                    <a:cubicBezTo>
                      <a:pt x="895" y="300"/>
                      <a:pt x="946" y="294"/>
                      <a:pt x="976" y="280"/>
                    </a:cubicBezTo>
                    <a:cubicBezTo>
                      <a:pt x="988" y="268"/>
                      <a:pt x="988" y="244"/>
                      <a:pt x="976" y="232"/>
                    </a:cubicBezTo>
                    <a:cubicBezTo>
                      <a:pt x="868" y="124"/>
                      <a:pt x="395" y="0"/>
                      <a:pt x="146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1" name="Google Shape;524;p19">
                <a:extLst>
                  <a:ext uri="{FF2B5EF4-FFF2-40B4-BE49-F238E27FC236}">
                    <a16:creationId xmlns:a16="http://schemas.microsoft.com/office/drawing/2014/main" id="{82DDBCB2-D101-4792-A6FD-80AADE6044F2}"/>
                  </a:ext>
                </a:extLst>
              </p:cNvPr>
              <p:cNvSpPr/>
              <p:nvPr/>
            </p:nvSpPr>
            <p:spPr>
              <a:xfrm>
                <a:off x="3600315" y="3863086"/>
                <a:ext cx="471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49" extrusionOk="0">
                    <a:moveTo>
                      <a:pt x="48" y="0"/>
                    </a:moveTo>
                    <a:cubicBezTo>
                      <a:pt x="24" y="0"/>
                      <a:pt x="1" y="36"/>
                      <a:pt x="13" y="72"/>
                    </a:cubicBezTo>
                    <a:cubicBezTo>
                      <a:pt x="96" y="227"/>
                      <a:pt x="560" y="548"/>
                      <a:pt x="727" y="548"/>
                    </a:cubicBezTo>
                    <a:cubicBezTo>
                      <a:pt x="751" y="548"/>
                      <a:pt x="751" y="524"/>
                      <a:pt x="751" y="501"/>
                    </a:cubicBezTo>
                    <a:cubicBezTo>
                      <a:pt x="667" y="334"/>
                      <a:pt x="203" y="0"/>
                      <a:pt x="48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47" name="Google Shape;563;p19">
              <a:extLst>
                <a:ext uri="{FF2B5EF4-FFF2-40B4-BE49-F238E27FC236}">
                  <a16:creationId xmlns:a16="http://schemas.microsoft.com/office/drawing/2014/main" id="{7EEF8056-65B7-438F-AF00-E57D6839AAC8}"/>
                </a:ext>
              </a:extLst>
            </p:cNvPr>
            <p:cNvSpPr/>
            <p:nvPr/>
          </p:nvSpPr>
          <p:spPr>
            <a:xfrm>
              <a:off x="8862098" y="990758"/>
              <a:ext cx="53168" cy="43741"/>
            </a:xfrm>
            <a:custGeom>
              <a:avLst/>
              <a:gdLst/>
              <a:ahLst/>
              <a:cxnLst/>
              <a:rect l="l" t="t" r="r" b="b"/>
              <a:pathLst>
                <a:path w="846" h="696" extrusionOk="0">
                  <a:moveTo>
                    <a:pt x="429" y="0"/>
                  </a:moveTo>
                  <a:cubicBezTo>
                    <a:pt x="191" y="0"/>
                    <a:pt x="0" y="262"/>
                    <a:pt x="0" y="595"/>
                  </a:cubicBezTo>
                  <a:cubicBezTo>
                    <a:pt x="0" y="667"/>
                    <a:pt x="10" y="695"/>
                    <a:pt x="27" y="695"/>
                  </a:cubicBezTo>
                  <a:cubicBezTo>
                    <a:pt x="88" y="695"/>
                    <a:pt x="244" y="357"/>
                    <a:pt x="429" y="357"/>
                  </a:cubicBezTo>
                  <a:cubicBezTo>
                    <a:pt x="605" y="357"/>
                    <a:pt x="759" y="695"/>
                    <a:pt x="819" y="695"/>
                  </a:cubicBezTo>
                  <a:cubicBezTo>
                    <a:pt x="836" y="695"/>
                    <a:pt x="846" y="667"/>
                    <a:pt x="846" y="595"/>
                  </a:cubicBezTo>
                  <a:cubicBezTo>
                    <a:pt x="846" y="262"/>
                    <a:pt x="655" y="0"/>
                    <a:pt x="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" name="Google Shape;563;p19">
              <a:extLst>
                <a:ext uri="{FF2B5EF4-FFF2-40B4-BE49-F238E27FC236}">
                  <a16:creationId xmlns:a16="http://schemas.microsoft.com/office/drawing/2014/main" id="{56B15F40-88ED-4D5A-BE5C-F3661B1B51C9}"/>
                </a:ext>
              </a:extLst>
            </p:cNvPr>
            <p:cNvSpPr/>
            <p:nvPr/>
          </p:nvSpPr>
          <p:spPr>
            <a:xfrm>
              <a:off x="8495260" y="990758"/>
              <a:ext cx="53168" cy="43741"/>
            </a:xfrm>
            <a:custGeom>
              <a:avLst/>
              <a:gdLst/>
              <a:ahLst/>
              <a:cxnLst/>
              <a:rect l="l" t="t" r="r" b="b"/>
              <a:pathLst>
                <a:path w="846" h="696" extrusionOk="0">
                  <a:moveTo>
                    <a:pt x="429" y="0"/>
                  </a:moveTo>
                  <a:cubicBezTo>
                    <a:pt x="191" y="0"/>
                    <a:pt x="0" y="262"/>
                    <a:pt x="0" y="595"/>
                  </a:cubicBezTo>
                  <a:cubicBezTo>
                    <a:pt x="0" y="667"/>
                    <a:pt x="10" y="695"/>
                    <a:pt x="27" y="695"/>
                  </a:cubicBezTo>
                  <a:cubicBezTo>
                    <a:pt x="88" y="695"/>
                    <a:pt x="244" y="357"/>
                    <a:pt x="429" y="357"/>
                  </a:cubicBezTo>
                  <a:cubicBezTo>
                    <a:pt x="605" y="357"/>
                    <a:pt x="759" y="695"/>
                    <a:pt x="819" y="695"/>
                  </a:cubicBezTo>
                  <a:cubicBezTo>
                    <a:pt x="836" y="695"/>
                    <a:pt x="846" y="667"/>
                    <a:pt x="846" y="595"/>
                  </a:cubicBezTo>
                  <a:cubicBezTo>
                    <a:pt x="846" y="262"/>
                    <a:pt x="655" y="0"/>
                    <a:pt x="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" name="Google Shape;619;p19">
              <a:extLst>
                <a:ext uri="{FF2B5EF4-FFF2-40B4-BE49-F238E27FC236}">
                  <a16:creationId xmlns:a16="http://schemas.microsoft.com/office/drawing/2014/main" id="{D5FEF0EB-1161-442D-BA45-F694AD8E7D7A}"/>
                </a:ext>
              </a:extLst>
            </p:cNvPr>
            <p:cNvSpPr/>
            <p:nvPr/>
          </p:nvSpPr>
          <p:spPr>
            <a:xfrm>
              <a:off x="8574529" y="1416855"/>
              <a:ext cx="252768" cy="51408"/>
            </a:xfrm>
            <a:custGeom>
              <a:avLst/>
              <a:gdLst/>
              <a:ahLst/>
              <a:cxnLst/>
              <a:rect l="l" t="t" r="r" b="b"/>
              <a:pathLst>
                <a:path w="4022" h="818" extrusionOk="0">
                  <a:moveTo>
                    <a:pt x="1282" y="1"/>
                  </a:moveTo>
                  <a:cubicBezTo>
                    <a:pt x="848" y="1"/>
                    <a:pt x="379" y="213"/>
                    <a:pt x="36" y="415"/>
                  </a:cubicBezTo>
                  <a:cubicBezTo>
                    <a:pt x="1" y="427"/>
                    <a:pt x="25" y="475"/>
                    <a:pt x="60" y="475"/>
                  </a:cubicBezTo>
                  <a:cubicBezTo>
                    <a:pt x="454" y="394"/>
                    <a:pt x="754" y="245"/>
                    <a:pt x="1133" y="245"/>
                  </a:cubicBezTo>
                  <a:cubicBezTo>
                    <a:pt x="1201" y="245"/>
                    <a:pt x="1272" y="250"/>
                    <a:pt x="1346" y="261"/>
                  </a:cubicBezTo>
                  <a:cubicBezTo>
                    <a:pt x="1632" y="296"/>
                    <a:pt x="1703" y="403"/>
                    <a:pt x="1965" y="606"/>
                  </a:cubicBezTo>
                  <a:cubicBezTo>
                    <a:pt x="2025" y="665"/>
                    <a:pt x="2096" y="713"/>
                    <a:pt x="2180" y="761"/>
                  </a:cubicBezTo>
                  <a:cubicBezTo>
                    <a:pt x="2258" y="796"/>
                    <a:pt x="2343" y="818"/>
                    <a:pt x="2429" y="818"/>
                  </a:cubicBezTo>
                  <a:cubicBezTo>
                    <a:pt x="2461" y="818"/>
                    <a:pt x="2493" y="815"/>
                    <a:pt x="2525" y="808"/>
                  </a:cubicBezTo>
                  <a:cubicBezTo>
                    <a:pt x="2886" y="776"/>
                    <a:pt x="3150" y="625"/>
                    <a:pt x="3459" y="625"/>
                  </a:cubicBezTo>
                  <a:cubicBezTo>
                    <a:pt x="3608" y="625"/>
                    <a:pt x="3768" y="660"/>
                    <a:pt x="3954" y="761"/>
                  </a:cubicBezTo>
                  <a:cubicBezTo>
                    <a:pt x="3956" y="762"/>
                    <a:pt x="3959" y="763"/>
                    <a:pt x="3962" y="763"/>
                  </a:cubicBezTo>
                  <a:cubicBezTo>
                    <a:pt x="3987" y="763"/>
                    <a:pt x="4021" y="722"/>
                    <a:pt x="3989" y="701"/>
                  </a:cubicBezTo>
                  <a:cubicBezTo>
                    <a:pt x="3787" y="523"/>
                    <a:pt x="3525" y="415"/>
                    <a:pt x="3251" y="403"/>
                  </a:cubicBezTo>
                  <a:cubicBezTo>
                    <a:pt x="3084" y="427"/>
                    <a:pt x="2918" y="463"/>
                    <a:pt x="2751" y="511"/>
                  </a:cubicBezTo>
                  <a:cubicBezTo>
                    <a:pt x="2674" y="524"/>
                    <a:pt x="2607" y="530"/>
                    <a:pt x="2546" y="530"/>
                  </a:cubicBezTo>
                  <a:cubicBezTo>
                    <a:pt x="2277" y="530"/>
                    <a:pt x="2141" y="407"/>
                    <a:pt x="1918" y="213"/>
                  </a:cubicBezTo>
                  <a:cubicBezTo>
                    <a:pt x="1732" y="60"/>
                    <a:pt x="1512" y="1"/>
                    <a:pt x="1282" y="1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92" name="مجموعة 191">
              <a:extLst>
                <a:ext uri="{FF2B5EF4-FFF2-40B4-BE49-F238E27FC236}">
                  <a16:creationId xmlns:a16="http://schemas.microsoft.com/office/drawing/2014/main" id="{F168082C-09F9-4356-9B22-0F092B3969B5}"/>
                </a:ext>
              </a:extLst>
            </p:cNvPr>
            <p:cNvGrpSpPr/>
            <p:nvPr/>
          </p:nvGrpSpPr>
          <p:grpSpPr>
            <a:xfrm>
              <a:off x="8309926" y="1526161"/>
              <a:ext cx="790922" cy="638017"/>
              <a:chOff x="7250014" y="6219983"/>
              <a:chExt cx="790922" cy="638017"/>
            </a:xfrm>
          </p:grpSpPr>
          <p:sp>
            <p:nvSpPr>
              <p:cNvPr id="193" name="Google Shape;631;p19">
                <a:extLst>
                  <a:ext uri="{FF2B5EF4-FFF2-40B4-BE49-F238E27FC236}">
                    <a16:creationId xmlns:a16="http://schemas.microsoft.com/office/drawing/2014/main" id="{9777B4B6-175B-4136-BEAD-DE6BA9CD1163}"/>
                  </a:ext>
                </a:extLst>
              </p:cNvPr>
              <p:cNvSpPr/>
              <p:nvPr/>
            </p:nvSpPr>
            <p:spPr>
              <a:xfrm>
                <a:off x="7797909" y="6324182"/>
                <a:ext cx="16648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1045" extrusionOk="0">
                    <a:moveTo>
                      <a:pt x="2559" y="0"/>
                    </a:moveTo>
                    <a:cubicBezTo>
                      <a:pt x="2555" y="0"/>
                      <a:pt x="2550" y="0"/>
                      <a:pt x="2545" y="1"/>
                    </a:cubicBezTo>
                    <a:cubicBezTo>
                      <a:pt x="1474" y="180"/>
                      <a:pt x="1129" y="406"/>
                      <a:pt x="128" y="823"/>
                    </a:cubicBezTo>
                    <a:cubicBezTo>
                      <a:pt x="0" y="876"/>
                      <a:pt x="54" y="1044"/>
                      <a:pt x="169" y="1044"/>
                    </a:cubicBezTo>
                    <a:cubicBezTo>
                      <a:pt x="183" y="1044"/>
                      <a:pt x="197" y="1042"/>
                      <a:pt x="212" y="1037"/>
                    </a:cubicBezTo>
                    <a:cubicBezTo>
                      <a:pt x="1236" y="704"/>
                      <a:pt x="1664" y="692"/>
                      <a:pt x="2593" y="120"/>
                    </a:cubicBezTo>
                    <a:cubicBezTo>
                      <a:pt x="2649" y="76"/>
                      <a:pt x="2621" y="0"/>
                      <a:pt x="2559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4" name="Google Shape;632;p19">
                <a:extLst>
                  <a:ext uri="{FF2B5EF4-FFF2-40B4-BE49-F238E27FC236}">
                    <a16:creationId xmlns:a16="http://schemas.microsoft.com/office/drawing/2014/main" id="{D1E0E418-E0AE-4B6B-B615-ECF987C314BB}"/>
                  </a:ext>
                </a:extLst>
              </p:cNvPr>
              <p:cNvSpPr/>
              <p:nvPr/>
            </p:nvSpPr>
            <p:spPr>
              <a:xfrm>
                <a:off x="7781883" y="6518189"/>
                <a:ext cx="148883" cy="10024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1595" extrusionOk="0">
                    <a:moveTo>
                      <a:pt x="160" y="0"/>
                    </a:moveTo>
                    <a:cubicBezTo>
                      <a:pt x="62" y="0"/>
                      <a:pt x="0" y="132"/>
                      <a:pt x="98" y="200"/>
                    </a:cubicBezTo>
                    <a:cubicBezTo>
                      <a:pt x="979" y="831"/>
                      <a:pt x="1253" y="1177"/>
                      <a:pt x="2253" y="1593"/>
                    </a:cubicBezTo>
                    <a:cubicBezTo>
                      <a:pt x="2258" y="1594"/>
                      <a:pt x="2263" y="1595"/>
                      <a:pt x="2268" y="1595"/>
                    </a:cubicBezTo>
                    <a:cubicBezTo>
                      <a:pt x="2331" y="1595"/>
                      <a:pt x="2368" y="1529"/>
                      <a:pt x="2324" y="1474"/>
                    </a:cubicBezTo>
                    <a:cubicBezTo>
                      <a:pt x="1550" y="724"/>
                      <a:pt x="1157" y="569"/>
                      <a:pt x="229" y="22"/>
                    </a:cubicBezTo>
                    <a:cubicBezTo>
                      <a:pt x="205" y="7"/>
                      <a:pt x="181" y="0"/>
                      <a:pt x="160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5" name="Google Shape;633;p19">
                <a:extLst>
                  <a:ext uri="{FF2B5EF4-FFF2-40B4-BE49-F238E27FC236}">
                    <a16:creationId xmlns:a16="http://schemas.microsoft.com/office/drawing/2014/main" id="{86D38BAB-103F-4188-88DC-BCA5AF762E13}"/>
                  </a:ext>
                </a:extLst>
              </p:cNvPr>
              <p:cNvSpPr/>
              <p:nvPr/>
            </p:nvSpPr>
            <p:spPr>
              <a:xfrm>
                <a:off x="7816449" y="6446230"/>
                <a:ext cx="224487" cy="23127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68" extrusionOk="0">
                    <a:moveTo>
                      <a:pt x="2015" y="0"/>
                    </a:moveTo>
                    <a:cubicBezTo>
                      <a:pt x="1385" y="0"/>
                      <a:pt x="750" y="45"/>
                      <a:pt x="155" y="71"/>
                    </a:cubicBezTo>
                    <a:cubicBezTo>
                      <a:pt x="0" y="71"/>
                      <a:pt x="0" y="286"/>
                      <a:pt x="155" y="286"/>
                    </a:cubicBezTo>
                    <a:cubicBezTo>
                      <a:pt x="758" y="319"/>
                      <a:pt x="1402" y="368"/>
                      <a:pt x="2042" y="368"/>
                    </a:cubicBezTo>
                    <a:cubicBezTo>
                      <a:pt x="2539" y="368"/>
                      <a:pt x="3032" y="338"/>
                      <a:pt x="3501" y="250"/>
                    </a:cubicBezTo>
                    <a:cubicBezTo>
                      <a:pt x="3572" y="238"/>
                      <a:pt x="3572" y="143"/>
                      <a:pt x="3501" y="119"/>
                    </a:cubicBezTo>
                    <a:cubicBezTo>
                      <a:pt x="3024" y="29"/>
                      <a:pt x="2521" y="0"/>
                      <a:pt x="2015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6" name="Google Shape;634;p19">
                <a:extLst>
                  <a:ext uri="{FF2B5EF4-FFF2-40B4-BE49-F238E27FC236}">
                    <a16:creationId xmlns:a16="http://schemas.microsoft.com/office/drawing/2014/main" id="{E9DB8DA8-10BB-422B-A7C1-8620E39B6FD4}"/>
                  </a:ext>
                </a:extLst>
              </p:cNvPr>
              <p:cNvSpPr/>
              <p:nvPr/>
            </p:nvSpPr>
            <p:spPr>
              <a:xfrm>
                <a:off x="7356539" y="6219983"/>
                <a:ext cx="148695" cy="99674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1586" extrusionOk="0">
                    <a:moveTo>
                      <a:pt x="90" y="0"/>
                    </a:moveTo>
                    <a:cubicBezTo>
                      <a:pt x="33" y="0"/>
                      <a:pt x="0" y="70"/>
                      <a:pt x="31" y="111"/>
                    </a:cubicBezTo>
                    <a:cubicBezTo>
                      <a:pt x="805" y="885"/>
                      <a:pt x="1222" y="1004"/>
                      <a:pt x="2139" y="1564"/>
                    </a:cubicBezTo>
                    <a:cubicBezTo>
                      <a:pt x="2160" y="1579"/>
                      <a:pt x="2182" y="1586"/>
                      <a:pt x="2203" y="1586"/>
                    </a:cubicBezTo>
                    <a:cubicBezTo>
                      <a:pt x="2297" y="1586"/>
                      <a:pt x="2365" y="1454"/>
                      <a:pt x="2258" y="1385"/>
                    </a:cubicBezTo>
                    <a:cubicBezTo>
                      <a:pt x="1401" y="731"/>
                      <a:pt x="1103" y="433"/>
                      <a:pt x="115" y="4"/>
                    </a:cubicBezTo>
                    <a:cubicBezTo>
                      <a:pt x="106" y="1"/>
                      <a:pt x="98" y="0"/>
                      <a:pt x="90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7" name="Google Shape;635;p19">
                <a:extLst>
                  <a:ext uri="{FF2B5EF4-FFF2-40B4-BE49-F238E27FC236}">
                    <a16:creationId xmlns:a16="http://schemas.microsoft.com/office/drawing/2014/main" id="{6A278833-16A9-4051-9410-0191EBB89848}"/>
                  </a:ext>
                </a:extLst>
              </p:cNvPr>
              <p:cNvSpPr/>
              <p:nvPr/>
            </p:nvSpPr>
            <p:spPr>
              <a:xfrm>
                <a:off x="7320528" y="6447990"/>
                <a:ext cx="166543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1045" extrusionOk="0">
                    <a:moveTo>
                      <a:pt x="2492" y="1"/>
                    </a:moveTo>
                    <a:cubicBezTo>
                      <a:pt x="2479" y="1"/>
                      <a:pt x="2465" y="3"/>
                      <a:pt x="2450" y="8"/>
                    </a:cubicBezTo>
                    <a:cubicBezTo>
                      <a:pt x="1414" y="317"/>
                      <a:pt x="997" y="377"/>
                      <a:pt x="57" y="924"/>
                    </a:cubicBezTo>
                    <a:cubicBezTo>
                      <a:pt x="1" y="958"/>
                      <a:pt x="29" y="1045"/>
                      <a:pt x="92" y="1045"/>
                    </a:cubicBezTo>
                    <a:cubicBezTo>
                      <a:pt x="96" y="1045"/>
                      <a:pt x="100" y="1044"/>
                      <a:pt x="104" y="1044"/>
                    </a:cubicBezTo>
                    <a:cubicBezTo>
                      <a:pt x="1188" y="889"/>
                      <a:pt x="1521" y="615"/>
                      <a:pt x="2521" y="222"/>
                    </a:cubicBezTo>
                    <a:cubicBezTo>
                      <a:pt x="2649" y="169"/>
                      <a:pt x="2605" y="1"/>
                      <a:pt x="2492" y="1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8" name="Google Shape;636;p19">
                <a:extLst>
                  <a:ext uri="{FF2B5EF4-FFF2-40B4-BE49-F238E27FC236}">
                    <a16:creationId xmlns:a16="http://schemas.microsoft.com/office/drawing/2014/main" id="{FDD30B5B-4CA7-444A-9F32-8E963B9618E7}"/>
                  </a:ext>
                </a:extLst>
              </p:cNvPr>
              <p:cNvSpPr/>
              <p:nvPr/>
            </p:nvSpPr>
            <p:spPr>
              <a:xfrm>
                <a:off x="7250014" y="6327953"/>
                <a:ext cx="220088" cy="60961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970" extrusionOk="0">
                    <a:moveTo>
                      <a:pt x="95" y="1"/>
                    </a:moveTo>
                    <a:cubicBezTo>
                      <a:pt x="24" y="1"/>
                      <a:pt x="0" y="96"/>
                      <a:pt x="71" y="132"/>
                    </a:cubicBezTo>
                    <a:cubicBezTo>
                      <a:pt x="1060" y="572"/>
                      <a:pt x="2250" y="751"/>
                      <a:pt x="3310" y="965"/>
                    </a:cubicBezTo>
                    <a:cubicBezTo>
                      <a:pt x="3321" y="968"/>
                      <a:pt x="3331" y="969"/>
                      <a:pt x="3341" y="969"/>
                    </a:cubicBezTo>
                    <a:cubicBezTo>
                      <a:pt x="3461" y="969"/>
                      <a:pt x="3501" y="783"/>
                      <a:pt x="3370" y="739"/>
                    </a:cubicBezTo>
                    <a:cubicBezTo>
                      <a:pt x="2334" y="441"/>
                      <a:pt x="1191" y="48"/>
                      <a:pt x="95" y="1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9" name="Google Shape;637;p19">
                <a:extLst>
                  <a:ext uri="{FF2B5EF4-FFF2-40B4-BE49-F238E27FC236}">
                    <a16:creationId xmlns:a16="http://schemas.microsoft.com/office/drawing/2014/main" id="{8312706C-3900-4CAD-AE74-5362A6E7105C}"/>
                  </a:ext>
                </a:extLst>
              </p:cNvPr>
              <p:cNvSpPr/>
              <p:nvPr/>
            </p:nvSpPr>
            <p:spPr>
              <a:xfrm>
                <a:off x="7321533" y="6407391"/>
                <a:ext cx="449289" cy="450609"/>
              </a:xfrm>
              <a:custGeom>
                <a:avLst/>
                <a:gdLst/>
                <a:ahLst/>
                <a:cxnLst/>
                <a:rect l="l" t="t" r="r" b="b"/>
                <a:pathLst>
                  <a:path w="7149" h="7170" extrusionOk="0">
                    <a:moveTo>
                      <a:pt x="2360" y="1"/>
                    </a:moveTo>
                    <a:cubicBezTo>
                      <a:pt x="2234" y="1"/>
                      <a:pt x="2092" y="46"/>
                      <a:pt x="1934" y="166"/>
                    </a:cubicBezTo>
                    <a:cubicBezTo>
                      <a:pt x="1339" y="606"/>
                      <a:pt x="279" y="2940"/>
                      <a:pt x="184" y="4011"/>
                    </a:cubicBezTo>
                    <a:cubicBezTo>
                      <a:pt x="1" y="6176"/>
                      <a:pt x="1336" y="7170"/>
                      <a:pt x="2842" y="7170"/>
                    </a:cubicBezTo>
                    <a:cubicBezTo>
                      <a:pt x="3100" y="7170"/>
                      <a:pt x="3363" y="7141"/>
                      <a:pt x="3625" y="7083"/>
                    </a:cubicBezTo>
                    <a:cubicBezTo>
                      <a:pt x="4732" y="6845"/>
                      <a:pt x="5530" y="5190"/>
                      <a:pt x="6172" y="3987"/>
                    </a:cubicBezTo>
                    <a:cubicBezTo>
                      <a:pt x="6553" y="3285"/>
                      <a:pt x="7149" y="2928"/>
                      <a:pt x="7030" y="2571"/>
                    </a:cubicBezTo>
                    <a:cubicBezTo>
                      <a:pt x="6780" y="1809"/>
                      <a:pt x="6339" y="2047"/>
                      <a:pt x="6208" y="1916"/>
                    </a:cubicBezTo>
                    <a:cubicBezTo>
                      <a:pt x="6065" y="1785"/>
                      <a:pt x="6030" y="1380"/>
                      <a:pt x="5661" y="1130"/>
                    </a:cubicBezTo>
                    <a:cubicBezTo>
                      <a:pt x="5462" y="1006"/>
                      <a:pt x="5247" y="988"/>
                      <a:pt x="5069" y="988"/>
                    </a:cubicBezTo>
                    <a:cubicBezTo>
                      <a:pt x="4999" y="988"/>
                      <a:pt x="4935" y="991"/>
                      <a:pt x="4879" y="991"/>
                    </a:cubicBezTo>
                    <a:cubicBezTo>
                      <a:pt x="4804" y="991"/>
                      <a:pt x="4744" y="986"/>
                      <a:pt x="4708" y="963"/>
                    </a:cubicBezTo>
                    <a:cubicBezTo>
                      <a:pt x="4565" y="880"/>
                      <a:pt x="4267" y="582"/>
                      <a:pt x="3958" y="451"/>
                    </a:cubicBezTo>
                    <a:cubicBezTo>
                      <a:pt x="3872" y="415"/>
                      <a:pt x="3780" y="403"/>
                      <a:pt x="3688" y="403"/>
                    </a:cubicBezTo>
                    <a:cubicBezTo>
                      <a:pt x="3529" y="403"/>
                      <a:pt x="3370" y="438"/>
                      <a:pt x="3238" y="438"/>
                    </a:cubicBezTo>
                    <a:cubicBezTo>
                      <a:pt x="3172" y="438"/>
                      <a:pt x="3113" y="429"/>
                      <a:pt x="3065" y="404"/>
                    </a:cubicBezTo>
                    <a:cubicBezTo>
                      <a:pt x="2926" y="326"/>
                      <a:pt x="2699" y="1"/>
                      <a:pt x="2360" y="1"/>
                    </a:cubicBezTo>
                    <a:close/>
                  </a:path>
                </a:pathLst>
              </a:custGeom>
              <a:solidFill>
                <a:srgbClr val="F7B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304" name="مربع نص 303">
            <a:extLst>
              <a:ext uri="{FF2B5EF4-FFF2-40B4-BE49-F238E27FC236}">
                <a16:creationId xmlns:a16="http://schemas.microsoft.com/office/drawing/2014/main" id="{09B45E87-BEE1-479C-80D0-0201541F77D9}"/>
              </a:ext>
            </a:extLst>
          </p:cNvPr>
          <p:cNvSpPr txBox="1"/>
          <p:nvPr/>
        </p:nvSpPr>
        <p:spPr>
          <a:xfrm>
            <a:off x="3721462" y="363008"/>
            <a:ext cx="47490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</a:rPr>
              <a:t>أعراض الإصابة بكوفيد - 19</a:t>
            </a:r>
            <a:endParaRPr lang="ar-EG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6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شكل حر: شكل 160">
            <a:extLst>
              <a:ext uri="{FF2B5EF4-FFF2-40B4-BE49-F238E27FC236}">
                <a16:creationId xmlns:a16="http://schemas.microsoft.com/office/drawing/2014/main" id="{C59B1ED5-7528-4B5B-B111-524D28667E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512594 h 6858000"/>
              <a:gd name="connsiteX1" fmla="*/ 12192000 w 12192000"/>
              <a:gd name="connsiteY1" fmla="*/ 6858000 h 6858000"/>
              <a:gd name="connsiteX2" fmla="*/ 10961340 w 12192000"/>
              <a:gd name="connsiteY2" fmla="*/ 6858000 h 6858000"/>
              <a:gd name="connsiteX3" fmla="*/ 10960552 w 12192000"/>
              <a:gd name="connsiteY3" fmla="*/ 6842068 h 6858000"/>
              <a:gd name="connsiteX4" fmla="*/ 9641068 w 12192000"/>
              <a:gd name="connsiteY4" fmla="*/ 5207837 h 6858000"/>
              <a:gd name="connsiteX5" fmla="*/ 10515600 w 12192000"/>
              <a:gd name="connsiteY5" fmla="*/ 3820161 h 6858000"/>
              <a:gd name="connsiteX6" fmla="*/ 10769600 w 12192000"/>
              <a:gd name="connsiteY6" fmla="*/ 2651761 h 6858000"/>
              <a:gd name="connsiteX7" fmla="*/ 11623040 w 12192000"/>
              <a:gd name="connsiteY7" fmla="*/ 2214881 h 6858000"/>
              <a:gd name="connsiteX8" fmla="*/ 11511280 w 12192000"/>
              <a:gd name="connsiteY8" fmla="*/ 914401 h 6858000"/>
              <a:gd name="connsiteX9" fmla="*/ 12182560 w 12192000"/>
              <a:gd name="connsiteY9" fmla="*/ 513536 h 6858000"/>
              <a:gd name="connsiteX10" fmla="*/ 0 w 12192000"/>
              <a:gd name="connsiteY10" fmla="*/ 0 h 6858000"/>
              <a:gd name="connsiteX11" fmla="*/ 3223153 w 12192000"/>
              <a:gd name="connsiteY11" fmla="*/ 0 h 6858000"/>
              <a:gd name="connsiteX12" fmla="*/ 3236833 w 12192000"/>
              <a:gd name="connsiteY12" fmla="*/ 25341 h 6858000"/>
              <a:gd name="connsiteX13" fmla="*/ 3383280 w 12192000"/>
              <a:gd name="connsiteY13" fmla="*/ 619761 h 6858000"/>
              <a:gd name="connsiteX14" fmla="*/ 1351280 w 12192000"/>
              <a:gd name="connsiteY14" fmla="*/ 1960881 h 6858000"/>
              <a:gd name="connsiteX15" fmla="*/ 1188720 w 12192000"/>
              <a:gd name="connsiteY15" fmla="*/ 4378961 h 6858000"/>
              <a:gd name="connsiteX16" fmla="*/ 454719 w 12192000"/>
              <a:gd name="connsiteY16" fmla="*/ 5344624 h 6858000"/>
              <a:gd name="connsiteX17" fmla="*/ 304800 w 12192000"/>
              <a:gd name="connsiteY17" fmla="*/ 6126481 h 6858000"/>
              <a:gd name="connsiteX18" fmla="*/ 60960 w 12192000"/>
              <a:gd name="connsiteY18" fmla="*/ 6715761 h 6858000"/>
              <a:gd name="connsiteX19" fmla="*/ 22219 w 12192000"/>
              <a:gd name="connsiteY19" fmla="*/ 6744458 h 6858000"/>
              <a:gd name="connsiteX20" fmla="*/ 0 w 12192000"/>
              <a:gd name="connsiteY20" fmla="*/ 67558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12192000" y="512594"/>
                </a:moveTo>
                <a:lnTo>
                  <a:pt x="12192000" y="6858000"/>
                </a:lnTo>
                <a:lnTo>
                  <a:pt x="10961340" y="6858000"/>
                </a:lnTo>
                <a:cubicBezTo>
                  <a:pt x="10961077" y="6852689"/>
                  <a:pt x="10960815" y="6847379"/>
                  <a:pt x="10960552" y="6842068"/>
                </a:cubicBezTo>
                <a:cubicBezTo>
                  <a:pt x="10881858" y="6394036"/>
                  <a:pt x="9656943" y="5640431"/>
                  <a:pt x="9641068" y="5207837"/>
                </a:cubicBezTo>
                <a:cubicBezTo>
                  <a:pt x="9620748" y="4654117"/>
                  <a:pt x="10327511" y="4246174"/>
                  <a:pt x="10515600" y="3820161"/>
                </a:cubicBezTo>
                <a:cubicBezTo>
                  <a:pt x="10703689" y="3394148"/>
                  <a:pt x="10585027" y="2919308"/>
                  <a:pt x="10769600" y="2651761"/>
                </a:cubicBezTo>
                <a:cubicBezTo>
                  <a:pt x="10954173" y="2384214"/>
                  <a:pt x="11499427" y="2504441"/>
                  <a:pt x="11623040" y="2214881"/>
                </a:cubicBezTo>
                <a:cubicBezTo>
                  <a:pt x="11746653" y="1925321"/>
                  <a:pt x="11378833" y="1199123"/>
                  <a:pt x="11511280" y="914401"/>
                </a:cubicBezTo>
                <a:cubicBezTo>
                  <a:pt x="11610615" y="700860"/>
                  <a:pt x="11921280" y="555948"/>
                  <a:pt x="12182560" y="513536"/>
                </a:cubicBezTo>
                <a:close/>
                <a:moveTo>
                  <a:pt x="0" y="0"/>
                </a:moveTo>
                <a:lnTo>
                  <a:pt x="3223153" y="0"/>
                </a:lnTo>
                <a:lnTo>
                  <a:pt x="3236833" y="25341"/>
                </a:lnTo>
                <a:cubicBezTo>
                  <a:pt x="3337904" y="185447"/>
                  <a:pt x="3591772" y="394336"/>
                  <a:pt x="3383280" y="619761"/>
                </a:cubicBezTo>
                <a:cubicBezTo>
                  <a:pt x="3049693" y="980441"/>
                  <a:pt x="1717040" y="1334348"/>
                  <a:pt x="1351280" y="1960881"/>
                </a:cubicBezTo>
                <a:cubicBezTo>
                  <a:pt x="985520" y="2587414"/>
                  <a:pt x="1338147" y="3815004"/>
                  <a:pt x="1188720" y="4378961"/>
                </a:cubicBezTo>
                <a:cubicBezTo>
                  <a:pt x="1039293" y="4942918"/>
                  <a:pt x="791983" y="5026595"/>
                  <a:pt x="454719" y="5344624"/>
                </a:cubicBezTo>
                <a:cubicBezTo>
                  <a:pt x="282512" y="5507009"/>
                  <a:pt x="370426" y="5897958"/>
                  <a:pt x="304800" y="6126481"/>
                </a:cubicBezTo>
                <a:cubicBezTo>
                  <a:pt x="239174" y="6355004"/>
                  <a:pt x="221827" y="6559974"/>
                  <a:pt x="60960" y="6715761"/>
                </a:cubicBezTo>
                <a:cubicBezTo>
                  <a:pt x="50906" y="6725498"/>
                  <a:pt x="37822" y="6735063"/>
                  <a:pt x="22219" y="6744458"/>
                </a:cubicBezTo>
                <a:lnTo>
                  <a:pt x="0" y="6755877"/>
                </a:lnTo>
                <a:close/>
              </a:path>
            </a:pathLst>
          </a:custGeom>
          <a:solidFill>
            <a:srgbClr val="418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23" name="Google Shape;60;p15">
            <a:extLst>
              <a:ext uri="{FF2B5EF4-FFF2-40B4-BE49-F238E27FC236}">
                <a16:creationId xmlns:a16="http://schemas.microsoft.com/office/drawing/2014/main" id="{EEE9D86C-69AB-42BC-8DA7-A225398D5818}"/>
              </a:ext>
            </a:extLst>
          </p:cNvPr>
          <p:cNvGrpSpPr/>
          <p:nvPr/>
        </p:nvGrpSpPr>
        <p:grpSpPr>
          <a:xfrm>
            <a:off x="1625909" y="252846"/>
            <a:ext cx="342523" cy="34818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24" name="Google Shape;61;p15">
              <a:extLst>
                <a:ext uri="{FF2B5EF4-FFF2-40B4-BE49-F238E27FC236}">
                  <a16:creationId xmlns:a16="http://schemas.microsoft.com/office/drawing/2014/main" id="{BBF0CC6D-D123-4D1C-8860-07134F281488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62;p15">
              <a:extLst>
                <a:ext uri="{FF2B5EF4-FFF2-40B4-BE49-F238E27FC236}">
                  <a16:creationId xmlns:a16="http://schemas.microsoft.com/office/drawing/2014/main" id="{91192BAD-DB7F-4A73-933A-767FF27D1A0C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;p15">
              <a:extLst>
                <a:ext uri="{FF2B5EF4-FFF2-40B4-BE49-F238E27FC236}">
                  <a16:creationId xmlns:a16="http://schemas.microsoft.com/office/drawing/2014/main" id="{527DB7A3-6D1B-4227-AF99-B9D3F8B51F62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;p15">
              <a:extLst>
                <a:ext uri="{FF2B5EF4-FFF2-40B4-BE49-F238E27FC236}">
                  <a16:creationId xmlns:a16="http://schemas.microsoft.com/office/drawing/2014/main" id="{03AD1D8F-D4EA-4F9C-8442-18E3C0807A31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5;p15">
              <a:extLst>
                <a:ext uri="{FF2B5EF4-FFF2-40B4-BE49-F238E27FC236}">
                  <a16:creationId xmlns:a16="http://schemas.microsoft.com/office/drawing/2014/main" id="{CFBB9882-88B2-4759-9BB9-B06AB50B8B3D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6;p15">
              <a:extLst>
                <a:ext uri="{FF2B5EF4-FFF2-40B4-BE49-F238E27FC236}">
                  <a16:creationId xmlns:a16="http://schemas.microsoft.com/office/drawing/2014/main" id="{9C1B9666-3A39-42D4-8E90-C186801024AC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7;p15">
              <a:extLst>
                <a:ext uri="{FF2B5EF4-FFF2-40B4-BE49-F238E27FC236}">
                  <a16:creationId xmlns:a16="http://schemas.microsoft.com/office/drawing/2014/main" id="{80E75AD7-2A0C-4762-8D84-10B80D830FF9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8;p15">
              <a:extLst>
                <a:ext uri="{FF2B5EF4-FFF2-40B4-BE49-F238E27FC236}">
                  <a16:creationId xmlns:a16="http://schemas.microsoft.com/office/drawing/2014/main" id="{113373EC-C9F3-4BF6-A131-86CE0C25BC0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9;p15">
              <a:extLst>
                <a:ext uri="{FF2B5EF4-FFF2-40B4-BE49-F238E27FC236}">
                  <a16:creationId xmlns:a16="http://schemas.microsoft.com/office/drawing/2014/main" id="{78F03443-9526-4D5E-B5F5-454E156E3998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0;p15">
              <a:extLst>
                <a:ext uri="{FF2B5EF4-FFF2-40B4-BE49-F238E27FC236}">
                  <a16:creationId xmlns:a16="http://schemas.microsoft.com/office/drawing/2014/main" id="{729A1DC4-1B56-416D-ACD9-1FB49F789D5F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1;p15">
              <a:extLst>
                <a:ext uri="{FF2B5EF4-FFF2-40B4-BE49-F238E27FC236}">
                  <a16:creationId xmlns:a16="http://schemas.microsoft.com/office/drawing/2014/main" id="{41686733-C82A-46D7-B305-8FD81A9302C2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2;p15">
              <a:extLst>
                <a:ext uri="{FF2B5EF4-FFF2-40B4-BE49-F238E27FC236}">
                  <a16:creationId xmlns:a16="http://schemas.microsoft.com/office/drawing/2014/main" id="{497EE39E-EBF7-4B8D-9620-CD13520BAC37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3;p15">
              <a:extLst>
                <a:ext uri="{FF2B5EF4-FFF2-40B4-BE49-F238E27FC236}">
                  <a16:creationId xmlns:a16="http://schemas.microsoft.com/office/drawing/2014/main" id="{6E33EAB4-4EFD-4699-B6B3-6DE9C85917DF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60;p15">
            <a:extLst>
              <a:ext uri="{FF2B5EF4-FFF2-40B4-BE49-F238E27FC236}">
                <a16:creationId xmlns:a16="http://schemas.microsoft.com/office/drawing/2014/main" id="{73E76FF5-34AC-4686-A0FD-BC97610B7DC0}"/>
              </a:ext>
            </a:extLst>
          </p:cNvPr>
          <p:cNvGrpSpPr/>
          <p:nvPr/>
        </p:nvGrpSpPr>
        <p:grpSpPr>
          <a:xfrm>
            <a:off x="289479" y="3429000"/>
            <a:ext cx="789044" cy="80208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38" name="Google Shape;61;p15">
              <a:extLst>
                <a:ext uri="{FF2B5EF4-FFF2-40B4-BE49-F238E27FC236}">
                  <a16:creationId xmlns:a16="http://schemas.microsoft.com/office/drawing/2014/main" id="{993206E6-6615-40AA-BC22-0C6381BA79FE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62;p15">
              <a:extLst>
                <a:ext uri="{FF2B5EF4-FFF2-40B4-BE49-F238E27FC236}">
                  <a16:creationId xmlns:a16="http://schemas.microsoft.com/office/drawing/2014/main" id="{6B42ED76-88CB-44D6-AF1A-BB801EE7F183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;p15">
              <a:extLst>
                <a:ext uri="{FF2B5EF4-FFF2-40B4-BE49-F238E27FC236}">
                  <a16:creationId xmlns:a16="http://schemas.microsoft.com/office/drawing/2014/main" id="{045DF8A0-2A7C-418F-BF62-AC0BDE52457C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4;p15">
              <a:extLst>
                <a:ext uri="{FF2B5EF4-FFF2-40B4-BE49-F238E27FC236}">
                  <a16:creationId xmlns:a16="http://schemas.microsoft.com/office/drawing/2014/main" id="{1EEC7A2A-EB12-4DEA-A148-D8EDFB26A06D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5;p15">
              <a:extLst>
                <a:ext uri="{FF2B5EF4-FFF2-40B4-BE49-F238E27FC236}">
                  <a16:creationId xmlns:a16="http://schemas.microsoft.com/office/drawing/2014/main" id="{4C393C64-6A3B-43DF-8A0F-76CDDA098DE6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;p15">
              <a:extLst>
                <a:ext uri="{FF2B5EF4-FFF2-40B4-BE49-F238E27FC236}">
                  <a16:creationId xmlns:a16="http://schemas.microsoft.com/office/drawing/2014/main" id="{4FCA488B-1D07-4743-82BB-21B83E817779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7;p15">
              <a:extLst>
                <a:ext uri="{FF2B5EF4-FFF2-40B4-BE49-F238E27FC236}">
                  <a16:creationId xmlns:a16="http://schemas.microsoft.com/office/drawing/2014/main" id="{AE9609E7-05CF-41D6-B0BD-93A3696EAD59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8;p15">
              <a:extLst>
                <a:ext uri="{FF2B5EF4-FFF2-40B4-BE49-F238E27FC236}">
                  <a16:creationId xmlns:a16="http://schemas.microsoft.com/office/drawing/2014/main" id="{90A54A64-E4F3-4A43-8088-8362E2DD5E58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9;p15">
              <a:extLst>
                <a:ext uri="{FF2B5EF4-FFF2-40B4-BE49-F238E27FC236}">
                  <a16:creationId xmlns:a16="http://schemas.microsoft.com/office/drawing/2014/main" id="{B3A2D50D-9ACD-4055-A69E-9C628278D1EA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0;p15">
              <a:extLst>
                <a:ext uri="{FF2B5EF4-FFF2-40B4-BE49-F238E27FC236}">
                  <a16:creationId xmlns:a16="http://schemas.microsoft.com/office/drawing/2014/main" id="{3AA10A66-7C0D-450C-9C45-9FBDB7863B87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1;p15">
              <a:extLst>
                <a:ext uri="{FF2B5EF4-FFF2-40B4-BE49-F238E27FC236}">
                  <a16:creationId xmlns:a16="http://schemas.microsoft.com/office/drawing/2014/main" id="{70696D67-02A5-4433-AE43-FB3D2EC1B5F8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2;p15">
              <a:extLst>
                <a:ext uri="{FF2B5EF4-FFF2-40B4-BE49-F238E27FC236}">
                  <a16:creationId xmlns:a16="http://schemas.microsoft.com/office/drawing/2014/main" id="{B7A04136-CD4A-4067-8C25-7CEBCC920137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3;p15">
              <a:extLst>
                <a:ext uri="{FF2B5EF4-FFF2-40B4-BE49-F238E27FC236}">
                  <a16:creationId xmlns:a16="http://schemas.microsoft.com/office/drawing/2014/main" id="{359B4037-5296-48FE-8E53-F4D8C525A669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60;p15">
            <a:extLst>
              <a:ext uri="{FF2B5EF4-FFF2-40B4-BE49-F238E27FC236}">
                <a16:creationId xmlns:a16="http://schemas.microsoft.com/office/drawing/2014/main" id="{1B77F0CD-7194-4E4A-9285-7362E899F93E}"/>
              </a:ext>
            </a:extLst>
          </p:cNvPr>
          <p:cNvGrpSpPr/>
          <p:nvPr/>
        </p:nvGrpSpPr>
        <p:grpSpPr>
          <a:xfrm>
            <a:off x="11053506" y="3611183"/>
            <a:ext cx="474316" cy="482154"/>
            <a:chOff x="3625000" y="3850950"/>
            <a:chExt cx="2024075" cy="2057525"/>
          </a:xfrm>
          <a:solidFill>
            <a:srgbClr val="2E4173"/>
          </a:solidFill>
        </p:grpSpPr>
        <p:sp>
          <p:nvSpPr>
            <p:cNvPr id="52" name="Google Shape;61;p15">
              <a:extLst>
                <a:ext uri="{FF2B5EF4-FFF2-40B4-BE49-F238E27FC236}">
                  <a16:creationId xmlns:a16="http://schemas.microsoft.com/office/drawing/2014/main" id="{E3F43DC5-D539-49B0-9385-6684EBF1242B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2;p15">
              <a:extLst>
                <a:ext uri="{FF2B5EF4-FFF2-40B4-BE49-F238E27FC236}">
                  <a16:creationId xmlns:a16="http://schemas.microsoft.com/office/drawing/2014/main" id="{6EFD63CD-A801-460B-AFA1-AC03995825A6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3;p15">
              <a:extLst>
                <a:ext uri="{FF2B5EF4-FFF2-40B4-BE49-F238E27FC236}">
                  <a16:creationId xmlns:a16="http://schemas.microsoft.com/office/drawing/2014/main" id="{8FAE42C6-427A-47A6-8510-BE23935410E6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4;p15">
              <a:extLst>
                <a:ext uri="{FF2B5EF4-FFF2-40B4-BE49-F238E27FC236}">
                  <a16:creationId xmlns:a16="http://schemas.microsoft.com/office/drawing/2014/main" id="{0D73F79B-534D-4C76-A623-D5513FF2C82C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5;p15">
              <a:extLst>
                <a:ext uri="{FF2B5EF4-FFF2-40B4-BE49-F238E27FC236}">
                  <a16:creationId xmlns:a16="http://schemas.microsoft.com/office/drawing/2014/main" id="{4415B428-3D46-4B52-AE60-103D816ABE12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6;p15">
              <a:extLst>
                <a:ext uri="{FF2B5EF4-FFF2-40B4-BE49-F238E27FC236}">
                  <a16:creationId xmlns:a16="http://schemas.microsoft.com/office/drawing/2014/main" id="{8F6D9E3C-378B-415C-8FBA-EE4680622DFE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;p15">
              <a:extLst>
                <a:ext uri="{FF2B5EF4-FFF2-40B4-BE49-F238E27FC236}">
                  <a16:creationId xmlns:a16="http://schemas.microsoft.com/office/drawing/2014/main" id="{D21A6C95-5922-4760-83F8-E69F8B37E095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8;p15">
              <a:extLst>
                <a:ext uri="{FF2B5EF4-FFF2-40B4-BE49-F238E27FC236}">
                  <a16:creationId xmlns:a16="http://schemas.microsoft.com/office/drawing/2014/main" id="{38C1D5EF-AEB1-4025-BFB6-1875128C7374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9;p15">
              <a:extLst>
                <a:ext uri="{FF2B5EF4-FFF2-40B4-BE49-F238E27FC236}">
                  <a16:creationId xmlns:a16="http://schemas.microsoft.com/office/drawing/2014/main" id="{01BEC0A0-36EE-470D-8DEA-86AC65524A59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0;p15">
              <a:extLst>
                <a:ext uri="{FF2B5EF4-FFF2-40B4-BE49-F238E27FC236}">
                  <a16:creationId xmlns:a16="http://schemas.microsoft.com/office/drawing/2014/main" id="{216A59EE-FD3F-4D7C-86C5-4A1F44B6C3FE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1;p15">
              <a:extLst>
                <a:ext uri="{FF2B5EF4-FFF2-40B4-BE49-F238E27FC236}">
                  <a16:creationId xmlns:a16="http://schemas.microsoft.com/office/drawing/2014/main" id="{DB62CF49-D3B9-484F-A91D-622D60093473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2;p15">
              <a:extLst>
                <a:ext uri="{FF2B5EF4-FFF2-40B4-BE49-F238E27FC236}">
                  <a16:creationId xmlns:a16="http://schemas.microsoft.com/office/drawing/2014/main" id="{4E0D48E1-0876-493D-9C01-37DDF7E71F09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3;p15">
              <a:extLst>
                <a:ext uri="{FF2B5EF4-FFF2-40B4-BE49-F238E27FC236}">
                  <a16:creationId xmlns:a16="http://schemas.microsoft.com/office/drawing/2014/main" id="{17B4CD76-71E1-4C2B-91B2-64D560A2174B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0;p15">
            <a:extLst>
              <a:ext uri="{FF2B5EF4-FFF2-40B4-BE49-F238E27FC236}">
                <a16:creationId xmlns:a16="http://schemas.microsoft.com/office/drawing/2014/main" id="{46771C3A-0106-4059-9EAA-B2AE8A447D65}"/>
              </a:ext>
            </a:extLst>
          </p:cNvPr>
          <p:cNvGrpSpPr/>
          <p:nvPr/>
        </p:nvGrpSpPr>
        <p:grpSpPr>
          <a:xfrm>
            <a:off x="332862" y="492337"/>
            <a:ext cx="474316" cy="482154"/>
            <a:chOff x="3625000" y="3850950"/>
            <a:chExt cx="2024075" cy="2057525"/>
          </a:xfrm>
          <a:solidFill>
            <a:srgbClr val="2E4173"/>
          </a:solidFill>
        </p:grpSpPr>
        <p:sp>
          <p:nvSpPr>
            <p:cNvPr id="66" name="Google Shape;61;p15">
              <a:extLst>
                <a:ext uri="{FF2B5EF4-FFF2-40B4-BE49-F238E27FC236}">
                  <a16:creationId xmlns:a16="http://schemas.microsoft.com/office/drawing/2014/main" id="{68DA0F41-C4F1-4EDF-A73B-99FAD9749346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2;p15">
              <a:extLst>
                <a:ext uri="{FF2B5EF4-FFF2-40B4-BE49-F238E27FC236}">
                  <a16:creationId xmlns:a16="http://schemas.microsoft.com/office/drawing/2014/main" id="{F6034EF3-E7C4-4E7F-8B03-19B44BDE4302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3;p15">
              <a:extLst>
                <a:ext uri="{FF2B5EF4-FFF2-40B4-BE49-F238E27FC236}">
                  <a16:creationId xmlns:a16="http://schemas.microsoft.com/office/drawing/2014/main" id="{08736DA5-A42E-4578-A42A-530DAF90639F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4;p15">
              <a:extLst>
                <a:ext uri="{FF2B5EF4-FFF2-40B4-BE49-F238E27FC236}">
                  <a16:creationId xmlns:a16="http://schemas.microsoft.com/office/drawing/2014/main" id="{BA313F79-C044-4CAF-9CA9-6C55A65FD841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5;p15">
              <a:extLst>
                <a:ext uri="{FF2B5EF4-FFF2-40B4-BE49-F238E27FC236}">
                  <a16:creationId xmlns:a16="http://schemas.microsoft.com/office/drawing/2014/main" id="{57F0F309-6C24-4887-A0F8-E62BB0614C23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6;p15">
              <a:extLst>
                <a:ext uri="{FF2B5EF4-FFF2-40B4-BE49-F238E27FC236}">
                  <a16:creationId xmlns:a16="http://schemas.microsoft.com/office/drawing/2014/main" id="{FCF0BFB7-01B8-4470-ABDE-FA103C6C5A2F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7;p15">
              <a:extLst>
                <a:ext uri="{FF2B5EF4-FFF2-40B4-BE49-F238E27FC236}">
                  <a16:creationId xmlns:a16="http://schemas.microsoft.com/office/drawing/2014/main" id="{68873756-DBEC-484E-A392-3CD4C6AF4A01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8;p15">
              <a:extLst>
                <a:ext uri="{FF2B5EF4-FFF2-40B4-BE49-F238E27FC236}">
                  <a16:creationId xmlns:a16="http://schemas.microsoft.com/office/drawing/2014/main" id="{8CF38554-2C3F-4C61-B459-9C61A3D347D8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9;p15">
              <a:extLst>
                <a:ext uri="{FF2B5EF4-FFF2-40B4-BE49-F238E27FC236}">
                  <a16:creationId xmlns:a16="http://schemas.microsoft.com/office/drawing/2014/main" id="{BD911C0F-4A49-4F59-AE59-1D37C654ECF7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0;p15">
              <a:extLst>
                <a:ext uri="{FF2B5EF4-FFF2-40B4-BE49-F238E27FC236}">
                  <a16:creationId xmlns:a16="http://schemas.microsoft.com/office/drawing/2014/main" id="{1E1334E4-8B2C-49E4-B570-3B5CF134713D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1;p15">
              <a:extLst>
                <a:ext uri="{FF2B5EF4-FFF2-40B4-BE49-F238E27FC236}">
                  <a16:creationId xmlns:a16="http://schemas.microsoft.com/office/drawing/2014/main" id="{90FCD9E5-75E6-4516-93B9-6483F0FC315F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2;p15">
              <a:extLst>
                <a:ext uri="{FF2B5EF4-FFF2-40B4-BE49-F238E27FC236}">
                  <a16:creationId xmlns:a16="http://schemas.microsoft.com/office/drawing/2014/main" id="{9CB84B75-6DA5-4BC3-AAB9-8643D837894D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3;p15">
              <a:extLst>
                <a:ext uri="{FF2B5EF4-FFF2-40B4-BE49-F238E27FC236}">
                  <a16:creationId xmlns:a16="http://schemas.microsoft.com/office/drawing/2014/main" id="{FBAF6D42-4A1F-4F6A-9955-B174386A9636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60;p15">
            <a:extLst>
              <a:ext uri="{FF2B5EF4-FFF2-40B4-BE49-F238E27FC236}">
                <a16:creationId xmlns:a16="http://schemas.microsoft.com/office/drawing/2014/main" id="{D56D9203-3A55-4B67-979F-E7A8C62C7C5D}"/>
              </a:ext>
            </a:extLst>
          </p:cNvPr>
          <p:cNvGrpSpPr/>
          <p:nvPr/>
        </p:nvGrpSpPr>
        <p:grpSpPr>
          <a:xfrm>
            <a:off x="10794021" y="5776960"/>
            <a:ext cx="485908" cy="493938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80" name="Google Shape;61;p15">
              <a:extLst>
                <a:ext uri="{FF2B5EF4-FFF2-40B4-BE49-F238E27FC236}">
                  <a16:creationId xmlns:a16="http://schemas.microsoft.com/office/drawing/2014/main" id="{1295B18D-602F-4111-AF4F-5278B8A62208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62;p15">
              <a:extLst>
                <a:ext uri="{FF2B5EF4-FFF2-40B4-BE49-F238E27FC236}">
                  <a16:creationId xmlns:a16="http://schemas.microsoft.com/office/drawing/2014/main" id="{01AF11A8-B0B8-4419-BC69-E0E7979B766A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3;p15">
              <a:extLst>
                <a:ext uri="{FF2B5EF4-FFF2-40B4-BE49-F238E27FC236}">
                  <a16:creationId xmlns:a16="http://schemas.microsoft.com/office/drawing/2014/main" id="{685431EB-6239-4E84-BE22-3D5EADB129F5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4;p15">
              <a:extLst>
                <a:ext uri="{FF2B5EF4-FFF2-40B4-BE49-F238E27FC236}">
                  <a16:creationId xmlns:a16="http://schemas.microsoft.com/office/drawing/2014/main" id="{F94693F9-0AE7-401A-B4B5-D6E01DAD0CBD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5;p15">
              <a:extLst>
                <a:ext uri="{FF2B5EF4-FFF2-40B4-BE49-F238E27FC236}">
                  <a16:creationId xmlns:a16="http://schemas.microsoft.com/office/drawing/2014/main" id="{7763DF14-2AFD-40F6-B0D3-4CE2C0F37953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6;p15">
              <a:extLst>
                <a:ext uri="{FF2B5EF4-FFF2-40B4-BE49-F238E27FC236}">
                  <a16:creationId xmlns:a16="http://schemas.microsoft.com/office/drawing/2014/main" id="{6782218F-64C0-4EBE-9387-5ACBE9E114FA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7;p15">
              <a:extLst>
                <a:ext uri="{FF2B5EF4-FFF2-40B4-BE49-F238E27FC236}">
                  <a16:creationId xmlns:a16="http://schemas.microsoft.com/office/drawing/2014/main" id="{08F31AFC-599B-483E-9C31-5B0F34CD0DD5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8;p15">
              <a:extLst>
                <a:ext uri="{FF2B5EF4-FFF2-40B4-BE49-F238E27FC236}">
                  <a16:creationId xmlns:a16="http://schemas.microsoft.com/office/drawing/2014/main" id="{4516B22A-23F9-4080-B82D-7F8674A3F399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9;p15">
              <a:extLst>
                <a:ext uri="{FF2B5EF4-FFF2-40B4-BE49-F238E27FC236}">
                  <a16:creationId xmlns:a16="http://schemas.microsoft.com/office/drawing/2014/main" id="{A8E77E30-15D8-4ACE-BE6E-F2D2BAE1DED8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0;p15">
              <a:extLst>
                <a:ext uri="{FF2B5EF4-FFF2-40B4-BE49-F238E27FC236}">
                  <a16:creationId xmlns:a16="http://schemas.microsoft.com/office/drawing/2014/main" id="{1C07FEF6-5891-4B6B-91A8-D9000D32F854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1;p15">
              <a:extLst>
                <a:ext uri="{FF2B5EF4-FFF2-40B4-BE49-F238E27FC236}">
                  <a16:creationId xmlns:a16="http://schemas.microsoft.com/office/drawing/2014/main" id="{56B1A8DE-9D06-44A3-A7E0-1336D274E052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2;p15">
              <a:extLst>
                <a:ext uri="{FF2B5EF4-FFF2-40B4-BE49-F238E27FC236}">
                  <a16:creationId xmlns:a16="http://schemas.microsoft.com/office/drawing/2014/main" id="{78BC035A-747B-4AB3-9B23-8D458EAF3661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3;p15">
              <a:extLst>
                <a:ext uri="{FF2B5EF4-FFF2-40B4-BE49-F238E27FC236}">
                  <a16:creationId xmlns:a16="http://schemas.microsoft.com/office/drawing/2014/main" id="{F6DC2541-21D4-46EB-A6AB-C7FE509EF658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95F2E51D-ECAC-46D5-BA71-115B131AD37D}"/>
              </a:ext>
            </a:extLst>
          </p:cNvPr>
          <p:cNvSpPr txBox="1"/>
          <p:nvPr/>
        </p:nvSpPr>
        <p:spPr>
          <a:xfrm>
            <a:off x="3721462" y="363008"/>
            <a:ext cx="47490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2E4173"/>
                </a:solidFill>
              </a:rPr>
              <a:t>جدول المحتويات</a:t>
            </a:r>
            <a:endParaRPr lang="ar-EG" sz="3200" dirty="0">
              <a:solidFill>
                <a:srgbClr val="2E4173"/>
              </a:solidFill>
            </a:endParaRP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A6C11AF-F25F-4214-9A9A-AD4A431D98F1}"/>
              </a:ext>
            </a:extLst>
          </p:cNvPr>
          <p:cNvGrpSpPr/>
          <p:nvPr/>
        </p:nvGrpSpPr>
        <p:grpSpPr>
          <a:xfrm>
            <a:off x="8133062" y="1182062"/>
            <a:ext cx="1060468" cy="1077993"/>
            <a:chOff x="8133062" y="1807130"/>
            <a:chExt cx="674954" cy="686108"/>
          </a:xfrm>
        </p:grpSpPr>
        <p:grpSp>
          <p:nvGrpSpPr>
            <p:cNvPr id="9" name="Google Shape;60;p15">
              <a:extLst>
                <a:ext uri="{FF2B5EF4-FFF2-40B4-BE49-F238E27FC236}">
                  <a16:creationId xmlns:a16="http://schemas.microsoft.com/office/drawing/2014/main" id="{0F4358D5-51AD-4153-A9E3-F02422C44198}"/>
                </a:ext>
              </a:extLst>
            </p:cNvPr>
            <p:cNvGrpSpPr/>
            <p:nvPr/>
          </p:nvGrpSpPr>
          <p:grpSpPr>
            <a:xfrm>
              <a:off x="8133062" y="1807130"/>
              <a:ext cx="674954" cy="686108"/>
              <a:chOff x="3625000" y="3850950"/>
              <a:chExt cx="2024075" cy="2057525"/>
            </a:xfrm>
            <a:solidFill>
              <a:srgbClr val="2E4173"/>
            </a:solidFill>
          </p:grpSpPr>
          <p:sp>
            <p:nvSpPr>
              <p:cNvPr id="10" name="Google Shape;61;p15">
                <a:extLst>
                  <a:ext uri="{FF2B5EF4-FFF2-40B4-BE49-F238E27FC236}">
                    <a16:creationId xmlns:a16="http://schemas.microsoft.com/office/drawing/2014/main" id="{9260C5A1-BC6D-42AD-886B-17E2F45CC8FB}"/>
                  </a:ext>
                </a:extLst>
              </p:cNvPr>
              <p:cNvSpPr/>
              <p:nvPr/>
            </p:nvSpPr>
            <p:spPr>
              <a:xfrm>
                <a:off x="3896750" y="4214925"/>
                <a:ext cx="1471050" cy="1340200"/>
              </a:xfrm>
              <a:custGeom>
                <a:avLst/>
                <a:gdLst/>
                <a:ahLst/>
                <a:cxnLst/>
                <a:rect l="l" t="t" r="r" b="b"/>
                <a:pathLst>
                  <a:path w="58842" h="53608" extrusionOk="0">
                    <a:moveTo>
                      <a:pt x="29421" y="0"/>
                    </a:moveTo>
                    <a:cubicBezTo>
                      <a:pt x="22560" y="0"/>
                      <a:pt x="15699" y="2617"/>
                      <a:pt x="10466" y="7849"/>
                    </a:cubicBezTo>
                    <a:cubicBezTo>
                      <a:pt x="1" y="18315"/>
                      <a:pt x="1" y="35293"/>
                      <a:pt x="10466" y="45759"/>
                    </a:cubicBezTo>
                    <a:cubicBezTo>
                      <a:pt x="15699" y="50992"/>
                      <a:pt x="22560" y="53608"/>
                      <a:pt x="29421" y="53608"/>
                    </a:cubicBezTo>
                    <a:cubicBezTo>
                      <a:pt x="36282" y="53608"/>
                      <a:pt x="43143" y="50992"/>
                      <a:pt x="48376" y="45759"/>
                    </a:cubicBezTo>
                    <a:cubicBezTo>
                      <a:pt x="58842" y="35293"/>
                      <a:pt x="58842" y="18315"/>
                      <a:pt x="48376" y="7849"/>
                    </a:cubicBezTo>
                    <a:cubicBezTo>
                      <a:pt x="43143" y="2617"/>
                      <a:pt x="36282" y="0"/>
                      <a:pt x="294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62;p15">
                <a:extLst>
                  <a:ext uri="{FF2B5EF4-FFF2-40B4-BE49-F238E27FC236}">
                    <a16:creationId xmlns:a16="http://schemas.microsoft.com/office/drawing/2014/main" id="{ABB8B450-FFE5-405E-8B6A-97B6D75F0342}"/>
                  </a:ext>
                </a:extLst>
              </p:cNvPr>
              <p:cNvSpPr/>
              <p:nvPr/>
            </p:nvSpPr>
            <p:spPr>
              <a:xfrm>
                <a:off x="4201250" y="3850950"/>
                <a:ext cx="389975" cy="445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7825" extrusionOk="0">
                    <a:moveTo>
                      <a:pt x="12309" y="1"/>
                    </a:moveTo>
                    <a:cubicBezTo>
                      <a:pt x="10934" y="1"/>
                      <a:pt x="9240" y="196"/>
                      <a:pt x="7442" y="596"/>
                    </a:cubicBezTo>
                    <a:cubicBezTo>
                      <a:pt x="3216" y="1549"/>
                      <a:pt x="1" y="3287"/>
                      <a:pt x="263" y="4489"/>
                    </a:cubicBezTo>
                    <a:lnTo>
                      <a:pt x="7633" y="17824"/>
                    </a:lnTo>
                    <a:lnTo>
                      <a:pt x="11133" y="17039"/>
                    </a:lnTo>
                    <a:lnTo>
                      <a:pt x="14634" y="16253"/>
                    </a:lnTo>
                    <a:lnTo>
                      <a:pt x="15598" y="1049"/>
                    </a:lnTo>
                    <a:cubicBezTo>
                      <a:pt x="15441" y="357"/>
                      <a:pt x="14167" y="1"/>
                      <a:pt x="123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63;p15">
                <a:extLst>
                  <a:ext uri="{FF2B5EF4-FFF2-40B4-BE49-F238E27FC236}">
                    <a16:creationId xmlns:a16="http://schemas.microsoft.com/office/drawing/2014/main" id="{B39DD840-78D5-4F61-951F-14A7C27FADA6}"/>
                  </a:ext>
                </a:extLst>
              </p:cNvPr>
              <p:cNvSpPr/>
              <p:nvPr/>
            </p:nvSpPr>
            <p:spPr>
              <a:xfrm>
                <a:off x="4668275" y="3946100"/>
                <a:ext cx="357225" cy="3960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41" extrusionOk="0">
                    <a:moveTo>
                      <a:pt x="4206" y="1"/>
                    </a:moveTo>
                    <a:cubicBezTo>
                      <a:pt x="1816" y="1"/>
                      <a:pt x="103" y="464"/>
                      <a:pt x="1" y="1255"/>
                    </a:cubicBezTo>
                    <a:lnTo>
                      <a:pt x="2025" y="14947"/>
                    </a:lnTo>
                    <a:lnTo>
                      <a:pt x="5240" y="15388"/>
                    </a:lnTo>
                    <a:lnTo>
                      <a:pt x="8466" y="15840"/>
                    </a:lnTo>
                    <a:lnTo>
                      <a:pt x="14122" y="3208"/>
                    </a:lnTo>
                    <a:cubicBezTo>
                      <a:pt x="14288" y="2112"/>
                      <a:pt x="11240" y="767"/>
                      <a:pt x="7335" y="231"/>
                    </a:cubicBezTo>
                    <a:cubicBezTo>
                      <a:pt x="6224" y="75"/>
                      <a:pt x="5161" y="1"/>
                      <a:pt x="42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64;p15">
                <a:extLst>
                  <a:ext uri="{FF2B5EF4-FFF2-40B4-BE49-F238E27FC236}">
                    <a16:creationId xmlns:a16="http://schemas.microsoft.com/office/drawing/2014/main" id="{2506F010-4837-434B-803B-3ACB9382A76B}"/>
                  </a:ext>
                </a:extLst>
              </p:cNvPr>
              <p:cNvSpPr/>
              <p:nvPr/>
            </p:nvSpPr>
            <p:spPr>
              <a:xfrm>
                <a:off x="4978150" y="4001150"/>
                <a:ext cx="415550" cy="419250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70" extrusionOk="0">
                    <a:moveTo>
                      <a:pt x="7053" y="0"/>
                    </a:moveTo>
                    <a:cubicBezTo>
                      <a:pt x="6673" y="0"/>
                      <a:pt x="6380" y="102"/>
                      <a:pt x="6203" y="315"/>
                    </a:cubicBezTo>
                    <a:lnTo>
                      <a:pt x="0" y="13114"/>
                    </a:lnTo>
                    <a:lnTo>
                      <a:pt x="2203" y="14936"/>
                    </a:lnTo>
                    <a:lnTo>
                      <a:pt x="4417" y="16769"/>
                    </a:lnTo>
                    <a:lnTo>
                      <a:pt x="15871" y="8352"/>
                    </a:lnTo>
                    <a:cubicBezTo>
                      <a:pt x="16621" y="7471"/>
                      <a:pt x="15050" y="4947"/>
                      <a:pt x="12383" y="2720"/>
                    </a:cubicBezTo>
                    <a:cubicBezTo>
                      <a:pt x="10353" y="1026"/>
                      <a:pt x="8262" y="0"/>
                      <a:pt x="70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5;p15">
                <a:extLst>
                  <a:ext uri="{FF2B5EF4-FFF2-40B4-BE49-F238E27FC236}">
                    <a16:creationId xmlns:a16="http://schemas.microsoft.com/office/drawing/2014/main" id="{BEE826C5-DDDB-42B9-A75D-FC4E4AE45D05}"/>
                  </a:ext>
                </a:extLst>
              </p:cNvPr>
              <p:cNvSpPr/>
              <p:nvPr/>
            </p:nvSpPr>
            <p:spPr>
              <a:xfrm>
                <a:off x="5194550" y="4397075"/>
                <a:ext cx="454525" cy="38347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15339" extrusionOk="0">
                    <a:moveTo>
                      <a:pt x="13486" y="1"/>
                    </a:moveTo>
                    <a:cubicBezTo>
                      <a:pt x="13439" y="1"/>
                      <a:pt x="13393" y="6"/>
                      <a:pt x="13347" y="16"/>
                    </a:cubicBezTo>
                    <a:lnTo>
                      <a:pt x="0" y="7386"/>
                    </a:lnTo>
                    <a:lnTo>
                      <a:pt x="786" y="10874"/>
                    </a:lnTo>
                    <a:lnTo>
                      <a:pt x="1572" y="14375"/>
                    </a:lnTo>
                    <a:lnTo>
                      <a:pt x="16776" y="15339"/>
                    </a:lnTo>
                    <a:cubicBezTo>
                      <a:pt x="17979" y="15077"/>
                      <a:pt x="18181" y="11422"/>
                      <a:pt x="17228" y="7195"/>
                    </a:cubicBezTo>
                    <a:cubicBezTo>
                      <a:pt x="16324" y="3119"/>
                      <a:pt x="14671" y="1"/>
                      <a:pt x="134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6;p15">
                <a:extLst>
                  <a:ext uri="{FF2B5EF4-FFF2-40B4-BE49-F238E27FC236}">
                    <a16:creationId xmlns:a16="http://schemas.microsoft.com/office/drawing/2014/main" id="{0D77AB6A-F9FB-4FC3-9508-FD0D55B93556}"/>
                  </a:ext>
                </a:extLst>
              </p:cNvPr>
              <p:cNvSpPr/>
              <p:nvPr/>
            </p:nvSpPr>
            <p:spPr>
              <a:xfrm>
                <a:off x="5186500" y="491270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14586" y="0"/>
                    </a:moveTo>
                    <a:lnTo>
                      <a:pt x="894" y="2024"/>
                    </a:lnTo>
                    <a:lnTo>
                      <a:pt x="441" y="5251"/>
                    </a:lnTo>
                    <a:lnTo>
                      <a:pt x="1" y="8478"/>
                    </a:lnTo>
                    <a:lnTo>
                      <a:pt x="12633" y="14133"/>
                    </a:lnTo>
                    <a:cubicBezTo>
                      <a:pt x="12660" y="14137"/>
                      <a:pt x="12687" y="14139"/>
                      <a:pt x="12715" y="14139"/>
                    </a:cubicBezTo>
                    <a:cubicBezTo>
                      <a:pt x="13805" y="14139"/>
                      <a:pt x="15087" y="11156"/>
                      <a:pt x="15610" y="7346"/>
                    </a:cubicBezTo>
                    <a:cubicBezTo>
                      <a:pt x="16145" y="3441"/>
                      <a:pt x="15681" y="155"/>
                      <a:pt x="145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7;p15">
                <a:extLst>
                  <a:ext uri="{FF2B5EF4-FFF2-40B4-BE49-F238E27FC236}">
                    <a16:creationId xmlns:a16="http://schemas.microsoft.com/office/drawing/2014/main" id="{0838D9EC-A6FA-4454-B399-263F838E6ECC}"/>
                  </a:ext>
                </a:extLst>
              </p:cNvPr>
              <p:cNvSpPr/>
              <p:nvPr/>
            </p:nvSpPr>
            <p:spPr>
              <a:xfrm>
                <a:off x="5107625" y="5222850"/>
                <a:ext cx="434300" cy="40137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6055" extrusionOk="0">
                    <a:moveTo>
                      <a:pt x="3679" y="1"/>
                    </a:moveTo>
                    <a:lnTo>
                      <a:pt x="1846" y="2203"/>
                    </a:lnTo>
                    <a:lnTo>
                      <a:pt x="0" y="4418"/>
                    </a:lnTo>
                    <a:lnTo>
                      <a:pt x="8430" y="15872"/>
                    </a:lnTo>
                    <a:cubicBezTo>
                      <a:pt x="8580" y="15996"/>
                      <a:pt x="8776" y="16055"/>
                      <a:pt x="9009" y="16055"/>
                    </a:cubicBezTo>
                    <a:cubicBezTo>
                      <a:pt x="10162" y="16055"/>
                      <a:pt x="12219" y="14602"/>
                      <a:pt x="14062" y="12383"/>
                    </a:cubicBezTo>
                    <a:cubicBezTo>
                      <a:pt x="16288" y="9704"/>
                      <a:pt x="17372" y="6942"/>
                      <a:pt x="16479" y="6204"/>
                    </a:cubicBezTo>
                    <a:lnTo>
                      <a:pt x="367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8;p15">
                <a:extLst>
                  <a:ext uri="{FF2B5EF4-FFF2-40B4-BE49-F238E27FC236}">
                    <a16:creationId xmlns:a16="http://schemas.microsoft.com/office/drawing/2014/main" id="{572B6337-5588-4EED-8B1B-51D07FEA1393}"/>
                  </a:ext>
                </a:extLst>
              </p:cNvPr>
              <p:cNvSpPr/>
              <p:nvPr/>
            </p:nvSpPr>
            <p:spPr>
              <a:xfrm>
                <a:off x="4752525" y="5452050"/>
                <a:ext cx="395900" cy="456425"/>
              </a:xfrm>
              <a:custGeom>
                <a:avLst/>
                <a:gdLst/>
                <a:ahLst/>
                <a:cxnLst/>
                <a:rect l="l" t="t" r="r" b="b"/>
                <a:pathLst>
                  <a:path w="15836" h="18257" extrusionOk="0">
                    <a:moveTo>
                      <a:pt x="6811" y="0"/>
                    </a:moveTo>
                    <a:lnTo>
                      <a:pt x="3405" y="1120"/>
                    </a:lnTo>
                    <a:lnTo>
                      <a:pt x="0" y="2251"/>
                    </a:lnTo>
                    <a:lnTo>
                      <a:pt x="536" y="17479"/>
                    </a:lnTo>
                    <a:cubicBezTo>
                      <a:pt x="712" y="18002"/>
                      <a:pt x="1541" y="18257"/>
                      <a:pt x="2774" y="18257"/>
                    </a:cubicBezTo>
                    <a:cubicBezTo>
                      <a:pt x="4291" y="18257"/>
                      <a:pt x="6419" y="17870"/>
                      <a:pt x="8692" y="17122"/>
                    </a:cubicBezTo>
                    <a:cubicBezTo>
                      <a:pt x="12811" y="15764"/>
                      <a:pt x="15836" y="13716"/>
                      <a:pt x="15455" y="12550"/>
                    </a:cubicBezTo>
                    <a:lnTo>
                      <a:pt x="68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9;p15">
                <a:extLst>
                  <a:ext uri="{FF2B5EF4-FFF2-40B4-BE49-F238E27FC236}">
                    <a16:creationId xmlns:a16="http://schemas.microsoft.com/office/drawing/2014/main" id="{488BDD71-2B72-4899-BFC5-393610EF1EFF}"/>
                  </a:ext>
                </a:extLst>
              </p:cNvPr>
              <p:cNvSpPr/>
              <p:nvPr/>
            </p:nvSpPr>
            <p:spPr>
              <a:xfrm>
                <a:off x="4258400" y="5431200"/>
                <a:ext cx="357225" cy="3958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33" extrusionOk="0">
                    <a:moveTo>
                      <a:pt x="5811" y="1"/>
                    </a:moveTo>
                    <a:lnTo>
                      <a:pt x="156" y="12633"/>
                    </a:lnTo>
                    <a:cubicBezTo>
                      <a:pt x="1" y="13741"/>
                      <a:pt x="3049" y="15074"/>
                      <a:pt x="6942" y="15610"/>
                    </a:cubicBezTo>
                    <a:cubicBezTo>
                      <a:pt x="8046" y="15761"/>
                      <a:pt x="9100" y="15833"/>
                      <a:pt x="10048" y="15833"/>
                    </a:cubicBezTo>
                    <a:cubicBezTo>
                      <a:pt x="12455" y="15833"/>
                      <a:pt x="14177" y="15372"/>
                      <a:pt x="14288" y="14586"/>
                    </a:cubicBezTo>
                    <a:lnTo>
                      <a:pt x="12264" y="894"/>
                    </a:lnTo>
                    <a:lnTo>
                      <a:pt x="9038" y="441"/>
                    </a:lnTo>
                    <a:lnTo>
                      <a:pt x="581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0;p15">
                <a:extLst>
                  <a:ext uri="{FF2B5EF4-FFF2-40B4-BE49-F238E27FC236}">
                    <a16:creationId xmlns:a16="http://schemas.microsoft.com/office/drawing/2014/main" id="{62162579-513D-456E-BA37-B36B84083B3A}"/>
                  </a:ext>
                </a:extLst>
              </p:cNvPr>
              <p:cNvSpPr/>
              <p:nvPr/>
            </p:nvSpPr>
            <p:spPr>
              <a:xfrm>
                <a:off x="3863125" y="5314225"/>
                <a:ext cx="415550" cy="419525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81" extrusionOk="0">
                    <a:moveTo>
                      <a:pt x="12204" y="1"/>
                    </a:moveTo>
                    <a:lnTo>
                      <a:pt x="739" y="8418"/>
                    </a:lnTo>
                    <a:cubicBezTo>
                      <a:pt x="0" y="9311"/>
                      <a:pt x="1572" y="11836"/>
                      <a:pt x="4239" y="14062"/>
                    </a:cubicBezTo>
                    <a:cubicBezTo>
                      <a:pt x="6280" y="15749"/>
                      <a:pt x="8363" y="16780"/>
                      <a:pt x="9571" y="16780"/>
                    </a:cubicBezTo>
                    <a:cubicBezTo>
                      <a:pt x="9948" y="16780"/>
                      <a:pt x="10240" y="16680"/>
                      <a:pt x="10418" y="16467"/>
                    </a:cubicBezTo>
                    <a:lnTo>
                      <a:pt x="16622" y="3668"/>
                    </a:lnTo>
                    <a:lnTo>
                      <a:pt x="14407" y="1834"/>
                    </a:lnTo>
                    <a:lnTo>
                      <a:pt x="1220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1;p15">
                <a:extLst>
                  <a:ext uri="{FF2B5EF4-FFF2-40B4-BE49-F238E27FC236}">
                    <a16:creationId xmlns:a16="http://schemas.microsoft.com/office/drawing/2014/main" id="{88411450-C997-434E-80DA-BAEDFB89EFD2}"/>
                  </a:ext>
                </a:extLst>
              </p:cNvPr>
              <p:cNvSpPr/>
              <p:nvPr/>
            </p:nvSpPr>
            <p:spPr>
              <a:xfrm>
                <a:off x="3625000" y="4986525"/>
                <a:ext cx="458425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18337" h="15180" extrusionOk="0">
                    <a:moveTo>
                      <a:pt x="1227" y="0"/>
                    </a:moveTo>
                    <a:cubicBezTo>
                      <a:pt x="36" y="321"/>
                      <a:pt x="0" y="3977"/>
                      <a:pt x="1132" y="8168"/>
                    </a:cubicBezTo>
                    <a:cubicBezTo>
                      <a:pt x="2209" y="12149"/>
                      <a:pt x="3967" y="15179"/>
                      <a:pt x="5161" y="15179"/>
                    </a:cubicBezTo>
                    <a:cubicBezTo>
                      <a:pt x="5220" y="15179"/>
                      <a:pt x="5278" y="15172"/>
                      <a:pt x="5334" y="15157"/>
                    </a:cubicBezTo>
                    <a:lnTo>
                      <a:pt x="18336" y="7227"/>
                    </a:lnTo>
                    <a:lnTo>
                      <a:pt x="17395" y="3762"/>
                    </a:lnTo>
                    <a:lnTo>
                      <a:pt x="16455" y="298"/>
                    </a:lnTo>
                    <a:lnTo>
                      <a:pt x="12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2;p15">
                <a:extLst>
                  <a:ext uri="{FF2B5EF4-FFF2-40B4-BE49-F238E27FC236}">
                    <a16:creationId xmlns:a16="http://schemas.microsoft.com/office/drawing/2014/main" id="{8D20F02C-2176-49BE-A299-F85C5108603B}"/>
                  </a:ext>
                </a:extLst>
              </p:cNvPr>
              <p:cNvSpPr/>
              <p:nvPr/>
            </p:nvSpPr>
            <p:spPr>
              <a:xfrm>
                <a:off x="3693750" y="450685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3432" y="0"/>
                    </a:moveTo>
                    <a:cubicBezTo>
                      <a:pt x="2341" y="0"/>
                      <a:pt x="1059" y="2994"/>
                      <a:pt x="537" y="6793"/>
                    </a:cubicBezTo>
                    <a:cubicBezTo>
                      <a:pt x="1" y="10698"/>
                      <a:pt x="453" y="13984"/>
                      <a:pt x="1560" y="14139"/>
                    </a:cubicBezTo>
                    <a:lnTo>
                      <a:pt x="15253" y="12115"/>
                    </a:lnTo>
                    <a:lnTo>
                      <a:pt x="15705" y="8888"/>
                    </a:lnTo>
                    <a:lnTo>
                      <a:pt x="16146" y="5662"/>
                    </a:lnTo>
                    <a:lnTo>
                      <a:pt x="3513" y="6"/>
                    </a:lnTo>
                    <a:cubicBezTo>
                      <a:pt x="3486" y="2"/>
                      <a:pt x="3459" y="0"/>
                      <a:pt x="34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3;p15">
                <a:extLst>
                  <a:ext uri="{FF2B5EF4-FFF2-40B4-BE49-F238E27FC236}">
                    <a16:creationId xmlns:a16="http://schemas.microsoft.com/office/drawing/2014/main" id="{5114300F-E497-4492-83ED-67613A3BF08E}"/>
                  </a:ext>
                </a:extLst>
              </p:cNvPr>
              <p:cNvSpPr/>
              <p:nvPr/>
            </p:nvSpPr>
            <p:spPr>
              <a:xfrm>
                <a:off x="3779775" y="4099825"/>
                <a:ext cx="459025" cy="421175"/>
              </a:xfrm>
              <a:custGeom>
                <a:avLst/>
                <a:gdLst/>
                <a:ahLst/>
                <a:cxnLst/>
                <a:rect l="l" t="t" r="r" b="b"/>
                <a:pathLst>
                  <a:path w="18361" h="16847" extrusionOk="0">
                    <a:moveTo>
                      <a:pt x="8354" y="1"/>
                    </a:moveTo>
                    <a:cubicBezTo>
                      <a:pt x="7135" y="1"/>
                      <a:pt x="5065" y="1410"/>
                      <a:pt x="3251" y="3595"/>
                    </a:cubicBezTo>
                    <a:cubicBezTo>
                      <a:pt x="1025" y="6262"/>
                      <a:pt x="1" y="9084"/>
                      <a:pt x="977" y="9893"/>
                    </a:cubicBezTo>
                    <a:lnTo>
                      <a:pt x="14681" y="16847"/>
                    </a:lnTo>
                    <a:lnTo>
                      <a:pt x="16515" y="14644"/>
                    </a:lnTo>
                    <a:lnTo>
                      <a:pt x="18360" y="12441"/>
                    </a:lnTo>
                    <a:lnTo>
                      <a:pt x="9026" y="214"/>
                    </a:lnTo>
                    <a:cubicBezTo>
                      <a:pt x="8851" y="69"/>
                      <a:pt x="8623" y="1"/>
                      <a:pt x="835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5DDBBD2C-533A-4F9C-8B6A-9898C02354E0}"/>
                </a:ext>
              </a:extLst>
            </p:cNvPr>
            <p:cNvSpPr txBox="1"/>
            <p:nvPr/>
          </p:nvSpPr>
          <p:spPr>
            <a:xfrm>
              <a:off x="8353176" y="1985199"/>
              <a:ext cx="251460" cy="3330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</a:rPr>
                <a:t>1</a:t>
              </a:r>
              <a:endParaRPr lang="ar-EG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6AB8EA4E-A352-4606-87BD-CAA850A9E6EE}"/>
              </a:ext>
            </a:extLst>
          </p:cNvPr>
          <p:cNvSpPr txBox="1"/>
          <p:nvPr/>
        </p:nvSpPr>
        <p:spPr>
          <a:xfrm>
            <a:off x="3212409" y="1287297"/>
            <a:ext cx="47490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4186AD"/>
                </a:solidFill>
              </a:rPr>
              <a:t>تحرير النص</a:t>
            </a:r>
            <a:endParaRPr lang="ar-EG" sz="2400" dirty="0">
              <a:solidFill>
                <a:srgbClr val="4186AD"/>
              </a:solidFill>
            </a:endParaRPr>
          </a:p>
        </p:txBody>
      </p:sp>
      <p:grpSp>
        <p:nvGrpSpPr>
          <p:cNvPr id="95" name="مجموعة 94">
            <a:extLst>
              <a:ext uri="{FF2B5EF4-FFF2-40B4-BE49-F238E27FC236}">
                <a16:creationId xmlns:a16="http://schemas.microsoft.com/office/drawing/2014/main" id="{F8FB1D8F-F88B-4DC1-BEA7-BEF50DBA46EF}"/>
              </a:ext>
            </a:extLst>
          </p:cNvPr>
          <p:cNvGrpSpPr/>
          <p:nvPr/>
        </p:nvGrpSpPr>
        <p:grpSpPr>
          <a:xfrm>
            <a:off x="8133062" y="2589702"/>
            <a:ext cx="1060468" cy="1077993"/>
            <a:chOff x="8133062" y="1807130"/>
            <a:chExt cx="674954" cy="686108"/>
          </a:xfrm>
        </p:grpSpPr>
        <p:grpSp>
          <p:nvGrpSpPr>
            <p:cNvPr id="96" name="Google Shape;60;p15">
              <a:extLst>
                <a:ext uri="{FF2B5EF4-FFF2-40B4-BE49-F238E27FC236}">
                  <a16:creationId xmlns:a16="http://schemas.microsoft.com/office/drawing/2014/main" id="{0E0A62A8-FE66-46BB-9A6C-1C27555876D3}"/>
                </a:ext>
              </a:extLst>
            </p:cNvPr>
            <p:cNvGrpSpPr/>
            <p:nvPr/>
          </p:nvGrpSpPr>
          <p:grpSpPr>
            <a:xfrm>
              <a:off x="8133062" y="1807130"/>
              <a:ext cx="674954" cy="686108"/>
              <a:chOff x="3625000" y="3850950"/>
              <a:chExt cx="2024075" cy="2057525"/>
            </a:xfrm>
            <a:solidFill>
              <a:srgbClr val="2E4173"/>
            </a:solidFill>
          </p:grpSpPr>
          <p:sp>
            <p:nvSpPr>
              <p:cNvPr id="98" name="Google Shape;61;p15">
                <a:extLst>
                  <a:ext uri="{FF2B5EF4-FFF2-40B4-BE49-F238E27FC236}">
                    <a16:creationId xmlns:a16="http://schemas.microsoft.com/office/drawing/2014/main" id="{A0A418FE-8CB4-4D8E-97DC-076F912B7207}"/>
                  </a:ext>
                </a:extLst>
              </p:cNvPr>
              <p:cNvSpPr/>
              <p:nvPr/>
            </p:nvSpPr>
            <p:spPr>
              <a:xfrm>
                <a:off x="3896750" y="4214925"/>
                <a:ext cx="1471050" cy="1340200"/>
              </a:xfrm>
              <a:custGeom>
                <a:avLst/>
                <a:gdLst/>
                <a:ahLst/>
                <a:cxnLst/>
                <a:rect l="l" t="t" r="r" b="b"/>
                <a:pathLst>
                  <a:path w="58842" h="53608" extrusionOk="0">
                    <a:moveTo>
                      <a:pt x="29421" y="0"/>
                    </a:moveTo>
                    <a:cubicBezTo>
                      <a:pt x="22560" y="0"/>
                      <a:pt x="15699" y="2617"/>
                      <a:pt x="10466" y="7849"/>
                    </a:cubicBezTo>
                    <a:cubicBezTo>
                      <a:pt x="1" y="18315"/>
                      <a:pt x="1" y="35293"/>
                      <a:pt x="10466" y="45759"/>
                    </a:cubicBezTo>
                    <a:cubicBezTo>
                      <a:pt x="15699" y="50992"/>
                      <a:pt x="22560" y="53608"/>
                      <a:pt x="29421" y="53608"/>
                    </a:cubicBezTo>
                    <a:cubicBezTo>
                      <a:pt x="36282" y="53608"/>
                      <a:pt x="43143" y="50992"/>
                      <a:pt x="48376" y="45759"/>
                    </a:cubicBezTo>
                    <a:cubicBezTo>
                      <a:pt x="58842" y="35293"/>
                      <a:pt x="58842" y="18315"/>
                      <a:pt x="48376" y="7849"/>
                    </a:cubicBezTo>
                    <a:cubicBezTo>
                      <a:pt x="43143" y="2617"/>
                      <a:pt x="36282" y="0"/>
                      <a:pt x="294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62;p15">
                <a:extLst>
                  <a:ext uri="{FF2B5EF4-FFF2-40B4-BE49-F238E27FC236}">
                    <a16:creationId xmlns:a16="http://schemas.microsoft.com/office/drawing/2014/main" id="{66809B9C-D86D-41CE-A0D3-0BC08EA2B23A}"/>
                  </a:ext>
                </a:extLst>
              </p:cNvPr>
              <p:cNvSpPr/>
              <p:nvPr/>
            </p:nvSpPr>
            <p:spPr>
              <a:xfrm>
                <a:off x="4201250" y="3850950"/>
                <a:ext cx="389975" cy="445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7825" extrusionOk="0">
                    <a:moveTo>
                      <a:pt x="12309" y="1"/>
                    </a:moveTo>
                    <a:cubicBezTo>
                      <a:pt x="10934" y="1"/>
                      <a:pt x="9240" y="196"/>
                      <a:pt x="7442" y="596"/>
                    </a:cubicBezTo>
                    <a:cubicBezTo>
                      <a:pt x="3216" y="1549"/>
                      <a:pt x="1" y="3287"/>
                      <a:pt x="263" y="4489"/>
                    </a:cubicBezTo>
                    <a:lnTo>
                      <a:pt x="7633" y="17824"/>
                    </a:lnTo>
                    <a:lnTo>
                      <a:pt x="11133" y="17039"/>
                    </a:lnTo>
                    <a:lnTo>
                      <a:pt x="14634" y="16253"/>
                    </a:lnTo>
                    <a:lnTo>
                      <a:pt x="15598" y="1049"/>
                    </a:lnTo>
                    <a:cubicBezTo>
                      <a:pt x="15441" y="357"/>
                      <a:pt x="14167" y="1"/>
                      <a:pt x="123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63;p15">
                <a:extLst>
                  <a:ext uri="{FF2B5EF4-FFF2-40B4-BE49-F238E27FC236}">
                    <a16:creationId xmlns:a16="http://schemas.microsoft.com/office/drawing/2014/main" id="{2799265F-40DE-4F70-9919-74CD5B475439}"/>
                  </a:ext>
                </a:extLst>
              </p:cNvPr>
              <p:cNvSpPr/>
              <p:nvPr/>
            </p:nvSpPr>
            <p:spPr>
              <a:xfrm>
                <a:off x="4668275" y="3946100"/>
                <a:ext cx="357225" cy="3960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41" extrusionOk="0">
                    <a:moveTo>
                      <a:pt x="4206" y="1"/>
                    </a:moveTo>
                    <a:cubicBezTo>
                      <a:pt x="1816" y="1"/>
                      <a:pt x="103" y="464"/>
                      <a:pt x="1" y="1255"/>
                    </a:cubicBezTo>
                    <a:lnTo>
                      <a:pt x="2025" y="14947"/>
                    </a:lnTo>
                    <a:lnTo>
                      <a:pt x="5240" y="15388"/>
                    </a:lnTo>
                    <a:lnTo>
                      <a:pt x="8466" y="15840"/>
                    </a:lnTo>
                    <a:lnTo>
                      <a:pt x="14122" y="3208"/>
                    </a:lnTo>
                    <a:cubicBezTo>
                      <a:pt x="14288" y="2112"/>
                      <a:pt x="11240" y="767"/>
                      <a:pt x="7335" y="231"/>
                    </a:cubicBezTo>
                    <a:cubicBezTo>
                      <a:pt x="6224" y="75"/>
                      <a:pt x="5161" y="1"/>
                      <a:pt x="42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64;p15">
                <a:extLst>
                  <a:ext uri="{FF2B5EF4-FFF2-40B4-BE49-F238E27FC236}">
                    <a16:creationId xmlns:a16="http://schemas.microsoft.com/office/drawing/2014/main" id="{ECFB73DD-487A-4D49-8A74-6602E04C21B3}"/>
                  </a:ext>
                </a:extLst>
              </p:cNvPr>
              <p:cNvSpPr/>
              <p:nvPr/>
            </p:nvSpPr>
            <p:spPr>
              <a:xfrm>
                <a:off x="4978150" y="4001150"/>
                <a:ext cx="415550" cy="419250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70" extrusionOk="0">
                    <a:moveTo>
                      <a:pt x="7053" y="0"/>
                    </a:moveTo>
                    <a:cubicBezTo>
                      <a:pt x="6673" y="0"/>
                      <a:pt x="6380" y="102"/>
                      <a:pt x="6203" y="315"/>
                    </a:cubicBezTo>
                    <a:lnTo>
                      <a:pt x="0" y="13114"/>
                    </a:lnTo>
                    <a:lnTo>
                      <a:pt x="2203" y="14936"/>
                    </a:lnTo>
                    <a:lnTo>
                      <a:pt x="4417" y="16769"/>
                    </a:lnTo>
                    <a:lnTo>
                      <a:pt x="15871" y="8352"/>
                    </a:lnTo>
                    <a:cubicBezTo>
                      <a:pt x="16621" y="7471"/>
                      <a:pt x="15050" y="4947"/>
                      <a:pt x="12383" y="2720"/>
                    </a:cubicBezTo>
                    <a:cubicBezTo>
                      <a:pt x="10353" y="1026"/>
                      <a:pt x="8262" y="0"/>
                      <a:pt x="70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65;p15">
                <a:extLst>
                  <a:ext uri="{FF2B5EF4-FFF2-40B4-BE49-F238E27FC236}">
                    <a16:creationId xmlns:a16="http://schemas.microsoft.com/office/drawing/2014/main" id="{124FADC4-B4EB-4F5F-B18C-C270E547003E}"/>
                  </a:ext>
                </a:extLst>
              </p:cNvPr>
              <p:cNvSpPr/>
              <p:nvPr/>
            </p:nvSpPr>
            <p:spPr>
              <a:xfrm>
                <a:off x="5194550" y="4397075"/>
                <a:ext cx="454525" cy="38347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15339" extrusionOk="0">
                    <a:moveTo>
                      <a:pt x="13486" y="1"/>
                    </a:moveTo>
                    <a:cubicBezTo>
                      <a:pt x="13439" y="1"/>
                      <a:pt x="13393" y="6"/>
                      <a:pt x="13347" y="16"/>
                    </a:cubicBezTo>
                    <a:lnTo>
                      <a:pt x="0" y="7386"/>
                    </a:lnTo>
                    <a:lnTo>
                      <a:pt x="786" y="10874"/>
                    </a:lnTo>
                    <a:lnTo>
                      <a:pt x="1572" y="14375"/>
                    </a:lnTo>
                    <a:lnTo>
                      <a:pt x="16776" y="15339"/>
                    </a:lnTo>
                    <a:cubicBezTo>
                      <a:pt x="17979" y="15077"/>
                      <a:pt x="18181" y="11422"/>
                      <a:pt x="17228" y="7195"/>
                    </a:cubicBezTo>
                    <a:cubicBezTo>
                      <a:pt x="16324" y="3119"/>
                      <a:pt x="14671" y="1"/>
                      <a:pt x="134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66;p15">
                <a:extLst>
                  <a:ext uri="{FF2B5EF4-FFF2-40B4-BE49-F238E27FC236}">
                    <a16:creationId xmlns:a16="http://schemas.microsoft.com/office/drawing/2014/main" id="{BB619207-FF4F-4F10-9FF8-7D6D782B2326}"/>
                  </a:ext>
                </a:extLst>
              </p:cNvPr>
              <p:cNvSpPr/>
              <p:nvPr/>
            </p:nvSpPr>
            <p:spPr>
              <a:xfrm>
                <a:off x="5186500" y="491270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14586" y="0"/>
                    </a:moveTo>
                    <a:lnTo>
                      <a:pt x="894" y="2024"/>
                    </a:lnTo>
                    <a:lnTo>
                      <a:pt x="441" y="5251"/>
                    </a:lnTo>
                    <a:lnTo>
                      <a:pt x="1" y="8478"/>
                    </a:lnTo>
                    <a:lnTo>
                      <a:pt x="12633" y="14133"/>
                    </a:lnTo>
                    <a:cubicBezTo>
                      <a:pt x="12660" y="14137"/>
                      <a:pt x="12687" y="14139"/>
                      <a:pt x="12715" y="14139"/>
                    </a:cubicBezTo>
                    <a:cubicBezTo>
                      <a:pt x="13805" y="14139"/>
                      <a:pt x="15087" y="11156"/>
                      <a:pt x="15610" y="7346"/>
                    </a:cubicBezTo>
                    <a:cubicBezTo>
                      <a:pt x="16145" y="3441"/>
                      <a:pt x="15681" y="155"/>
                      <a:pt x="145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67;p15">
                <a:extLst>
                  <a:ext uri="{FF2B5EF4-FFF2-40B4-BE49-F238E27FC236}">
                    <a16:creationId xmlns:a16="http://schemas.microsoft.com/office/drawing/2014/main" id="{ACDE6454-6381-4DE3-8B28-5CE72AEDDACF}"/>
                  </a:ext>
                </a:extLst>
              </p:cNvPr>
              <p:cNvSpPr/>
              <p:nvPr/>
            </p:nvSpPr>
            <p:spPr>
              <a:xfrm>
                <a:off x="5107625" y="5222850"/>
                <a:ext cx="434300" cy="40137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6055" extrusionOk="0">
                    <a:moveTo>
                      <a:pt x="3679" y="1"/>
                    </a:moveTo>
                    <a:lnTo>
                      <a:pt x="1846" y="2203"/>
                    </a:lnTo>
                    <a:lnTo>
                      <a:pt x="0" y="4418"/>
                    </a:lnTo>
                    <a:lnTo>
                      <a:pt x="8430" y="15872"/>
                    </a:lnTo>
                    <a:cubicBezTo>
                      <a:pt x="8580" y="15996"/>
                      <a:pt x="8776" y="16055"/>
                      <a:pt x="9009" y="16055"/>
                    </a:cubicBezTo>
                    <a:cubicBezTo>
                      <a:pt x="10162" y="16055"/>
                      <a:pt x="12219" y="14602"/>
                      <a:pt x="14062" y="12383"/>
                    </a:cubicBezTo>
                    <a:cubicBezTo>
                      <a:pt x="16288" y="9704"/>
                      <a:pt x="17372" y="6942"/>
                      <a:pt x="16479" y="6204"/>
                    </a:cubicBezTo>
                    <a:lnTo>
                      <a:pt x="367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68;p15">
                <a:extLst>
                  <a:ext uri="{FF2B5EF4-FFF2-40B4-BE49-F238E27FC236}">
                    <a16:creationId xmlns:a16="http://schemas.microsoft.com/office/drawing/2014/main" id="{B7D0A19B-21C4-4435-BB77-854DC515CF29}"/>
                  </a:ext>
                </a:extLst>
              </p:cNvPr>
              <p:cNvSpPr/>
              <p:nvPr/>
            </p:nvSpPr>
            <p:spPr>
              <a:xfrm>
                <a:off x="4752525" y="5452050"/>
                <a:ext cx="395900" cy="456425"/>
              </a:xfrm>
              <a:custGeom>
                <a:avLst/>
                <a:gdLst/>
                <a:ahLst/>
                <a:cxnLst/>
                <a:rect l="l" t="t" r="r" b="b"/>
                <a:pathLst>
                  <a:path w="15836" h="18257" extrusionOk="0">
                    <a:moveTo>
                      <a:pt x="6811" y="0"/>
                    </a:moveTo>
                    <a:lnTo>
                      <a:pt x="3405" y="1120"/>
                    </a:lnTo>
                    <a:lnTo>
                      <a:pt x="0" y="2251"/>
                    </a:lnTo>
                    <a:lnTo>
                      <a:pt x="536" y="17479"/>
                    </a:lnTo>
                    <a:cubicBezTo>
                      <a:pt x="712" y="18002"/>
                      <a:pt x="1541" y="18257"/>
                      <a:pt x="2774" y="18257"/>
                    </a:cubicBezTo>
                    <a:cubicBezTo>
                      <a:pt x="4291" y="18257"/>
                      <a:pt x="6419" y="17870"/>
                      <a:pt x="8692" y="17122"/>
                    </a:cubicBezTo>
                    <a:cubicBezTo>
                      <a:pt x="12811" y="15764"/>
                      <a:pt x="15836" y="13716"/>
                      <a:pt x="15455" y="12550"/>
                    </a:cubicBezTo>
                    <a:lnTo>
                      <a:pt x="68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69;p15">
                <a:extLst>
                  <a:ext uri="{FF2B5EF4-FFF2-40B4-BE49-F238E27FC236}">
                    <a16:creationId xmlns:a16="http://schemas.microsoft.com/office/drawing/2014/main" id="{A7807DEB-AFC1-4842-BAFE-AC8B38B45D39}"/>
                  </a:ext>
                </a:extLst>
              </p:cNvPr>
              <p:cNvSpPr/>
              <p:nvPr/>
            </p:nvSpPr>
            <p:spPr>
              <a:xfrm>
                <a:off x="4258400" y="5431200"/>
                <a:ext cx="357225" cy="3958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33" extrusionOk="0">
                    <a:moveTo>
                      <a:pt x="5811" y="1"/>
                    </a:moveTo>
                    <a:lnTo>
                      <a:pt x="156" y="12633"/>
                    </a:lnTo>
                    <a:cubicBezTo>
                      <a:pt x="1" y="13741"/>
                      <a:pt x="3049" y="15074"/>
                      <a:pt x="6942" y="15610"/>
                    </a:cubicBezTo>
                    <a:cubicBezTo>
                      <a:pt x="8046" y="15761"/>
                      <a:pt x="9100" y="15833"/>
                      <a:pt x="10048" y="15833"/>
                    </a:cubicBezTo>
                    <a:cubicBezTo>
                      <a:pt x="12455" y="15833"/>
                      <a:pt x="14177" y="15372"/>
                      <a:pt x="14288" y="14586"/>
                    </a:cubicBezTo>
                    <a:lnTo>
                      <a:pt x="12264" y="894"/>
                    </a:lnTo>
                    <a:lnTo>
                      <a:pt x="9038" y="441"/>
                    </a:lnTo>
                    <a:lnTo>
                      <a:pt x="581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0;p15">
                <a:extLst>
                  <a:ext uri="{FF2B5EF4-FFF2-40B4-BE49-F238E27FC236}">
                    <a16:creationId xmlns:a16="http://schemas.microsoft.com/office/drawing/2014/main" id="{49DD6867-E0EA-445C-B8EE-399CA6469224}"/>
                  </a:ext>
                </a:extLst>
              </p:cNvPr>
              <p:cNvSpPr/>
              <p:nvPr/>
            </p:nvSpPr>
            <p:spPr>
              <a:xfrm>
                <a:off x="3863125" y="5314225"/>
                <a:ext cx="415550" cy="419525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81" extrusionOk="0">
                    <a:moveTo>
                      <a:pt x="12204" y="1"/>
                    </a:moveTo>
                    <a:lnTo>
                      <a:pt x="739" y="8418"/>
                    </a:lnTo>
                    <a:cubicBezTo>
                      <a:pt x="0" y="9311"/>
                      <a:pt x="1572" y="11836"/>
                      <a:pt x="4239" y="14062"/>
                    </a:cubicBezTo>
                    <a:cubicBezTo>
                      <a:pt x="6280" y="15749"/>
                      <a:pt x="8363" y="16780"/>
                      <a:pt x="9571" y="16780"/>
                    </a:cubicBezTo>
                    <a:cubicBezTo>
                      <a:pt x="9948" y="16780"/>
                      <a:pt x="10240" y="16680"/>
                      <a:pt x="10418" y="16467"/>
                    </a:cubicBezTo>
                    <a:lnTo>
                      <a:pt x="16622" y="3668"/>
                    </a:lnTo>
                    <a:lnTo>
                      <a:pt x="14407" y="1834"/>
                    </a:lnTo>
                    <a:lnTo>
                      <a:pt x="1220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71;p15">
                <a:extLst>
                  <a:ext uri="{FF2B5EF4-FFF2-40B4-BE49-F238E27FC236}">
                    <a16:creationId xmlns:a16="http://schemas.microsoft.com/office/drawing/2014/main" id="{A0B152BE-F806-4A83-B859-B7F526B62BF4}"/>
                  </a:ext>
                </a:extLst>
              </p:cNvPr>
              <p:cNvSpPr/>
              <p:nvPr/>
            </p:nvSpPr>
            <p:spPr>
              <a:xfrm>
                <a:off x="3625000" y="4986525"/>
                <a:ext cx="458425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18337" h="15180" extrusionOk="0">
                    <a:moveTo>
                      <a:pt x="1227" y="0"/>
                    </a:moveTo>
                    <a:cubicBezTo>
                      <a:pt x="36" y="321"/>
                      <a:pt x="0" y="3977"/>
                      <a:pt x="1132" y="8168"/>
                    </a:cubicBezTo>
                    <a:cubicBezTo>
                      <a:pt x="2209" y="12149"/>
                      <a:pt x="3967" y="15179"/>
                      <a:pt x="5161" y="15179"/>
                    </a:cubicBezTo>
                    <a:cubicBezTo>
                      <a:pt x="5220" y="15179"/>
                      <a:pt x="5278" y="15172"/>
                      <a:pt x="5334" y="15157"/>
                    </a:cubicBezTo>
                    <a:lnTo>
                      <a:pt x="18336" y="7227"/>
                    </a:lnTo>
                    <a:lnTo>
                      <a:pt x="17395" y="3762"/>
                    </a:lnTo>
                    <a:lnTo>
                      <a:pt x="16455" y="298"/>
                    </a:lnTo>
                    <a:lnTo>
                      <a:pt x="12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2;p15">
                <a:extLst>
                  <a:ext uri="{FF2B5EF4-FFF2-40B4-BE49-F238E27FC236}">
                    <a16:creationId xmlns:a16="http://schemas.microsoft.com/office/drawing/2014/main" id="{AC2E7869-29EF-4899-928A-EB92C1F7BADD}"/>
                  </a:ext>
                </a:extLst>
              </p:cNvPr>
              <p:cNvSpPr/>
              <p:nvPr/>
            </p:nvSpPr>
            <p:spPr>
              <a:xfrm>
                <a:off x="3693750" y="450685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3432" y="0"/>
                    </a:moveTo>
                    <a:cubicBezTo>
                      <a:pt x="2341" y="0"/>
                      <a:pt x="1059" y="2994"/>
                      <a:pt x="537" y="6793"/>
                    </a:cubicBezTo>
                    <a:cubicBezTo>
                      <a:pt x="1" y="10698"/>
                      <a:pt x="453" y="13984"/>
                      <a:pt x="1560" y="14139"/>
                    </a:cubicBezTo>
                    <a:lnTo>
                      <a:pt x="15253" y="12115"/>
                    </a:lnTo>
                    <a:lnTo>
                      <a:pt x="15705" y="8888"/>
                    </a:lnTo>
                    <a:lnTo>
                      <a:pt x="16146" y="5662"/>
                    </a:lnTo>
                    <a:lnTo>
                      <a:pt x="3513" y="6"/>
                    </a:lnTo>
                    <a:cubicBezTo>
                      <a:pt x="3486" y="2"/>
                      <a:pt x="3459" y="0"/>
                      <a:pt x="34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3;p15">
                <a:extLst>
                  <a:ext uri="{FF2B5EF4-FFF2-40B4-BE49-F238E27FC236}">
                    <a16:creationId xmlns:a16="http://schemas.microsoft.com/office/drawing/2014/main" id="{4259B753-EA37-412D-9AD7-9A4B06F6DB29}"/>
                  </a:ext>
                </a:extLst>
              </p:cNvPr>
              <p:cNvSpPr/>
              <p:nvPr/>
            </p:nvSpPr>
            <p:spPr>
              <a:xfrm>
                <a:off x="3779775" y="4099825"/>
                <a:ext cx="459025" cy="421175"/>
              </a:xfrm>
              <a:custGeom>
                <a:avLst/>
                <a:gdLst/>
                <a:ahLst/>
                <a:cxnLst/>
                <a:rect l="l" t="t" r="r" b="b"/>
                <a:pathLst>
                  <a:path w="18361" h="16847" extrusionOk="0">
                    <a:moveTo>
                      <a:pt x="8354" y="1"/>
                    </a:moveTo>
                    <a:cubicBezTo>
                      <a:pt x="7135" y="1"/>
                      <a:pt x="5065" y="1410"/>
                      <a:pt x="3251" y="3595"/>
                    </a:cubicBezTo>
                    <a:cubicBezTo>
                      <a:pt x="1025" y="6262"/>
                      <a:pt x="1" y="9084"/>
                      <a:pt x="977" y="9893"/>
                    </a:cubicBezTo>
                    <a:lnTo>
                      <a:pt x="14681" y="16847"/>
                    </a:lnTo>
                    <a:lnTo>
                      <a:pt x="16515" y="14644"/>
                    </a:lnTo>
                    <a:lnTo>
                      <a:pt x="18360" y="12441"/>
                    </a:lnTo>
                    <a:lnTo>
                      <a:pt x="9026" y="214"/>
                    </a:lnTo>
                    <a:cubicBezTo>
                      <a:pt x="8851" y="69"/>
                      <a:pt x="8623" y="1"/>
                      <a:pt x="835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مربع نص 96">
              <a:extLst>
                <a:ext uri="{FF2B5EF4-FFF2-40B4-BE49-F238E27FC236}">
                  <a16:creationId xmlns:a16="http://schemas.microsoft.com/office/drawing/2014/main" id="{D4D4E6E9-8AC0-46AA-BDE0-22D5285FC4BD}"/>
                </a:ext>
              </a:extLst>
            </p:cNvPr>
            <p:cNvSpPr txBox="1"/>
            <p:nvPr/>
          </p:nvSpPr>
          <p:spPr>
            <a:xfrm>
              <a:off x="8353176" y="1985199"/>
              <a:ext cx="251460" cy="3330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</a:rPr>
                <a:t>2</a:t>
              </a:r>
              <a:endParaRPr lang="ar-EG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2" name="مجموعة 111">
            <a:extLst>
              <a:ext uri="{FF2B5EF4-FFF2-40B4-BE49-F238E27FC236}">
                <a16:creationId xmlns:a16="http://schemas.microsoft.com/office/drawing/2014/main" id="{07DB52D0-F580-47AA-B0F5-0A3C38CEA743}"/>
              </a:ext>
            </a:extLst>
          </p:cNvPr>
          <p:cNvGrpSpPr/>
          <p:nvPr/>
        </p:nvGrpSpPr>
        <p:grpSpPr>
          <a:xfrm>
            <a:off x="8133062" y="3915258"/>
            <a:ext cx="1060468" cy="1077993"/>
            <a:chOff x="8133062" y="1807130"/>
            <a:chExt cx="674954" cy="686108"/>
          </a:xfrm>
        </p:grpSpPr>
        <p:grpSp>
          <p:nvGrpSpPr>
            <p:cNvPr id="113" name="Google Shape;60;p15">
              <a:extLst>
                <a:ext uri="{FF2B5EF4-FFF2-40B4-BE49-F238E27FC236}">
                  <a16:creationId xmlns:a16="http://schemas.microsoft.com/office/drawing/2014/main" id="{E5EA1BF3-EF26-4396-9622-B664FEB717E5}"/>
                </a:ext>
              </a:extLst>
            </p:cNvPr>
            <p:cNvGrpSpPr/>
            <p:nvPr/>
          </p:nvGrpSpPr>
          <p:grpSpPr>
            <a:xfrm>
              <a:off x="8133062" y="1807130"/>
              <a:ext cx="674954" cy="686108"/>
              <a:chOff x="3625000" y="3850950"/>
              <a:chExt cx="2024075" cy="2057525"/>
            </a:xfrm>
            <a:solidFill>
              <a:srgbClr val="2E4173"/>
            </a:solidFill>
          </p:grpSpPr>
          <p:sp>
            <p:nvSpPr>
              <p:cNvPr id="115" name="Google Shape;61;p15">
                <a:extLst>
                  <a:ext uri="{FF2B5EF4-FFF2-40B4-BE49-F238E27FC236}">
                    <a16:creationId xmlns:a16="http://schemas.microsoft.com/office/drawing/2014/main" id="{998F373A-6440-44EE-8077-E5A7B3DD0F67}"/>
                  </a:ext>
                </a:extLst>
              </p:cNvPr>
              <p:cNvSpPr/>
              <p:nvPr/>
            </p:nvSpPr>
            <p:spPr>
              <a:xfrm>
                <a:off x="3896750" y="4214925"/>
                <a:ext cx="1471050" cy="1340200"/>
              </a:xfrm>
              <a:custGeom>
                <a:avLst/>
                <a:gdLst/>
                <a:ahLst/>
                <a:cxnLst/>
                <a:rect l="l" t="t" r="r" b="b"/>
                <a:pathLst>
                  <a:path w="58842" h="53608" extrusionOk="0">
                    <a:moveTo>
                      <a:pt x="29421" y="0"/>
                    </a:moveTo>
                    <a:cubicBezTo>
                      <a:pt x="22560" y="0"/>
                      <a:pt x="15699" y="2617"/>
                      <a:pt x="10466" y="7849"/>
                    </a:cubicBezTo>
                    <a:cubicBezTo>
                      <a:pt x="1" y="18315"/>
                      <a:pt x="1" y="35293"/>
                      <a:pt x="10466" y="45759"/>
                    </a:cubicBezTo>
                    <a:cubicBezTo>
                      <a:pt x="15699" y="50992"/>
                      <a:pt x="22560" y="53608"/>
                      <a:pt x="29421" y="53608"/>
                    </a:cubicBezTo>
                    <a:cubicBezTo>
                      <a:pt x="36282" y="53608"/>
                      <a:pt x="43143" y="50992"/>
                      <a:pt x="48376" y="45759"/>
                    </a:cubicBezTo>
                    <a:cubicBezTo>
                      <a:pt x="58842" y="35293"/>
                      <a:pt x="58842" y="18315"/>
                      <a:pt x="48376" y="7849"/>
                    </a:cubicBezTo>
                    <a:cubicBezTo>
                      <a:pt x="43143" y="2617"/>
                      <a:pt x="36282" y="0"/>
                      <a:pt x="294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62;p15">
                <a:extLst>
                  <a:ext uri="{FF2B5EF4-FFF2-40B4-BE49-F238E27FC236}">
                    <a16:creationId xmlns:a16="http://schemas.microsoft.com/office/drawing/2014/main" id="{C9328798-9A30-4AA5-A061-FDB742035BA1}"/>
                  </a:ext>
                </a:extLst>
              </p:cNvPr>
              <p:cNvSpPr/>
              <p:nvPr/>
            </p:nvSpPr>
            <p:spPr>
              <a:xfrm>
                <a:off x="4201250" y="3850950"/>
                <a:ext cx="389975" cy="445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7825" extrusionOk="0">
                    <a:moveTo>
                      <a:pt x="12309" y="1"/>
                    </a:moveTo>
                    <a:cubicBezTo>
                      <a:pt x="10934" y="1"/>
                      <a:pt x="9240" y="196"/>
                      <a:pt x="7442" y="596"/>
                    </a:cubicBezTo>
                    <a:cubicBezTo>
                      <a:pt x="3216" y="1549"/>
                      <a:pt x="1" y="3287"/>
                      <a:pt x="263" y="4489"/>
                    </a:cubicBezTo>
                    <a:lnTo>
                      <a:pt x="7633" y="17824"/>
                    </a:lnTo>
                    <a:lnTo>
                      <a:pt x="11133" y="17039"/>
                    </a:lnTo>
                    <a:lnTo>
                      <a:pt x="14634" y="16253"/>
                    </a:lnTo>
                    <a:lnTo>
                      <a:pt x="15598" y="1049"/>
                    </a:lnTo>
                    <a:cubicBezTo>
                      <a:pt x="15441" y="357"/>
                      <a:pt x="14167" y="1"/>
                      <a:pt x="123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63;p15">
                <a:extLst>
                  <a:ext uri="{FF2B5EF4-FFF2-40B4-BE49-F238E27FC236}">
                    <a16:creationId xmlns:a16="http://schemas.microsoft.com/office/drawing/2014/main" id="{EFC7EE5A-F875-41BA-A762-7D39338B88F8}"/>
                  </a:ext>
                </a:extLst>
              </p:cNvPr>
              <p:cNvSpPr/>
              <p:nvPr/>
            </p:nvSpPr>
            <p:spPr>
              <a:xfrm>
                <a:off x="4668275" y="3946100"/>
                <a:ext cx="357225" cy="3960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41" extrusionOk="0">
                    <a:moveTo>
                      <a:pt x="4206" y="1"/>
                    </a:moveTo>
                    <a:cubicBezTo>
                      <a:pt x="1816" y="1"/>
                      <a:pt x="103" y="464"/>
                      <a:pt x="1" y="1255"/>
                    </a:cubicBezTo>
                    <a:lnTo>
                      <a:pt x="2025" y="14947"/>
                    </a:lnTo>
                    <a:lnTo>
                      <a:pt x="5240" y="15388"/>
                    </a:lnTo>
                    <a:lnTo>
                      <a:pt x="8466" y="15840"/>
                    </a:lnTo>
                    <a:lnTo>
                      <a:pt x="14122" y="3208"/>
                    </a:lnTo>
                    <a:cubicBezTo>
                      <a:pt x="14288" y="2112"/>
                      <a:pt x="11240" y="767"/>
                      <a:pt x="7335" y="231"/>
                    </a:cubicBezTo>
                    <a:cubicBezTo>
                      <a:pt x="6224" y="75"/>
                      <a:pt x="5161" y="1"/>
                      <a:pt x="42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64;p15">
                <a:extLst>
                  <a:ext uri="{FF2B5EF4-FFF2-40B4-BE49-F238E27FC236}">
                    <a16:creationId xmlns:a16="http://schemas.microsoft.com/office/drawing/2014/main" id="{5BD3F9CA-BA0C-4917-84B2-0C3D71F7E083}"/>
                  </a:ext>
                </a:extLst>
              </p:cNvPr>
              <p:cNvSpPr/>
              <p:nvPr/>
            </p:nvSpPr>
            <p:spPr>
              <a:xfrm>
                <a:off x="4978150" y="4001150"/>
                <a:ext cx="415550" cy="419250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70" extrusionOk="0">
                    <a:moveTo>
                      <a:pt x="7053" y="0"/>
                    </a:moveTo>
                    <a:cubicBezTo>
                      <a:pt x="6673" y="0"/>
                      <a:pt x="6380" y="102"/>
                      <a:pt x="6203" y="315"/>
                    </a:cubicBezTo>
                    <a:lnTo>
                      <a:pt x="0" y="13114"/>
                    </a:lnTo>
                    <a:lnTo>
                      <a:pt x="2203" y="14936"/>
                    </a:lnTo>
                    <a:lnTo>
                      <a:pt x="4417" y="16769"/>
                    </a:lnTo>
                    <a:lnTo>
                      <a:pt x="15871" y="8352"/>
                    </a:lnTo>
                    <a:cubicBezTo>
                      <a:pt x="16621" y="7471"/>
                      <a:pt x="15050" y="4947"/>
                      <a:pt x="12383" y="2720"/>
                    </a:cubicBezTo>
                    <a:cubicBezTo>
                      <a:pt x="10353" y="1026"/>
                      <a:pt x="8262" y="0"/>
                      <a:pt x="70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65;p15">
                <a:extLst>
                  <a:ext uri="{FF2B5EF4-FFF2-40B4-BE49-F238E27FC236}">
                    <a16:creationId xmlns:a16="http://schemas.microsoft.com/office/drawing/2014/main" id="{2543C2FD-BDA8-426F-A395-218B358B9283}"/>
                  </a:ext>
                </a:extLst>
              </p:cNvPr>
              <p:cNvSpPr/>
              <p:nvPr/>
            </p:nvSpPr>
            <p:spPr>
              <a:xfrm>
                <a:off x="5194550" y="4397075"/>
                <a:ext cx="454525" cy="38347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15339" extrusionOk="0">
                    <a:moveTo>
                      <a:pt x="13486" y="1"/>
                    </a:moveTo>
                    <a:cubicBezTo>
                      <a:pt x="13439" y="1"/>
                      <a:pt x="13393" y="6"/>
                      <a:pt x="13347" y="16"/>
                    </a:cubicBezTo>
                    <a:lnTo>
                      <a:pt x="0" y="7386"/>
                    </a:lnTo>
                    <a:lnTo>
                      <a:pt x="786" y="10874"/>
                    </a:lnTo>
                    <a:lnTo>
                      <a:pt x="1572" y="14375"/>
                    </a:lnTo>
                    <a:lnTo>
                      <a:pt x="16776" y="15339"/>
                    </a:lnTo>
                    <a:cubicBezTo>
                      <a:pt x="17979" y="15077"/>
                      <a:pt x="18181" y="11422"/>
                      <a:pt x="17228" y="7195"/>
                    </a:cubicBezTo>
                    <a:cubicBezTo>
                      <a:pt x="16324" y="3119"/>
                      <a:pt x="14671" y="1"/>
                      <a:pt x="134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66;p15">
                <a:extLst>
                  <a:ext uri="{FF2B5EF4-FFF2-40B4-BE49-F238E27FC236}">
                    <a16:creationId xmlns:a16="http://schemas.microsoft.com/office/drawing/2014/main" id="{3A34E0F7-C02A-42EA-98DB-25E2319A4D81}"/>
                  </a:ext>
                </a:extLst>
              </p:cNvPr>
              <p:cNvSpPr/>
              <p:nvPr/>
            </p:nvSpPr>
            <p:spPr>
              <a:xfrm>
                <a:off x="5186500" y="491270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14586" y="0"/>
                    </a:moveTo>
                    <a:lnTo>
                      <a:pt x="894" y="2024"/>
                    </a:lnTo>
                    <a:lnTo>
                      <a:pt x="441" y="5251"/>
                    </a:lnTo>
                    <a:lnTo>
                      <a:pt x="1" y="8478"/>
                    </a:lnTo>
                    <a:lnTo>
                      <a:pt x="12633" y="14133"/>
                    </a:lnTo>
                    <a:cubicBezTo>
                      <a:pt x="12660" y="14137"/>
                      <a:pt x="12687" y="14139"/>
                      <a:pt x="12715" y="14139"/>
                    </a:cubicBezTo>
                    <a:cubicBezTo>
                      <a:pt x="13805" y="14139"/>
                      <a:pt x="15087" y="11156"/>
                      <a:pt x="15610" y="7346"/>
                    </a:cubicBezTo>
                    <a:cubicBezTo>
                      <a:pt x="16145" y="3441"/>
                      <a:pt x="15681" y="155"/>
                      <a:pt x="145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67;p15">
                <a:extLst>
                  <a:ext uri="{FF2B5EF4-FFF2-40B4-BE49-F238E27FC236}">
                    <a16:creationId xmlns:a16="http://schemas.microsoft.com/office/drawing/2014/main" id="{CA830B36-68CE-4418-BD71-D387CE2C00C8}"/>
                  </a:ext>
                </a:extLst>
              </p:cNvPr>
              <p:cNvSpPr/>
              <p:nvPr/>
            </p:nvSpPr>
            <p:spPr>
              <a:xfrm>
                <a:off x="5107625" y="5222850"/>
                <a:ext cx="434300" cy="40137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6055" extrusionOk="0">
                    <a:moveTo>
                      <a:pt x="3679" y="1"/>
                    </a:moveTo>
                    <a:lnTo>
                      <a:pt x="1846" y="2203"/>
                    </a:lnTo>
                    <a:lnTo>
                      <a:pt x="0" y="4418"/>
                    </a:lnTo>
                    <a:lnTo>
                      <a:pt x="8430" y="15872"/>
                    </a:lnTo>
                    <a:cubicBezTo>
                      <a:pt x="8580" y="15996"/>
                      <a:pt x="8776" y="16055"/>
                      <a:pt x="9009" y="16055"/>
                    </a:cubicBezTo>
                    <a:cubicBezTo>
                      <a:pt x="10162" y="16055"/>
                      <a:pt x="12219" y="14602"/>
                      <a:pt x="14062" y="12383"/>
                    </a:cubicBezTo>
                    <a:cubicBezTo>
                      <a:pt x="16288" y="9704"/>
                      <a:pt x="17372" y="6942"/>
                      <a:pt x="16479" y="6204"/>
                    </a:cubicBezTo>
                    <a:lnTo>
                      <a:pt x="367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68;p15">
                <a:extLst>
                  <a:ext uri="{FF2B5EF4-FFF2-40B4-BE49-F238E27FC236}">
                    <a16:creationId xmlns:a16="http://schemas.microsoft.com/office/drawing/2014/main" id="{2B1BC8D5-E9EA-437B-9944-F1D70051DF75}"/>
                  </a:ext>
                </a:extLst>
              </p:cNvPr>
              <p:cNvSpPr/>
              <p:nvPr/>
            </p:nvSpPr>
            <p:spPr>
              <a:xfrm>
                <a:off x="4752525" y="5452050"/>
                <a:ext cx="395900" cy="456425"/>
              </a:xfrm>
              <a:custGeom>
                <a:avLst/>
                <a:gdLst/>
                <a:ahLst/>
                <a:cxnLst/>
                <a:rect l="l" t="t" r="r" b="b"/>
                <a:pathLst>
                  <a:path w="15836" h="18257" extrusionOk="0">
                    <a:moveTo>
                      <a:pt x="6811" y="0"/>
                    </a:moveTo>
                    <a:lnTo>
                      <a:pt x="3405" y="1120"/>
                    </a:lnTo>
                    <a:lnTo>
                      <a:pt x="0" y="2251"/>
                    </a:lnTo>
                    <a:lnTo>
                      <a:pt x="536" y="17479"/>
                    </a:lnTo>
                    <a:cubicBezTo>
                      <a:pt x="712" y="18002"/>
                      <a:pt x="1541" y="18257"/>
                      <a:pt x="2774" y="18257"/>
                    </a:cubicBezTo>
                    <a:cubicBezTo>
                      <a:pt x="4291" y="18257"/>
                      <a:pt x="6419" y="17870"/>
                      <a:pt x="8692" y="17122"/>
                    </a:cubicBezTo>
                    <a:cubicBezTo>
                      <a:pt x="12811" y="15764"/>
                      <a:pt x="15836" y="13716"/>
                      <a:pt x="15455" y="12550"/>
                    </a:cubicBezTo>
                    <a:lnTo>
                      <a:pt x="68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69;p15">
                <a:extLst>
                  <a:ext uri="{FF2B5EF4-FFF2-40B4-BE49-F238E27FC236}">
                    <a16:creationId xmlns:a16="http://schemas.microsoft.com/office/drawing/2014/main" id="{F07B505B-4606-4FE3-9402-8319BD0791E9}"/>
                  </a:ext>
                </a:extLst>
              </p:cNvPr>
              <p:cNvSpPr/>
              <p:nvPr/>
            </p:nvSpPr>
            <p:spPr>
              <a:xfrm>
                <a:off x="4258400" y="5431200"/>
                <a:ext cx="357225" cy="3958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33" extrusionOk="0">
                    <a:moveTo>
                      <a:pt x="5811" y="1"/>
                    </a:moveTo>
                    <a:lnTo>
                      <a:pt x="156" y="12633"/>
                    </a:lnTo>
                    <a:cubicBezTo>
                      <a:pt x="1" y="13741"/>
                      <a:pt x="3049" y="15074"/>
                      <a:pt x="6942" y="15610"/>
                    </a:cubicBezTo>
                    <a:cubicBezTo>
                      <a:pt x="8046" y="15761"/>
                      <a:pt x="9100" y="15833"/>
                      <a:pt x="10048" y="15833"/>
                    </a:cubicBezTo>
                    <a:cubicBezTo>
                      <a:pt x="12455" y="15833"/>
                      <a:pt x="14177" y="15372"/>
                      <a:pt x="14288" y="14586"/>
                    </a:cubicBezTo>
                    <a:lnTo>
                      <a:pt x="12264" y="894"/>
                    </a:lnTo>
                    <a:lnTo>
                      <a:pt x="9038" y="441"/>
                    </a:lnTo>
                    <a:lnTo>
                      <a:pt x="581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70;p15">
                <a:extLst>
                  <a:ext uri="{FF2B5EF4-FFF2-40B4-BE49-F238E27FC236}">
                    <a16:creationId xmlns:a16="http://schemas.microsoft.com/office/drawing/2014/main" id="{5752ECB6-BC26-4D6E-82D0-F1D8CB5EABF5}"/>
                  </a:ext>
                </a:extLst>
              </p:cNvPr>
              <p:cNvSpPr/>
              <p:nvPr/>
            </p:nvSpPr>
            <p:spPr>
              <a:xfrm>
                <a:off x="3863125" y="5314225"/>
                <a:ext cx="415550" cy="419525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81" extrusionOk="0">
                    <a:moveTo>
                      <a:pt x="12204" y="1"/>
                    </a:moveTo>
                    <a:lnTo>
                      <a:pt x="739" y="8418"/>
                    </a:lnTo>
                    <a:cubicBezTo>
                      <a:pt x="0" y="9311"/>
                      <a:pt x="1572" y="11836"/>
                      <a:pt x="4239" y="14062"/>
                    </a:cubicBezTo>
                    <a:cubicBezTo>
                      <a:pt x="6280" y="15749"/>
                      <a:pt x="8363" y="16780"/>
                      <a:pt x="9571" y="16780"/>
                    </a:cubicBezTo>
                    <a:cubicBezTo>
                      <a:pt x="9948" y="16780"/>
                      <a:pt x="10240" y="16680"/>
                      <a:pt x="10418" y="16467"/>
                    </a:cubicBezTo>
                    <a:lnTo>
                      <a:pt x="16622" y="3668"/>
                    </a:lnTo>
                    <a:lnTo>
                      <a:pt x="14407" y="1834"/>
                    </a:lnTo>
                    <a:lnTo>
                      <a:pt x="1220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71;p15">
                <a:extLst>
                  <a:ext uri="{FF2B5EF4-FFF2-40B4-BE49-F238E27FC236}">
                    <a16:creationId xmlns:a16="http://schemas.microsoft.com/office/drawing/2014/main" id="{CB7BEC0C-97D0-4BEB-B653-2CA2B6CDFCAD}"/>
                  </a:ext>
                </a:extLst>
              </p:cNvPr>
              <p:cNvSpPr/>
              <p:nvPr/>
            </p:nvSpPr>
            <p:spPr>
              <a:xfrm>
                <a:off x="3625000" y="4986525"/>
                <a:ext cx="458425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18337" h="15180" extrusionOk="0">
                    <a:moveTo>
                      <a:pt x="1227" y="0"/>
                    </a:moveTo>
                    <a:cubicBezTo>
                      <a:pt x="36" y="321"/>
                      <a:pt x="0" y="3977"/>
                      <a:pt x="1132" y="8168"/>
                    </a:cubicBezTo>
                    <a:cubicBezTo>
                      <a:pt x="2209" y="12149"/>
                      <a:pt x="3967" y="15179"/>
                      <a:pt x="5161" y="15179"/>
                    </a:cubicBezTo>
                    <a:cubicBezTo>
                      <a:pt x="5220" y="15179"/>
                      <a:pt x="5278" y="15172"/>
                      <a:pt x="5334" y="15157"/>
                    </a:cubicBezTo>
                    <a:lnTo>
                      <a:pt x="18336" y="7227"/>
                    </a:lnTo>
                    <a:lnTo>
                      <a:pt x="17395" y="3762"/>
                    </a:lnTo>
                    <a:lnTo>
                      <a:pt x="16455" y="298"/>
                    </a:lnTo>
                    <a:lnTo>
                      <a:pt x="12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72;p15">
                <a:extLst>
                  <a:ext uri="{FF2B5EF4-FFF2-40B4-BE49-F238E27FC236}">
                    <a16:creationId xmlns:a16="http://schemas.microsoft.com/office/drawing/2014/main" id="{02510A8E-508D-439F-969C-9B9452B3B697}"/>
                  </a:ext>
                </a:extLst>
              </p:cNvPr>
              <p:cNvSpPr/>
              <p:nvPr/>
            </p:nvSpPr>
            <p:spPr>
              <a:xfrm>
                <a:off x="3693750" y="450685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3432" y="0"/>
                    </a:moveTo>
                    <a:cubicBezTo>
                      <a:pt x="2341" y="0"/>
                      <a:pt x="1059" y="2994"/>
                      <a:pt x="537" y="6793"/>
                    </a:cubicBezTo>
                    <a:cubicBezTo>
                      <a:pt x="1" y="10698"/>
                      <a:pt x="453" y="13984"/>
                      <a:pt x="1560" y="14139"/>
                    </a:cubicBezTo>
                    <a:lnTo>
                      <a:pt x="15253" y="12115"/>
                    </a:lnTo>
                    <a:lnTo>
                      <a:pt x="15705" y="8888"/>
                    </a:lnTo>
                    <a:lnTo>
                      <a:pt x="16146" y="5662"/>
                    </a:lnTo>
                    <a:lnTo>
                      <a:pt x="3513" y="6"/>
                    </a:lnTo>
                    <a:cubicBezTo>
                      <a:pt x="3486" y="2"/>
                      <a:pt x="3459" y="0"/>
                      <a:pt x="34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73;p15">
                <a:extLst>
                  <a:ext uri="{FF2B5EF4-FFF2-40B4-BE49-F238E27FC236}">
                    <a16:creationId xmlns:a16="http://schemas.microsoft.com/office/drawing/2014/main" id="{93975FCE-9423-4D72-B6D5-99FBE3676D47}"/>
                  </a:ext>
                </a:extLst>
              </p:cNvPr>
              <p:cNvSpPr/>
              <p:nvPr/>
            </p:nvSpPr>
            <p:spPr>
              <a:xfrm>
                <a:off x="3779775" y="4099825"/>
                <a:ext cx="459025" cy="421175"/>
              </a:xfrm>
              <a:custGeom>
                <a:avLst/>
                <a:gdLst/>
                <a:ahLst/>
                <a:cxnLst/>
                <a:rect l="l" t="t" r="r" b="b"/>
                <a:pathLst>
                  <a:path w="18361" h="16847" extrusionOk="0">
                    <a:moveTo>
                      <a:pt x="8354" y="1"/>
                    </a:moveTo>
                    <a:cubicBezTo>
                      <a:pt x="7135" y="1"/>
                      <a:pt x="5065" y="1410"/>
                      <a:pt x="3251" y="3595"/>
                    </a:cubicBezTo>
                    <a:cubicBezTo>
                      <a:pt x="1025" y="6262"/>
                      <a:pt x="1" y="9084"/>
                      <a:pt x="977" y="9893"/>
                    </a:cubicBezTo>
                    <a:lnTo>
                      <a:pt x="14681" y="16847"/>
                    </a:lnTo>
                    <a:lnTo>
                      <a:pt x="16515" y="14644"/>
                    </a:lnTo>
                    <a:lnTo>
                      <a:pt x="18360" y="12441"/>
                    </a:lnTo>
                    <a:lnTo>
                      <a:pt x="9026" y="214"/>
                    </a:lnTo>
                    <a:cubicBezTo>
                      <a:pt x="8851" y="69"/>
                      <a:pt x="8623" y="1"/>
                      <a:pt x="835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" name="مربع نص 113">
              <a:extLst>
                <a:ext uri="{FF2B5EF4-FFF2-40B4-BE49-F238E27FC236}">
                  <a16:creationId xmlns:a16="http://schemas.microsoft.com/office/drawing/2014/main" id="{43273464-19B8-419A-9100-3B857050BB5F}"/>
                </a:ext>
              </a:extLst>
            </p:cNvPr>
            <p:cNvSpPr txBox="1"/>
            <p:nvPr/>
          </p:nvSpPr>
          <p:spPr>
            <a:xfrm>
              <a:off x="8353176" y="1985199"/>
              <a:ext cx="251460" cy="3330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</a:rPr>
                <a:t>3</a:t>
              </a:r>
              <a:endParaRPr lang="ar-EG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9" name="مجموعة 128">
            <a:extLst>
              <a:ext uri="{FF2B5EF4-FFF2-40B4-BE49-F238E27FC236}">
                <a16:creationId xmlns:a16="http://schemas.microsoft.com/office/drawing/2014/main" id="{4968A4B1-2E83-4D12-BE69-70F922CD677E}"/>
              </a:ext>
            </a:extLst>
          </p:cNvPr>
          <p:cNvGrpSpPr/>
          <p:nvPr/>
        </p:nvGrpSpPr>
        <p:grpSpPr>
          <a:xfrm>
            <a:off x="8133062" y="5321046"/>
            <a:ext cx="1060468" cy="1077993"/>
            <a:chOff x="8133062" y="1807130"/>
            <a:chExt cx="674954" cy="686108"/>
          </a:xfrm>
        </p:grpSpPr>
        <p:grpSp>
          <p:nvGrpSpPr>
            <p:cNvPr id="130" name="Google Shape;60;p15">
              <a:extLst>
                <a:ext uri="{FF2B5EF4-FFF2-40B4-BE49-F238E27FC236}">
                  <a16:creationId xmlns:a16="http://schemas.microsoft.com/office/drawing/2014/main" id="{1108A291-5016-4456-9703-BA17E6A48FC9}"/>
                </a:ext>
              </a:extLst>
            </p:cNvPr>
            <p:cNvGrpSpPr/>
            <p:nvPr/>
          </p:nvGrpSpPr>
          <p:grpSpPr>
            <a:xfrm>
              <a:off x="8133062" y="1807130"/>
              <a:ext cx="674954" cy="686108"/>
              <a:chOff x="3625000" y="3850950"/>
              <a:chExt cx="2024075" cy="2057525"/>
            </a:xfrm>
            <a:solidFill>
              <a:srgbClr val="2E4173"/>
            </a:solidFill>
          </p:grpSpPr>
          <p:sp>
            <p:nvSpPr>
              <p:cNvPr id="132" name="Google Shape;61;p15">
                <a:extLst>
                  <a:ext uri="{FF2B5EF4-FFF2-40B4-BE49-F238E27FC236}">
                    <a16:creationId xmlns:a16="http://schemas.microsoft.com/office/drawing/2014/main" id="{8F1EB281-49DB-4E43-8486-AFF208B238D7}"/>
                  </a:ext>
                </a:extLst>
              </p:cNvPr>
              <p:cNvSpPr/>
              <p:nvPr/>
            </p:nvSpPr>
            <p:spPr>
              <a:xfrm>
                <a:off x="3896750" y="4214925"/>
                <a:ext cx="1471050" cy="1340200"/>
              </a:xfrm>
              <a:custGeom>
                <a:avLst/>
                <a:gdLst/>
                <a:ahLst/>
                <a:cxnLst/>
                <a:rect l="l" t="t" r="r" b="b"/>
                <a:pathLst>
                  <a:path w="58842" h="53608" extrusionOk="0">
                    <a:moveTo>
                      <a:pt x="29421" y="0"/>
                    </a:moveTo>
                    <a:cubicBezTo>
                      <a:pt x="22560" y="0"/>
                      <a:pt x="15699" y="2617"/>
                      <a:pt x="10466" y="7849"/>
                    </a:cubicBezTo>
                    <a:cubicBezTo>
                      <a:pt x="1" y="18315"/>
                      <a:pt x="1" y="35293"/>
                      <a:pt x="10466" y="45759"/>
                    </a:cubicBezTo>
                    <a:cubicBezTo>
                      <a:pt x="15699" y="50992"/>
                      <a:pt x="22560" y="53608"/>
                      <a:pt x="29421" y="53608"/>
                    </a:cubicBezTo>
                    <a:cubicBezTo>
                      <a:pt x="36282" y="53608"/>
                      <a:pt x="43143" y="50992"/>
                      <a:pt x="48376" y="45759"/>
                    </a:cubicBezTo>
                    <a:cubicBezTo>
                      <a:pt x="58842" y="35293"/>
                      <a:pt x="58842" y="18315"/>
                      <a:pt x="48376" y="7849"/>
                    </a:cubicBezTo>
                    <a:cubicBezTo>
                      <a:pt x="43143" y="2617"/>
                      <a:pt x="36282" y="0"/>
                      <a:pt x="294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62;p15">
                <a:extLst>
                  <a:ext uri="{FF2B5EF4-FFF2-40B4-BE49-F238E27FC236}">
                    <a16:creationId xmlns:a16="http://schemas.microsoft.com/office/drawing/2014/main" id="{0BB1E305-3D33-4260-9AA6-A0572CC9586B}"/>
                  </a:ext>
                </a:extLst>
              </p:cNvPr>
              <p:cNvSpPr/>
              <p:nvPr/>
            </p:nvSpPr>
            <p:spPr>
              <a:xfrm>
                <a:off x="4201250" y="3850950"/>
                <a:ext cx="389975" cy="445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7825" extrusionOk="0">
                    <a:moveTo>
                      <a:pt x="12309" y="1"/>
                    </a:moveTo>
                    <a:cubicBezTo>
                      <a:pt x="10934" y="1"/>
                      <a:pt x="9240" y="196"/>
                      <a:pt x="7442" y="596"/>
                    </a:cubicBezTo>
                    <a:cubicBezTo>
                      <a:pt x="3216" y="1549"/>
                      <a:pt x="1" y="3287"/>
                      <a:pt x="263" y="4489"/>
                    </a:cubicBezTo>
                    <a:lnTo>
                      <a:pt x="7633" y="17824"/>
                    </a:lnTo>
                    <a:lnTo>
                      <a:pt x="11133" y="17039"/>
                    </a:lnTo>
                    <a:lnTo>
                      <a:pt x="14634" y="16253"/>
                    </a:lnTo>
                    <a:lnTo>
                      <a:pt x="15598" y="1049"/>
                    </a:lnTo>
                    <a:cubicBezTo>
                      <a:pt x="15441" y="357"/>
                      <a:pt x="14167" y="1"/>
                      <a:pt x="123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63;p15">
                <a:extLst>
                  <a:ext uri="{FF2B5EF4-FFF2-40B4-BE49-F238E27FC236}">
                    <a16:creationId xmlns:a16="http://schemas.microsoft.com/office/drawing/2014/main" id="{8DC204F2-972D-4E5D-ACDA-F2FAC0FBD116}"/>
                  </a:ext>
                </a:extLst>
              </p:cNvPr>
              <p:cNvSpPr/>
              <p:nvPr/>
            </p:nvSpPr>
            <p:spPr>
              <a:xfrm>
                <a:off x="4668275" y="3946100"/>
                <a:ext cx="357225" cy="3960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41" extrusionOk="0">
                    <a:moveTo>
                      <a:pt x="4206" y="1"/>
                    </a:moveTo>
                    <a:cubicBezTo>
                      <a:pt x="1816" y="1"/>
                      <a:pt x="103" y="464"/>
                      <a:pt x="1" y="1255"/>
                    </a:cubicBezTo>
                    <a:lnTo>
                      <a:pt x="2025" y="14947"/>
                    </a:lnTo>
                    <a:lnTo>
                      <a:pt x="5240" y="15388"/>
                    </a:lnTo>
                    <a:lnTo>
                      <a:pt x="8466" y="15840"/>
                    </a:lnTo>
                    <a:lnTo>
                      <a:pt x="14122" y="3208"/>
                    </a:lnTo>
                    <a:cubicBezTo>
                      <a:pt x="14288" y="2112"/>
                      <a:pt x="11240" y="767"/>
                      <a:pt x="7335" y="231"/>
                    </a:cubicBezTo>
                    <a:cubicBezTo>
                      <a:pt x="6224" y="75"/>
                      <a:pt x="5161" y="1"/>
                      <a:pt x="42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64;p15">
                <a:extLst>
                  <a:ext uri="{FF2B5EF4-FFF2-40B4-BE49-F238E27FC236}">
                    <a16:creationId xmlns:a16="http://schemas.microsoft.com/office/drawing/2014/main" id="{B1850861-06A7-43B3-BC4F-C489B7568501}"/>
                  </a:ext>
                </a:extLst>
              </p:cNvPr>
              <p:cNvSpPr/>
              <p:nvPr/>
            </p:nvSpPr>
            <p:spPr>
              <a:xfrm>
                <a:off x="4978150" y="4001150"/>
                <a:ext cx="415550" cy="419250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70" extrusionOk="0">
                    <a:moveTo>
                      <a:pt x="7053" y="0"/>
                    </a:moveTo>
                    <a:cubicBezTo>
                      <a:pt x="6673" y="0"/>
                      <a:pt x="6380" y="102"/>
                      <a:pt x="6203" y="315"/>
                    </a:cubicBezTo>
                    <a:lnTo>
                      <a:pt x="0" y="13114"/>
                    </a:lnTo>
                    <a:lnTo>
                      <a:pt x="2203" y="14936"/>
                    </a:lnTo>
                    <a:lnTo>
                      <a:pt x="4417" y="16769"/>
                    </a:lnTo>
                    <a:lnTo>
                      <a:pt x="15871" y="8352"/>
                    </a:lnTo>
                    <a:cubicBezTo>
                      <a:pt x="16621" y="7471"/>
                      <a:pt x="15050" y="4947"/>
                      <a:pt x="12383" y="2720"/>
                    </a:cubicBezTo>
                    <a:cubicBezTo>
                      <a:pt x="10353" y="1026"/>
                      <a:pt x="8262" y="0"/>
                      <a:pt x="70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65;p15">
                <a:extLst>
                  <a:ext uri="{FF2B5EF4-FFF2-40B4-BE49-F238E27FC236}">
                    <a16:creationId xmlns:a16="http://schemas.microsoft.com/office/drawing/2014/main" id="{A269B64E-6917-4C07-A554-DE840C675DBE}"/>
                  </a:ext>
                </a:extLst>
              </p:cNvPr>
              <p:cNvSpPr/>
              <p:nvPr/>
            </p:nvSpPr>
            <p:spPr>
              <a:xfrm>
                <a:off x="5194550" y="4397075"/>
                <a:ext cx="454525" cy="38347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15339" extrusionOk="0">
                    <a:moveTo>
                      <a:pt x="13486" y="1"/>
                    </a:moveTo>
                    <a:cubicBezTo>
                      <a:pt x="13439" y="1"/>
                      <a:pt x="13393" y="6"/>
                      <a:pt x="13347" y="16"/>
                    </a:cubicBezTo>
                    <a:lnTo>
                      <a:pt x="0" y="7386"/>
                    </a:lnTo>
                    <a:lnTo>
                      <a:pt x="786" y="10874"/>
                    </a:lnTo>
                    <a:lnTo>
                      <a:pt x="1572" y="14375"/>
                    </a:lnTo>
                    <a:lnTo>
                      <a:pt x="16776" y="15339"/>
                    </a:lnTo>
                    <a:cubicBezTo>
                      <a:pt x="17979" y="15077"/>
                      <a:pt x="18181" y="11422"/>
                      <a:pt x="17228" y="7195"/>
                    </a:cubicBezTo>
                    <a:cubicBezTo>
                      <a:pt x="16324" y="3119"/>
                      <a:pt x="14671" y="1"/>
                      <a:pt x="134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66;p15">
                <a:extLst>
                  <a:ext uri="{FF2B5EF4-FFF2-40B4-BE49-F238E27FC236}">
                    <a16:creationId xmlns:a16="http://schemas.microsoft.com/office/drawing/2014/main" id="{9BB4A2D2-1CE4-4752-8F8C-14BBB57E0150}"/>
                  </a:ext>
                </a:extLst>
              </p:cNvPr>
              <p:cNvSpPr/>
              <p:nvPr/>
            </p:nvSpPr>
            <p:spPr>
              <a:xfrm>
                <a:off x="5186500" y="491270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14586" y="0"/>
                    </a:moveTo>
                    <a:lnTo>
                      <a:pt x="894" y="2024"/>
                    </a:lnTo>
                    <a:lnTo>
                      <a:pt x="441" y="5251"/>
                    </a:lnTo>
                    <a:lnTo>
                      <a:pt x="1" y="8478"/>
                    </a:lnTo>
                    <a:lnTo>
                      <a:pt x="12633" y="14133"/>
                    </a:lnTo>
                    <a:cubicBezTo>
                      <a:pt x="12660" y="14137"/>
                      <a:pt x="12687" y="14139"/>
                      <a:pt x="12715" y="14139"/>
                    </a:cubicBezTo>
                    <a:cubicBezTo>
                      <a:pt x="13805" y="14139"/>
                      <a:pt x="15087" y="11156"/>
                      <a:pt x="15610" y="7346"/>
                    </a:cubicBezTo>
                    <a:cubicBezTo>
                      <a:pt x="16145" y="3441"/>
                      <a:pt x="15681" y="155"/>
                      <a:pt x="145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67;p15">
                <a:extLst>
                  <a:ext uri="{FF2B5EF4-FFF2-40B4-BE49-F238E27FC236}">
                    <a16:creationId xmlns:a16="http://schemas.microsoft.com/office/drawing/2014/main" id="{AB4A3720-9AC4-4CA5-A020-69F8621EAA3A}"/>
                  </a:ext>
                </a:extLst>
              </p:cNvPr>
              <p:cNvSpPr/>
              <p:nvPr/>
            </p:nvSpPr>
            <p:spPr>
              <a:xfrm>
                <a:off x="5107625" y="5222850"/>
                <a:ext cx="434300" cy="40137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6055" extrusionOk="0">
                    <a:moveTo>
                      <a:pt x="3679" y="1"/>
                    </a:moveTo>
                    <a:lnTo>
                      <a:pt x="1846" y="2203"/>
                    </a:lnTo>
                    <a:lnTo>
                      <a:pt x="0" y="4418"/>
                    </a:lnTo>
                    <a:lnTo>
                      <a:pt x="8430" y="15872"/>
                    </a:lnTo>
                    <a:cubicBezTo>
                      <a:pt x="8580" y="15996"/>
                      <a:pt x="8776" y="16055"/>
                      <a:pt x="9009" y="16055"/>
                    </a:cubicBezTo>
                    <a:cubicBezTo>
                      <a:pt x="10162" y="16055"/>
                      <a:pt x="12219" y="14602"/>
                      <a:pt x="14062" y="12383"/>
                    </a:cubicBezTo>
                    <a:cubicBezTo>
                      <a:pt x="16288" y="9704"/>
                      <a:pt x="17372" y="6942"/>
                      <a:pt x="16479" y="6204"/>
                    </a:cubicBezTo>
                    <a:lnTo>
                      <a:pt x="367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68;p15">
                <a:extLst>
                  <a:ext uri="{FF2B5EF4-FFF2-40B4-BE49-F238E27FC236}">
                    <a16:creationId xmlns:a16="http://schemas.microsoft.com/office/drawing/2014/main" id="{19588A10-4453-4E72-938C-C2D17C56F4CE}"/>
                  </a:ext>
                </a:extLst>
              </p:cNvPr>
              <p:cNvSpPr/>
              <p:nvPr/>
            </p:nvSpPr>
            <p:spPr>
              <a:xfrm>
                <a:off x="4752525" y="5452050"/>
                <a:ext cx="395900" cy="456425"/>
              </a:xfrm>
              <a:custGeom>
                <a:avLst/>
                <a:gdLst/>
                <a:ahLst/>
                <a:cxnLst/>
                <a:rect l="l" t="t" r="r" b="b"/>
                <a:pathLst>
                  <a:path w="15836" h="18257" extrusionOk="0">
                    <a:moveTo>
                      <a:pt x="6811" y="0"/>
                    </a:moveTo>
                    <a:lnTo>
                      <a:pt x="3405" y="1120"/>
                    </a:lnTo>
                    <a:lnTo>
                      <a:pt x="0" y="2251"/>
                    </a:lnTo>
                    <a:lnTo>
                      <a:pt x="536" y="17479"/>
                    </a:lnTo>
                    <a:cubicBezTo>
                      <a:pt x="712" y="18002"/>
                      <a:pt x="1541" y="18257"/>
                      <a:pt x="2774" y="18257"/>
                    </a:cubicBezTo>
                    <a:cubicBezTo>
                      <a:pt x="4291" y="18257"/>
                      <a:pt x="6419" y="17870"/>
                      <a:pt x="8692" y="17122"/>
                    </a:cubicBezTo>
                    <a:cubicBezTo>
                      <a:pt x="12811" y="15764"/>
                      <a:pt x="15836" y="13716"/>
                      <a:pt x="15455" y="12550"/>
                    </a:cubicBezTo>
                    <a:lnTo>
                      <a:pt x="68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69;p15">
                <a:extLst>
                  <a:ext uri="{FF2B5EF4-FFF2-40B4-BE49-F238E27FC236}">
                    <a16:creationId xmlns:a16="http://schemas.microsoft.com/office/drawing/2014/main" id="{EBE9862D-06C0-4917-B5C5-09C8E183BCC7}"/>
                  </a:ext>
                </a:extLst>
              </p:cNvPr>
              <p:cNvSpPr/>
              <p:nvPr/>
            </p:nvSpPr>
            <p:spPr>
              <a:xfrm>
                <a:off x="4258400" y="5431200"/>
                <a:ext cx="357225" cy="3958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33" extrusionOk="0">
                    <a:moveTo>
                      <a:pt x="5811" y="1"/>
                    </a:moveTo>
                    <a:lnTo>
                      <a:pt x="156" y="12633"/>
                    </a:lnTo>
                    <a:cubicBezTo>
                      <a:pt x="1" y="13741"/>
                      <a:pt x="3049" y="15074"/>
                      <a:pt x="6942" y="15610"/>
                    </a:cubicBezTo>
                    <a:cubicBezTo>
                      <a:pt x="8046" y="15761"/>
                      <a:pt x="9100" y="15833"/>
                      <a:pt x="10048" y="15833"/>
                    </a:cubicBezTo>
                    <a:cubicBezTo>
                      <a:pt x="12455" y="15833"/>
                      <a:pt x="14177" y="15372"/>
                      <a:pt x="14288" y="14586"/>
                    </a:cubicBezTo>
                    <a:lnTo>
                      <a:pt x="12264" y="894"/>
                    </a:lnTo>
                    <a:lnTo>
                      <a:pt x="9038" y="441"/>
                    </a:lnTo>
                    <a:lnTo>
                      <a:pt x="581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70;p15">
                <a:extLst>
                  <a:ext uri="{FF2B5EF4-FFF2-40B4-BE49-F238E27FC236}">
                    <a16:creationId xmlns:a16="http://schemas.microsoft.com/office/drawing/2014/main" id="{56221A9D-BCDF-4B29-AF42-FEC8E4C5F353}"/>
                  </a:ext>
                </a:extLst>
              </p:cNvPr>
              <p:cNvSpPr/>
              <p:nvPr/>
            </p:nvSpPr>
            <p:spPr>
              <a:xfrm>
                <a:off x="3863125" y="5314225"/>
                <a:ext cx="415550" cy="419525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81" extrusionOk="0">
                    <a:moveTo>
                      <a:pt x="12204" y="1"/>
                    </a:moveTo>
                    <a:lnTo>
                      <a:pt x="739" y="8418"/>
                    </a:lnTo>
                    <a:cubicBezTo>
                      <a:pt x="0" y="9311"/>
                      <a:pt x="1572" y="11836"/>
                      <a:pt x="4239" y="14062"/>
                    </a:cubicBezTo>
                    <a:cubicBezTo>
                      <a:pt x="6280" y="15749"/>
                      <a:pt x="8363" y="16780"/>
                      <a:pt x="9571" y="16780"/>
                    </a:cubicBezTo>
                    <a:cubicBezTo>
                      <a:pt x="9948" y="16780"/>
                      <a:pt x="10240" y="16680"/>
                      <a:pt x="10418" y="16467"/>
                    </a:cubicBezTo>
                    <a:lnTo>
                      <a:pt x="16622" y="3668"/>
                    </a:lnTo>
                    <a:lnTo>
                      <a:pt x="14407" y="1834"/>
                    </a:lnTo>
                    <a:lnTo>
                      <a:pt x="1220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71;p15">
                <a:extLst>
                  <a:ext uri="{FF2B5EF4-FFF2-40B4-BE49-F238E27FC236}">
                    <a16:creationId xmlns:a16="http://schemas.microsoft.com/office/drawing/2014/main" id="{913F7842-EE98-493D-B2D5-5055410655DE}"/>
                  </a:ext>
                </a:extLst>
              </p:cNvPr>
              <p:cNvSpPr/>
              <p:nvPr/>
            </p:nvSpPr>
            <p:spPr>
              <a:xfrm>
                <a:off x="3625000" y="4986525"/>
                <a:ext cx="458425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18337" h="15180" extrusionOk="0">
                    <a:moveTo>
                      <a:pt x="1227" y="0"/>
                    </a:moveTo>
                    <a:cubicBezTo>
                      <a:pt x="36" y="321"/>
                      <a:pt x="0" y="3977"/>
                      <a:pt x="1132" y="8168"/>
                    </a:cubicBezTo>
                    <a:cubicBezTo>
                      <a:pt x="2209" y="12149"/>
                      <a:pt x="3967" y="15179"/>
                      <a:pt x="5161" y="15179"/>
                    </a:cubicBezTo>
                    <a:cubicBezTo>
                      <a:pt x="5220" y="15179"/>
                      <a:pt x="5278" y="15172"/>
                      <a:pt x="5334" y="15157"/>
                    </a:cubicBezTo>
                    <a:lnTo>
                      <a:pt x="18336" y="7227"/>
                    </a:lnTo>
                    <a:lnTo>
                      <a:pt x="17395" y="3762"/>
                    </a:lnTo>
                    <a:lnTo>
                      <a:pt x="16455" y="298"/>
                    </a:lnTo>
                    <a:lnTo>
                      <a:pt x="12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72;p15">
                <a:extLst>
                  <a:ext uri="{FF2B5EF4-FFF2-40B4-BE49-F238E27FC236}">
                    <a16:creationId xmlns:a16="http://schemas.microsoft.com/office/drawing/2014/main" id="{D1158445-CC7D-4AA3-A5E7-974F0DD926D3}"/>
                  </a:ext>
                </a:extLst>
              </p:cNvPr>
              <p:cNvSpPr/>
              <p:nvPr/>
            </p:nvSpPr>
            <p:spPr>
              <a:xfrm>
                <a:off x="3693750" y="450685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3432" y="0"/>
                    </a:moveTo>
                    <a:cubicBezTo>
                      <a:pt x="2341" y="0"/>
                      <a:pt x="1059" y="2994"/>
                      <a:pt x="537" y="6793"/>
                    </a:cubicBezTo>
                    <a:cubicBezTo>
                      <a:pt x="1" y="10698"/>
                      <a:pt x="453" y="13984"/>
                      <a:pt x="1560" y="14139"/>
                    </a:cubicBezTo>
                    <a:lnTo>
                      <a:pt x="15253" y="12115"/>
                    </a:lnTo>
                    <a:lnTo>
                      <a:pt x="15705" y="8888"/>
                    </a:lnTo>
                    <a:lnTo>
                      <a:pt x="16146" y="5662"/>
                    </a:lnTo>
                    <a:lnTo>
                      <a:pt x="3513" y="6"/>
                    </a:lnTo>
                    <a:cubicBezTo>
                      <a:pt x="3486" y="2"/>
                      <a:pt x="3459" y="0"/>
                      <a:pt x="34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73;p15">
                <a:extLst>
                  <a:ext uri="{FF2B5EF4-FFF2-40B4-BE49-F238E27FC236}">
                    <a16:creationId xmlns:a16="http://schemas.microsoft.com/office/drawing/2014/main" id="{EEBBA8D9-9B41-47DF-B0DA-22093445AC7D}"/>
                  </a:ext>
                </a:extLst>
              </p:cNvPr>
              <p:cNvSpPr/>
              <p:nvPr/>
            </p:nvSpPr>
            <p:spPr>
              <a:xfrm>
                <a:off x="3779775" y="4099825"/>
                <a:ext cx="459025" cy="421175"/>
              </a:xfrm>
              <a:custGeom>
                <a:avLst/>
                <a:gdLst/>
                <a:ahLst/>
                <a:cxnLst/>
                <a:rect l="l" t="t" r="r" b="b"/>
                <a:pathLst>
                  <a:path w="18361" h="16847" extrusionOk="0">
                    <a:moveTo>
                      <a:pt x="8354" y="1"/>
                    </a:moveTo>
                    <a:cubicBezTo>
                      <a:pt x="7135" y="1"/>
                      <a:pt x="5065" y="1410"/>
                      <a:pt x="3251" y="3595"/>
                    </a:cubicBezTo>
                    <a:cubicBezTo>
                      <a:pt x="1025" y="6262"/>
                      <a:pt x="1" y="9084"/>
                      <a:pt x="977" y="9893"/>
                    </a:cubicBezTo>
                    <a:lnTo>
                      <a:pt x="14681" y="16847"/>
                    </a:lnTo>
                    <a:lnTo>
                      <a:pt x="16515" y="14644"/>
                    </a:lnTo>
                    <a:lnTo>
                      <a:pt x="18360" y="12441"/>
                    </a:lnTo>
                    <a:lnTo>
                      <a:pt x="9026" y="214"/>
                    </a:lnTo>
                    <a:cubicBezTo>
                      <a:pt x="8851" y="69"/>
                      <a:pt x="8623" y="1"/>
                      <a:pt x="835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" name="مربع نص 130">
              <a:extLst>
                <a:ext uri="{FF2B5EF4-FFF2-40B4-BE49-F238E27FC236}">
                  <a16:creationId xmlns:a16="http://schemas.microsoft.com/office/drawing/2014/main" id="{2FBA964B-B713-48B0-937F-92DFB0555BEC}"/>
                </a:ext>
              </a:extLst>
            </p:cNvPr>
            <p:cNvSpPr txBox="1"/>
            <p:nvPr/>
          </p:nvSpPr>
          <p:spPr>
            <a:xfrm>
              <a:off x="8353176" y="1985199"/>
              <a:ext cx="251460" cy="3330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</a:rPr>
                <a:t>4</a:t>
              </a:r>
              <a:endParaRPr lang="ar-EG" sz="28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9EFCC9B6-1D53-4A3A-944A-BAC471481514}"/>
              </a:ext>
            </a:extLst>
          </p:cNvPr>
          <p:cNvCxnSpPr>
            <a:cxnSpLocks/>
          </p:cNvCxnSpPr>
          <p:nvPr/>
        </p:nvCxnSpPr>
        <p:spPr>
          <a:xfrm flipH="1">
            <a:off x="6144768" y="1778048"/>
            <a:ext cx="1831404" cy="0"/>
          </a:xfrm>
          <a:prstGeom prst="line">
            <a:avLst/>
          </a:prstGeom>
          <a:ln w="76200">
            <a:solidFill>
              <a:srgbClr val="E4A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مربع نص 150">
            <a:extLst>
              <a:ext uri="{FF2B5EF4-FFF2-40B4-BE49-F238E27FC236}">
                <a16:creationId xmlns:a16="http://schemas.microsoft.com/office/drawing/2014/main" id="{4901AB6A-05FA-4304-BA9D-3329BD9DC771}"/>
              </a:ext>
            </a:extLst>
          </p:cNvPr>
          <p:cNvSpPr txBox="1"/>
          <p:nvPr/>
        </p:nvSpPr>
        <p:spPr>
          <a:xfrm>
            <a:off x="4267628" y="1830676"/>
            <a:ext cx="3801645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000" b="1" dirty="0">
                <a:solidFill>
                  <a:srgbClr val="2E4173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000" b="1" dirty="0" err="1">
                <a:solidFill>
                  <a:srgbClr val="2E4173"/>
                </a:solidFill>
              </a:rPr>
              <a:t>العربى</a:t>
            </a:r>
            <a:endParaRPr lang="en-GB" sz="3200" b="1" dirty="0">
              <a:solidFill>
                <a:srgbClr val="2E4173"/>
              </a:solidFill>
              <a:latin typeface="Tajawal" panose="00000800000000000000" pitchFamily="2" charset="-78"/>
              <a:ea typeface="GE Dinar One" panose="020A0503020102020204" pitchFamily="18" charset="-78"/>
              <a:cs typeface="Tajawal" panose="00000800000000000000" pitchFamily="2" charset="-78"/>
            </a:endParaRPr>
          </a:p>
        </p:txBody>
      </p:sp>
      <p:sp>
        <p:nvSpPr>
          <p:cNvPr id="152" name="مربع نص 151">
            <a:extLst>
              <a:ext uri="{FF2B5EF4-FFF2-40B4-BE49-F238E27FC236}">
                <a16:creationId xmlns:a16="http://schemas.microsoft.com/office/drawing/2014/main" id="{5965E81C-627A-4FEE-AA11-7B6516BBB6D6}"/>
              </a:ext>
            </a:extLst>
          </p:cNvPr>
          <p:cNvSpPr txBox="1"/>
          <p:nvPr/>
        </p:nvSpPr>
        <p:spPr>
          <a:xfrm>
            <a:off x="3212409" y="2638646"/>
            <a:ext cx="47490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4186AD"/>
                </a:solidFill>
              </a:rPr>
              <a:t>تحرير النص</a:t>
            </a:r>
            <a:endParaRPr lang="ar-EG" sz="2400" dirty="0">
              <a:solidFill>
                <a:srgbClr val="4186AD"/>
              </a:solidFill>
            </a:endParaRPr>
          </a:p>
        </p:txBody>
      </p:sp>
      <p:cxnSp>
        <p:nvCxnSpPr>
          <p:cNvPr id="153" name="رابط مستقيم 152">
            <a:extLst>
              <a:ext uri="{FF2B5EF4-FFF2-40B4-BE49-F238E27FC236}">
                <a16:creationId xmlns:a16="http://schemas.microsoft.com/office/drawing/2014/main" id="{C261B649-2EA8-4829-8170-1C91B5D23F9A}"/>
              </a:ext>
            </a:extLst>
          </p:cNvPr>
          <p:cNvCxnSpPr>
            <a:cxnSpLocks/>
          </p:cNvCxnSpPr>
          <p:nvPr/>
        </p:nvCxnSpPr>
        <p:spPr>
          <a:xfrm flipH="1">
            <a:off x="6144768" y="3129397"/>
            <a:ext cx="1831404" cy="0"/>
          </a:xfrm>
          <a:prstGeom prst="line">
            <a:avLst/>
          </a:prstGeom>
          <a:ln w="76200">
            <a:solidFill>
              <a:srgbClr val="E4A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9AAD4325-9D4A-4046-958A-C22BC3EC2DE2}"/>
              </a:ext>
            </a:extLst>
          </p:cNvPr>
          <p:cNvSpPr txBox="1"/>
          <p:nvPr/>
        </p:nvSpPr>
        <p:spPr>
          <a:xfrm>
            <a:off x="4267628" y="3182025"/>
            <a:ext cx="3801645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000" b="1" dirty="0">
                <a:solidFill>
                  <a:srgbClr val="2E4173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000" b="1" dirty="0" err="1">
                <a:solidFill>
                  <a:srgbClr val="2E4173"/>
                </a:solidFill>
              </a:rPr>
              <a:t>العربى</a:t>
            </a:r>
            <a:endParaRPr lang="en-GB" sz="3200" b="1" dirty="0">
              <a:solidFill>
                <a:srgbClr val="2E4173"/>
              </a:solidFill>
              <a:latin typeface="Tajawal" panose="00000800000000000000" pitchFamily="2" charset="-78"/>
              <a:ea typeface="GE Dinar One" panose="020A0503020102020204" pitchFamily="18" charset="-78"/>
              <a:cs typeface="Tajawal" panose="00000800000000000000" pitchFamily="2" charset="-78"/>
            </a:endParaRPr>
          </a:p>
        </p:txBody>
      </p:sp>
      <p:sp>
        <p:nvSpPr>
          <p:cNvPr id="155" name="مربع نص 154">
            <a:extLst>
              <a:ext uri="{FF2B5EF4-FFF2-40B4-BE49-F238E27FC236}">
                <a16:creationId xmlns:a16="http://schemas.microsoft.com/office/drawing/2014/main" id="{42F8EDEF-E6DA-4D4A-B77E-A281F3B93263}"/>
              </a:ext>
            </a:extLst>
          </p:cNvPr>
          <p:cNvSpPr txBox="1"/>
          <p:nvPr/>
        </p:nvSpPr>
        <p:spPr>
          <a:xfrm>
            <a:off x="3212409" y="3989995"/>
            <a:ext cx="47490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4186AD"/>
                </a:solidFill>
              </a:rPr>
              <a:t>تحرير النص</a:t>
            </a:r>
            <a:endParaRPr lang="ar-EG" sz="2400" dirty="0">
              <a:solidFill>
                <a:srgbClr val="4186AD"/>
              </a:solidFill>
            </a:endParaRPr>
          </a:p>
        </p:txBody>
      </p:sp>
      <p:cxnSp>
        <p:nvCxnSpPr>
          <p:cNvPr id="156" name="رابط مستقيم 155">
            <a:extLst>
              <a:ext uri="{FF2B5EF4-FFF2-40B4-BE49-F238E27FC236}">
                <a16:creationId xmlns:a16="http://schemas.microsoft.com/office/drawing/2014/main" id="{62EBC3D7-0465-41D0-9E91-57466260E189}"/>
              </a:ext>
            </a:extLst>
          </p:cNvPr>
          <p:cNvCxnSpPr>
            <a:cxnSpLocks/>
          </p:cNvCxnSpPr>
          <p:nvPr/>
        </p:nvCxnSpPr>
        <p:spPr>
          <a:xfrm flipH="1">
            <a:off x="6144768" y="4480746"/>
            <a:ext cx="1831404" cy="0"/>
          </a:xfrm>
          <a:prstGeom prst="line">
            <a:avLst/>
          </a:prstGeom>
          <a:ln w="76200">
            <a:solidFill>
              <a:srgbClr val="E4A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مربع نص 156">
            <a:extLst>
              <a:ext uri="{FF2B5EF4-FFF2-40B4-BE49-F238E27FC236}">
                <a16:creationId xmlns:a16="http://schemas.microsoft.com/office/drawing/2014/main" id="{D6CDC3A1-26E0-4F65-A407-5DB300DD0F1F}"/>
              </a:ext>
            </a:extLst>
          </p:cNvPr>
          <p:cNvSpPr txBox="1"/>
          <p:nvPr/>
        </p:nvSpPr>
        <p:spPr>
          <a:xfrm>
            <a:off x="4267628" y="4533374"/>
            <a:ext cx="3801645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000" b="1" dirty="0">
                <a:solidFill>
                  <a:srgbClr val="2E4173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000" b="1" dirty="0" err="1">
                <a:solidFill>
                  <a:srgbClr val="2E4173"/>
                </a:solidFill>
              </a:rPr>
              <a:t>العربى</a:t>
            </a:r>
            <a:endParaRPr lang="en-GB" sz="3200" b="1" dirty="0">
              <a:solidFill>
                <a:srgbClr val="2E4173"/>
              </a:solidFill>
              <a:latin typeface="Tajawal" panose="00000800000000000000" pitchFamily="2" charset="-78"/>
              <a:ea typeface="GE Dinar One" panose="020A0503020102020204" pitchFamily="18" charset="-78"/>
              <a:cs typeface="Tajawal" panose="00000800000000000000" pitchFamily="2" charset="-78"/>
            </a:endParaRPr>
          </a:p>
        </p:txBody>
      </p:sp>
      <p:sp>
        <p:nvSpPr>
          <p:cNvPr id="158" name="مربع نص 157">
            <a:extLst>
              <a:ext uri="{FF2B5EF4-FFF2-40B4-BE49-F238E27FC236}">
                <a16:creationId xmlns:a16="http://schemas.microsoft.com/office/drawing/2014/main" id="{C13275AA-6E07-442C-B62B-16993D118A93}"/>
              </a:ext>
            </a:extLst>
          </p:cNvPr>
          <p:cNvSpPr txBox="1"/>
          <p:nvPr/>
        </p:nvSpPr>
        <p:spPr>
          <a:xfrm>
            <a:off x="3212409" y="5392801"/>
            <a:ext cx="47490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4186AD"/>
                </a:solidFill>
              </a:rPr>
              <a:t>تحرير النص</a:t>
            </a:r>
            <a:endParaRPr lang="ar-EG" sz="2400" dirty="0">
              <a:solidFill>
                <a:srgbClr val="4186AD"/>
              </a:solidFill>
            </a:endParaRPr>
          </a:p>
        </p:txBody>
      </p:sp>
      <p:cxnSp>
        <p:nvCxnSpPr>
          <p:cNvPr id="159" name="رابط مستقيم 158">
            <a:extLst>
              <a:ext uri="{FF2B5EF4-FFF2-40B4-BE49-F238E27FC236}">
                <a16:creationId xmlns:a16="http://schemas.microsoft.com/office/drawing/2014/main" id="{CEA5D1A0-44C9-4B36-8F54-4B9328F53A63}"/>
              </a:ext>
            </a:extLst>
          </p:cNvPr>
          <p:cNvCxnSpPr>
            <a:cxnSpLocks/>
          </p:cNvCxnSpPr>
          <p:nvPr/>
        </p:nvCxnSpPr>
        <p:spPr>
          <a:xfrm flipH="1">
            <a:off x="6144768" y="5883552"/>
            <a:ext cx="1831404" cy="0"/>
          </a:xfrm>
          <a:prstGeom prst="line">
            <a:avLst/>
          </a:prstGeom>
          <a:ln w="76200">
            <a:solidFill>
              <a:srgbClr val="E4A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مربع نص 159">
            <a:extLst>
              <a:ext uri="{FF2B5EF4-FFF2-40B4-BE49-F238E27FC236}">
                <a16:creationId xmlns:a16="http://schemas.microsoft.com/office/drawing/2014/main" id="{BA87FA41-D4E0-4900-9D97-ABDF35B70B08}"/>
              </a:ext>
            </a:extLst>
          </p:cNvPr>
          <p:cNvSpPr txBox="1"/>
          <p:nvPr/>
        </p:nvSpPr>
        <p:spPr>
          <a:xfrm>
            <a:off x="4267628" y="5936180"/>
            <a:ext cx="3801645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000" b="1" dirty="0">
                <a:solidFill>
                  <a:srgbClr val="2E4173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000" b="1" dirty="0" err="1">
                <a:solidFill>
                  <a:srgbClr val="2E4173"/>
                </a:solidFill>
              </a:rPr>
              <a:t>العربى</a:t>
            </a:r>
            <a:endParaRPr lang="en-GB" sz="3200" b="1" dirty="0">
              <a:solidFill>
                <a:srgbClr val="2E4173"/>
              </a:solidFill>
              <a:latin typeface="Tajawal" panose="00000800000000000000" pitchFamily="2" charset="-78"/>
              <a:ea typeface="GE Dinar One" panose="020A0503020102020204" pitchFamily="18" charset="-78"/>
              <a:cs typeface="Tajawal" panose="00000800000000000000" pitchFamily="2" charset="-78"/>
            </a:endParaRPr>
          </a:p>
        </p:txBody>
      </p:sp>
      <p:grpSp>
        <p:nvGrpSpPr>
          <p:cNvPr id="163" name="Google Shape;60;p15">
            <a:extLst>
              <a:ext uri="{FF2B5EF4-FFF2-40B4-BE49-F238E27FC236}">
                <a16:creationId xmlns:a16="http://schemas.microsoft.com/office/drawing/2014/main" id="{06E76060-09CF-4FA4-A7A5-60EF81ED6FD2}"/>
              </a:ext>
            </a:extLst>
          </p:cNvPr>
          <p:cNvGrpSpPr/>
          <p:nvPr/>
        </p:nvGrpSpPr>
        <p:grpSpPr>
          <a:xfrm>
            <a:off x="1231387" y="5816876"/>
            <a:ext cx="492038" cy="500169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64" name="Google Shape;61;p15">
              <a:extLst>
                <a:ext uri="{FF2B5EF4-FFF2-40B4-BE49-F238E27FC236}">
                  <a16:creationId xmlns:a16="http://schemas.microsoft.com/office/drawing/2014/main" id="{20ECABBF-90E4-40BE-A2AC-70BF0BB19D9B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62;p15">
              <a:extLst>
                <a:ext uri="{FF2B5EF4-FFF2-40B4-BE49-F238E27FC236}">
                  <a16:creationId xmlns:a16="http://schemas.microsoft.com/office/drawing/2014/main" id="{459E7267-4BA9-420A-A890-CA0621C75D6C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63;p15">
              <a:extLst>
                <a:ext uri="{FF2B5EF4-FFF2-40B4-BE49-F238E27FC236}">
                  <a16:creationId xmlns:a16="http://schemas.microsoft.com/office/drawing/2014/main" id="{0CBD6F19-5D19-4791-953C-32F5C4A31ABC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64;p15">
              <a:extLst>
                <a:ext uri="{FF2B5EF4-FFF2-40B4-BE49-F238E27FC236}">
                  <a16:creationId xmlns:a16="http://schemas.microsoft.com/office/drawing/2014/main" id="{B24AFFAD-C44E-4278-8BA5-D7B11226D19E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65;p15">
              <a:extLst>
                <a:ext uri="{FF2B5EF4-FFF2-40B4-BE49-F238E27FC236}">
                  <a16:creationId xmlns:a16="http://schemas.microsoft.com/office/drawing/2014/main" id="{BD11DD32-74F3-4269-B9F6-157CA834EE3B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66;p15">
              <a:extLst>
                <a:ext uri="{FF2B5EF4-FFF2-40B4-BE49-F238E27FC236}">
                  <a16:creationId xmlns:a16="http://schemas.microsoft.com/office/drawing/2014/main" id="{C4ADB439-FB3B-4059-B468-C86A8DDCE42C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67;p15">
              <a:extLst>
                <a:ext uri="{FF2B5EF4-FFF2-40B4-BE49-F238E27FC236}">
                  <a16:creationId xmlns:a16="http://schemas.microsoft.com/office/drawing/2014/main" id="{1CBB23DE-A4EC-45E0-B81E-B0BF6887CF72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68;p15">
              <a:extLst>
                <a:ext uri="{FF2B5EF4-FFF2-40B4-BE49-F238E27FC236}">
                  <a16:creationId xmlns:a16="http://schemas.microsoft.com/office/drawing/2014/main" id="{E81B63EF-6144-467A-BEA7-9A85B04016D2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69;p15">
              <a:extLst>
                <a:ext uri="{FF2B5EF4-FFF2-40B4-BE49-F238E27FC236}">
                  <a16:creationId xmlns:a16="http://schemas.microsoft.com/office/drawing/2014/main" id="{F6A282CE-D0A1-4F59-80D8-667D044550DA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0;p15">
              <a:extLst>
                <a:ext uri="{FF2B5EF4-FFF2-40B4-BE49-F238E27FC236}">
                  <a16:creationId xmlns:a16="http://schemas.microsoft.com/office/drawing/2014/main" id="{F1291537-F619-4DC9-A8A1-37B14A93BF19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1;p15">
              <a:extLst>
                <a:ext uri="{FF2B5EF4-FFF2-40B4-BE49-F238E27FC236}">
                  <a16:creationId xmlns:a16="http://schemas.microsoft.com/office/drawing/2014/main" id="{FC322714-7E96-4F29-9282-EBB54E21A28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2;p15">
              <a:extLst>
                <a:ext uri="{FF2B5EF4-FFF2-40B4-BE49-F238E27FC236}">
                  <a16:creationId xmlns:a16="http://schemas.microsoft.com/office/drawing/2014/main" id="{E0FBBDD3-EEBF-4988-BC92-2F3A43BED25D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3;p15">
              <a:extLst>
                <a:ext uri="{FF2B5EF4-FFF2-40B4-BE49-F238E27FC236}">
                  <a16:creationId xmlns:a16="http://schemas.microsoft.com/office/drawing/2014/main" id="{48BDEC21-1841-4026-8D44-73A07BAFB89A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44201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8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60;p15">
            <a:extLst>
              <a:ext uri="{FF2B5EF4-FFF2-40B4-BE49-F238E27FC236}">
                <a16:creationId xmlns:a16="http://schemas.microsoft.com/office/drawing/2014/main" id="{D48E8BDF-D1D7-42BA-98E5-A13F3E441BFA}"/>
              </a:ext>
            </a:extLst>
          </p:cNvPr>
          <p:cNvGrpSpPr/>
          <p:nvPr/>
        </p:nvGrpSpPr>
        <p:grpSpPr>
          <a:xfrm>
            <a:off x="6744070" y="1483943"/>
            <a:ext cx="432054" cy="439194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48" name="Google Shape;61;p15">
              <a:extLst>
                <a:ext uri="{FF2B5EF4-FFF2-40B4-BE49-F238E27FC236}">
                  <a16:creationId xmlns:a16="http://schemas.microsoft.com/office/drawing/2014/main" id="{118DA8ED-4537-4F4D-A245-7859A8D14A45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2;p15">
              <a:extLst>
                <a:ext uri="{FF2B5EF4-FFF2-40B4-BE49-F238E27FC236}">
                  <a16:creationId xmlns:a16="http://schemas.microsoft.com/office/drawing/2014/main" id="{A2D4406C-DEDE-4CAF-A5DA-9B012892782A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3;p15">
              <a:extLst>
                <a:ext uri="{FF2B5EF4-FFF2-40B4-BE49-F238E27FC236}">
                  <a16:creationId xmlns:a16="http://schemas.microsoft.com/office/drawing/2014/main" id="{8560A882-5D82-419F-9A63-619291273CAB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4;p15">
              <a:extLst>
                <a:ext uri="{FF2B5EF4-FFF2-40B4-BE49-F238E27FC236}">
                  <a16:creationId xmlns:a16="http://schemas.microsoft.com/office/drawing/2014/main" id="{C1262AD8-930B-4622-89A3-B517E0432EF0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5;p15">
              <a:extLst>
                <a:ext uri="{FF2B5EF4-FFF2-40B4-BE49-F238E27FC236}">
                  <a16:creationId xmlns:a16="http://schemas.microsoft.com/office/drawing/2014/main" id="{D57D79D9-1512-4A7F-9E02-8552F2F7DA29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6;p15">
              <a:extLst>
                <a:ext uri="{FF2B5EF4-FFF2-40B4-BE49-F238E27FC236}">
                  <a16:creationId xmlns:a16="http://schemas.microsoft.com/office/drawing/2014/main" id="{17F2BCBC-340D-4E8A-8E5E-7F34262F6240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7;p15">
              <a:extLst>
                <a:ext uri="{FF2B5EF4-FFF2-40B4-BE49-F238E27FC236}">
                  <a16:creationId xmlns:a16="http://schemas.microsoft.com/office/drawing/2014/main" id="{13D3C49F-C847-4260-9B81-F390C4D959B7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8;p15">
              <a:extLst>
                <a:ext uri="{FF2B5EF4-FFF2-40B4-BE49-F238E27FC236}">
                  <a16:creationId xmlns:a16="http://schemas.microsoft.com/office/drawing/2014/main" id="{1E2EE313-35F8-4D47-B646-4C7224F95DF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9;p15">
              <a:extLst>
                <a:ext uri="{FF2B5EF4-FFF2-40B4-BE49-F238E27FC236}">
                  <a16:creationId xmlns:a16="http://schemas.microsoft.com/office/drawing/2014/main" id="{88EFF1B0-8506-4329-91D0-440D53B8339E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0;p15">
              <a:extLst>
                <a:ext uri="{FF2B5EF4-FFF2-40B4-BE49-F238E27FC236}">
                  <a16:creationId xmlns:a16="http://schemas.microsoft.com/office/drawing/2014/main" id="{E8A39D05-6101-4190-896A-F1EAF1FCEA0C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1;p15">
              <a:extLst>
                <a:ext uri="{FF2B5EF4-FFF2-40B4-BE49-F238E27FC236}">
                  <a16:creationId xmlns:a16="http://schemas.microsoft.com/office/drawing/2014/main" id="{B6AC3B19-2EF5-4124-895B-51103350AF77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2;p15">
              <a:extLst>
                <a:ext uri="{FF2B5EF4-FFF2-40B4-BE49-F238E27FC236}">
                  <a16:creationId xmlns:a16="http://schemas.microsoft.com/office/drawing/2014/main" id="{6191D762-C3CC-42AD-A896-12DCE417EA16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3;p15">
              <a:extLst>
                <a:ext uri="{FF2B5EF4-FFF2-40B4-BE49-F238E27FC236}">
                  <a16:creationId xmlns:a16="http://schemas.microsoft.com/office/drawing/2014/main" id="{7AE1F5EC-F5A8-4807-9AE3-2E09202152CF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0;p15">
            <a:extLst>
              <a:ext uri="{FF2B5EF4-FFF2-40B4-BE49-F238E27FC236}">
                <a16:creationId xmlns:a16="http://schemas.microsoft.com/office/drawing/2014/main" id="{807EA599-7821-45CD-BE9A-7C6E55538DE4}"/>
              </a:ext>
            </a:extLst>
          </p:cNvPr>
          <p:cNvGrpSpPr/>
          <p:nvPr/>
        </p:nvGrpSpPr>
        <p:grpSpPr>
          <a:xfrm>
            <a:off x="1134867" y="5979499"/>
            <a:ext cx="290432" cy="295231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22" name="Google Shape;61;p15">
              <a:extLst>
                <a:ext uri="{FF2B5EF4-FFF2-40B4-BE49-F238E27FC236}">
                  <a16:creationId xmlns:a16="http://schemas.microsoft.com/office/drawing/2014/main" id="{4E4F4C2B-2655-457D-973B-0ABACE862837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62;p15">
              <a:extLst>
                <a:ext uri="{FF2B5EF4-FFF2-40B4-BE49-F238E27FC236}">
                  <a16:creationId xmlns:a16="http://schemas.microsoft.com/office/drawing/2014/main" id="{3360715D-6275-43E8-9E46-780F3D1C91DE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3;p15">
              <a:extLst>
                <a:ext uri="{FF2B5EF4-FFF2-40B4-BE49-F238E27FC236}">
                  <a16:creationId xmlns:a16="http://schemas.microsoft.com/office/drawing/2014/main" id="{90F9BD82-A7C3-44D9-80BA-4F7892FAA3C5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4;p15">
              <a:extLst>
                <a:ext uri="{FF2B5EF4-FFF2-40B4-BE49-F238E27FC236}">
                  <a16:creationId xmlns:a16="http://schemas.microsoft.com/office/drawing/2014/main" id="{90E567E1-7F76-4CA1-BD92-7298EEBD81F4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5;p15">
              <a:extLst>
                <a:ext uri="{FF2B5EF4-FFF2-40B4-BE49-F238E27FC236}">
                  <a16:creationId xmlns:a16="http://schemas.microsoft.com/office/drawing/2014/main" id="{85DA5887-22A9-4E4F-AC2B-BF140101CAE4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6;p15">
              <a:extLst>
                <a:ext uri="{FF2B5EF4-FFF2-40B4-BE49-F238E27FC236}">
                  <a16:creationId xmlns:a16="http://schemas.microsoft.com/office/drawing/2014/main" id="{40F44C5D-AF1B-49D1-948B-5ED151465D88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7;p15">
              <a:extLst>
                <a:ext uri="{FF2B5EF4-FFF2-40B4-BE49-F238E27FC236}">
                  <a16:creationId xmlns:a16="http://schemas.microsoft.com/office/drawing/2014/main" id="{6DEC4B09-42C3-4264-9214-5E2110E5A0A2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8;p15">
              <a:extLst>
                <a:ext uri="{FF2B5EF4-FFF2-40B4-BE49-F238E27FC236}">
                  <a16:creationId xmlns:a16="http://schemas.microsoft.com/office/drawing/2014/main" id="{97895DF7-71DC-40E8-8925-30D9842B0410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9;p15">
              <a:extLst>
                <a:ext uri="{FF2B5EF4-FFF2-40B4-BE49-F238E27FC236}">
                  <a16:creationId xmlns:a16="http://schemas.microsoft.com/office/drawing/2014/main" id="{0C407A90-D3DC-4CAC-9527-070709B5B518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0;p15">
              <a:extLst>
                <a:ext uri="{FF2B5EF4-FFF2-40B4-BE49-F238E27FC236}">
                  <a16:creationId xmlns:a16="http://schemas.microsoft.com/office/drawing/2014/main" id="{E81D8920-40F1-4C08-A3F3-7A102D4CA31C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1;p15">
              <a:extLst>
                <a:ext uri="{FF2B5EF4-FFF2-40B4-BE49-F238E27FC236}">
                  <a16:creationId xmlns:a16="http://schemas.microsoft.com/office/drawing/2014/main" id="{5BFC9BC1-1BD5-4D78-8130-387E24BAC064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2;p15">
              <a:extLst>
                <a:ext uri="{FF2B5EF4-FFF2-40B4-BE49-F238E27FC236}">
                  <a16:creationId xmlns:a16="http://schemas.microsoft.com/office/drawing/2014/main" id="{1459971E-AC62-4E1F-9029-FFA7A5500DC6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3;p15">
              <a:extLst>
                <a:ext uri="{FF2B5EF4-FFF2-40B4-BE49-F238E27FC236}">
                  <a16:creationId xmlns:a16="http://schemas.microsoft.com/office/drawing/2014/main" id="{098646CA-78BE-47DC-AAE3-73ADBA731306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60;p15">
            <a:extLst>
              <a:ext uri="{FF2B5EF4-FFF2-40B4-BE49-F238E27FC236}">
                <a16:creationId xmlns:a16="http://schemas.microsoft.com/office/drawing/2014/main" id="{657905C1-6B70-44FF-BA4E-3AE8C5833811}"/>
              </a:ext>
            </a:extLst>
          </p:cNvPr>
          <p:cNvGrpSpPr/>
          <p:nvPr/>
        </p:nvGrpSpPr>
        <p:grpSpPr>
          <a:xfrm>
            <a:off x="5684877" y="6061262"/>
            <a:ext cx="283092" cy="28777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09" name="Google Shape;61;p15">
              <a:extLst>
                <a:ext uri="{FF2B5EF4-FFF2-40B4-BE49-F238E27FC236}">
                  <a16:creationId xmlns:a16="http://schemas.microsoft.com/office/drawing/2014/main" id="{523E298C-63CC-4C67-B6C4-99C4578975E9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62;p15">
              <a:extLst>
                <a:ext uri="{FF2B5EF4-FFF2-40B4-BE49-F238E27FC236}">
                  <a16:creationId xmlns:a16="http://schemas.microsoft.com/office/drawing/2014/main" id="{B809EE85-0B20-4A8B-B8D3-7616644097D7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3;p15">
              <a:extLst>
                <a:ext uri="{FF2B5EF4-FFF2-40B4-BE49-F238E27FC236}">
                  <a16:creationId xmlns:a16="http://schemas.microsoft.com/office/drawing/2014/main" id="{0DAA765D-0EA6-4CF8-9254-199C2A028B25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4;p15">
              <a:extLst>
                <a:ext uri="{FF2B5EF4-FFF2-40B4-BE49-F238E27FC236}">
                  <a16:creationId xmlns:a16="http://schemas.microsoft.com/office/drawing/2014/main" id="{8BF6E51E-2CD9-453D-89C5-BB9E4652ECAA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5;p15">
              <a:extLst>
                <a:ext uri="{FF2B5EF4-FFF2-40B4-BE49-F238E27FC236}">
                  <a16:creationId xmlns:a16="http://schemas.microsoft.com/office/drawing/2014/main" id="{08D0532F-6E28-4963-881A-03477E8810E4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6;p15">
              <a:extLst>
                <a:ext uri="{FF2B5EF4-FFF2-40B4-BE49-F238E27FC236}">
                  <a16:creationId xmlns:a16="http://schemas.microsoft.com/office/drawing/2014/main" id="{3B847240-49A5-485A-93E6-9C554873631F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7;p15">
              <a:extLst>
                <a:ext uri="{FF2B5EF4-FFF2-40B4-BE49-F238E27FC236}">
                  <a16:creationId xmlns:a16="http://schemas.microsoft.com/office/drawing/2014/main" id="{494F5370-AFDF-4A29-ABC5-EF2F115AC542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8;p15">
              <a:extLst>
                <a:ext uri="{FF2B5EF4-FFF2-40B4-BE49-F238E27FC236}">
                  <a16:creationId xmlns:a16="http://schemas.microsoft.com/office/drawing/2014/main" id="{1B5CFA68-8EE3-4D81-B2B4-2C580357DA2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9;p15">
              <a:extLst>
                <a:ext uri="{FF2B5EF4-FFF2-40B4-BE49-F238E27FC236}">
                  <a16:creationId xmlns:a16="http://schemas.microsoft.com/office/drawing/2014/main" id="{F666C10D-1805-4146-8A9E-98035AA0A58A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0;p15">
              <a:extLst>
                <a:ext uri="{FF2B5EF4-FFF2-40B4-BE49-F238E27FC236}">
                  <a16:creationId xmlns:a16="http://schemas.microsoft.com/office/drawing/2014/main" id="{AFBD7DBE-4794-4C38-8F52-7824B3F00470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1;p15">
              <a:extLst>
                <a:ext uri="{FF2B5EF4-FFF2-40B4-BE49-F238E27FC236}">
                  <a16:creationId xmlns:a16="http://schemas.microsoft.com/office/drawing/2014/main" id="{24031800-0C42-44B6-8E16-2572BF2E7962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2;p15">
              <a:extLst>
                <a:ext uri="{FF2B5EF4-FFF2-40B4-BE49-F238E27FC236}">
                  <a16:creationId xmlns:a16="http://schemas.microsoft.com/office/drawing/2014/main" id="{8FB24E4D-3994-4BFE-B32E-844699617E4A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3;p15">
              <a:extLst>
                <a:ext uri="{FF2B5EF4-FFF2-40B4-BE49-F238E27FC236}">
                  <a16:creationId xmlns:a16="http://schemas.microsoft.com/office/drawing/2014/main" id="{252E8340-C3E7-4308-9B24-FD8597F64F2A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60;p15">
            <a:extLst>
              <a:ext uri="{FF2B5EF4-FFF2-40B4-BE49-F238E27FC236}">
                <a16:creationId xmlns:a16="http://schemas.microsoft.com/office/drawing/2014/main" id="{B6C4AF5F-ED92-43B1-861C-12A25B64991D}"/>
              </a:ext>
            </a:extLst>
          </p:cNvPr>
          <p:cNvGrpSpPr/>
          <p:nvPr/>
        </p:nvGrpSpPr>
        <p:grpSpPr>
          <a:xfrm>
            <a:off x="1309088" y="508968"/>
            <a:ext cx="733364" cy="74548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96" name="Google Shape;61;p15">
              <a:extLst>
                <a:ext uri="{FF2B5EF4-FFF2-40B4-BE49-F238E27FC236}">
                  <a16:creationId xmlns:a16="http://schemas.microsoft.com/office/drawing/2014/main" id="{D2AA68FC-D446-4D65-A0E1-9EB1C603216A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62;p15">
              <a:extLst>
                <a:ext uri="{FF2B5EF4-FFF2-40B4-BE49-F238E27FC236}">
                  <a16:creationId xmlns:a16="http://schemas.microsoft.com/office/drawing/2014/main" id="{B532CFD1-E591-4317-94E2-7108EAD3C766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3;p15">
              <a:extLst>
                <a:ext uri="{FF2B5EF4-FFF2-40B4-BE49-F238E27FC236}">
                  <a16:creationId xmlns:a16="http://schemas.microsoft.com/office/drawing/2014/main" id="{71E7BBC2-18C1-4B82-945A-0E3E3AAC5BF0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4;p15">
              <a:extLst>
                <a:ext uri="{FF2B5EF4-FFF2-40B4-BE49-F238E27FC236}">
                  <a16:creationId xmlns:a16="http://schemas.microsoft.com/office/drawing/2014/main" id="{360EA712-5046-4D18-BBEC-E12969C8FDC9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5;p15">
              <a:extLst>
                <a:ext uri="{FF2B5EF4-FFF2-40B4-BE49-F238E27FC236}">
                  <a16:creationId xmlns:a16="http://schemas.microsoft.com/office/drawing/2014/main" id="{DB0F5C03-AADB-4141-99AB-C5B9619BFADE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6;p15">
              <a:extLst>
                <a:ext uri="{FF2B5EF4-FFF2-40B4-BE49-F238E27FC236}">
                  <a16:creationId xmlns:a16="http://schemas.microsoft.com/office/drawing/2014/main" id="{8AFA83EC-F4F6-42E6-8F17-5D748C4EAF78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7;p15">
              <a:extLst>
                <a:ext uri="{FF2B5EF4-FFF2-40B4-BE49-F238E27FC236}">
                  <a16:creationId xmlns:a16="http://schemas.microsoft.com/office/drawing/2014/main" id="{EC57E2DF-02C9-4DDE-BD96-509BC1F7B129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8;p15">
              <a:extLst>
                <a:ext uri="{FF2B5EF4-FFF2-40B4-BE49-F238E27FC236}">
                  <a16:creationId xmlns:a16="http://schemas.microsoft.com/office/drawing/2014/main" id="{2CBF3A3C-3DBF-46ED-9BB5-296BED7CD53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9;p15">
              <a:extLst>
                <a:ext uri="{FF2B5EF4-FFF2-40B4-BE49-F238E27FC236}">
                  <a16:creationId xmlns:a16="http://schemas.microsoft.com/office/drawing/2014/main" id="{EFA01784-0ADC-49C8-8FCF-5AF298F01322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0;p15">
              <a:extLst>
                <a:ext uri="{FF2B5EF4-FFF2-40B4-BE49-F238E27FC236}">
                  <a16:creationId xmlns:a16="http://schemas.microsoft.com/office/drawing/2014/main" id="{CC86F782-32C2-481A-B1D6-E314C2CB351A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1;p15">
              <a:extLst>
                <a:ext uri="{FF2B5EF4-FFF2-40B4-BE49-F238E27FC236}">
                  <a16:creationId xmlns:a16="http://schemas.microsoft.com/office/drawing/2014/main" id="{D3E525A4-B4A7-4562-A24A-F3B165A76795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2;p15">
              <a:extLst>
                <a:ext uri="{FF2B5EF4-FFF2-40B4-BE49-F238E27FC236}">
                  <a16:creationId xmlns:a16="http://schemas.microsoft.com/office/drawing/2014/main" id="{3CB3123C-C177-466B-8320-0884651F8224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3;p15">
              <a:extLst>
                <a:ext uri="{FF2B5EF4-FFF2-40B4-BE49-F238E27FC236}">
                  <a16:creationId xmlns:a16="http://schemas.microsoft.com/office/drawing/2014/main" id="{FF2A7670-D64A-4192-A626-A7613775383C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60;p15">
            <a:extLst>
              <a:ext uri="{FF2B5EF4-FFF2-40B4-BE49-F238E27FC236}">
                <a16:creationId xmlns:a16="http://schemas.microsoft.com/office/drawing/2014/main" id="{CBAF3596-75D9-405B-8F2F-520A0EDAC6F4}"/>
              </a:ext>
            </a:extLst>
          </p:cNvPr>
          <p:cNvGrpSpPr/>
          <p:nvPr/>
        </p:nvGrpSpPr>
        <p:grpSpPr>
          <a:xfrm>
            <a:off x="7283541" y="4823756"/>
            <a:ext cx="298493" cy="303426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83" name="Google Shape;61;p15">
              <a:extLst>
                <a:ext uri="{FF2B5EF4-FFF2-40B4-BE49-F238E27FC236}">
                  <a16:creationId xmlns:a16="http://schemas.microsoft.com/office/drawing/2014/main" id="{6F2EC506-0C02-4875-83D6-98DB41708E00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62;p15">
              <a:extLst>
                <a:ext uri="{FF2B5EF4-FFF2-40B4-BE49-F238E27FC236}">
                  <a16:creationId xmlns:a16="http://schemas.microsoft.com/office/drawing/2014/main" id="{D089932F-46C1-4C8B-A8E0-D65C57489166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3;p15">
              <a:extLst>
                <a:ext uri="{FF2B5EF4-FFF2-40B4-BE49-F238E27FC236}">
                  <a16:creationId xmlns:a16="http://schemas.microsoft.com/office/drawing/2014/main" id="{38F1B1F5-8BE9-4819-AE7B-B00E144DDF0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4;p15">
              <a:extLst>
                <a:ext uri="{FF2B5EF4-FFF2-40B4-BE49-F238E27FC236}">
                  <a16:creationId xmlns:a16="http://schemas.microsoft.com/office/drawing/2014/main" id="{8C232187-0129-449F-8DE7-E091E825D266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5;p15">
              <a:extLst>
                <a:ext uri="{FF2B5EF4-FFF2-40B4-BE49-F238E27FC236}">
                  <a16:creationId xmlns:a16="http://schemas.microsoft.com/office/drawing/2014/main" id="{92F87700-94E1-4AF6-BBBE-98028CBD6131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6;p15">
              <a:extLst>
                <a:ext uri="{FF2B5EF4-FFF2-40B4-BE49-F238E27FC236}">
                  <a16:creationId xmlns:a16="http://schemas.microsoft.com/office/drawing/2014/main" id="{A75D672E-973A-409A-8356-D906DF1865DD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7;p15">
              <a:extLst>
                <a:ext uri="{FF2B5EF4-FFF2-40B4-BE49-F238E27FC236}">
                  <a16:creationId xmlns:a16="http://schemas.microsoft.com/office/drawing/2014/main" id="{2D6DCDC4-CAC9-4426-95BF-D55B9F8CEE60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8;p15">
              <a:extLst>
                <a:ext uri="{FF2B5EF4-FFF2-40B4-BE49-F238E27FC236}">
                  <a16:creationId xmlns:a16="http://schemas.microsoft.com/office/drawing/2014/main" id="{709806BF-7597-4D82-B565-486B02C3C66B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9;p15">
              <a:extLst>
                <a:ext uri="{FF2B5EF4-FFF2-40B4-BE49-F238E27FC236}">
                  <a16:creationId xmlns:a16="http://schemas.microsoft.com/office/drawing/2014/main" id="{B658F9AB-A424-43CD-AD2B-92EE8CBA7686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0;p15">
              <a:extLst>
                <a:ext uri="{FF2B5EF4-FFF2-40B4-BE49-F238E27FC236}">
                  <a16:creationId xmlns:a16="http://schemas.microsoft.com/office/drawing/2014/main" id="{BD9FA6DD-DC58-4DC1-94C2-71E5F37095A7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1;p15">
              <a:extLst>
                <a:ext uri="{FF2B5EF4-FFF2-40B4-BE49-F238E27FC236}">
                  <a16:creationId xmlns:a16="http://schemas.microsoft.com/office/drawing/2014/main" id="{FD477AB8-C108-47F5-8A84-7F5032E7961F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2;p15">
              <a:extLst>
                <a:ext uri="{FF2B5EF4-FFF2-40B4-BE49-F238E27FC236}">
                  <a16:creationId xmlns:a16="http://schemas.microsoft.com/office/drawing/2014/main" id="{FE74D88B-EBDC-44D2-9D70-2E7774D9AF12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3;p15">
              <a:extLst>
                <a:ext uri="{FF2B5EF4-FFF2-40B4-BE49-F238E27FC236}">
                  <a16:creationId xmlns:a16="http://schemas.microsoft.com/office/drawing/2014/main" id="{929528C7-4A62-4B05-B010-735C956BA824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60;p15">
            <a:extLst>
              <a:ext uri="{FF2B5EF4-FFF2-40B4-BE49-F238E27FC236}">
                <a16:creationId xmlns:a16="http://schemas.microsoft.com/office/drawing/2014/main" id="{EA2A6EDF-ACF8-43FE-BFF3-E1CA616D34BA}"/>
              </a:ext>
            </a:extLst>
          </p:cNvPr>
          <p:cNvGrpSpPr/>
          <p:nvPr/>
        </p:nvGrpSpPr>
        <p:grpSpPr>
          <a:xfrm>
            <a:off x="10311097" y="5162109"/>
            <a:ext cx="733364" cy="74548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57" name="Google Shape;61;p15">
              <a:extLst>
                <a:ext uri="{FF2B5EF4-FFF2-40B4-BE49-F238E27FC236}">
                  <a16:creationId xmlns:a16="http://schemas.microsoft.com/office/drawing/2014/main" id="{50ACD80C-8A04-48F9-A98A-DFAF7A423527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62;p15">
              <a:extLst>
                <a:ext uri="{FF2B5EF4-FFF2-40B4-BE49-F238E27FC236}">
                  <a16:creationId xmlns:a16="http://schemas.microsoft.com/office/drawing/2014/main" id="{EFED5F34-941E-4C30-990B-A2BD4D362FB5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3;p15">
              <a:extLst>
                <a:ext uri="{FF2B5EF4-FFF2-40B4-BE49-F238E27FC236}">
                  <a16:creationId xmlns:a16="http://schemas.microsoft.com/office/drawing/2014/main" id="{466F530F-022C-46B3-B270-19EE93BF94A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4;p15">
              <a:extLst>
                <a:ext uri="{FF2B5EF4-FFF2-40B4-BE49-F238E27FC236}">
                  <a16:creationId xmlns:a16="http://schemas.microsoft.com/office/drawing/2014/main" id="{F3601B36-054E-491D-A611-6BFF1FF619F8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5;p15">
              <a:extLst>
                <a:ext uri="{FF2B5EF4-FFF2-40B4-BE49-F238E27FC236}">
                  <a16:creationId xmlns:a16="http://schemas.microsoft.com/office/drawing/2014/main" id="{CC82D59B-4934-4132-8B3A-151389AB68EF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6;p15">
              <a:extLst>
                <a:ext uri="{FF2B5EF4-FFF2-40B4-BE49-F238E27FC236}">
                  <a16:creationId xmlns:a16="http://schemas.microsoft.com/office/drawing/2014/main" id="{0D821694-E91C-4841-B1FA-337EA80AFE7A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;p15">
              <a:extLst>
                <a:ext uri="{FF2B5EF4-FFF2-40B4-BE49-F238E27FC236}">
                  <a16:creationId xmlns:a16="http://schemas.microsoft.com/office/drawing/2014/main" id="{17733F77-4371-422E-A690-BCF0EC344637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8;p15">
              <a:extLst>
                <a:ext uri="{FF2B5EF4-FFF2-40B4-BE49-F238E27FC236}">
                  <a16:creationId xmlns:a16="http://schemas.microsoft.com/office/drawing/2014/main" id="{6F9DEB28-5B8B-4C38-9F28-9FE40BF955E5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9;p15">
              <a:extLst>
                <a:ext uri="{FF2B5EF4-FFF2-40B4-BE49-F238E27FC236}">
                  <a16:creationId xmlns:a16="http://schemas.microsoft.com/office/drawing/2014/main" id="{99ECF1F5-3DE9-4A57-A275-DAD1AAFE6317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0;p15">
              <a:extLst>
                <a:ext uri="{FF2B5EF4-FFF2-40B4-BE49-F238E27FC236}">
                  <a16:creationId xmlns:a16="http://schemas.microsoft.com/office/drawing/2014/main" id="{770392F5-0DEE-47BE-8A03-7DED1366CF3B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1;p15">
              <a:extLst>
                <a:ext uri="{FF2B5EF4-FFF2-40B4-BE49-F238E27FC236}">
                  <a16:creationId xmlns:a16="http://schemas.microsoft.com/office/drawing/2014/main" id="{3574B1A9-920E-4794-BC67-DACED60CE86B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2;p15">
              <a:extLst>
                <a:ext uri="{FF2B5EF4-FFF2-40B4-BE49-F238E27FC236}">
                  <a16:creationId xmlns:a16="http://schemas.microsoft.com/office/drawing/2014/main" id="{DA1E6843-1C0C-4FEC-9F71-A1B792848ABF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3;p15">
              <a:extLst>
                <a:ext uri="{FF2B5EF4-FFF2-40B4-BE49-F238E27FC236}">
                  <a16:creationId xmlns:a16="http://schemas.microsoft.com/office/drawing/2014/main" id="{CC6CEFFD-ED40-4CF7-B577-AE2DE91A733B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60;p15">
            <a:extLst>
              <a:ext uri="{FF2B5EF4-FFF2-40B4-BE49-F238E27FC236}">
                <a16:creationId xmlns:a16="http://schemas.microsoft.com/office/drawing/2014/main" id="{4FED2422-B74B-4452-A5B1-20F67DD4302D}"/>
              </a:ext>
            </a:extLst>
          </p:cNvPr>
          <p:cNvGrpSpPr/>
          <p:nvPr/>
        </p:nvGrpSpPr>
        <p:grpSpPr>
          <a:xfrm>
            <a:off x="10803018" y="997269"/>
            <a:ext cx="254114" cy="25831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44" name="Google Shape;61;p15">
              <a:extLst>
                <a:ext uri="{FF2B5EF4-FFF2-40B4-BE49-F238E27FC236}">
                  <a16:creationId xmlns:a16="http://schemas.microsoft.com/office/drawing/2014/main" id="{0CD9A15D-9C2A-42D5-A1DE-1A51D6392074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62;p15">
              <a:extLst>
                <a:ext uri="{FF2B5EF4-FFF2-40B4-BE49-F238E27FC236}">
                  <a16:creationId xmlns:a16="http://schemas.microsoft.com/office/drawing/2014/main" id="{68B4B32C-05F0-421D-9040-74CA780FE460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3;p15">
              <a:extLst>
                <a:ext uri="{FF2B5EF4-FFF2-40B4-BE49-F238E27FC236}">
                  <a16:creationId xmlns:a16="http://schemas.microsoft.com/office/drawing/2014/main" id="{C087A697-E87A-41BA-B1BE-90E9E582AAE4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4;p15">
              <a:extLst>
                <a:ext uri="{FF2B5EF4-FFF2-40B4-BE49-F238E27FC236}">
                  <a16:creationId xmlns:a16="http://schemas.microsoft.com/office/drawing/2014/main" id="{210E7B4C-BEBF-4975-989E-46DF632019E3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5;p15">
              <a:extLst>
                <a:ext uri="{FF2B5EF4-FFF2-40B4-BE49-F238E27FC236}">
                  <a16:creationId xmlns:a16="http://schemas.microsoft.com/office/drawing/2014/main" id="{96E2D9D5-2EDD-42D9-BE2F-E367CBDAA0FE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;p15">
              <a:extLst>
                <a:ext uri="{FF2B5EF4-FFF2-40B4-BE49-F238E27FC236}">
                  <a16:creationId xmlns:a16="http://schemas.microsoft.com/office/drawing/2014/main" id="{E4FB9A7D-F9C0-4D3F-9B82-30C56D7C3472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7;p15">
              <a:extLst>
                <a:ext uri="{FF2B5EF4-FFF2-40B4-BE49-F238E27FC236}">
                  <a16:creationId xmlns:a16="http://schemas.microsoft.com/office/drawing/2014/main" id="{BF8170B1-C406-45EF-B61A-7733CE9E9F44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8;p15">
              <a:extLst>
                <a:ext uri="{FF2B5EF4-FFF2-40B4-BE49-F238E27FC236}">
                  <a16:creationId xmlns:a16="http://schemas.microsoft.com/office/drawing/2014/main" id="{E274791E-A3DE-4962-9D08-EE24895E5390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9;p15">
              <a:extLst>
                <a:ext uri="{FF2B5EF4-FFF2-40B4-BE49-F238E27FC236}">
                  <a16:creationId xmlns:a16="http://schemas.microsoft.com/office/drawing/2014/main" id="{361B0B33-5696-4165-91E2-28A357725DFA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0;p15">
              <a:extLst>
                <a:ext uri="{FF2B5EF4-FFF2-40B4-BE49-F238E27FC236}">
                  <a16:creationId xmlns:a16="http://schemas.microsoft.com/office/drawing/2014/main" id="{42B592B6-C774-442E-94BB-59D7E7315441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1;p15">
              <a:extLst>
                <a:ext uri="{FF2B5EF4-FFF2-40B4-BE49-F238E27FC236}">
                  <a16:creationId xmlns:a16="http://schemas.microsoft.com/office/drawing/2014/main" id="{CB82DA3F-8AFB-479B-B521-743CE49DF10C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2;p15">
              <a:extLst>
                <a:ext uri="{FF2B5EF4-FFF2-40B4-BE49-F238E27FC236}">
                  <a16:creationId xmlns:a16="http://schemas.microsoft.com/office/drawing/2014/main" id="{F7032181-0B80-4652-8BA8-FA81D03BB6AB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3;p15">
              <a:extLst>
                <a:ext uri="{FF2B5EF4-FFF2-40B4-BE49-F238E27FC236}">
                  <a16:creationId xmlns:a16="http://schemas.microsoft.com/office/drawing/2014/main" id="{4BBE28D9-85DF-48EF-9169-6C845A4DD146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مربع نص 227">
            <a:extLst>
              <a:ext uri="{FF2B5EF4-FFF2-40B4-BE49-F238E27FC236}">
                <a16:creationId xmlns:a16="http://schemas.microsoft.com/office/drawing/2014/main" id="{C23A7D3A-7650-4B5B-AB62-30CCD9B94E6B}"/>
              </a:ext>
            </a:extLst>
          </p:cNvPr>
          <p:cNvSpPr txBox="1"/>
          <p:nvPr/>
        </p:nvSpPr>
        <p:spPr>
          <a:xfrm>
            <a:off x="6320583" y="2997174"/>
            <a:ext cx="4521779" cy="175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400" b="1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  <a:r>
              <a:rPr lang="ar-SA" sz="1400" b="1" dirty="0">
                <a:solidFill>
                  <a:schemeClr val="bg1"/>
                </a:solidFill>
              </a:rPr>
              <a:t> </a:t>
            </a:r>
            <a:r>
              <a:rPr lang="ar-EG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هذا النص هو مثال لنص يمكن أن يستبدل في نفس المساحة</a:t>
            </a:r>
            <a:r>
              <a:rPr lang="ar-SA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 </a:t>
            </a:r>
            <a:r>
              <a:rPr lang="ar-EG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هذا النص هو مثال لنص يمكن أن يستبدل في نفس المساحة</a:t>
            </a:r>
            <a:r>
              <a:rPr lang="ar-SA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 </a:t>
            </a:r>
            <a:r>
              <a:rPr lang="ar-EG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هذا النص هو مثال لنص يمكن أن يستبدل في نفس المساحة</a:t>
            </a:r>
            <a:r>
              <a:rPr lang="ar-SA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 </a:t>
            </a:r>
            <a:r>
              <a:rPr lang="ar-EG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هذا النص هو مثال لنص يمكن أن يستبدل في نفس المساحة</a:t>
            </a:r>
            <a:endParaRPr lang="ar-SA" sz="1400" b="1" dirty="0">
              <a:solidFill>
                <a:schemeClr val="bg1"/>
              </a:solidFill>
            </a:endParaRPr>
          </a:p>
        </p:txBody>
      </p:sp>
      <p:sp>
        <p:nvSpPr>
          <p:cNvPr id="362" name="مربع نص 361">
            <a:extLst>
              <a:ext uri="{FF2B5EF4-FFF2-40B4-BE49-F238E27FC236}">
                <a16:creationId xmlns:a16="http://schemas.microsoft.com/office/drawing/2014/main" id="{E982EFAA-7508-4B1B-99C1-CB685D192F2C}"/>
              </a:ext>
            </a:extLst>
          </p:cNvPr>
          <p:cNvSpPr txBox="1"/>
          <p:nvPr/>
        </p:nvSpPr>
        <p:spPr>
          <a:xfrm>
            <a:off x="6019463" y="2365912"/>
            <a:ext cx="47490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</a:rPr>
              <a:t>العنوان</a:t>
            </a:r>
            <a:endParaRPr lang="ar-EG" sz="3200" dirty="0">
              <a:solidFill>
                <a:schemeClr val="bg1"/>
              </a:solidFill>
            </a:endParaRPr>
          </a:p>
        </p:txBody>
      </p:sp>
      <p:grpSp>
        <p:nvGrpSpPr>
          <p:cNvPr id="231" name="مجموعة 230">
            <a:extLst>
              <a:ext uri="{FF2B5EF4-FFF2-40B4-BE49-F238E27FC236}">
                <a16:creationId xmlns:a16="http://schemas.microsoft.com/office/drawing/2014/main" id="{975C3D42-292F-4034-A991-0C20BF4E2F1A}"/>
              </a:ext>
            </a:extLst>
          </p:cNvPr>
          <p:cNvGrpSpPr/>
          <p:nvPr/>
        </p:nvGrpSpPr>
        <p:grpSpPr>
          <a:xfrm>
            <a:off x="1418287" y="956328"/>
            <a:ext cx="4384790" cy="5294641"/>
            <a:chOff x="10184246" y="289643"/>
            <a:chExt cx="1581578" cy="1909758"/>
          </a:xfrm>
        </p:grpSpPr>
        <p:sp>
          <p:nvSpPr>
            <p:cNvPr id="232" name="Google Shape;508;p19">
              <a:extLst>
                <a:ext uri="{FF2B5EF4-FFF2-40B4-BE49-F238E27FC236}">
                  <a16:creationId xmlns:a16="http://schemas.microsoft.com/office/drawing/2014/main" id="{5D791A62-CFEE-4352-A5F0-450FDA8612D1}"/>
                </a:ext>
              </a:extLst>
            </p:cNvPr>
            <p:cNvSpPr/>
            <p:nvPr/>
          </p:nvSpPr>
          <p:spPr>
            <a:xfrm>
              <a:off x="10184246" y="289643"/>
              <a:ext cx="1519061" cy="1882690"/>
            </a:xfrm>
            <a:custGeom>
              <a:avLst/>
              <a:gdLst/>
              <a:ahLst/>
              <a:cxnLst/>
              <a:rect l="l" t="t" r="r" b="b"/>
              <a:pathLst>
                <a:path w="24171" h="29957" extrusionOk="0">
                  <a:moveTo>
                    <a:pt x="12085" y="0"/>
                  </a:moveTo>
                  <a:cubicBezTo>
                    <a:pt x="5418" y="0"/>
                    <a:pt x="0" y="6704"/>
                    <a:pt x="0" y="14978"/>
                  </a:cubicBezTo>
                  <a:cubicBezTo>
                    <a:pt x="0" y="23253"/>
                    <a:pt x="5418" y="29956"/>
                    <a:pt x="12085" y="29956"/>
                  </a:cubicBezTo>
                  <a:cubicBezTo>
                    <a:pt x="18765" y="29956"/>
                    <a:pt x="24170" y="23253"/>
                    <a:pt x="24170" y="14978"/>
                  </a:cubicBezTo>
                  <a:cubicBezTo>
                    <a:pt x="24170" y="6704"/>
                    <a:pt x="18765" y="0"/>
                    <a:pt x="12085" y="0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33" name="مجموعة 232">
              <a:extLst>
                <a:ext uri="{FF2B5EF4-FFF2-40B4-BE49-F238E27FC236}">
                  <a16:creationId xmlns:a16="http://schemas.microsoft.com/office/drawing/2014/main" id="{98142C06-4941-4481-BE96-4A5AC031BDD8}"/>
                </a:ext>
              </a:extLst>
            </p:cNvPr>
            <p:cNvGrpSpPr/>
            <p:nvPr/>
          </p:nvGrpSpPr>
          <p:grpSpPr>
            <a:xfrm>
              <a:off x="10268433" y="417647"/>
              <a:ext cx="1348694" cy="1769880"/>
              <a:chOff x="18313415" y="-1505079"/>
              <a:chExt cx="4279521" cy="5615979"/>
            </a:xfrm>
          </p:grpSpPr>
          <p:sp>
            <p:nvSpPr>
              <p:cNvPr id="254" name="شكل حر: شكل 253">
                <a:extLst>
                  <a:ext uri="{FF2B5EF4-FFF2-40B4-BE49-F238E27FC236}">
                    <a16:creationId xmlns:a16="http://schemas.microsoft.com/office/drawing/2014/main" id="{63262C3F-8B93-462D-B462-FA6066DE9432}"/>
                  </a:ext>
                </a:extLst>
              </p:cNvPr>
              <p:cNvSpPr/>
              <p:nvPr/>
            </p:nvSpPr>
            <p:spPr>
              <a:xfrm>
                <a:off x="18560879" y="-595342"/>
                <a:ext cx="3784595" cy="3630465"/>
              </a:xfrm>
              <a:custGeom>
                <a:avLst/>
                <a:gdLst>
                  <a:gd name="connsiteX0" fmla="*/ 1356929 w 1712632"/>
                  <a:gd name="connsiteY0" fmla="*/ 52506 h 1642884"/>
                  <a:gd name="connsiteX1" fmla="*/ 1565209 w 1712632"/>
                  <a:gd name="connsiteY1" fmla="*/ 357306 h 1642884"/>
                  <a:gd name="connsiteX2" fmla="*/ 1514409 w 1712632"/>
                  <a:gd name="connsiteY2" fmla="*/ 847526 h 1642884"/>
                  <a:gd name="connsiteX3" fmla="*/ 1514409 w 1712632"/>
                  <a:gd name="connsiteY3" fmla="*/ 1025326 h 1642884"/>
                  <a:gd name="connsiteX4" fmla="*/ 1646489 w 1712632"/>
                  <a:gd name="connsiteY4" fmla="*/ 1360606 h 1642884"/>
                  <a:gd name="connsiteX5" fmla="*/ 1608389 w 1712632"/>
                  <a:gd name="connsiteY5" fmla="*/ 1614606 h 1642884"/>
                  <a:gd name="connsiteX6" fmla="*/ 447609 w 1712632"/>
                  <a:gd name="connsiteY6" fmla="*/ 1632386 h 1642884"/>
                  <a:gd name="connsiteX7" fmla="*/ 31049 w 1712632"/>
                  <a:gd name="connsiteY7" fmla="*/ 1576506 h 1642884"/>
                  <a:gd name="connsiteX8" fmla="*/ 38669 w 1712632"/>
                  <a:gd name="connsiteY8" fmla="*/ 1200586 h 1642884"/>
                  <a:gd name="connsiteX9" fmla="*/ 104709 w 1712632"/>
                  <a:gd name="connsiteY9" fmla="*/ 944046 h 1642884"/>
                  <a:gd name="connsiteX10" fmla="*/ 61529 w 1712632"/>
                  <a:gd name="connsiteY10" fmla="*/ 677346 h 1642884"/>
                  <a:gd name="connsiteX11" fmla="*/ 104709 w 1712632"/>
                  <a:gd name="connsiteY11" fmla="*/ 385246 h 1642884"/>
                  <a:gd name="connsiteX12" fmla="*/ 292669 w 1712632"/>
                  <a:gd name="connsiteY12" fmla="*/ 85526 h 1642884"/>
                  <a:gd name="connsiteX13" fmla="*/ 422209 w 1712632"/>
                  <a:gd name="connsiteY13" fmla="*/ 4246 h 1642884"/>
                  <a:gd name="connsiteX14" fmla="*/ 1356929 w 1712632"/>
                  <a:gd name="connsiteY14" fmla="*/ 52506 h 164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12632" h="1642884">
                    <a:moveTo>
                      <a:pt x="1356929" y="52506"/>
                    </a:moveTo>
                    <a:cubicBezTo>
                      <a:pt x="1547429" y="111349"/>
                      <a:pt x="1538962" y="224803"/>
                      <a:pt x="1565209" y="357306"/>
                    </a:cubicBezTo>
                    <a:cubicBezTo>
                      <a:pt x="1591456" y="489809"/>
                      <a:pt x="1522876" y="736189"/>
                      <a:pt x="1514409" y="847526"/>
                    </a:cubicBezTo>
                    <a:cubicBezTo>
                      <a:pt x="1505942" y="958863"/>
                      <a:pt x="1492396" y="939813"/>
                      <a:pt x="1514409" y="1025326"/>
                    </a:cubicBezTo>
                    <a:cubicBezTo>
                      <a:pt x="1536422" y="1110839"/>
                      <a:pt x="1630826" y="1262393"/>
                      <a:pt x="1646489" y="1360606"/>
                    </a:cubicBezTo>
                    <a:cubicBezTo>
                      <a:pt x="1662152" y="1458819"/>
                      <a:pt x="1808202" y="1569309"/>
                      <a:pt x="1608389" y="1614606"/>
                    </a:cubicBezTo>
                    <a:cubicBezTo>
                      <a:pt x="1408576" y="1659903"/>
                      <a:pt x="710499" y="1638736"/>
                      <a:pt x="447609" y="1632386"/>
                    </a:cubicBezTo>
                    <a:cubicBezTo>
                      <a:pt x="184719" y="1626036"/>
                      <a:pt x="99206" y="1648473"/>
                      <a:pt x="31049" y="1576506"/>
                    </a:cubicBezTo>
                    <a:cubicBezTo>
                      <a:pt x="-37108" y="1504539"/>
                      <a:pt x="26392" y="1305996"/>
                      <a:pt x="38669" y="1200586"/>
                    </a:cubicBezTo>
                    <a:cubicBezTo>
                      <a:pt x="50946" y="1095176"/>
                      <a:pt x="100899" y="1031253"/>
                      <a:pt x="104709" y="944046"/>
                    </a:cubicBezTo>
                    <a:cubicBezTo>
                      <a:pt x="108519" y="856839"/>
                      <a:pt x="61529" y="770479"/>
                      <a:pt x="61529" y="677346"/>
                    </a:cubicBezTo>
                    <a:cubicBezTo>
                      <a:pt x="61529" y="584213"/>
                      <a:pt x="66186" y="483883"/>
                      <a:pt x="104709" y="385246"/>
                    </a:cubicBezTo>
                    <a:cubicBezTo>
                      <a:pt x="143232" y="286609"/>
                      <a:pt x="239752" y="149026"/>
                      <a:pt x="292669" y="85526"/>
                    </a:cubicBezTo>
                    <a:cubicBezTo>
                      <a:pt x="345586" y="22026"/>
                      <a:pt x="245256" y="12289"/>
                      <a:pt x="422209" y="4246"/>
                    </a:cubicBezTo>
                    <a:cubicBezTo>
                      <a:pt x="599162" y="-3797"/>
                      <a:pt x="1166429" y="-6337"/>
                      <a:pt x="1356929" y="5250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255" name="شكل حر: شكل 254">
                <a:extLst>
                  <a:ext uri="{FF2B5EF4-FFF2-40B4-BE49-F238E27FC236}">
                    <a16:creationId xmlns:a16="http://schemas.microsoft.com/office/drawing/2014/main" id="{8BFB5ACE-E588-4C22-ADEC-B7854FE56B70}"/>
                  </a:ext>
                </a:extLst>
              </p:cNvPr>
              <p:cNvSpPr/>
              <p:nvPr/>
            </p:nvSpPr>
            <p:spPr>
              <a:xfrm>
                <a:off x="19009271" y="-92833"/>
                <a:ext cx="2942738" cy="3231152"/>
              </a:xfrm>
              <a:custGeom>
                <a:avLst/>
                <a:gdLst>
                  <a:gd name="connsiteX0" fmla="*/ 1127337 w 1178432"/>
                  <a:gd name="connsiteY0" fmla="*/ 916943 h 1389241"/>
                  <a:gd name="connsiteX1" fmla="*/ 1137497 w 1178432"/>
                  <a:gd name="connsiteY1" fmla="*/ 1343663 h 1389241"/>
                  <a:gd name="connsiteX2" fmla="*/ 591397 w 1178432"/>
                  <a:gd name="connsiteY2" fmla="*/ 1229363 h 1389241"/>
                  <a:gd name="connsiteX3" fmla="*/ 40217 w 1178432"/>
                  <a:gd name="connsiteY3" fmla="*/ 1346203 h 1389241"/>
                  <a:gd name="connsiteX4" fmla="*/ 103717 w 1178432"/>
                  <a:gd name="connsiteY4" fmla="*/ 370843 h 1389241"/>
                  <a:gd name="connsiteX5" fmla="*/ 593937 w 1178432"/>
                  <a:gd name="connsiteY5" fmla="*/ 3 h 1389241"/>
                  <a:gd name="connsiteX6" fmla="*/ 1033357 w 1178432"/>
                  <a:gd name="connsiteY6" fmla="*/ 375923 h 1389241"/>
                  <a:gd name="connsiteX7" fmla="*/ 1127337 w 1178432"/>
                  <a:gd name="connsiteY7" fmla="*/ 916943 h 1389241"/>
                  <a:gd name="connsiteX0" fmla="*/ 1127432 w 1178527"/>
                  <a:gd name="connsiteY0" fmla="*/ 821735 h 1294033"/>
                  <a:gd name="connsiteX1" fmla="*/ 1137592 w 1178527"/>
                  <a:gd name="connsiteY1" fmla="*/ 1248455 h 1294033"/>
                  <a:gd name="connsiteX2" fmla="*/ 591492 w 1178527"/>
                  <a:gd name="connsiteY2" fmla="*/ 1134155 h 1294033"/>
                  <a:gd name="connsiteX3" fmla="*/ 40312 w 1178527"/>
                  <a:gd name="connsiteY3" fmla="*/ 1250995 h 1294033"/>
                  <a:gd name="connsiteX4" fmla="*/ 103812 w 1178527"/>
                  <a:gd name="connsiteY4" fmla="*/ 275635 h 1294033"/>
                  <a:gd name="connsiteX5" fmla="*/ 596474 w 1178527"/>
                  <a:gd name="connsiteY5" fmla="*/ 8 h 1294033"/>
                  <a:gd name="connsiteX6" fmla="*/ 1033452 w 1178527"/>
                  <a:gd name="connsiteY6" fmla="*/ 280715 h 1294033"/>
                  <a:gd name="connsiteX7" fmla="*/ 1127432 w 1178527"/>
                  <a:gd name="connsiteY7" fmla="*/ 821735 h 129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8527" h="1294033">
                    <a:moveTo>
                      <a:pt x="1127432" y="821735"/>
                    </a:moveTo>
                    <a:cubicBezTo>
                      <a:pt x="1144789" y="983025"/>
                      <a:pt x="1226915" y="1196385"/>
                      <a:pt x="1137592" y="1248455"/>
                    </a:cubicBezTo>
                    <a:cubicBezTo>
                      <a:pt x="1048269" y="1300525"/>
                      <a:pt x="774372" y="1133732"/>
                      <a:pt x="591492" y="1134155"/>
                    </a:cubicBezTo>
                    <a:cubicBezTo>
                      <a:pt x="408612" y="1134578"/>
                      <a:pt x="121592" y="1394082"/>
                      <a:pt x="40312" y="1250995"/>
                    </a:cubicBezTo>
                    <a:cubicBezTo>
                      <a:pt x="-40968" y="1107908"/>
                      <a:pt x="11118" y="484133"/>
                      <a:pt x="103812" y="275635"/>
                    </a:cubicBezTo>
                    <a:cubicBezTo>
                      <a:pt x="196506" y="67137"/>
                      <a:pt x="441534" y="-839"/>
                      <a:pt x="596474" y="8"/>
                    </a:cubicBezTo>
                    <a:cubicBezTo>
                      <a:pt x="751414" y="855"/>
                      <a:pt x="944959" y="143761"/>
                      <a:pt x="1033452" y="280715"/>
                    </a:cubicBezTo>
                    <a:cubicBezTo>
                      <a:pt x="1121945" y="417670"/>
                      <a:pt x="1110075" y="660445"/>
                      <a:pt x="1127432" y="821735"/>
                    </a:cubicBez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256" name="Google Shape;930;p21">
                <a:extLst>
                  <a:ext uri="{FF2B5EF4-FFF2-40B4-BE49-F238E27FC236}">
                    <a16:creationId xmlns:a16="http://schemas.microsoft.com/office/drawing/2014/main" id="{D6D8424B-FF39-4C76-AD72-D034793D1759}"/>
                  </a:ext>
                </a:extLst>
              </p:cNvPr>
              <p:cNvSpPr/>
              <p:nvPr/>
            </p:nvSpPr>
            <p:spPr>
              <a:xfrm>
                <a:off x="19153133" y="-232458"/>
                <a:ext cx="2547127" cy="3234443"/>
              </a:xfrm>
              <a:custGeom>
                <a:avLst/>
                <a:gdLst>
                  <a:gd name="connsiteX0" fmla="*/ 29591 w 56924"/>
                  <a:gd name="connsiteY0" fmla="*/ 486 h 68488"/>
                  <a:gd name="connsiteX1" fmla="*/ 0 w 56924"/>
                  <a:gd name="connsiteY1" fmla="*/ 14791 h 68488"/>
                  <a:gd name="connsiteX2" fmla="*/ 0 w 56924"/>
                  <a:gd name="connsiteY2" fmla="*/ 23590 h 68488"/>
                  <a:gd name="connsiteX3" fmla="*/ 19181 w 56924"/>
                  <a:gd name="connsiteY3" fmla="*/ 53975 h 68488"/>
                  <a:gd name="connsiteX4" fmla="*/ 19181 w 56924"/>
                  <a:gd name="connsiteY4" fmla="*/ 68488 h 68488"/>
                  <a:gd name="connsiteX5" fmla="*/ 37743 w 56924"/>
                  <a:gd name="connsiteY5" fmla="*/ 68488 h 68488"/>
                  <a:gd name="connsiteX6" fmla="*/ 37743 w 56924"/>
                  <a:gd name="connsiteY6" fmla="*/ 53975 h 68488"/>
                  <a:gd name="connsiteX7" fmla="*/ 56924 w 56924"/>
                  <a:gd name="connsiteY7" fmla="*/ 23590 h 68488"/>
                  <a:gd name="connsiteX8" fmla="*/ 56924 w 56924"/>
                  <a:gd name="connsiteY8" fmla="*/ 14791 h 68488"/>
                  <a:gd name="connsiteX9" fmla="*/ 29591 w 56924"/>
                  <a:gd name="connsiteY9" fmla="*/ 486 h 68488"/>
                  <a:gd name="connsiteX0" fmla="*/ 29818 w 56924"/>
                  <a:gd name="connsiteY0" fmla="*/ 1032 h 67239"/>
                  <a:gd name="connsiteX1" fmla="*/ 0 w 56924"/>
                  <a:gd name="connsiteY1" fmla="*/ 13542 h 67239"/>
                  <a:gd name="connsiteX2" fmla="*/ 0 w 56924"/>
                  <a:gd name="connsiteY2" fmla="*/ 22341 h 67239"/>
                  <a:gd name="connsiteX3" fmla="*/ 19181 w 56924"/>
                  <a:gd name="connsiteY3" fmla="*/ 52726 h 67239"/>
                  <a:gd name="connsiteX4" fmla="*/ 19181 w 56924"/>
                  <a:gd name="connsiteY4" fmla="*/ 67239 h 67239"/>
                  <a:gd name="connsiteX5" fmla="*/ 37743 w 56924"/>
                  <a:gd name="connsiteY5" fmla="*/ 67239 h 67239"/>
                  <a:gd name="connsiteX6" fmla="*/ 37743 w 56924"/>
                  <a:gd name="connsiteY6" fmla="*/ 52726 h 67239"/>
                  <a:gd name="connsiteX7" fmla="*/ 56924 w 56924"/>
                  <a:gd name="connsiteY7" fmla="*/ 22341 h 67239"/>
                  <a:gd name="connsiteX8" fmla="*/ 56924 w 56924"/>
                  <a:gd name="connsiteY8" fmla="*/ 13542 h 67239"/>
                  <a:gd name="connsiteX9" fmla="*/ 29818 w 56924"/>
                  <a:gd name="connsiteY9" fmla="*/ 1032 h 6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924" h="67239" extrusionOk="0">
                    <a:moveTo>
                      <a:pt x="29818" y="1032"/>
                    </a:moveTo>
                    <a:cubicBezTo>
                      <a:pt x="14101" y="1032"/>
                      <a:pt x="0" y="-5329"/>
                      <a:pt x="0" y="13542"/>
                    </a:cubicBezTo>
                    <a:lnTo>
                      <a:pt x="0" y="22341"/>
                    </a:lnTo>
                    <a:cubicBezTo>
                      <a:pt x="0" y="34331"/>
                      <a:pt x="2572" y="48880"/>
                      <a:pt x="19181" y="52726"/>
                    </a:cubicBezTo>
                    <a:lnTo>
                      <a:pt x="19181" y="67239"/>
                    </a:lnTo>
                    <a:lnTo>
                      <a:pt x="37743" y="67239"/>
                    </a:lnTo>
                    <a:lnTo>
                      <a:pt x="37743" y="52726"/>
                    </a:lnTo>
                    <a:cubicBezTo>
                      <a:pt x="54352" y="48880"/>
                      <a:pt x="56924" y="34331"/>
                      <a:pt x="56924" y="22341"/>
                    </a:cubicBezTo>
                    <a:lnTo>
                      <a:pt x="56924" y="13542"/>
                    </a:lnTo>
                    <a:cubicBezTo>
                      <a:pt x="56924" y="-5329"/>
                      <a:pt x="45534" y="1032"/>
                      <a:pt x="29818" y="1032"/>
                    </a:cubicBezTo>
                    <a:close/>
                  </a:path>
                </a:pathLst>
              </a:custGeom>
              <a:solidFill>
                <a:srgbClr val="F7B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1003;p23">
                <a:extLst>
                  <a:ext uri="{FF2B5EF4-FFF2-40B4-BE49-F238E27FC236}">
                    <a16:creationId xmlns:a16="http://schemas.microsoft.com/office/drawing/2014/main" id="{F085A7B3-4A10-4732-9D83-61DA1A8E83F2}"/>
                  </a:ext>
                </a:extLst>
              </p:cNvPr>
              <p:cNvSpPr/>
              <p:nvPr/>
            </p:nvSpPr>
            <p:spPr>
              <a:xfrm>
                <a:off x="18313415" y="2704284"/>
                <a:ext cx="4279521" cy="1406616"/>
              </a:xfrm>
              <a:custGeom>
                <a:avLst/>
                <a:gdLst>
                  <a:gd name="connsiteX0" fmla="*/ 92024 w 92024"/>
                  <a:gd name="connsiteY0" fmla="*/ 27278 h 63842"/>
                  <a:gd name="connsiteX1" fmla="*/ 77105 w 92024"/>
                  <a:gd name="connsiteY1" fmla="*/ 6204 h 63842"/>
                  <a:gd name="connsiteX2" fmla="*/ 72879 w 92024"/>
                  <a:gd name="connsiteY2" fmla="*/ 3394 h 63842"/>
                  <a:gd name="connsiteX3" fmla="*/ 61079 w 92024"/>
                  <a:gd name="connsiteY3" fmla="*/ 0 h 63842"/>
                  <a:gd name="connsiteX4" fmla="*/ 30945 w 92024"/>
                  <a:gd name="connsiteY4" fmla="*/ 0 h 63842"/>
                  <a:gd name="connsiteX5" fmla="*/ 19146 w 92024"/>
                  <a:gd name="connsiteY5" fmla="*/ 3394 h 63842"/>
                  <a:gd name="connsiteX6" fmla="*/ 14919 w 92024"/>
                  <a:gd name="connsiteY6" fmla="*/ 6204 h 63842"/>
                  <a:gd name="connsiteX7" fmla="*/ 0 w 92024"/>
                  <a:gd name="connsiteY7" fmla="*/ 27278 h 63842"/>
                  <a:gd name="connsiteX8" fmla="*/ 15395 w 92024"/>
                  <a:gd name="connsiteY8" fmla="*/ 41124 h 63842"/>
                  <a:gd name="connsiteX9" fmla="*/ 19158 w 92024"/>
                  <a:gd name="connsiteY9" fmla="*/ 36862 h 63842"/>
                  <a:gd name="connsiteX10" fmla="*/ 19158 w 92024"/>
                  <a:gd name="connsiteY10" fmla="*/ 63842 h 63842"/>
                  <a:gd name="connsiteX11" fmla="*/ 72867 w 92024"/>
                  <a:gd name="connsiteY11" fmla="*/ 63842 h 63842"/>
                  <a:gd name="connsiteX12" fmla="*/ 72867 w 92024"/>
                  <a:gd name="connsiteY12" fmla="*/ 36862 h 63842"/>
                  <a:gd name="connsiteX13" fmla="*/ 80242 w 92024"/>
                  <a:gd name="connsiteY13" fmla="*/ 44737 h 63842"/>
                  <a:gd name="connsiteX0" fmla="*/ 92024 w 92024"/>
                  <a:gd name="connsiteY0" fmla="*/ 27278 h 63842"/>
                  <a:gd name="connsiteX1" fmla="*/ 77105 w 92024"/>
                  <a:gd name="connsiteY1" fmla="*/ 6204 h 63842"/>
                  <a:gd name="connsiteX2" fmla="*/ 72879 w 92024"/>
                  <a:gd name="connsiteY2" fmla="*/ 3394 h 63842"/>
                  <a:gd name="connsiteX3" fmla="*/ 61079 w 92024"/>
                  <a:gd name="connsiteY3" fmla="*/ 0 h 63842"/>
                  <a:gd name="connsiteX4" fmla="*/ 30945 w 92024"/>
                  <a:gd name="connsiteY4" fmla="*/ 0 h 63842"/>
                  <a:gd name="connsiteX5" fmla="*/ 19146 w 92024"/>
                  <a:gd name="connsiteY5" fmla="*/ 3394 h 63842"/>
                  <a:gd name="connsiteX6" fmla="*/ 14919 w 92024"/>
                  <a:gd name="connsiteY6" fmla="*/ 6204 h 63842"/>
                  <a:gd name="connsiteX7" fmla="*/ 0 w 92024"/>
                  <a:gd name="connsiteY7" fmla="*/ 27278 h 63842"/>
                  <a:gd name="connsiteX8" fmla="*/ 15395 w 92024"/>
                  <a:gd name="connsiteY8" fmla="*/ 41124 h 63842"/>
                  <a:gd name="connsiteX9" fmla="*/ 19158 w 92024"/>
                  <a:gd name="connsiteY9" fmla="*/ 36862 h 63842"/>
                  <a:gd name="connsiteX10" fmla="*/ 19158 w 92024"/>
                  <a:gd name="connsiteY10" fmla="*/ 63842 h 63842"/>
                  <a:gd name="connsiteX11" fmla="*/ 72867 w 92024"/>
                  <a:gd name="connsiteY11" fmla="*/ 63842 h 63842"/>
                  <a:gd name="connsiteX12" fmla="*/ 72867 w 92024"/>
                  <a:gd name="connsiteY12" fmla="*/ 36862 h 63842"/>
                  <a:gd name="connsiteX0" fmla="*/ 92024 w 92024"/>
                  <a:gd name="connsiteY0" fmla="*/ 27278 h 63842"/>
                  <a:gd name="connsiteX1" fmla="*/ 77105 w 92024"/>
                  <a:gd name="connsiteY1" fmla="*/ 6204 h 63842"/>
                  <a:gd name="connsiteX2" fmla="*/ 72879 w 92024"/>
                  <a:gd name="connsiteY2" fmla="*/ 3394 h 63842"/>
                  <a:gd name="connsiteX3" fmla="*/ 61079 w 92024"/>
                  <a:gd name="connsiteY3" fmla="*/ 0 h 63842"/>
                  <a:gd name="connsiteX4" fmla="*/ 30945 w 92024"/>
                  <a:gd name="connsiteY4" fmla="*/ 0 h 63842"/>
                  <a:gd name="connsiteX5" fmla="*/ 19146 w 92024"/>
                  <a:gd name="connsiteY5" fmla="*/ 3394 h 63842"/>
                  <a:gd name="connsiteX6" fmla="*/ 14919 w 92024"/>
                  <a:gd name="connsiteY6" fmla="*/ 6204 h 63842"/>
                  <a:gd name="connsiteX7" fmla="*/ 0 w 92024"/>
                  <a:gd name="connsiteY7" fmla="*/ 27278 h 63842"/>
                  <a:gd name="connsiteX8" fmla="*/ 15395 w 92024"/>
                  <a:gd name="connsiteY8" fmla="*/ 41124 h 63842"/>
                  <a:gd name="connsiteX9" fmla="*/ 19158 w 92024"/>
                  <a:gd name="connsiteY9" fmla="*/ 36862 h 63842"/>
                  <a:gd name="connsiteX10" fmla="*/ 19158 w 92024"/>
                  <a:gd name="connsiteY10" fmla="*/ 63842 h 63842"/>
                  <a:gd name="connsiteX11" fmla="*/ 72867 w 92024"/>
                  <a:gd name="connsiteY11" fmla="*/ 63842 h 63842"/>
                  <a:gd name="connsiteX0" fmla="*/ 92024 w 92024"/>
                  <a:gd name="connsiteY0" fmla="*/ 27278 h 63842"/>
                  <a:gd name="connsiteX1" fmla="*/ 77105 w 92024"/>
                  <a:gd name="connsiteY1" fmla="*/ 6204 h 63842"/>
                  <a:gd name="connsiteX2" fmla="*/ 72879 w 92024"/>
                  <a:gd name="connsiteY2" fmla="*/ 3394 h 63842"/>
                  <a:gd name="connsiteX3" fmla="*/ 61079 w 92024"/>
                  <a:gd name="connsiteY3" fmla="*/ 0 h 63842"/>
                  <a:gd name="connsiteX4" fmla="*/ 30945 w 92024"/>
                  <a:gd name="connsiteY4" fmla="*/ 0 h 63842"/>
                  <a:gd name="connsiteX5" fmla="*/ 19146 w 92024"/>
                  <a:gd name="connsiteY5" fmla="*/ 3394 h 63842"/>
                  <a:gd name="connsiteX6" fmla="*/ 14919 w 92024"/>
                  <a:gd name="connsiteY6" fmla="*/ 6204 h 63842"/>
                  <a:gd name="connsiteX7" fmla="*/ 0 w 92024"/>
                  <a:gd name="connsiteY7" fmla="*/ 27278 h 63842"/>
                  <a:gd name="connsiteX8" fmla="*/ 15395 w 92024"/>
                  <a:gd name="connsiteY8" fmla="*/ 41124 h 63842"/>
                  <a:gd name="connsiteX9" fmla="*/ 19158 w 92024"/>
                  <a:gd name="connsiteY9" fmla="*/ 36862 h 63842"/>
                  <a:gd name="connsiteX10" fmla="*/ 19158 w 92024"/>
                  <a:gd name="connsiteY10" fmla="*/ 63842 h 63842"/>
                  <a:gd name="connsiteX0" fmla="*/ 92024 w 92024"/>
                  <a:gd name="connsiteY0" fmla="*/ 27278 h 41124"/>
                  <a:gd name="connsiteX1" fmla="*/ 77105 w 92024"/>
                  <a:gd name="connsiteY1" fmla="*/ 6204 h 41124"/>
                  <a:gd name="connsiteX2" fmla="*/ 72879 w 92024"/>
                  <a:gd name="connsiteY2" fmla="*/ 3394 h 41124"/>
                  <a:gd name="connsiteX3" fmla="*/ 61079 w 92024"/>
                  <a:gd name="connsiteY3" fmla="*/ 0 h 41124"/>
                  <a:gd name="connsiteX4" fmla="*/ 30945 w 92024"/>
                  <a:gd name="connsiteY4" fmla="*/ 0 h 41124"/>
                  <a:gd name="connsiteX5" fmla="*/ 19146 w 92024"/>
                  <a:gd name="connsiteY5" fmla="*/ 3394 h 41124"/>
                  <a:gd name="connsiteX6" fmla="*/ 14919 w 92024"/>
                  <a:gd name="connsiteY6" fmla="*/ 6204 h 41124"/>
                  <a:gd name="connsiteX7" fmla="*/ 0 w 92024"/>
                  <a:gd name="connsiteY7" fmla="*/ 27278 h 41124"/>
                  <a:gd name="connsiteX8" fmla="*/ 15395 w 92024"/>
                  <a:gd name="connsiteY8" fmla="*/ 41124 h 41124"/>
                  <a:gd name="connsiteX9" fmla="*/ 19158 w 92024"/>
                  <a:gd name="connsiteY9" fmla="*/ 36862 h 41124"/>
                  <a:gd name="connsiteX0" fmla="*/ 92024 w 92024"/>
                  <a:gd name="connsiteY0" fmla="*/ 27278 h 41124"/>
                  <a:gd name="connsiteX1" fmla="*/ 77105 w 92024"/>
                  <a:gd name="connsiteY1" fmla="*/ 6204 h 41124"/>
                  <a:gd name="connsiteX2" fmla="*/ 72879 w 92024"/>
                  <a:gd name="connsiteY2" fmla="*/ 3394 h 41124"/>
                  <a:gd name="connsiteX3" fmla="*/ 61079 w 92024"/>
                  <a:gd name="connsiteY3" fmla="*/ 0 h 41124"/>
                  <a:gd name="connsiteX4" fmla="*/ 30945 w 92024"/>
                  <a:gd name="connsiteY4" fmla="*/ 0 h 41124"/>
                  <a:gd name="connsiteX5" fmla="*/ 19146 w 92024"/>
                  <a:gd name="connsiteY5" fmla="*/ 3394 h 41124"/>
                  <a:gd name="connsiteX6" fmla="*/ 14919 w 92024"/>
                  <a:gd name="connsiteY6" fmla="*/ 6204 h 41124"/>
                  <a:gd name="connsiteX7" fmla="*/ 0 w 92024"/>
                  <a:gd name="connsiteY7" fmla="*/ 27278 h 41124"/>
                  <a:gd name="connsiteX8" fmla="*/ 15395 w 92024"/>
                  <a:gd name="connsiteY8" fmla="*/ 41124 h 41124"/>
                  <a:gd name="connsiteX0" fmla="*/ 92024 w 92024"/>
                  <a:gd name="connsiteY0" fmla="*/ 27278 h 27278"/>
                  <a:gd name="connsiteX1" fmla="*/ 77105 w 92024"/>
                  <a:gd name="connsiteY1" fmla="*/ 6204 h 27278"/>
                  <a:gd name="connsiteX2" fmla="*/ 72879 w 92024"/>
                  <a:gd name="connsiteY2" fmla="*/ 3394 h 27278"/>
                  <a:gd name="connsiteX3" fmla="*/ 61079 w 92024"/>
                  <a:gd name="connsiteY3" fmla="*/ 0 h 27278"/>
                  <a:gd name="connsiteX4" fmla="*/ 30945 w 92024"/>
                  <a:gd name="connsiteY4" fmla="*/ 0 h 27278"/>
                  <a:gd name="connsiteX5" fmla="*/ 19146 w 92024"/>
                  <a:gd name="connsiteY5" fmla="*/ 3394 h 27278"/>
                  <a:gd name="connsiteX6" fmla="*/ 14919 w 92024"/>
                  <a:gd name="connsiteY6" fmla="*/ 6204 h 27278"/>
                  <a:gd name="connsiteX7" fmla="*/ 0 w 92024"/>
                  <a:gd name="connsiteY7" fmla="*/ 27278 h 27278"/>
                  <a:gd name="connsiteX0" fmla="*/ 77105 w 77105"/>
                  <a:gd name="connsiteY0" fmla="*/ 27278 h 27278"/>
                  <a:gd name="connsiteX1" fmla="*/ 62186 w 77105"/>
                  <a:gd name="connsiteY1" fmla="*/ 6204 h 27278"/>
                  <a:gd name="connsiteX2" fmla="*/ 57960 w 77105"/>
                  <a:gd name="connsiteY2" fmla="*/ 3394 h 27278"/>
                  <a:gd name="connsiteX3" fmla="*/ 46160 w 77105"/>
                  <a:gd name="connsiteY3" fmla="*/ 0 h 27278"/>
                  <a:gd name="connsiteX4" fmla="*/ 16026 w 77105"/>
                  <a:gd name="connsiteY4" fmla="*/ 0 h 27278"/>
                  <a:gd name="connsiteX5" fmla="*/ 4227 w 77105"/>
                  <a:gd name="connsiteY5" fmla="*/ 3394 h 27278"/>
                  <a:gd name="connsiteX6" fmla="*/ 0 w 77105"/>
                  <a:gd name="connsiteY6" fmla="*/ 6204 h 27278"/>
                  <a:gd name="connsiteX0" fmla="*/ 62186 w 62186"/>
                  <a:gd name="connsiteY0" fmla="*/ 6204 h 6204"/>
                  <a:gd name="connsiteX1" fmla="*/ 57960 w 62186"/>
                  <a:gd name="connsiteY1" fmla="*/ 3394 h 6204"/>
                  <a:gd name="connsiteX2" fmla="*/ 46160 w 62186"/>
                  <a:gd name="connsiteY2" fmla="*/ 0 h 6204"/>
                  <a:gd name="connsiteX3" fmla="*/ 16026 w 62186"/>
                  <a:gd name="connsiteY3" fmla="*/ 0 h 6204"/>
                  <a:gd name="connsiteX4" fmla="*/ 4227 w 62186"/>
                  <a:gd name="connsiteY4" fmla="*/ 3394 h 6204"/>
                  <a:gd name="connsiteX5" fmla="*/ 0 w 62186"/>
                  <a:gd name="connsiteY5" fmla="*/ 6204 h 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86" h="6204" extrusionOk="0">
                    <a:moveTo>
                      <a:pt x="62186" y="6204"/>
                    </a:moveTo>
                    <a:cubicBezTo>
                      <a:pt x="61103" y="4846"/>
                      <a:pt x="59626" y="3870"/>
                      <a:pt x="57960" y="3394"/>
                    </a:cubicBezTo>
                    <a:lnTo>
                      <a:pt x="46160" y="0"/>
                    </a:lnTo>
                    <a:lnTo>
                      <a:pt x="16026" y="0"/>
                    </a:lnTo>
                    <a:lnTo>
                      <a:pt x="4227" y="3394"/>
                    </a:lnTo>
                    <a:cubicBezTo>
                      <a:pt x="2560" y="3870"/>
                      <a:pt x="1083" y="4846"/>
                      <a:pt x="0" y="620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1012;p23">
                <a:extLst>
                  <a:ext uri="{FF2B5EF4-FFF2-40B4-BE49-F238E27FC236}">
                    <a16:creationId xmlns:a16="http://schemas.microsoft.com/office/drawing/2014/main" id="{1FB25D95-7B5B-4EB9-988B-945EBD51EA24}"/>
                  </a:ext>
                </a:extLst>
              </p:cNvPr>
              <p:cNvSpPr/>
              <p:nvPr/>
            </p:nvSpPr>
            <p:spPr>
              <a:xfrm>
                <a:off x="20107899" y="261082"/>
                <a:ext cx="345278" cy="1023787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12747" extrusionOk="0">
                    <a:moveTo>
                      <a:pt x="2733" y="1"/>
                    </a:moveTo>
                    <a:cubicBezTo>
                      <a:pt x="2645" y="1"/>
                      <a:pt x="2557" y="34"/>
                      <a:pt x="2489" y="102"/>
                    </a:cubicBezTo>
                    <a:cubicBezTo>
                      <a:pt x="2346" y="233"/>
                      <a:pt x="2334" y="459"/>
                      <a:pt x="2477" y="602"/>
                    </a:cubicBezTo>
                    <a:cubicBezTo>
                      <a:pt x="2513" y="650"/>
                      <a:pt x="3525" y="1769"/>
                      <a:pt x="3239" y="3805"/>
                    </a:cubicBezTo>
                    <a:cubicBezTo>
                      <a:pt x="3144" y="4376"/>
                      <a:pt x="2667" y="5353"/>
                      <a:pt x="2155" y="6377"/>
                    </a:cubicBezTo>
                    <a:cubicBezTo>
                      <a:pt x="1143" y="8401"/>
                      <a:pt x="0" y="10687"/>
                      <a:pt x="846" y="11937"/>
                    </a:cubicBezTo>
                    <a:cubicBezTo>
                      <a:pt x="1215" y="12484"/>
                      <a:pt x="1882" y="12746"/>
                      <a:pt x="2870" y="12746"/>
                    </a:cubicBezTo>
                    <a:cubicBezTo>
                      <a:pt x="3025" y="12746"/>
                      <a:pt x="3179" y="12746"/>
                      <a:pt x="3358" y="12735"/>
                    </a:cubicBezTo>
                    <a:cubicBezTo>
                      <a:pt x="3548" y="12711"/>
                      <a:pt x="3691" y="12544"/>
                      <a:pt x="3679" y="12342"/>
                    </a:cubicBezTo>
                    <a:cubicBezTo>
                      <a:pt x="3668" y="12158"/>
                      <a:pt x="3513" y="12008"/>
                      <a:pt x="3320" y="12008"/>
                    </a:cubicBezTo>
                    <a:cubicBezTo>
                      <a:pt x="3313" y="12008"/>
                      <a:pt x="3306" y="12008"/>
                      <a:pt x="3298" y="12008"/>
                    </a:cubicBezTo>
                    <a:cubicBezTo>
                      <a:pt x="3145" y="12019"/>
                      <a:pt x="3000" y="12025"/>
                      <a:pt x="2864" y="12025"/>
                    </a:cubicBezTo>
                    <a:cubicBezTo>
                      <a:pt x="2136" y="12025"/>
                      <a:pt x="1662" y="11863"/>
                      <a:pt x="1441" y="11532"/>
                    </a:cubicBezTo>
                    <a:cubicBezTo>
                      <a:pt x="834" y="10627"/>
                      <a:pt x="1917" y="8448"/>
                      <a:pt x="2798" y="6698"/>
                    </a:cubicBezTo>
                    <a:cubicBezTo>
                      <a:pt x="3358" y="5567"/>
                      <a:pt x="3834" y="4591"/>
                      <a:pt x="3941" y="3912"/>
                    </a:cubicBezTo>
                    <a:cubicBezTo>
                      <a:pt x="4299" y="1507"/>
                      <a:pt x="3048" y="173"/>
                      <a:pt x="3001" y="114"/>
                    </a:cubicBezTo>
                    <a:cubicBezTo>
                      <a:pt x="2926" y="40"/>
                      <a:pt x="2829" y="1"/>
                      <a:pt x="2733" y="1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937;p21">
                <a:extLst>
                  <a:ext uri="{FF2B5EF4-FFF2-40B4-BE49-F238E27FC236}">
                    <a16:creationId xmlns:a16="http://schemas.microsoft.com/office/drawing/2014/main" id="{61E3998B-5002-45F9-BE41-C4BDC034A5FF}"/>
                  </a:ext>
                </a:extLst>
              </p:cNvPr>
              <p:cNvSpPr/>
              <p:nvPr/>
            </p:nvSpPr>
            <p:spPr>
              <a:xfrm>
                <a:off x="18986624" y="296993"/>
                <a:ext cx="643870" cy="588489"/>
              </a:xfrm>
              <a:custGeom>
                <a:avLst/>
                <a:gdLst/>
                <a:ahLst/>
                <a:cxnLst/>
                <a:rect l="l" t="t" r="r" b="b"/>
                <a:pathLst>
                  <a:path w="18265" h="16694" extrusionOk="0">
                    <a:moveTo>
                      <a:pt x="9121" y="0"/>
                    </a:moveTo>
                    <a:cubicBezTo>
                      <a:pt x="5273" y="0"/>
                      <a:pt x="1824" y="2678"/>
                      <a:pt x="977" y="6585"/>
                    </a:cubicBezTo>
                    <a:cubicBezTo>
                      <a:pt x="0" y="11097"/>
                      <a:pt x="2870" y="15526"/>
                      <a:pt x="7370" y="16503"/>
                    </a:cubicBezTo>
                    <a:cubicBezTo>
                      <a:pt x="7966" y="16632"/>
                      <a:pt x="8560" y="16693"/>
                      <a:pt x="9145" y="16693"/>
                    </a:cubicBezTo>
                    <a:cubicBezTo>
                      <a:pt x="12992" y="16693"/>
                      <a:pt x="16441" y="14016"/>
                      <a:pt x="17288" y="10109"/>
                    </a:cubicBezTo>
                    <a:cubicBezTo>
                      <a:pt x="18265" y="5597"/>
                      <a:pt x="15395" y="1167"/>
                      <a:pt x="10895" y="191"/>
                    </a:cubicBezTo>
                    <a:cubicBezTo>
                      <a:pt x="10299" y="62"/>
                      <a:pt x="9705" y="0"/>
                      <a:pt x="9121" y="0"/>
                    </a:cubicBezTo>
                    <a:close/>
                  </a:path>
                </a:pathLst>
              </a:custGeom>
              <a:solidFill>
                <a:srgbClr val="F7B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937;p21">
                <a:extLst>
                  <a:ext uri="{FF2B5EF4-FFF2-40B4-BE49-F238E27FC236}">
                    <a16:creationId xmlns:a16="http://schemas.microsoft.com/office/drawing/2014/main" id="{CC940633-012E-421C-9E1C-2D0A76821285}"/>
                  </a:ext>
                </a:extLst>
              </p:cNvPr>
              <p:cNvSpPr/>
              <p:nvPr/>
            </p:nvSpPr>
            <p:spPr>
              <a:xfrm>
                <a:off x="21225133" y="296993"/>
                <a:ext cx="643870" cy="588489"/>
              </a:xfrm>
              <a:custGeom>
                <a:avLst/>
                <a:gdLst/>
                <a:ahLst/>
                <a:cxnLst/>
                <a:rect l="l" t="t" r="r" b="b"/>
                <a:pathLst>
                  <a:path w="18265" h="16694" extrusionOk="0">
                    <a:moveTo>
                      <a:pt x="9121" y="0"/>
                    </a:moveTo>
                    <a:cubicBezTo>
                      <a:pt x="5273" y="0"/>
                      <a:pt x="1824" y="2678"/>
                      <a:pt x="977" y="6585"/>
                    </a:cubicBezTo>
                    <a:cubicBezTo>
                      <a:pt x="0" y="11097"/>
                      <a:pt x="2870" y="15526"/>
                      <a:pt x="7370" y="16503"/>
                    </a:cubicBezTo>
                    <a:cubicBezTo>
                      <a:pt x="7966" y="16632"/>
                      <a:pt x="8560" y="16693"/>
                      <a:pt x="9145" y="16693"/>
                    </a:cubicBezTo>
                    <a:cubicBezTo>
                      <a:pt x="12992" y="16693"/>
                      <a:pt x="16441" y="14016"/>
                      <a:pt x="17288" y="10109"/>
                    </a:cubicBezTo>
                    <a:cubicBezTo>
                      <a:pt x="18265" y="5597"/>
                      <a:pt x="15395" y="1167"/>
                      <a:pt x="10895" y="191"/>
                    </a:cubicBezTo>
                    <a:cubicBezTo>
                      <a:pt x="10299" y="62"/>
                      <a:pt x="9705" y="0"/>
                      <a:pt x="9121" y="0"/>
                    </a:cubicBezTo>
                    <a:close/>
                  </a:path>
                </a:pathLst>
              </a:custGeom>
              <a:solidFill>
                <a:srgbClr val="F7B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شكل بيضاوي 43">
                <a:extLst>
                  <a:ext uri="{FF2B5EF4-FFF2-40B4-BE49-F238E27FC236}">
                    <a16:creationId xmlns:a16="http://schemas.microsoft.com/office/drawing/2014/main" id="{14CCC640-6EF7-40B7-B229-335EFD6A1283}"/>
                  </a:ext>
                </a:extLst>
              </p:cNvPr>
              <p:cNvSpPr/>
              <p:nvPr/>
            </p:nvSpPr>
            <p:spPr>
              <a:xfrm>
                <a:off x="19360743" y="-1505079"/>
                <a:ext cx="2024386" cy="869524"/>
              </a:xfrm>
              <a:custGeom>
                <a:avLst/>
                <a:gdLst>
                  <a:gd name="connsiteX0" fmla="*/ 0 w 910590"/>
                  <a:gd name="connsiteY0" fmla="*/ 347663 h 695325"/>
                  <a:gd name="connsiteX1" fmla="*/ 455295 w 910590"/>
                  <a:gd name="connsiteY1" fmla="*/ 0 h 695325"/>
                  <a:gd name="connsiteX2" fmla="*/ 910590 w 910590"/>
                  <a:gd name="connsiteY2" fmla="*/ 347663 h 695325"/>
                  <a:gd name="connsiteX3" fmla="*/ 455295 w 910590"/>
                  <a:gd name="connsiteY3" fmla="*/ 695326 h 695325"/>
                  <a:gd name="connsiteX4" fmla="*/ 0 w 910590"/>
                  <a:gd name="connsiteY4" fmla="*/ 347663 h 695325"/>
                  <a:gd name="connsiteX0" fmla="*/ 0 w 910590"/>
                  <a:gd name="connsiteY0" fmla="*/ 347663 h 391121"/>
                  <a:gd name="connsiteX1" fmla="*/ 455295 w 910590"/>
                  <a:gd name="connsiteY1" fmla="*/ 0 h 391121"/>
                  <a:gd name="connsiteX2" fmla="*/ 910590 w 910590"/>
                  <a:gd name="connsiteY2" fmla="*/ 347663 h 391121"/>
                  <a:gd name="connsiteX3" fmla="*/ 0 w 910590"/>
                  <a:gd name="connsiteY3" fmla="*/ 347663 h 39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0590" h="391121">
                    <a:moveTo>
                      <a:pt x="0" y="347663"/>
                    </a:moveTo>
                    <a:cubicBezTo>
                      <a:pt x="0" y="155654"/>
                      <a:pt x="203843" y="0"/>
                      <a:pt x="455295" y="0"/>
                    </a:cubicBezTo>
                    <a:cubicBezTo>
                      <a:pt x="706747" y="0"/>
                      <a:pt x="910590" y="155654"/>
                      <a:pt x="910590" y="347663"/>
                    </a:cubicBezTo>
                    <a:cubicBezTo>
                      <a:pt x="834708" y="405607"/>
                      <a:pt x="75882" y="405607"/>
                      <a:pt x="0" y="3476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grpSp>
            <p:nvGrpSpPr>
              <p:cNvPr id="262" name="مجموعة 261">
                <a:extLst>
                  <a:ext uri="{FF2B5EF4-FFF2-40B4-BE49-F238E27FC236}">
                    <a16:creationId xmlns:a16="http://schemas.microsoft.com/office/drawing/2014/main" id="{61FDA642-7BB8-49EF-BBFF-29645987EDF7}"/>
                  </a:ext>
                </a:extLst>
              </p:cNvPr>
              <p:cNvGrpSpPr/>
              <p:nvPr/>
            </p:nvGrpSpPr>
            <p:grpSpPr>
              <a:xfrm>
                <a:off x="19114765" y="-854818"/>
                <a:ext cx="2585488" cy="491163"/>
                <a:chOff x="19725159" y="-426616"/>
                <a:chExt cx="1161265" cy="203200"/>
              </a:xfrm>
            </p:grpSpPr>
            <p:sp>
              <p:nvSpPr>
                <p:cNvPr id="269" name="مستطيل: زوايا مستديرة 268">
                  <a:extLst>
                    <a:ext uri="{FF2B5EF4-FFF2-40B4-BE49-F238E27FC236}">
                      <a16:creationId xmlns:a16="http://schemas.microsoft.com/office/drawing/2014/main" id="{0C398C94-DE86-4ACF-92AF-E3319B9D3FB0}"/>
                    </a:ext>
                  </a:extLst>
                </p:cNvPr>
                <p:cNvSpPr/>
                <p:nvPr/>
              </p:nvSpPr>
              <p:spPr>
                <a:xfrm>
                  <a:off x="19751783" y="-426616"/>
                  <a:ext cx="1076960" cy="10160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270" name="مستطيل: زوايا مستديرة 269">
                  <a:extLst>
                    <a:ext uri="{FF2B5EF4-FFF2-40B4-BE49-F238E27FC236}">
                      <a16:creationId xmlns:a16="http://schemas.microsoft.com/office/drawing/2014/main" id="{1B1FD5A9-9DCB-43AD-9C2B-7CB8E492EE4E}"/>
                    </a:ext>
                  </a:extLst>
                </p:cNvPr>
                <p:cNvSpPr/>
                <p:nvPr/>
              </p:nvSpPr>
              <p:spPr>
                <a:xfrm>
                  <a:off x="19725159" y="-325016"/>
                  <a:ext cx="1161265" cy="10160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 dirty="0"/>
                </a:p>
              </p:txBody>
            </p:sp>
          </p:grpSp>
          <p:grpSp>
            <p:nvGrpSpPr>
              <p:cNvPr id="263" name="مجموعة 262">
                <a:extLst>
                  <a:ext uri="{FF2B5EF4-FFF2-40B4-BE49-F238E27FC236}">
                    <a16:creationId xmlns:a16="http://schemas.microsoft.com/office/drawing/2014/main" id="{2D6B738A-E1A1-47B5-9F56-F63C94323C39}"/>
                  </a:ext>
                </a:extLst>
              </p:cNvPr>
              <p:cNvGrpSpPr/>
              <p:nvPr/>
            </p:nvGrpSpPr>
            <p:grpSpPr>
              <a:xfrm>
                <a:off x="19771003" y="283795"/>
                <a:ext cx="1285396" cy="262565"/>
                <a:chOff x="16200340" y="745301"/>
                <a:chExt cx="547550" cy="74713"/>
              </a:xfrm>
            </p:grpSpPr>
            <p:sp>
              <p:nvSpPr>
                <p:cNvPr id="267" name="Google Shape;931;p21">
                  <a:extLst>
                    <a:ext uri="{FF2B5EF4-FFF2-40B4-BE49-F238E27FC236}">
                      <a16:creationId xmlns:a16="http://schemas.microsoft.com/office/drawing/2014/main" id="{DAA8B625-97A9-4867-AD60-76CB7825C2FF}"/>
                    </a:ext>
                  </a:extLst>
                </p:cNvPr>
                <p:cNvSpPr/>
                <p:nvPr/>
              </p:nvSpPr>
              <p:spPr>
                <a:xfrm>
                  <a:off x="16200340" y="745301"/>
                  <a:ext cx="78311" cy="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4" h="8513" extrusionOk="0">
                      <a:moveTo>
                        <a:pt x="3108" y="0"/>
                      </a:moveTo>
                      <a:cubicBezTo>
                        <a:pt x="1393" y="0"/>
                        <a:pt x="0" y="1905"/>
                        <a:pt x="0" y="4262"/>
                      </a:cubicBezTo>
                      <a:cubicBezTo>
                        <a:pt x="0" y="6608"/>
                        <a:pt x="1393" y="8513"/>
                        <a:pt x="3108" y="8513"/>
                      </a:cubicBezTo>
                      <a:cubicBezTo>
                        <a:pt x="4810" y="8513"/>
                        <a:pt x="6203" y="6608"/>
                        <a:pt x="6203" y="4262"/>
                      </a:cubicBezTo>
                      <a:cubicBezTo>
                        <a:pt x="6203" y="1905"/>
                        <a:pt x="4810" y="0"/>
                        <a:pt x="310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932;p21">
                  <a:extLst>
                    <a:ext uri="{FF2B5EF4-FFF2-40B4-BE49-F238E27FC236}">
                      <a16:creationId xmlns:a16="http://schemas.microsoft.com/office/drawing/2014/main" id="{DEE565F6-A8E8-434D-976C-11DE57F4C066}"/>
                    </a:ext>
                  </a:extLst>
                </p:cNvPr>
                <p:cNvSpPr/>
                <p:nvPr/>
              </p:nvSpPr>
              <p:spPr>
                <a:xfrm>
                  <a:off x="16669730" y="745410"/>
                  <a:ext cx="78160" cy="74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" h="8525" extrusionOk="0">
                      <a:moveTo>
                        <a:pt x="3096" y="0"/>
                      </a:moveTo>
                      <a:cubicBezTo>
                        <a:pt x="1381" y="0"/>
                        <a:pt x="0" y="1905"/>
                        <a:pt x="0" y="4262"/>
                      </a:cubicBezTo>
                      <a:cubicBezTo>
                        <a:pt x="0" y="6608"/>
                        <a:pt x="1381" y="8525"/>
                        <a:pt x="3096" y="8525"/>
                      </a:cubicBezTo>
                      <a:cubicBezTo>
                        <a:pt x="4798" y="8525"/>
                        <a:pt x="6191" y="6608"/>
                        <a:pt x="6191" y="4262"/>
                      </a:cubicBezTo>
                      <a:cubicBezTo>
                        <a:pt x="6191" y="1905"/>
                        <a:pt x="4798" y="0"/>
                        <a:pt x="309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4" name="مستطيل 47">
                <a:extLst>
                  <a:ext uri="{FF2B5EF4-FFF2-40B4-BE49-F238E27FC236}">
                    <a16:creationId xmlns:a16="http://schemas.microsoft.com/office/drawing/2014/main" id="{69F72B47-9215-4A5B-BAA1-F40A41E7F7E0}"/>
                  </a:ext>
                </a:extLst>
              </p:cNvPr>
              <p:cNvSpPr/>
              <p:nvPr/>
            </p:nvSpPr>
            <p:spPr>
              <a:xfrm>
                <a:off x="19830174" y="2498248"/>
                <a:ext cx="1167458" cy="209093"/>
              </a:xfrm>
              <a:custGeom>
                <a:avLst/>
                <a:gdLst>
                  <a:gd name="connsiteX0" fmla="*/ 0 w 548640"/>
                  <a:gd name="connsiteY0" fmla="*/ 0 h 98262"/>
                  <a:gd name="connsiteX1" fmla="*/ 548640 w 548640"/>
                  <a:gd name="connsiteY1" fmla="*/ 0 h 98262"/>
                  <a:gd name="connsiteX2" fmla="*/ 548640 w 548640"/>
                  <a:gd name="connsiteY2" fmla="*/ 98262 h 98262"/>
                  <a:gd name="connsiteX3" fmla="*/ 0 w 548640"/>
                  <a:gd name="connsiteY3" fmla="*/ 98262 h 98262"/>
                  <a:gd name="connsiteX4" fmla="*/ 0 w 548640"/>
                  <a:gd name="connsiteY4" fmla="*/ 0 h 98262"/>
                  <a:gd name="connsiteX0" fmla="*/ 0 w 548640"/>
                  <a:gd name="connsiteY0" fmla="*/ 0 h 98262"/>
                  <a:gd name="connsiteX1" fmla="*/ 281940 w 548640"/>
                  <a:gd name="connsiteY1" fmla="*/ 0 h 98262"/>
                  <a:gd name="connsiteX2" fmla="*/ 548640 w 548640"/>
                  <a:gd name="connsiteY2" fmla="*/ 0 h 98262"/>
                  <a:gd name="connsiteX3" fmla="*/ 548640 w 548640"/>
                  <a:gd name="connsiteY3" fmla="*/ 98262 h 98262"/>
                  <a:gd name="connsiteX4" fmla="*/ 0 w 548640"/>
                  <a:gd name="connsiteY4" fmla="*/ 98262 h 98262"/>
                  <a:gd name="connsiteX5" fmla="*/ 0 w 548640"/>
                  <a:gd name="connsiteY5" fmla="*/ 0 h 98262"/>
                  <a:gd name="connsiteX0" fmla="*/ 0 w 548640"/>
                  <a:gd name="connsiteY0" fmla="*/ 0 h 98262"/>
                  <a:gd name="connsiteX1" fmla="*/ 281940 w 548640"/>
                  <a:gd name="connsiteY1" fmla="*/ 27940 h 98262"/>
                  <a:gd name="connsiteX2" fmla="*/ 548640 w 548640"/>
                  <a:gd name="connsiteY2" fmla="*/ 0 h 98262"/>
                  <a:gd name="connsiteX3" fmla="*/ 548640 w 548640"/>
                  <a:gd name="connsiteY3" fmla="*/ 98262 h 98262"/>
                  <a:gd name="connsiteX4" fmla="*/ 0 w 548640"/>
                  <a:gd name="connsiteY4" fmla="*/ 98262 h 98262"/>
                  <a:gd name="connsiteX5" fmla="*/ 0 w 548640"/>
                  <a:gd name="connsiteY5" fmla="*/ 0 h 9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8640" h="98262">
                    <a:moveTo>
                      <a:pt x="0" y="0"/>
                    </a:moveTo>
                    <a:lnTo>
                      <a:pt x="281940" y="27940"/>
                    </a:lnTo>
                    <a:lnTo>
                      <a:pt x="548640" y="0"/>
                    </a:lnTo>
                    <a:lnTo>
                      <a:pt x="548640" y="98262"/>
                    </a:lnTo>
                    <a:lnTo>
                      <a:pt x="0" y="982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265" name="Google Shape;1009;p23">
                <a:extLst>
                  <a:ext uri="{FF2B5EF4-FFF2-40B4-BE49-F238E27FC236}">
                    <a16:creationId xmlns:a16="http://schemas.microsoft.com/office/drawing/2014/main" id="{6D0EBAB3-8B75-408C-93BA-10FB6456139A}"/>
                  </a:ext>
                </a:extLst>
              </p:cNvPr>
              <p:cNvSpPr/>
              <p:nvPr/>
            </p:nvSpPr>
            <p:spPr>
              <a:xfrm rot="1179767" flipV="1">
                <a:off x="20736516" y="-47776"/>
                <a:ext cx="607671" cy="126029"/>
              </a:xfrm>
              <a:custGeom>
                <a:avLst/>
                <a:gdLst/>
                <a:ahLst/>
                <a:cxnLst/>
                <a:rect l="l" t="t" r="r" b="b"/>
                <a:pathLst>
                  <a:path w="7464" h="1548" extrusionOk="0">
                    <a:moveTo>
                      <a:pt x="3878" y="1"/>
                    </a:moveTo>
                    <a:cubicBezTo>
                      <a:pt x="2859" y="1"/>
                      <a:pt x="1644" y="240"/>
                      <a:pt x="286" y="955"/>
                    </a:cubicBezTo>
                    <a:cubicBezTo>
                      <a:pt x="0" y="1098"/>
                      <a:pt x="107" y="1539"/>
                      <a:pt x="441" y="1539"/>
                    </a:cubicBezTo>
                    <a:cubicBezTo>
                      <a:pt x="488" y="1539"/>
                      <a:pt x="536" y="1527"/>
                      <a:pt x="572" y="1503"/>
                    </a:cubicBezTo>
                    <a:cubicBezTo>
                      <a:pt x="1831" y="840"/>
                      <a:pt x="2950" y="620"/>
                      <a:pt x="3881" y="620"/>
                    </a:cubicBezTo>
                    <a:cubicBezTo>
                      <a:pt x="5661" y="620"/>
                      <a:pt x="6752" y="1424"/>
                      <a:pt x="6823" y="1479"/>
                    </a:cubicBezTo>
                    <a:cubicBezTo>
                      <a:pt x="6886" y="1527"/>
                      <a:pt x="6951" y="1547"/>
                      <a:pt x="7012" y="1547"/>
                    </a:cubicBezTo>
                    <a:cubicBezTo>
                      <a:pt x="7272" y="1547"/>
                      <a:pt x="7464" y="1181"/>
                      <a:pt x="7204" y="979"/>
                    </a:cubicBezTo>
                    <a:cubicBezTo>
                      <a:pt x="7125" y="924"/>
                      <a:pt x="5880" y="1"/>
                      <a:pt x="3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6" name="Google Shape;1009;p23">
                <a:extLst>
                  <a:ext uri="{FF2B5EF4-FFF2-40B4-BE49-F238E27FC236}">
                    <a16:creationId xmlns:a16="http://schemas.microsoft.com/office/drawing/2014/main" id="{BA434A2B-7FB7-4AC0-B5C9-6AAC45931E9B}"/>
                  </a:ext>
                </a:extLst>
              </p:cNvPr>
              <p:cNvSpPr/>
              <p:nvPr/>
            </p:nvSpPr>
            <p:spPr>
              <a:xfrm rot="20184388" flipV="1">
                <a:off x="19517833" y="-69801"/>
                <a:ext cx="607671" cy="126029"/>
              </a:xfrm>
              <a:custGeom>
                <a:avLst/>
                <a:gdLst/>
                <a:ahLst/>
                <a:cxnLst/>
                <a:rect l="l" t="t" r="r" b="b"/>
                <a:pathLst>
                  <a:path w="7464" h="1548" extrusionOk="0">
                    <a:moveTo>
                      <a:pt x="3878" y="1"/>
                    </a:moveTo>
                    <a:cubicBezTo>
                      <a:pt x="2859" y="1"/>
                      <a:pt x="1644" y="240"/>
                      <a:pt x="286" y="955"/>
                    </a:cubicBezTo>
                    <a:cubicBezTo>
                      <a:pt x="0" y="1098"/>
                      <a:pt x="107" y="1539"/>
                      <a:pt x="441" y="1539"/>
                    </a:cubicBezTo>
                    <a:cubicBezTo>
                      <a:pt x="488" y="1539"/>
                      <a:pt x="536" y="1527"/>
                      <a:pt x="572" y="1503"/>
                    </a:cubicBezTo>
                    <a:cubicBezTo>
                      <a:pt x="1831" y="840"/>
                      <a:pt x="2950" y="620"/>
                      <a:pt x="3881" y="620"/>
                    </a:cubicBezTo>
                    <a:cubicBezTo>
                      <a:pt x="5661" y="620"/>
                      <a:pt x="6752" y="1424"/>
                      <a:pt x="6823" y="1479"/>
                    </a:cubicBezTo>
                    <a:cubicBezTo>
                      <a:pt x="6886" y="1527"/>
                      <a:pt x="6951" y="1547"/>
                      <a:pt x="7012" y="1547"/>
                    </a:cubicBezTo>
                    <a:cubicBezTo>
                      <a:pt x="7272" y="1547"/>
                      <a:pt x="7464" y="1181"/>
                      <a:pt x="7204" y="979"/>
                    </a:cubicBezTo>
                    <a:cubicBezTo>
                      <a:pt x="7125" y="924"/>
                      <a:pt x="5880" y="1"/>
                      <a:pt x="3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cxnSp>
          <p:nvCxnSpPr>
            <p:cNvPr id="234" name="رابط مستقيم 233">
              <a:extLst>
                <a:ext uri="{FF2B5EF4-FFF2-40B4-BE49-F238E27FC236}">
                  <a16:creationId xmlns:a16="http://schemas.microsoft.com/office/drawing/2014/main" id="{8DD38FB0-FE00-4624-B7F2-F8DB3AADAC44}"/>
                </a:ext>
              </a:extLst>
            </p:cNvPr>
            <p:cNvCxnSpPr>
              <a:cxnSpLocks/>
            </p:cNvCxnSpPr>
            <p:nvPr/>
          </p:nvCxnSpPr>
          <p:spPr>
            <a:xfrm>
              <a:off x="10935391" y="1770620"/>
              <a:ext cx="0" cy="350251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" name="مجموعة 234">
              <a:extLst>
                <a:ext uri="{FF2B5EF4-FFF2-40B4-BE49-F238E27FC236}">
                  <a16:creationId xmlns:a16="http://schemas.microsoft.com/office/drawing/2014/main" id="{38A36E05-1F62-429E-8FE1-4507A50045DB}"/>
                </a:ext>
              </a:extLst>
            </p:cNvPr>
            <p:cNvGrpSpPr/>
            <p:nvPr/>
          </p:nvGrpSpPr>
          <p:grpSpPr>
            <a:xfrm>
              <a:off x="11150606" y="1050808"/>
              <a:ext cx="74159" cy="56562"/>
              <a:chOff x="3600315" y="3841027"/>
              <a:chExt cx="74159" cy="56562"/>
            </a:xfrm>
          </p:grpSpPr>
          <p:sp>
            <p:nvSpPr>
              <p:cNvPr id="252" name="Google Shape;523;p19">
                <a:extLst>
                  <a:ext uri="{FF2B5EF4-FFF2-40B4-BE49-F238E27FC236}">
                    <a16:creationId xmlns:a16="http://schemas.microsoft.com/office/drawing/2014/main" id="{713D0027-5299-4E8E-96BC-5908B99C8080}"/>
                  </a:ext>
                </a:extLst>
              </p:cNvPr>
              <p:cNvSpPr/>
              <p:nvPr/>
            </p:nvSpPr>
            <p:spPr>
              <a:xfrm>
                <a:off x="3612319" y="3841027"/>
                <a:ext cx="62155" cy="1891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301" extrusionOk="0">
                    <a:moveTo>
                      <a:pt x="146" y="0"/>
                    </a:moveTo>
                    <a:cubicBezTo>
                      <a:pt x="94" y="0"/>
                      <a:pt x="51" y="6"/>
                      <a:pt x="24" y="18"/>
                    </a:cubicBezTo>
                    <a:cubicBezTo>
                      <a:pt x="0" y="30"/>
                      <a:pt x="0" y="78"/>
                      <a:pt x="24" y="101"/>
                    </a:cubicBezTo>
                    <a:cubicBezTo>
                      <a:pt x="120" y="197"/>
                      <a:pt x="576" y="300"/>
                      <a:pt x="832" y="300"/>
                    </a:cubicBezTo>
                    <a:cubicBezTo>
                      <a:pt x="895" y="300"/>
                      <a:pt x="946" y="294"/>
                      <a:pt x="976" y="280"/>
                    </a:cubicBezTo>
                    <a:cubicBezTo>
                      <a:pt x="988" y="268"/>
                      <a:pt x="988" y="244"/>
                      <a:pt x="976" y="232"/>
                    </a:cubicBezTo>
                    <a:cubicBezTo>
                      <a:pt x="868" y="124"/>
                      <a:pt x="395" y="0"/>
                      <a:pt x="146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53" name="Google Shape;524;p19">
                <a:extLst>
                  <a:ext uri="{FF2B5EF4-FFF2-40B4-BE49-F238E27FC236}">
                    <a16:creationId xmlns:a16="http://schemas.microsoft.com/office/drawing/2014/main" id="{CFAC90FC-420C-4DE4-B9B9-9F8D480B40CE}"/>
                  </a:ext>
                </a:extLst>
              </p:cNvPr>
              <p:cNvSpPr/>
              <p:nvPr/>
            </p:nvSpPr>
            <p:spPr>
              <a:xfrm>
                <a:off x="3600315" y="3863086"/>
                <a:ext cx="471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49" extrusionOk="0">
                    <a:moveTo>
                      <a:pt x="48" y="0"/>
                    </a:moveTo>
                    <a:cubicBezTo>
                      <a:pt x="24" y="0"/>
                      <a:pt x="1" y="36"/>
                      <a:pt x="13" y="72"/>
                    </a:cubicBezTo>
                    <a:cubicBezTo>
                      <a:pt x="96" y="227"/>
                      <a:pt x="560" y="548"/>
                      <a:pt x="727" y="548"/>
                    </a:cubicBezTo>
                    <a:cubicBezTo>
                      <a:pt x="751" y="548"/>
                      <a:pt x="751" y="524"/>
                      <a:pt x="751" y="501"/>
                    </a:cubicBezTo>
                    <a:cubicBezTo>
                      <a:pt x="667" y="334"/>
                      <a:pt x="203" y="0"/>
                      <a:pt x="48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36" name="مجموعة 235">
              <a:extLst>
                <a:ext uri="{FF2B5EF4-FFF2-40B4-BE49-F238E27FC236}">
                  <a16:creationId xmlns:a16="http://schemas.microsoft.com/office/drawing/2014/main" id="{9E6B982E-125F-4C87-9551-0953CE9663A6}"/>
                </a:ext>
              </a:extLst>
            </p:cNvPr>
            <p:cNvGrpSpPr/>
            <p:nvPr/>
          </p:nvGrpSpPr>
          <p:grpSpPr>
            <a:xfrm flipH="1">
              <a:off x="10623991" y="1020114"/>
              <a:ext cx="74159" cy="56562"/>
              <a:chOff x="3600315" y="3841027"/>
              <a:chExt cx="74159" cy="56562"/>
            </a:xfrm>
          </p:grpSpPr>
          <p:sp>
            <p:nvSpPr>
              <p:cNvPr id="250" name="Google Shape;523;p19">
                <a:extLst>
                  <a:ext uri="{FF2B5EF4-FFF2-40B4-BE49-F238E27FC236}">
                    <a16:creationId xmlns:a16="http://schemas.microsoft.com/office/drawing/2014/main" id="{5EA52574-E5A7-4A56-A452-99942D58329C}"/>
                  </a:ext>
                </a:extLst>
              </p:cNvPr>
              <p:cNvSpPr/>
              <p:nvPr/>
            </p:nvSpPr>
            <p:spPr>
              <a:xfrm>
                <a:off x="3612319" y="3841027"/>
                <a:ext cx="62155" cy="1891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301" extrusionOk="0">
                    <a:moveTo>
                      <a:pt x="146" y="0"/>
                    </a:moveTo>
                    <a:cubicBezTo>
                      <a:pt x="94" y="0"/>
                      <a:pt x="51" y="6"/>
                      <a:pt x="24" y="18"/>
                    </a:cubicBezTo>
                    <a:cubicBezTo>
                      <a:pt x="0" y="30"/>
                      <a:pt x="0" y="78"/>
                      <a:pt x="24" y="101"/>
                    </a:cubicBezTo>
                    <a:cubicBezTo>
                      <a:pt x="120" y="197"/>
                      <a:pt x="576" y="300"/>
                      <a:pt x="832" y="300"/>
                    </a:cubicBezTo>
                    <a:cubicBezTo>
                      <a:pt x="895" y="300"/>
                      <a:pt x="946" y="294"/>
                      <a:pt x="976" y="280"/>
                    </a:cubicBezTo>
                    <a:cubicBezTo>
                      <a:pt x="988" y="268"/>
                      <a:pt x="988" y="244"/>
                      <a:pt x="976" y="232"/>
                    </a:cubicBezTo>
                    <a:cubicBezTo>
                      <a:pt x="868" y="124"/>
                      <a:pt x="395" y="0"/>
                      <a:pt x="146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51" name="Google Shape;524;p19">
                <a:extLst>
                  <a:ext uri="{FF2B5EF4-FFF2-40B4-BE49-F238E27FC236}">
                    <a16:creationId xmlns:a16="http://schemas.microsoft.com/office/drawing/2014/main" id="{B092F522-63FE-4475-BA92-F67CDB857B01}"/>
                  </a:ext>
                </a:extLst>
              </p:cNvPr>
              <p:cNvSpPr/>
              <p:nvPr/>
            </p:nvSpPr>
            <p:spPr>
              <a:xfrm>
                <a:off x="3600315" y="3863086"/>
                <a:ext cx="471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49" extrusionOk="0">
                    <a:moveTo>
                      <a:pt x="48" y="0"/>
                    </a:moveTo>
                    <a:cubicBezTo>
                      <a:pt x="24" y="0"/>
                      <a:pt x="1" y="36"/>
                      <a:pt x="13" y="72"/>
                    </a:cubicBezTo>
                    <a:cubicBezTo>
                      <a:pt x="96" y="227"/>
                      <a:pt x="560" y="548"/>
                      <a:pt x="727" y="548"/>
                    </a:cubicBezTo>
                    <a:cubicBezTo>
                      <a:pt x="751" y="548"/>
                      <a:pt x="751" y="524"/>
                      <a:pt x="751" y="501"/>
                    </a:cubicBezTo>
                    <a:cubicBezTo>
                      <a:pt x="667" y="334"/>
                      <a:pt x="203" y="0"/>
                      <a:pt x="48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37" name="مجموعة 236">
              <a:extLst>
                <a:ext uri="{FF2B5EF4-FFF2-40B4-BE49-F238E27FC236}">
                  <a16:creationId xmlns:a16="http://schemas.microsoft.com/office/drawing/2014/main" id="{E410164D-3A40-4F2E-AD71-FB25D12C47EA}"/>
                </a:ext>
              </a:extLst>
            </p:cNvPr>
            <p:cNvGrpSpPr/>
            <p:nvPr/>
          </p:nvGrpSpPr>
          <p:grpSpPr>
            <a:xfrm>
              <a:off x="10856969" y="1425823"/>
              <a:ext cx="147821" cy="77081"/>
              <a:chOff x="3307297" y="4188978"/>
              <a:chExt cx="147821" cy="77081"/>
            </a:xfrm>
          </p:grpSpPr>
          <p:sp>
            <p:nvSpPr>
              <p:cNvPr id="248" name="Google Shape;467;p19">
                <a:extLst>
                  <a:ext uri="{FF2B5EF4-FFF2-40B4-BE49-F238E27FC236}">
                    <a16:creationId xmlns:a16="http://schemas.microsoft.com/office/drawing/2014/main" id="{0EFA5538-EE3F-421C-BF3F-DFC842CEA20E}"/>
                  </a:ext>
                </a:extLst>
              </p:cNvPr>
              <p:cNvSpPr/>
              <p:nvPr/>
            </p:nvSpPr>
            <p:spPr>
              <a:xfrm rot="21062769">
                <a:off x="3307297" y="4188978"/>
                <a:ext cx="147821" cy="77081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2006" extrusionOk="0">
                    <a:moveTo>
                      <a:pt x="1770" y="0"/>
                    </a:moveTo>
                    <a:cubicBezTo>
                      <a:pt x="995" y="0"/>
                      <a:pt x="348" y="417"/>
                      <a:pt x="108" y="809"/>
                    </a:cubicBezTo>
                    <a:cubicBezTo>
                      <a:pt x="24" y="928"/>
                      <a:pt x="0" y="1070"/>
                      <a:pt x="24" y="1213"/>
                    </a:cubicBezTo>
                    <a:cubicBezTo>
                      <a:pt x="191" y="1797"/>
                      <a:pt x="1286" y="1594"/>
                      <a:pt x="1882" y="1702"/>
                    </a:cubicBezTo>
                    <a:cubicBezTo>
                      <a:pt x="2120" y="1749"/>
                      <a:pt x="2489" y="1880"/>
                      <a:pt x="2822" y="1952"/>
                    </a:cubicBezTo>
                    <a:cubicBezTo>
                      <a:pt x="2967" y="1985"/>
                      <a:pt x="3107" y="2005"/>
                      <a:pt x="3228" y="2005"/>
                    </a:cubicBezTo>
                    <a:cubicBezTo>
                      <a:pt x="3366" y="2005"/>
                      <a:pt x="3479" y="1979"/>
                      <a:pt x="3549" y="1916"/>
                    </a:cubicBezTo>
                    <a:cubicBezTo>
                      <a:pt x="3846" y="1654"/>
                      <a:pt x="3275" y="261"/>
                      <a:pt x="2215" y="47"/>
                    </a:cubicBezTo>
                    <a:cubicBezTo>
                      <a:pt x="2064" y="15"/>
                      <a:pt x="1915" y="0"/>
                      <a:pt x="17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468;p19">
                <a:extLst>
                  <a:ext uri="{FF2B5EF4-FFF2-40B4-BE49-F238E27FC236}">
                    <a16:creationId xmlns:a16="http://schemas.microsoft.com/office/drawing/2014/main" id="{6E84B055-809E-407F-9E54-5C82D9A43FC2}"/>
                  </a:ext>
                </a:extLst>
              </p:cNvPr>
              <p:cNvSpPr/>
              <p:nvPr/>
            </p:nvSpPr>
            <p:spPr>
              <a:xfrm rot="21062769">
                <a:off x="3307297" y="4208575"/>
                <a:ext cx="108474" cy="55409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442" extrusionOk="0">
                    <a:moveTo>
                      <a:pt x="1227" y="1"/>
                    </a:moveTo>
                    <a:cubicBezTo>
                      <a:pt x="834" y="13"/>
                      <a:pt x="453" y="120"/>
                      <a:pt x="108" y="299"/>
                    </a:cubicBezTo>
                    <a:cubicBezTo>
                      <a:pt x="24" y="418"/>
                      <a:pt x="0" y="560"/>
                      <a:pt x="24" y="703"/>
                    </a:cubicBezTo>
                    <a:cubicBezTo>
                      <a:pt x="191" y="1287"/>
                      <a:pt x="1286" y="1084"/>
                      <a:pt x="1882" y="1192"/>
                    </a:cubicBezTo>
                    <a:cubicBezTo>
                      <a:pt x="2120" y="1239"/>
                      <a:pt x="2489" y="1370"/>
                      <a:pt x="2822" y="1442"/>
                    </a:cubicBezTo>
                    <a:cubicBezTo>
                      <a:pt x="2822" y="1418"/>
                      <a:pt x="2822" y="1394"/>
                      <a:pt x="2822" y="1370"/>
                    </a:cubicBezTo>
                    <a:cubicBezTo>
                      <a:pt x="2739" y="572"/>
                      <a:pt x="2001" y="25"/>
                      <a:pt x="1227" y="1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8" name="مجموعة 237">
              <a:extLst>
                <a:ext uri="{FF2B5EF4-FFF2-40B4-BE49-F238E27FC236}">
                  <a16:creationId xmlns:a16="http://schemas.microsoft.com/office/drawing/2014/main" id="{A33AE028-D0B2-45D5-9D48-19027A460655}"/>
                </a:ext>
              </a:extLst>
            </p:cNvPr>
            <p:cNvGrpSpPr/>
            <p:nvPr/>
          </p:nvGrpSpPr>
          <p:grpSpPr>
            <a:xfrm>
              <a:off x="11152740" y="628011"/>
              <a:ext cx="613084" cy="1571390"/>
              <a:chOff x="9453084" y="687549"/>
              <a:chExt cx="2252261" cy="5772749"/>
            </a:xfrm>
          </p:grpSpPr>
          <p:sp>
            <p:nvSpPr>
              <p:cNvPr id="246" name="Google Shape;1018;p23">
                <a:extLst>
                  <a:ext uri="{FF2B5EF4-FFF2-40B4-BE49-F238E27FC236}">
                    <a16:creationId xmlns:a16="http://schemas.microsoft.com/office/drawing/2014/main" id="{99806182-936A-42F4-8FF2-B64C95FEB8FD}"/>
                  </a:ext>
                </a:extLst>
              </p:cNvPr>
              <p:cNvSpPr/>
              <p:nvPr/>
            </p:nvSpPr>
            <p:spPr>
              <a:xfrm flipH="1">
                <a:off x="9453084" y="687549"/>
                <a:ext cx="1332040" cy="1881562"/>
              </a:xfrm>
              <a:custGeom>
                <a:avLst/>
                <a:gdLst>
                  <a:gd name="connsiteX0" fmla="*/ 25446 w 28048"/>
                  <a:gd name="connsiteY0" fmla="*/ 0 h 72290"/>
                  <a:gd name="connsiteX1" fmla="*/ 23992 w 28048"/>
                  <a:gd name="connsiteY1" fmla="*/ 234 h 72290"/>
                  <a:gd name="connsiteX2" fmla="*/ 16039 w 28048"/>
                  <a:gd name="connsiteY2" fmla="*/ 4960 h 72290"/>
                  <a:gd name="connsiteX3" fmla="*/ 11776 w 28048"/>
                  <a:gd name="connsiteY3" fmla="*/ 13926 h 72290"/>
                  <a:gd name="connsiteX4" fmla="*/ 13110 w 28048"/>
                  <a:gd name="connsiteY4" fmla="*/ 22236 h 72290"/>
                  <a:gd name="connsiteX5" fmla="*/ 1 w 28048"/>
                  <a:gd name="connsiteY5" fmla="*/ 61479 h 72290"/>
                  <a:gd name="connsiteX6" fmla="*/ 5157 w 28048"/>
                  <a:gd name="connsiteY6" fmla="*/ 72290 h 72290"/>
                  <a:gd name="connsiteX7" fmla="*/ 6502 w 28048"/>
                  <a:gd name="connsiteY7" fmla="*/ 72064 h 72290"/>
                  <a:gd name="connsiteX8" fmla="*/ 18075 w 28048"/>
                  <a:gd name="connsiteY8" fmla="*/ 58312 h 72290"/>
                  <a:gd name="connsiteX9" fmla="*/ 20027 w 28048"/>
                  <a:gd name="connsiteY9" fmla="*/ 23427 h 72290"/>
                  <a:gd name="connsiteX10" fmla="*/ 23540 w 28048"/>
                  <a:gd name="connsiteY10" fmla="*/ 19236 h 72290"/>
                  <a:gd name="connsiteX11" fmla="*/ 26421 w 28048"/>
                  <a:gd name="connsiteY11" fmla="*/ 14390 h 72290"/>
                  <a:gd name="connsiteX12" fmla="*/ 27763 w 28048"/>
                  <a:gd name="connsiteY12" fmla="*/ 4335 h 72290"/>
                  <a:gd name="connsiteX13" fmla="*/ 27707 w 28048"/>
                  <a:gd name="connsiteY13" fmla="*/ 4341 h 72290"/>
                  <a:gd name="connsiteX14" fmla="*/ 24873 w 28048"/>
                  <a:gd name="connsiteY14" fmla="*/ 7342 h 72290"/>
                  <a:gd name="connsiteX15" fmla="*/ 23052 w 28048"/>
                  <a:gd name="connsiteY15" fmla="*/ 10640 h 72290"/>
                  <a:gd name="connsiteX16" fmla="*/ 21184 w 28048"/>
                  <a:gd name="connsiteY16" fmla="*/ 11652 h 72290"/>
                  <a:gd name="connsiteX17" fmla="*/ 19337 w 28048"/>
                  <a:gd name="connsiteY17" fmla="*/ 10663 h 72290"/>
                  <a:gd name="connsiteX18" fmla="*/ 18980 w 28048"/>
                  <a:gd name="connsiteY18" fmla="*/ 10056 h 72290"/>
                  <a:gd name="connsiteX19" fmla="*/ 20778 w 28048"/>
                  <a:gd name="connsiteY19" fmla="*/ 5472 h 72290"/>
                  <a:gd name="connsiteX20" fmla="*/ 26921 w 28048"/>
                  <a:gd name="connsiteY20" fmla="*/ 484 h 72290"/>
                  <a:gd name="connsiteX21" fmla="*/ 25446 w 28048"/>
                  <a:gd name="connsiteY21" fmla="*/ 0 h 72290"/>
                  <a:gd name="connsiteX0" fmla="*/ 25446 w 28048"/>
                  <a:gd name="connsiteY0" fmla="*/ 0 h 72290"/>
                  <a:gd name="connsiteX1" fmla="*/ 23992 w 28048"/>
                  <a:gd name="connsiteY1" fmla="*/ 234 h 72290"/>
                  <a:gd name="connsiteX2" fmla="*/ 16039 w 28048"/>
                  <a:gd name="connsiteY2" fmla="*/ 4960 h 72290"/>
                  <a:gd name="connsiteX3" fmla="*/ 11776 w 28048"/>
                  <a:gd name="connsiteY3" fmla="*/ 13926 h 72290"/>
                  <a:gd name="connsiteX4" fmla="*/ 13110 w 28048"/>
                  <a:gd name="connsiteY4" fmla="*/ 22236 h 72290"/>
                  <a:gd name="connsiteX5" fmla="*/ 1 w 28048"/>
                  <a:gd name="connsiteY5" fmla="*/ 61479 h 72290"/>
                  <a:gd name="connsiteX6" fmla="*/ 5157 w 28048"/>
                  <a:gd name="connsiteY6" fmla="*/ 72290 h 72290"/>
                  <a:gd name="connsiteX7" fmla="*/ 6502 w 28048"/>
                  <a:gd name="connsiteY7" fmla="*/ 72064 h 72290"/>
                  <a:gd name="connsiteX8" fmla="*/ 20027 w 28048"/>
                  <a:gd name="connsiteY8" fmla="*/ 23427 h 72290"/>
                  <a:gd name="connsiteX9" fmla="*/ 23540 w 28048"/>
                  <a:gd name="connsiteY9" fmla="*/ 19236 h 72290"/>
                  <a:gd name="connsiteX10" fmla="*/ 26421 w 28048"/>
                  <a:gd name="connsiteY10" fmla="*/ 14390 h 72290"/>
                  <a:gd name="connsiteX11" fmla="*/ 27763 w 28048"/>
                  <a:gd name="connsiteY11" fmla="*/ 4335 h 72290"/>
                  <a:gd name="connsiteX12" fmla="*/ 27707 w 28048"/>
                  <a:gd name="connsiteY12" fmla="*/ 4341 h 72290"/>
                  <a:gd name="connsiteX13" fmla="*/ 24873 w 28048"/>
                  <a:gd name="connsiteY13" fmla="*/ 7342 h 72290"/>
                  <a:gd name="connsiteX14" fmla="*/ 23052 w 28048"/>
                  <a:gd name="connsiteY14" fmla="*/ 10640 h 72290"/>
                  <a:gd name="connsiteX15" fmla="*/ 21184 w 28048"/>
                  <a:gd name="connsiteY15" fmla="*/ 11652 h 72290"/>
                  <a:gd name="connsiteX16" fmla="*/ 19337 w 28048"/>
                  <a:gd name="connsiteY16" fmla="*/ 10663 h 72290"/>
                  <a:gd name="connsiteX17" fmla="*/ 18980 w 28048"/>
                  <a:gd name="connsiteY17" fmla="*/ 10056 h 72290"/>
                  <a:gd name="connsiteX18" fmla="*/ 20778 w 28048"/>
                  <a:gd name="connsiteY18" fmla="*/ 5472 h 72290"/>
                  <a:gd name="connsiteX19" fmla="*/ 26921 w 28048"/>
                  <a:gd name="connsiteY19" fmla="*/ 484 h 72290"/>
                  <a:gd name="connsiteX20" fmla="*/ 25446 w 28048"/>
                  <a:gd name="connsiteY20" fmla="*/ 0 h 72290"/>
                  <a:gd name="connsiteX0" fmla="*/ 20027 w 28048"/>
                  <a:gd name="connsiteY0" fmla="*/ 23427 h 73203"/>
                  <a:gd name="connsiteX1" fmla="*/ 23540 w 28048"/>
                  <a:gd name="connsiteY1" fmla="*/ 19236 h 73203"/>
                  <a:gd name="connsiteX2" fmla="*/ 26421 w 28048"/>
                  <a:gd name="connsiteY2" fmla="*/ 14390 h 73203"/>
                  <a:gd name="connsiteX3" fmla="*/ 27763 w 28048"/>
                  <a:gd name="connsiteY3" fmla="*/ 4335 h 73203"/>
                  <a:gd name="connsiteX4" fmla="*/ 27707 w 28048"/>
                  <a:gd name="connsiteY4" fmla="*/ 4341 h 73203"/>
                  <a:gd name="connsiteX5" fmla="*/ 24873 w 28048"/>
                  <a:gd name="connsiteY5" fmla="*/ 7342 h 73203"/>
                  <a:gd name="connsiteX6" fmla="*/ 23052 w 28048"/>
                  <a:gd name="connsiteY6" fmla="*/ 10640 h 73203"/>
                  <a:gd name="connsiteX7" fmla="*/ 21184 w 28048"/>
                  <a:gd name="connsiteY7" fmla="*/ 11652 h 73203"/>
                  <a:gd name="connsiteX8" fmla="*/ 19337 w 28048"/>
                  <a:gd name="connsiteY8" fmla="*/ 10663 h 73203"/>
                  <a:gd name="connsiteX9" fmla="*/ 18980 w 28048"/>
                  <a:gd name="connsiteY9" fmla="*/ 10056 h 73203"/>
                  <a:gd name="connsiteX10" fmla="*/ 20778 w 28048"/>
                  <a:gd name="connsiteY10" fmla="*/ 5472 h 73203"/>
                  <a:gd name="connsiteX11" fmla="*/ 26921 w 28048"/>
                  <a:gd name="connsiteY11" fmla="*/ 484 h 73203"/>
                  <a:gd name="connsiteX12" fmla="*/ 25446 w 28048"/>
                  <a:gd name="connsiteY12" fmla="*/ 0 h 73203"/>
                  <a:gd name="connsiteX13" fmla="*/ 23992 w 28048"/>
                  <a:gd name="connsiteY13" fmla="*/ 234 h 73203"/>
                  <a:gd name="connsiteX14" fmla="*/ 16039 w 28048"/>
                  <a:gd name="connsiteY14" fmla="*/ 4960 h 73203"/>
                  <a:gd name="connsiteX15" fmla="*/ 11776 w 28048"/>
                  <a:gd name="connsiteY15" fmla="*/ 13926 h 73203"/>
                  <a:gd name="connsiteX16" fmla="*/ 13110 w 28048"/>
                  <a:gd name="connsiteY16" fmla="*/ 22236 h 73203"/>
                  <a:gd name="connsiteX17" fmla="*/ 1 w 28048"/>
                  <a:gd name="connsiteY17" fmla="*/ 61479 h 73203"/>
                  <a:gd name="connsiteX18" fmla="*/ 5157 w 28048"/>
                  <a:gd name="connsiteY18" fmla="*/ 72290 h 73203"/>
                  <a:gd name="connsiteX19" fmla="*/ 7641 w 28048"/>
                  <a:gd name="connsiteY19" fmla="*/ 73203 h 73203"/>
                  <a:gd name="connsiteX0" fmla="*/ 20027 w 28048"/>
                  <a:gd name="connsiteY0" fmla="*/ 23427 h 72290"/>
                  <a:gd name="connsiteX1" fmla="*/ 23540 w 28048"/>
                  <a:gd name="connsiteY1" fmla="*/ 19236 h 72290"/>
                  <a:gd name="connsiteX2" fmla="*/ 26421 w 28048"/>
                  <a:gd name="connsiteY2" fmla="*/ 14390 h 72290"/>
                  <a:gd name="connsiteX3" fmla="*/ 27763 w 28048"/>
                  <a:gd name="connsiteY3" fmla="*/ 4335 h 72290"/>
                  <a:gd name="connsiteX4" fmla="*/ 27707 w 28048"/>
                  <a:gd name="connsiteY4" fmla="*/ 4341 h 72290"/>
                  <a:gd name="connsiteX5" fmla="*/ 24873 w 28048"/>
                  <a:gd name="connsiteY5" fmla="*/ 7342 h 72290"/>
                  <a:gd name="connsiteX6" fmla="*/ 23052 w 28048"/>
                  <a:gd name="connsiteY6" fmla="*/ 10640 h 72290"/>
                  <a:gd name="connsiteX7" fmla="*/ 21184 w 28048"/>
                  <a:gd name="connsiteY7" fmla="*/ 11652 h 72290"/>
                  <a:gd name="connsiteX8" fmla="*/ 19337 w 28048"/>
                  <a:gd name="connsiteY8" fmla="*/ 10663 h 72290"/>
                  <a:gd name="connsiteX9" fmla="*/ 18980 w 28048"/>
                  <a:gd name="connsiteY9" fmla="*/ 10056 h 72290"/>
                  <a:gd name="connsiteX10" fmla="*/ 20778 w 28048"/>
                  <a:gd name="connsiteY10" fmla="*/ 5472 h 72290"/>
                  <a:gd name="connsiteX11" fmla="*/ 26921 w 28048"/>
                  <a:gd name="connsiteY11" fmla="*/ 484 h 72290"/>
                  <a:gd name="connsiteX12" fmla="*/ 25446 w 28048"/>
                  <a:gd name="connsiteY12" fmla="*/ 0 h 72290"/>
                  <a:gd name="connsiteX13" fmla="*/ 23992 w 28048"/>
                  <a:gd name="connsiteY13" fmla="*/ 234 h 72290"/>
                  <a:gd name="connsiteX14" fmla="*/ 16039 w 28048"/>
                  <a:gd name="connsiteY14" fmla="*/ 4960 h 72290"/>
                  <a:gd name="connsiteX15" fmla="*/ 11776 w 28048"/>
                  <a:gd name="connsiteY15" fmla="*/ 13926 h 72290"/>
                  <a:gd name="connsiteX16" fmla="*/ 13110 w 28048"/>
                  <a:gd name="connsiteY16" fmla="*/ 22236 h 72290"/>
                  <a:gd name="connsiteX17" fmla="*/ 1 w 28048"/>
                  <a:gd name="connsiteY17" fmla="*/ 61479 h 72290"/>
                  <a:gd name="connsiteX18" fmla="*/ 5157 w 28048"/>
                  <a:gd name="connsiteY18" fmla="*/ 72290 h 72290"/>
                  <a:gd name="connsiteX0" fmla="*/ 20027 w 28048"/>
                  <a:gd name="connsiteY0" fmla="*/ 23427 h 61479"/>
                  <a:gd name="connsiteX1" fmla="*/ 23540 w 28048"/>
                  <a:gd name="connsiteY1" fmla="*/ 19236 h 61479"/>
                  <a:gd name="connsiteX2" fmla="*/ 26421 w 28048"/>
                  <a:gd name="connsiteY2" fmla="*/ 14390 h 61479"/>
                  <a:gd name="connsiteX3" fmla="*/ 27763 w 28048"/>
                  <a:gd name="connsiteY3" fmla="*/ 4335 h 61479"/>
                  <a:gd name="connsiteX4" fmla="*/ 27707 w 28048"/>
                  <a:gd name="connsiteY4" fmla="*/ 4341 h 61479"/>
                  <a:gd name="connsiteX5" fmla="*/ 24873 w 28048"/>
                  <a:gd name="connsiteY5" fmla="*/ 7342 h 61479"/>
                  <a:gd name="connsiteX6" fmla="*/ 23052 w 28048"/>
                  <a:gd name="connsiteY6" fmla="*/ 10640 h 61479"/>
                  <a:gd name="connsiteX7" fmla="*/ 21184 w 28048"/>
                  <a:gd name="connsiteY7" fmla="*/ 11652 h 61479"/>
                  <a:gd name="connsiteX8" fmla="*/ 19337 w 28048"/>
                  <a:gd name="connsiteY8" fmla="*/ 10663 h 61479"/>
                  <a:gd name="connsiteX9" fmla="*/ 18980 w 28048"/>
                  <a:gd name="connsiteY9" fmla="*/ 10056 h 61479"/>
                  <a:gd name="connsiteX10" fmla="*/ 20778 w 28048"/>
                  <a:gd name="connsiteY10" fmla="*/ 5472 h 61479"/>
                  <a:gd name="connsiteX11" fmla="*/ 26921 w 28048"/>
                  <a:gd name="connsiteY11" fmla="*/ 484 h 61479"/>
                  <a:gd name="connsiteX12" fmla="*/ 25446 w 28048"/>
                  <a:gd name="connsiteY12" fmla="*/ 0 h 61479"/>
                  <a:gd name="connsiteX13" fmla="*/ 23992 w 28048"/>
                  <a:gd name="connsiteY13" fmla="*/ 234 h 61479"/>
                  <a:gd name="connsiteX14" fmla="*/ 16039 w 28048"/>
                  <a:gd name="connsiteY14" fmla="*/ 4960 h 61479"/>
                  <a:gd name="connsiteX15" fmla="*/ 11776 w 28048"/>
                  <a:gd name="connsiteY15" fmla="*/ 13926 h 61479"/>
                  <a:gd name="connsiteX16" fmla="*/ 13110 w 28048"/>
                  <a:gd name="connsiteY16" fmla="*/ 22236 h 61479"/>
                  <a:gd name="connsiteX17" fmla="*/ 1 w 28048"/>
                  <a:gd name="connsiteY17" fmla="*/ 61479 h 61479"/>
                  <a:gd name="connsiteX0" fmla="*/ 8564 w 16585"/>
                  <a:gd name="connsiteY0" fmla="*/ 23427 h 23427"/>
                  <a:gd name="connsiteX1" fmla="*/ 12077 w 16585"/>
                  <a:gd name="connsiteY1" fmla="*/ 19236 h 23427"/>
                  <a:gd name="connsiteX2" fmla="*/ 14958 w 16585"/>
                  <a:gd name="connsiteY2" fmla="*/ 14390 h 23427"/>
                  <a:gd name="connsiteX3" fmla="*/ 16300 w 16585"/>
                  <a:gd name="connsiteY3" fmla="*/ 4335 h 23427"/>
                  <a:gd name="connsiteX4" fmla="*/ 16244 w 16585"/>
                  <a:gd name="connsiteY4" fmla="*/ 4341 h 23427"/>
                  <a:gd name="connsiteX5" fmla="*/ 13410 w 16585"/>
                  <a:gd name="connsiteY5" fmla="*/ 7342 h 23427"/>
                  <a:gd name="connsiteX6" fmla="*/ 11589 w 16585"/>
                  <a:gd name="connsiteY6" fmla="*/ 10640 h 23427"/>
                  <a:gd name="connsiteX7" fmla="*/ 9721 w 16585"/>
                  <a:gd name="connsiteY7" fmla="*/ 11652 h 23427"/>
                  <a:gd name="connsiteX8" fmla="*/ 7874 w 16585"/>
                  <a:gd name="connsiteY8" fmla="*/ 10663 h 23427"/>
                  <a:gd name="connsiteX9" fmla="*/ 7517 w 16585"/>
                  <a:gd name="connsiteY9" fmla="*/ 10056 h 23427"/>
                  <a:gd name="connsiteX10" fmla="*/ 9315 w 16585"/>
                  <a:gd name="connsiteY10" fmla="*/ 5472 h 23427"/>
                  <a:gd name="connsiteX11" fmla="*/ 15458 w 16585"/>
                  <a:gd name="connsiteY11" fmla="*/ 484 h 23427"/>
                  <a:gd name="connsiteX12" fmla="*/ 13983 w 16585"/>
                  <a:gd name="connsiteY12" fmla="*/ 0 h 23427"/>
                  <a:gd name="connsiteX13" fmla="*/ 12529 w 16585"/>
                  <a:gd name="connsiteY13" fmla="*/ 234 h 23427"/>
                  <a:gd name="connsiteX14" fmla="*/ 4576 w 16585"/>
                  <a:gd name="connsiteY14" fmla="*/ 4960 h 23427"/>
                  <a:gd name="connsiteX15" fmla="*/ 313 w 16585"/>
                  <a:gd name="connsiteY15" fmla="*/ 13926 h 23427"/>
                  <a:gd name="connsiteX16" fmla="*/ 1647 w 16585"/>
                  <a:gd name="connsiteY16" fmla="*/ 22236 h 2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585" h="23427" extrusionOk="0">
                    <a:moveTo>
                      <a:pt x="8564" y="23427"/>
                    </a:moveTo>
                    <a:lnTo>
                      <a:pt x="12077" y="19236"/>
                    </a:lnTo>
                    <a:cubicBezTo>
                      <a:pt x="12077" y="19236"/>
                      <a:pt x="15018" y="15736"/>
                      <a:pt x="14958" y="14390"/>
                    </a:cubicBezTo>
                    <a:cubicBezTo>
                      <a:pt x="14899" y="13054"/>
                      <a:pt x="17414" y="4335"/>
                      <a:pt x="16300" y="4335"/>
                    </a:cubicBezTo>
                    <a:cubicBezTo>
                      <a:pt x="16282" y="4335"/>
                      <a:pt x="16264" y="4337"/>
                      <a:pt x="16244" y="4341"/>
                    </a:cubicBezTo>
                    <a:cubicBezTo>
                      <a:pt x="14982" y="4615"/>
                      <a:pt x="14303" y="5127"/>
                      <a:pt x="13410" y="7342"/>
                    </a:cubicBezTo>
                    <a:cubicBezTo>
                      <a:pt x="12994" y="8366"/>
                      <a:pt x="12267" y="9604"/>
                      <a:pt x="11589" y="10640"/>
                    </a:cubicBezTo>
                    <a:cubicBezTo>
                      <a:pt x="11150" y="11312"/>
                      <a:pt x="10436" y="11652"/>
                      <a:pt x="9721" y="11652"/>
                    </a:cubicBezTo>
                    <a:cubicBezTo>
                      <a:pt x="9019" y="11652"/>
                      <a:pt x="8316" y="11324"/>
                      <a:pt x="7874" y="10663"/>
                    </a:cubicBezTo>
                    <a:cubicBezTo>
                      <a:pt x="7743" y="10473"/>
                      <a:pt x="7624" y="10282"/>
                      <a:pt x="7517" y="10056"/>
                    </a:cubicBezTo>
                    <a:cubicBezTo>
                      <a:pt x="7112" y="9294"/>
                      <a:pt x="7671" y="7163"/>
                      <a:pt x="9315" y="5472"/>
                    </a:cubicBezTo>
                    <a:cubicBezTo>
                      <a:pt x="11767" y="2936"/>
                      <a:pt x="16006" y="1734"/>
                      <a:pt x="15458" y="484"/>
                    </a:cubicBezTo>
                    <a:cubicBezTo>
                      <a:pt x="15309" y="146"/>
                      <a:pt x="14670" y="0"/>
                      <a:pt x="13983" y="0"/>
                    </a:cubicBezTo>
                    <a:cubicBezTo>
                      <a:pt x="13460" y="0"/>
                      <a:pt x="12910" y="84"/>
                      <a:pt x="12529" y="234"/>
                    </a:cubicBezTo>
                    <a:cubicBezTo>
                      <a:pt x="11874" y="484"/>
                      <a:pt x="6195" y="3020"/>
                      <a:pt x="4576" y="4960"/>
                    </a:cubicBezTo>
                    <a:cubicBezTo>
                      <a:pt x="4159" y="5449"/>
                      <a:pt x="-1353" y="10032"/>
                      <a:pt x="313" y="13926"/>
                    </a:cubicBezTo>
                    <a:cubicBezTo>
                      <a:pt x="313" y="13926"/>
                      <a:pt x="1671" y="20367"/>
                      <a:pt x="1647" y="22236"/>
                    </a:cubicBezTo>
                  </a:path>
                </a:pathLst>
              </a:custGeom>
              <a:solidFill>
                <a:srgbClr val="F7B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018;p23">
                <a:extLst>
                  <a:ext uri="{FF2B5EF4-FFF2-40B4-BE49-F238E27FC236}">
                    <a16:creationId xmlns:a16="http://schemas.microsoft.com/office/drawing/2014/main" id="{1C48521C-4714-4FF7-824E-6C312F18CE89}"/>
                  </a:ext>
                </a:extLst>
              </p:cNvPr>
              <p:cNvSpPr/>
              <p:nvPr/>
            </p:nvSpPr>
            <p:spPr>
              <a:xfrm flipH="1">
                <a:off x="9963934" y="2440164"/>
                <a:ext cx="1741411" cy="4020134"/>
              </a:xfrm>
              <a:custGeom>
                <a:avLst/>
                <a:gdLst>
                  <a:gd name="connsiteX0" fmla="*/ 25446 w 28048"/>
                  <a:gd name="connsiteY0" fmla="*/ 0 h 72290"/>
                  <a:gd name="connsiteX1" fmla="*/ 23992 w 28048"/>
                  <a:gd name="connsiteY1" fmla="*/ 234 h 72290"/>
                  <a:gd name="connsiteX2" fmla="*/ 16039 w 28048"/>
                  <a:gd name="connsiteY2" fmla="*/ 4960 h 72290"/>
                  <a:gd name="connsiteX3" fmla="*/ 11776 w 28048"/>
                  <a:gd name="connsiteY3" fmla="*/ 13926 h 72290"/>
                  <a:gd name="connsiteX4" fmla="*/ 13110 w 28048"/>
                  <a:gd name="connsiteY4" fmla="*/ 22236 h 72290"/>
                  <a:gd name="connsiteX5" fmla="*/ 1 w 28048"/>
                  <a:gd name="connsiteY5" fmla="*/ 61479 h 72290"/>
                  <a:gd name="connsiteX6" fmla="*/ 5157 w 28048"/>
                  <a:gd name="connsiteY6" fmla="*/ 72290 h 72290"/>
                  <a:gd name="connsiteX7" fmla="*/ 6502 w 28048"/>
                  <a:gd name="connsiteY7" fmla="*/ 72064 h 72290"/>
                  <a:gd name="connsiteX8" fmla="*/ 21682 w 28048"/>
                  <a:gd name="connsiteY8" fmla="*/ 61575 h 72290"/>
                  <a:gd name="connsiteX9" fmla="*/ 18075 w 28048"/>
                  <a:gd name="connsiteY9" fmla="*/ 58312 h 72290"/>
                  <a:gd name="connsiteX10" fmla="*/ 20027 w 28048"/>
                  <a:gd name="connsiteY10" fmla="*/ 23427 h 72290"/>
                  <a:gd name="connsiteX11" fmla="*/ 26421 w 28048"/>
                  <a:gd name="connsiteY11" fmla="*/ 14390 h 72290"/>
                  <a:gd name="connsiteX12" fmla="*/ 27763 w 28048"/>
                  <a:gd name="connsiteY12" fmla="*/ 4335 h 72290"/>
                  <a:gd name="connsiteX13" fmla="*/ 27707 w 28048"/>
                  <a:gd name="connsiteY13" fmla="*/ 4341 h 72290"/>
                  <a:gd name="connsiteX14" fmla="*/ 24873 w 28048"/>
                  <a:gd name="connsiteY14" fmla="*/ 7342 h 72290"/>
                  <a:gd name="connsiteX15" fmla="*/ 23052 w 28048"/>
                  <a:gd name="connsiteY15" fmla="*/ 10640 h 72290"/>
                  <a:gd name="connsiteX16" fmla="*/ 21184 w 28048"/>
                  <a:gd name="connsiteY16" fmla="*/ 11652 h 72290"/>
                  <a:gd name="connsiteX17" fmla="*/ 19337 w 28048"/>
                  <a:gd name="connsiteY17" fmla="*/ 10663 h 72290"/>
                  <a:gd name="connsiteX18" fmla="*/ 18980 w 28048"/>
                  <a:gd name="connsiteY18" fmla="*/ 10056 h 72290"/>
                  <a:gd name="connsiteX19" fmla="*/ 20778 w 28048"/>
                  <a:gd name="connsiteY19" fmla="*/ 5472 h 72290"/>
                  <a:gd name="connsiteX20" fmla="*/ 26921 w 28048"/>
                  <a:gd name="connsiteY20" fmla="*/ 484 h 72290"/>
                  <a:gd name="connsiteX21" fmla="*/ 25446 w 28048"/>
                  <a:gd name="connsiteY21" fmla="*/ 0 h 72290"/>
                  <a:gd name="connsiteX0" fmla="*/ 25446 w 28048"/>
                  <a:gd name="connsiteY0" fmla="*/ 0 h 72290"/>
                  <a:gd name="connsiteX1" fmla="*/ 23992 w 28048"/>
                  <a:gd name="connsiteY1" fmla="*/ 234 h 72290"/>
                  <a:gd name="connsiteX2" fmla="*/ 16039 w 28048"/>
                  <a:gd name="connsiteY2" fmla="*/ 4960 h 72290"/>
                  <a:gd name="connsiteX3" fmla="*/ 13110 w 28048"/>
                  <a:gd name="connsiteY3" fmla="*/ 22236 h 72290"/>
                  <a:gd name="connsiteX4" fmla="*/ 1 w 28048"/>
                  <a:gd name="connsiteY4" fmla="*/ 61479 h 72290"/>
                  <a:gd name="connsiteX5" fmla="*/ 5157 w 28048"/>
                  <a:gd name="connsiteY5" fmla="*/ 72290 h 72290"/>
                  <a:gd name="connsiteX6" fmla="*/ 6502 w 28048"/>
                  <a:gd name="connsiteY6" fmla="*/ 72064 h 72290"/>
                  <a:gd name="connsiteX7" fmla="*/ 21682 w 28048"/>
                  <a:gd name="connsiteY7" fmla="*/ 61575 h 72290"/>
                  <a:gd name="connsiteX8" fmla="*/ 18075 w 28048"/>
                  <a:gd name="connsiteY8" fmla="*/ 58312 h 72290"/>
                  <a:gd name="connsiteX9" fmla="*/ 20027 w 28048"/>
                  <a:gd name="connsiteY9" fmla="*/ 23427 h 72290"/>
                  <a:gd name="connsiteX10" fmla="*/ 26421 w 28048"/>
                  <a:gd name="connsiteY10" fmla="*/ 14390 h 72290"/>
                  <a:gd name="connsiteX11" fmla="*/ 27763 w 28048"/>
                  <a:gd name="connsiteY11" fmla="*/ 4335 h 72290"/>
                  <a:gd name="connsiteX12" fmla="*/ 27707 w 28048"/>
                  <a:gd name="connsiteY12" fmla="*/ 4341 h 72290"/>
                  <a:gd name="connsiteX13" fmla="*/ 24873 w 28048"/>
                  <a:gd name="connsiteY13" fmla="*/ 7342 h 72290"/>
                  <a:gd name="connsiteX14" fmla="*/ 23052 w 28048"/>
                  <a:gd name="connsiteY14" fmla="*/ 10640 h 72290"/>
                  <a:gd name="connsiteX15" fmla="*/ 21184 w 28048"/>
                  <a:gd name="connsiteY15" fmla="*/ 11652 h 72290"/>
                  <a:gd name="connsiteX16" fmla="*/ 19337 w 28048"/>
                  <a:gd name="connsiteY16" fmla="*/ 10663 h 72290"/>
                  <a:gd name="connsiteX17" fmla="*/ 18980 w 28048"/>
                  <a:gd name="connsiteY17" fmla="*/ 10056 h 72290"/>
                  <a:gd name="connsiteX18" fmla="*/ 20778 w 28048"/>
                  <a:gd name="connsiteY18" fmla="*/ 5472 h 72290"/>
                  <a:gd name="connsiteX19" fmla="*/ 26921 w 28048"/>
                  <a:gd name="connsiteY19" fmla="*/ 484 h 72290"/>
                  <a:gd name="connsiteX20" fmla="*/ 25446 w 28048"/>
                  <a:gd name="connsiteY20" fmla="*/ 0 h 72290"/>
                  <a:gd name="connsiteX0" fmla="*/ 25446 w 28048"/>
                  <a:gd name="connsiteY0" fmla="*/ 1476 h 73766"/>
                  <a:gd name="connsiteX1" fmla="*/ 23992 w 28048"/>
                  <a:gd name="connsiteY1" fmla="*/ 1710 h 73766"/>
                  <a:gd name="connsiteX2" fmla="*/ 13110 w 28048"/>
                  <a:gd name="connsiteY2" fmla="*/ 23712 h 73766"/>
                  <a:gd name="connsiteX3" fmla="*/ 1 w 28048"/>
                  <a:gd name="connsiteY3" fmla="*/ 62955 h 73766"/>
                  <a:gd name="connsiteX4" fmla="*/ 5157 w 28048"/>
                  <a:gd name="connsiteY4" fmla="*/ 73766 h 73766"/>
                  <a:gd name="connsiteX5" fmla="*/ 6502 w 28048"/>
                  <a:gd name="connsiteY5" fmla="*/ 73540 h 73766"/>
                  <a:gd name="connsiteX6" fmla="*/ 21682 w 28048"/>
                  <a:gd name="connsiteY6" fmla="*/ 63051 h 73766"/>
                  <a:gd name="connsiteX7" fmla="*/ 18075 w 28048"/>
                  <a:gd name="connsiteY7" fmla="*/ 59788 h 73766"/>
                  <a:gd name="connsiteX8" fmla="*/ 20027 w 28048"/>
                  <a:gd name="connsiteY8" fmla="*/ 24903 h 73766"/>
                  <a:gd name="connsiteX9" fmla="*/ 26421 w 28048"/>
                  <a:gd name="connsiteY9" fmla="*/ 15866 h 73766"/>
                  <a:gd name="connsiteX10" fmla="*/ 27763 w 28048"/>
                  <a:gd name="connsiteY10" fmla="*/ 5811 h 73766"/>
                  <a:gd name="connsiteX11" fmla="*/ 27707 w 28048"/>
                  <a:gd name="connsiteY11" fmla="*/ 5817 h 73766"/>
                  <a:gd name="connsiteX12" fmla="*/ 24873 w 28048"/>
                  <a:gd name="connsiteY12" fmla="*/ 8818 h 73766"/>
                  <a:gd name="connsiteX13" fmla="*/ 23052 w 28048"/>
                  <a:gd name="connsiteY13" fmla="*/ 12116 h 73766"/>
                  <a:gd name="connsiteX14" fmla="*/ 21184 w 28048"/>
                  <a:gd name="connsiteY14" fmla="*/ 13128 h 73766"/>
                  <a:gd name="connsiteX15" fmla="*/ 19337 w 28048"/>
                  <a:gd name="connsiteY15" fmla="*/ 12139 h 73766"/>
                  <a:gd name="connsiteX16" fmla="*/ 18980 w 28048"/>
                  <a:gd name="connsiteY16" fmla="*/ 11532 h 73766"/>
                  <a:gd name="connsiteX17" fmla="*/ 20778 w 28048"/>
                  <a:gd name="connsiteY17" fmla="*/ 6948 h 73766"/>
                  <a:gd name="connsiteX18" fmla="*/ 26921 w 28048"/>
                  <a:gd name="connsiteY18" fmla="*/ 1960 h 73766"/>
                  <a:gd name="connsiteX19" fmla="*/ 25446 w 28048"/>
                  <a:gd name="connsiteY19" fmla="*/ 1476 h 73766"/>
                  <a:gd name="connsiteX0" fmla="*/ 25446 w 28048"/>
                  <a:gd name="connsiteY0" fmla="*/ 1476 h 73766"/>
                  <a:gd name="connsiteX1" fmla="*/ 23992 w 28048"/>
                  <a:gd name="connsiteY1" fmla="*/ 1710 h 73766"/>
                  <a:gd name="connsiteX2" fmla="*/ 13110 w 28048"/>
                  <a:gd name="connsiteY2" fmla="*/ 23712 h 73766"/>
                  <a:gd name="connsiteX3" fmla="*/ 1 w 28048"/>
                  <a:gd name="connsiteY3" fmla="*/ 62955 h 73766"/>
                  <a:gd name="connsiteX4" fmla="*/ 5157 w 28048"/>
                  <a:gd name="connsiteY4" fmla="*/ 73766 h 73766"/>
                  <a:gd name="connsiteX5" fmla="*/ 6502 w 28048"/>
                  <a:gd name="connsiteY5" fmla="*/ 73540 h 73766"/>
                  <a:gd name="connsiteX6" fmla="*/ 21682 w 28048"/>
                  <a:gd name="connsiteY6" fmla="*/ 63051 h 73766"/>
                  <a:gd name="connsiteX7" fmla="*/ 18075 w 28048"/>
                  <a:gd name="connsiteY7" fmla="*/ 59788 h 73766"/>
                  <a:gd name="connsiteX8" fmla="*/ 20027 w 28048"/>
                  <a:gd name="connsiteY8" fmla="*/ 24903 h 73766"/>
                  <a:gd name="connsiteX9" fmla="*/ 26421 w 28048"/>
                  <a:gd name="connsiteY9" fmla="*/ 15866 h 73766"/>
                  <a:gd name="connsiteX10" fmla="*/ 27763 w 28048"/>
                  <a:gd name="connsiteY10" fmla="*/ 5811 h 73766"/>
                  <a:gd name="connsiteX11" fmla="*/ 27707 w 28048"/>
                  <a:gd name="connsiteY11" fmla="*/ 5817 h 73766"/>
                  <a:gd name="connsiteX12" fmla="*/ 24873 w 28048"/>
                  <a:gd name="connsiteY12" fmla="*/ 8818 h 73766"/>
                  <a:gd name="connsiteX13" fmla="*/ 23052 w 28048"/>
                  <a:gd name="connsiteY13" fmla="*/ 12116 h 73766"/>
                  <a:gd name="connsiteX14" fmla="*/ 21184 w 28048"/>
                  <a:gd name="connsiteY14" fmla="*/ 13128 h 73766"/>
                  <a:gd name="connsiteX15" fmla="*/ 19337 w 28048"/>
                  <a:gd name="connsiteY15" fmla="*/ 12139 h 73766"/>
                  <a:gd name="connsiteX16" fmla="*/ 18980 w 28048"/>
                  <a:gd name="connsiteY16" fmla="*/ 11532 h 73766"/>
                  <a:gd name="connsiteX17" fmla="*/ 26921 w 28048"/>
                  <a:gd name="connsiteY17" fmla="*/ 1960 h 73766"/>
                  <a:gd name="connsiteX18" fmla="*/ 25446 w 28048"/>
                  <a:gd name="connsiteY18" fmla="*/ 1476 h 73766"/>
                  <a:gd name="connsiteX0" fmla="*/ 25446 w 28048"/>
                  <a:gd name="connsiteY0" fmla="*/ 1476 h 73766"/>
                  <a:gd name="connsiteX1" fmla="*/ 23992 w 28048"/>
                  <a:gd name="connsiteY1" fmla="*/ 1710 h 73766"/>
                  <a:gd name="connsiteX2" fmla="*/ 13110 w 28048"/>
                  <a:gd name="connsiteY2" fmla="*/ 23712 h 73766"/>
                  <a:gd name="connsiteX3" fmla="*/ 1 w 28048"/>
                  <a:gd name="connsiteY3" fmla="*/ 62955 h 73766"/>
                  <a:gd name="connsiteX4" fmla="*/ 5157 w 28048"/>
                  <a:gd name="connsiteY4" fmla="*/ 73766 h 73766"/>
                  <a:gd name="connsiteX5" fmla="*/ 6502 w 28048"/>
                  <a:gd name="connsiteY5" fmla="*/ 73540 h 73766"/>
                  <a:gd name="connsiteX6" fmla="*/ 21682 w 28048"/>
                  <a:gd name="connsiteY6" fmla="*/ 63051 h 73766"/>
                  <a:gd name="connsiteX7" fmla="*/ 18075 w 28048"/>
                  <a:gd name="connsiteY7" fmla="*/ 59788 h 73766"/>
                  <a:gd name="connsiteX8" fmla="*/ 20027 w 28048"/>
                  <a:gd name="connsiteY8" fmla="*/ 24903 h 73766"/>
                  <a:gd name="connsiteX9" fmla="*/ 26421 w 28048"/>
                  <a:gd name="connsiteY9" fmla="*/ 15866 h 73766"/>
                  <a:gd name="connsiteX10" fmla="*/ 27763 w 28048"/>
                  <a:gd name="connsiteY10" fmla="*/ 5811 h 73766"/>
                  <a:gd name="connsiteX11" fmla="*/ 27707 w 28048"/>
                  <a:gd name="connsiteY11" fmla="*/ 5817 h 73766"/>
                  <a:gd name="connsiteX12" fmla="*/ 24873 w 28048"/>
                  <a:gd name="connsiteY12" fmla="*/ 8818 h 73766"/>
                  <a:gd name="connsiteX13" fmla="*/ 23052 w 28048"/>
                  <a:gd name="connsiteY13" fmla="*/ 12116 h 73766"/>
                  <a:gd name="connsiteX14" fmla="*/ 21184 w 28048"/>
                  <a:gd name="connsiteY14" fmla="*/ 13128 h 73766"/>
                  <a:gd name="connsiteX15" fmla="*/ 19337 w 28048"/>
                  <a:gd name="connsiteY15" fmla="*/ 12139 h 73766"/>
                  <a:gd name="connsiteX16" fmla="*/ 26921 w 28048"/>
                  <a:gd name="connsiteY16" fmla="*/ 1960 h 73766"/>
                  <a:gd name="connsiteX17" fmla="*/ 25446 w 28048"/>
                  <a:gd name="connsiteY17" fmla="*/ 1476 h 73766"/>
                  <a:gd name="connsiteX0" fmla="*/ 25446 w 28048"/>
                  <a:gd name="connsiteY0" fmla="*/ 1476 h 73766"/>
                  <a:gd name="connsiteX1" fmla="*/ 23992 w 28048"/>
                  <a:gd name="connsiteY1" fmla="*/ 1710 h 73766"/>
                  <a:gd name="connsiteX2" fmla="*/ 13110 w 28048"/>
                  <a:gd name="connsiteY2" fmla="*/ 23712 h 73766"/>
                  <a:gd name="connsiteX3" fmla="*/ 1 w 28048"/>
                  <a:gd name="connsiteY3" fmla="*/ 62955 h 73766"/>
                  <a:gd name="connsiteX4" fmla="*/ 5157 w 28048"/>
                  <a:gd name="connsiteY4" fmla="*/ 73766 h 73766"/>
                  <a:gd name="connsiteX5" fmla="*/ 6502 w 28048"/>
                  <a:gd name="connsiteY5" fmla="*/ 73540 h 73766"/>
                  <a:gd name="connsiteX6" fmla="*/ 21682 w 28048"/>
                  <a:gd name="connsiteY6" fmla="*/ 63051 h 73766"/>
                  <a:gd name="connsiteX7" fmla="*/ 18075 w 28048"/>
                  <a:gd name="connsiteY7" fmla="*/ 59788 h 73766"/>
                  <a:gd name="connsiteX8" fmla="*/ 20027 w 28048"/>
                  <a:gd name="connsiteY8" fmla="*/ 24903 h 73766"/>
                  <a:gd name="connsiteX9" fmla="*/ 26421 w 28048"/>
                  <a:gd name="connsiteY9" fmla="*/ 15866 h 73766"/>
                  <a:gd name="connsiteX10" fmla="*/ 27763 w 28048"/>
                  <a:gd name="connsiteY10" fmla="*/ 5811 h 73766"/>
                  <a:gd name="connsiteX11" fmla="*/ 27707 w 28048"/>
                  <a:gd name="connsiteY11" fmla="*/ 5817 h 73766"/>
                  <a:gd name="connsiteX12" fmla="*/ 24873 w 28048"/>
                  <a:gd name="connsiteY12" fmla="*/ 8818 h 73766"/>
                  <a:gd name="connsiteX13" fmla="*/ 23052 w 28048"/>
                  <a:gd name="connsiteY13" fmla="*/ 12116 h 73766"/>
                  <a:gd name="connsiteX14" fmla="*/ 21184 w 28048"/>
                  <a:gd name="connsiteY14" fmla="*/ 13128 h 73766"/>
                  <a:gd name="connsiteX15" fmla="*/ 26921 w 28048"/>
                  <a:gd name="connsiteY15" fmla="*/ 1960 h 73766"/>
                  <a:gd name="connsiteX16" fmla="*/ 25446 w 28048"/>
                  <a:gd name="connsiteY16" fmla="*/ 1476 h 73766"/>
                  <a:gd name="connsiteX0" fmla="*/ 25446 w 28048"/>
                  <a:gd name="connsiteY0" fmla="*/ 1476 h 73766"/>
                  <a:gd name="connsiteX1" fmla="*/ 23992 w 28048"/>
                  <a:gd name="connsiteY1" fmla="*/ 1710 h 73766"/>
                  <a:gd name="connsiteX2" fmla="*/ 13110 w 28048"/>
                  <a:gd name="connsiteY2" fmla="*/ 23712 h 73766"/>
                  <a:gd name="connsiteX3" fmla="*/ 1 w 28048"/>
                  <a:gd name="connsiteY3" fmla="*/ 62955 h 73766"/>
                  <a:gd name="connsiteX4" fmla="*/ 5157 w 28048"/>
                  <a:gd name="connsiteY4" fmla="*/ 73766 h 73766"/>
                  <a:gd name="connsiteX5" fmla="*/ 6502 w 28048"/>
                  <a:gd name="connsiteY5" fmla="*/ 73540 h 73766"/>
                  <a:gd name="connsiteX6" fmla="*/ 21682 w 28048"/>
                  <a:gd name="connsiteY6" fmla="*/ 63051 h 73766"/>
                  <a:gd name="connsiteX7" fmla="*/ 18075 w 28048"/>
                  <a:gd name="connsiteY7" fmla="*/ 59788 h 73766"/>
                  <a:gd name="connsiteX8" fmla="*/ 20027 w 28048"/>
                  <a:gd name="connsiteY8" fmla="*/ 24903 h 73766"/>
                  <a:gd name="connsiteX9" fmla="*/ 26421 w 28048"/>
                  <a:gd name="connsiteY9" fmla="*/ 15866 h 73766"/>
                  <a:gd name="connsiteX10" fmla="*/ 27763 w 28048"/>
                  <a:gd name="connsiteY10" fmla="*/ 5811 h 73766"/>
                  <a:gd name="connsiteX11" fmla="*/ 27707 w 28048"/>
                  <a:gd name="connsiteY11" fmla="*/ 5817 h 73766"/>
                  <a:gd name="connsiteX12" fmla="*/ 24873 w 28048"/>
                  <a:gd name="connsiteY12" fmla="*/ 8818 h 73766"/>
                  <a:gd name="connsiteX13" fmla="*/ 23052 w 28048"/>
                  <a:gd name="connsiteY13" fmla="*/ 12116 h 73766"/>
                  <a:gd name="connsiteX14" fmla="*/ 26921 w 28048"/>
                  <a:gd name="connsiteY14" fmla="*/ 1960 h 73766"/>
                  <a:gd name="connsiteX15" fmla="*/ 25446 w 28048"/>
                  <a:gd name="connsiteY15" fmla="*/ 1476 h 73766"/>
                  <a:gd name="connsiteX0" fmla="*/ 25446 w 28048"/>
                  <a:gd name="connsiteY0" fmla="*/ 1476 h 73766"/>
                  <a:gd name="connsiteX1" fmla="*/ 23992 w 28048"/>
                  <a:gd name="connsiteY1" fmla="*/ 1710 h 73766"/>
                  <a:gd name="connsiteX2" fmla="*/ 13110 w 28048"/>
                  <a:gd name="connsiteY2" fmla="*/ 23712 h 73766"/>
                  <a:gd name="connsiteX3" fmla="*/ 1 w 28048"/>
                  <a:gd name="connsiteY3" fmla="*/ 62955 h 73766"/>
                  <a:gd name="connsiteX4" fmla="*/ 5157 w 28048"/>
                  <a:gd name="connsiteY4" fmla="*/ 73766 h 73766"/>
                  <a:gd name="connsiteX5" fmla="*/ 6502 w 28048"/>
                  <a:gd name="connsiteY5" fmla="*/ 73540 h 73766"/>
                  <a:gd name="connsiteX6" fmla="*/ 21682 w 28048"/>
                  <a:gd name="connsiteY6" fmla="*/ 63051 h 73766"/>
                  <a:gd name="connsiteX7" fmla="*/ 18075 w 28048"/>
                  <a:gd name="connsiteY7" fmla="*/ 59788 h 73766"/>
                  <a:gd name="connsiteX8" fmla="*/ 20027 w 28048"/>
                  <a:gd name="connsiteY8" fmla="*/ 24903 h 73766"/>
                  <a:gd name="connsiteX9" fmla="*/ 26421 w 28048"/>
                  <a:gd name="connsiteY9" fmla="*/ 15866 h 73766"/>
                  <a:gd name="connsiteX10" fmla="*/ 27763 w 28048"/>
                  <a:gd name="connsiteY10" fmla="*/ 5811 h 73766"/>
                  <a:gd name="connsiteX11" fmla="*/ 27707 w 28048"/>
                  <a:gd name="connsiteY11" fmla="*/ 5817 h 73766"/>
                  <a:gd name="connsiteX12" fmla="*/ 24873 w 28048"/>
                  <a:gd name="connsiteY12" fmla="*/ 8818 h 73766"/>
                  <a:gd name="connsiteX13" fmla="*/ 26921 w 28048"/>
                  <a:gd name="connsiteY13" fmla="*/ 1960 h 73766"/>
                  <a:gd name="connsiteX14" fmla="*/ 25446 w 28048"/>
                  <a:gd name="connsiteY14" fmla="*/ 1476 h 73766"/>
                  <a:gd name="connsiteX0" fmla="*/ 25446 w 28048"/>
                  <a:gd name="connsiteY0" fmla="*/ 1476 h 73766"/>
                  <a:gd name="connsiteX1" fmla="*/ 23992 w 28048"/>
                  <a:gd name="connsiteY1" fmla="*/ 1710 h 73766"/>
                  <a:gd name="connsiteX2" fmla="*/ 13110 w 28048"/>
                  <a:gd name="connsiteY2" fmla="*/ 23712 h 73766"/>
                  <a:gd name="connsiteX3" fmla="*/ 1 w 28048"/>
                  <a:gd name="connsiteY3" fmla="*/ 62955 h 73766"/>
                  <a:gd name="connsiteX4" fmla="*/ 5157 w 28048"/>
                  <a:gd name="connsiteY4" fmla="*/ 73766 h 73766"/>
                  <a:gd name="connsiteX5" fmla="*/ 6502 w 28048"/>
                  <a:gd name="connsiteY5" fmla="*/ 73540 h 73766"/>
                  <a:gd name="connsiteX6" fmla="*/ 21682 w 28048"/>
                  <a:gd name="connsiteY6" fmla="*/ 63051 h 73766"/>
                  <a:gd name="connsiteX7" fmla="*/ 18075 w 28048"/>
                  <a:gd name="connsiteY7" fmla="*/ 59788 h 73766"/>
                  <a:gd name="connsiteX8" fmla="*/ 20027 w 28048"/>
                  <a:gd name="connsiteY8" fmla="*/ 24903 h 73766"/>
                  <a:gd name="connsiteX9" fmla="*/ 26421 w 28048"/>
                  <a:gd name="connsiteY9" fmla="*/ 15866 h 73766"/>
                  <a:gd name="connsiteX10" fmla="*/ 27763 w 28048"/>
                  <a:gd name="connsiteY10" fmla="*/ 5811 h 73766"/>
                  <a:gd name="connsiteX11" fmla="*/ 27707 w 28048"/>
                  <a:gd name="connsiteY11" fmla="*/ 5817 h 73766"/>
                  <a:gd name="connsiteX12" fmla="*/ 26921 w 28048"/>
                  <a:gd name="connsiteY12" fmla="*/ 1960 h 73766"/>
                  <a:gd name="connsiteX13" fmla="*/ 25446 w 28048"/>
                  <a:gd name="connsiteY13" fmla="*/ 1476 h 73766"/>
                  <a:gd name="connsiteX0" fmla="*/ 25446 w 27782"/>
                  <a:gd name="connsiteY0" fmla="*/ 1476 h 73766"/>
                  <a:gd name="connsiteX1" fmla="*/ 23992 w 27782"/>
                  <a:gd name="connsiteY1" fmla="*/ 1710 h 73766"/>
                  <a:gd name="connsiteX2" fmla="*/ 13110 w 27782"/>
                  <a:gd name="connsiteY2" fmla="*/ 23712 h 73766"/>
                  <a:gd name="connsiteX3" fmla="*/ 1 w 27782"/>
                  <a:gd name="connsiteY3" fmla="*/ 62955 h 73766"/>
                  <a:gd name="connsiteX4" fmla="*/ 5157 w 27782"/>
                  <a:gd name="connsiteY4" fmla="*/ 73766 h 73766"/>
                  <a:gd name="connsiteX5" fmla="*/ 6502 w 27782"/>
                  <a:gd name="connsiteY5" fmla="*/ 73540 h 73766"/>
                  <a:gd name="connsiteX6" fmla="*/ 21682 w 27782"/>
                  <a:gd name="connsiteY6" fmla="*/ 63051 h 73766"/>
                  <a:gd name="connsiteX7" fmla="*/ 18075 w 27782"/>
                  <a:gd name="connsiteY7" fmla="*/ 59788 h 73766"/>
                  <a:gd name="connsiteX8" fmla="*/ 20027 w 27782"/>
                  <a:gd name="connsiteY8" fmla="*/ 24903 h 73766"/>
                  <a:gd name="connsiteX9" fmla="*/ 27763 w 27782"/>
                  <a:gd name="connsiteY9" fmla="*/ 5811 h 73766"/>
                  <a:gd name="connsiteX10" fmla="*/ 27707 w 27782"/>
                  <a:gd name="connsiteY10" fmla="*/ 5817 h 73766"/>
                  <a:gd name="connsiteX11" fmla="*/ 26921 w 27782"/>
                  <a:gd name="connsiteY11" fmla="*/ 1960 h 73766"/>
                  <a:gd name="connsiteX12" fmla="*/ 25446 w 27782"/>
                  <a:gd name="connsiteY12" fmla="*/ 1476 h 73766"/>
                  <a:gd name="connsiteX0" fmla="*/ 25446 w 28170"/>
                  <a:gd name="connsiteY0" fmla="*/ 1476 h 73766"/>
                  <a:gd name="connsiteX1" fmla="*/ 23992 w 28170"/>
                  <a:gd name="connsiteY1" fmla="*/ 1710 h 73766"/>
                  <a:gd name="connsiteX2" fmla="*/ 13110 w 28170"/>
                  <a:gd name="connsiteY2" fmla="*/ 23712 h 73766"/>
                  <a:gd name="connsiteX3" fmla="*/ 1 w 28170"/>
                  <a:gd name="connsiteY3" fmla="*/ 62955 h 73766"/>
                  <a:gd name="connsiteX4" fmla="*/ 5157 w 28170"/>
                  <a:gd name="connsiteY4" fmla="*/ 73766 h 73766"/>
                  <a:gd name="connsiteX5" fmla="*/ 6502 w 28170"/>
                  <a:gd name="connsiteY5" fmla="*/ 73540 h 73766"/>
                  <a:gd name="connsiteX6" fmla="*/ 21682 w 28170"/>
                  <a:gd name="connsiteY6" fmla="*/ 63051 h 73766"/>
                  <a:gd name="connsiteX7" fmla="*/ 18075 w 28170"/>
                  <a:gd name="connsiteY7" fmla="*/ 59788 h 73766"/>
                  <a:gd name="connsiteX8" fmla="*/ 20027 w 28170"/>
                  <a:gd name="connsiteY8" fmla="*/ 24903 h 73766"/>
                  <a:gd name="connsiteX9" fmla="*/ 27763 w 28170"/>
                  <a:gd name="connsiteY9" fmla="*/ 5811 h 73766"/>
                  <a:gd name="connsiteX10" fmla="*/ 26921 w 28170"/>
                  <a:gd name="connsiteY10" fmla="*/ 1960 h 73766"/>
                  <a:gd name="connsiteX11" fmla="*/ 25446 w 28170"/>
                  <a:gd name="connsiteY11" fmla="*/ 1476 h 73766"/>
                  <a:gd name="connsiteX0" fmla="*/ 25446 w 27952"/>
                  <a:gd name="connsiteY0" fmla="*/ 1649 h 73939"/>
                  <a:gd name="connsiteX1" fmla="*/ 23992 w 27952"/>
                  <a:gd name="connsiteY1" fmla="*/ 1883 h 73939"/>
                  <a:gd name="connsiteX2" fmla="*/ 13110 w 27952"/>
                  <a:gd name="connsiteY2" fmla="*/ 23885 h 73939"/>
                  <a:gd name="connsiteX3" fmla="*/ 1 w 27952"/>
                  <a:gd name="connsiteY3" fmla="*/ 63128 h 73939"/>
                  <a:gd name="connsiteX4" fmla="*/ 5157 w 27952"/>
                  <a:gd name="connsiteY4" fmla="*/ 73939 h 73939"/>
                  <a:gd name="connsiteX5" fmla="*/ 6502 w 27952"/>
                  <a:gd name="connsiteY5" fmla="*/ 73713 h 73939"/>
                  <a:gd name="connsiteX6" fmla="*/ 21682 w 27952"/>
                  <a:gd name="connsiteY6" fmla="*/ 63224 h 73939"/>
                  <a:gd name="connsiteX7" fmla="*/ 18075 w 27952"/>
                  <a:gd name="connsiteY7" fmla="*/ 59961 h 73939"/>
                  <a:gd name="connsiteX8" fmla="*/ 20027 w 27952"/>
                  <a:gd name="connsiteY8" fmla="*/ 25076 h 73939"/>
                  <a:gd name="connsiteX9" fmla="*/ 27763 w 27952"/>
                  <a:gd name="connsiteY9" fmla="*/ 5984 h 73939"/>
                  <a:gd name="connsiteX10" fmla="*/ 25446 w 27952"/>
                  <a:gd name="connsiteY10" fmla="*/ 1649 h 73939"/>
                  <a:gd name="connsiteX0" fmla="*/ 25446 w 28902"/>
                  <a:gd name="connsiteY0" fmla="*/ 1649 h 73939"/>
                  <a:gd name="connsiteX1" fmla="*/ 23992 w 28902"/>
                  <a:gd name="connsiteY1" fmla="*/ 1883 h 73939"/>
                  <a:gd name="connsiteX2" fmla="*/ 13110 w 28902"/>
                  <a:gd name="connsiteY2" fmla="*/ 23885 h 73939"/>
                  <a:gd name="connsiteX3" fmla="*/ 1 w 28902"/>
                  <a:gd name="connsiteY3" fmla="*/ 63128 h 73939"/>
                  <a:gd name="connsiteX4" fmla="*/ 5157 w 28902"/>
                  <a:gd name="connsiteY4" fmla="*/ 73939 h 73939"/>
                  <a:gd name="connsiteX5" fmla="*/ 6502 w 28902"/>
                  <a:gd name="connsiteY5" fmla="*/ 73713 h 73939"/>
                  <a:gd name="connsiteX6" fmla="*/ 21682 w 28902"/>
                  <a:gd name="connsiteY6" fmla="*/ 63224 h 73939"/>
                  <a:gd name="connsiteX7" fmla="*/ 18075 w 28902"/>
                  <a:gd name="connsiteY7" fmla="*/ 59961 h 73939"/>
                  <a:gd name="connsiteX8" fmla="*/ 20027 w 28902"/>
                  <a:gd name="connsiteY8" fmla="*/ 25076 h 73939"/>
                  <a:gd name="connsiteX9" fmla="*/ 28902 w 28902"/>
                  <a:gd name="connsiteY9" fmla="*/ 7123 h 73939"/>
                  <a:gd name="connsiteX0" fmla="*/ 23992 w 28902"/>
                  <a:gd name="connsiteY0" fmla="*/ 0 h 72056"/>
                  <a:gd name="connsiteX1" fmla="*/ 13110 w 28902"/>
                  <a:gd name="connsiteY1" fmla="*/ 22002 h 72056"/>
                  <a:gd name="connsiteX2" fmla="*/ 1 w 28902"/>
                  <a:gd name="connsiteY2" fmla="*/ 61245 h 72056"/>
                  <a:gd name="connsiteX3" fmla="*/ 5157 w 28902"/>
                  <a:gd name="connsiteY3" fmla="*/ 72056 h 72056"/>
                  <a:gd name="connsiteX4" fmla="*/ 6502 w 28902"/>
                  <a:gd name="connsiteY4" fmla="*/ 71830 h 72056"/>
                  <a:gd name="connsiteX5" fmla="*/ 21682 w 28902"/>
                  <a:gd name="connsiteY5" fmla="*/ 61341 h 72056"/>
                  <a:gd name="connsiteX6" fmla="*/ 18075 w 28902"/>
                  <a:gd name="connsiteY6" fmla="*/ 58078 h 72056"/>
                  <a:gd name="connsiteX7" fmla="*/ 20027 w 28902"/>
                  <a:gd name="connsiteY7" fmla="*/ 23193 h 72056"/>
                  <a:gd name="connsiteX8" fmla="*/ 28902 w 28902"/>
                  <a:gd name="connsiteY8" fmla="*/ 5240 h 72056"/>
                  <a:gd name="connsiteX0" fmla="*/ 13110 w 28902"/>
                  <a:gd name="connsiteY0" fmla="*/ 16762 h 66816"/>
                  <a:gd name="connsiteX1" fmla="*/ 1 w 28902"/>
                  <a:gd name="connsiteY1" fmla="*/ 56005 h 66816"/>
                  <a:gd name="connsiteX2" fmla="*/ 5157 w 28902"/>
                  <a:gd name="connsiteY2" fmla="*/ 66816 h 66816"/>
                  <a:gd name="connsiteX3" fmla="*/ 6502 w 28902"/>
                  <a:gd name="connsiteY3" fmla="*/ 66590 h 66816"/>
                  <a:gd name="connsiteX4" fmla="*/ 21682 w 28902"/>
                  <a:gd name="connsiteY4" fmla="*/ 56101 h 66816"/>
                  <a:gd name="connsiteX5" fmla="*/ 18075 w 28902"/>
                  <a:gd name="connsiteY5" fmla="*/ 52838 h 66816"/>
                  <a:gd name="connsiteX6" fmla="*/ 20027 w 28902"/>
                  <a:gd name="connsiteY6" fmla="*/ 17953 h 66816"/>
                  <a:gd name="connsiteX7" fmla="*/ 28902 w 28902"/>
                  <a:gd name="connsiteY7" fmla="*/ 0 h 66816"/>
                  <a:gd name="connsiteX0" fmla="*/ 13110 w 21682"/>
                  <a:gd name="connsiteY0" fmla="*/ 0 h 50054"/>
                  <a:gd name="connsiteX1" fmla="*/ 1 w 21682"/>
                  <a:gd name="connsiteY1" fmla="*/ 39243 h 50054"/>
                  <a:gd name="connsiteX2" fmla="*/ 5157 w 21682"/>
                  <a:gd name="connsiteY2" fmla="*/ 50054 h 50054"/>
                  <a:gd name="connsiteX3" fmla="*/ 6502 w 21682"/>
                  <a:gd name="connsiteY3" fmla="*/ 49828 h 50054"/>
                  <a:gd name="connsiteX4" fmla="*/ 21682 w 21682"/>
                  <a:gd name="connsiteY4" fmla="*/ 39339 h 50054"/>
                  <a:gd name="connsiteX5" fmla="*/ 18075 w 21682"/>
                  <a:gd name="connsiteY5" fmla="*/ 36076 h 50054"/>
                  <a:gd name="connsiteX6" fmla="*/ 20027 w 21682"/>
                  <a:gd name="connsiteY6" fmla="*/ 1191 h 50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82" h="50054" extrusionOk="0">
                    <a:moveTo>
                      <a:pt x="13110" y="0"/>
                    </a:moveTo>
                    <a:cubicBezTo>
                      <a:pt x="13074" y="1858"/>
                      <a:pt x="-70" y="37505"/>
                      <a:pt x="1" y="39243"/>
                    </a:cubicBezTo>
                    <a:cubicBezTo>
                      <a:pt x="84" y="40982"/>
                      <a:pt x="1668" y="49983"/>
                      <a:pt x="5157" y="50054"/>
                    </a:cubicBezTo>
                    <a:cubicBezTo>
                      <a:pt x="5621" y="50054"/>
                      <a:pt x="6073" y="49971"/>
                      <a:pt x="6502" y="49828"/>
                    </a:cubicBezTo>
                    <a:cubicBezTo>
                      <a:pt x="13646" y="48709"/>
                      <a:pt x="19123" y="42720"/>
                      <a:pt x="21682" y="39339"/>
                    </a:cubicBezTo>
                    <a:lnTo>
                      <a:pt x="18075" y="36076"/>
                    </a:lnTo>
                    <a:cubicBezTo>
                      <a:pt x="18968" y="25754"/>
                      <a:pt x="20027" y="1191"/>
                      <a:pt x="20027" y="119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" name="مجموعة 238">
              <a:extLst>
                <a:ext uri="{FF2B5EF4-FFF2-40B4-BE49-F238E27FC236}">
                  <a16:creationId xmlns:a16="http://schemas.microsoft.com/office/drawing/2014/main" id="{14A0271C-B0B4-41E0-8AF6-60FF71EE966D}"/>
                </a:ext>
              </a:extLst>
            </p:cNvPr>
            <p:cNvGrpSpPr/>
            <p:nvPr/>
          </p:nvGrpSpPr>
          <p:grpSpPr>
            <a:xfrm rot="19044998">
              <a:off x="10712871" y="405489"/>
              <a:ext cx="790922" cy="398446"/>
              <a:chOff x="7250014" y="6219983"/>
              <a:chExt cx="790922" cy="398446"/>
            </a:xfrm>
          </p:grpSpPr>
          <p:sp>
            <p:nvSpPr>
              <p:cNvPr id="240" name="Google Shape;631;p19">
                <a:extLst>
                  <a:ext uri="{FF2B5EF4-FFF2-40B4-BE49-F238E27FC236}">
                    <a16:creationId xmlns:a16="http://schemas.microsoft.com/office/drawing/2014/main" id="{05E6398B-9AD9-4D65-A8B6-00C92C1EAD54}"/>
                  </a:ext>
                </a:extLst>
              </p:cNvPr>
              <p:cNvSpPr/>
              <p:nvPr/>
            </p:nvSpPr>
            <p:spPr>
              <a:xfrm>
                <a:off x="7797909" y="6324182"/>
                <a:ext cx="16648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1045" extrusionOk="0">
                    <a:moveTo>
                      <a:pt x="2559" y="0"/>
                    </a:moveTo>
                    <a:cubicBezTo>
                      <a:pt x="2555" y="0"/>
                      <a:pt x="2550" y="0"/>
                      <a:pt x="2545" y="1"/>
                    </a:cubicBezTo>
                    <a:cubicBezTo>
                      <a:pt x="1474" y="180"/>
                      <a:pt x="1129" y="406"/>
                      <a:pt x="128" y="823"/>
                    </a:cubicBezTo>
                    <a:cubicBezTo>
                      <a:pt x="0" y="876"/>
                      <a:pt x="54" y="1044"/>
                      <a:pt x="169" y="1044"/>
                    </a:cubicBezTo>
                    <a:cubicBezTo>
                      <a:pt x="183" y="1044"/>
                      <a:pt x="197" y="1042"/>
                      <a:pt x="212" y="1037"/>
                    </a:cubicBezTo>
                    <a:cubicBezTo>
                      <a:pt x="1236" y="704"/>
                      <a:pt x="1664" y="692"/>
                      <a:pt x="2593" y="120"/>
                    </a:cubicBezTo>
                    <a:cubicBezTo>
                      <a:pt x="2649" y="76"/>
                      <a:pt x="2621" y="0"/>
                      <a:pt x="2559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1" name="Google Shape;632;p19">
                <a:extLst>
                  <a:ext uri="{FF2B5EF4-FFF2-40B4-BE49-F238E27FC236}">
                    <a16:creationId xmlns:a16="http://schemas.microsoft.com/office/drawing/2014/main" id="{8C6682D4-B15D-41ED-8D5E-8CF314B85A06}"/>
                  </a:ext>
                </a:extLst>
              </p:cNvPr>
              <p:cNvSpPr/>
              <p:nvPr/>
            </p:nvSpPr>
            <p:spPr>
              <a:xfrm>
                <a:off x="7781883" y="6518189"/>
                <a:ext cx="148883" cy="10024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1595" extrusionOk="0">
                    <a:moveTo>
                      <a:pt x="160" y="0"/>
                    </a:moveTo>
                    <a:cubicBezTo>
                      <a:pt x="62" y="0"/>
                      <a:pt x="0" y="132"/>
                      <a:pt x="98" y="200"/>
                    </a:cubicBezTo>
                    <a:cubicBezTo>
                      <a:pt x="979" y="831"/>
                      <a:pt x="1253" y="1177"/>
                      <a:pt x="2253" y="1593"/>
                    </a:cubicBezTo>
                    <a:cubicBezTo>
                      <a:pt x="2258" y="1594"/>
                      <a:pt x="2263" y="1595"/>
                      <a:pt x="2268" y="1595"/>
                    </a:cubicBezTo>
                    <a:cubicBezTo>
                      <a:pt x="2331" y="1595"/>
                      <a:pt x="2368" y="1529"/>
                      <a:pt x="2324" y="1474"/>
                    </a:cubicBezTo>
                    <a:cubicBezTo>
                      <a:pt x="1550" y="724"/>
                      <a:pt x="1157" y="569"/>
                      <a:pt x="229" y="22"/>
                    </a:cubicBezTo>
                    <a:cubicBezTo>
                      <a:pt x="205" y="7"/>
                      <a:pt x="181" y="0"/>
                      <a:pt x="160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2" name="Google Shape;633;p19">
                <a:extLst>
                  <a:ext uri="{FF2B5EF4-FFF2-40B4-BE49-F238E27FC236}">
                    <a16:creationId xmlns:a16="http://schemas.microsoft.com/office/drawing/2014/main" id="{46165D25-2B1A-4635-8548-0902D83F8D25}"/>
                  </a:ext>
                </a:extLst>
              </p:cNvPr>
              <p:cNvSpPr/>
              <p:nvPr/>
            </p:nvSpPr>
            <p:spPr>
              <a:xfrm>
                <a:off x="7816449" y="6446230"/>
                <a:ext cx="224487" cy="23127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68" extrusionOk="0">
                    <a:moveTo>
                      <a:pt x="2015" y="0"/>
                    </a:moveTo>
                    <a:cubicBezTo>
                      <a:pt x="1385" y="0"/>
                      <a:pt x="750" y="45"/>
                      <a:pt x="155" y="71"/>
                    </a:cubicBezTo>
                    <a:cubicBezTo>
                      <a:pt x="0" y="71"/>
                      <a:pt x="0" y="286"/>
                      <a:pt x="155" y="286"/>
                    </a:cubicBezTo>
                    <a:cubicBezTo>
                      <a:pt x="758" y="319"/>
                      <a:pt x="1402" y="368"/>
                      <a:pt x="2042" y="368"/>
                    </a:cubicBezTo>
                    <a:cubicBezTo>
                      <a:pt x="2539" y="368"/>
                      <a:pt x="3032" y="338"/>
                      <a:pt x="3501" y="250"/>
                    </a:cubicBezTo>
                    <a:cubicBezTo>
                      <a:pt x="3572" y="238"/>
                      <a:pt x="3572" y="143"/>
                      <a:pt x="3501" y="119"/>
                    </a:cubicBezTo>
                    <a:cubicBezTo>
                      <a:pt x="3024" y="29"/>
                      <a:pt x="2521" y="0"/>
                      <a:pt x="2015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3" name="Google Shape;634;p19">
                <a:extLst>
                  <a:ext uri="{FF2B5EF4-FFF2-40B4-BE49-F238E27FC236}">
                    <a16:creationId xmlns:a16="http://schemas.microsoft.com/office/drawing/2014/main" id="{6378EBF0-83C3-4EFB-8ADD-BED239727B44}"/>
                  </a:ext>
                </a:extLst>
              </p:cNvPr>
              <p:cNvSpPr/>
              <p:nvPr/>
            </p:nvSpPr>
            <p:spPr>
              <a:xfrm>
                <a:off x="7356539" y="6219983"/>
                <a:ext cx="148695" cy="99674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1586" extrusionOk="0">
                    <a:moveTo>
                      <a:pt x="90" y="0"/>
                    </a:moveTo>
                    <a:cubicBezTo>
                      <a:pt x="33" y="0"/>
                      <a:pt x="0" y="70"/>
                      <a:pt x="31" y="111"/>
                    </a:cubicBezTo>
                    <a:cubicBezTo>
                      <a:pt x="805" y="885"/>
                      <a:pt x="1222" y="1004"/>
                      <a:pt x="2139" y="1564"/>
                    </a:cubicBezTo>
                    <a:cubicBezTo>
                      <a:pt x="2160" y="1579"/>
                      <a:pt x="2182" y="1586"/>
                      <a:pt x="2203" y="1586"/>
                    </a:cubicBezTo>
                    <a:cubicBezTo>
                      <a:pt x="2297" y="1586"/>
                      <a:pt x="2365" y="1454"/>
                      <a:pt x="2258" y="1385"/>
                    </a:cubicBezTo>
                    <a:cubicBezTo>
                      <a:pt x="1401" y="731"/>
                      <a:pt x="1103" y="433"/>
                      <a:pt x="115" y="4"/>
                    </a:cubicBezTo>
                    <a:cubicBezTo>
                      <a:pt x="106" y="1"/>
                      <a:pt x="98" y="0"/>
                      <a:pt x="90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4" name="Google Shape;635;p19">
                <a:extLst>
                  <a:ext uri="{FF2B5EF4-FFF2-40B4-BE49-F238E27FC236}">
                    <a16:creationId xmlns:a16="http://schemas.microsoft.com/office/drawing/2014/main" id="{36760660-94D1-4B9A-A815-4D46B02D5A09}"/>
                  </a:ext>
                </a:extLst>
              </p:cNvPr>
              <p:cNvSpPr/>
              <p:nvPr/>
            </p:nvSpPr>
            <p:spPr>
              <a:xfrm>
                <a:off x="7320528" y="6447990"/>
                <a:ext cx="166543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1045" extrusionOk="0">
                    <a:moveTo>
                      <a:pt x="2492" y="1"/>
                    </a:moveTo>
                    <a:cubicBezTo>
                      <a:pt x="2479" y="1"/>
                      <a:pt x="2465" y="3"/>
                      <a:pt x="2450" y="8"/>
                    </a:cubicBezTo>
                    <a:cubicBezTo>
                      <a:pt x="1414" y="317"/>
                      <a:pt x="997" y="377"/>
                      <a:pt x="57" y="924"/>
                    </a:cubicBezTo>
                    <a:cubicBezTo>
                      <a:pt x="1" y="958"/>
                      <a:pt x="29" y="1045"/>
                      <a:pt x="92" y="1045"/>
                    </a:cubicBezTo>
                    <a:cubicBezTo>
                      <a:pt x="96" y="1045"/>
                      <a:pt x="100" y="1044"/>
                      <a:pt x="104" y="1044"/>
                    </a:cubicBezTo>
                    <a:cubicBezTo>
                      <a:pt x="1188" y="889"/>
                      <a:pt x="1521" y="615"/>
                      <a:pt x="2521" y="222"/>
                    </a:cubicBezTo>
                    <a:cubicBezTo>
                      <a:pt x="2649" y="169"/>
                      <a:pt x="2605" y="1"/>
                      <a:pt x="2492" y="1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5" name="Google Shape;636;p19">
                <a:extLst>
                  <a:ext uri="{FF2B5EF4-FFF2-40B4-BE49-F238E27FC236}">
                    <a16:creationId xmlns:a16="http://schemas.microsoft.com/office/drawing/2014/main" id="{80944CAE-B6D6-4CB7-9EA3-8838BC569284}"/>
                  </a:ext>
                </a:extLst>
              </p:cNvPr>
              <p:cNvSpPr/>
              <p:nvPr/>
            </p:nvSpPr>
            <p:spPr>
              <a:xfrm>
                <a:off x="7250014" y="6327953"/>
                <a:ext cx="220088" cy="60961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970" extrusionOk="0">
                    <a:moveTo>
                      <a:pt x="95" y="1"/>
                    </a:moveTo>
                    <a:cubicBezTo>
                      <a:pt x="24" y="1"/>
                      <a:pt x="0" y="96"/>
                      <a:pt x="71" y="132"/>
                    </a:cubicBezTo>
                    <a:cubicBezTo>
                      <a:pt x="1060" y="572"/>
                      <a:pt x="2250" y="751"/>
                      <a:pt x="3310" y="965"/>
                    </a:cubicBezTo>
                    <a:cubicBezTo>
                      <a:pt x="3321" y="968"/>
                      <a:pt x="3331" y="969"/>
                      <a:pt x="3341" y="969"/>
                    </a:cubicBezTo>
                    <a:cubicBezTo>
                      <a:pt x="3461" y="969"/>
                      <a:pt x="3501" y="783"/>
                      <a:pt x="3370" y="739"/>
                    </a:cubicBezTo>
                    <a:cubicBezTo>
                      <a:pt x="2334" y="441"/>
                      <a:pt x="1191" y="48"/>
                      <a:pt x="95" y="1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271" name="مربع نص 270">
            <a:extLst>
              <a:ext uri="{FF2B5EF4-FFF2-40B4-BE49-F238E27FC236}">
                <a16:creationId xmlns:a16="http://schemas.microsoft.com/office/drawing/2014/main" id="{FF941588-4476-450A-A4F0-FF69923F0C9A}"/>
              </a:ext>
            </a:extLst>
          </p:cNvPr>
          <p:cNvSpPr txBox="1"/>
          <p:nvPr/>
        </p:nvSpPr>
        <p:spPr>
          <a:xfrm>
            <a:off x="3721462" y="363008"/>
            <a:ext cx="47490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</a:rPr>
              <a:t>أعراض الإصابة بكوفيد - 19</a:t>
            </a:r>
            <a:endParaRPr lang="ar-EG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25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8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60;p15">
            <a:extLst>
              <a:ext uri="{FF2B5EF4-FFF2-40B4-BE49-F238E27FC236}">
                <a16:creationId xmlns:a16="http://schemas.microsoft.com/office/drawing/2014/main" id="{D48E8BDF-D1D7-42BA-98E5-A13F3E441BFA}"/>
              </a:ext>
            </a:extLst>
          </p:cNvPr>
          <p:cNvGrpSpPr/>
          <p:nvPr/>
        </p:nvGrpSpPr>
        <p:grpSpPr>
          <a:xfrm>
            <a:off x="3524287" y="1272718"/>
            <a:ext cx="432054" cy="439194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48" name="Google Shape;61;p15">
              <a:extLst>
                <a:ext uri="{FF2B5EF4-FFF2-40B4-BE49-F238E27FC236}">
                  <a16:creationId xmlns:a16="http://schemas.microsoft.com/office/drawing/2014/main" id="{118DA8ED-4537-4F4D-A245-7859A8D14A45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2;p15">
              <a:extLst>
                <a:ext uri="{FF2B5EF4-FFF2-40B4-BE49-F238E27FC236}">
                  <a16:creationId xmlns:a16="http://schemas.microsoft.com/office/drawing/2014/main" id="{A2D4406C-DEDE-4CAF-A5DA-9B012892782A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3;p15">
              <a:extLst>
                <a:ext uri="{FF2B5EF4-FFF2-40B4-BE49-F238E27FC236}">
                  <a16:creationId xmlns:a16="http://schemas.microsoft.com/office/drawing/2014/main" id="{8560A882-5D82-419F-9A63-619291273CAB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4;p15">
              <a:extLst>
                <a:ext uri="{FF2B5EF4-FFF2-40B4-BE49-F238E27FC236}">
                  <a16:creationId xmlns:a16="http://schemas.microsoft.com/office/drawing/2014/main" id="{C1262AD8-930B-4622-89A3-B517E0432EF0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5;p15">
              <a:extLst>
                <a:ext uri="{FF2B5EF4-FFF2-40B4-BE49-F238E27FC236}">
                  <a16:creationId xmlns:a16="http://schemas.microsoft.com/office/drawing/2014/main" id="{D57D79D9-1512-4A7F-9E02-8552F2F7DA29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6;p15">
              <a:extLst>
                <a:ext uri="{FF2B5EF4-FFF2-40B4-BE49-F238E27FC236}">
                  <a16:creationId xmlns:a16="http://schemas.microsoft.com/office/drawing/2014/main" id="{17F2BCBC-340D-4E8A-8E5E-7F34262F6240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7;p15">
              <a:extLst>
                <a:ext uri="{FF2B5EF4-FFF2-40B4-BE49-F238E27FC236}">
                  <a16:creationId xmlns:a16="http://schemas.microsoft.com/office/drawing/2014/main" id="{13D3C49F-C847-4260-9B81-F390C4D959B7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8;p15">
              <a:extLst>
                <a:ext uri="{FF2B5EF4-FFF2-40B4-BE49-F238E27FC236}">
                  <a16:creationId xmlns:a16="http://schemas.microsoft.com/office/drawing/2014/main" id="{1E2EE313-35F8-4D47-B646-4C7224F95DF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9;p15">
              <a:extLst>
                <a:ext uri="{FF2B5EF4-FFF2-40B4-BE49-F238E27FC236}">
                  <a16:creationId xmlns:a16="http://schemas.microsoft.com/office/drawing/2014/main" id="{88EFF1B0-8506-4329-91D0-440D53B8339E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0;p15">
              <a:extLst>
                <a:ext uri="{FF2B5EF4-FFF2-40B4-BE49-F238E27FC236}">
                  <a16:creationId xmlns:a16="http://schemas.microsoft.com/office/drawing/2014/main" id="{E8A39D05-6101-4190-896A-F1EAF1FCEA0C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1;p15">
              <a:extLst>
                <a:ext uri="{FF2B5EF4-FFF2-40B4-BE49-F238E27FC236}">
                  <a16:creationId xmlns:a16="http://schemas.microsoft.com/office/drawing/2014/main" id="{B6AC3B19-2EF5-4124-895B-51103350AF77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2;p15">
              <a:extLst>
                <a:ext uri="{FF2B5EF4-FFF2-40B4-BE49-F238E27FC236}">
                  <a16:creationId xmlns:a16="http://schemas.microsoft.com/office/drawing/2014/main" id="{6191D762-C3CC-42AD-A896-12DCE417EA16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3;p15">
              <a:extLst>
                <a:ext uri="{FF2B5EF4-FFF2-40B4-BE49-F238E27FC236}">
                  <a16:creationId xmlns:a16="http://schemas.microsoft.com/office/drawing/2014/main" id="{7AE1F5EC-F5A8-4807-9AE3-2E09202152CF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0;p15">
            <a:extLst>
              <a:ext uri="{FF2B5EF4-FFF2-40B4-BE49-F238E27FC236}">
                <a16:creationId xmlns:a16="http://schemas.microsoft.com/office/drawing/2014/main" id="{807EA599-7821-45CD-BE9A-7C6E55538DE4}"/>
              </a:ext>
            </a:extLst>
          </p:cNvPr>
          <p:cNvGrpSpPr/>
          <p:nvPr/>
        </p:nvGrpSpPr>
        <p:grpSpPr>
          <a:xfrm>
            <a:off x="1134867" y="5979499"/>
            <a:ext cx="290432" cy="295231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22" name="Google Shape;61;p15">
              <a:extLst>
                <a:ext uri="{FF2B5EF4-FFF2-40B4-BE49-F238E27FC236}">
                  <a16:creationId xmlns:a16="http://schemas.microsoft.com/office/drawing/2014/main" id="{4E4F4C2B-2655-457D-973B-0ABACE862837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62;p15">
              <a:extLst>
                <a:ext uri="{FF2B5EF4-FFF2-40B4-BE49-F238E27FC236}">
                  <a16:creationId xmlns:a16="http://schemas.microsoft.com/office/drawing/2014/main" id="{3360715D-6275-43E8-9E46-780F3D1C91DE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3;p15">
              <a:extLst>
                <a:ext uri="{FF2B5EF4-FFF2-40B4-BE49-F238E27FC236}">
                  <a16:creationId xmlns:a16="http://schemas.microsoft.com/office/drawing/2014/main" id="{90F9BD82-A7C3-44D9-80BA-4F7892FAA3C5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4;p15">
              <a:extLst>
                <a:ext uri="{FF2B5EF4-FFF2-40B4-BE49-F238E27FC236}">
                  <a16:creationId xmlns:a16="http://schemas.microsoft.com/office/drawing/2014/main" id="{90E567E1-7F76-4CA1-BD92-7298EEBD81F4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5;p15">
              <a:extLst>
                <a:ext uri="{FF2B5EF4-FFF2-40B4-BE49-F238E27FC236}">
                  <a16:creationId xmlns:a16="http://schemas.microsoft.com/office/drawing/2014/main" id="{85DA5887-22A9-4E4F-AC2B-BF140101CAE4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6;p15">
              <a:extLst>
                <a:ext uri="{FF2B5EF4-FFF2-40B4-BE49-F238E27FC236}">
                  <a16:creationId xmlns:a16="http://schemas.microsoft.com/office/drawing/2014/main" id="{40F44C5D-AF1B-49D1-948B-5ED151465D88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7;p15">
              <a:extLst>
                <a:ext uri="{FF2B5EF4-FFF2-40B4-BE49-F238E27FC236}">
                  <a16:creationId xmlns:a16="http://schemas.microsoft.com/office/drawing/2014/main" id="{6DEC4B09-42C3-4264-9214-5E2110E5A0A2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8;p15">
              <a:extLst>
                <a:ext uri="{FF2B5EF4-FFF2-40B4-BE49-F238E27FC236}">
                  <a16:creationId xmlns:a16="http://schemas.microsoft.com/office/drawing/2014/main" id="{97895DF7-71DC-40E8-8925-30D9842B0410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9;p15">
              <a:extLst>
                <a:ext uri="{FF2B5EF4-FFF2-40B4-BE49-F238E27FC236}">
                  <a16:creationId xmlns:a16="http://schemas.microsoft.com/office/drawing/2014/main" id="{0C407A90-D3DC-4CAC-9527-070709B5B518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0;p15">
              <a:extLst>
                <a:ext uri="{FF2B5EF4-FFF2-40B4-BE49-F238E27FC236}">
                  <a16:creationId xmlns:a16="http://schemas.microsoft.com/office/drawing/2014/main" id="{E81D8920-40F1-4C08-A3F3-7A102D4CA31C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1;p15">
              <a:extLst>
                <a:ext uri="{FF2B5EF4-FFF2-40B4-BE49-F238E27FC236}">
                  <a16:creationId xmlns:a16="http://schemas.microsoft.com/office/drawing/2014/main" id="{5BFC9BC1-1BD5-4D78-8130-387E24BAC064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2;p15">
              <a:extLst>
                <a:ext uri="{FF2B5EF4-FFF2-40B4-BE49-F238E27FC236}">
                  <a16:creationId xmlns:a16="http://schemas.microsoft.com/office/drawing/2014/main" id="{1459971E-AC62-4E1F-9029-FFA7A5500DC6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3;p15">
              <a:extLst>
                <a:ext uri="{FF2B5EF4-FFF2-40B4-BE49-F238E27FC236}">
                  <a16:creationId xmlns:a16="http://schemas.microsoft.com/office/drawing/2014/main" id="{098646CA-78BE-47DC-AAE3-73ADBA731306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60;p15">
            <a:extLst>
              <a:ext uri="{FF2B5EF4-FFF2-40B4-BE49-F238E27FC236}">
                <a16:creationId xmlns:a16="http://schemas.microsoft.com/office/drawing/2014/main" id="{657905C1-6B70-44FF-BA4E-3AE8C5833811}"/>
              </a:ext>
            </a:extLst>
          </p:cNvPr>
          <p:cNvGrpSpPr/>
          <p:nvPr/>
        </p:nvGrpSpPr>
        <p:grpSpPr>
          <a:xfrm>
            <a:off x="5684877" y="6061262"/>
            <a:ext cx="283092" cy="28777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09" name="Google Shape;61;p15">
              <a:extLst>
                <a:ext uri="{FF2B5EF4-FFF2-40B4-BE49-F238E27FC236}">
                  <a16:creationId xmlns:a16="http://schemas.microsoft.com/office/drawing/2014/main" id="{523E298C-63CC-4C67-B6C4-99C4578975E9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62;p15">
              <a:extLst>
                <a:ext uri="{FF2B5EF4-FFF2-40B4-BE49-F238E27FC236}">
                  <a16:creationId xmlns:a16="http://schemas.microsoft.com/office/drawing/2014/main" id="{B809EE85-0B20-4A8B-B8D3-7616644097D7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3;p15">
              <a:extLst>
                <a:ext uri="{FF2B5EF4-FFF2-40B4-BE49-F238E27FC236}">
                  <a16:creationId xmlns:a16="http://schemas.microsoft.com/office/drawing/2014/main" id="{0DAA765D-0EA6-4CF8-9254-199C2A028B25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4;p15">
              <a:extLst>
                <a:ext uri="{FF2B5EF4-FFF2-40B4-BE49-F238E27FC236}">
                  <a16:creationId xmlns:a16="http://schemas.microsoft.com/office/drawing/2014/main" id="{8BF6E51E-2CD9-453D-89C5-BB9E4652ECAA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5;p15">
              <a:extLst>
                <a:ext uri="{FF2B5EF4-FFF2-40B4-BE49-F238E27FC236}">
                  <a16:creationId xmlns:a16="http://schemas.microsoft.com/office/drawing/2014/main" id="{08D0532F-6E28-4963-881A-03477E8810E4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6;p15">
              <a:extLst>
                <a:ext uri="{FF2B5EF4-FFF2-40B4-BE49-F238E27FC236}">
                  <a16:creationId xmlns:a16="http://schemas.microsoft.com/office/drawing/2014/main" id="{3B847240-49A5-485A-93E6-9C554873631F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7;p15">
              <a:extLst>
                <a:ext uri="{FF2B5EF4-FFF2-40B4-BE49-F238E27FC236}">
                  <a16:creationId xmlns:a16="http://schemas.microsoft.com/office/drawing/2014/main" id="{494F5370-AFDF-4A29-ABC5-EF2F115AC542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8;p15">
              <a:extLst>
                <a:ext uri="{FF2B5EF4-FFF2-40B4-BE49-F238E27FC236}">
                  <a16:creationId xmlns:a16="http://schemas.microsoft.com/office/drawing/2014/main" id="{1B5CFA68-8EE3-4D81-B2B4-2C580357DA2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9;p15">
              <a:extLst>
                <a:ext uri="{FF2B5EF4-FFF2-40B4-BE49-F238E27FC236}">
                  <a16:creationId xmlns:a16="http://schemas.microsoft.com/office/drawing/2014/main" id="{F666C10D-1805-4146-8A9E-98035AA0A58A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0;p15">
              <a:extLst>
                <a:ext uri="{FF2B5EF4-FFF2-40B4-BE49-F238E27FC236}">
                  <a16:creationId xmlns:a16="http://schemas.microsoft.com/office/drawing/2014/main" id="{AFBD7DBE-4794-4C38-8F52-7824B3F00470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1;p15">
              <a:extLst>
                <a:ext uri="{FF2B5EF4-FFF2-40B4-BE49-F238E27FC236}">
                  <a16:creationId xmlns:a16="http://schemas.microsoft.com/office/drawing/2014/main" id="{24031800-0C42-44B6-8E16-2572BF2E7962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2;p15">
              <a:extLst>
                <a:ext uri="{FF2B5EF4-FFF2-40B4-BE49-F238E27FC236}">
                  <a16:creationId xmlns:a16="http://schemas.microsoft.com/office/drawing/2014/main" id="{8FB24E4D-3994-4BFE-B32E-844699617E4A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3;p15">
              <a:extLst>
                <a:ext uri="{FF2B5EF4-FFF2-40B4-BE49-F238E27FC236}">
                  <a16:creationId xmlns:a16="http://schemas.microsoft.com/office/drawing/2014/main" id="{252E8340-C3E7-4308-9B24-FD8597F64F2A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60;p15">
            <a:extLst>
              <a:ext uri="{FF2B5EF4-FFF2-40B4-BE49-F238E27FC236}">
                <a16:creationId xmlns:a16="http://schemas.microsoft.com/office/drawing/2014/main" id="{B6C4AF5F-ED92-43B1-861C-12A25B64991D}"/>
              </a:ext>
            </a:extLst>
          </p:cNvPr>
          <p:cNvGrpSpPr/>
          <p:nvPr/>
        </p:nvGrpSpPr>
        <p:grpSpPr>
          <a:xfrm>
            <a:off x="1309088" y="508968"/>
            <a:ext cx="733364" cy="74548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96" name="Google Shape;61;p15">
              <a:extLst>
                <a:ext uri="{FF2B5EF4-FFF2-40B4-BE49-F238E27FC236}">
                  <a16:creationId xmlns:a16="http://schemas.microsoft.com/office/drawing/2014/main" id="{D2AA68FC-D446-4D65-A0E1-9EB1C603216A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62;p15">
              <a:extLst>
                <a:ext uri="{FF2B5EF4-FFF2-40B4-BE49-F238E27FC236}">
                  <a16:creationId xmlns:a16="http://schemas.microsoft.com/office/drawing/2014/main" id="{B532CFD1-E591-4317-94E2-7108EAD3C766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3;p15">
              <a:extLst>
                <a:ext uri="{FF2B5EF4-FFF2-40B4-BE49-F238E27FC236}">
                  <a16:creationId xmlns:a16="http://schemas.microsoft.com/office/drawing/2014/main" id="{71E7BBC2-18C1-4B82-945A-0E3E3AAC5BF0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4;p15">
              <a:extLst>
                <a:ext uri="{FF2B5EF4-FFF2-40B4-BE49-F238E27FC236}">
                  <a16:creationId xmlns:a16="http://schemas.microsoft.com/office/drawing/2014/main" id="{360EA712-5046-4D18-BBEC-E12969C8FDC9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5;p15">
              <a:extLst>
                <a:ext uri="{FF2B5EF4-FFF2-40B4-BE49-F238E27FC236}">
                  <a16:creationId xmlns:a16="http://schemas.microsoft.com/office/drawing/2014/main" id="{DB0F5C03-AADB-4141-99AB-C5B9619BFADE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6;p15">
              <a:extLst>
                <a:ext uri="{FF2B5EF4-FFF2-40B4-BE49-F238E27FC236}">
                  <a16:creationId xmlns:a16="http://schemas.microsoft.com/office/drawing/2014/main" id="{8AFA83EC-F4F6-42E6-8F17-5D748C4EAF78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7;p15">
              <a:extLst>
                <a:ext uri="{FF2B5EF4-FFF2-40B4-BE49-F238E27FC236}">
                  <a16:creationId xmlns:a16="http://schemas.microsoft.com/office/drawing/2014/main" id="{EC57E2DF-02C9-4DDE-BD96-509BC1F7B129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8;p15">
              <a:extLst>
                <a:ext uri="{FF2B5EF4-FFF2-40B4-BE49-F238E27FC236}">
                  <a16:creationId xmlns:a16="http://schemas.microsoft.com/office/drawing/2014/main" id="{2CBF3A3C-3DBF-46ED-9BB5-296BED7CD53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9;p15">
              <a:extLst>
                <a:ext uri="{FF2B5EF4-FFF2-40B4-BE49-F238E27FC236}">
                  <a16:creationId xmlns:a16="http://schemas.microsoft.com/office/drawing/2014/main" id="{EFA01784-0ADC-49C8-8FCF-5AF298F01322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0;p15">
              <a:extLst>
                <a:ext uri="{FF2B5EF4-FFF2-40B4-BE49-F238E27FC236}">
                  <a16:creationId xmlns:a16="http://schemas.microsoft.com/office/drawing/2014/main" id="{CC86F782-32C2-481A-B1D6-E314C2CB351A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1;p15">
              <a:extLst>
                <a:ext uri="{FF2B5EF4-FFF2-40B4-BE49-F238E27FC236}">
                  <a16:creationId xmlns:a16="http://schemas.microsoft.com/office/drawing/2014/main" id="{D3E525A4-B4A7-4562-A24A-F3B165A76795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2;p15">
              <a:extLst>
                <a:ext uri="{FF2B5EF4-FFF2-40B4-BE49-F238E27FC236}">
                  <a16:creationId xmlns:a16="http://schemas.microsoft.com/office/drawing/2014/main" id="{3CB3123C-C177-466B-8320-0884651F8224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3;p15">
              <a:extLst>
                <a:ext uri="{FF2B5EF4-FFF2-40B4-BE49-F238E27FC236}">
                  <a16:creationId xmlns:a16="http://schemas.microsoft.com/office/drawing/2014/main" id="{FF2A7670-D64A-4192-A626-A7613775383C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60;p15">
            <a:extLst>
              <a:ext uri="{FF2B5EF4-FFF2-40B4-BE49-F238E27FC236}">
                <a16:creationId xmlns:a16="http://schemas.microsoft.com/office/drawing/2014/main" id="{CBAF3596-75D9-405B-8F2F-520A0EDAC6F4}"/>
              </a:ext>
            </a:extLst>
          </p:cNvPr>
          <p:cNvGrpSpPr/>
          <p:nvPr/>
        </p:nvGrpSpPr>
        <p:grpSpPr>
          <a:xfrm>
            <a:off x="7283541" y="4823756"/>
            <a:ext cx="298493" cy="303426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83" name="Google Shape;61;p15">
              <a:extLst>
                <a:ext uri="{FF2B5EF4-FFF2-40B4-BE49-F238E27FC236}">
                  <a16:creationId xmlns:a16="http://schemas.microsoft.com/office/drawing/2014/main" id="{6F2EC506-0C02-4875-83D6-98DB41708E00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62;p15">
              <a:extLst>
                <a:ext uri="{FF2B5EF4-FFF2-40B4-BE49-F238E27FC236}">
                  <a16:creationId xmlns:a16="http://schemas.microsoft.com/office/drawing/2014/main" id="{D089932F-46C1-4C8B-A8E0-D65C57489166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3;p15">
              <a:extLst>
                <a:ext uri="{FF2B5EF4-FFF2-40B4-BE49-F238E27FC236}">
                  <a16:creationId xmlns:a16="http://schemas.microsoft.com/office/drawing/2014/main" id="{38F1B1F5-8BE9-4819-AE7B-B00E144DDF0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4;p15">
              <a:extLst>
                <a:ext uri="{FF2B5EF4-FFF2-40B4-BE49-F238E27FC236}">
                  <a16:creationId xmlns:a16="http://schemas.microsoft.com/office/drawing/2014/main" id="{8C232187-0129-449F-8DE7-E091E825D266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5;p15">
              <a:extLst>
                <a:ext uri="{FF2B5EF4-FFF2-40B4-BE49-F238E27FC236}">
                  <a16:creationId xmlns:a16="http://schemas.microsoft.com/office/drawing/2014/main" id="{92F87700-94E1-4AF6-BBBE-98028CBD6131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6;p15">
              <a:extLst>
                <a:ext uri="{FF2B5EF4-FFF2-40B4-BE49-F238E27FC236}">
                  <a16:creationId xmlns:a16="http://schemas.microsoft.com/office/drawing/2014/main" id="{A75D672E-973A-409A-8356-D906DF1865DD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7;p15">
              <a:extLst>
                <a:ext uri="{FF2B5EF4-FFF2-40B4-BE49-F238E27FC236}">
                  <a16:creationId xmlns:a16="http://schemas.microsoft.com/office/drawing/2014/main" id="{2D6DCDC4-CAC9-4426-95BF-D55B9F8CEE60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8;p15">
              <a:extLst>
                <a:ext uri="{FF2B5EF4-FFF2-40B4-BE49-F238E27FC236}">
                  <a16:creationId xmlns:a16="http://schemas.microsoft.com/office/drawing/2014/main" id="{709806BF-7597-4D82-B565-486B02C3C66B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9;p15">
              <a:extLst>
                <a:ext uri="{FF2B5EF4-FFF2-40B4-BE49-F238E27FC236}">
                  <a16:creationId xmlns:a16="http://schemas.microsoft.com/office/drawing/2014/main" id="{B658F9AB-A424-43CD-AD2B-92EE8CBA7686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0;p15">
              <a:extLst>
                <a:ext uri="{FF2B5EF4-FFF2-40B4-BE49-F238E27FC236}">
                  <a16:creationId xmlns:a16="http://schemas.microsoft.com/office/drawing/2014/main" id="{BD9FA6DD-DC58-4DC1-94C2-71E5F37095A7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1;p15">
              <a:extLst>
                <a:ext uri="{FF2B5EF4-FFF2-40B4-BE49-F238E27FC236}">
                  <a16:creationId xmlns:a16="http://schemas.microsoft.com/office/drawing/2014/main" id="{FD477AB8-C108-47F5-8A84-7F5032E7961F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2;p15">
              <a:extLst>
                <a:ext uri="{FF2B5EF4-FFF2-40B4-BE49-F238E27FC236}">
                  <a16:creationId xmlns:a16="http://schemas.microsoft.com/office/drawing/2014/main" id="{FE74D88B-EBDC-44D2-9D70-2E7774D9AF12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3;p15">
              <a:extLst>
                <a:ext uri="{FF2B5EF4-FFF2-40B4-BE49-F238E27FC236}">
                  <a16:creationId xmlns:a16="http://schemas.microsoft.com/office/drawing/2014/main" id="{929528C7-4A62-4B05-B010-735C956BA824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60;p15">
            <a:extLst>
              <a:ext uri="{FF2B5EF4-FFF2-40B4-BE49-F238E27FC236}">
                <a16:creationId xmlns:a16="http://schemas.microsoft.com/office/drawing/2014/main" id="{EA2A6EDF-ACF8-43FE-BFF3-E1CA616D34BA}"/>
              </a:ext>
            </a:extLst>
          </p:cNvPr>
          <p:cNvGrpSpPr/>
          <p:nvPr/>
        </p:nvGrpSpPr>
        <p:grpSpPr>
          <a:xfrm>
            <a:off x="10311097" y="5162109"/>
            <a:ext cx="733364" cy="74548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57" name="Google Shape;61;p15">
              <a:extLst>
                <a:ext uri="{FF2B5EF4-FFF2-40B4-BE49-F238E27FC236}">
                  <a16:creationId xmlns:a16="http://schemas.microsoft.com/office/drawing/2014/main" id="{50ACD80C-8A04-48F9-A98A-DFAF7A423527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62;p15">
              <a:extLst>
                <a:ext uri="{FF2B5EF4-FFF2-40B4-BE49-F238E27FC236}">
                  <a16:creationId xmlns:a16="http://schemas.microsoft.com/office/drawing/2014/main" id="{EFED5F34-941E-4C30-990B-A2BD4D362FB5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3;p15">
              <a:extLst>
                <a:ext uri="{FF2B5EF4-FFF2-40B4-BE49-F238E27FC236}">
                  <a16:creationId xmlns:a16="http://schemas.microsoft.com/office/drawing/2014/main" id="{466F530F-022C-46B3-B270-19EE93BF94A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4;p15">
              <a:extLst>
                <a:ext uri="{FF2B5EF4-FFF2-40B4-BE49-F238E27FC236}">
                  <a16:creationId xmlns:a16="http://schemas.microsoft.com/office/drawing/2014/main" id="{F3601B36-054E-491D-A611-6BFF1FF619F8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5;p15">
              <a:extLst>
                <a:ext uri="{FF2B5EF4-FFF2-40B4-BE49-F238E27FC236}">
                  <a16:creationId xmlns:a16="http://schemas.microsoft.com/office/drawing/2014/main" id="{CC82D59B-4934-4132-8B3A-151389AB68EF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6;p15">
              <a:extLst>
                <a:ext uri="{FF2B5EF4-FFF2-40B4-BE49-F238E27FC236}">
                  <a16:creationId xmlns:a16="http://schemas.microsoft.com/office/drawing/2014/main" id="{0D821694-E91C-4841-B1FA-337EA80AFE7A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;p15">
              <a:extLst>
                <a:ext uri="{FF2B5EF4-FFF2-40B4-BE49-F238E27FC236}">
                  <a16:creationId xmlns:a16="http://schemas.microsoft.com/office/drawing/2014/main" id="{17733F77-4371-422E-A690-BCF0EC344637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8;p15">
              <a:extLst>
                <a:ext uri="{FF2B5EF4-FFF2-40B4-BE49-F238E27FC236}">
                  <a16:creationId xmlns:a16="http://schemas.microsoft.com/office/drawing/2014/main" id="{6F9DEB28-5B8B-4C38-9F28-9FE40BF955E5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9;p15">
              <a:extLst>
                <a:ext uri="{FF2B5EF4-FFF2-40B4-BE49-F238E27FC236}">
                  <a16:creationId xmlns:a16="http://schemas.microsoft.com/office/drawing/2014/main" id="{99ECF1F5-3DE9-4A57-A275-DAD1AAFE6317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0;p15">
              <a:extLst>
                <a:ext uri="{FF2B5EF4-FFF2-40B4-BE49-F238E27FC236}">
                  <a16:creationId xmlns:a16="http://schemas.microsoft.com/office/drawing/2014/main" id="{770392F5-0DEE-47BE-8A03-7DED1366CF3B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1;p15">
              <a:extLst>
                <a:ext uri="{FF2B5EF4-FFF2-40B4-BE49-F238E27FC236}">
                  <a16:creationId xmlns:a16="http://schemas.microsoft.com/office/drawing/2014/main" id="{3574B1A9-920E-4794-BC67-DACED60CE86B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2;p15">
              <a:extLst>
                <a:ext uri="{FF2B5EF4-FFF2-40B4-BE49-F238E27FC236}">
                  <a16:creationId xmlns:a16="http://schemas.microsoft.com/office/drawing/2014/main" id="{DA1E6843-1C0C-4FEC-9F71-A1B792848ABF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3;p15">
              <a:extLst>
                <a:ext uri="{FF2B5EF4-FFF2-40B4-BE49-F238E27FC236}">
                  <a16:creationId xmlns:a16="http://schemas.microsoft.com/office/drawing/2014/main" id="{CC6CEFFD-ED40-4CF7-B577-AE2DE91A733B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60;p15">
            <a:extLst>
              <a:ext uri="{FF2B5EF4-FFF2-40B4-BE49-F238E27FC236}">
                <a16:creationId xmlns:a16="http://schemas.microsoft.com/office/drawing/2014/main" id="{4FED2422-B74B-4452-A5B1-20F67DD4302D}"/>
              </a:ext>
            </a:extLst>
          </p:cNvPr>
          <p:cNvGrpSpPr/>
          <p:nvPr/>
        </p:nvGrpSpPr>
        <p:grpSpPr>
          <a:xfrm>
            <a:off x="10803018" y="997269"/>
            <a:ext cx="254114" cy="25831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44" name="Google Shape;61;p15">
              <a:extLst>
                <a:ext uri="{FF2B5EF4-FFF2-40B4-BE49-F238E27FC236}">
                  <a16:creationId xmlns:a16="http://schemas.microsoft.com/office/drawing/2014/main" id="{0CD9A15D-9C2A-42D5-A1DE-1A51D6392074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62;p15">
              <a:extLst>
                <a:ext uri="{FF2B5EF4-FFF2-40B4-BE49-F238E27FC236}">
                  <a16:creationId xmlns:a16="http://schemas.microsoft.com/office/drawing/2014/main" id="{68B4B32C-05F0-421D-9040-74CA780FE460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3;p15">
              <a:extLst>
                <a:ext uri="{FF2B5EF4-FFF2-40B4-BE49-F238E27FC236}">
                  <a16:creationId xmlns:a16="http://schemas.microsoft.com/office/drawing/2014/main" id="{C087A697-E87A-41BA-B1BE-90E9E582AAE4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4;p15">
              <a:extLst>
                <a:ext uri="{FF2B5EF4-FFF2-40B4-BE49-F238E27FC236}">
                  <a16:creationId xmlns:a16="http://schemas.microsoft.com/office/drawing/2014/main" id="{210E7B4C-BEBF-4975-989E-46DF632019E3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5;p15">
              <a:extLst>
                <a:ext uri="{FF2B5EF4-FFF2-40B4-BE49-F238E27FC236}">
                  <a16:creationId xmlns:a16="http://schemas.microsoft.com/office/drawing/2014/main" id="{96E2D9D5-2EDD-42D9-BE2F-E367CBDAA0FE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;p15">
              <a:extLst>
                <a:ext uri="{FF2B5EF4-FFF2-40B4-BE49-F238E27FC236}">
                  <a16:creationId xmlns:a16="http://schemas.microsoft.com/office/drawing/2014/main" id="{E4FB9A7D-F9C0-4D3F-9B82-30C56D7C3472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7;p15">
              <a:extLst>
                <a:ext uri="{FF2B5EF4-FFF2-40B4-BE49-F238E27FC236}">
                  <a16:creationId xmlns:a16="http://schemas.microsoft.com/office/drawing/2014/main" id="{BF8170B1-C406-45EF-B61A-7733CE9E9F44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8;p15">
              <a:extLst>
                <a:ext uri="{FF2B5EF4-FFF2-40B4-BE49-F238E27FC236}">
                  <a16:creationId xmlns:a16="http://schemas.microsoft.com/office/drawing/2014/main" id="{E274791E-A3DE-4962-9D08-EE24895E5390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9;p15">
              <a:extLst>
                <a:ext uri="{FF2B5EF4-FFF2-40B4-BE49-F238E27FC236}">
                  <a16:creationId xmlns:a16="http://schemas.microsoft.com/office/drawing/2014/main" id="{361B0B33-5696-4165-91E2-28A357725DFA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0;p15">
              <a:extLst>
                <a:ext uri="{FF2B5EF4-FFF2-40B4-BE49-F238E27FC236}">
                  <a16:creationId xmlns:a16="http://schemas.microsoft.com/office/drawing/2014/main" id="{42B592B6-C774-442E-94BB-59D7E7315441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1;p15">
              <a:extLst>
                <a:ext uri="{FF2B5EF4-FFF2-40B4-BE49-F238E27FC236}">
                  <a16:creationId xmlns:a16="http://schemas.microsoft.com/office/drawing/2014/main" id="{CB82DA3F-8AFB-479B-B521-743CE49DF10C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2;p15">
              <a:extLst>
                <a:ext uri="{FF2B5EF4-FFF2-40B4-BE49-F238E27FC236}">
                  <a16:creationId xmlns:a16="http://schemas.microsoft.com/office/drawing/2014/main" id="{F7032181-0B80-4652-8BA8-FA81D03BB6AB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3;p15">
              <a:extLst>
                <a:ext uri="{FF2B5EF4-FFF2-40B4-BE49-F238E27FC236}">
                  <a16:creationId xmlns:a16="http://schemas.microsoft.com/office/drawing/2014/main" id="{4BBE28D9-85DF-48EF-9169-6C845A4DD146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مربع نص 227">
            <a:extLst>
              <a:ext uri="{FF2B5EF4-FFF2-40B4-BE49-F238E27FC236}">
                <a16:creationId xmlns:a16="http://schemas.microsoft.com/office/drawing/2014/main" id="{C23A7D3A-7650-4B5B-AB62-30CCD9B94E6B}"/>
              </a:ext>
            </a:extLst>
          </p:cNvPr>
          <p:cNvSpPr txBox="1"/>
          <p:nvPr/>
        </p:nvSpPr>
        <p:spPr>
          <a:xfrm>
            <a:off x="713801" y="2997174"/>
            <a:ext cx="4521779" cy="175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400" b="1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  <a:r>
              <a:rPr lang="ar-SA" sz="1400" b="1" dirty="0">
                <a:solidFill>
                  <a:schemeClr val="bg1"/>
                </a:solidFill>
              </a:rPr>
              <a:t> </a:t>
            </a:r>
            <a:r>
              <a:rPr lang="ar-EG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هذا النص هو مثال لنص يمكن أن يستبدل في نفس المساحة</a:t>
            </a:r>
            <a:r>
              <a:rPr lang="ar-SA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 </a:t>
            </a:r>
            <a:r>
              <a:rPr lang="ar-EG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هذا النص هو مثال لنص يمكن أن يستبدل في نفس المساحة</a:t>
            </a:r>
            <a:r>
              <a:rPr lang="ar-SA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 </a:t>
            </a:r>
            <a:r>
              <a:rPr lang="ar-EG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هذا النص هو مثال لنص يمكن أن يستبدل في نفس المساحة</a:t>
            </a:r>
            <a:r>
              <a:rPr lang="ar-SA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 </a:t>
            </a:r>
            <a:r>
              <a:rPr lang="ar-EG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هذا النص هو مثال لنص يمكن أن يستبدل في نفس المساحة</a:t>
            </a:r>
            <a:endParaRPr lang="ar-SA" sz="1400" b="1" dirty="0">
              <a:solidFill>
                <a:schemeClr val="bg1"/>
              </a:solidFill>
            </a:endParaRPr>
          </a:p>
        </p:txBody>
      </p:sp>
      <p:sp>
        <p:nvSpPr>
          <p:cNvPr id="362" name="مربع نص 361">
            <a:extLst>
              <a:ext uri="{FF2B5EF4-FFF2-40B4-BE49-F238E27FC236}">
                <a16:creationId xmlns:a16="http://schemas.microsoft.com/office/drawing/2014/main" id="{E982EFAA-7508-4B1B-99C1-CB685D192F2C}"/>
              </a:ext>
            </a:extLst>
          </p:cNvPr>
          <p:cNvSpPr txBox="1"/>
          <p:nvPr/>
        </p:nvSpPr>
        <p:spPr>
          <a:xfrm>
            <a:off x="412681" y="2365912"/>
            <a:ext cx="47490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</a:rPr>
              <a:t>العنوان</a:t>
            </a:r>
            <a:endParaRPr lang="ar-EG" sz="3200" dirty="0">
              <a:solidFill>
                <a:schemeClr val="bg1"/>
              </a:solidFill>
            </a:endParaRPr>
          </a:p>
        </p:txBody>
      </p:sp>
      <p:grpSp>
        <p:nvGrpSpPr>
          <p:cNvPr id="142" name="مجموعة 141">
            <a:extLst>
              <a:ext uri="{FF2B5EF4-FFF2-40B4-BE49-F238E27FC236}">
                <a16:creationId xmlns:a16="http://schemas.microsoft.com/office/drawing/2014/main" id="{CDCAFC00-47CB-479E-8AE6-58A400AB494A}"/>
              </a:ext>
            </a:extLst>
          </p:cNvPr>
          <p:cNvGrpSpPr/>
          <p:nvPr/>
        </p:nvGrpSpPr>
        <p:grpSpPr>
          <a:xfrm>
            <a:off x="6323633" y="936104"/>
            <a:ext cx="4300672" cy="5373172"/>
            <a:chOff x="5663162" y="289643"/>
            <a:chExt cx="1519061" cy="1897884"/>
          </a:xfrm>
        </p:grpSpPr>
        <p:sp>
          <p:nvSpPr>
            <p:cNvPr id="143" name="Google Shape;508;p19">
              <a:extLst>
                <a:ext uri="{FF2B5EF4-FFF2-40B4-BE49-F238E27FC236}">
                  <a16:creationId xmlns:a16="http://schemas.microsoft.com/office/drawing/2014/main" id="{D2DC8A91-1591-4DFA-9900-D0211C5FA4F8}"/>
                </a:ext>
              </a:extLst>
            </p:cNvPr>
            <p:cNvSpPr/>
            <p:nvPr/>
          </p:nvSpPr>
          <p:spPr>
            <a:xfrm>
              <a:off x="5663162" y="289643"/>
              <a:ext cx="1519061" cy="1882690"/>
            </a:xfrm>
            <a:custGeom>
              <a:avLst/>
              <a:gdLst/>
              <a:ahLst/>
              <a:cxnLst/>
              <a:rect l="l" t="t" r="r" b="b"/>
              <a:pathLst>
                <a:path w="24171" h="29957" extrusionOk="0">
                  <a:moveTo>
                    <a:pt x="12085" y="0"/>
                  </a:moveTo>
                  <a:cubicBezTo>
                    <a:pt x="5418" y="0"/>
                    <a:pt x="0" y="6704"/>
                    <a:pt x="0" y="14978"/>
                  </a:cubicBezTo>
                  <a:cubicBezTo>
                    <a:pt x="0" y="23253"/>
                    <a:pt x="5418" y="29956"/>
                    <a:pt x="12085" y="29956"/>
                  </a:cubicBezTo>
                  <a:cubicBezTo>
                    <a:pt x="18765" y="29956"/>
                    <a:pt x="24170" y="23253"/>
                    <a:pt x="24170" y="14978"/>
                  </a:cubicBezTo>
                  <a:cubicBezTo>
                    <a:pt x="24170" y="6704"/>
                    <a:pt x="18765" y="0"/>
                    <a:pt x="12085" y="0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4" name="مجموعة 143">
              <a:extLst>
                <a:ext uri="{FF2B5EF4-FFF2-40B4-BE49-F238E27FC236}">
                  <a16:creationId xmlns:a16="http://schemas.microsoft.com/office/drawing/2014/main" id="{645C56C1-6A70-423F-9DC5-8DB87A66A451}"/>
                </a:ext>
              </a:extLst>
            </p:cNvPr>
            <p:cNvGrpSpPr/>
            <p:nvPr/>
          </p:nvGrpSpPr>
          <p:grpSpPr>
            <a:xfrm>
              <a:off x="5747349" y="417647"/>
              <a:ext cx="1348694" cy="1769880"/>
              <a:chOff x="18313415" y="-1505079"/>
              <a:chExt cx="4279521" cy="5615979"/>
            </a:xfrm>
          </p:grpSpPr>
          <p:grpSp>
            <p:nvGrpSpPr>
              <p:cNvPr id="200" name="مجموعة 199">
                <a:extLst>
                  <a:ext uri="{FF2B5EF4-FFF2-40B4-BE49-F238E27FC236}">
                    <a16:creationId xmlns:a16="http://schemas.microsoft.com/office/drawing/2014/main" id="{6FCF2CD1-1307-4F17-BE74-B0F0076A596C}"/>
                  </a:ext>
                </a:extLst>
              </p:cNvPr>
              <p:cNvGrpSpPr/>
              <p:nvPr/>
            </p:nvGrpSpPr>
            <p:grpSpPr>
              <a:xfrm>
                <a:off x="18313415" y="-1505079"/>
                <a:ext cx="4279521" cy="5615979"/>
                <a:chOff x="18313415" y="-1505079"/>
                <a:chExt cx="4279521" cy="5615979"/>
              </a:xfrm>
            </p:grpSpPr>
            <p:sp>
              <p:nvSpPr>
                <p:cNvPr id="202" name="شكل حر: شكل 201">
                  <a:extLst>
                    <a:ext uri="{FF2B5EF4-FFF2-40B4-BE49-F238E27FC236}">
                      <a16:creationId xmlns:a16="http://schemas.microsoft.com/office/drawing/2014/main" id="{6AE15E8D-0991-4392-9030-B9AB9154E28A}"/>
                    </a:ext>
                  </a:extLst>
                </p:cNvPr>
                <p:cNvSpPr/>
                <p:nvPr/>
              </p:nvSpPr>
              <p:spPr>
                <a:xfrm>
                  <a:off x="18560879" y="-595342"/>
                  <a:ext cx="3784595" cy="3630465"/>
                </a:xfrm>
                <a:custGeom>
                  <a:avLst/>
                  <a:gdLst>
                    <a:gd name="connsiteX0" fmla="*/ 1356929 w 1712632"/>
                    <a:gd name="connsiteY0" fmla="*/ 52506 h 1642884"/>
                    <a:gd name="connsiteX1" fmla="*/ 1565209 w 1712632"/>
                    <a:gd name="connsiteY1" fmla="*/ 357306 h 1642884"/>
                    <a:gd name="connsiteX2" fmla="*/ 1514409 w 1712632"/>
                    <a:gd name="connsiteY2" fmla="*/ 847526 h 1642884"/>
                    <a:gd name="connsiteX3" fmla="*/ 1514409 w 1712632"/>
                    <a:gd name="connsiteY3" fmla="*/ 1025326 h 1642884"/>
                    <a:gd name="connsiteX4" fmla="*/ 1646489 w 1712632"/>
                    <a:gd name="connsiteY4" fmla="*/ 1360606 h 1642884"/>
                    <a:gd name="connsiteX5" fmla="*/ 1608389 w 1712632"/>
                    <a:gd name="connsiteY5" fmla="*/ 1614606 h 1642884"/>
                    <a:gd name="connsiteX6" fmla="*/ 447609 w 1712632"/>
                    <a:gd name="connsiteY6" fmla="*/ 1632386 h 1642884"/>
                    <a:gd name="connsiteX7" fmla="*/ 31049 w 1712632"/>
                    <a:gd name="connsiteY7" fmla="*/ 1576506 h 1642884"/>
                    <a:gd name="connsiteX8" fmla="*/ 38669 w 1712632"/>
                    <a:gd name="connsiteY8" fmla="*/ 1200586 h 1642884"/>
                    <a:gd name="connsiteX9" fmla="*/ 104709 w 1712632"/>
                    <a:gd name="connsiteY9" fmla="*/ 944046 h 1642884"/>
                    <a:gd name="connsiteX10" fmla="*/ 61529 w 1712632"/>
                    <a:gd name="connsiteY10" fmla="*/ 677346 h 1642884"/>
                    <a:gd name="connsiteX11" fmla="*/ 104709 w 1712632"/>
                    <a:gd name="connsiteY11" fmla="*/ 385246 h 1642884"/>
                    <a:gd name="connsiteX12" fmla="*/ 292669 w 1712632"/>
                    <a:gd name="connsiteY12" fmla="*/ 85526 h 1642884"/>
                    <a:gd name="connsiteX13" fmla="*/ 422209 w 1712632"/>
                    <a:gd name="connsiteY13" fmla="*/ 4246 h 1642884"/>
                    <a:gd name="connsiteX14" fmla="*/ 1356929 w 1712632"/>
                    <a:gd name="connsiteY14" fmla="*/ 52506 h 164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12632" h="1642884">
                      <a:moveTo>
                        <a:pt x="1356929" y="52506"/>
                      </a:moveTo>
                      <a:cubicBezTo>
                        <a:pt x="1547429" y="111349"/>
                        <a:pt x="1538962" y="224803"/>
                        <a:pt x="1565209" y="357306"/>
                      </a:cubicBezTo>
                      <a:cubicBezTo>
                        <a:pt x="1591456" y="489809"/>
                        <a:pt x="1522876" y="736189"/>
                        <a:pt x="1514409" y="847526"/>
                      </a:cubicBezTo>
                      <a:cubicBezTo>
                        <a:pt x="1505942" y="958863"/>
                        <a:pt x="1492396" y="939813"/>
                        <a:pt x="1514409" y="1025326"/>
                      </a:cubicBezTo>
                      <a:cubicBezTo>
                        <a:pt x="1536422" y="1110839"/>
                        <a:pt x="1630826" y="1262393"/>
                        <a:pt x="1646489" y="1360606"/>
                      </a:cubicBezTo>
                      <a:cubicBezTo>
                        <a:pt x="1662152" y="1458819"/>
                        <a:pt x="1808202" y="1569309"/>
                        <a:pt x="1608389" y="1614606"/>
                      </a:cubicBezTo>
                      <a:cubicBezTo>
                        <a:pt x="1408576" y="1659903"/>
                        <a:pt x="710499" y="1638736"/>
                        <a:pt x="447609" y="1632386"/>
                      </a:cubicBezTo>
                      <a:cubicBezTo>
                        <a:pt x="184719" y="1626036"/>
                        <a:pt x="99206" y="1648473"/>
                        <a:pt x="31049" y="1576506"/>
                      </a:cubicBezTo>
                      <a:cubicBezTo>
                        <a:pt x="-37108" y="1504539"/>
                        <a:pt x="26392" y="1305996"/>
                        <a:pt x="38669" y="1200586"/>
                      </a:cubicBezTo>
                      <a:cubicBezTo>
                        <a:pt x="50946" y="1095176"/>
                        <a:pt x="100899" y="1031253"/>
                        <a:pt x="104709" y="944046"/>
                      </a:cubicBezTo>
                      <a:cubicBezTo>
                        <a:pt x="108519" y="856839"/>
                        <a:pt x="61529" y="770479"/>
                        <a:pt x="61529" y="677346"/>
                      </a:cubicBezTo>
                      <a:cubicBezTo>
                        <a:pt x="61529" y="584213"/>
                        <a:pt x="66186" y="483883"/>
                        <a:pt x="104709" y="385246"/>
                      </a:cubicBezTo>
                      <a:cubicBezTo>
                        <a:pt x="143232" y="286609"/>
                        <a:pt x="239752" y="149026"/>
                        <a:pt x="292669" y="85526"/>
                      </a:cubicBezTo>
                      <a:cubicBezTo>
                        <a:pt x="345586" y="22026"/>
                        <a:pt x="245256" y="12289"/>
                        <a:pt x="422209" y="4246"/>
                      </a:cubicBezTo>
                      <a:cubicBezTo>
                        <a:pt x="599162" y="-3797"/>
                        <a:pt x="1166429" y="-6337"/>
                        <a:pt x="1356929" y="5250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203" name="شكل حر: شكل 202">
                  <a:extLst>
                    <a:ext uri="{FF2B5EF4-FFF2-40B4-BE49-F238E27FC236}">
                      <a16:creationId xmlns:a16="http://schemas.microsoft.com/office/drawing/2014/main" id="{00990DD4-1E78-4CD0-9364-281E7F307D6A}"/>
                    </a:ext>
                  </a:extLst>
                </p:cNvPr>
                <p:cNvSpPr/>
                <p:nvPr/>
              </p:nvSpPr>
              <p:spPr>
                <a:xfrm>
                  <a:off x="19009271" y="-92833"/>
                  <a:ext cx="2942738" cy="3231152"/>
                </a:xfrm>
                <a:custGeom>
                  <a:avLst/>
                  <a:gdLst>
                    <a:gd name="connsiteX0" fmla="*/ 1127337 w 1178432"/>
                    <a:gd name="connsiteY0" fmla="*/ 916943 h 1389241"/>
                    <a:gd name="connsiteX1" fmla="*/ 1137497 w 1178432"/>
                    <a:gd name="connsiteY1" fmla="*/ 1343663 h 1389241"/>
                    <a:gd name="connsiteX2" fmla="*/ 591397 w 1178432"/>
                    <a:gd name="connsiteY2" fmla="*/ 1229363 h 1389241"/>
                    <a:gd name="connsiteX3" fmla="*/ 40217 w 1178432"/>
                    <a:gd name="connsiteY3" fmla="*/ 1346203 h 1389241"/>
                    <a:gd name="connsiteX4" fmla="*/ 103717 w 1178432"/>
                    <a:gd name="connsiteY4" fmla="*/ 370843 h 1389241"/>
                    <a:gd name="connsiteX5" fmla="*/ 593937 w 1178432"/>
                    <a:gd name="connsiteY5" fmla="*/ 3 h 1389241"/>
                    <a:gd name="connsiteX6" fmla="*/ 1033357 w 1178432"/>
                    <a:gd name="connsiteY6" fmla="*/ 375923 h 1389241"/>
                    <a:gd name="connsiteX7" fmla="*/ 1127337 w 1178432"/>
                    <a:gd name="connsiteY7" fmla="*/ 916943 h 1389241"/>
                    <a:gd name="connsiteX0" fmla="*/ 1127432 w 1178527"/>
                    <a:gd name="connsiteY0" fmla="*/ 821735 h 1294033"/>
                    <a:gd name="connsiteX1" fmla="*/ 1137592 w 1178527"/>
                    <a:gd name="connsiteY1" fmla="*/ 1248455 h 1294033"/>
                    <a:gd name="connsiteX2" fmla="*/ 591492 w 1178527"/>
                    <a:gd name="connsiteY2" fmla="*/ 1134155 h 1294033"/>
                    <a:gd name="connsiteX3" fmla="*/ 40312 w 1178527"/>
                    <a:gd name="connsiteY3" fmla="*/ 1250995 h 1294033"/>
                    <a:gd name="connsiteX4" fmla="*/ 103812 w 1178527"/>
                    <a:gd name="connsiteY4" fmla="*/ 275635 h 1294033"/>
                    <a:gd name="connsiteX5" fmla="*/ 596474 w 1178527"/>
                    <a:gd name="connsiteY5" fmla="*/ 8 h 1294033"/>
                    <a:gd name="connsiteX6" fmla="*/ 1033452 w 1178527"/>
                    <a:gd name="connsiteY6" fmla="*/ 280715 h 1294033"/>
                    <a:gd name="connsiteX7" fmla="*/ 1127432 w 1178527"/>
                    <a:gd name="connsiteY7" fmla="*/ 821735 h 1294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8527" h="1294033">
                      <a:moveTo>
                        <a:pt x="1127432" y="821735"/>
                      </a:moveTo>
                      <a:cubicBezTo>
                        <a:pt x="1144789" y="983025"/>
                        <a:pt x="1226915" y="1196385"/>
                        <a:pt x="1137592" y="1248455"/>
                      </a:cubicBezTo>
                      <a:cubicBezTo>
                        <a:pt x="1048269" y="1300525"/>
                        <a:pt x="774372" y="1133732"/>
                        <a:pt x="591492" y="1134155"/>
                      </a:cubicBezTo>
                      <a:cubicBezTo>
                        <a:pt x="408612" y="1134578"/>
                        <a:pt x="121592" y="1394082"/>
                        <a:pt x="40312" y="1250995"/>
                      </a:cubicBezTo>
                      <a:cubicBezTo>
                        <a:pt x="-40968" y="1107908"/>
                        <a:pt x="11118" y="484133"/>
                        <a:pt x="103812" y="275635"/>
                      </a:cubicBezTo>
                      <a:cubicBezTo>
                        <a:pt x="196506" y="67137"/>
                        <a:pt x="441534" y="-839"/>
                        <a:pt x="596474" y="8"/>
                      </a:cubicBezTo>
                      <a:cubicBezTo>
                        <a:pt x="751414" y="855"/>
                        <a:pt x="944959" y="143761"/>
                        <a:pt x="1033452" y="280715"/>
                      </a:cubicBezTo>
                      <a:cubicBezTo>
                        <a:pt x="1121945" y="417670"/>
                        <a:pt x="1110075" y="660445"/>
                        <a:pt x="1127432" y="821735"/>
                      </a:cubicBezTo>
                      <a:close/>
                    </a:path>
                  </a:pathLst>
                </a:cu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204" name="Google Shape;930;p21">
                  <a:extLst>
                    <a:ext uri="{FF2B5EF4-FFF2-40B4-BE49-F238E27FC236}">
                      <a16:creationId xmlns:a16="http://schemas.microsoft.com/office/drawing/2014/main" id="{1F80B17F-1F1B-4EB8-B536-8BA3EB7BFFC8}"/>
                    </a:ext>
                  </a:extLst>
                </p:cNvPr>
                <p:cNvSpPr/>
                <p:nvPr/>
              </p:nvSpPr>
              <p:spPr>
                <a:xfrm>
                  <a:off x="19153133" y="-232458"/>
                  <a:ext cx="2547127" cy="3234443"/>
                </a:xfrm>
                <a:custGeom>
                  <a:avLst/>
                  <a:gdLst>
                    <a:gd name="connsiteX0" fmla="*/ 29591 w 56924"/>
                    <a:gd name="connsiteY0" fmla="*/ 486 h 68488"/>
                    <a:gd name="connsiteX1" fmla="*/ 0 w 56924"/>
                    <a:gd name="connsiteY1" fmla="*/ 14791 h 68488"/>
                    <a:gd name="connsiteX2" fmla="*/ 0 w 56924"/>
                    <a:gd name="connsiteY2" fmla="*/ 23590 h 68488"/>
                    <a:gd name="connsiteX3" fmla="*/ 19181 w 56924"/>
                    <a:gd name="connsiteY3" fmla="*/ 53975 h 68488"/>
                    <a:gd name="connsiteX4" fmla="*/ 19181 w 56924"/>
                    <a:gd name="connsiteY4" fmla="*/ 68488 h 68488"/>
                    <a:gd name="connsiteX5" fmla="*/ 37743 w 56924"/>
                    <a:gd name="connsiteY5" fmla="*/ 68488 h 68488"/>
                    <a:gd name="connsiteX6" fmla="*/ 37743 w 56924"/>
                    <a:gd name="connsiteY6" fmla="*/ 53975 h 68488"/>
                    <a:gd name="connsiteX7" fmla="*/ 56924 w 56924"/>
                    <a:gd name="connsiteY7" fmla="*/ 23590 h 68488"/>
                    <a:gd name="connsiteX8" fmla="*/ 56924 w 56924"/>
                    <a:gd name="connsiteY8" fmla="*/ 14791 h 68488"/>
                    <a:gd name="connsiteX9" fmla="*/ 29591 w 56924"/>
                    <a:gd name="connsiteY9" fmla="*/ 486 h 68488"/>
                    <a:gd name="connsiteX0" fmla="*/ 29818 w 56924"/>
                    <a:gd name="connsiteY0" fmla="*/ 1032 h 67239"/>
                    <a:gd name="connsiteX1" fmla="*/ 0 w 56924"/>
                    <a:gd name="connsiteY1" fmla="*/ 13542 h 67239"/>
                    <a:gd name="connsiteX2" fmla="*/ 0 w 56924"/>
                    <a:gd name="connsiteY2" fmla="*/ 22341 h 67239"/>
                    <a:gd name="connsiteX3" fmla="*/ 19181 w 56924"/>
                    <a:gd name="connsiteY3" fmla="*/ 52726 h 67239"/>
                    <a:gd name="connsiteX4" fmla="*/ 19181 w 56924"/>
                    <a:gd name="connsiteY4" fmla="*/ 67239 h 67239"/>
                    <a:gd name="connsiteX5" fmla="*/ 37743 w 56924"/>
                    <a:gd name="connsiteY5" fmla="*/ 67239 h 67239"/>
                    <a:gd name="connsiteX6" fmla="*/ 37743 w 56924"/>
                    <a:gd name="connsiteY6" fmla="*/ 52726 h 67239"/>
                    <a:gd name="connsiteX7" fmla="*/ 56924 w 56924"/>
                    <a:gd name="connsiteY7" fmla="*/ 22341 h 67239"/>
                    <a:gd name="connsiteX8" fmla="*/ 56924 w 56924"/>
                    <a:gd name="connsiteY8" fmla="*/ 13542 h 67239"/>
                    <a:gd name="connsiteX9" fmla="*/ 29818 w 56924"/>
                    <a:gd name="connsiteY9" fmla="*/ 1032 h 6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924" h="67239" extrusionOk="0">
                      <a:moveTo>
                        <a:pt x="29818" y="1032"/>
                      </a:moveTo>
                      <a:cubicBezTo>
                        <a:pt x="14101" y="1032"/>
                        <a:pt x="0" y="-5329"/>
                        <a:pt x="0" y="13542"/>
                      </a:cubicBezTo>
                      <a:lnTo>
                        <a:pt x="0" y="22341"/>
                      </a:lnTo>
                      <a:cubicBezTo>
                        <a:pt x="0" y="34331"/>
                        <a:pt x="2572" y="48880"/>
                        <a:pt x="19181" y="52726"/>
                      </a:cubicBezTo>
                      <a:lnTo>
                        <a:pt x="19181" y="67239"/>
                      </a:lnTo>
                      <a:lnTo>
                        <a:pt x="37743" y="67239"/>
                      </a:lnTo>
                      <a:lnTo>
                        <a:pt x="37743" y="52726"/>
                      </a:lnTo>
                      <a:cubicBezTo>
                        <a:pt x="54352" y="48880"/>
                        <a:pt x="56924" y="34331"/>
                        <a:pt x="56924" y="22341"/>
                      </a:cubicBezTo>
                      <a:lnTo>
                        <a:pt x="56924" y="13542"/>
                      </a:lnTo>
                      <a:cubicBezTo>
                        <a:pt x="56924" y="-5329"/>
                        <a:pt x="45534" y="1032"/>
                        <a:pt x="29818" y="1032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1003;p23">
                  <a:extLst>
                    <a:ext uri="{FF2B5EF4-FFF2-40B4-BE49-F238E27FC236}">
                      <a16:creationId xmlns:a16="http://schemas.microsoft.com/office/drawing/2014/main" id="{9C555967-DC68-4578-96F5-983FE0347C18}"/>
                    </a:ext>
                  </a:extLst>
                </p:cNvPr>
                <p:cNvSpPr/>
                <p:nvPr/>
              </p:nvSpPr>
              <p:spPr>
                <a:xfrm>
                  <a:off x="18313415" y="2704284"/>
                  <a:ext cx="4279521" cy="1406616"/>
                </a:xfrm>
                <a:custGeom>
                  <a:avLst/>
                  <a:gdLst>
                    <a:gd name="connsiteX0" fmla="*/ 92024 w 92024"/>
                    <a:gd name="connsiteY0" fmla="*/ 27278 h 63842"/>
                    <a:gd name="connsiteX1" fmla="*/ 77105 w 92024"/>
                    <a:gd name="connsiteY1" fmla="*/ 6204 h 63842"/>
                    <a:gd name="connsiteX2" fmla="*/ 72879 w 92024"/>
                    <a:gd name="connsiteY2" fmla="*/ 3394 h 63842"/>
                    <a:gd name="connsiteX3" fmla="*/ 61079 w 92024"/>
                    <a:gd name="connsiteY3" fmla="*/ 0 h 63842"/>
                    <a:gd name="connsiteX4" fmla="*/ 30945 w 92024"/>
                    <a:gd name="connsiteY4" fmla="*/ 0 h 63842"/>
                    <a:gd name="connsiteX5" fmla="*/ 19146 w 92024"/>
                    <a:gd name="connsiteY5" fmla="*/ 3394 h 63842"/>
                    <a:gd name="connsiteX6" fmla="*/ 14919 w 92024"/>
                    <a:gd name="connsiteY6" fmla="*/ 6204 h 63842"/>
                    <a:gd name="connsiteX7" fmla="*/ 0 w 92024"/>
                    <a:gd name="connsiteY7" fmla="*/ 27278 h 63842"/>
                    <a:gd name="connsiteX8" fmla="*/ 15395 w 92024"/>
                    <a:gd name="connsiteY8" fmla="*/ 41124 h 63842"/>
                    <a:gd name="connsiteX9" fmla="*/ 19158 w 92024"/>
                    <a:gd name="connsiteY9" fmla="*/ 36862 h 63842"/>
                    <a:gd name="connsiteX10" fmla="*/ 19158 w 92024"/>
                    <a:gd name="connsiteY10" fmla="*/ 63842 h 63842"/>
                    <a:gd name="connsiteX11" fmla="*/ 72867 w 92024"/>
                    <a:gd name="connsiteY11" fmla="*/ 63842 h 63842"/>
                    <a:gd name="connsiteX12" fmla="*/ 72867 w 92024"/>
                    <a:gd name="connsiteY12" fmla="*/ 36862 h 63842"/>
                    <a:gd name="connsiteX13" fmla="*/ 80242 w 92024"/>
                    <a:gd name="connsiteY13" fmla="*/ 44737 h 63842"/>
                    <a:gd name="connsiteX0" fmla="*/ 92024 w 92024"/>
                    <a:gd name="connsiteY0" fmla="*/ 27278 h 63842"/>
                    <a:gd name="connsiteX1" fmla="*/ 77105 w 92024"/>
                    <a:gd name="connsiteY1" fmla="*/ 6204 h 63842"/>
                    <a:gd name="connsiteX2" fmla="*/ 72879 w 92024"/>
                    <a:gd name="connsiteY2" fmla="*/ 3394 h 63842"/>
                    <a:gd name="connsiteX3" fmla="*/ 61079 w 92024"/>
                    <a:gd name="connsiteY3" fmla="*/ 0 h 63842"/>
                    <a:gd name="connsiteX4" fmla="*/ 30945 w 92024"/>
                    <a:gd name="connsiteY4" fmla="*/ 0 h 63842"/>
                    <a:gd name="connsiteX5" fmla="*/ 19146 w 92024"/>
                    <a:gd name="connsiteY5" fmla="*/ 3394 h 63842"/>
                    <a:gd name="connsiteX6" fmla="*/ 14919 w 92024"/>
                    <a:gd name="connsiteY6" fmla="*/ 6204 h 63842"/>
                    <a:gd name="connsiteX7" fmla="*/ 0 w 92024"/>
                    <a:gd name="connsiteY7" fmla="*/ 27278 h 63842"/>
                    <a:gd name="connsiteX8" fmla="*/ 15395 w 92024"/>
                    <a:gd name="connsiteY8" fmla="*/ 41124 h 63842"/>
                    <a:gd name="connsiteX9" fmla="*/ 19158 w 92024"/>
                    <a:gd name="connsiteY9" fmla="*/ 36862 h 63842"/>
                    <a:gd name="connsiteX10" fmla="*/ 19158 w 92024"/>
                    <a:gd name="connsiteY10" fmla="*/ 63842 h 63842"/>
                    <a:gd name="connsiteX11" fmla="*/ 72867 w 92024"/>
                    <a:gd name="connsiteY11" fmla="*/ 63842 h 63842"/>
                    <a:gd name="connsiteX12" fmla="*/ 72867 w 92024"/>
                    <a:gd name="connsiteY12" fmla="*/ 36862 h 63842"/>
                    <a:gd name="connsiteX0" fmla="*/ 92024 w 92024"/>
                    <a:gd name="connsiteY0" fmla="*/ 27278 h 63842"/>
                    <a:gd name="connsiteX1" fmla="*/ 77105 w 92024"/>
                    <a:gd name="connsiteY1" fmla="*/ 6204 h 63842"/>
                    <a:gd name="connsiteX2" fmla="*/ 72879 w 92024"/>
                    <a:gd name="connsiteY2" fmla="*/ 3394 h 63842"/>
                    <a:gd name="connsiteX3" fmla="*/ 61079 w 92024"/>
                    <a:gd name="connsiteY3" fmla="*/ 0 h 63842"/>
                    <a:gd name="connsiteX4" fmla="*/ 30945 w 92024"/>
                    <a:gd name="connsiteY4" fmla="*/ 0 h 63842"/>
                    <a:gd name="connsiteX5" fmla="*/ 19146 w 92024"/>
                    <a:gd name="connsiteY5" fmla="*/ 3394 h 63842"/>
                    <a:gd name="connsiteX6" fmla="*/ 14919 w 92024"/>
                    <a:gd name="connsiteY6" fmla="*/ 6204 h 63842"/>
                    <a:gd name="connsiteX7" fmla="*/ 0 w 92024"/>
                    <a:gd name="connsiteY7" fmla="*/ 27278 h 63842"/>
                    <a:gd name="connsiteX8" fmla="*/ 15395 w 92024"/>
                    <a:gd name="connsiteY8" fmla="*/ 41124 h 63842"/>
                    <a:gd name="connsiteX9" fmla="*/ 19158 w 92024"/>
                    <a:gd name="connsiteY9" fmla="*/ 36862 h 63842"/>
                    <a:gd name="connsiteX10" fmla="*/ 19158 w 92024"/>
                    <a:gd name="connsiteY10" fmla="*/ 63842 h 63842"/>
                    <a:gd name="connsiteX11" fmla="*/ 72867 w 92024"/>
                    <a:gd name="connsiteY11" fmla="*/ 63842 h 63842"/>
                    <a:gd name="connsiteX0" fmla="*/ 92024 w 92024"/>
                    <a:gd name="connsiteY0" fmla="*/ 27278 h 63842"/>
                    <a:gd name="connsiteX1" fmla="*/ 77105 w 92024"/>
                    <a:gd name="connsiteY1" fmla="*/ 6204 h 63842"/>
                    <a:gd name="connsiteX2" fmla="*/ 72879 w 92024"/>
                    <a:gd name="connsiteY2" fmla="*/ 3394 h 63842"/>
                    <a:gd name="connsiteX3" fmla="*/ 61079 w 92024"/>
                    <a:gd name="connsiteY3" fmla="*/ 0 h 63842"/>
                    <a:gd name="connsiteX4" fmla="*/ 30945 w 92024"/>
                    <a:gd name="connsiteY4" fmla="*/ 0 h 63842"/>
                    <a:gd name="connsiteX5" fmla="*/ 19146 w 92024"/>
                    <a:gd name="connsiteY5" fmla="*/ 3394 h 63842"/>
                    <a:gd name="connsiteX6" fmla="*/ 14919 w 92024"/>
                    <a:gd name="connsiteY6" fmla="*/ 6204 h 63842"/>
                    <a:gd name="connsiteX7" fmla="*/ 0 w 92024"/>
                    <a:gd name="connsiteY7" fmla="*/ 27278 h 63842"/>
                    <a:gd name="connsiteX8" fmla="*/ 15395 w 92024"/>
                    <a:gd name="connsiteY8" fmla="*/ 41124 h 63842"/>
                    <a:gd name="connsiteX9" fmla="*/ 19158 w 92024"/>
                    <a:gd name="connsiteY9" fmla="*/ 36862 h 63842"/>
                    <a:gd name="connsiteX10" fmla="*/ 19158 w 92024"/>
                    <a:gd name="connsiteY10" fmla="*/ 63842 h 63842"/>
                    <a:gd name="connsiteX0" fmla="*/ 92024 w 92024"/>
                    <a:gd name="connsiteY0" fmla="*/ 27278 h 41124"/>
                    <a:gd name="connsiteX1" fmla="*/ 77105 w 92024"/>
                    <a:gd name="connsiteY1" fmla="*/ 6204 h 41124"/>
                    <a:gd name="connsiteX2" fmla="*/ 72879 w 92024"/>
                    <a:gd name="connsiteY2" fmla="*/ 3394 h 41124"/>
                    <a:gd name="connsiteX3" fmla="*/ 61079 w 92024"/>
                    <a:gd name="connsiteY3" fmla="*/ 0 h 41124"/>
                    <a:gd name="connsiteX4" fmla="*/ 30945 w 92024"/>
                    <a:gd name="connsiteY4" fmla="*/ 0 h 41124"/>
                    <a:gd name="connsiteX5" fmla="*/ 19146 w 92024"/>
                    <a:gd name="connsiteY5" fmla="*/ 3394 h 41124"/>
                    <a:gd name="connsiteX6" fmla="*/ 14919 w 92024"/>
                    <a:gd name="connsiteY6" fmla="*/ 6204 h 41124"/>
                    <a:gd name="connsiteX7" fmla="*/ 0 w 92024"/>
                    <a:gd name="connsiteY7" fmla="*/ 27278 h 41124"/>
                    <a:gd name="connsiteX8" fmla="*/ 15395 w 92024"/>
                    <a:gd name="connsiteY8" fmla="*/ 41124 h 41124"/>
                    <a:gd name="connsiteX9" fmla="*/ 19158 w 92024"/>
                    <a:gd name="connsiteY9" fmla="*/ 36862 h 41124"/>
                    <a:gd name="connsiteX0" fmla="*/ 92024 w 92024"/>
                    <a:gd name="connsiteY0" fmla="*/ 27278 h 41124"/>
                    <a:gd name="connsiteX1" fmla="*/ 77105 w 92024"/>
                    <a:gd name="connsiteY1" fmla="*/ 6204 h 41124"/>
                    <a:gd name="connsiteX2" fmla="*/ 72879 w 92024"/>
                    <a:gd name="connsiteY2" fmla="*/ 3394 h 41124"/>
                    <a:gd name="connsiteX3" fmla="*/ 61079 w 92024"/>
                    <a:gd name="connsiteY3" fmla="*/ 0 h 41124"/>
                    <a:gd name="connsiteX4" fmla="*/ 30945 w 92024"/>
                    <a:gd name="connsiteY4" fmla="*/ 0 h 41124"/>
                    <a:gd name="connsiteX5" fmla="*/ 19146 w 92024"/>
                    <a:gd name="connsiteY5" fmla="*/ 3394 h 41124"/>
                    <a:gd name="connsiteX6" fmla="*/ 14919 w 92024"/>
                    <a:gd name="connsiteY6" fmla="*/ 6204 h 41124"/>
                    <a:gd name="connsiteX7" fmla="*/ 0 w 92024"/>
                    <a:gd name="connsiteY7" fmla="*/ 27278 h 41124"/>
                    <a:gd name="connsiteX8" fmla="*/ 15395 w 92024"/>
                    <a:gd name="connsiteY8" fmla="*/ 41124 h 41124"/>
                    <a:gd name="connsiteX0" fmla="*/ 92024 w 92024"/>
                    <a:gd name="connsiteY0" fmla="*/ 27278 h 27278"/>
                    <a:gd name="connsiteX1" fmla="*/ 77105 w 92024"/>
                    <a:gd name="connsiteY1" fmla="*/ 6204 h 27278"/>
                    <a:gd name="connsiteX2" fmla="*/ 72879 w 92024"/>
                    <a:gd name="connsiteY2" fmla="*/ 3394 h 27278"/>
                    <a:gd name="connsiteX3" fmla="*/ 61079 w 92024"/>
                    <a:gd name="connsiteY3" fmla="*/ 0 h 27278"/>
                    <a:gd name="connsiteX4" fmla="*/ 30945 w 92024"/>
                    <a:gd name="connsiteY4" fmla="*/ 0 h 27278"/>
                    <a:gd name="connsiteX5" fmla="*/ 19146 w 92024"/>
                    <a:gd name="connsiteY5" fmla="*/ 3394 h 27278"/>
                    <a:gd name="connsiteX6" fmla="*/ 14919 w 92024"/>
                    <a:gd name="connsiteY6" fmla="*/ 6204 h 27278"/>
                    <a:gd name="connsiteX7" fmla="*/ 0 w 92024"/>
                    <a:gd name="connsiteY7" fmla="*/ 27278 h 27278"/>
                    <a:gd name="connsiteX0" fmla="*/ 77105 w 77105"/>
                    <a:gd name="connsiteY0" fmla="*/ 27278 h 27278"/>
                    <a:gd name="connsiteX1" fmla="*/ 62186 w 77105"/>
                    <a:gd name="connsiteY1" fmla="*/ 6204 h 27278"/>
                    <a:gd name="connsiteX2" fmla="*/ 57960 w 77105"/>
                    <a:gd name="connsiteY2" fmla="*/ 3394 h 27278"/>
                    <a:gd name="connsiteX3" fmla="*/ 46160 w 77105"/>
                    <a:gd name="connsiteY3" fmla="*/ 0 h 27278"/>
                    <a:gd name="connsiteX4" fmla="*/ 16026 w 77105"/>
                    <a:gd name="connsiteY4" fmla="*/ 0 h 27278"/>
                    <a:gd name="connsiteX5" fmla="*/ 4227 w 77105"/>
                    <a:gd name="connsiteY5" fmla="*/ 3394 h 27278"/>
                    <a:gd name="connsiteX6" fmla="*/ 0 w 77105"/>
                    <a:gd name="connsiteY6" fmla="*/ 6204 h 27278"/>
                    <a:gd name="connsiteX0" fmla="*/ 62186 w 62186"/>
                    <a:gd name="connsiteY0" fmla="*/ 6204 h 6204"/>
                    <a:gd name="connsiteX1" fmla="*/ 57960 w 62186"/>
                    <a:gd name="connsiteY1" fmla="*/ 3394 h 6204"/>
                    <a:gd name="connsiteX2" fmla="*/ 46160 w 62186"/>
                    <a:gd name="connsiteY2" fmla="*/ 0 h 6204"/>
                    <a:gd name="connsiteX3" fmla="*/ 16026 w 62186"/>
                    <a:gd name="connsiteY3" fmla="*/ 0 h 6204"/>
                    <a:gd name="connsiteX4" fmla="*/ 4227 w 62186"/>
                    <a:gd name="connsiteY4" fmla="*/ 3394 h 6204"/>
                    <a:gd name="connsiteX5" fmla="*/ 0 w 62186"/>
                    <a:gd name="connsiteY5" fmla="*/ 6204 h 6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186" h="6204" extrusionOk="0">
                      <a:moveTo>
                        <a:pt x="62186" y="6204"/>
                      </a:moveTo>
                      <a:cubicBezTo>
                        <a:pt x="61103" y="4846"/>
                        <a:pt x="59626" y="3870"/>
                        <a:pt x="57960" y="3394"/>
                      </a:cubicBezTo>
                      <a:lnTo>
                        <a:pt x="46160" y="0"/>
                      </a:lnTo>
                      <a:lnTo>
                        <a:pt x="16026" y="0"/>
                      </a:lnTo>
                      <a:lnTo>
                        <a:pt x="4227" y="3394"/>
                      </a:lnTo>
                      <a:cubicBezTo>
                        <a:pt x="2560" y="3870"/>
                        <a:pt x="1083" y="4846"/>
                        <a:pt x="0" y="6204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" name="Google Shape;1012;p23">
                  <a:extLst>
                    <a:ext uri="{FF2B5EF4-FFF2-40B4-BE49-F238E27FC236}">
                      <a16:creationId xmlns:a16="http://schemas.microsoft.com/office/drawing/2014/main" id="{57509E97-56BF-446B-B3F2-0BFE57AEF103}"/>
                    </a:ext>
                  </a:extLst>
                </p:cNvPr>
                <p:cNvSpPr/>
                <p:nvPr/>
              </p:nvSpPr>
              <p:spPr>
                <a:xfrm>
                  <a:off x="20107899" y="261082"/>
                  <a:ext cx="345278" cy="1023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9" h="12747" extrusionOk="0">
                      <a:moveTo>
                        <a:pt x="2733" y="1"/>
                      </a:moveTo>
                      <a:cubicBezTo>
                        <a:pt x="2645" y="1"/>
                        <a:pt x="2557" y="34"/>
                        <a:pt x="2489" y="102"/>
                      </a:cubicBezTo>
                      <a:cubicBezTo>
                        <a:pt x="2346" y="233"/>
                        <a:pt x="2334" y="459"/>
                        <a:pt x="2477" y="602"/>
                      </a:cubicBezTo>
                      <a:cubicBezTo>
                        <a:pt x="2513" y="650"/>
                        <a:pt x="3525" y="1769"/>
                        <a:pt x="3239" y="3805"/>
                      </a:cubicBezTo>
                      <a:cubicBezTo>
                        <a:pt x="3144" y="4376"/>
                        <a:pt x="2667" y="5353"/>
                        <a:pt x="2155" y="6377"/>
                      </a:cubicBezTo>
                      <a:cubicBezTo>
                        <a:pt x="1143" y="8401"/>
                        <a:pt x="0" y="10687"/>
                        <a:pt x="846" y="11937"/>
                      </a:cubicBezTo>
                      <a:cubicBezTo>
                        <a:pt x="1215" y="12484"/>
                        <a:pt x="1882" y="12746"/>
                        <a:pt x="2870" y="12746"/>
                      </a:cubicBezTo>
                      <a:cubicBezTo>
                        <a:pt x="3025" y="12746"/>
                        <a:pt x="3179" y="12746"/>
                        <a:pt x="3358" y="12735"/>
                      </a:cubicBezTo>
                      <a:cubicBezTo>
                        <a:pt x="3548" y="12711"/>
                        <a:pt x="3691" y="12544"/>
                        <a:pt x="3679" y="12342"/>
                      </a:cubicBezTo>
                      <a:cubicBezTo>
                        <a:pt x="3668" y="12158"/>
                        <a:pt x="3513" y="12008"/>
                        <a:pt x="3320" y="12008"/>
                      </a:cubicBezTo>
                      <a:cubicBezTo>
                        <a:pt x="3313" y="12008"/>
                        <a:pt x="3306" y="12008"/>
                        <a:pt x="3298" y="12008"/>
                      </a:cubicBezTo>
                      <a:cubicBezTo>
                        <a:pt x="3145" y="12019"/>
                        <a:pt x="3000" y="12025"/>
                        <a:pt x="2864" y="12025"/>
                      </a:cubicBezTo>
                      <a:cubicBezTo>
                        <a:pt x="2136" y="12025"/>
                        <a:pt x="1662" y="11863"/>
                        <a:pt x="1441" y="11532"/>
                      </a:cubicBezTo>
                      <a:cubicBezTo>
                        <a:pt x="834" y="10627"/>
                        <a:pt x="1917" y="8448"/>
                        <a:pt x="2798" y="6698"/>
                      </a:cubicBezTo>
                      <a:cubicBezTo>
                        <a:pt x="3358" y="5567"/>
                        <a:pt x="3834" y="4591"/>
                        <a:pt x="3941" y="3912"/>
                      </a:cubicBezTo>
                      <a:cubicBezTo>
                        <a:pt x="4299" y="1507"/>
                        <a:pt x="3048" y="173"/>
                        <a:pt x="3001" y="114"/>
                      </a:cubicBezTo>
                      <a:cubicBezTo>
                        <a:pt x="2926" y="40"/>
                        <a:pt x="2829" y="1"/>
                        <a:pt x="2733" y="1"/>
                      </a:cubicBezTo>
                      <a:close/>
                    </a:path>
                  </a:pathLst>
                </a:custGeom>
                <a:solidFill>
                  <a:srgbClr val="EB56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937;p21">
                  <a:extLst>
                    <a:ext uri="{FF2B5EF4-FFF2-40B4-BE49-F238E27FC236}">
                      <a16:creationId xmlns:a16="http://schemas.microsoft.com/office/drawing/2014/main" id="{38F68EEE-227A-4086-AC5F-8CB841E6197F}"/>
                    </a:ext>
                  </a:extLst>
                </p:cNvPr>
                <p:cNvSpPr/>
                <p:nvPr/>
              </p:nvSpPr>
              <p:spPr>
                <a:xfrm>
                  <a:off x="18986624" y="296993"/>
                  <a:ext cx="643870" cy="5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5" h="16694" extrusionOk="0">
                      <a:moveTo>
                        <a:pt x="9121" y="0"/>
                      </a:moveTo>
                      <a:cubicBezTo>
                        <a:pt x="5273" y="0"/>
                        <a:pt x="1824" y="2678"/>
                        <a:pt x="977" y="6585"/>
                      </a:cubicBezTo>
                      <a:cubicBezTo>
                        <a:pt x="0" y="11097"/>
                        <a:pt x="2870" y="15526"/>
                        <a:pt x="7370" y="16503"/>
                      </a:cubicBezTo>
                      <a:cubicBezTo>
                        <a:pt x="7966" y="16632"/>
                        <a:pt x="8560" y="16693"/>
                        <a:pt x="9145" y="16693"/>
                      </a:cubicBezTo>
                      <a:cubicBezTo>
                        <a:pt x="12992" y="16693"/>
                        <a:pt x="16441" y="14016"/>
                        <a:pt x="17288" y="10109"/>
                      </a:cubicBezTo>
                      <a:cubicBezTo>
                        <a:pt x="18265" y="5597"/>
                        <a:pt x="15395" y="1167"/>
                        <a:pt x="10895" y="191"/>
                      </a:cubicBezTo>
                      <a:cubicBezTo>
                        <a:pt x="10299" y="62"/>
                        <a:pt x="9705" y="0"/>
                        <a:pt x="9121" y="0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" name="Google Shape;937;p21">
                  <a:extLst>
                    <a:ext uri="{FF2B5EF4-FFF2-40B4-BE49-F238E27FC236}">
                      <a16:creationId xmlns:a16="http://schemas.microsoft.com/office/drawing/2014/main" id="{995AD8D9-08F1-4DDD-8E97-8E56EE7B1E4A}"/>
                    </a:ext>
                  </a:extLst>
                </p:cNvPr>
                <p:cNvSpPr/>
                <p:nvPr/>
              </p:nvSpPr>
              <p:spPr>
                <a:xfrm>
                  <a:off x="21225133" y="296993"/>
                  <a:ext cx="643870" cy="5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5" h="16694" extrusionOk="0">
                      <a:moveTo>
                        <a:pt x="9121" y="0"/>
                      </a:moveTo>
                      <a:cubicBezTo>
                        <a:pt x="5273" y="0"/>
                        <a:pt x="1824" y="2678"/>
                        <a:pt x="977" y="6585"/>
                      </a:cubicBezTo>
                      <a:cubicBezTo>
                        <a:pt x="0" y="11097"/>
                        <a:pt x="2870" y="15526"/>
                        <a:pt x="7370" y="16503"/>
                      </a:cubicBezTo>
                      <a:cubicBezTo>
                        <a:pt x="7966" y="16632"/>
                        <a:pt x="8560" y="16693"/>
                        <a:pt x="9145" y="16693"/>
                      </a:cubicBezTo>
                      <a:cubicBezTo>
                        <a:pt x="12992" y="16693"/>
                        <a:pt x="16441" y="14016"/>
                        <a:pt x="17288" y="10109"/>
                      </a:cubicBezTo>
                      <a:cubicBezTo>
                        <a:pt x="18265" y="5597"/>
                        <a:pt x="15395" y="1167"/>
                        <a:pt x="10895" y="191"/>
                      </a:cubicBezTo>
                      <a:cubicBezTo>
                        <a:pt x="10299" y="62"/>
                        <a:pt x="9705" y="0"/>
                        <a:pt x="9121" y="0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" name="شكل بيضاوي 43">
                  <a:extLst>
                    <a:ext uri="{FF2B5EF4-FFF2-40B4-BE49-F238E27FC236}">
                      <a16:creationId xmlns:a16="http://schemas.microsoft.com/office/drawing/2014/main" id="{59C9434F-3DB6-4486-ABAB-81C35E180C9F}"/>
                    </a:ext>
                  </a:extLst>
                </p:cNvPr>
                <p:cNvSpPr/>
                <p:nvPr/>
              </p:nvSpPr>
              <p:spPr>
                <a:xfrm>
                  <a:off x="19360743" y="-1505079"/>
                  <a:ext cx="2024386" cy="869524"/>
                </a:xfrm>
                <a:custGeom>
                  <a:avLst/>
                  <a:gdLst>
                    <a:gd name="connsiteX0" fmla="*/ 0 w 910590"/>
                    <a:gd name="connsiteY0" fmla="*/ 347663 h 695325"/>
                    <a:gd name="connsiteX1" fmla="*/ 455295 w 910590"/>
                    <a:gd name="connsiteY1" fmla="*/ 0 h 695325"/>
                    <a:gd name="connsiteX2" fmla="*/ 910590 w 910590"/>
                    <a:gd name="connsiteY2" fmla="*/ 347663 h 695325"/>
                    <a:gd name="connsiteX3" fmla="*/ 455295 w 910590"/>
                    <a:gd name="connsiteY3" fmla="*/ 695326 h 695325"/>
                    <a:gd name="connsiteX4" fmla="*/ 0 w 910590"/>
                    <a:gd name="connsiteY4" fmla="*/ 347663 h 695325"/>
                    <a:gd name="connsiteX0" fmla="*/ 0 w 910590"/>
                    <a:gd name="connsiteY0" fmla="*/ 347663 h 391121"/>
                    <a:gd name="connsiteX1" fmla="*/ 455295 w 910590"/>
                    <a:gd name="connsiteY1" fmla="*/ 0 h 391121"/>
                    <a:gd name="connsiteX2" fmla="*/ 910590 w 910590"/>
                    <a:gd name="connsiteY2" fmla="*/ 347663 h 391121"/>
                    <a:gd name="connsiteX3" fmla="*/ 0 w 910590"/>
                    <a:gd name="connsiteY3" fmla="*/ 347663 h 391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0590" h="391121">
                      <a:moveTo>
                        <a:pt x="0" y="347663"/>
                      </a:moveTo>
                      <a:cubicBezTo>
                        <a:pt x="0" y="155654"/>
                        <a:pt x="203843" y="0"/>
                        <a:pt x="455295" y="0"/>
                      </a:cubicBezTo>
                      <a:cubicBezTo>
                        <a:pt x="706747" y="0"/>
                        <a:pt x="910590" y="155654"/>
                        <a:pt x="910590" y="347663"/>
                      </a:cubicBezTo>
                      <a:cubicBezTo>
                        <a:pt x="834708" y="405607"/>
                        <a:pt x="75882" y="405607"/>
                        <a:pt x="0" y="3476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grpSp>
              <p:nvGrpSpPr>
                <p:cNvPr id="215" name="مجموعة 214">
                  <a:extLst>
                    <a:ext uri="{FF2B5EF4-FFF2-40B4-BE49-F238E27FC236}">
                      <a16:creationId xmlns:a16="http://schemas.microsoft.com/office/drawing/2014/main" id="{5BABCB18-DD79-4685-B5B6-EF704B560332}"/>
                    </a:ext>
                  </a:extLst>
                </p:cNvPr>
                <p:cNvGrpSpPr/>
                <p:nvPr/>
              </p:nvGrpSpPr>
              <p:grpSpPr>
                <a:xfrm>
                  <a:off x="19114765" y="-854818"/>
                  <a:ext cx="2585488" cy="491163"/>
                  <a:chOff x="19725159" y="-426616"/>
                  <a:chExt cx="1161265" cy="203200"/>
                </a:xfrm>
              </p:grpSpPr>
              <p:sp>
                <p:nvSpPr>
                  <p:cNvPr id="219" name="مستطيل: زوايا مستديرة 218">
                    <a:extLst>
                      <a:ext uri="{FF2B5EF4-FFF2-40B4-BE49-F238E27FC236}">
                        <a16:creationId xmlns:a16="http://schemas.microsoft.com/office/drawing/2014/main" id="{2517F9A6-A225-4F15-B782-77390EFA1DBE}"/>
                      </a:ext>
                    </a:extLst>
                  </p:cNvPr>
                  <p:cNvSpPr/>
                  <p:nvPr/>
                </p:nvSpPr>
                <p:spPr>
                  <a:xfrm>
                    <a:off x="19751783" y="-426616"/>
                    <a:ext cx="1076960" cy="101600"/>
                  </a:xfrm>
                  <a:prstGeom prst="roundRect">
                    <a:avLst>
                      <a:gd name="adj" fmla="val 50000"/>
                    </a:avLst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/>
                  </a:p>
                </p:txBody>
              </p:sp>
              <p:sp>
                <p:nvSpPr>
                  <p:cNvPr id="220" name="مستطيل: زوايا مستديرة 219">
                    <a:extLst>
                      <a:ext uri="{FF2B5EF4-FFF2-40B4-BE49-F238E27FC236}">
                        <a16:creationId xmlns:a16="http://schemas.microsoft.com/office/drawing/2014/main" id="{591322C9-55DB-4056-8E9F-58FB6A3202D9}"/>
                      </a:ext>
                    </a:extLst>
                  </p:cNvPr>
                  <p:cNvSpPr/>
                  <p:nvPr/>
                </p:nvSpPr>
                <p:spPr>
                  <a:xfrm>
                    <a:off x="19725159" y="-325016"/>
                    <a:ext cx="1161265" cy="101600"/>
                  </a:xfrm>
                  <a:prstGeom prst="roundRect">
                    <a:avLst>
                      <a:gd name="adj" fmla="val 50000"/>
                    </a:avLst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 dirty="0"/>
                  </a:p>
                </p:txBody>
              </p:sp>
            </p:grpSp>
            <p:sp>
              <p:nvSpPr>
                <p:cNvPr id="216" name="مستطيل 47">
                  <a:extLst>
                    <a:ext uri="{FF2B5EF4-FFF2-40B4-BE49-F238E27FC236}">
                      <a16:creationId xmlns:a16="http://schemas.microsoft.com/office/drawing/2014/main" id="{50F86F02-42B9-4A8A-A3E0-FC6F7F82F0B3}"/>
                    </a:ext>
                  </a:extLst>
                </p:cNvPr>
                <p:cNvSpPr/>
                <p:nvPr/>
              </p:nvSpPr>
              <p:spPr>
                <a:xfrm>
                  <a:off x="19830174" y="2498248"/>
                  <a:ext cx="1167458" cy="209093"/>
                </a:xfrm>
                <a:custGeom>
                  <a:avLst/>
                  <a:gdLst>
                    <a:gd name="connsiteX0" fmla="*/ 0 w 548640"/>
                    <a:gd name="connsiteY0" fmla="*/ 0 h 98262"/>
                    <a:gd name="connsiteX1" fmla="*/ 548640 w 548640"/>
                    <a:gd name="connsiteY1" fmla="*/ 0 h 98262"/>
                    <a:gd name="connsiteX2" fmla="*/ 548640 w 548640"/>
                    <a:gd name="connsiteY2" fmla="*/ 98262 h 98262"/>
                    <a:gd name="connsiteX3" fmla="*/ 0 w 548640"/>
                    <a:gd name="connsiteY3" fmla="*/ 98262 h 98262"/>
                    <a:gd name="connsiteX4" fmla="*/ 0 w 548640"/>
                    <a:gd name="connsiteY4" fmla="*/ 0 h 98262"/>
                    <a:gd name="connsiteX0" fmla="*/ 0 w 548640"/>
                    <a:gd name="connsiteY0" fmla="*/ 0 h 98262"/>
                    <a:gd name="connsiteX1" fmla="*/ 281940 w 548640"/>
                    <a:gd name="connsiteY1" fmla="*/ 0 h 98262"/>
                    <a:gd name="connsiteX2" fmla="*/ 548640 w 548640"/>
                    <a:gd name="connsiteY2" fmla="*/ 0 h 98262"/>
                    <a:gd name="connsiteX3" fmla="*/ 548640 w 548640"/>
                    <a:gd name="connsiteY3" fmla="*/ 98262 h 98262"/>
                    <a:gd name="connsiteX4" fmla="*/ 0 w 548640"/>
                    <a:gd name="connsiteY4" fmla="*/ 98262 h 98262"/>
                    <a:gd name="connsiteX5" fmla="*/ 0 w 548640"/>
                    <a:gd name="connsiteY5" fmla="*/ 0 h 98262"/>
                    <a:gd name="connsiteX0" fmla="*/ 0 w 548640"/>
                    <a:gd name="connsiteY0" fmla="*/ 0 h 98262"/>
                    <a:gd name="connsiteX1" fmla="*/ 281940 w 548640"/>
                    <a:gd name="connsiteY1" fmla="*/ 27940 h 98262"/>
                    <a:gd name="connsiteX2" fmla="*/ 548640 w 548640"/>
                    <a:gd name="connsiteY2" fmla="*/ 0 h 98262"/>
                    <a:gd name="connsiteX3" fmla="*/ 548640 w 548640"/>
                    <a:gd name="connsiteY3" fmla="*/ 98262 h 98262"/>
                    <a:gd name="connsiteX4" fmla="*/ 0 w 548640"/>
                    <a:gd name="connsiteY4" fmla="*/ 98262 h 98262"/>
                    <a:gd name="connsiteX5" fmla="*/ 0 w 548640"/>
                    <a:gd name="connsiteY5" fmla="*/ 0 h 98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8640" h="98262">
                      <a:moveTo>
                        <a:pt x="0" y="0"/>
                      </a:moveTo>
                      <a:lnTo>
                        <a:pt x="281940" y="27940"/>
                      </a:lnTo>
                      <a:lnTo>
                        <a:pt x="548640" y="0"/>
                      </a:lnTo>
                      <a:lnTo>
                        <a:pt x="548640" y="98262"/>
                      </a:lnTo>
                      <a:lnTo>
                        <a:pt x="0" y="982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217" name="Google Shape;1009;p23">
                  <a:extLst>
                    <a:ext uri="{FF2B5EF4-FFF2-40B4-BE49-F238E27FC236}">
                      <a16:creationId xmlns:a16="http://schemas.microsoft.com/office/drawing/2014/main" id="{13D7DE40-3BFC-483B-95D8-235D1532E12C}"/>
                    </a:ext>
                  </a:extLst>
                </p:cNvPr>
                <p:cNvSpPr/>
                <p:nvPr/>
              </p:nvSpPr>
              <p:spPr>
                <a:xfrm rot="1179767" flipV="1">
                  <a:off x="20736516" y="-47776"/>
                  <a:ext cx="607671" cy="126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" h="1548" extrusionOk="0">
                      <a:moveTo>
                        <a:pt x="3878" y="1"/>
                      </a:moveTo>
                      <a:cubicBezTo>
                        <a:pt x="2859" y="1"/>
                        <a:pt x="1644" y="240"/>
                        <a:pt x="286" y="955"/>
                      </a:cubicBezTo>
                      <a:cubicBezTo>
                        <a:pt x="0" y="1098"/>
                        <a:pt x="107" y="1539"/>
                        <a:pt x="441" y="1539"/>
                      </a:cubicBezTo>
                      <a:cubicBezTo>
                        <a:pt x="488" y="1539"/>
                        <a:pt x="536" y="1527"/>
                        <a:pt x="572" y="1503"/>
                      </a:cubicBezTo>
                      <a:cubicBezTo>
                        <a:pt x="1831" y="840"/>
                        <a:pt x="2950" y="620"/>
                        <a:pt x="3881" y="620"/>
                      </a:cubicBezTo>
                      <a:cubicBezTo>
                        <a:pt x="5661" y="620"/>
                        <a:pt x="6752" y="1424"/>
                        <a:pt x="6823" y="1479"/>
                      </a:cubicBezTo>
                      <a:cubicBezTo>
                        <a:pt x="6886" y="1527"/>
                        <a:pt x="6951" y="1547"/>
                        <a:pt x="7012" y="1547"/>
                      </a:cubicBezTo>
                      <a:cubicBezTo>
                        <a:pt x="7272" y="1547"/>
                        <a:pt x="7464" y="1181"/>
                        <a:pt x="7204" y="979"/>
                      </a:cubicBezTo>
                      <a:cubicBezTo>
                        <a:pt x="7125" y="924"/>
                        <a:pt x="5880" y="1"/>
                        <a:pt x="38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8" name="Google Shape;1009;p23">
                  <a:extLst>
                    <a:ext uri="{FF2B5EF4-FFF2-40B4-BE49-F238E27FC236}">
                      <a16:creationId xmlns:a16="http://schemas.microsoft.com/office/drawing/2014/main" id="{3A185AE4-80CF-4745-BFF5-724B512B40F8}"/>
                    </a:ext>
                  </a:extLst>
                </p:cNvPr>
                <p:cNvSpPr/>
                <p:nvPr/>
              </p:nvSpPr>
              <p:spPr>
                <a:xfrm rot="20184388" flipV="1">
                  <a:off x="19517833" y="-69801"/>
                  <a:ext cx="607671" cy="126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" h="1548" extrusionOk="0">
                      <a:moveTo>
                        <a:pt x="3878" y="1"/>
                      </a:moveTo>
                      <a:cubicBezTo>
                        <a:pt x="2859" y="1"/>
                        <a:pt x="1644" y="240"/>
                        <a:pt x="286" y="955"/>
                      </a:cubicBezTo>
                      <a:cubicBezTo>
                        <a:pt x="0" y="1098"/>
                        <a:pt x="107" y="1539"/>
                        <a:pt x="441" y="1539"/>
                      </a:cubicBezTo>
                      <a:cubicBezTo>
                        <a:pt x="488" y="1539"/>
                        <a:pt x="536" y="1527"/>
                        <a:pt x="572" y="1503"/>
                      </a:cubicBezTo>
                      <a:cubicBezTo>
                        <a:pt x="1831" y="840"/>
                        <a:pt x="2950" y="620"/>
                        <a:pt x="3881" y="620"/>
                      </a:cubicBezTo>
                      <a:cubicBezTo>
                        <a:pt x="5661" y="620"/>
                        <a:pt x="6752" y="1424"/>
                        <a:pt x="6823" y="1479"/>
                      </a:cubicBezTo>
                      <a:cubicBezTo>
                        <a:pt x="6886" y="1527"/>
                        <a:pt x="6951" y="1547"/>
                        <a:pt x="7012" y="1547"/>
                      </a:cubicBezTo>
                      <a:cubicBezTo>
                        <a:pt x="7272" y="1547"/>
                        <a:pt x="7464" y="1181"/>
                        <a:pt x="7204" y="979"/>
                      </a:cubicBezTo>
                      <a:cubicBezTo>
                        <a:pt x="7125" y="924"/>
                        <a:pt x="5880" y="1"/>
                        <a:pt x="38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cxnSp>
            <p:nvCxnSpPr>
              <p:cNvPr id="201" name="رابط مستقيم 200">
                <a:extLst>
                  <a:ext uri="{FF2B5EF4-FFF2-40B4-BE49-F238E27FC236}">
                    <a16:creationId xmlns:a16="http://schemas.microsoft.com/office/drawing/2014/main" id="{B7FD7927-B962-4ADD-86BD-CA5C34AA3B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29730" y="2788019"/>
                <a:ext cx="0" cy="1111376"/>
              </a:xfrm>
              <a:prstGeom prst="line">
                <a:avLst/>
              </a:prstGeom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مجموعة 144">
              <a:extLst>
                <a:ext uri="{FF2B5EF4-FFF2-40B4-BE49-F238E27FC236}">
                  <a16:creationId xmlns:a16="http://schemas.microsoft.com/office/drawing/2014/main" id="{595ECA10-E01D-4083-B12D-24CD7F076B24}"/>
                </a:ext>
              </a:extLst>
            </p:cNvPr>
            <p:cNvGrpSpPr/>
            <p:nvPr/>
          </p:nvGrpSpPr>
          <p:grpSpPr>
            <a:xfrm>
              <a:off x="6629522" y="1050808"/>
              <a:ext cx="74159" cy="56562"/>
              <a:chOff x="3600315" y="3841027"/>
              <a:chExt cx="74159" cy="56562"/>
            </a:xfrm>
          </p:grpSpPr>
          <p:sp>
            <p:nvSpPr>
              <p:cNvPr id="198" name="Google Shape;523;p19">
                <a:extLst>
                  <a:ext uri="{FF2B5EF4-FFF2-40B4-BE49-F238E27FC236}">
                    <a16:creationId xmlns:a16="http://schemas.microsoft.com/office/drawing/2014/main" id="{801752AF-467A-49F5-ADB8-5711FBCDE179}"/>
                  </a:ext>
                </a:extLst>
              </p:cNvPr>
              <p:cNvSpPr/>
              <p:nvPr/>
            </p:nvSpPr>
            <p:spPr>
              <a:xfrm>
                <a:off x="3612319" y="3841027"/>
                <a:ext cx="62155" cy="1891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301" extrusionOk="0">
                    <a:moveTo>
                      <a:pt x="146" y="0"/>
                    </a:moveTo>
                    <a:cubicBezTo>
                      <a:pt x="94" y="0"/>
                      <a:pt x="51" y="6"/>
                      <a:pt x="24" y="18"/>
                    </a:cubicBezTo>
                    <a:cubicBezTo>
                      <a:pt x="0" y="30"/>
                      <a:pt x="0" y="78"/>
                      <a:pt x="24" y="101"/>
                    </a:cubicBezTo>
                    <a:cubicBezTo>
                      <a:pt x="120" y="197"/>
                      <a:pt x="576" y="300"/>
                      <a:pt x="832" y="300"/>
                    </a:cubicBezTo>
                    <a:cubicBezTo>
                      <a:pt x="895" y="300"/>
                      <a:pt x="946" y="294"/>
                      <a:pt x="976" y="280"/>
                    </a:cubicBezTo>
                    <a:cubicBezTo>
                      <a:pt x="988" y="268"/>
                      <a:pt x="988" y="244"/>
                      <a:pt x="976" y="232"/>
                    </a:cubicBezTo>
                    <a:cubicBezTo>
                      <a:pt x="868" y="124"/>
                      <a:pt x="395" y="0"/>
                      <a:pt x="146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9" name="Google Shape;524;p19">
                <a:extLst>
                  <a:ext uri="{FF2B5EF4-FFF2-40B4-BE49-F238E27FC236}">
                    <a16:creationId xmlns:a16="http://schemas.microsoft.com/office/drawing/2014/main" id="{D311CCD2-2381-4041-AEFD-1A14E4CDC878}"/>
                  </a:ext>
                </a:extLst>
              </p:cNvPr>
              <p:cNvSpPr/>
              <p:nvPr/>
            </p:nvSpPr>
            <p:spPr>
              <a:xfrm>
                <a:off x="3600315" y="3863086"/>
                <a:ext cx="471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49" extrusionOk="0">
                    <a:moveTo>
                      <a:pt x="48" y="0"/>
                    </a:moveTo>
                    <a:cubicBezTo>
                      <a:pt x="24" y="0"/>
                      <a:pt x="1" y="36"/>
                      <a:pt x="13" y="72"/>
                    </a:cubicBezTo>
                    <a:cubicBezTo>
                      <a:pt x="96" y="227"/>
                      <a:pt x="560" y="548"/>
                      <a:pt x="727" y="548"/>
                    </a:cubicBezTo>
                    <a:cubicBezTo>
                      <a:pt x="751" y="548"/>
                      <a:pt x="751" y="524"/>
                      <a:pt x="751" y="501"/>
                    </a:cubicBezTo>
                    <a:cubicBezTo>
                      <a:pt x="667" y="334"/>
                      <a:pt x="203" y="0"/>
                      <a:pt x="48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46" name="مجموعة 145">
              <a:extLst>
                <a:ext uri="{FF2B5EF4-FFF2-40B4-BE49-F238E27FC236}">
                  <a16:creationId xmlns:a16="http://schemas.microsoft.com/office/drawing/2014/main" id="{7F7116A4-413B-4623-B0C1-3E7AE8FC393C}"/>
                </a:ext>
              </a:extLst>
            </p:cNvPr>
            <p:cNvGrpSpPr/>
            <p:nvPr/>
          </p:nvGrpSpPr>
          <p:grpSpPr>
            <a:xfrm flipH="1">
              <a:off x="6102907" y="1020114"/>
              <a:ext cx="74159" cy="56562"/>
              <a:chOff x="3600315" y="3841027"/>
              <a:chExt cx="74159" cy="56562"/>
            </a:xfrm>
          </p:grpSpPr>
          <p:sp>
            <p:nvSpPr>
              <p:cNvPr id="196" name="Google Shape;523;p19">
                <a:extLst>
                  <a:ext uri="{FF2B5EF4-FFF2-40B4-BE49-F238E27FC236}">
                    <a16:creationId xmlns:a16="http://schemas.microsoft.com/office/drawing/2014/main" id="{3D0CA253-D50E-4E72-8974-66A06A1B9488}"/>
                  </a:ext>
                </a:extLst>
              </p:cNvPr>
              <p:cNvSpPr/>
              <p:nvPr/>
            </p:nvSpPr>
            <p:spPr>
              <a:xfrm>
                <a:off x="3612319" y="3841027"/>
                <a:ext cx="62155" cy="1891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301" extrusionOk="0">
                    <a:moveTo>
                      <a:pt x="146" y="0"/>
                    </a:moveTo>
                    <a:cubicBezTo>
                      <a:pt x="94" y="0"/>
                      <a:pt x="51" y="6"/>
                      <a:pt x="24" y="18"/>
                    </a:cubicBezTo>
                    <a:cubicBezTo>
                      <a:pt x="0" y="30"/>
                      <a:pt x="0" y="78"/>
                      <a:pt x="24" y="101"/>
                    </a:cubicBezTo>
                    <a:cubicBezTo>
                      <a:pt x="120" y="197"/>
                      <a:pt x="576" y="300"/>
                      <a:pt x="832" y="300"/>
                    </a:cubicBezTo>
                    <a:cubicBezTo>
                      <a:pt x="895" y="300"/>
                      <a:pt x="946" y="294"/>
                      <a:pt x="976" y="280"/>
                    </a:cubicBezTo>
                    <a:cubicBezTo>
                      <a:pt x="988" y="268"/>
                      <a:pt x="988" y="244"/>
                      <a:pt x="976" y="232"/>
                    </a:cubicBezTo>
                    <a:cubicBezTo>
                      <a:pt x="868" y="124"/>
                      <a:pt x="395" y="0"/>
                      <a:pt x="146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7" name="Google Shape;524;p19">
                <a:extLst>
                  <a:ext uri="{FF2B5EF4-FFF2-40B4-BE49-F238E27FC236}">
                    <a16:creationId xmlns:a16="http://schemas.microsoft.com/office/drawing/2014/main" id="{CC6ACBA8-957D-4E25-BC6E-6D98EADB23E8}"/>
                  </a:ext>
                </a:extLst>
              </p:cNvPr>
              <p:cNvSpPr/>
              <p:nvPr/>
            </p:nvSpPr>
            <p:spPr>
              <a:xfrm>
                <a:off x="3600315" y="3863086"/>
                <a:ext cx="471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49" extrusionOk="0">
                    <a:moveTo>
                      <a:pt x="48" y="0"/>
                    </a:moveTo>
                    <a:cubicBezTo>
                      <a:pt x="24" y="0"/>
                      <a:pt x="1" y="36"/>
                      <a:pt x="13" y="72"/>
                    </a:cubicBezTo>
                    <a:cubicBezTo>
                      <a:pt x="96" y="227"/>
                      <a:pt x="560" y="548"/>
                      <a:pt x="727" y="548"/>
                    </a:cubicBezTo>
                    <a:cubicBezTo>
                      <a:pt x="751" y="548"/>
                      <a:pt x="751" y="524"/>
                      <a:pt x="751" y="501"/>
                    </a:cubicBezTo>
                    <a:cubicBezTo>
                      <a:pt x="667" y="334"/>
                      <a:pt x="203" y="0"/>
                      <a:pt x="48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47" name="Google Shape;572;p19">
              <a:extLst>
                <a:ext uri="{FF2B5EF4-FFF2-40B4-BE49-F238E27FC236}">
                  <a16:creationId xmlns:a16="http://schemas.microsoft.com/office/drawing/2014/main" id="{9D5A9B89-A304-46AD-A39C-C1ACF305F62F}"/>
                </a:ext>
              </a:extLst>
            </p:cNvPr>
            <p:cNvSpPr/>
            <p:nvPr/>
          </p:nvSpPr>
          <p:spPr>
            <a:xfrm>
              <a:off x="6323958" y="1376519"/>
              <a:ext cx="133863" cy="140525"/>
            </a:xfrm>
            <a:custGeom>
              <a:avLst/>
              <a:gdLst/>
              <a:ahLst/>
              <a:cxnLst/>
              <a:rect l="l" t="t" r="r" b="b"/>
              <a:pathLst>
                <a:path w="2130" h="2236" extrusionOk="0">
                  <a:moveTo>
                    <a:pt x="1206" y="0"/>
                  </a:moveTo>
                  <a:cubicBezTo>
                    <a:pt x="1144" y="0"/>
                    <a:pt x="1082" y="10"/>
                    <a:pt x="1023" y="28"/>
                  </a:cubicBezTo>
                  <a:cubicBezTo>
                    <a:pt x="856" y="76"/>
                    <a:pt x="701" y="159"/>
                    <a:pt x="570" y="278"/>
                  </a:cubicBezTo>
                  <a:cubicBezTo>
                    <a:pt x="427" y="409"/>
                    <a:pt x="308" y="564"/>
                    <a:pt x="225" y="743"/>
                  </a:cubicBezTo>
                  <a:cubicBezTo>
                    <a:pt x="118" y="921"/>
                    <a:pt x="46" y="1136"/>
                    <a:pt x="34" y="1350"/>
                  </a:cubicBezTo>
                  <a:cubicBezTo>
                    <a:pt x="0" y="1901"/>
                    <a:pt x="450" y="2235"/>
                    <a:pt x="922" y="2235"/>
                  </a:cubicBezTo>
                  <a:cubicBezTo>
                    <a:pt x="1113" y="2235"/>
                    <a:pt x="1307" y="2181"/>
                    <a:pt x="1475" y="2064"/>
                  </a:cubicBezTo>
                  <a:cubicBezTo>
                    <a:pt x="1499" y="2052"/>
                    <a:pt x="1523" y="2029"/>
                    <a:pt x="1546" y="2005"/>
                  </a:cubicBezTo>
                  <a:cubicBezTo>
                    <a:pt x="1963" y="1659"/>
                    <a:pt x="2130" y="933"/>
                    <a:pt x="1880" y="445"/>
                  </a:cubicBezTo>
                  <a:cubicBezTo>
                    <a:pt x="1808" y="314"/>
                    <a:pt x="1713" y="207"/>
                    <a:pt x="1594" y="135"/>
                  </a:cubicBezTo>
                  <a:cubicBezTo>
                    <a:pt x="1479" y="45"/>
                    <a:pt x="1342" y="0"/>
                    <a:pt x="12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" name="Google Shape;573;p19">
              <a:extLst>
                <a:ext uri="{FF2B5EF4-FFF2-40B4-BE49-F238E27FC236}">
                  <a16:creationId xmlns:a16="http://schemas.microsoft.com/office/drawing/2014/main" id="{742384CF-CE0D-446A-B431-DAE9A764B650}"/>
                </a:ext>
              </a:extLst>
            </p:cNvPr>
            <p:cNvSpPr/>
            <p:nvPr/>
          </p:nvSpPr>
          <p:spPr>
            <a:xfrm>
              <a:off x="6323958" y="1422460"/>
              <a:ext cx="100931" cy="94584"/>
            </a:xfrm>
            <a:custGeom>
              <a:avLst/>
              <a:gdLst/>
              <a:ahLst/>
              <a:cxnLst/>
              <a:rect l="l" t="t" r="r" b="b"/>
              <a:pathLst>
                <a:path w="1606" h="1505" extrusionOk="0">
                  <a:moveTo>
                    <a:pt x="393" y="0"/>
                  </a:moveTo>
                  <a:cubicBezTo>
                    <a:pt x="337" y="0"/>
                    <a:pt x="281" y="4"/>
                    <a:pt x="225" y="12"/>
                  </a:cubicBezTo>
                  <a:cubicBezTo>
                    <a:pt x="118" y="190"/>
                    <a:pt x="46" y="405"/>
                    <a:pt x="34" y="619"/>
                  </a:cubicBezTo>
                  <a:cubicBezTo>
                    <a:pt x="0" y="1170"/>
                    <a:pt x="450" y="1504"/>
                    <a:pt x="922" y="1504"/>
                  </a:cubicBezTo>
                  <a:cubicBezTo>
                    <a:pt x="1113" y="1504"/>
                    <a:pt x="1307" y="1450"/>
                    <a:pt x="1475" y="1333"/>
                  </a:cubicBezTo>
                  <a:cubicBezTo>
                    <a:pt x="1499" y="1321"/>
                    <a:pt x="1523" y="1298"/>
                    <a:pt x="1546" y="1274"/>
                  </a:cubicBezTo>
                  <a:cubicBezTo>
                    <a:pt x="1606" y="821"/>
                    <a:pt x="1380" y="381"/>
                    <a:pt x="987" y="155"/>
                  </a:cubicBezTo>
                  <a:cubicBezTo>
                    <a:pt x="800" y="52"/>
                    <a:pt x="598" y="0"/>
                    <a:pt x="393" y="0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" name="Google Shape;585;p19">
              <a:extLst>
                <a:ext uri="{FF2B5EF4-FFF2-40B4-BE49-F238E27FC236}">
                  <a16:creationId xmlns:a16="http://schemas.microsoft.com/office/drawing/2014/main" id="{3B633DA1-789F-476E-8340-08288D8A63DB}"/>
                </a:ext>
              </a:extLst>
            </p:cNvPr>
            <p:cNvSpPr/>
            <p:nvPr/>
          </p:nvSpPr>
          <p:spPr>
            <a:xfrm>
              <a:off x="6414447" y="1450848"/>
              <a:ext cx="166543" cy="74347"/>
            </a:xfrm>
            <a:custGeom>
              <a:avLst/>
              <a:gdLst/>
              <a:ahLst/>
              <a:cxnLst/>
              <a:rect l="l" t="t" r="r" b="b"/>
              <a:pathLst>
                <a:path w="2650" h="1183" extrusionOk="0">
                  <a:moveTo>
                    <a:pt x="47" y="1"/>
                  </a:moveTo>
                  <a:cubicBezTo>
                    <a:pt x="17" y="1"/>
                    <a:pt x="0" y="51"/>
                    <a:pt x="33" y="62"/>
                  </a:cubicBezTo>
                  <a:cubicBezTo>
                    <a:pt x="283" y="181"/>
                    <a:pt x="2295" y="1157"/>
                    <a:pt x="2557" y="1181"/>
                  </a:cubicBezTo>
                  <a:cubicBezTo>
                    <a:pt x="2562" y="1182"/>
                    <a:pt x="2567" y="1183"/>
                    <a:pt x="2572" y="1183"/>
                  </a:cubicBezTo>
                  <a:cubicBezTo>
                    <a:pt x="2632" y="1183"/>
                    <a:pt x="2649" y="1118"/>
                    <a:pt x="2616" y="1074"/>
                  </a:cubicBezTo>
                  <a:cubicBezTo>
                    <a:pt x="2426" y="931"/>
                    <a:pt x="354" y="86"/>
                    <a:pt x="57" y="3"/>
                  </a:cubicBezTo>
                  <a:cubicBezTo>
                    <a:pt x="53" y="1"/>
                    <a:pt x="50" y="1"/>
                    <a:pt x="47" y="1"/>
                  </a:cubicBezTo>
                  <a:close/>
                </a:path>
              </a:pathLst>
            </a:custGeom>
            <a:solidFill>
              <a:srgbClr val="FAE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Google Shape;586;p19">
              <a:extLst>
                <a:ext uri="{FF2B5EF4-FFF2-40B4-BE49-F238E27FC236}">
                  <a16:creationId xmlns:a16="http://schemas.microsoft.com/office/drawing/2014/main" id="{12F11BAF-B9F3-4823-8A69-430115A0A1A0}"/>
                </a:ext>
              </a:extLst>
            </p:cNvPr>
            <p:cNvSpPr/>
            <p:nvPr/>
          </p:nvSpPr>
          <p:spPr>
            <a:xfrm>
              <a:off x="6433678" y="1413706"/>
              <a:ext cx="169937" cy="13952"/>
            </a:xfrm>
            <a:custGeom>
              <a:avLst/>
              <a:gdLst/>
              <a:ahLst/>
              <a:cxnLst/>
              <a:rect l="l" t="t" r="r" b="b"/>
              <a:pathLst>
                <a:path w="2704" h="222" extrusionOk="0">
                  <a:moveTo>
                    <a:pt x="1807" y="1"/>
                  </a:moveTo>
                  <a:cubicBezTo>
                    <a:pt x="1217" y="1"/>
                    <a:pt x="627" y="36"/>
                    <a:pt x="48" y="93"/>
                  </a:cubicBezTo>
                  <a:cubicBezTo>
                    <a:pt x="1" y="105"/>
                    <a:pt x="13" y="165"/>
                    <a:pt x="60" y="177"/>
                  </a:cubicBezTo>
                  <a:cubicBezTo>
                    <a:pt x="429" y="185"/>
                    <a:pt x="1145" y="222"/>
                    <a:pt x="1760" y="222"/>
                  </a:cubicBezTo>
                  <a:cubicBezTo>
                    <a:pt x="2098" y="222"/>
                    <a:pt x="2405" y="211"/>
                    <a:pt x="2608" y="177"/>
                  </a:cubicBezTo>
                  <a:cubicBezTo>
                    <a:pt x="2703" y="165"/>
                    <a:pt x="2668" y="22"/>
                    <a:pt x="2584" y="22"/>
                  </a:cubicBezTo>
                  <a:cubicBezTo>
                    <a:pt x="2326" y="7"/>
                    <a:pt x="2066" y="1"/>
                    <a:pt x="1807" y="1"/>
                  </a:cubicBezTo>
                  <a:close/>
                </a:path>
              </a:pathLst>
            </a:custGeom>
            <a:solidFill>
              <a:srgbClr val="FAE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" name="Google Shape;587;p19">
              <a:extLst>
                <a:ext uri="{FF2B5EF4-FFF2-40B4-BE49-F238E27FC236}">
                  <a16:creationId xmlns:a16="http://schemas.microsoft.com/office/drawing/2014/main" id="{6AB9BDF0-2226-495D-B947-C892591A40D5}"/>
                </a:ext>
              </a:extLst>
            </p:cNvPr>
            <p:cNvSpPr/>
            <p:nvPr/>
          </p:nvSpPr>
          <p:spPr>
            <a:xfrm>
              <a:off x="6511980" y="1294973"/>
              <a:ext cx="273948" cy="334469"/>
            </a:xfrm>
            <a:custGeom>
              <a:avLst/>
              <a:gdLst/>
              <a:ahLst/>
              <a:cxnLst/>
              <a:rect l="l" t="t" r="r" b="b"/>
              <a:pathLst>
                <a:path w="4359" h="5322" extrusionOk="0">
                  <a:moveTo>
                    <a:pt x="2116" y="1"/>
                  </a:moveTo>
                  <a:cubicBezTo>
                    <a:pt x="1611" y="1"/>
                    <a:pt x="1144" y="278"/>
                    <a:pt x="905" y="723"/>
                  </a:cubicBezTo>
                  <a:cubicBezTo>
                    <a:pt x="881" y="789"/>
                    <a:pt x="935" y="849"/>
                    <a:pt x="991" y="849"/>
                  </a:cubicBezTo>
                  <a:cubicBezTo>
                    <a:pt x="1016" y="849"/>
                    <a:pt x="1042" y="836"/>
                    <a:pt x="1060" y="806"/>
                  </a:cubicBezTo>
                  <a:cubicBezTo>
                    <a:pt x="1291" y="451"/>
                    <a:pt x="1699" y="277"/>
                    <a:pt x="2097" y="277"/>
                  </a:cubicBezTo>
                  <a:cubicBezTo>
                    <a:pt x="2685" y="277"/>
                    <a:pt x="3253" y="654"/>
                    <a:pt x="3203" y="1378"/>
                  </a:cubicBezTo>
                  <a:cubicBezTo>
                    <a:pt x="3203" y="1426"/>
                    <a:pt x="3906" y="1354"/>
                    <a:pt x="4013" y="2116"/>
                  </a:cubicBezTo>
                  <a:cubicBezTo>
                    <a:pt x="4025" y="2509"/>
                    <a:pt x="3799" y="2866"/>
                    <a:pt x="3441" y="3021"/>
                  </a:cubicBezTo>
                  <a:cubicBezTo>
                    <a:pt x="3358" y="3045"/>
                    <a:pt x="4120" y="3914"/>
                    <a:pt x="3477" y="4569"/>
                  </a:cubicBezTo>
                  <a:cubicBezTo>
                    <a:pt x="3336" y="4715"/>
                    <a:pt x="3092" y="4781"/>
                    <a:pt x="2835" y="4781"/>
                  </a:cubicBezTo>
                  <a:cubicBezTo>
                    <a:pt x="2505" y="4781"/>
                    <a:pt x="2152" y="4673"/>
                    <a:pt x="1965" y="4486"/>
                  </a:cubicBezTo>
                  <a:cubicBezTo>
                    <a:pt x="1965" y="4485"/>
                    <a:pt x="1964" y="4485"/>
                    <a:pt x="1963" y="4485"/>
                  </a:cubicBezTo>
                  <a:cubicBezTo>
                    <a:pt x="1925" y="4485"/>
                    <a:pt x="1505" y="4977"/>
                    <a:pt x="1016" y="4977"/>
                  </a:cubicBezTo>
                  <a:cubicBezTo>
                    <a:pt x="968" y="4977"/>
                    <a:pt x="919" y="4972"/>
                    <a:pt x="870" y="4962"/>
                  </a:cubicBezTo>
                  <a:cubicBezTo>
                    <a:pt x="477" y="4867"/>
                    <a:pt x="191" y="4521"/>
                    <a:pt x="191" y="4105"/>
                  </a:cubicBezTo>
                  <a:cubicBezTo>
                    <a:pt x="185" y="4075"/>
                    <a:pt x="158" y="4060"/>
                    <a:pt x="131" y="4060"/>
                  </a:cubicBezTo>
                  <a:cubicBezTo>
                    <a:pt x="105" y="4060"/>
                    <a:pt x="78" y="4075"/>
                    <a:pt x="72" y="4105"/>
                  </a:cubicBezTo>
                  <a:cubicBezTo>
                    <a:pt x="0" y="4676"/>
                    <a:pt x="334" y="5271"/>
                    <a:pt x="929" y="5319"/>
                  </a:cubicBezTo>
                  <a:cubicBezTo>
                    <a:pt x="954" y="5321"/>
                    <a:pt x="979" y="5322"/>
                    <a:pt x="1003" y="5322"/>
                  </a:cubicBezTo>
                  <a:cubicBezTo>
                    <a:pt x="1622" y="5322"/>
                    <a:pt x="1953" y="4759"/>
                    <a:pt x="1953" y="4759"/>
                  </a:cubicBezTo>
                  <a:cubicBezTo>
                    <a:pt x="1969" y="4759"/>
                    <a:pt x="2431" y="5060"/>
                    <a:pt x="2957" y="5060"/>
                  </a:cubicBezTo>
                  <a:cubicBezTo>
                    <a:pt x="3200" y="5060"/>
                    <a:pt x="3458" y="4995"/>
                    <a:pt x="3691" y="4807"/>
                  </a:cubicBezTo>
                  <a:cubicBezTo>
                    <a:pt x="4215" y="4390"/>
                    <a:pt x="3989" y="3450"/>
                    <a:pt x="3668" y="3104"/>
                  </a:cubicBezTo>
                  <a:cubicBezTo>
                    <a:pt x="4072" y="2878"/>
                    <a:pt x="4358" y="2473"/>
                    <a:pt x="4263" y="1973"/>
                  </a:cubicBezTo>
                  <a:cubicBezTo>
                    <a:pt x="4120" y="1378"/>
                    <a:pt x="3406" y="1176"/>
                    <a:pt x="3406" y="1176"/>
                  </a:cubicBezTo>
                  <a:cubicBezTo>
                    <a:pt x="3406" y="1176"/>
                    <a:pt x="3334" y="92"/>
                    <a:pt x="2263" y="9"/>
                  </a:cubicBezTo>
                  <a:cubicBezTo>
                    <a:pt x="2213" y="4"/>
                    <a:pt x="2165" y="1"/>
                    <a:pt x="2116" y="1"/>
                  </a:cubicBezTo>
                  <a:close/>
                </a:path>
              </a:pathLst>
            </a:custGeom>
            <a:solidFill>
              <a:srgbClr val="FAE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" name="Google Shape;563;p19">
              <a:extLst>
                <a:ext uri="{FF2B5EF4-FFF2-40B4-BE49-F238E27FC236}">
                  <a16:creationId xmlns:a16="http://schemas.microsoft.com/office/drawing/2014/main" id="{CC20CEF2-184C-4248-BB2F-9231D9886AB4}"/>
                </a:ext>
              </a:extLst>
            </p:cNvPr>
            <p:cNvSpPr/>
            <p:nvPr/>
          </p:nvSpPr>
          <p:spPr>
            <a:xfrm>
              <a:off x="6557246" y="990758"/>
              <a:ext cx="53168" cy="43741"/>
            </a:xfrm>
            <a:custGeom>
              <a:avLst/>
              <a:gdLst/>
              <a:ahLst/>
              <a:cxnLst/>
              <a:rect l="l" t="t" r="r" b="b"/>
              <a:pathLst>
                <a:path w="846" h="696" extrusionOk="0">
                  <a:moveTo>
                    <a:pt x="429" y="0"/>
                  </a:moveTo>
                  <a:cubicBezTo>
                    <a:pt x="191" y="0"/>
                    <a:pt x="0" y="262"/>
                    <a:pt x="0" y="595"/>
                  </a:cubicBezTo>
                  <a:cubicBezTo>
                    <a:pt x="0" y="667"/>
                    <a:pt x="10" y="695"/>
                    <a:pt x="27" y="695"/>
                  </a:cubicBezTo>
                  <a:cubicBezTo>
                    <a:pt x="88" y="695"/>
                    <a:pt x="244" y="357"/>
                    <a:pt x="429" y="357"/>
                  </a:cubicBezTo>
                  <a:cubicBezTo>
                    <a:pt x="605" y="357"/>
                    <a:pt x="759" y="695"/>
                    <a:pt x="819" y="695"/>
                  </a:cubicBezTo>
                  <a:cubicBezTo>
                    <a:pt x="836" y="695"/>
                    <a:pt x="846" y="667"/>
                    <a:pt x="846" y="595"/>
                  </a:cubicBezTo>
                  <a:cubicBezTo>
                    <a:pt x="846" y="262"/>
                    <a:pt x="655" y="0"/>
                    <a:pt x="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" name="Google Shape;563;p19">
              <a:extLst>
                <a:ext uri="{FF2B5EF4-FFF2-40B4-BE49-F238E27FC236}">
                  <a16:creationId xmlns:a16="http://schemas.microsoft.com/office/drawing/2014/main" id="{71EFBE65-A298-4D83-B3DD-BF644201F28F}"/>
                </a:ext>
              </a:extLst>
            </p:cNvPr>
            <p:cNvSpPr/>
            <p:nvPr/>
          </p:nvSpPr>
          <p:spPr>
            <a:xfrm>
              <a:off x="6190408" y="990758"/>
              <a:ext cx="53168" cy="43741"/>
            </a:xfrm>
            <a:custGeom>
              <a:avLst/>
              <a:gdLst/>
              <a:ahLst/>
              <a:cxnLst/>
              <a:rect l="l" t="t" r="r" b="b"/>
              <a:pathLst>
                <a:path w="846" h="696" extrusionOk="0">
                  <a:moveTo>
                    <a:pt x="429" y="0"/>
                  </a:moveTo>
                  <a:cubicBezTo>
                    <a:pt x="191" y="0"/>
                    <a:pt x="0" y="262"/>
                    <a:pt x="0" y="595"/>
                  </a:cubicBezTo>
                  <a:cubicBezTo>
                    <a:pt x="0" y="667"/>
                    <a:pt x="10" y="695"/>
                    <a:pt x="27" y="695"/>
                  </a:cubicBezTo>
                  <a:cubicBezTo>
                    <a:pt x="88" y="695"/>
                    <a:pt x="244" y="357"/>
                    <a:pt x="429" y="357"/>
                  </a:cubicBezTo>
                  <a:cubicBezTo>
                    <a:pt x="605" y="357"/>
                    <a:pt x="759" y="695"/>
                    <a:pt x="819" y="695"/>
                  </a:cubicBezTo>
                  <a:cubicBezTo>
                    <a:pt x="836" y="695"/>
                    <a:pt x="846" y="667"/>
                    <a:pt x="846" y="595"/>
                  </a:cubicBezTo>
                  <a:cubicBezTo>
                    <a:pt x="846" y="262"/>
                    <a:pt x="655" y="0"/>
                    <a:pt x="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9" name="مربع نص 258">
            <a:extLst>
              <a:ext uri="{FF2B5EF4-FFF2-40B4-BE49-F238E27FC236}">
                <a16:creationId xmlns:a16="http://schemas.microsoft.com/office/drawing/2014/main" id="{2AC07EF0-EC92-4084-B4F8-C7088B33B82C}"/>
              </a:ext>
            </a:extLst>
          </p:cNvPr>
          <p:cNvSpPr txBox="1"/>
          <p:nvPr/>
        </p:nvSpPr>
        <p:spPr>
          <a:xfrm>
            <a:off x="3721462" y="363008"/>
            <a:ext cx="47490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</a:rPr>
              <a:t>أعراض الإصابة بكوفيد - 19</a:t>
            </a:r>
            <a:endParaRPr lang="ar-EG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39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8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60;p15">
            <a:extLst>
              <a:ext uri="{FF2B5EF4-FFF2-40B4-BE49-F238E27FC236}">
                <a16:creationId xmlns:a16="http://schemas.microsoft.com/office/drawing/2014/main" id="{D48E8BDF-D1D7-42BA-98E5-A13F3E441BFA}"/>
              </a:ext>
            </a:extLst>
          </p:cNvPr>
          <p:cNvGrpSpPr/>
          <p:nvPr/>
        </p:nvGrpSpPr>
        <p:grpSpPr>
          <a:xfrm>
            <a:off x="6064572" y="1494318"/>
            <a:ext cx="432054" cy="439194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48" name="Google Shape;61;p15">
              <a:extLst>
                <a:ext uri="{FF2B5EF4-FFF2-40B4-BE49-F238E27FC236}">
                  <a16:creationId xmlns:a16="http://schemas.microsoft.com/office/drawing/2014/main" id="{118DA8ED-4537-4F4D-A245-7859A8D14A45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2;p15">
              <a:extLst>
                <a:ext uri="{FF2B5EF4-FFF2-40B4-BE49-F238E27FC236}">
                  <a16:creationId xmlns:a16="http://schemas.microsoft.com/office/drawing/2014/main" id="{A2D4406C-DEDE-4CAF-A5DA-9B012892782A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3;p15">
              <a:extLst>
                <a:ext uri="{FF2B5EF4-FFF2-40B4-BE49-F238E27FC236}">
                  <a16:creationId xmlns:a16="http://schemas.microsoft.com/office/drawing/2014/main" id="{8560A882-5D82-419F-9A63-619291273CAB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4;p15">
              <a:extLst>
                <a:ext uri="{FF2B5EF4-FFF2-40B4-BE49-F238E27FC236}">
                  <a16:creationId xmlns:a16="http://schemas.microsoft.com/office/drawing/2014/main" id="{C1262AD8-930B-4622-89A3-B517E0432EF0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5;p15">
              <a:extLst>
                <a:ext uri="{FF2B5EF4-FFF2-40B4-BE49-F238E27FC236}">
                  <a16:creationId xmlns:a16="http://schemas.microsoft.com/office/drawing/2014/main" id="{D57D79D9-1512-4A7F-9E02-8552F2F7DA29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6;p15">
              <a:extLst>
                <a:ext uri="{FF2B5EF4-FFF2-40B4-BE49-F238E27FC236}">
                  <a16:creationId xmlns:a16="http://schemas.microsoft.com/office/drawing/2014/main" id="{17F2BCBC-340D-4E8A-8E5E-7F34262F6240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7;p15">
              <a:extLst>
                <a:ext uri="{FF2B5EF4-FFF2-40B4-BE49-F238E27FC236}">
                  <a16:creationId xmlns:a16="http://schemas.microsoft.com/office/drawing/2014/main" id="{13D3C49F-C847-4260-9B81-F390C4D959B7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8;p15">
              <a:extLst>
                <a:ext uri="{FF2B5EF4-FFF2-40B4-BE49-F238E27FC236}">
                  <a16:creationId xmlns:a16="http://schemas.microsoft.com/office/drawing/2014/main" id="{1E2EE313-35F8-4D47-B646-4C7224F95DF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9;p15">
              <a:extLst>
                <a:ext uri="{FF2B5EF4-FFF2-40B4-BE49-F238E27FC236}">
                  <a16:creationId xmlns:a16="http://schemas.microsoft.com/office/drawing/2014/main" id="{88EFF1B0-8506-4329-91D0-440D53B8339E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0;p15">
              <a:extLst>
                <a:ext uri="{FF2B5EF4-FFF2-40B4-BE49-F238E27FC236}">
                  <a16:creationId xmlns:a16="http://schemas.microsoft.com/office/drawing/2014/main" id="{E8A39D05-6101-4190-896A-F1EAF1FCEA0C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1;p15">
              <a:extLst>
                <a:ext uri="{FF2B5EF4-FFF2-40B4-BE49-F238E27FC236}">
                  <a16:creationId xmlns:a16="http://schemas.microsoft.com/office/drawing/2014/main" id="{B6AC3B19-2EF5-4124-895B-51103350AF77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2;p15">
              <a:extLst>
                <a:ext uri="{FF2B5EF4-FFF2-40B4-BE49-F238E27FC236}">
                  <a16:creationId xmlns:a16="http://schemas.microsoft.com/office/drawing/2014/main" id="{6191D762-C3CC-42AD-A896-12DCE417EA16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3;p15">
              <a:extLst>
                <a:ext uri="{FF2B5EF4-FFF2-40B4-BE49-F238E27FC236}">
                  <a16:creationId xmlns:a16="http://schemas.microsoft.com/office/drawing/2014/main" id="{7AE1F5EC-F5A8-4807-9AE3-2E09202152CF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0;p15">
            <a:extLst>
              <a:ext uri="{FF2B5EF4-FFF2-40B4-BE49-F238E27FC236}">
                <a16:creationId xmlns:a16="http://schemas.microsoft.com/office/drawing/2014/main" id="{807EA599-7821-45CD-BE9A-7C6E55538DE4}"/>
              </a:ext>
            </a:extLst>
          </p:cNvPr>
          <p:cNvGrpSpPr/>
          <p:nvPr/>
        </p:nvGrpSpPr>
        <p:grpSpPr>
          <a:xfrm>
            <a:off x="1134867" y="5979499"/>
            <a:ext cx="290432" cy="295231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22" name="Google Shape;61;p15">
              <a:extLst>
                <a:ext uri="{FF2B5EF4-FFF2-40B4-BE49-F238E27FC236}">
                  <a16:creationId xmlns:a16="http://schemas.microsoft.com/office/drawing/2014/main" id="{4E4F4C2B-2655-457D-973B-0ABACE862837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62;p15">
              <a:extLst>
                <a:ext uri="{FF2B5EF4-FFF2-40B4-BE49-F238E27FC236}">
                  <a16:creationId xmlns:a16="http://schemas.microsoft.com/office/drawing/2014/main" id="{3360715D-6275-43E8-9E46-780F3D1C91DE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3;p15">
              <a:extLst>
                <a:ext uri="{FF2B5EF4-FFF2-40B4-BE49-F238E27FC236}">
                  <a16:creationId xmlns:a16="http://schemas.microsoft.com/office/drawing/2014/main" id="{90F9BD82-A7C3-44D9-80BA-4F7892FAA3C5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4;p15">
              <a:extLst>
                <a:ext uri="{FF2B5EF4-FFF2-40B4-BE49-F238E27FC236}">
                  <a16:creationId xmlns:a16="http://schemas.microsoft.com/office/drawing/2014/main" id="{90E567E1-7F76-4CA1-BD92-7298EEBD81F4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5;p15">
              <a:extLst>
                <a:ext uri="{FF2B5EF4-FFF2-40B4-BE49-F238E27FC236}">
                  <a16:creationId xmlns:a16="http://schemas.microsoft.com/office/drawing/2014/main" id="{85DA5887-22A9-4E4F-AC2B-BF140101CAE4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6;p15">
              <a:extLst>
                <a:ext uri="{FF2B5EF4-FFF2-40B4-BE49-F238E27FC236}">
                  <a16:creationId xmlns:a16="http://schemas.microsoft.com/office/drawing/2014/main" id="{40F44C5D-AF1B-49D1-948B-5ED151465D88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7;p15">
              <a:extLst>
                <a:ext uri="{FF2B5EF4-FFF2-40B4-BE49-F238E27FC236}">
                  <a16:creationId xmlns:a16="http://schemas.microsoft.com/office/drawing/2014/main" id="{6DEC4B09-42C3-4264-9214-5E2110E5A0A2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8;p15">
              <a:extLst>
                <a:ext uri="{FF2B5EF4-FFF2-40B4-BE49-F238E27FC236}">
                  <a16:creationId xmlns:a16="http://schemas.microsoft.com/office/drawing/2014/main" id="{97895DF7-71DC-40E8-8925-30D9842B0410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9;p15">
              <a:extLst>
                <a:ext uri="{FF2B5EF4-FFF2-40B4-BE49-F238E27FC236}">
                  <a16:creationId xmlns:a16="http://schemas.microsoft.com/office/drawing/2014/main" id="{0C407A90-D3DC-4CAC-9527-070709B5B518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0;p15">
              <a:extLst>
                <a:ext uri="{FF2B5EF4-FFF2-40B4-BE49-F238E27FC236}">
                  <a16:creationId xmlns:a16="http://schemas.microsoft.com/office/drawing/2014/main" id="{E81D8920-40F1-4C08-A3F3-7A102D4CA31C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1;p15">
              <a:extLst>
                <a:ext uri="{FF2B5EF4-FFF2-40B4-BE49-F238E27FC236}">
                  <a16:creationId xmlns:a16="http://schemas.microsoft.com/office/drawing/2014/main" id="{5BFC9BC1-1BD5-4D78-8130-387E24BAC064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2;p15">
              <a:extLst>
                <a:ext uri="{FF2B5EF4-FFF2-40B4-BE49-F238E27FC236}">
                  <a16:creationId xmlns:a16="http://schemas.microsoft.com/office/drawing/2014/main" id="{1459971E-AC62-4E1F-9029-FFA7A5500DC6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3;p15">
              <a:extLst>
                <a:ext uri="{FF2B5EF4-FFF2-40B4-BE49-F238E27FC236}">
                  <a16:creationId xmlns:a16="http://schemas.microsoft.com/office/drawing/2014/main" id="{098646CA-78BE-47DC-AAE3-73ADBA731306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60;p15">
            <a:extLst>
              <a:ext uri="{FF2B5EF4-FFF2-40B4-BE49-F238E27FC236}">
                <a16:creationId xmlns:a16="http://schemas.microsoft.com/office/drawing/2014/main" id="{657905C1-6B70-44FF-BA4E-3AE8C5833811}"/>
              </a:ext>
            </a:extLst>
          </p:cNvPr>
          <p:cNvGrpSpPr/>
          <p:nvPr/>
        </p:nvGrpSpPr>
        <p:grpSpPr>
          <a:xfrm>
            <a:off x="5684877" y="6061262"/>
            <a:ext cx="283092" cy="28777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09" name="Google Shape;61;p15">
              <a:extLst>
                <a:ext uri="{FF2B5EF4-FFF2-40B4-BE49-F238E27FC236}">
                  <a16:creationId xmlns:a16="http://schemas.microsoft.com/office/drawing/2014/main" id="{523E298C-63CC-4C67-B6C4-99C4578975E9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62;p15">
              <a:extLst>
                <a:ext uri="{FF2B5EF4-FFF2-40B4-BE49-F238E27FC236}">
                  <a16:creationId xmlns:a16="http://schemas.microsoft.com/office/drawing/2014/main" id="{B809EE85-0B20-4A8B-B8D3-7616644097D7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3;p15">
              <a:extLst>
                <a:ext uri="{FF2B5EF4-FFF2-40B4-BE49-F238E27FC236}">
                  <a16:creationId xmlns:a16="http://schemas.microsoft.com/office/drawing/2014/main" id="{0DAA765D-0EA6-4CF8-9254-199C2A028B25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4;p15">
              <a:extLst>
                <a:ext uri="{FF2B5EF4-FFF2-40B4-BE49-F238E27FC236}">
                  <a16:creationId xmlns:a16="http://schemas.microsoft.com/office/drawing/2014/main" id="{8BF6E51E-2CD9-453D-89C5-BB9E4652ECAA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5;p15">
              <a:extLst>
                <a:ext uri="{FF2B5EF4-FFF2-40B4-BE49-F238E27FC236}">
                  <a16:creationId xmlns:a16="http://schemas.microsoft.com/office/drawing/2014/main" id="{08D0532F-6E28-4963-881A-03477E8810E4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6;p15">
              <a:extLst>
                <a:ext uri="{FF2B5EF4-FFF2-40B4-BE49-F238E27FC236}">
                  <a16:creationId xmlns:a16="http://schemas.microsoft.com/office/drawing/2014/main" id="{3B847240-49A5-485A-93E6-9C554873631F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7;p15">
              <a:extLst>
                <a:ext uri="{FF2B5EF4-FFF2-40B4-BE49-F238E27FC236}">
                  <a16:creationId xmlns:a16="http://schemas.microsoft.com/office/drawing/2014/main" id="{494F5370-AFDF-4A29-ABC5-EF2F115AC542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8;p15">
              <a:extLst>
                <a:ext uri="{FF2B5EF4-FFF2-40B4-BE49-F238E27FC236}">
                  <a16:creationId xmlns:a16="http://schemas.microsoft.com/office/drawing/2014/main" id="{1B5CFA68-8EE3-4D81-B2B4-2C580357DA2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9;p15">
              <a:extLst>
                <a:ext uri="{FF2B5EF4-FFF2-40B4-BE49-F238E27FC236}">
                  <a16:creationId xmlns:a16="http://schemas.microsoft.com/office/drawing/2014/main" id="{F666C10D-1805-4146-8A9E-98035AA0A58A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0;p15">
              <a:extLst>
                <a:ext uri="{FF2B5EF4-FFF2-40B4-BE49-F238E27FC236}">
                  <a16:creationId xmlns:a16="http://schemas.microsoft.com/office/drawing/2014/main" id="{AFBD7DBE-4794-4C38-8F52-7824B3F00470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1;p15">
              <a:extLst>
                <a:ext uri="{FF2B5EF4-FFF2-40B4-BE49-F238E27FC236}">
                  <a16:creationId xmlns:a16="http://schemas.microsoft.com/office/drawing/2014/main" id="{24031800-0C42-44B6-8E16-2572BF2E7962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2;p15">
              <a:extLst>
                <a:ext uri="{FF2B5EF4-FFF2-40B4-BE49-F238E27FC236}">
                  <a16:creationId xmlns:a16="http://schemas.microsoft.com/office/drawing/2014/main" id="{8FB24E4D-3994-4BFE-B32E-844699617E4A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3;p15">
              <a:extLst>
                <a:ext uri="{FF2B5EF4-FFF2-40B4-BE49-F238E27FC236}">
                  <a16:creationId xmlns:a16="http://schemas.microsoft.com/office/drawing/2014/main" id="{252E8340-C3E7-4308-9B24-FD8597F64F2A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60;p15">
            <a:extLst>
              <a:ext uri="{FF2B5EF4-FFF2-40B4-BE49-F238E27FC236}">
                <a16:creationId xmlns:a16="http://schemas.microsoft.com/office/drawing/2014/main" id="{B6C4AF5F-ED92-43B1-861C-12A25B64991D}"/>
              </a:ext>
            </a:extLst>
          </p:cNvPr>
          <p:cNvGrpSpPr/>
          <p:nvPr/>
        </p:nvGrpSpPr>
        <p:grpSpPr>
          <a:xfrm>
            <a:off x="1309088" y="508968"/>
            <a:ext cx="733364" cy="74548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96" name="Google Shape;61;p15">
              <a:extLst>
                <a:ext uri="{FF2B5EF4-FFF2-40B4-BE49-F238E27FC236}">
                  <a16:creationId xmlns:a16="http://schemas.microsoft.com/office/drawing/2014/main" id="{D2AA68FC-D446-4D65-A0E1-9EB1C603216A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62;p15">
              <a:extLst>
                <a:ext uri="{FF2B5EF4-FFF2-40B4-BE49-F238E27FC236}">
                  <a16:creationId xmlns:a16="http://schemas.microsoft.com/office/drawing/2014/main" id="{B532CFD1-E591-4317-94E2-7108EAD3C766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3;p15">
              <a:extLst>
                <a:ext uri="{FF2B5EF4-FFF2-40B4-BE49-F238E27FC236}">
                  <a16:creationId xmlns:a16="http://schemas.microsoft.com/office/drawing/2014/main" id="{71E7BBC2-18C1-4B82-945A-0E3E3AAC5BF0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4;p15">
              <a:extLst>
                <a:ext uri="{FF2B5EF4-FFF2-40B4-BE49-F238E27FC236}">
                  <a16:creationId xmlns:a16="http://schemas.microsoft.com/office/drawing/2014/main" id="{360EA712-5046-4D18-BBEC-E12969C8FDC9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5;p15">
              <a:extLst>
                <a:ext uri="{FF2B5EF4-FFF2-40B4-BE49-F238E27FC236}">
                  <a16:creationId xmlns:a16="http://schemas.microsoft.com/office/drawing/2014/main" id="{DB0F5C03-AADB-4141-99AB-C5B9619BFADE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6;p15">
              <a:extLst>
                <a:ext uri="{FF2B5EF4-FFF2-40B4-BE49-F238E27FC236}">
                  <a16:creationId xmlns:a16="http://schemas.microsoft.com/office/drawing/2014/main" id="{8AFA83EC-F4F6-42E6-8F17-5D748C4EAF78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7;p15">
              <a:extLst>
                <a:ext uri="{FF2B5EF4-FFF2-40B4-BE49-F238E27FC236}">
                  <a16:creationId xmlns:a16="http://schemas.microsoft.com/office/drawing/2014/main" id="{EC57E2DF-02C9-4DDE-BD96-509BC1F7B129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8;p15">
              <a:extLst>
                <a:ext uri="{FF2B5EF4-FFF2-40B4-BE49-F238E27FC236}">
                  <a16:creationId xmlns:a16="http://schemas.microsoft.com/office/drawing/2014/main" id="{2CBF3A3C-3DBF-46ED-9BB5-296BED7CD53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9;p15">
              <a:extLst>
                <a:ext uri="{FF2B5EF4-FFF2-40B4-BE49-F238E27FC236}">
                  <a16:creationId xmlns:a16="http://schemas.microsoft.com/office/drawing/2014/main" id="{EFA01784-0ADC-49C8-8FCF-5AF298F01322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0;p15">
              <a:extLst>
                <a:ext uri="{FF2B5EF4-FFF2-40B4-BE49-F238E27FC236}">
                  <a16:creationId xmlns:a16="http://schemas.microsoft.com/office/drawing/2014/main" id="{CC86F782-32C2-481A-B1D6-E314C2CB351A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1;p15">
              <a:extLst>
                <a:ext uri="{FF2B5EF4-FFF2-40B4-BE49-F238E27FC236}">
                  <a16:creationId xmlns:a16="http://schemas.microsoft.com/office/drawing/2014/main" id="{D3E525A4-B4A7-4562-A24A-F3B165A76795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2;p15">
              <a:extLst>
                <a:ext uri="{FF2B5EF4-FFF2-40B4-BE49-F238E27FC236}">
                  <a16:creationId xmlns:a16="http://schemas.microsoft.com/office/drawing/2014/main" id="{3CB3123C-C177-466B-8320-0884651F8224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3;p15">
              <a:extLst>
                <a:ext uri="{FF2B5EF4-FFF2-40B4-BE49-F238E27FC236}">
                  <a16:creationId xmlns:a16="http://schemas.microsoft.com/office/drawing/2014/main" id="{FF2A7670-D64A-4192-A626-A7613775383C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60;p15">
            <a:extLst>
              <a:ext uri="{FF2B5EF4-FFF2-40B4-BE49-F238E27FC236}">
                <a16:creationId xmlns:a16="http://schemas.microsoft.com/office/drawing/2014/main" id="{CBAF3596-75D9-405B-8F2F-520A0EDAC6F4}"/>
              </a:ext>
            </a:extLst>
          </p:cNvPr>
          <p:cNvGrpSpPr/>
          <p:nvPr/>
        </p:nvGrpSpPr>
        <p:grpSpPr>
          <a:xfrm>
            <a:off x="7283541" y="4823756"/>
            <a:ext cx="298493" cy="303426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83" name="Google Shape;61;p15">
              <a:extLst>
                <a:ext uri="{FF2B5EF4-FFF2-40B4-BE49-F238E27FC236}">
                  <a16:creationId xmlns:a16="http://schemas.microsoft.com/office/drawing/2014/main" id="{6F2EC506-0C02-4875-83D6-98DB41708E00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62;p15">
              <a:extLst>
                <a:ext uri="{FF2B5EF4-FFF2-40B4-BE49-F238E27FC236}">
                  <a16:creationId xmlns:a16="http://schemas.microsoft.com/office/drawing/2014/main" id="{D089932F-46C1-4C8B-A8E0-D65C57489166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3;p15">
              <a:extLst>
                <a:ext uri="{FF2B5EF4-FFF2-40B4-BE49-F238E27FC236}">
                  <a16:creationId xmlns:a16="http://schemas.microsoft.com/office/drawing/2014/main" id="{38F1B1F5-8BE9-4819-AE7B-B00E144DDF0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4;p15">
              <a:extLst>
                <a:ext uri="{FF2B5EF4-FFF2-40B4-BE49-F238E27FC236}">
                  <a16:creationId xmlns:a16="http://schemas.microsoft.com/office/drawing/2014/main" id="{8C232187-0129-449F-8DE7-E091E825D266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5;p15">
              <a:extLst>
                <a:ext uri="{FF2B5EF4-FFF2-40B4-BE49-F238E27FC236}">
                  <a16:creationId xmlns:a16="http://schemas.microsoft.com/office/drawing/2014/main" id="{92F87700-94E1-4AF6-BBBE-98028CBD6131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6;p15">
              <a:extLst>
                <a:ext uri="{FF2B5EF4-FFF2-40B4-BE49-F238E27FC236}">
                  <a16:creationId xmlns:a16="http://schemas.microsoft.com/office/drawing/2014/main" id="{A75D672E-973A-409A-8356-D906DF1865DD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7;p15">
              <a:extLst>
                <a:ext uri="{FF2B5EF4-FFF2-40B4-BE49-F238E27FC236}">
                  <a16:creationId xmlns:a16="http://schemas.microsoft.com/office/drawing/2014/main" id="{2D6DCDC4-CAC9-4426-95BF-D55B9F8CEE60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8;p15">
              <a:extLst>
                <a:ext uri="{FF2B5EF4-FFF2-40B4-BE49-F238E27FC236}">
                  <a16:creationId xmlns:a16="http://schemas.microsoft.com/office/drawing/2014/main" id="{709806BF-7597-4D82-B565-486B02C3C66B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9;p15">
              <a:extLst>
                <a:ext uri="{FF2B5EF4-FFF2-40B4-BE49-F238E27FC236}">
                  <a16:creationId xmlns:a16="http://schemas.microsoft.com/office/drawing/2014/main" id="{B658F9AB-A424-43CD-AD2B-92EE8CBA7686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0;p15">
              <a:extLst>
                <a:ext uri="{FF2B5EF4-FFF2-40B4-BE49-F238E27FC236}">
                  <a16:creationId xmlns:a16="http://schemas.microsoft.com/office/drawing/2014/main" id="{BD9FA6DD-DC58-4DC1-94C2-71E5F37095A7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1;p15">
              <a:extLst>
                <a:ext uri="{FF2B5EF4-FFF2-40B4-BE49-F238E27FC236}">
                  <a16:creationId xmlns:a16="http://schemas.microsoft.com/office/drawing/2014/main" id="{FD477AB8-C108-47F5-8A84-7F5032E7961F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2;p15">
              <a:extLst>
                <a:ext uri="{FF2B5EF4-FFF2-40B4-BE49-F238E27FC236}">
                  <a16:creationId xmlns:a16="http://schemas.microsoft.com/office/drawing/2014/main" id="{FE74D88B-EBDC-44D2-9D70-2E7774D9AF12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3;p15">
              <a:extLst>
                <a:ext uri="{FF2B5EF4-FFF2-40B4-BE49-F238E27FC236}">
                  <a16:creationId xmlns:a16="http://schemas.microsoft.com/office/drawing/2014/main" id="{929528C7-4A62-4B05-B010-735C956BA824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60;p15">
            <a:extLst>
              <a:ext uri="{FF2B5EF4-FFF2-40B4-BE49-F238E27FC236}">
                <a16:creationId xmlns:a16="http://schemas.microsoft.com/office/drawing/2014/main" id="{EA2A6EDF-ACF8-43FE-BFF3-E1CA616D34BA}"/>
              </a:ext>
            </a:extLst>
          </p:cNvPr>
          <p:cNvGrpSpPr/>
          <p:nvPr/>
        </p:nvGrpSpPr>
        <p:grpSpPr>
          <a:xfrm>
            <a:off x="10311097" y="5162109"/>
            <a:ext cx="733364" cy="74548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57" name="Google Shape;61;p15">
              <a:extLst>
                <a:ext uri="{FF2B5EF4-FFF2-40B4-BE49-F238E27FC236}">
                  <a16:creationId xmlns:a16="http://schemas.microsoft.com/office/drawing/2014/main" id="{50ACD80C-8A04-48F9-A98A-DFAF7A423527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62;p15">
              <a:extLst>
                <a:ext uri="{FF2B5EF4-FFF2-40B4-BE49-F238E27FC236}">
                  <a16:creationId xmlns:a16="http://schemas.microsoft.com/office/drawing/2014/main" id="{EFED5F34-941E-4C30-990B-A2BD4D362FB5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3;p15">
              <a:extLst>
                <a:ext uri="{FF2B5EF4-FFF2-40B4-BE49-F238E27FC236}">
                  <a16:creationId xmlns:a16="http://schemas.microsoft.com/office/drawing/2014/main" id="{466F530F-022C-46B3-B270-19EE93BF94A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4;p15">
              <a:extLst>
                <a:ext uri="{FF2B5EF4-FFF2-40B4-BE49-F238E27FC236}">
                  <a16:creationId xmlns:a16="http://schemas.microsoft.com/office/drawing/2014/main" id="{F3601B36-054E-491D-A611-6BFF1FF619F8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5;p15">
              <a:extLst>
                <a:ext uri="{FF2B5EF4-FFF2-40B4-BE49-F238E27FC236}">
                  <a16:creationId xmlns:a16="http://schemas.microsoft.com/office/drawing/2014/main" id="{CC82D59B-4934-4132-8B3A-151389AB68EF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6;p15">
              <a:extLst>
                <a:ext uri="{FF2B5EF4-FFF2-40B4-BE49-F238E27FC236}">
                  <a16:creationId xmlns:a16="http://schemas.microsoft.com/office/drawing/2014/main" id="{0D821694-E91C-4841-B1FA-337EA80AFE7A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;p15">
              <a:extLst>
                <a:ext uri="{FF2B5EF4-FFF2-40B4-BE49-F238E27FC236}">
                  <a16:creationId xmlns:a16="http://schemas.microsoft.com/office/drawing/2014/main" id="{17733F77-4371-422E-A690-BCF0EC344637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8;p15">
              <a:extLst>
                <a:ext uri="{FF2B5EF4-FFF2-40B4-BE49-F238E27FC236}">
                  <a16:creationId xmlns:a16="http://schemas.microsoft.com/office/drawing/2014/main" id="{6F9DEB28-5B8B-4C38-9F28-9FE40BF955E5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9;p15">
              <a:extLst>
                <a:ext uri="{FF2B5EF4-FFF2-40B4-BE49-F238E27FC236}">
                  <a16:creationId xmlns:a16="http://schemas.microsoft.com/office/drawing/2014/main" id="{99ECF1F5-3DE9-4A57-A275-DAD1AAFE6317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0;p15">
              <a:extLst>
                <a:ext uri="{FF2B5EF4-FFF2-40B4-BE49-F238E27FC236}">
                  <a16:creationId xmlns:a16="http://schemas.microsoft.com/office/drawing/2014/main" id="{770392F5-0DEE-47BE-8A03-7DED1366CF3B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1;p15">
              <a:extLst>
                <a:ext uri="{FF2B5EF4-FFF2-40B4-BE49-F238E27FC236}">
                  <a16:creationId xmlns:a16="http://schemas.microsoft.com/office/drawing/2014/main" id="{3574B1A9-920E-4794-BC67-DACED60CE86B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2;p15">
              <a:extLst>
                <a:ext uri="{FF2B5EF4-FFF2-40B4-BE49-F238E27FC236}">
                  <a16:creationId xmlns:a16="http://schemas.microsoft.com/office/drawing/2014/main" id="{DA1E6843-1C0C-4FEC-9F71-A1B792848ABF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3;p15">
              <a:extLst>
                <a:ext uri="{FF2B5EF4-FFF2-40B4-BE49-F238E27FC236}">
                  <a16:creationId xmlns:a16="http://schemas.microsoft.com/office/drawing/2014/main" id="{CC6CEFFD-ED40-4CF7-B577-AE2DE91A733B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60;p15">
            <a:extLst>
              <a:ext uri="{FF2B5EF4-FFF2-40B4-BE49-F238E27FC236}">
                <a16:creationId xmlns:a16="http://schemas.microsoft.com/office/drawing/2014/main" id="{4FED2422-B74B-4452-A5B1-20F67DD4302D}"/>
              </a:ext>
            </a:extLst>
          </p:cNvPr>
          <p:cNvGrpSpPr/>
          <p:nvPr/>
        </p:nvGrpSpPr>
        <p:grpSpPr>
          <a:xfrm>
            <a:off x="10803018" y="997269"/>
            <a:ext cx="254114" cy="25831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44" name="Google Shape;61;p15">
              <a:extLst>
                <a:ext uri="{FF2B5EF4-FFF2-40B4-BE49-F238E27FC236}">
                  <a16:creationId xmlns:a16="http://schemas.microsoft.com/office/drawing/2014/main" id="{0CD9A15D-9C2A-42D5-A1DE-1A51D6392074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62;p15">
              <a:extLst>
                <a:ext uri="{FF2B5EF4-FFF2-40B4-BE49-F238E27FC236}">
                  <a16:creationId xmlns:a16="http://schemas.microsoft.com/office/drawing/2014/main" id="{68B4B32C-05F0-421D-9040-74CA780FE460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3;p15">
              <a:extLst>
                <a:ext uri="{FF2B5EF4-FFF2-40B4-BE49-F238E27FC236}">
                  <a16:creationId xmlns:a16="http://schemas.microsoft.com/office/drawing/2014/main" id="{C087A697-E87A-41BA-B1BE-90E9E582AAE4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4;p15">
              <a:extLst>
                <a:ext uri="{FF2B5EF4-FFF2-40B4-BE49-F238E27FC236}">
                  <a16:creationId xmlns:a16="http://schemas.microsoft.com/office/drawing/2014/main" id="{210E7B4C-BEBF-4975-989E-46DF632019E3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5;p15">
              <a:extLst>
                <a:ext uri="{FF2B5EF4-FFF2-40B4-BE49-F238E27FC236}">
                  <a16:creationId xmlns:a16="http://schemas.microsoft.com/office/drawing/2014/main" id="{96E2D9D5-2EDD-42D9-BE2F-E367CBDAA0FE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;p15">
              <a:extLst>
                <a:ext uri="{FF2B5EF4-FFF2-40B4-BE49-F238E27FC236}">
                  <a16:creationId xmlns:a16="http://schemas.microsoft.com/office/drawing/2014/main" id="{E4FB9A7D-F9C0-4D3F-9B82-30C56D7C3472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7;p15">
              <a:extLst>
                <a:ext uri="{FF2B5EF4-FFF2-40B4-BE49-F238E27FC236}">
                  <a16:creationId xmlns:a16="http://schemas.microsoft.com/office/drawing/2014/main" id="{BF8170B1-C406-45EF-B61A-7733CE9E9F44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8;p15">
              <a:extLst>
                <a:ext uri="{FF2B5EF4-FFF2-40B4-BE49-F238E27FC236}">
                  <a16:creationId xmlns:a16="http://schemas.microsoft.com/office/drawing/2014/main" id="{E274791E-A3DE-4962-9D08-EE24895E5390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9;p15">
              <a:extLst>
                <a:ext uri="{FF2B5EF4-FFF2-40B4-BE49-F238E27FC236}">
                  <a16:creationId xmlns:a16="http://schemas.microsoft.com/office/drawing/2014/main" id="{361B0B33-5696-4165-91E2-28A357725DFA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0;p15">
              <a:extLst>
                <a:ext uri="{FF2B5EF4-FFF2-40B4-BE49-F238E27FC236}">
                  <a16:creationId xmlns:a16="http://schemas.microsoft.com/office/drawing/2014/main" id="{42B592B6-C774-442E-94BB-59D7E7315441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1;p15">
              <a:extLst>
                <a:ext uri="{FF2B5EF4-FFF2-40B4-BE49-F238E27FC236}">
                  <a16:creationId xmlns:a16="http://schemas.microsoft.com/office/drawing/2014/main" id="{CB82DA3F-8AFB-479B-B521-743CE49DF10C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2;p15">
              <a:extLst>
                <a:ext uri="{FF2B5EF4-FFF2-40B4-BE49-F238E27FC236}">
                  <a16:creationId xmlns:a16="http://schemas.microsoft.com/office/drawing/2014/main" id="{F7032181-0B80-4652-8BA8-FA81D03BB6AB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3;p15">
              <a:extLst>
                <a:ext uri="{FF2B5EF4-FFF2-40B4-BE49-F238E27FC236}">
                  <a16:creationId xmlns:a16="http://schemas.microsoft.com/office/drawing/2014/main" id="{4BBE28D9-85DF-48EF-9169-6C845A4DD146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مربع نص 227">
            <a:extLst>
              <a:ext uri="{FF2B5EF4-FFF2-40B4-BE49-F238E27FC236}">
                <a16:creationId xmlns:a16="http://schemas.microsoft.com/office/drawing/2014/main" id="{C23A7D3A-7650-4B5B-AB62-30CCD9B94E6B}"/>
              </a:ext>
            </a:extLst>
          </p:cNvPr>
          <p:cNvSpPr txBox="1"/>
          <p:nvPr/>
        </p:nvSpPr>
        <p:spPr>
          <a:xfrm>
            <a:off x="6765371" y="2997174"/>
            <a:ext cx="4521779" cy="175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400" b="1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  <a:r>
              <a:rPr lang="ar-SA" sz="1400" b="1" dirty="0">
                <a:solidFill>
                  <a:schemeClr val="bg1"/>
                </a:solidFill>
              </a:rPr>
              <a:t> </a:t>
            </a:r>
            <a:r>
              <a:rPr lang="ar-EG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هذا النص هو مثال لنص يمكن أن يستبدل في نفس المساحة</a:t>
            </a:r>
            <a:r>
              <a:rPr lang="ar-SA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 </a:t>
            </a:r>
            <a:r>
              <a:rPr lang="ar-EG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هذا النص هو مثال لنص يمكن أن يستبدل في نفس المساحة</a:t>
            </a:r>
            <a:r>
              <a:rPr lang="ar-SA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 </a:t>
            </a:r>
            <a:r>
              <a:rPr lang="ar-EG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هذا النص هو مثال لنص يمكن أن يستبدل في نفس المساحة</a:t>
            </a:r>
            <a:r>
              <a:rPr lang="ar-SA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 </a:t>
            </a:r>
            <a:r>
              <a:rPr lang="ar-EG" sz="1400" b="1" dirty="0">
                <a:solidFill>
                  <a:schemeClr val="bg1"/>
                </a:solidFill>
                <a:latin typeface="Tajawal" panose="00000800000000000000" pitchFamily="2" charset="-78"/>
                <a:ea typeface="GE Dinar One" panose="020A0503020102020204" pitchFamily="18" charset="-78"/>
                <a:cs typeface="Tajawal" panose="00000800000000000000" pitchFamily="2" charset="-78"/>
              </a:rPr>
              <a:t>هذا النص هو مثال لنص يمكن أن يستبدل في نفس المساحة</a:t>
            </a:r>
            <a:endParaRPr lang="ar-SA" sz="1400" b="1" dirty="0">
              <a:solidFill>
                <a:schemeClr val="bg1"/>
              </a:solidFill>
            </a:endParaRPr>
          </a:p>
        </p:txBody>
      </p:sp>
      <p:sp>
        <p:nvSpPr>
          <p:cNvPr id="362" name="مربع نص 361">
            <a:extLst>
              <a:ext uri="{FF2B5EF4-FFF2-40B4-BE49-F238E27FC236}">
                <a16:creationId xmlns:a16="http://schemas.microsoft.com/office/drawing/2014/main" id="{E982EFAA-7508-4B1B-99C1-CB685D192F2C}"/>
              </a:ext>
            </a:extLst>
          </p:cNvPr>
          <p:cNvSpPr txBox="1"/>
          <p:nvPr/>
        </p:nvSpPr>
        <p:spPr>
          <a:xfrm>
            <a:off x="6464251" y="2365912"/>
            <a:ext cx="47490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</a:rPr>
              <a:t>العنوان</a:t>
            </a:r>
            <a:endParaRPr lang="ar-EG" sz="3200" dirty="0">
              <a:solidFill>
                <a:schemeClr val="bg1"/>
              </a:solidFill>
            </a:endParaRPr>
          </a:p>
        </p:txBody>
      </p:sp>
      <p:grpSp>
        <p:nvGrpSpPr>
          <p:cNvPr id="142" name="مجموعة 141">
            <a:extLst>
              <a:ext uri="{FF2B5EF4-FFF2-40B4-BE49-F238E27FC236}">
                <a16:creationId xmlns:a16="http://schemas.microsoft.com/office/drawing/2014/main" id="{BFCFD755-B45B-43CA-8ADE-97F1CCEEB454}"/>
              </a:ext>
            </a:extLst>
          </p:cNvPr>
          <p:cNvGrpSpPr/>
          <p:nvPr/>
        </p:nvGrpSpPr>
        <p:grpSpPr>
          <a:xfrm>
            <a:off x="1660851" y="972352"/>
            <a:ext cx="4250552" cy="5310553"/>
            <a:chOff x="3559424" y="289643"/>
            <a:chExt cx="1519061" cy="1897884"/>
          </a:xfrm>
        </p:grpSpPr>
        <p:sp>
          <p:nvSpPr>
            <p:cNvPr id="143" name="Google Shape;508;p19">
              <a:extLst>
                <a:ext uri="{FF2B5EF4-FFF2-40B4-BE49-F238E27FC236}">
                  <a16:creationId xmlns:a16="http://schemas.microsoft.com/office/drawing/2014/main" id="{CB567BB3-AE54-4D7E-92DC-0F2A4BD3C443}"/>
                </a:ext>
              </a:extLst>
            </p:cNvPr>
            <p:cNvSpPr/>
            <p:nvPr/>
          </p:nvSpPr>
          <p:spPr>
            <a:xfrm>
              <a:off x="3559424" y="289643"/>
              <a:ext cx="1519061" cy="1882690"/>
            </a:xfrm>
            <a:custGeom>
              <a:avLst/>
              <a:gdLst/>
              <a:ahLst/>
              <a:cxnLst/>
              <a:rect l="l" t="t" r="r" b="b"/>
              <a:pathLst>
                <a:path w="24171" h="29957" extrusionOk="0">
                  <a:moveTo>
                    <a:pt x="12085" y="0"/>
                  </a:moveTo>
                  <a:cubicBezTo>
                    <a:pt x="5418" y="0"/>
                    <a:pt x="0" y="6704"/>
                    <a:pt x="0" y="14978"/>
                  </a:cubicBezTo>
                  <a:cubicBezTo>
                    <a:pt x="0" y="23253"/>
                    <a:pt x="5418" y="29956"/>
                    <a:pt x="12085" y="29956"/>
                  </a:cubicBezTo>
                  <a:cubicBezTo>
                    <a:pt x="18765" y="29956"/>
                    <a:pt x="24170" y="23253"/>
                    <a:pt x="24170" y="14978"/>
                  </a:cubicBezTo>
                  <a:cubicBezTo>
                    <a:pt x="24170" y="6704"/>
                    <a:pt x="18765" y="0"/>
                    <a:pt x="12085" y="0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4" name="مجموعة 143">
              <a:extLst>
                <a:ext uri="{FF2B5EF4-FFF2-40B4-BE49-F238E27FC236}">
                  <a16:creationId xmlns:a16="http://schemas.microsoft.com/office/drawing/2014/main" id="{8DB4BAD6-0B26-4050-A6F5-883A7881DF99}"/>
                </a:ext>
              </a:extLst>
            </p:cNvPr>
            <p:cNvGrpSpPr/>
            <p:nvPr/>
          </p:nvGrpSpPr>
          <p:grpSpPr>
            <a:xfrm>
              <a:off x="3643611" y="417647"/>
              <a:ext cx="1348694" cy="1769880"/>
              <a:chOff x="18313415" y="-1505079"/>
              <a:chExt cx="4279521" cy="5615979"/>
            </a:xfrm>
          </p:grpSpPr>
          <p:grpSp>
            <p:nvGrpSpPr>
              <p:cNvPr id="196" name="مجموعة 195">
                <a:extLst>
                  <a:ext uri="{FF2B5EF4-FFF2-40B4-BE49-F238E27FC236}">
                    <a16:creationId xmlns:a16="http://schemas.microsoft.com/office/drawing/2014/main" id="{45F85271-63B4-4919-B286-73D11F3FFAA4}"/>
                  </a:ext>
                </a:extLst>
              </p:cNvPr>
              <p:cNvGrpSpPr/>
              <p:nvPr/>
            </p:nvGrpSpPr>
            <p:grpSpPr>
              <a:xfrm>
                <a:off x="18313415" y="-1505079"/>
                <a:ext cx="4279521" cy="5615979"/>
                <a:chOff x="18313415" y="-1505079"/>
                <a:chExt cx="4279521" cy="5615979"/>
              </a:xfrm>
            </p:grpSpPr>
            <p:sp>
              <p:nvSpPr>
                <p:cNvPr id="198" name="شكل حر: شكل 197">
                  <a:extLst>
                    <a:ext uri="{FF2B5EF4-FFF2-40B4-BE49-F238E27FC236}">
                      <a16:creationId xmlns:a16="http://schemas.microsoft.com/office/drawing/2014/main" id="{A679B0C5-26C8-4F7D-8F36-F3317FBE8F47}"/>
                    </a:ext>
                  </a:extLst>
                </p:cNvPr>
                <p:cNvSpPr/>
                <p:nvPr/>
              </p:nvSpPr>
              <p:spPr>
                <a:xfrm>
                  <a:off x="18560879" y="-595342"/>
                  <a:ext cx="3784595" cy="3630465"/>
                </a:xfrm>
                <a:custGeom>
                  <a:avLst/>
                  <a:gdLst>
                    <a:gd name="connsiteX0" fmla="*/ 1356929 w 1712632"/>
                    <a:gd name="connsiteY0" fmla="*/ 52506 h 1642884"/>
                    <a:gd name="connsiteX1" fmla="*/ 1565209 w 1712632"/>
                    <a:gd name="connsiteY1" fmla="*/ 357306 h 1642884"/>
                    <a:gd name="connsiteX2" fmla="*/ 1514409 w 1712632"/>
                    <a:gd name="connsiteY2" fmla="*/ 847526 h 1642884"/>
                    <a:gd name="connsiteX3" fmla="*/ 1514409 w 1712632"/>
                    <a:gd name="connsiteY3" fmla="*/ 1025326 h 1642884"/>
                    <a:gd name="connsiteX4" fmla="*/ 1646489 w 1712632"/>
                    <a:gd name="connsiteY4" fmla="*/ 1360606 h 1642884"/>
                    <a:gd name="connsiteX5" fmla="*/ 1608389 w 1712632"/>
                    <a:gd name="connsiteY5" fmla="*/ 1614606 h 1642884"/>
                    <a:gd name="connsiteX6" fmla="*/ 447609 w 1712632"/>
                    <a:gd name="connsiteY6" fmla="*/ 1632386 h 1642884"/>
                    <a:gd name="connsiteX7" fmla="*/ 31049 w 1712632"/>
                    <a:gd name="connsiteY7" fmla="*/ 1576506 h 1642884"/>
                    <a:gd name="connsiteX8" fmla="*/ 38669 w 1712632"/>
                    <a:gd name="connsiteY8" fmla="*/ 1200586 h 1642884"/>
                    <a:gd name="connsiteX9" fmla="*/ 104709 w 1712632"/>
                    <a:gd name="connsiteY9" fmla="*/ 944046 h 1642884"/>
                    <a:gd name="connsiteX10" fmla="*/ 61529 w 1712632"/>
                    <a:gd name="connsiteY10" fmla="*/ 677346 h 1642884"/>
                    <a:gd name="connsiteX11" fmla="*/ 104709 w 1712632"/>
                    <a:gd name="connsiteY11" fmla="*/ 385246 h 1642884"/>
                    <a:gd name="connsiteX12" fmla="*/ 292669 w 1712632"/>
                    <a:gd name="connsiteY12" fmla="*/ 85526 h 1642884"/>
                    <a:gd name="connsiteX13" fmla="*/ 422209 w 1712632"/>
                    <a:gd name="connsiteY13" fmla="*/ 4246 h 1642884"/>
                    <a:gd name="connsiteX14" fmla="*/ 1356929 w 1712632"/>
                    <a:gd name="connsiteY14" fmla="*/ 52506 h 164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12632" h="1642884">
                      <a:moveTo>
                        <a:pt x="1356929" y="52506"/>
                      </a:moveTo>
                      <a:cubicBezTo>
                        <a:pt x="1547429" y="111349"/>
                        <a:pt x="1538962" y="224803"/>
                        <a:pt x="1565209" y="357306"/>
                      </a:cubicBezTo>
                      <a:cubicBezTo>
                        <a:pt x="1591456" y="489809"/>
                        <a:pt x="1522876" y="736189"/>
                        <a:pt x="1514409" y="847526"/>
                      </a:cubicBezTo>
                      <a:cubicBezTo>
                        <a:pt x="1505942" y="958863"/>
                        <a:pt x="1492396" y="939813"/>
                        <a:pt x="1514409" y="1025326"/>
                      </a:cubicBezTo>
                      <a:cubicBezTo>
                        <a:pt x="1536422" y="1110839"/>
                        <a:pt x="1630826" y="1262393"/>
                        <a:pt x="1646489" y="1360606"/>
                      </a:cubicBezTo>
                      <a:cubicBezTo>
                        <a:pt x="1662152" y="1458819"/>
                        <a:pt x="1808202" y="1569309"/>
                        <a:pt x="1608389" y="1614606"/>
                      </a:cubicBezTo>
                      <a:cubicBezTo>
                        <a:pt x="1408576" y="1659903"/>
                        <a:pt x="710499" y="1638736"/>
                        <a:pt x="447609" y="1632386"/>
                      </a:cubicBezTo>
                      <a:cubicBezTo>
                        <a:pt x="184719" y="1626036"/>
                        <a:pt x="99206" y="1648473"/>
                        <a:pt x="31049" y="1576506"/>
                      </a:cubicBezTo>
                      <a:cubicBezTo>
                        <a:pt x="-37108" y="1504539"/>
                        <a:pt x="26392" y="1305996"/>
                        <a:pt x="38669" y="1200586"/>
                      </a:cubicBezTo>
                      <a:cubicBezTo>
                        <a:pt x="50946" y="1095176"/>
                        <a:pt x="100899" y="1031253"/>
                        <a:pt x="104709" y="944046"/>
                      </a:cubicBezTo>
                      <a:cubicBezTo>
                        <a:pt x="108519" y="856839"/>
                        <a:pt x="61529" y="770479"/>
                        <a:pt x="61529" y="677346"/>
                      </a:cubicBezTo>
                      <a:cubicBezTo>
                        <a:pt x="61529" y="584213"/>
                        <a:pt x="66186" y="483883"/>
                        <a:pt x="104709" y="385246"/>
                      </a:cubicBezTo>
                      <a:cubicBezTo>
                        <a:pt x="143232" y="286609"/>
                        <a:pt x="239752" y="149026"/>
                        <a:pt x="292669" y="85526"/>
                      </a:cubicBezTo>
                      <a:cubicBezTo>
                        <a:pt x="345586" y="22026"/>
                        <a:pt x="245256" y="12289"/>
                        <a:pt x="422209" y="4246"/>
                      </a:cubicBezTo>
                      <a:cubicBezTo>
                        <a:pt x="599162" y="-3797"/>
                        <a:pt x="1166429" y="-6337"/>
                        <a:pt x="1356929" y="5250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199" name="شكل حر: شكل 198">
                  <a:extLst>
                    <a:ext uri="{FF2B5EF4-FFF2-40B4-BE49-F238E27FC236}">
                      <a16:creationId xmlns:a16="http://schemas.microsoft.com/office/drawing/2014/main" id="{75C8967B-C4B1-45F4-9C2F-11A25CD4A4C3}"/>
                    </a:ext>
                  </a:extLst>
                </p:cNvPr>
                <p:cNvSpPr/>
                <p:nvPr/>
              </p:nvSpPr>
              <p:spPr>
                <a:xfrm>
                  <a:off x="19009271" y="-92833"/>
                  <a:ext cx="2942738" cy="3231152"/>
                </a:xfrm>
                <a:custGeom>
                  <a:avLst/>
                  <a:gdLst>
                    <a:gd name="connsiteX0" fmla="*/ 1127337 w 1178432"/>
                    <a:gd name="connsiteY0" fmla="*/ 916943 h 1389241"/>
                    <a:gd name="connsiteX1" fmla="*/ 1137497 w 1178432"/>
                    <a:gd name="connsiteY1" fmla="*/ 1343663 h 1389241"/>
                    <a:gd name="connsiteX2" fmla="*/ 591397 w 1178432"/>
                    <a:gd name="connsiteY2" fmla="*/ 1229363 h 1389241"/>
                    <a:gd name="connsiteX3" fmla="*/ 40217 w 1178432"/>
                    <a:gd name="connsiteY3" fmla="*/ 1346203 h 1389241"/>
                    <a:gd name="connsiteX4" fmla="*/ 103717 w 1178432"/>
                    <a:gd name="connsiteY4" fmla="*/ 370843 h 1389241"/>
                    <a:gd name="connsiteX5" fmla="*/ 593937 w 1178432"/>
                    <a:gd name="connsiteY5" fmla="*/ 3 h 1389241"/>
                    <a:gd name="connsiteX6" fmla="*/ 1033357 w 1178432"/>
                    <a:gd name="connsiteY6" fmla="*/ 375923 h 1389241"/>
                    <a:gd name="connsiteX7" fmla="*/ 1127337 w 1178432"/>
                    <a:gd name="connsiteY7" fmla="*/ 916943 h 1389241"/>
                    <a:gd name="connsiteX0" fmla="*/ 1127432 w 1178527"/>
                    <a:gd name="connsiteY0" fmla="*/ 821735 h 1294033"/>
                    <a:gd name="connsiteX1" fmla="*/ 1137592 w 1178527"/>
                    <a:gd name="connsiteY1" fmla="*/ 1248455 h 1294033"/>
                    <a:gd name="connsiteX2" fmla="*/ 591492 w 1178527"/>
                    <a:gd name="connsiteY2" fmla="*/ 1134155 h 1294033"/>
                    <a:gd name="connsiteX3" fmla="*/ 40312 w 1178527"/>
                    <a:gd name="connsiteY3" fmla="*/ 1250995 h 1294033"/>
                    <a:gd name="connsiteX4" fmla="*/ 103812 w 1178527"/>
                    <a:gd name="connsiteY4" fmla="*/ 275635 h 1294033"/>
                    <a:gd name="connsiteX5" fmla="*/ 596474 w 1178527"/>
                    <a:gd name="connsiteY5" fmla="*/ 8 h 1294033"/>
                    <a:gd name="connsiteX6" fmla="*/ 1033452 w 1178527"/>
                    <a:gd name="connsiteY6" fmla="*/ 280715 h 1294033"/>
                    <a:gd name="connsiteX7" fmla="*/ 1127432 w 1178527"/>
                    <a:gd name="connsiteY7" fmla="*/ 821735 h 1294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8527" h="1294033">
                      <a:moveTo>
                        <a:pt x="1127432" y="821735"/>
                      </a:moveTo>
                      <a:cubicBezTo>
                        <a:pt x="1144789" y="983025"/>
                        <a:pt x="1226915" y="1196385"/>
                        <a:pt x="1137592" y="1248455"/>
                      </a:cubicBezTo>
                      <a:cubicBezTo>
                        <a:pt x="1048269" y="1300525"/>
                        <a:pt x="774372" y="1133732"/>
                        <a:pt x="591492" y="1134155"/>
                      </a:cubicBezTo>
                      <a:cubicBezTo>
                        <a:pt x="408612" y="1134578"/>
                        <a:pt x="121592" y="1394082"/>
                        <a:pt x="40312" y="1250995"/>
                      </a:cubicBezTo>
                      <a:cubicBezTo>
                        <a:pt x="-40968" y="1107908"/>
                        <a:pt x="11118" y="484133"/>
                        <a:pt x="103812" y="275635"/>
                      </a:cubicBezTo>
                      <a:cubicBezTo>
                        <a:pt x="196506" y="67137"/>
                        <a:pt x="441534" y="-839"/>
                        <a:pt x="596474" y="8"/>
                      </a:cubicBezTo>
                      <a:cubicBezTo>
                        <a:pt x="751414" y="855"/>
                        <a:pt x="944959" y="143761"/>
                        <a:pt x="1033452" y="280715"/>
                      </a:cubicBezTo>
                      <a:cubicBezTo>
                        <a:pt x="1121945" y="417670"/>
                        <a:pt x="1110075" y="660445"/>
                        <a:pt x="1127432" y="821735"/>
                      </a:cubicBezTo>
                      <a:close/>
                    </a:path>
                  </a:pathLst>
                </a:cu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200" name="Google Shape;930;p21">
                  <a:extLst>
                    <a:ext uri="{FF2B5EF4-FFF2-40B4-BE49-F238E27FC236}">
                      <a16:creationId xmlns:a16="http://schemas.microsoft.com/office/drawing/2014/main" id="{6707FFF8-B37B-4ED5-A06C-E724A5A5BFF0}"/>
                    </a:ext>
                  </a:extLst>
                </p:cNvPr>
                <p:cNvSpPr/>
                <p:nvPr/>
              </p:nvSpPr>
              <p:spPr>
                <a:xfrm>
                  <a:off x="19153133" y="-232458"/>
                  <a:ext cx="2547127" cy="3234443"/>
                </a:xfrm>
                <a:custGeom>
                  <a:avLst/>
                  <a:gdLst>
                    <a:gd name="connsiteX0" fmla="*/ 29591 w 56924"/>
                    <a:gd name="connsiteY0" fmla="*/ 486 h 68488"/>
                    <a:gd name="connsiteX1" fmla="*/ 0 w 56924"/>
                    <a:gd name="connsiteY1" fmla="*/ 14791 h 68488"/>
                    <a:gd name="connsiteX2" fmla="*/ 0 w 56924"/>
                    <a:gd name="connsiteY2" fmla="*/ 23590 h 68488"/>
                    <a:gd name="connsiteX3" fmla="*/ 19181 w 56924"/>
                    <a:gd name="connsiteY3" fmla="*/ 53975 h 68488"/>
                    <a:gd name="connsiteX4" fmla="*/ 19181 w 56924"/>
                    <a:gd name="connsiteY4" fmla="*/ 68488 h 68488"/>
                    <a:gd name="connsiteX5" fmla="*/ 37743 w 56924"/>
                    <a:gd name="connsiteY5" fmla="*/ 68488 h 68488"/>
                    <a:gd name="connsiteX6" fmla="*/ 37743 w 56924"/>
                    <a:gd name="connsiteY6" fmla="*/ 53975 h 68488"/>
                    <a:gd name="connsiteX7" fmla="*/ 56924 w 56924"/>
                    <a:gd name="connsiteY7" fmla="*/ 23590 h 68488"/>
                    <a:gd name="connsiteX8" fmla="*/ 56924 w 56924"/>
                    <a:gd name="connsiteY8" fmla="*/ 14791 h 68488"/>
                    <a:gd name="connsiteX9" fmla="*/ 29591 w 56924"/>
                    <a:gd name="connsiteY9" fmla="*/ 486 h 68488"/>
                    <a:gd name="connsiteX0" fmla="*/ 29818 w 56924"/>
                    <a:gd name="connsiteY0" fmla="*/ 1032 h 67239"/>
                    <a:gd name="connsiteX1" fmla="*/ 0 w 56924"/>
                    <a:gd name="connsiteY1" fmla="*/ 13542 h 67239"/>
                    <a:gd name="connsiteX2" fmla="*/ 0 w 56924"/>
                    <a:gd name="connsiteY2" fmla="*/ 22341 h 67239"/>
                    <a:gd name="connsiteX3" fmla="*/ 19181 w 56924"/>
                    <a:gd name="connsiteY3" fmla="*/ 52726 h 67239"/>
                    <a:gd name="connsiteX4" fmla="*/ 19181 w 56924"/>
                    <a:gd name="connsiteY4" fmla="*/ 67239 h 67239"/>
                    <a:gd name="connsiteX5" fmla="*/ 37743 w 56924"/>
                    <a:gd name="connsiteY5" fmla="*/ 67239 h 67239"/>
                    <a:gd name="connsiteX6" fmla="*/ 37743 w 56924"/>
                    <a:gd name="connsiteY6" fmla="*/ 52726 h 67239"/>
                    <a:gd name="connsiteX7" fmla="*/ 56924 w 56924"/>
                    <a:gd name="connsiteY7" fmla="*/ 22341 h 67239"/>
                    <a:gd name="connsiteX8" fmla="*/ 56924 w 56924"/>
                    <a:gd name="connsiteY8" fmla="*/ 13542 h 67239"/>
                    <a:gd name="connsiteX9" fmla="*/ 29818 w 56924"/>
                    <a:gd name="connsiteY9" fmla="*/ 1032 h 6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924" h="67239" extrusionOk="0">
                      <a:moveTo>
                        <a:pt x="29818" y="1032"/>
                      </a:moveTo>
                      <a:cubicBezTo>
                        <a:pt x="14101" y="1032"/>
                        <a:pt x="0" y="-5329"/>
                        <a:pt x="0" y="13542"/>
                      </a:cubicBezTo>
                      <a:lnTo>
                        <a:pt x="0" y="22341"/>
                      </a:lnTo>
                      <a:cubicBezTo>
                        <a:pt x="0" y="34331"/>
                        <a:pt x="2572" y="48880"/>
                        <a:pt x="19181" y="52726"/>
                      </a:cubicBezTo>
                      <a:lnTo>
                        <a:pt x="19181" y="67239"/>
                      </a:lnTo>
                      <a:lnTo>
                        <a:pt x="37743" y="67239"/>
                      </a:lnTo>
                      <a:lnTo>
                        <a:pt x="37743" y="52726"/>
                      </a:lnTo>
                      <a:cubicBezTo>
                        <a:pt x="54352" y="48880"/>
                        <a:pt x="56924" y="34331"/>
                        <a:pt x="56924" y="22341"/>
                      </a:cubicBezTo>
                      <a:lnTo>
                        <a:pt x="56924" y="13542"/>
                      </a:lnTo>
                      <a:cubicBezTo>
                        <a:pt x="56924" y="-5329"/>
                        <a:pt x="45534" y="1032"/>
                        <a:pt x="29818" y="1032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" name="Google Shape;1003;p23">
                  <a:extLst>
                    <a:ext uri="{FF2B5EF4-FFF2-40B4-BE49-F238E27FC236}">
                      <a16:creationId xmlns:a16="http://schemas.microsoft.com/office/drawing/2014/main" id="{093AD1E0-D42C-4E3B-8F3D-9CE65DAB20EF}"/>
                    </a:ext>
                  </a:extLst>
                </p:cNvPr>
                <p:cNvSpPr/>
                <p:nvPr/>
              </p:nvSpPr>
              <p:spPr>
                <a:xfrm>
                  <a:off x="18313415" y="2704284"/>
                  <a:ext cx="4279521" cy="1406616"/>
                </a:xfrm>
                <a:custGeom>
                  <a:avLst/>
                  <a:gdLst>
                    <a:gd name="connsiteX0" fmla="*/ 92024 w 92024"/>
                    <a:gd name="connsiteY0" fmla="*/ 27278 h 63842"/>
                    <a:gd name="connsiteX1" fmla="*/ 77105 w 92024"/>
                    <a:gd name="connsiteY1" fmla="*/ 6204 h 63842"/>
                    <a:gd name="connsiteX2" fmla="*/ 72879 w 92024"/>
                    <a:gd name="connsiteY2" fmla="*/ 3394 h 63842"/>
                    <a:gd name="connsiteX3" fmla="*/ 61079 w 92024"/>
                    <a:gd name="connsiteY3" fmla="*/ 0 h 63842"/>
                    <a:gd name="connsiteX4" fmla="*/ 30945 w 92024"/>
                    <a:gd name="connsiteY4" fmla="*/ 0 h 63842"/>
                    <a:gd name="connsiteX5" fmla="*/ 19146 w 92024"/>
                    <a:gd name="connsiteY5" fmla="*/ 3394 h 63842"/>
                    <a:gd name="connsiteX6" fmla="*/ 14919 w 92024"/>
                    <a:gd name="connsiteY6" fmla="*/ 6204 h 63842"/>
                    <a:gd name="connsiteX7" fmla="*/ 0 w 92024"/>
                    <a:gd name="connsiteY7" fmla="*/ 27278 h 63842"/>
                    <a:gd name="connsiteX8" fmla="*/ 15395 w 92024"/>
                    <a:gd name="connsiteY8" fmla="*/ 41124 h 63842"/>
                    <a:gd name="connsiteX9" fmla="*/ 19158 w 92024"/>
                    <a:gd name="connsiteY9" fmla="*/ 36862 h 63842"/>
                    <a:gd name="connsiteX10" fmla="*/ 19158 w 92024"/>
                    <a:gd name="connsiteY10" fmla="*/ 63842 h 63842"/>
                    <a:gd name="connsiteX11" fmla="*/ 72867 w 92024"/>
                    <a:gd name="connsiteY11" fmla="*/ 63842 h 63842"/>
                    <a:gd name="connsiteX12" fmla="*/ 72867 w 92024"/>
                    <a:gd name="connsiteY12" fmla="*/ 36862 h 63842"/>
                    <a:gd name="connsiteX13" fmla="*/ 80242 w 92024"/>
                    <a:gd name="connsiteY13" fmla="*/ 44737 h 63842"/>
                    <a:gd name="connsiteX0" fmla="*/ 92024 w 92024"/>
                    <a:gd name="connsiteY0" fmla="*/ 27278 h 63842"/>
                    <a:gd name="connsiteX1" fmla="*/ 77105 w 92024"/>
                    <a:gd name="connsiteY1" fmla="*/ 6204 h 63842"/>
                    <a:gd name="connsiteX2" fmla="*/ 72879 w 92024"/>
                    <a:gd name="connsiteY2" fmla="*/ 3394 h 63842"/>
                    <a:gd name="connsiteX3" fmla="*/ 61079 w 92024"/>
                    <a:gd name="connsiteY3" fmla="*/ 0 h 63842"/>
                    <a:gd name="connsiteX4" fmla="*/ 30945 w 92024"/>
                    <a:gd name="connsiteY4" fmla="*/ 0 h 63842"/>
                    <a:gd name="connsiteX5" fmla="*/ 19146 w 92024"/>
                    <a:gd name="connsiteY5" fmla="*/ 3394 h 63842"/>
                    <a:gd name="connsiteX6" fmla="*/ 14919 w 92024"/>
                    <a:gd name="connsiteY6" fmla="*/ 6204 h 63842"/>
                    <a:gd name="connsiteX7" fmla="*/ 0 w 92024"/>
                    <a:gd name="connsiteY7" fmla="*/ 27278 h 63842"/>
                    <a:gd name="connsiteX8" fmla="*/ 15395 w 92024"/>
                    <a:gd name="connsiteY8" fmla="*/ 41124 h 63842"/>
                    <a:gd name="connsiteX9" fmla="*/ 19158 w 92024"/>
                    <a:gd name="connsiteY9" fmla="*/ 36862 h 63842"/>
                    <a:gd name="connsiteX10" fmla="*/ 19158 w 92024"/>
                    <a:gd name="connsiteY10" fmla="*/ 63842 h 63842"/>
                    <a:gd name="connsiteX11" fmla="*/ 72867 w 92024"/>
                    <a:gd name="connsiteY11" fmla="*/ 63842 h 63842"/>
                    <a:gd name="connsiteX12" fmla="*/ 72867 w 92024"/>
                    <a:gd name="connsiteY12" fmla="*/ 36862 h 63842"/>
                    <a:gd name="connsiteX0" fmla="*/ 92024 w 92024"/>
                    <a:gd name="connsiteY0" fmla="*/ 27278 h 63842"/>
                    <a:gd name="connsiteX1" fmla="*/ 77105 w 92024"/>
                    <a:gd name="connsiteY1" fmla="*/ 6204 h 63842"/>
                    <a:gd name="connsiteX2" fmla="*/ 72879 w 92024"/>
                    <a:gd name="connsiteY2" fmla="*/ 3394 h 63842"/>
                    <a:gd name="connsiteX3" fmla="*/ 61079 w 92024"/>
                    <a:gd name="connsiteY3" fmla="*/ 0 h 63842"/>
                    <a:gd name="connsiteX4" fmla="*/ 30945 w 92024"/>
                    <a:gd name="connsiteY4" fmla="*/ 0 h 63842"/>
                    <a:gd name="connsiteX5" fmla="*/ 19146 w 92024"/>
                    <a:gd name="connsiteY5" fmla="*/ 3394 h 63842"/>
                    <a:gd name="connsiteX6" fmla="*/ 14919 w 92024"/>
                    <a:gd name="connsiteY6" fmla="*/ 6204 h 63842"/>
                    <a:gd name="connsiteX7" fmla="*/ 0 w 92024"/>
                    <a:gd name="connsiteY7" fmla="*/ 27278 h 63842"/>
                    <a:gd name="connsiteX8" fmla="*/ 15395 w 92024"/>
                    <a:gd name="connsiteY8" fmla="*/ 41124 h 63842"/>
                    <a:gd name="connsiteX9" fmla="*/ 19158 w 92024"/>
                    <a:gd name="connsiteY9" fmla="*/ 36862 h 63842"/>
                    <a:gd name="connsiteX10" fmla="*/ 19158 w 92024"/>
                    <a:gd name="connsiteY10" fmla="*/ 63842 h 63842"/>
                    <a:gd name="connsiteX11" fmla="*/ 72867 w 92024"/>
                    <a:gd name="connsiteY11" fmla="*/ 63842 h 63842"/>
                    <a:gd name="connsiteX0" fmla="*/ 92024 w 92024"/>
                    <a:gd name="connsiteY0" fmla="*/ 27278 h 63842"/>
                    <a:gd name="connsiteX1" fmla="*/ 77105 w 92024"/>
                    <a:gd name="connsiteY1" fmla="*/ 6204 h 63842"/>
                    <a:gd name="connsiteX2" fmla="*/ 72879 w 92024"/>
                    <a:gd name="connsiteY2" fmla="*/ 3394 h 63842"/>
                    <a:gd name="connsiteX3" fmla="*/ 61079 w 92024"/>
                    <a:gd name="connsiteY3" fmla="*/ 0 h 63842"/>
                    <a:gd name="connsiteX4" fmla="*/ 30945 w 92024"/>
                    <a:gd name="connsiteY4" fmla="*/ 0 h 63842"/>
                    <a:gd name="connsiteX5" fmla="*/ 19146 w 92024"/>
                    <a:gd name="connsiteY5" fmla="*/ 3394 h 63842"/>
                    <a:gd name="connsiteX6" fmla="*/ 14919 w 92024"/>
                    <a:gd name="connsiteY6" fmla="*/ 6204 h 63842"/>
                    <a:gd name="connsiteX7" fmla="*/ 0 w 92024"/>
                    <a:gd name="connsiteY7" fmla="*/ 27278 h 63842"/>
                    <a:gd name="connsiteX8" fmla="*/ 15395 w 92024"/>
                    <a:gd name="connsiteY8" fmla="*/ 41124 h 63842"/>
                    <a:gd name="connsiteX9" fmla="*/ 19158 w 92024"/>
                    <a:gd name="connsiteY9" fmla="*/ 36862 h 63842"/>
                    <a:gd name="connsiteX10" fmla="*/ 19158 w 92024"/>
                    <a:gd name="connsiteY10" fmla="*/ 63842 h 63842"/>
                    <a:gd name="connsiteX0" fmla="*/ 92024 w 92024"/>
                    <a:gd name="connsiteY0" fmla="*/ 27278 h 41124"/>
                    <a:gd name="connsiteX1" fmla="*/ 77105 w 92024"/>
                    <a:gd name="connsiteY1" fmla="*/ 6204 h 41124"/>
                    <a:gd name="connsiteX2" fmla="*/ 72879 w 92024"/>
                    <a:gd name="connsiteY2" fmla="*/ 3394 h 41124"/>
                    <a:gd name="connsiteX3" fmla="*/ 61079 w 92024"/>
                    <a:gd name="connsiteY3" fmla="*/ 0 h 41124"/>
                    <a:gd name="connsiteX4" fmla="*/ 30945 w 92024"/>
                    <a:gd name="connsiteY4" fmla="*/ 0 h 41124"/>
                    <a:gd name="connsiteX5" fmla="*/ 19146 w 92024"/>
                    <a:gd name="connsiteY5" fmla="*/ 3394 h 41124"/>
                    <a:gd name="connsiteX6" fmla="*/ 14919 w 92024"/>
                    <a:gd name="connsiteY6" fmla="*/ 6204 h 41124"/>
                    <a:gd name="connsiteX7" fmla="*/ 0 w 92024"/>
                    <a:gd name="connsiteY7" fmla="*/ 27278 h 41124"/>
                    <a:gd name="connsiteX8" fmla="*/ 15395 w 92024"/>
                    <a:gd name="connsiteY8" fmla="*/ 41124 h 41124"/>
                    <a:gd name="connsiteX9" fmla="*/ 19158 w 92024"/>
                    <a:gd name="connsiteY9" fmla="*/ 36862 h 41124"/>
                    <a:gd name="connsiteX0" fmla="*/ 92024 w 92024"/>
                    <a:gd name="connsiteY0" fmla="*/ 27278 h 41124"/>
                    <a:gd name="connsiteX1" fmla="*/ 77105 w 92024"/>
                    <a:gd name="connsiteY1" fmla="*/ 6204 h 41124"/>
                    <a:gd name="connsiteX2" fmla="*/ 72879 w 92024"/>
                    <a:gd name="connsiteY2" fmla="*/ 3394 h 41124"/>
                    <a:gd name="connsiteX3" fmla="*/ 61079 w 92024"/>
                    <a:gd name="connsiteY3" fmla="*/ 0 h 41124"/>
                    <a:gd name="connsiteX4" fmla="*/ 30945 w 92024"/>
                    <a:gd name="connsiteY4" fmla="*/ 0 h 41124"/>
                    <a:gd name="connsiteX5" fmla="*/ 19146 w 92024"/>
                    <a:gd name="connsiteY5" fmla="*/ 3394 h 41124"/>
                    <a:gd name="connsiteX6" fmla="*/ 14919 w 92024"/>
                    <a:gd name="connsiteY6" fmla="*/ 6204 h 41124"/>
                    <a:gd name="connsiteX7" fmla="*/ 0 w 92024"/>
                    <a:gd name="connsiteY7" fmla="*/ 27278 h 41124"/>
                    <a:gd name="connsiteX8" fmla="*/ 15395 w 92024"/>
                    <a:gd name="connsiteY8" fmla="*/ 41124 h 41124"/>
                    <a:gd name="connsiteX0" fmla="*/ 92024 w 92024"/>
                    <a:gd name="connsiteY0" fmla="*/ 27278 h 27278"/>
                    <a:gd name="connsiteX1" fmla="*/ 77105 w 92024"/>
                    <a:gd name="connsiteY1" fmla="*/ 6204 h 27278"/>
                    <a:gd name="connsiteX2" fmla="*/ 72879 w 92024"/>
                    <a:gd name="connsiteY2" fmla="*/ 3394 h 27278"/>
                    <a:gd name="connsiteX3" fmla="*/ 61079 w 92024"/>
                    <a:gd name="connsiteY3" fmla="*/ 0 h 27278"/>
                    <a:gd name="connsiteX4" fmla="*/ 30945 w 92024"/>
                    <a:gd name="connsiteY4" fmla="*/ 0 h 27278"/>
                    <a:gd name="connsiteX5" fmla="*/ 19146 w 92024"/>
                    <a:gd name="connsiteY5" fmla="*/ 3394 h 27278"/>
                    <a:gd name="connsiteX6" fmla="*/ 14919 w 92024"/>
                    <a:gd name="connsiteY6" fmla="*/ 6204 h 27278"/>
                    <a:gd name="connsiteX7" fmla="*/ 0 w 92024"/>
                    <a:gd name="connsiteY7" fmla="*/ 27278 h 27278"/>
                    <a:gd name="connsiteX0" fmla="*/ 77105 w 77105"/>
                    <a:gd name="connsiteY0" fmla="*/ 27278 h 27278"/>
                    <a:gd name="connsiteX1" fmla="*/ 62186 w 77105"/>
                    <a:gd name="connsiteY1" fmla="*/ 6204 h 27278"/>
                    <a:gd name="connsiteX2" fmla="*/ 57960 w 77105"/>
                    <a:gd name="connsiteY2" fmla="*/ 3394 h 27278"/>
                    <a:gd name="connsiteX3" fmla="*/ 46160 w 77105"/>
                    <a:gd name="connsiteY3" fmla="*/ 0 h 27278"/>
                    <a:gd name="connsiteX4" fmla="*/ 16026 w 77105"/>
                    <a:gd name="connsiteY4" fmla="*/ 0 h 27278"/>
                    <a:gd name="connsiteX5" fmla="*/ 4227 w 77105"/>
                    <a:gd name="connsiteY5" fmla="*/ 3394 h 27278"/>
                    <a:gd name="connsiteX6" fmla="*/ 0 w 77105"/>
                    <a:gd name="connsiteY6" fmla="*/ 6204 h 27278"/>
                    <a:gd name="connsiteX0" fmla="*/ 62186 w 62186"/>
                    <a:gd name="connsiteY0" fmla="*/ 6204 h 6204"/>
                    <a:gd name="connsiteX1" fmla="*/ 57960 w 62186"/>
                    <a:gd name="connsiteY1" fmla="*/ 3394 h 6204"/>
                    <a:gd name="connsiteX2" fmla="*/ 46160 w 62186"/>
                    <a:gd name="connsiteY2" fmla="*/ 0 h 6204"/>
                    <a:gd name="connsiteX3" fmla="*/ 16026 w 62186"/>
                    <a:gd name="connsiteY3" fmla="*/ 0 h 6204"/>
                    <a:gd name="connsiteX4" fmla="*/ 4227 w 62186"/>
                    <a:gd name="connsiteY4" fmla="*/ 3394 h 6204"/>
                    <a:gd name="connsiteX5" fmla="*/ 0 w 62186"/>
                    <a:gd name="connsiteY5" fmla="*/ 6204 h 6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186" h="6204" extrusionOk="0">
                      <a:moveTo>
                        <a:pt x="62186" y="6204"/>
                      </a:moveTo>
                      <a:cubicBezTo>
                        <a:pt x="61103" y="4846"/>
                        <a:pt x="59626" y="3870"/>
                        <a:pt x="57960" y="3394"/>
                      </a:cubicBezTo>
                      <a:lnTo>
                        <a:pt x="46160" y="0"/>
                      </a:lnTo>
                      <a:lnTo>
                        <a:pt x="16026" y="0"/>
                      </a:lnTo>
                      <a:lnTo>
                        <a:pt x="4227" y="3394"/>
                      </a:lnTo>
                      <a:cubicBezTo>
                        <a:pt x="2560" y="3870"/>
                        <a:pt x="1083" y="4846"/>
                        <a:pt x="0" y="6204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" name="Google Shape;1012;p23">
                  <a:extLst>
                    <a:ext uri="{FF2B5EF4-FFF2-40B4-BE49-F238E27FC236}">
                      <a16:creationId xmlns:a16="http://schemas.microsoft.com/office/drawing/2014/main" id="{6D88C79E-D7F9-46FD-BB4F-A4CA5D04CB50}"/>
                    </a:ext>
                  </a:extLst>
                </p:cNvPr>
                <p:cNvSpPr/>
                <p:nvPr/>
              </p:nvSpPr>
              <p:spPr>
                <a:xfrm>
                  <a:off x="20107899" y="261082"/>
                  <a:ext cx="345278" cy="1023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9" h="12747" extrusionOk="0">
                      <a:moveTo>
                        <a:pt x="2733" y="1"/>
                      </a:moveTo>
                      <a:cubicBezTo>
                        <a:pt x="2645" y="1"/>
                        <a:pt x="2557" y="34"/>
                        <a:pt x="2489" y="102"/>
                      </a:cubicBezTo>
                      <a:cubicBezTo>
                        <a:pt x="2346" y="233"/>
                        <a:pt x="2334" y="459"/>
                        <a:pt x="2477" y="602"/>
                      </a:cubicBezTo>
                      <a:cubicBezTo>
                        <a:pt x="2513" y="650"/>
                        <a:pt x="3525" y="1769"/>
                        <a:pt x="3239" y="3805"/>
                      </a:cubicBezTo>
                      <a:cubicBezTo>
                        <a:pt x="3144" y="4376"/>
                        <a:pt x="2667" y="5353"/>
                        <a:pt x="2155" y="6377"/>
                      </a:cubicBezTo>
                      <a:cubicBezTo>
                        <a:pt x="1143" y="8401"/>
                        <a:pt x="0" y="10687"/>
                        <a:pt x="846" y="11937"/>
                      </a:cubicBezTo>
                      <a:cubicBezTo>
                        <a:pt x="1215" y="12484"/>
                        <a:pt x="1882" y="12746"/>
                        <a:pt x="2870" y="12746"/>
                      </a:cubicBezTo>
                      <a:cubicBezTo>
                        <a:pt x="3025" y="12746"/>
                        <a:pt x="3179" y="12746"/>
                        <a:pt x="3358" y="12735"/>
                      </a:cubicBezTo>
                      <a:cubicBezTo>
                        <a:pt x="3548" y="12711"/>
                        <a:pt x="3691" y="12544"/>
                        <a:pt x="3679" y="12342"/>
                      </a:cubicBezTo>
                      <a:cubicBezTo>
                        <a:pt x="3668" y="12158"/>
                        <a:pt x="3513" y="12008"/>
                        <a:pt x="3320" y="12008"/>
                      </a:cubicBezTo>
                      <a:cubicBezTo>
                        <a:pt x="3313" y="12008"/>
                        <a:pt x="3306" y="12008"/>
                        <a:pt x="3298" y="12008"/>
                      </a:cubicBezTo>
                      <a:cubicBezTo>
                        <a:pt x="3145" y="12019"/>
                        <a:pt x="3000" y="12025"/>
                        <a:pt x="2864" y="12025"/>
                      </a:cubicBezTo>
                      <a:cubicBezTo>
                        <a:pt x="2136" y="12025"/>
                        <a:pt x="1662" y="11863"/>
                        <a:pt x="1441" y="11532"/>
                      </a:cubicBezTo>
                      <a:cubicBezTo>
                        <a:pt x="834" y="10627"/>
                        <a:pt x="1917" y="8448"/>
                        <a:pt x="2798" y="6698"/>
                      </a:cubicBezTo>
                      <a:cubicBezTo>
                        <a:pt x="3358" y="5567"/>
                        <a:pt x="3834" y="4591"/>
                        <a:pt x="3941" y="3912"/>
                      </a:cubicBezTo>
                      <a:cubicBezTo>
                        <a:pt x="4299" y="1507"/>
                        <a:pt x="3048" y="173"/>
                        <a:pt x="3001" y="114"/>
                      </a:cubicBezTo>
                      <a:cubicBezTo>
                        <a:pt x="2926" y="40"/>
                        <a:pt x="2829" y="1"/>
                        <a:pt x="2733" y="1"/>
                      </a:cubicBezTo>
                      <a:close/>
                    </a:path>
                  </a:pathLst>
                </a:custGeom>
                <a:solidFill>
                  <a:srgbClr val="EB56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" name="Google Shape;937;p21">
                  <a:extLst>
                    <a:ext uri="{FF2B5EF4-FFF2-40B4-BE49-F238E27FC236}">
                      <a16:creationId xmlns:a16="http://schemas.microsoft.com/office/drawing/2014/main" id="{4EC432F6-51A9-45FB-9768-286BF92F2DAB}"/>
                    </a:ext>
                  </a:extLst>
                </p:cNvPr>
                <p:cNvSpPr/>
                <p:nvPr/>
              </p:nvSpPr>
              <p:spPr>
                <a:xfrm>
                  <a:off x="18986624" y="296993"/>
                  <a:ext cx="643870" cy="5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5" h="16694" extrusionOk="0">
                      <a:moveTo>
                        <a:pt x="9121" y="0"/>
                      </a:moveTo>
                      <a:cubicBezTo>
                        <a:pt x="5273" y="0"/>
                        <a:pt x="1824" y="2678"/>
                        <a:pt x="977" y="6585"/>
                      </a:cubicBezTo>
                      <a:cubicBezTo>
                        <a:pt x="0" y="11097"/>
                        <a:pt x="2870" y="15526"/>
                        <a:pt x="7370" y="16503"/>
                      </a:cubicBezTo>
                      <a:cubicBezTo>
                        <a:pt x="7966" y="16632"/>
                        <a:pt x="8560" y="16693"/>
                        <a:pt x="9145" y="16693"/>
                      </a:cubicBezTo>
                      <a:cubicBezTo>
                        <a:pt x="12992" y="16693"/>
                        <a:pt x="16441" y="14016"/>
                        <a:pt x="17288" y="10109"/>
                      </a:cubicBezTo>
                      <a:cubicBezTo>
                        <a:pt x="18265" y="5597"/>
                        <a:pt x="15395" y="1167"/>
                        <a:pt x="10895" y="191"/>
                      </a:cubicBezTo>
                      <a:cubicBezTo>
                        <a:pt x="10299" y="62"/>
                        <a:pt x="9705" y="0"/>
                        <a:pt x="9121" y="0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Google Shape;937;p21">
                  <a:extLst>
                    <a:ext uri="{FF2B5EF4-FFF2-40B4-BE49-F238E27FC236}">
                      <a16:creationId xmlns:a16="http://schemas.microsoft.com/office/drawing/2014/main" id="{DFC970B5-FE84-4D62-8B18-6DBD702BF9A1}"/>
                    </a:ext>
                  </a:extLst>
                </p:cNvPr>
                <p:cNvSpPr/>
                <p:nvPr/>
              </p:nvSpPr>
              <p:spPr>
                <a:xfrm>
                  <a:off x="21225133" y="296993"/>
                  <a:ext cx="643870" cy="5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5" h="16694" extrusionOk="0">
                      <a:moveTo>
                        <a:pt x="9121" y="0"/>
                      </a:moveTo>
                      <a:cubicBezTo>
                        <a:pt x="5273" y="0"/>
                        <a:pt x="1824" y="2678"/>
                        <a:pt x="977" y="6585"/>
                      </a:cubicBezTo>
                      <a:cubicBezTo>
                        <a:pt x="0" y="11097"/>
                        <a:pt x="2870" y="15526"/>
                        <a:pt x="7370" y="16503"/>
                      </a:cubicBezTo>
                      <a:cubicBezTo>
                        <a:pt x="7966" y="16632"/>
                        <a:pt x="8560" y="16693"/>
                        <a:pt x="9145" y="16693"/>
                      </a:cubicBezTo>
                      <a:cubicBezTo>
                        <a:pt x="12992" y="16693"/>
                        <a:pt x="16441" y="14016"/>
                        <a:pt x="17288" y="10109"/>
                      </a:cubicBezTo>
                      <a:cubicBezTo>
                        <a:pt x="18265" y="5597"/>
                        <a:pt x="15395" y="1167"/>
                        <a:pt x="10895" y="191"/>
                      </a:cubicBezTo>
                      <a:cubicBezTo>
                        <a:pt x="10299" y="62"/>
                        <a:pt x="9705" y="0"/>
                        <a:pt x="9121" y="0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شكل بيضاوي 43">
                  <a:extLst>
                    <a:ext uri="{FF2B5EF4-FFF2-40B4-BE49-F238E27FC236}">
                      <a16:creationId xmlns:a16="http://schemas.microsoft.com/office/drawing/2014/main" id="{FFFB2E9C-3CC0-4084-9A96-E4148DAE8FD0}"/>
                    </a:ext>
                  </a:extLst>
                </p:cNvPr>
                <p:cNvSpPr/>
                <p:nvPr/>
              </p:nvSpPr>
              <p:spPr>
                <a:xfrm>
                  <a:off x="19360743" y="-1505079"/>
                  <a:ext cx="2024386" cy="869524"/>
                </a:xfrm>
                <a:custGeom>
                  <a:avLst/>
                  <a:gdLst>
                    <a:gd name="connsiteX0" fmla="*/ 0 w 910590"/>
                    <a:gd name="connsiteY0" fmla="*/ 347663 h 695325"/>
                    <a:gd name="connsiteX1" fmla="*/ 455295 w 910590"/>
                    <a:gd name="connsiteY1" fmla="*/ 0 h 695325"/>
                    <a:gd name="connsiteX2" fmla="*/ 910590 w 910590"/>
                    <a:gd name="connsiteY2" fmla="*/ 347663 h 695325"/>
                    <a:gd name="connsiteX3" fmla="*/ 455295 w 910590"/>
                    <a:gd name="connsiteY3" fmla="*/ 695326 h 695325"/>
                    <a:gd name="connsiteX4" fmla="*/ 0 w 910590"/>
                    <a:gd name="connsiteY4" fmla="*/ 347663 h 695325"/>
                    <a:gd name="connsiteX0" fmla="*/ 0 w 910590"/>
                    <a:gd name="connsiteY0" fmla="*/ 347663 h 391121"/>
                    <a:gd name="connsiteX1" fmla="*/ 455295 w 910590"/>
                    <a:gd name="connsiteY1" fmla="*/ 0 h 391121"/>
                    <a:gd name="connsiteX2" fmla="*/ 910590 w 910590"/>
                    <a:gd name="connsiteY2" fmla="*/ 347663 h 391121"/>
                    <a:gd name="connsiteX3" fmla="*/ 0 w 910590"/>
                    <a:gd name="connsiteY3" fmla="*/ 347663 h 391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0590" h="391121">
                      <a:moveTo>
                        <a:pt x="0" y="347663"/>
                      </a:moveTo>
                      <a:cubicBezTo>
                        <a:pt x="0" y="155654"/>
                        <a:pt x="203843" y="0"/>
                        <a:pt x="455295" y="0"/>
                      </a:cubicBezTo>
                      <a:cubicBezTo>
                        <a:pt x="706747" y="0"/>
                        <a:pt x="910590" y="155654"/>
                        <a:pt x="910590" y="347663"/>
                      </a:cubicBezTo>
                      <a:cubicBezTo>
                        <a:pt x="834708" y="405607"/>
                        <a:pt x="75882" y="405607"/>
                        <a:pt x="0" y="3476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grpSp>
              <p:nvGrpSpPr>
                <p:cNvPr id="206" name="مجموعة 205">
                  <a:extLst>
                    <a:ext uri="{FF2B5EF4-FFF2-40B4-BE49-F238E27FC236}">
                      <a16:creationId xmlns:a16="http://schemas.microsoft.com/office/drawing/2014/main" id="{87813AB8-F615-4E07-B54D-47B9CB273D69}"/>
                    </a:ext>
                  </a:extLst>
                </p:cNvPr>
                <p:cNvGrpSpPr/>
                <p:nvPr/>
              </p:nvGrpSpPr>
              <p:grpSpPr>
                <a:xfrm>
                  <a:off x="19114765" y="-854818"/>
                  <a:ext cx="2585488" cy="491163"/>
                  <a:chOff x="19725159" y="-426616"/>
                  <a:chExt cx="1161265" cy="203200"/>
                </a:xfrm>
              </p:grpSpPr>
              <p:sp>
                <p:nvSpPr>
                  <p:cNvPr id="218" name="مستطيل: زوايا مستديرة 217">
                    <a:extLst>
                      <a:ext uri="{FF2B5EF4-FFF2-40B4-BE49-F238E27FC236}">
                        <a16:creationId xmlns:a16="http://schemas.microsoft.com/office/drawing/2014/main" id="{3170BD92-4F68-4353-AACF-0DAF48ABFA06}"/>
                      </a:ext>
                    </a:extLst>
                  </p:cNvPr>
                  <p:cNvSpPr/>
                  <p:nvPr/>
                </p:nvSpPr>
                <p:spPr>
                  <a:xfrm>
                    <a:off x="19751783" y="-426616"/>
                    <a:ext cx="1076960" cy="101600"/>
                  </a:xfrm>
                  <a:prstGeom prst="roundRect">
                    <a:avLst>
                      <a:gd name="adj" fmla="val 50000"/>
                    </a:avLst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/>
                  </a:p>
                </p:txBody>
              </p:sp>
              <p:sp>
                <p:nvSpPr>
                  <p:cNvPr id="219" name="مستطيل: زوايا مستديرة 218">
                    <a:extLst>
                      <a:ext uri="{FF2B5EF4-FFF2-40B4-BE49-F238E27FC236}">
                        <a16:creationId xmlns:a16="http://schemas.microsoft.com/office/drawing/2014/main" id="{BEFF11E6-1E47-4783-BB82-6AFD0DAFA91D}"/>
                      </a:ext>
                    </a:extLst>
                  </p:cNvPr>
                  <p:cNvSpPr/>
                  <p:nvPr/>
                </p:nvSpPr>
                <p:spPr>
                  <a:xfrm>
                    <a:off x="19725159" y="-325016"/>
                    <a:ext cx="1161265" cy="101600"/>
                  </a:xfrm>
                  <a:prstGeom prst="roundRect">
                    <a:avLst>
                      <a:gd name="adj" fmla="val 50000"/>
                    </a:avLst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 dirty="0"/>
                  </a:p>
                </p:txBody>
              </p:sp>
            </p:grpSp>
            <p:grpSp>
              <p:nvGrpSpPr>
                <p:cNvPr id="207" name="مجموعة 206">
                  <a:extLst>
                    <a:ext uri="{FF2B5EF4-FFF2-40B4-BE49-F238E27FC236}">
                      <a16:creationId xmlns:a16="http://schemas.microsoft.com/office/drawing/2014/main" id="{DAC15A26-1027-4312-96B6-FF04E2BC2315}"/>
                    </a:ext>
                  </a:extLst>
                </p:cNvPr>
                <p:cNvGrpSpPr/>
                <p:nvPr/>
              </p:nvGrpSpPr>
              <p:grpSpPr>
                <a:xfrm>
                  <a:off x="19771003" y="283795"/>
                  <a:ext cx="1285396" cy="262565"/>
                  <a:chOff x="16200340" y="745301"/>
                  <a:chExt cx="547550" cy="74713"/>
                </a:xfrm>
              </p:grpSpPr>
              <p:sp>
                <p:nvSpPr>
                  <p:cNvPr id="216" name="Google Shape;931;p21">
                    <a:extLst>
                      <a:ext uri="{FF2B5EF4-FFF2-40B4-BE49-F238E27FC236}">
                        <a16:creationId xmlns:a16="http://schemas.microsoft.com/office/drawing/2014/main" id="{23C6A998-BA43-480B-95DE-B61EA6C07C6D}"/>
                      </a:ext>
                    </a:extLst>
                  </p:cNvPr>
                  <p:cNvSpPr/>
                  <p:nvPr/>
                </p:nvSpPr>
                <p:spPr>
                  <a:xfrm>
                    <a:off x="16200340" y="745301"/>
                    <a:ext cx="78311" cy="74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4" h="8513" extrusionOk="0">
                        <a:moveTo>
                          <a:pt x="3108" y="0"/>
                        </a:moveTo>
                        <a:cubicBezTo>
                          <a:pt x="1393" y="0"/>
                          <a:pt x="0" y="1905"/>
                          <a:pt x="0" y="4262"/>
                        </a:cubicBezTo>
                        <a:cubicBezTo>
                          <a:pt x="0" y="6608"/>
                          <a:pt x="1393" y="8513"/>
                          <a:pt x="3108" y="8513"/>
                        </a:cubicBezTo>
                        <a:cubicBezTo>
                          <a:pt x="4810" y="8513"/>
                          <a:pt x="6203" y="6608"/>
                          <a:pt x="6203" y="4262"/>
                        </a:cubicBezTo>
                        <a:cubicBezTo>
                          <a:pt x="6203" y="1905"/>
                          <a:pt x="4810" y="0"/>
                          <a:pt x="3108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" name="Google Shape;932;p21">
                    <a:extLst>
                      <a:ext uri="{FF2B5EF4-FFF2-40B4-BE49-F238E27FC236}">
                        <a16:creationId xmlns:a16="http://schemas.microsoft.com/office/drawing/2014/main" id="{72225EFE-C41F-44DF-838B-2ACB913F72B8}"/>
                      </a:ext>
                    </a:extLst>
                  </p:cNvPr>
                  <p:cNvSpPr/>
                  <p:nvPr/>
                </p:nvSpPr>
                <p:spPr>
                  <a:xfrm>
                    <a:off x="16669730" y="745410"/>
                    <a:ext cx="78160" cy="74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2" h="8525" extrusionOk="0">
                        <a:moveTo>
                          <a:pt x="3096" y="0"/>
                        </a:moveTo>
                        <a:cubicBezTo>
                          <a:pt x="1381" y="0"/>
                          <a:pt x="0" y="1905"/>
                          <a:pt x="0" y="4262"/>
                        </a:cubicBezTo>
                        <a:cubicBezTo>
                          <a:pt x="0" y="6608"/>
                          <a:pt x="1381" y="8525"/>
                          <a:pt x="3096" y="8525"/>
                        </a:cubicBezTo>
                        <a:cubicBezTo>
                          <a:pt x="4798" y="8525"/>
                          <a:pt x="6191" y="6608"/>
                          <a:pt x="6191" y="4262"/>
                        </a:cubicBezTo>
                        <a:cubicBezTo>
                          <a:pt x="6191" y="1905"/>
                          <a:pt x="4798" y="0"/>
                          <a:pt x="3096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08" name="مستطيل 47">
                  <a:extLst>
                    <a:ext uri="{FF2B5EF4-FFF2-40B4-BE49-F238E27FC236}">
                      <a16:creationId xmlns:a16="http://schemas.microsoft.com/office/drawing/2014/main" id="{6F044058-BED1-427A-A513-CAAA7F53550E}"/>
                    </a:ext>
                  </a:extLst>
                </p:cNvPr>
                <p:cNvSpPr/>
                <p:nvPr/>
              </p:nvSpPr>
              <p:spPr>
                <a:xfrm>
                  <a:off x="19830174" y="2498248"/>
                  <a:ext cx="1167458" cy="209093"/>
                </a:xfrm>
                <a:custGeom>
                  <a:avLst/>
                  <a:gdLst>
                    <a:gd name="connsiteX0" fmla="*/ 0 w 548640"/>
                    <a:gd name="connsiteY0" fmla="*/ 0 h 98262"/>
                    <a:gd name="connsiteX1" fmla="*/ 548640 w 548640"/>
                    <a:gd name="connsiteY1" fmla="*/ 0 h 98262"/>
                    <a:gd name="connsiteX2" fmla="*/ 548640 w 548640"/>
                    <a:gd name="connsiteY2" fmla="*/ 98262 h 98262"/>
                    <a:gd name="connsiteX3" fmla="*/ 0 w 548640"/>
                    <a:gd name="connsiteY3" fmla="*/ 98262 h 98262"/>
                    <a:gd name="connsiteX4" fmla="*/ 0 w 548640"/>
                    <a:gd name="connsiteY4" fmla="*/ 0 h 98262"/>
                    <a:gd name="connsiteX0" fmla="*/ 0 w 548640"/>
                    <a:gd name="connsiteY0" fmla="*/ 0 h 98262"/>
                    <a:gd name="connsiteX1" fmla="*/ 281940 w 548640"/>
                    <a:gd name="connsiteY1" fmla="*/ 0 h 98262"/>
                    <a:gd name="connsiteX2" fmla="*/ 548640 w 548640"/>
                    <a:gd name="connsiteY2" fmla="*/ 0 h 98262"/>
                    <a:gd name="connsiteX3" fmla="*/ 548640 w 548640"/>
                    <a:gd name="connsiteY3" fmla="*/ 98262 h 98262"/>
                    <a:gd name="connsiteX4" fmla="*/ 0 w 548640"/>
                    <a:gd name="connsiteY4" fmla="*/ 98262 h 98262"/>
                    <a:gd name="connsiteX5" fmla="*/ 0 w 548640"/>
                    <a:gd name="connsiteY5" fmla="*/ 0 h 98262"/>
                    <a:gd name="connsiteX0" fmla="*/ 0 w 548640"/>
                    <a:gd name="connsiteY0" fmla="*/ 0 h 98262"/>
                    <a:gd name="connsiteX1" fmla="*/ 281940 w 548640"/>
                    <a:gd name="connsiteY1" fmla="*/ 27940 h 98262"/>
                    <a:gd name="connsiteX2" fmla="*/ 548640 w 548640"/>
                    <a:gd name="connsiteY2" fmla="*/ 0 h 98262"/>
                    <a:gd name="connsiteX3" fmla="*/ 548640 w 548640"/>
                    <a:gd name="connsiteY3" fmla="*/ 98262 h 98262"/>
                    <a:gd name="connsiteX4" fmla="*/ 0 w 548640"/>
                    <a:gd name="connsiteY4" fmla="*/ 98262 h 98262"/>
                    <a:gd name="connsiteX5" fmla="*/ 0 w 548640"/>
                    <a:gd name="connsiteY5" fmla="*/ 0 h 98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8640" h="98262">
                      <a:moveTo>
                        <a:pt x="0" y="0"/>
                      </a:moveTo>
                      <a:lnTo>
                        <a:pt x="281940" y="27940"/>
                      </a:lnTo>
                      <a:lnTo>
                        <a:pt x="548640" y="0"/>
                      </a:lnTo>
                      <a:lnTo>
                        <a:pt x="548640" y="98262"/>
                      </a:lnTo>
                      <a:lnTo>
                        <a:pt x="0" y="982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214" name="Google Shape;1009;p23">
                  <a:extLst>
                    <a:ext uri="{FF2B5EF4-FFF2-40B4-BE49-F238E27FC236}">
                      <a16:creationId xmlns:a16="http://schemas.microsoft.com/office/drawing/2014/main" id="{06E5F10B-18F3-449B-9613-D64023DF1267}"/>
                    </a:ext>
                  </a:extLst>
                </p:cNvPr>
                <p:cNvSpPr/>
                <p:nvPr/>
              </p:nvSpPr>
              <p:spPr>
                <a:xfrm rot="1179767" flipV="1">
                  <a:off x="20736516" y="-47776"/>
                  <a:ext cx="607671" cy="126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" h="1548" extrusionOk="0">
                      <a:moveTo>
                        <a:pt x="3878" y="1"/>
                      </a:moveTo>
                      <a:cubicBezTo>
                        <a:pt x="2859" y="1"/>
                        <a:pt x="1644" y="240"/>
                        <a:pt x="286" y="955"/>
                      </a:cubicBezTo>
                      <a:cubicBezTo>
                        <a:pt x="0" y="1098"/>
                        <a:pt x="107" y="1539"/>
                        <a:pt x="441" y="1539"/>
                      </a:cubicBezTo>
                      <a:cubicBezTo>
                        <a:pt x="488" y="1539"/>
                        <a:pt x="536" y="1527"/>
                        <a:pt x="572" y="1503"/>
                      </a:cubicBezTo>
                      <a:cubicBezTo>
                        <a:pt x="1831" y="840"/>
                        <a:pt x="2950" y="620"/>
                        <a:pt x="3881" y="620"/>
                      </a:cubicBezTo>
                      <a:cubicBezTo>
                        <a:pt x="5661" y="620"/>
                        <a:pt x="6752" y="1424"/>
                        <a:pt x="6823" y="1479"/>
                      </a:cubicBezTo>
                      <a:cubicBezTo>
                        <a:pt x="6886" y="1527"/>
                        <a:pt x="6951" y="1547"/>
                        <a:pt x="7012" y="1547"/>
                      </a:cubicBezTo>
                      <a:cubicBezTo>
                        <a:pt x="7272" y="1547"/>
                        <a:pt x="7464" y="1181"/>
                        <a:pt x="7204" y="979"/>
                      </a:cubicBezTo>
                      <a:cubicBezTo>
                        <a:pt x="7125" y="924"/>
                        <a:pt x="5880" y="1"/>
                        <a:pt x="38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5" name="Google Shape;1009;p23">
                  <a:extLst>
                    <a:ext uri="{FF2B5EF4-FFF2-40B4-BE49-F238E27FC236}">
                      <a16:creationId xmlns:a16="http://schemas.microsoft.com/office/drawing/2014/main" id="{7683A4B1-D667-4681-B767-345223469F3C}"/>
                    </a:ext>
                  </a:extLst>
                </p:cNvPr>
                <p:cNvSpPr/>
                <p:nvPr/>
              </p:nvSpPr>
              <p:spPr>
                <a:xfrm rot="20184388" flipV="1">
                  <a:off x="19517833" y="-69801"/>
                  <a:ext cx="607671" cy="126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" h="1548" extrusionOk="0">
                      <a:moveTo>
                        <a:pt x="3878" y="1"/>
                      </a:moveTo>
                      <a:cubicBezTo>
                        <a:pt x="2859" y="1"/>
                        <a:pt x="1644" y="240"/>
                        <a:pt x="286" y="955"/>
                      </a:cubicBezTo>
                      <a:cubicBezTo>
                        <a:pt x="0" y="1098"/>
                        <a:pt x="107" y="1539"/>
                        <a:pt x="441" y="1539"/>
                      </a:cubicBezTo>
                      <a:cubicBezTo>
                        <a:pt x="488" y="1539"/>
                        <a:pt x="536" y="1527"/>
                        <a:pt x="572" y="1503"/>
                      </a:cubicBezTo>
                      <a:cubicBezTo>
                        <a:pt x="1831" y="840"/>
                        <a:pt x="2950" y="620"/>
                        <a:pt x="3881" y="620"/>
                      </a:cubicBezTo>
                      <a:cubicBezTo>
                        <a:pt x="5661" y="620"/>
                        <a:pt x="6752" y="1424"/>
                        <a:pt x="6823" y="1479"/>
                      </a:cubicBezTo>
                      <a:cubicBezTo>
                        <a:pt x="6886" y="1527"/>
                        <a:pt x="6951" y="1547"/>
                        <a:pt x="7012" y="1547"/>
                      </a:cubicBezTo>
                      <a:cubicBezTo>
                        <a:pt x="7272" y="1547"/>
                        <a:pt x="7464" y="1181"/>
                        <a:pt x="7204" y="979"/>
                      </a:cubicBezTo>
                      <a:cubicBezTo>
                        <a:pt x="7125" y="924"/>
                        <a:pt x="5880" y="1"/>
                        <a:pt x="38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cxnSp>
            <p:nvCxnSpPr>
              <p:cNvPr id="197" name="رابط مستقيم 196">
                <a:extLst>
                  <a:ext uri="{FF2B5EF4-FFF2-40B4-BE49-F238E27FC236}">
                    <a16:creationId xmlns:a16="http://schemas.microsoft.com/office/drawing/2014/main" id="{0EEB68CF-D8E0-47CB-A014-AA6372EE62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29730" y="2788019"/>
                <a:ext cx="0" cy="1111376"/>
              </a:xfrm>
              <a:prstGeom prst="line">
                <a:avLst/>
              </a:prstGeom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Google Shape;534;p19">
              <a:extLst>
                <a:ext uri="{FF2B5EF4-FFF2-40B4-BE49-F238E27FC236}">
                  <a16:creationId xmlns:a16="http://schemas.microsoft.com/office/drawing/2014/main" id="{AC8DD568-D201-4B0C-8B57-11DF0918C027}"/>
                </a:ext>
              </a:extLst>
            </p:cNvPr>
            <p:cNvSpPr/>
            <p:nvPr/>
          </p:nvSpPr>
          <p:spPr>
            <a:xfrm>
              <a:off x="4086094" y="1252870"/>
              <a:ext cx="159441" cy="177353"/>
            </a:xfrm>
            <a:custGeom>
              <a:avLst/>
              <a:gdLst/>
              <a:ahLst/>
              <a:cxnLst/>
              <a:rect l="l" t="t" r="r" b="b"/>
              <a:pathLst>
                <a:path w="2537" h="2822" extrusionOk="0">
                  <a:moveTo>
                    <a:pt x="135" y="0"/>
                  </a:moveTo>
                  <a:cubicBezTo>
                    <a:pt x="123" y="0"/>
                    <a:pt x="113" y="3"/>
                    <a:pt x="107" y="9"/>
                  </a:cubicBezTo>
                  <a:lnTo>
                    <a:pt x="36" y="69"/>
                  </a:lnTo>
                  <a:cubicBezTo>
                    <a:pt x="0" y="105"/>
                    <a:pt x="24" y="188"/>
                    <a:pt x="84" y="248"/>
                  </a:cubicBezTo>
                  <a:lnTo>
                    <a:pt x="2310" y="2748"/>
                  </a:lnTo>
                  <a:cubicBezTo>
                    <a:pt x="2353" y="2791"/>
                    <a:pt x="2409" y="2822"/>
                    <a:pt x="2445" y="2822"/>
                  </a:cubicBezTo>
                  <a:cubicBezTo>
                    <a:pt x="2459" y="2822"/>
                    <a:pt x="2470" y="2817"/>
                    <a:pt x="2477" y="2807"/>
                  </a:cubicBezTo>
                  <a:lnTo>
                    <a:pt x="2501" y="2795"/>
                  </a:lnTo>
                  <a:cubicBezTo>
                    <a:pt x="2536" y="2760"/>
                    <a:pt x="2513" y="2688"/>
                    <a:pt x="2453" y="2617"/>
                  </a:cubicBezTo>
                  <a:lnTo>
                    <a:pt x="274" y="81"/>
                  </a:lnTo>
                  <a:cubicBezTo>
                    <a:pt x="230" y="27"/>
                    <a:pt x="171" y="0"/>
                    <a:pt x="135" y="0"/>
                  </a:cubicBezTo>
                  <a:close/>
                </a:path>
              </a:pathLst>
            </a:custGeom>
            <a:solidFill>
              <a:srgbClr val="EB5664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" name="Google Shape;535;p19">
              <a:extLst>
                <a:ext uri="{FF2B5EF4-FFF2-40B4-BE49-F238E27FC236}">
                  <a16:creationId xmlns:a16="http://schemas.microsoft.com/office/drawing/2014/main" id="{3444DC4E-2218-4BCF-8784-E489C44E6E6E}"/>
                </a:ext>
              </a:extLst>
            </p:cNvPr>
            <p:cNvSpPr/>
            <p:nvPr/>
          </p:nvSpPr>
          <p:spPr>
            <a:xfrm>
              <a:off x="4196075" y="1425823"/>
              <a:ext cx="214621" cy="58887"/>
            </a:xfrm>
            <a:custGeom>
              <a:avLst/>
              <a:gdLst/>
              <a:ahLst/>
              <a:cxnLst/>
              <a:rect l="l" t="t" r="r" b="b"/>
              <a:pathLst>
                <a:path w="3415" h="937" extrusionOk="0">
                  <a:moveTo>
                    <a:pt x="1116" y="0"/>
                  </a:moveTo>
                  <a:cubicBezTo>
                    <a:pt x="710" y="0"/>
                    <a:pt x="337" y="207"/>
                    <a:pt x="12" y="496"/>
                  </a:cubicBezTo>
                  <a:cubicBezTo>
                    <a:pt x="1" y="508"/>
                    <a:pt x="12" y="520"/>
                    <a:pt x="24" y="520"/>
                  </a:cubicBezTo>
                  <a:cubicBezTo>
                    <a:pt x="322" y="329"/>
                    <a:pt x="667" y="222"/>
                    <a:pt x="1024" y="222"/>
                  </a:cubicBezTo>
                  <a:cubicBezTo>
                    <a:pt x="1453" y="222"/>
                    <a:pt x="1691" y="460"/>
                    <a:pt x="2037" y="675"/>
                  </a:cubicBezTo>
                  <a:cubicBezTo>
                    <a:pt x="2441" y="936"/>
                    <a:pt x="2918" y="758"/>
                    <a:pt x="3358" y="925"/>
                  </a:cubicBezTo>
                  <a:cubicBezTo>
                    <a:pt x="3361" y="926"/>
                    <a:pt x="3364" y="926"/>
                    <a:pt x="3367" y="926"/>
                  </a:cubicBezTo>
                  <a:cubicBezTo>
                    <a:pt x="3398" y="926"/>
                    <a:pt x="3414" y="876"/>
                    <a:pt x="3382" y="865"/>
                  </a:cubicBezTo>
                  <a:cubicBezTo>
                    <a:pt x="3156" y="663"/>
                    <a:pt x="2965" y="663"/>
                    <a:pt x="2691" y="603"/>
                  </a:cubicBezTo>
                  <a:cubicBezTo>
                    <a:pt x="2203" y="520"/>
                    <a:pt x="1941" y="222"/>
                    <a:pt x="1513" y="67"/>
                  </a:cubicBezTo>
                  <a:cubicBezTo>
                    <a:pt x="1377" y="21"/>
                    <a:pt x="1245" y="0"/>
                    <a:pt x="1116" y="0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7" name="مجموعة 146">
              <a:extLst>
                <a:ext uri="{FF2B5EF4-FFF2-40B4-BE49-F238E27FC236}">
                  <a16:creationId xmlns:a16="http://schemas.microsoft.com/office/drawing/2014/main" id="{814741C1-5E15-4F49-8250-67231E3C6C5A}"/>
                </a:ext>
              </a:extLst>
            </p:cNvPr>
            <p:cNvGrpSpPr/>
            <p:nvPr/>
          </p:nvGrpSpPr>
          <p:grpSpPr>
            <a:xfrm>
              <a:off x="4525784" y="1050808"/>
              <a:ext cx="74159" cy="56562"/>
              <a:chOff x="3600315" y="3841027"/>
              <a:chExt cx="74159" cy="56562"/>
            </a:xfrm>
          </p:grpSpPr>
          <p:sp>
            <p:nvSpPr>
              <p:cNvPr id="194" name="Google Shape;523;p19">
                <a:extLst>
                  <a:ext uri="{FF2B5EF4-FFF2-40B4-BE49-F238E27FC236}">
                    <a16:creationId xmlns:a16="http://schemas.microsoft.com/office/drawing/2014/main" id="{7CBC008A-F605-4C88-9410-546B601BB6A2}"/>
                  </a:ext>
                </a:extLst>
              </p:cNvPr>
              <p:cNvSpPr/>
              <p:nvPr/>
            </p:nvSpPr>
            <p:spPr>
              <a:xfrm>
                <a:off x="3612319" y="3841027"/>
                <a:ext cx="62155" cy="1891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301" extrusionOk="0">
                    <a:moveTo>
                      <a:pt x="146" y="0"/>
                    </a:moveTo>
                    <a:cubicBezTo>
                      <a:pt x="94" y="0"/>
                      <a:pt x="51" y="6"/>
                      <a:pt x="24" y="18"/>
                    </a:cubicBezTo>
                    <a:cubicBezTo>
                      <a:pt x="0" y="30"/>
                      <a:pt x="0" y="78"/>
                      <a:pt x="24" y="101"/>
                    </a:cubicBezTo>
                    <a:cubicBezTo>
                      <a:pt x="120" y="197"/>
                      <a:pt x="576" y="300"/>
                      <a:pt x="832" y="300"/>
                    </a:cubicBezTo>
                    <a:cubicBezTo>
                      <a:pt x="895" y="300"/>
                      <a:pt x="946" y="294"/>
                      <a:pt x="976" y="280"/>
                    </a:cubicBezTo>
                    <a:cubicBezTo>
                      <a:pt x="988" y="268"/>
                      <a:pt x="988" y="244"/>
                      <a:pt x="976" y="232"/>
                    </a:cubicBezTo>
                    <a:cubicBezTo>
                      <a:pt x="868" y="124"/>
                      <a:pt x="395" y="0"/>
                      <a:pt x="146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5" name="Google Shape;524;p19">
                <a:extLst>
                  <a:ext uri="{FF2B5EF4-FFF2-40B4-BE49-F238E27FC236}">
                    <a16:creationId xmlns:a16="http://schemas.microsoft.com/office/drawing/2014/main" id="{D54DE5A7-CFF6-403F-8934-B3BB66B6C9F9}"/>
                  </a:ext>
                </a:extLst>
              </p:cNvPr>
              <p:cNvSpPr/>
              <p:nvPr/>
            </p:nvSpPr>
            <p:spPr>
              <a:xfrm>
                <a:off x="3600315" y="3863086"/>
                <a:ext cx="471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49" extrusionOk="0">
                    <a:moveTo>
                      <a:pt x="48" y="0"/>
                    </a:moveTo>
                    <a:cubicBezTo>
                      <a:pt x="24" y="0"/>
                      <a:pt x="1" y="36"/>
                      <a:pt x="13" y="72"/>
                    </a:cubicBezTo>
                    <a:cubicBezTo>
                      <a:pt x="96" y="227"/>
                      <a:pt x="560" y="548"/>
                      <a:pt x="727" y="548"/>
                    </a:cubicBezTo>
                    <a:cubicBezTo>
                      <a:pt x="751" y="548"/>
                      <a:pt x="751" y="524"/>
                      <a:pt x="751" y="501"/>
                    </a:cubicBezTo>
                    <a:cubicBezTo>
                      <a:pt x="667" y="334"/>
                      <a:pt x="203" y="0"/>
                      <a:pt x="48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90" name="مجموعة 189">
              <a:extLst>
                <a:ext uri="{FF2B5EF4-FFF2-40B4-BE49-F238E27FC236}">
                  <a16:creationId xmlns:a16="http://schemas.microsoft.com/office/drawing/2014/main" id="{5EEC83A0-97D5-4B5F-8222-63EC39AA70DC}"/>
                </a:ext>
              </a:extLst>
            </p:cNvPr>
            <p:cNvGrpSpPr/>
            <p:nvPr/>
          </p:nvGrpSpPr>
          <p:grpSpPr>
            <a:xfrm flipH="1">
              <a:off x="3999169" y="1020114"/>
              <a:ext cx="74159" cy="56562"/>
              <a:chOff x="3600315" y="3841027"/>
              <a:chExt cx="74159" cy="56562"/>
            </a:xfrm>
          </p:grpSpPr>
          <p:sp>
            <p:nvSpPr>
              <p:cNvPr id="192" name="Google Shape;523;p19">
                <a:extLst>
                  <a:ext uri="{FF2B5EF4-FFF2-40B4-BE49-F238E27FC236}">
                    <a16:creationId xmlns:a16="http://schemas.microsoft.com/office/drawing/2014/main" id="{614B3217-E676-4ADB-B620-198E0949EA8C}"/>
                  </a:ext>
                </a:extLst>
              </p:cNvPr>
              <p:cNvSpPr/>
              <p:nvPr/>
            </p:nvSpPr>
            <p:spPr>
              <a:xfrm>
                <a:off x="3612319" y="3841027"/>
                <a:ext cx="62155" cy="1891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301" extrusionOk="0">
                    <a:moveTo>
                      <a:pt x="146" y="0"/>
                    </a:moveTo>
                    <a:cubicBezTo>
                      <a:pt x="94" y="0"/>
                      <a:pt x="51" y="6"/>
                      <a:pt x="24" y="18"/>
                    </a:cubicBezTo>
                    <a:cubicBezTo>
                      <a:pt x="0" y="30"/>
                      <a:pt x="0" y="78"/>
                      <a:pt x="24" y="101"/>
                    </a:cubicBezTo>
                    <a:cubicBezTo>
                      <a:pt x="120" y="197"/>
                      <a:pt x="576" y="300"/>
                      <a:pt x="832" y="300"/>
                    </a:cubicBezTo>
                    <a:cubicBezTo>
                      <a:pt x="895" y="300"/>
                      <a:pt x="946" y="294"/>
                      <a:pt x="976" y="280"/>
                    </a:cubicBezTo>
                    <a:cubicBezTo>
                      <a:pt x="988" y="268"/>
                      <a:pt x="988" y="244"/>
                      <a:pt x="976" y="232"/>
                    </a:cubicBezTo>
                    <a:cubicBezTo>
                      <a:pt x="868" y="124"/>
                      <a:pt x="395" y="0"/>
                      <a:pt x="146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3" name="Google Shape;524;p19">
                <a:extLst>
                  <a:ext uri="{FF2B5EF4-FFF2-40B4-BE49-F238E27FC236}">
                    <a16:creationId xmlns:a16="http://schemas.microsoft.com/office/drawing/2014/main" id="{8B2A7BFD-4135-4C3B-A6E3-03372860AAF5}"/>
                  </a:ext>
                </a:extLst>
              </p:cNvPr>
              <p:cNvSpPr/>
              <p:nvPr/>
            </p:nvSpPr>
            <p:spPr>
              <a:xfrm>
                <a:off x="3600315" y="3863086"/>
                <a:ext cx="471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49" extrusionOk="0">
                    <a:moveTo>
                      <a:pt x="48" y="0"/>
                    </a:moveTo>
                    <a:cubicBezTo>
                      <a:pt x="24" y="0"/>
                      <a:pt x="1" y="36"/>
                      <a:pt x="13" y="72"/>
                    </a:cubicBezTo>
                    <a:cubicBezTo>
                      <a:pt x="96" y="227"/>
                      <a:pt x="560" y="548"/>
                      <a:pt x="727" y="548"/>
                    </a:cubicBezTo>
                    <a:cubicBezTo>
                      <a:pt x="751" y="548"/>
                      <a:pt x="751" y="524"/>
                      <a:pt x="751" y="501"/>
                    </a:cubicBezTo>
                    <a:cubicBezTo>
                      <a:pt x="667" y="334"/>
                      <a:pt x="203" y="0"/>
                      <a:pt x="48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91" name="Google Shape;533;p19">
              <a:extLst>
                <a:ext uri="{FF2B5EF4-FFF2-40B4-BE49-F238E27FC236}">
                  <a16:creationId xmlns:a16="http://schemas.microsoft.com/office/drawing/2014/main" id="{48EA6F0F-30AB-412D-9293-EE5EB38D36BF}"/>
                </a:ext>
              </a:extLst>
            </p:cNvPr>
            <p:cNvSpPr/>
            <p:nvPr/>
          </p:nvSpPr>
          <p:spPr>
            <a:xfrm>
              <a:off x="4035942" y="1209192"/>
              <a:ext cx="81009" cy="60898"/>
            </a:xfrm>
            <a:custGeom>
              <a:avLst/>
              <a:gdLst/>
              <a:ahLst/>
              <a:cxnLst/>
              <a:rect l="l" t="t" r="r" b="b"/>
              <a:pathLst>
                <a:path w="1289" h="969" extrusionOk="0">
                  <a:moveTo>
                    <a:pt x="648" y="1"/>
                  </a:moveTo>
                  <a:cubicBezTo>
                    <a:pt x="537" y="1"/>
                    <a:pt x="426" y="40"/>
                    <a:pt x="334" y="121"/>
                  </a:cubicBezTo>
                  <a:cubicBezTo>
                    <a:pt x="1" y="407"/>
                    <a:pt x="179" y="943"/>
                    <a:pt x="620" y="966"/>
                  </a:cubicBezTo>
                  <a:cubicBezTo>
                    <a:pt x="634" y="968"/>
                    <a:pt x="648" y="968"/>
                    <a:pt x="662" y="968"/>
                  </a:cubicBezTo>
                  <a:cubicBezTo>
                    <a:pt x="1064" y="968"/>
                    <a:pt x="1289" y="479"/>
                    <a:pt x="1013" y="169"/>
                  </a:cubicBezTo>
                  <a:cubicBezTo>
                    <a:pt x="915" y="58"/>
                    <a:pt x="782" y="1"/>
                    <a:pt x="648" y="1"/>
                  </a:cubicBezTo>
                  <a:close/>
                </a:path>
              </a:pathLst>
            </a:custGeom>
            <a:solidFill>
              <a:srgbClr val="EB5664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20" name="مربع نص 219">
            <a:extLst>
              <a:ext uri="{FF2B5EF4-FFF2-40B4-BE49-F238E27FC236}">
                <a16:creationId xmlns:a16="http://schemas.microsoft.com/office/drawing/2014/main" id="{3C028A83-C4A1-4F42-BA7D-EEE06FB0D508}"/>
              </a:ext>
            </a:extLst>
          </p:cNvPr>
          <p:cNvSpPr txBox="1"/>
          <p:nvPr/>
        </p:nvSpPr>
        <p:spPr>
          <a:xfrm>
            <a:off x="3721462" y="363008"/>
            <a:ext cx="47490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</a:rPr>
              <a:t>أعراض الإصابة بكوفيد - 19</a:t>
            </a:r>
            <a:endParaRPr lang="ar-EG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63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8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60;p15">
            <a:extLst>
              <a:ext uri="{FF2B5EF4-FFF2-40B4-BE49-F238E27FC236}">
                <a16:creationId xmlns:a16="http://schemas.microsoft.com/office/drawing/2014/main" id="{CAB3E75E-B244-4719-BB48-43FC78B09F2E}"/>
              </a:ext>
            </a:extLst>
          </p:cNvPr>
          <p:cNvGrpSpPr/>
          <p:nvPr/>
        </p:nvGrpSpPr>
        <p:grpSpPr>
          <a:xfrm>
            <a:off x="1859280" y="4888998"/>
            <a:ext cx="558800" cy="568034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43" name="Google Shape;61;p15">
              <a:extLst>
                <a:ext uri="{FF2B5EF4-FFF2-40B4-BE49-F238E27FC236}">
                  <a16:creationId xmlns:a16="http://schemas.microsoft.com/office/drawing/2014/main" id="{4C18E4D5-541C-47A7-9837-C58FAD75F6FF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62;p15">
              <a:extLst>
                <a:ext uri="{FF2B5EF4-FFF2-40B4-BE49-F238E27FC236}">
                  <a16:creationId xmlns:a16="http://schemas.microsoft.com/office/drawing/2014/main" id="{0B8F41C4-77FB-439D-9916-324E53B1862E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3;p15">
              <a:extLst>
                <a:ext uri="{FF2B5EF4-FFF2-40B4-BE49-F238E27FC236}">
                  <a16:creationId xmlns:a16="http://schemas.microsoft.com/office/drawing/2014/main" id="{80F5C48B-C523-4DDE-81A5-B29438FA2724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4;p15">
              <a:extLst>
                <a:ext uri="{FF2B5EF4-FFF2-40B4-BE49-F238E27FC236}">
                  <a16:creationId xmlns:a16="http://schemas.microsoft.com/office/drawing/2014/main" id="{32AF2987-01C5-44A0-B9B5-B3C8EDDEBEBD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5;p15">
              <a:extLst>
                <a:ext uri="{FF2B5EF4-FFF2-40B4-BE49-F238E27FC236}">
                  <a16:creationId xmlns:a16="http://schemas.microsoft.com/office/drawing/2014/main" id="{027D1FCD-7B0C-4921-815F-AA4CB4850A69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6;p15">
              <a:extLst>
                <a:ext uri="{FF2B5EF4-FFF2-40B4-BE49-F238E27FC236}">
                  <a16:creationId xmlns:a16="http://schemas.microsoft.com/office/drawing/2014/main" id="{926347D2-F82A-4762-8B97-A96859DBF831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7;p15">
              <a:extLst>
                <a:ext uri="{FF2B5EF4-FFF2-40B4-BE49-F238E27FC236}">
                  <a16:creationId xmlns:a16="http://schemas.microsoft.com/office/drawing/2014/main" id="{8DF94ACD-4066-4FC9-90B3-BA79822FFA7D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8;p15">
              <a:extLst>
                <a:ext uri="{FF2B5EF4-FFF2-40B4-BE49-F238E27FC236}">
                  <a16:creationId xmlns:a16="http://schemas.microsoft.com/office/drawing/2014/main" id="{B72BEE2C-2A78-42C1-87C3-CF196182584C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9;p15">
              <a:extLst>
                <a:ext uri="{FF2B5EF4-FFF2-40B4-BE49-F238E27FC236}">
                  <a16:creationId xmlns:a16="http://schemas.microsoft.com/office/drawing/2014/main" id="{AFFA085F-E0EE-411D-87DD-A49C8462A5D8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0;p15">
              <a:extLst>
                <a:ext uri="{FF2B5EF4-FFF2-40B4-BE49-F238E27FC236}">
                  <a16:creationId xmlns:a16="http://schemas.microsoft.com/office/drawing/2014/main" id="{70563C36-6B45-4167-BD53-5DC77A93043E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1;p15">
              <a:extLst>
                <a:ext uri="{FF2B5EF4-FFF2-40B4-BE49-F238E27FC236}">
                  <a16:creationId xmlns:a16="http://schemas.microsoft.com/office/drawing/2014/main" id="{CF956226-13B2-41A8-A821-04C0206763F1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2;p15">
              <a:extLst>
                <a:ext uri="{FF2B5EF4-FFF2-40B4-BE49-F238E27FC236}">
                  <a16:creationId xmlns:a16="http://schemas.microsoft.com/office/drawing/2014/main" id="{8840FB9C-FE8B-46AD-990C-1CD0577D02E5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3;p15">
              <a:extLst>
                <a:ext uri="{FF2B5EF4-FFF2-40B4-BE49-F238E27FC236}">
                  <a16:creationId xmlns:a16="http://schemas.microsoft.com/office/drawing/2014/main" id="{913BAE0F-D6DC-4D0B-AD4C-A64928D36469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60;p15">
            <a:extLst>
              <a:ext uri="{FF2B5EF4-FFF2-40B4-BE49-F238E27FC236}">
                <a16:creationId xmlns:a16="http://schemas.microsoft.com/office/drawing/2014/main" id="{50ED1C33-7A61-4E2A-97B4-8D95DA84C6ED}"/>
              </a:ext>
            </a:extLst>
          </p:cNvPr>
          <p:cNvGrpSpPr/>
          <p:nvPr/>
        </p:nvGrpSpPr>
        <p:grpSpPr>
          <a:xfrm>
            <a:off x="3621926" y="203972"/>
            <a:ext cx="518274" cy="526839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7" name="Google Shape;61;p15">
              <a:extLst>
                <a:ext uri="{FF2B5EF4-FFF2-40B4-BE49-F238E27FC236}">
                  <a16:creationId xmlns:a16="http://schemas.microsoft.com/office/drawing/2014/main" id="{EC85104C-7706-410E-8874-59397E85824C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2;p15">
              <a:extLst>
                <a:ext uri="{FF2B5EF4-FFF2-40B4-BE49-F238E27FC236}">
                  <a16:creationId xmlns:a16="http://schemas.microsoft.com/office/drawing/2014/main" id="{FA5BDD64-4D18-4E13-AA15-79BEE652B9E7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3;p15">
              <a:extLst>
                <a:ext uri="{FF2B5EF4-FFF2-40B4-BE49-F238E27FC236}">
                  <a16:creationId xmlns:a16="http://schemas.microsoft.com/office/drawing/2014/main" id="{D62D28C0-EED6-4FAC-B0FE-A878DB56282D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4;p15">
              <a:extLst>
                <a:ext uri="{FF2B5EF4-FFF2-40B4-BE49-F238E27FC236}">
                  <a16:creationId xmlns:a16="http://schemas.microsoft.com/office/drawing/2014/main" id="{7B4B5152-19B4-49E9-9A9A-C0316C77A70E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5;p15">
              <a:extLst>
                <a:ext uri="{FF2B5EF4-FFF2-40B4-BE49-F238E27FC236}">
                  <a16:creationId xmlns:a16="http://schemas.microsoft.com/office/drawing/2014/main" id="{F98E618A-F585-4E0F-A8C8-AE92333C5D47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6;p15">
              <a:extLst>
                <a:ext uri="{FF2B5EF4-FFF2-40B4-BE49-F238E27FC236}">
                  <a16:creationId xmlns:a16="http://schemas.microsoft.com/office/drawing/2014/main" id="{6062C769-5282-4F51-8EC1-E8392D54AB37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7;p15">
              <a:extLst>
                <a:ext uri="{FF2B5EF4-FFF2-40B4-BE49-F238E27FC236}">
                  <a16:creationId xmlns:a16="http://schemas.microsoft.com/office/drawing/2014/main" id="{783D7AE6-F4C8-42D4-8003-0BE7B6F2BD24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8;p15">
              <a:extLst>
                <a:ext uri="{FF2B5EF4-FFF2-40B4-BE49-F238E27FC236}">
                  <a16:creationId xmlns:a16="http://schemas.microsoft.com/office/drawing/2014/main" id="{D22F4290-C997-4DDB-9B3D-BE251692BEE3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9;p15">
              <a:extLst>
                <a:ext uri="{FF2B5EF4-FFF2-40B4-BE49-F238E27FC236}">
                  <a16:creationId xmlns:a16="http://schemas.microsoft.com/office/drawing/2014/main" id="{1A11011F-6092-4F4A-9B4D-19B4CCA41281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0;p15">
              <a:extLst>
                <a:ext uri="{FF2B5EF4-FFF2-40B4-BE49-F238E27FC236}">
                  <a16:creationId xmlns:a16="http://schemas.microsoft.com/office/drawing/2014/main" id="{96565088-10FF-460B-A4CE-54AD0DA4737B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1;p15">
              <a:extLst>
                <a:ext uri="{FF2B5EF4-FFF2-40B4-BE49-F238E27FC236}">
                  <a16:creationId xmlns:a16="http://schemas.microsoft.com/office/drawing/2014/main" id="{FE1723DB-A787-4302-8FB1-F17ABA42335D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2;p15">
              <a:extLst>
                <a:ext uri="{FF2B5EF4-FFF2-40B4-BE49-F238E27FC236}">
                  <a16:creationId xmlns:a16="http://schemas.microsoft.com/office/drawing/2014/main" id="{3DA59D7D-9DAA-4819-B489-AE03C4B37ADB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3;p15">
              <a:extLst>
                <a:ext uri="{FF2B5EF4-FFF2-40B4-BE49-F238E27FC236}">
                  <a16:creationId xmlns:a16="http://schemas.microsoft.com/office/drawing/2014/main" id="{F8AE86D0-1073-4DAB-AAA7-2DBE5C68225F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60;p15">
            <a:extLst>
              <a:ext uri="{FF2B5EF4-FFF2-40B4-BE49-F238E27FC236}">
                <a16:creationId xmlns:a16="http://schemas.microsoft.com/office/drawing/2014/main" id="{6C37AC59-30CC-496B-8E89-20B3323E3176}"/>
              </a:ext>
            </a:extLst>
          </p:cNvPr>
          <p:cNvGrpSpPr/>
          <p:nvPr/>
        </p:nvGrpSpPr>
        <p:grpSpPr>
          <a:xfrm>
            <a:off x="2827348" y="1955858"/>
            <a:ext cx="254114" cy="25831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28" name="Google Shape;61;p15">
              <a:extLst>
                <a:ext uri="{FF2B5EF4-FFF2-40B4-BE49-F238E27FC236}">
                  <a16:creationId xmlns:a16="http://schemas.microsoft.com/office/drawing/2014/main" id="{7C7BE098-1AF0-4586-B9F0-9D1C0CECF47E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62;p15">
              <a:extLst>
                <a:ext uri="{FF2B5EF4-FFF2-40B4-BE49-F238E27FC236}">
                  <a16:creationId xmlns:a16="http://schemas.microsoft.com/office/drawing/2014/main" id="{DDBCB8D9-62DD-49ED-9470-1B159784510B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3;p15">
              <a:extLst>
                <a:ext uri="{FF2B5EF4-FFF2-40B4-BE49-F238E27FC236}">
                  <a16:creationId xmlns:a16="http://schemas.microsoft.com/office/drawing/2014/main" id="{E4679436-24A5-4FC2-BF2D-2152C61993BC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;p15">
              <a:extLst>
                <a:ext uri="{FF2B5EF4-FFF2-40B4-BE49-F238E27FC236}">
                  <a16:creationId xmlns:a16="http://schemas.microsoft.com/office/drawing/2014/main" id="{A68CB777-337B-49FA-A05A-8DA620964422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5;p15">
              <a:extLst>
                <a:ext uri="{FF2B5EF4-FFF2-40B4-BE49-F238E27FC236}">
                  <a16:creationId xmlns:a16="http://schemas.microsoft.com/office/drawing/2014/main" id="{6CBC3A3D-FCAF-4494-AB7A-1B18BDED34FD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6;p15">
              <a:extLst>
                <a:ext uri="{FF2B5EF4-FFF2-40B4-BE49-F238E27FC236}">
                  <a16:creationId xmlns:a16="http://schemas.microsoft.com/office/drawing/2014/main" id="{9F7D4E70-F02C-4FC0-9736-FAF3BBB62D6A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7;p15">
              <a:extLst>
                <a:ext uri="{FF2B5EF4-FFF2-40B4-BE49-F238E27FC236}">
                  <a16:creationId xmlns:a16="http://schemas.microsoft.com/office/drawing/2014/main" id="{26B55B42-605C-4E79-986C-BCBCA597C0A1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8;p15">
              <a:extLst>
                <a:ext uri="{FF2B5EF4-FFF2-40B4-BE49-F238E27FC236}">
                  <a16:creationId xmlns:a16="http://schemas.microsoft.com/office/drawing/2014/main" id="{4C66D30F-EA4D-42EF-9E77-7BB4AD003D0A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9;p15">
              <a:extLst>
                <a:ext uri="{FF2B5EF4-FFF2-40B4-BE49-F238E27FC236}">
                  <a16:creationId xmlns:a16="http://schemas.microsoft.com/office/drawing/2014/main" id="{64D170EB-6638-4CD6-A339-B605F92EA957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0;p15">
              <a:extLst>
                <a:ext uri="{FF2B5EF4-FFF2-40B4-BE49-F238E27FC236}">
                  <a16:creationId xmlns:a16="http://schemas.microsoft.com/office/drawing/2014/main" id="{909C4104-6FB4-415C-BF5D-6397E5455867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1;p15">
              <a:extLst>
                <a:ext uri="{FF2B5EF4-FFF2-40B4-BE49-F238E27FC236}">
                  <a16:creationId xmlns:a16="http://schemas.microsoft.com/office/drawing/2014/main" id="{9392A5D7-B275-49AC-9C86-C280B07AA028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2;p15">
              <a:extLst>
                <a:ext uri="{FF2B5EF4-FFF2-40B4-BE49-F238E27FC236}">
                  <a16:creationId xmlns:a16="http://schemas.microsoft.com/office/drawing/2014/main" id="{83E6999F-A177-494F-9E6D-A760BB5272E3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3;p15">
              <a:extLst>
                <a:ext uri="{FF2B5EF4-FFF2-40B4-BE49-F238E27FC236}">
                  <a16:creationId xmlns:a16="http://schemas.microsoft.com/office/drawing/2014/main" id="{B0EBE203-173C-4D85-ABA7-3CD8125F28CF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60;p15">
            <a:extLst>
              <a:ext uri="{FF2B5EF4-FFF2-40B4-BE49-F238E27FC236}">
                <a16:creationId xmlns:a16="http://schemas.microsoft.com/office/drawing/2014/main" id="{54A6A2E7-1A2D-4138-BB2B-8043306478EB}"/>
              </a:ext>
            </a:extLst>
          </p:cNvPr>
          <p:cNvGrpSpPr/>
          <p:nvPr/>
        </p:nvGrpSpPr>
        <p:grpSpPr>
          <a:xfrm>
            <a:off x="451248" y="6008438"/>
            <a:ext cx="290432" cy="295231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57" name="Google Shape;61;p15">
              <a:extLst>
                <a:ext uri="{FF2B5EF4-FFF2-40B4-BE49-F238E27FC236}">
                  <a16:creationId xmlns:a16="http://schemas.microsoft.com/office/drawing/2014/main" id="{8C6BE2F2-B7D2-4858-911B-7A6A33441643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62;p15">
              <a:extLst>
                <a:ext uri="{FF2B5EF4-FFF2-40B4-BE49-F238E27FC236}">
                  <a16:creationId xmlns:a16="http://schemas.microsoft.com/office/drawing/2014/main" id="{D0C510B6-6586-43BD-A574-F2EF9E412D71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3;p15">
              <a:extLst>
                <a:ext uri="{FF2B5EF4-FFF2-40B4-BE49-F238E27FC236}">
                  <a16:creationId xmlns:a16="http://schemas.microsoft.com/office/drawing/2014/main" id="{2A11552D-5D1F-4FF3-A9AD-71E7C3B407CC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4;p15">
              <a:extLst>
                <a:ext uri="{FF2B5EF4-FFF2-40B4-BE49-F238E27FC236}">
                  <a16:creationId xmlns:a16="http://schemas.microsoft.com/office/drawing/2014/main" id="{05B55AE6-50FC-47DA-87F6-8E301644C6D3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5;p15">
              <a:extLst>
                <a:ext uri="{FF2B5EF4-FFF2-40B4-BE49-F238E27FC236}">
                  <a16:creationId xmlns:a16="http://schemas.microsoft.com/office/drawing/2014/main" id="{E48EEA8A-318D-4769-A284-FC7D3D558C53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6;p15">
              <a:extLst>
                <a:ext uri="{FF2B5EF4-FFF2-40B4-BE49-F238E27FC236}">
                  <a16:creationId xmlns:a16="http://schemas.microsoft.com/office/drawing/2014/main" id="{7C214707-BA24-483D-AF18-0BD69F6B1177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;p15">
              <a:extLst>
                <a:ext uri="{FF2B5EF4-FFF2-40B4-BE49-F238E27FC236}">
                  <a16:creationId xmlns:a16="http://schemas.microsoft.com/office/drawing/2014/main" id="{F4BF319D-3F61-4FCA-8FF1-D8550D4A58A9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8;p15">
              <a:extLst>
                <a:ext uri="{FF2B5EF4-FFF2-40B4-BE49-F238E27FC236}">
                  <a16:creationId xmlns:a16="http://schemas.microsoft.com/office/drawing/2014/main" id="{3151521D-64F9-4840-A161-2A3BB2AB1801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9;p15">
              <a:extLst>
                <a:ext uri="{FF2B5EF4-FFF2-40B4-BE49-F238E27FC236}">
                  <a16:creationId xmlns:a16="http://schemas.microsoft.com/office/drawing/2014/main" id="{D033B109-15E4-415E-A102-945384C3CB86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0;p15">
              <a:extLst>
                <a:ext uri="{FF2B5EF4-FFF2-40B4-BE49-F238E27FC236}">
                  <a16:creationId xmlns:a16="http://schemas.microsoft.com/office/drawing/2014/main" id="{20B2FE1F-7244-45BC-8594-DA6D3BA66C39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1;p15">
              <a:extLst>
                <a:ext uri="{FF2B5EF4-FFF2-40B4-BE49-F238E27FC236}">
                  <a16:creationId xmlns:a16="http://schemas.microsoft.com/office/drawing/2014/main" id="{B2082AAD-7B12-402A-91D4-CEB96457114D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2;p15">
              <a:extLst>
                <a:ext uri="{FF2B5EF4-FFF2-40B4-BE49-F238E27FC236}">
                  <a16:creationId xmlns:a16="http://schemas.microsoft.com/office/drawing/2014/main" id="{8D6E253F-866A-4424-8521-E512F46578E0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3;p15">
              <a:extLst>
                <a:ext uri="{FF2B5EF4-FFF2-40B4-BE49-F238E27FC236}">
                  <a16:creationId xmlns:a16="http://schemas.microsoft.com/office/drawing/2014/main" id="{DF132E6F-C73D-436F-BF09-4170B455B964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60;p15">
            <a:extLst>
              <a:ext uri="{FF2B5EF4-FFF2-40B4-BE49-F238E27FC236}">
                <a16:creationId xmlns:a16="http://schemas.microsoft.com/office/drawing/2014/main" id="{412490CF-A998-4FDD-93AB-94DCD8272F8F}"/>
              </a:ext>
            </a:extLst>
          </p:cNvPr>
          <p:cNvGrpSpPr/>
          <p:nvPr/>
        </p:nvGrpSpPr>
        <p:grpSpPr>
          <a:xfrm>
            <a:off x="8587065" y="389792"/>
            <a:ext cx="617080" cy="627278"/>
            <a:chOff x="3625000" y="3850950"/>
            <a:chExt cx="2024075" cy="2057525"/>
          </a:xfrm>
          <a:solidFill>
            <a:srgbClr val="2E4173"/>
          </a:solidFill>
        </p:grpSpPr>
        <p:sp>
          <p:nvSpPr>
            <p:cNvPr id="75" name="Google Shape;61;p15">
              <a:extLst>
                <a:ext uri="{FF2B5EF4-FFF2-40B4-BE49-F238E27FC236}">
                  <a16:creationId xmlns:a16="http://schemas.microsoft.com/office/drawing/2014/main" id="{A52A107F-90AC-48FD-B0BE-DBDF08A30C10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2;p15">
              <a:extLst>
                <a:ext uri="{FF2B5EF4-FFF2-40B4-BE49-F238E27FC236}">
                  <a16:creationId xmlns:a16="http://schemas.microsoft.com/office/drawing/2014/main" id="{4857753D-F983-4A89-A27E-F6CDC406BE1F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3;p15">
              <a:extLst>
                <a:ext uri="{FF2B5EF4-FFF2-40B4-BE49-F238E27FC236}">
                  <a16:creationId xmlns:a16="http://schemas.microsoft.com/office/drawing/2014/main" id="{2560A19D-23FD-453A-A65C-6C94DCFFC70E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4;p15">
              <a:extLst>
                <a:ext uri="{FF2B5EF4-FFF2-40B4-BE49-F238E27FC236}">
                  <a16:creationId xmlns:a16="http://schemas.microsoft.com/office/drawing/2014/main" id="{714326C5-7480-46D6-B964-4907253D8374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5;p15">
              <a:extLst>
                <a:ext uri="{FF2B5EF4-FFF2-40B4-BE49-F238E27FC236}">
                  <a16:creationId xmlns:a16="http://schemas.microsoft.com/office/drawing/2014/main" id="{3FF5F35D-F215-475F-A328-3EA553245058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6;p15">
              <a:extLst>
                <a:ext uri="{FF2B5EF4-FFF2-40B4-BE49-F238E27FC236}">
                  <a16:creationId xmlns:a16="http://schemas.microsoft.com/office/drawing/2014/main" id="{C1BA2ED9-9FF0-4096-BDC2-BBF44A5BD16C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7;p15">
              <a:extLst>
                <a:ext uri="{FF2B5EF4-FFF2-40B4-BE49-F238E27FC236}">
                  <a16:creationId xmlns:a16="http://schemas.microsoft.com/office/drawing/2014/main" id="{07DA90FB-DFAD-49B9-A6AF-9C5CEB38727C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8;p15">
              <a:extLst>
                <a:ext uri="{FF2B5EF4-FFF2-40B4-BE49-F238E27FC236}">
                  <a16:creationId xmlns:a16="http://schemas.microsoft.com/office/drawing/2014/main" id="{4C9D3F73-669C-4845-B144-E786428433B4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9;p15">
              <a:extLst>
                <a:ext uri="{FF2B5EF4-FFF2-40B4-BE49-F238E27FC236}">
                  <a16:creationId xmlns:a16="http://schemas.microsoft.com/office/drawing/2014/main" id="{010C67B8-2E93-4642-B220-80395E82CCCF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0;p15">
              <a:extLst>
                <a:ext uri="{FF2B5EF4-FFF2-40B4-BE49-F238E27FC236}">
                  <a16:creationId xmlns:a16="http://schemas.microsoft.com/office/drawing/2014/main" id="{EACB200A-7C0C-4879-8E1D-7123EE7DBD22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1;p15">
              <a:extLst>
                <a:ext uri="{FF2B5EF4-FFF2-40B4-BE49-F238E27FC236}">
                  <a16:creationId xmlns:a16="http://schemas.microsoft.com/office/drawing/2014/main" id="{0227B0A3-CECA-4E5B-AC78-F218FB6821A6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2;p15">
              <a:extLst>
                <a:ext uri="{FF2B5EF4-FFF2-40B4-BE49-F238E27FC236}">
                  <a16:creationId xmlns:a16="http://schemas.microsoft.com/office/drawing/2014/main" id="{F2DE1723-75C7-4EE2-A3DF-909DE1A6AB65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3;p15">
              <a:extLst>
                <a:ext uri="{FF2B5EF4-FFF2-40B4-BE49-F238E27FC236}">
                  <a16:creationId xmlns:a16="http://schemas.microsoft.com/office/drawing/2014/main" id="{B31BEFF2-C009-4D97-B8DB-EEE8D7D6E4A2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60;p15">
            <a:extLst>
              <a:ext uri="{FF2B5EF4-FFF2-40B4-BE49-F238E27FC236}">
                <a16:creationId xmlns:a16="http://schemas.microsoft.com/office/drawing/2014/main" id="{91D05F35-D4BA-4D77-A787-F528C8B20A9C}"/>
              </a:ext>
            </a:extLst>
          </p:cNvPr>
          <p:cNvGrpSpPr/>
          <p:nvPr/>
        </p:nvGrpSpPr>
        <p:grpSpPr>
          <a:xfrm>
            <a:off x="8286431" y="5935802"/>
            <a:ext cx="667640" cy="678673"/>
            <a:chOff x="3625000" y="3850950"/>
            <a:chExt cx="2024075" cy="2057525"/>
          </a:xfrm>
          <a:solidFill>
            <a:srgbClr val="2E4173"/>
          </a:solidFill>
        </p:grpSpPr>
        <p:sp>
          <p:nvSpPr>
            <p:cNvPr id="103" name="Google Shape;61;p15">
              <a:extLst>
                <a:ext uri="{FF2B5EF4-FFF2-40B4-BE49-F238E27FC236}">
                  <a16:creationId xmlns:a16="http://schemas.microsoft.com/office/drawing/2014/main" id="{CFEF80FE-E191-4220-8B4B-02FB1326DE43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2;p15">
              <a:extLst>
                <a:ext uri="{FF2B5EF4-FFF2-40B4-BE49-F238E27FC236}">
                  <a16:creationId xmlns:a16="http://schemas.microsoft.com/office/drawing/2014/main" id="{451C6CE9-E578-425E-9E45-240F78145C8E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3;p15">
              <a:extLst>
                <a:ext uri="{FF2B5EF4-FFF2-40B4-BE49-F238E27FC236}">
                  <a16:creationId xmlns:a16="http://schemas.microsoft.com/office/drawing/2014/main" id="{74A4E79F-0EE6-45CB-9082-FB834AC4CD4E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4;p15">
              <a:extLst>
                <a:ext uri="{FF2B5EF4-FFF2-40B4-BE49-F238E27FC236}">
                  <a16:creationId xmlns:a16="http://schemas.microsoft.com/office/drawing/2014/main" id="{6E034908-0A5B-4C8B-857F-90566AF07622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;p15">
              <a:extLst>
                <a:ext uri="{FF2B5EF4-FFF2-40B4-BE49-F238E27FC236}">
                  <a16:creationId xmlns:a16="http://schemas.microsoft.com/office/drawing/2014/main" id="{7B897869-7264-498F-9472-51BB99008A48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6;p15">
              <a:extLst>
                <a:ext uri="{FF2B5EF4-FFF2-40B4-BE49-F238E27FC236}">
                  <a16:creationId xmlns:a16="http://schemas.microsoft.com/office/drawing/2014/main" id="{597867C4-6961-44C9-9847-6780B4C9EBFA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7;p15">
              <a:extLst>
                <a:ext uri="{FF2B5EF4-FFF2-40B4-BE49-F238E27FC236}">
                  <a16:creationId xmlns:a16="http://schemas.microsoft.com/office/drawing/2014/main" id="{561629EC-C491-48C3-99F0-43A0345CE95C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8;p15">
              <a:extLst>
                <a:ext uri="{FF2B5EF4-FFF2-40B4-BE49-F238E27FC236}">
                  <a16:creationId xmlns:a16="http://schemas.microsoft.com/office/drawing/2014/main" id="{22DB0959-F81A-447D-8CEB-1AA596C9FCF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9;p15">
              <a:extLst>
                <a:ext uri="{FF2B5EF4-FFF2-40B4-BE49-F238E27FC236}">
                  <a16:creationId xmlns:a16="http://schemas.microsoft.com/office/drawing/2014/main" id="{078882BD-30CC-4619-9610-AC74F6ADB239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0;p15">
              <a:extLst>
                <a:ext uri="{FF2B5EF4-FFF2-40B4-BE49-F238E27FC236}">
                  <a16:creationId xmlns:a16="http://schemas.microsoft.com/office/drawing/2014/main" id="{F8871AA7-2466-4E97-BBC4-5F68EA9B0299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1;p15">
              <a:extLst>
                <a:ext uri="{FF2B5EF4-FFF2-40B4-BE49-F238E27FC236}">
                  <a16:creationId xmlns:a16="http://schemas.microsoft.com/office/drawing/2014/main" id="{79CC5904-4946-442A-A7E1-FF9922FA90AC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2;p15">
              <a:extLst>
                <a:ext uri="{FF2B5EF4-FFF2-40B4-BE49-F238E27FC236}">
                  <a16:creationId xmlns:a16="http://schemas.microsoft.com/office/drawing/2014/main" id="{3BA90DC3-A428-45F6-B027-B0E722174939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3;p15">
              <a:extLst>
                <a:ext uri="{FF2B5EF4-FFF2-40B4-BE49-F238E27FC236}">
                  <a16:creationId xmlns:a16="http://schemas.microsoft.com/office/drawing/2014/main" id="{589045A3-55E4-4A87-9F1D-8EE7C0723E67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60;p15">
            <a:extLst>
              <a:ext uri="{FF2B5EF4-FFF2-40B4-BE49-F238E27FC236}">
                <a16:creationId xmlns:a16="http://schemas.microsoft.com/office/drawing/2014/main" id="{735A4555-C909-4175-A62D-FBD8A48670D3}"/>
              </a:ext>
            </a:extLst>
          </p:cNvPr>
          <p:cNvGrpSpPr/>
          <p:nvPr/>
        </p:nvGrpSpPr>
        <p:grpSpPr>
          <a:xfrm>
            <a:off x="10702652" y="5989311"/>
            <a:ext cx="544891" cy="553896"/>
            <a:chOff x="3625000" y="3850950"/>
            <a:chExt cx="2024075" cy="2057525"/>
          </a:xfrm>
        </p:grpSpPr>
        <p:sp>
          <p:nvSpPr>
            <p:cNvPr id="133" name="Google Shape;61;p15">
              <a:extLst>
                <a:ext uri="{FF2B5EF4-FFF2-40B4-BE49-F238E27FC236}">
                  <a16:creationId xmlns:a16="http://schemas.microsoft.com/office/drawing/2014/main" id="{E204BCFE-0199-4604-BCAF-1C280CA6730D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2;p15">
              <a:extLst>
                <a:ext uri="{FF2B5EF4-FFF2-40B4-BE49-F238E27FC236}">
                  <a16:creationId xmlns:a16="http://schemas.microsoft.com/office/drawing/2014/main" id="{6143E4AC-1F63-4FCA-A5A3-4B63D118FDA4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3;p15">
              <a:extLst>
                <a:ext uri="{FF2B5EF4-FFF2-40B4-BE49-F238E27FC236}">
                  <a16:creationId xmlns:a16="http://schemas.microsoft.com/office/drawing/2014/main" id="{84CAD875-5DC7-4709-9F5F-D1C7DEB711D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4;p15">
              <a:extLst>
                <a:ext uri="{FF2B5EF4-FFF2-40B4-BE49-F238E27FC236}">
                  <a16:creationId xmlns:a16="http://schemas.microsoft.com/office/drawing/2014/main" id="{5DBFD3A2-8B24-4B06-99F0-3543E7097DF1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5;p15">
              <a:extLst>
                <a:ext uri="{FF2B5EF4-FFF2-40B4-BE49-F238E27FC236}">
                  <a16:creationId xmlns:a16="http://schemas.microsoft.com/office/drawing/2014/main" id="{5B0D81BB-53E4-4F51-A67E-A989C0B168AB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6;p15">
              <a:extLst>
                <a:ext uri="{FF2B5EF4-FFF2-40B4-BE49-F238E27FC236}">
                  <a16:creationId xmlns:a16="http://schemas.microsoft.com/office/drawing/2014/main" id="{7CD2E883-DE6E-48AA-A78F-E71B5DC82E7A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7;p15">
              <a:extLst>
                <a:ext uri="{FF2B5EF4-FFF2-40B4-BE49-F238E27FC236}">
                  <a16:creationId xmlns:a16="http://schemas.microsoft.com/office/drawing/2014/main" id="{8C6A356E-6720-45AA-9FCE-926DC3E214F8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8;p15">
              <a:extLst>
                <a:ext uri="{FF2B5EF4-FFF2-40B4-BE49-F238E27FC236}">
                  <a16:creationId xmlns:a16="http://schemas.microsoft.com/office/drawing/2014/main" id="{7D86378E-91D7-4F13-A013-C30076D70EE7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9;p15">
              <a:extLst>
                <a:ext uri="{FF2B5EF4-FFF2-40B4-BE49-F238E27FC236}">
                  <a16:creationId xmlns:a16="http://schemas.microsoft.com/office/drawing/2014/main" id="{B8507CFD-258E-4270-BA34-53D429DC8E3C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0;p15">
              <a:extLst>
                <a:ext uri="{FF2B5EF4-FFF2-40B4-BE49-F238E27FC236}">
                  <a16:creationId xmlns:a16="http://schemas.microsoft.com/office/drawing/2014/main" id="{CCD98E83-725B-40FA-9A1F-20E7FBC677DE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1;p15">
              <a:extLst>
                <a:ext uri="{FF2B5EF4-FFF2-40B4-BE49-F238E27FC236}">
                  <a16:creationId xmlns:a16="http://schemas.microsoft.com/office/drawing/2014/main" id="{21F817B5-B8E6-4104-AD08-90BC74E3257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2;p15">
              <a:extLst>
                <a:ext uri="{FF2B5EF4-FFF2-40B4-BE49-F238E27FC236}">
                  <a16:creationId xmlns:a16="http://schemas.microsoft.com/office/drawing/2014/main" id="{43E9B442-5DCC-40C6-98DC-5EB12C001A75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3;p15">
              <a:extLst>
                <a:ext uri="{FF2B5EF4-FFF2-40B4-BE49-F238E27FC236}">
                  <a16:creationId xmlns:a16="http://schemas.microsoft.com/office/drawing/2014/main" id="{F50D316D-0104-40F5-9B2B-392589405042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74;p15">
              <a:extLst>
                <a:ext uri="{FF2B5EF4-FFF2-40B4-BE49-F238E27FC236}">
                  <a16:creationId xmlns:a16="http://schemas.microsoft.com/office/drawing/2014/main" id="{E29E6043-4DD8-420A-B000-6B262E5288A9}"/>
                </a:ext>
              </a:extLst>
            </p:cNvPr>
            <p:cNvGrpSpPr/>
            <p:nvPr/>
          </p:nvGrpSpPr>
          <p:grpSpPr>
            <a:xfrm>
              <a:off x="4102450" y="4478900"/>
              <a:ext cx="1016800" cy="904525"/>
              <a:chOff x="4102450" y="4478900"/>
              <a:chExt cx="1016800" cy="904525"/>
            </a:xfrm>
          </p:grpSpPr>
          <p:sp>
            <p:nvSpPr>
              <p:cNvPr id="147" name="Google Shape;75;p15">
                <a:extLst>
                  <a:ext uri="{FF2B5EF4-FFF2-40B4-BE49-F238E27FC236}">
                    <a16:creationId xmlns:a16="http://schemas.microsoft.com/office/drawing/2014/main" id="{3BBA4AED-F73F-4418-A9E4-2157BAF20AB5}"/>
                  </a:ext>
                </a:extLst>
              </p:cNvPr>
              <p:cNvSpPr/>
              <p:nvPr/>
            </p:nvSpPr>
            <p:spPr>
              <a:xfrm>
                <a:off x="4102450" y="4900300"/>
                <a:ext cx="273250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0" h="12518" extrusionOk="0">
                    <a:moveTo>
                      <a:pt x="4904" y="1"/>
                    </a:moveTo>
                    <a:cubicBezTo>
                      <a:pt x="4631" y="1"/>
                      <a:pt x="4356" y="30"/>
                      <a:pt x="4084" y="91"/>
                    </a:cubicBezTo>
                    <a:cubicBezTo>
                      <a:pt x="1488" y="675"/>
                      <a:pt x="0" y="3901"/>
                      <a:pt x="762" y="7307"/>
                    </a:cubicBezTo>
                    <a:cubicBezTo>
                      <a:pt x="1444" y="10365"/>
                      <a:pt x="3700" y="12517"/>
                      <a:pt x="6027" y="12517"/>
                    </a:cubicBezTo>
                    <a:cubicBezTo>
                      <a:pt x="6300" y="12517"/>
                      <a:pt x="6574" y="12488"/>
                      <a:pt x="6846" y="12426"/>
                    </a:cubicBezTo>
                    <a:cubicBezTo>
                      <a:pt x="9442" y="11843"/>
                      <a:pt x="10930" y="8616"/>
                      <a:pt x="10168" y="5199"/>
                    </a:cubicBezTo>
                    <a:cubicBezTo>
                      <a:pt x="9486" y="2152"/>
                      <a:pt x="7230" y="1"/>
                      <a:pt x="4904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76;p15">
                <a:extLst>
                  <a:ext uri="{FF2B5EF4-FFF2-40B4-BE49-F238E27FC236}">
                    <a16:creationId xmlns:a16="http://schemas.microsoft.com/office/drawing/2014/main" id="{0714CD3C-2CB1-4F48-BD57-F59CCE18ABD0}"/>
                  </a:ext>
                </a:extLst>
              </p:cNvPr>
              <p:cNvSpPr/>
              <p:nvPr/>
            </p:nvSpPr>
            <p:spPr>
              <a:xfrm>
                <a:off x="4631075" y="4781825"/>
                <a:ext cx="273275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2518" extrusionOk="0">
                    <a:moveTo>
                      <a:pt x="4904" y="1"/>
                    </a:moveTo>
                    <a:cubicBezTo>
                      <a:pt x="4631" y="1"/>
                      <a:pt x="4357" y="31"/>
                      <a:pt x="4084" y="92"/>
                    </a:cubicBezTo>
                    <a:cubicBezTo>
                      <a:pt x="1489" y="675"/>
                      <a:pt x="1" y="3902"/>
                      <a:pt x="763" y="7307"/>
                    </a:cubicBezTo>
                    <a:cubicBezTo>
                      <a:pt x="1445" y="10356"/>
                      <a:pt x="3702" y="12517"/>
                      <a:pt x="6030" y="12517"/>
                    </a:cubicBezTo>
                    <a:cubicBezTo>
                      <a:pt x="6302" y="12517"/>
                      <a:pt x="6575" y="12488"/>
                      <a:pt x="6847" y="12427"/>
                    </a:cubicBezTo>
                    <a:cubicBezTo>
                      <a:pt x="9442" y="11843"/>
                      <a:pt x="10930" y="8605"/>
                      <a:pt x="10168" y="5200"/>
                    </a:cubicBezTo>
                    <a:cubicBezTo>
                      <a:pt x="9487" y="2152"/>
                      <a:pt x="7231" y="1"/>
                      <a:pt x="4904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77;p15">
                <a:extLst>
                  <a:ext uri="{FF2B5EF4-FFF2-40B4-BE49-F238E27FC236}">
                    <a16:creationId xmlns:a16="http://schemas.microsoft.com/office/drawing/2014/main" id="{47428F13-9CBC-433A-BCBC-B88A49B66E65}"/>
                  </a:ext>
                </a:extLst>
              </p:cNvPr>
              <p:cNvSpPr/>
              <p:nvPr/>
            </p:nvSpPr>
            <p:spPr>
              <a:xfrm>
                <a:off x="4405750" y="5122425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104" y="0"/>
                    </a:moveTo>
                    <a:cubicBezTo>
                      <a:pt x="3875" y="0"/>
                      <a:pt x="3646" y="25"/>
                      <a:pt x="3418" y="77"/>
                    </a:cubicBezTo>
                    <a:cubicBezTo>
                      <a:pt x="1251" y="565"/>
                      <a:pt x="1" y="3267"/>
                      <a:pt x="643" y="6101"/>
                    </a:cubicBezTo>
                    <a:cubicBezTo>
                      <a:pt x="1219" y="8647"/>
                      <a:pt x="3099" y="10440"/>
                      <a:pt x="5041" y="10440"/>
                    </a:cubicBezTo>
                    <a:cubicBezTo>
                      <a:pt x="5270" y="10440"/>
                      <a:pt x="5499" y="10415"/>
                      <a:pt x="5727" y="10364"/>
                    </a:cubicBezTo>
                    <a:cubicBezTo>
                      <a:pt x="7894" y="9875"/>
                      <a:pt x="9133" y="7185"/>
                      <a:pt x="8502" y="4339"/>
                    </a:cubicBezTo>
                    <a:cubicBezTo>
                      <a:pt x="7926" y="1793"/>
                      <a:pt x="6046" y="0"/>
                      <a:pt x="410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78;p15">
                <a:extLst>
                  <a:ext uri="{FF2B5EF4-FFF2-40B4-BE49-F238E27FC236}">
                    <a16:creationId xmlns:a16="http://schemas.microsoft.com/office/drawing/2014/main" id="{4E29DDF6-6115-4C9B-988C-2AE8DA5DA5DD}"/>
                  </a:ext>
                </a:extLst>
              </p:cNvPr>
              <p:cNvSpPr/>
              <p:nvPr/>
            </p:nvSpPr>
            <p:spPr>
              <a:xfrm>
                <a:off x="4854325" y="4478900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089" y="0"/>
                    </a:moveTo>
                    <a:cubicBezTo>
                      <a:pt x="3861" y="0"/>
                      <a:pt x="3633" y="25"/>
                      <a:pt x="3405" y="76"/>
                    </a:cubicBezTo>
                    <a:cubicBezTo>
                      <a:pt x="1238" y="565"/>
                      <a:pt x="0" y="3267"/>
                      <a:pt x="643" y="6101"/>
                    </a:cubicBezTo>
                    <a:cubicBezTo>
                      <a:pt x="1208" y="8647"/>
                      <a:pt x="3087" y="10440"/>
                      <a:pt x="5029" y="10440"/>
                    </a:cubicBezTo>
                    <a:cubicBezTo>
                      <a:pt x="5257" y="10440"/>
                      <a:pt x="5487" y="10415"/>
                      <a:pt x="5715" y="10363"/>
                    </a:cubicBezTo>
                    <a:cubicBezTo>
                      <a:pt x="7882" y="9887"/>
                      <a:pt x="9132" y="7184"/>
                      <a:pt x="8489" y="4339"/>
                    </a:cubicBezTo>
                    <a:cubicBezTo>
                      <a:pt x="7925" y="1802"/>
                      <a:pt x="6034" y="0"/>
                      <a:pt x="4089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79;p15">
                <a:extLst>
                  <a:ext uri="{FF2B5EF4-FFF2-40B4-BE49-F238E27FC236}">
                    <a16:creationId xmlns:a16="http://schemas.microsoft.com/office/drawing/2014/main" id="{2E4EC11E-3970-4532-92DF-895899A4EB47}"/>
                  </a:ext>
                </a:extLst>
              </p:cNvPr>
              <p:cNvSpPr/>
              <p:nvPr/>
            </p:nvSpPr>
            <p:spPr>
              <a:xfrm>
                <a:off x="4976650" y="5018350"/>
                <a:ext cx="14260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524" extrusionOk="0">
                    <a:moveTo>
                      <a:pt x="2564" y="0"/>
                    </a:moveTo>
                    <a:cubicBezTo>
                      <a:pt x="2420" y="0"/>
                      <a:pt x="2276" y="16"/>
                      <a:pt x="2132" y="49"/>
                    </a:cubicBezTo>
                    <a:cubicBezTo>
                      <a:pt x="775" y="346"/>
                      <a:pt x="1" y="2037"/>
                      <a:pt x="406" y="3811"/>
                    </a:cubicBezTo>
                    <a:cubicBezTo>
                      <a:pt x="758" y="5402"/>
                      <a:pt x="1934" y="6524"/>
                      <a:pt x="3151" y="6524"/>
                    </a:cubicBezTo>
                    <a:cubicBezTo>
                      <a:pt x="3292" y="6524"/>
                      <a:pt x="3432" y="6509"/>
                      <a:pt x="3573" y="6478"/>
                    </a:cubicBezTo>
                    <a:cubicBezTo>
                      <a:pt x="4930" y="6168"/>
                      <a:pt x="5704" y="4490"/>
                      <a:pt x="5299" y="2716"/>
                    </a:cubicBezTo>
                    <a:cubicBezTo>
                      <a:pt x="4948" y="1129"/>
                      <a:pt x="3778" y="0"/>
                      <a:pt x="256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60;p15">
            <a:extLst>
              <a:ext uri="{FF2B5EF4-FFF2-40B4-BE49-F238E27FC236}">
                <a16:creationId xmlns:a16="http://schemas.microsoft.com/office/drawing/2014/main" id="{E6DE4BB0-A0A1-463A-933C-983C6A11BA72}"/>
              </a:ext>
            </a:extLst>
          </p:cNvPr>
          <p:cNvGrpSpPr/>
          <p:nvPr/>
        </p:nvGrpSpPr>
        <p:grpSpPr>
          <a:xfrm>
            <a:off x="6858960" y="4310330"/>
            <a:ext cx="1016906" cy="1033712"/>
            <a:chOff x="3625000" y="3850950"/>
            <a:chExt cx="2024075" cy="2057525"/>
          </a:xfrm>
        </p:grpSpPr>
        <p:sp>
          <p:nvSpPr>
            <p:cNvPr id="154" name="Google Shape;61;p15">
              <a:extLst>
                <a:ext uri="{FF2B5EF4-FFF2-40B4-BE49-F238E27FC236}">
                  <a16:creationId xmlns:a16="http://schemas.microsoft.com/office/drawing/2014/main" id="{E76CF462-7612-43A2-BB47-5D1619DE9D44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2;p15">
              <a:extLst>
                <a:ext uri="{FF2B5EF4-FFF2-40B4-BE49-F238E27FC236}">
                  <a16:creationId xmlns:a16="http://schemas.microsoft.com/office/drawing/2014/main" id="{8925C401-4935-46C7-B815-FA6835C698CB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3;p15">
              <a:extLst>
                <a:ext uri="{FF2B5EF4-FFF2-40B4-BE49-F238E27FC236}">
                  <a16:creationId xmlns:a16="http://schemas.microsoft.com/office/drawing/2014/main" id="{5C78DEB3-8E59-44A3-9422-C4EF98908DE4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4;p15">
              <a:extLst>
                <a:ext uri="{FF2B5EF4-FFF2-40B4-BE49-F238E27FC236}">
                  <a16:creationId xmlns:a16="http://schemas.microsoft.com/office/drawing/2014/main" id="{8DAFBB36-F873-48FC-A3F0-1157014132D6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5;p15">
              <a:extLst>
                <a:ext uri="{FF2B5EF4-FFF2-40B4-BE49-F238E27FC236}">
                  <a16:creationId xmlns:a16="http://schemas.microsoft.com/office/drawing/2014/main" id="{F61F0C41-8AA9-4D2C-A33D-BFA8C113E852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66;p15">
              <a:extLst>
                <a:ext uri="{FF2B5EF4-FFF2-40B4-BE49-F238E27FC236}">
                  <a16:creationId xmlns:a16="http://schemas.microsoft.com/office/drawing/2014/main" id="{5CA2C928-8E7A-43A2-9DC4-4C371491C6C5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67;p15">
              <a:extLst>
                <a:ext uri="{FF2B5EF4-FFF2-40B4-BE49-F238E27FC236}">
                  <a16:creationId xmlns:a16="http://schemas.microsoft.com/office/drawing/2014/main" id="{4EB3EC9C-B981-4983-868F-94BFB06D96EA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68;p15">
              <a:extLst>
                <a:ext uri="{FF2B5EF4-FFF2-40B4-BE49-F238E27FC236}">
                  <a16:creationId xmlns:a16="http://schemas.microsoft.com/office/drawing/2014/main" id="{FF2FE9EA-BC42-4EFB-8F38-F0642A767AB8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69;p15">
              <a:extLst>
                <a:ext uri="{FF2B5EF4-FFF2-40B4-BE49-F238E27FC236}">
                  <a16:creationId xmlns:a16="http://schemas.microsoft.com/office/drawing/2014/main" id="{F76765C1-D623-4999-92AA-460365FF9E08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0;p15">
              <a:extLst>
                <a:ext uri="{FF2B5EF4-FFF2-40B4-BE49-F238E27FC236}">
                  <a16:creationId xmlns:a16="http://schemas.microsoft.com/office/drawing/2014/main" id="{78653DE3-24A3-4CBD-892A-42E3330ED9F1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1;p15">
              <a:extLst>
                <a:ext uri="{FF2B5EF4-FFF2-40B4-BE49-F238E27FC236}">
                  <a16:creationId xmlns:a16="http://schemas.microsoft.com/office/drawing/2014/main" id="{3A652AF7-3FB8-4549-B819-5602BA054665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2;p15">
              <a:extLst>
                <a:ext uri="{FF2B5EF4-FFF2-40B4-BE49-F238E27FC236}">
                  <a16:creationId xmlns:a16="http://schemas.microsoft.com/office/drawing/2014/main" id="{1D3120E9-AD1B-4E70-8EC2-54EC0199C24B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3;p15">
              <a:extLst>
                <a:ext uri="{FF2B5EF4-FFF2-40B4-BE49-F238E27FC236}">
                  <a16:creationId xmlns:a16="http://schemas.microsoft.com/office/drawing/2014/main" id="{EBCC04D6-7BE0-47DE-863C-62C2F61302A1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" name="Google Shape;74;p15">
              <a:extLst>
                <a:ext uri="{FF2B5EF4-FFF2-40B4-BE49-F238E27FC236}">
                  <a16:creationId xmlns:a16="http://schemas.microsoft.com/office/drawing/2014/main" id="{D79668F6-3E83-4350-A04D-BBDC27B5070A}"/>
                </a:ext>
              </a:extLst>
            </p:cNvPr>
            <p:cNvGrpSpPr/>
            <p:nvPr/>
          </p:nvGrpSpPr>
          <p:grpSpPr>
            <a:xfrm>
              <a:off x="4102450" y="4478900"/>
              <a:ext cx="1016800" cy="904525"/>
              <a:chOff x="4102450" y="4478900"/>
              <a:chExt cx="1016800" cy="904525"/>
            </a:xfrm>
          </p:grpSpPr>
          <p:sp>
            <p:nvSpPr>
              <p:cNvPr id="168" name="Google Shape;75;p15">
                <a:extLst>
                  <a:ext uri="{FF2B5EF4-FFF2-40B4-BE49-F238E27FC236}">
                    <a16:creationId xmlns:a16="http://schemas.microsoft.com/office/drawing/2014/main" id="{FF12187E-6A1A-4696-93DC-10F454C6BCDD}"/>
                  </a:ext>
                </a:extLst>
              </p:cNvPr>
              <p:cNvSpPr/>
              <p:nvPr/>
            </p:nvSpPr>
            <p:spPr>
              <a:xfrm>
                <a:off x="4102450" y="4900300"/>
                <a:ext cx="273250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0" h="12518" extrusionOk="0">
                    <a:moveTo>
                      <a:pt x="4904" y="1"/>
                    </a:moveTo>
                    <a:cubicBezTo>
                      <a:pt x="4631" y="1"/>
                      <a:pt x="4356" y="30"/>
                      <a:pt x="4084" y="91"/>
                    </a:cubicBezTo>
                    <a:cubicBezTo>
                      <a:pt x="1488" y="675"/>
                      <a:pt x="0" y="3901"/>
                      <a:pt x="762" y="7307"/>
                    </a:cubicBezTo>
                    <a:cubicBezTo>
                      <a:pt x="1444" y="10365"/>
                      <a:pt x="3700" y="12517"/>
                      <a:pt x="6027" y="12517"/>
                    </a:cubicBezTo>
                    <a:cubicBezTo>
                      <a:pt x="6300" y="12517"/>
                      <a:pt x="6574" y="12488"/>
                      <a:pt x="6846" y="12426"/>
                    </a:cubicBezTo>
                    <a:cubicBezTo>
                      <a:pt x="9442" y="11843"/>
                      <a:pt x="10930" y="8616"/>
                      <a:pt x="10168" y="5199"/>
                    </a:cubicBezTo>
                    <a:cubicBezTo>
                      <a:pt x="9486" y="2152"/>
                      <a:pt x="7230" y="1"/>
                      <a:pt x="4904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76;p15">
                <a:extLst>
                  <a:ext uri="{FF2B5EF4-FFF2-40B4-BE49-F238E27FC236}">
                    <a16:creationId xmlns:a16="http://schemas.microsoft.com/office/drawing/2014/main" id="{A6A51C09-04A3-4892-A4DD-F65046622823}"/>
                  </a:ext>
                </a:extLst>
              </p:cNvPr>
              <p:cNvSpPr/>
              <p:nvPr/>
            </p:nvSpPr>
            <p:spPr>
              <a:xfrm>
                <a:off x="4631075" y="4781825"/>
                <a:ext cx="273275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2518" extrusionOk="0">
                    <a:moveTo>
                      <a:pt x="4904" y="1"/>
                    </a:moveTo>
                    <a:cubicBezTo>
                      <a:pt x="4631" y="1"/>
                      <a:pt x="4357" y="31"/>
                      <a:pt x="4084" y="92"/>
                    </a:cubicBezTo>
                    <a:cubicBezTo>
                      <a:pt x="1489" y="675"/>
                      <a:pt x="1" y="3902"/>
                      <a:pt x="763" y="7307"/>
                    </a:cubicBezTo>
                    <a:cubicBezTo>
                      <a:pt x="1445" y="10356"/>
                      <a:pt x="3702" y="12517"/>
                      <a:pt x="6030" y="12517"/>
                    </a:cubicBezTo>
                    <a:cubicBezTo>
                      <a:pt x="6302" y="12517"/>
                      <a:pt x="6575" y="12488"/>
                      <a:pt x="6847" y="12427"/>
                    </a:cubicBezTo>
                    <a:cubicBezTo>
                      <a:pt x="9442" y="11843"/>
                      <a:pt x="10930" y="8605"/>
                      <a:pt x="10168" y="5200"/>
                    </a:cubicBezTo>
                    <a:cubicBezTo>
                      <a:pt x="9487" y="2152"/>
                      <a:pt x="7231" y="1"/>
                      <a:pt x="4904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77;p15">
                <a:extLst>
                  <a:ext uri="{FF2B5EF4-FFF2-40B4-BE49-F238E27FC236}">
                    <a16:creationId xmlns:a16="http://schemas.microsoft.com/office/drawing/2014/main" id="{B22488A5-4732-4C03-9E67-D3783A81B506}"/>
                  </a:ext>
                </a:extLst>
              </p:cNvPr>
              <p:cNvSpPr/>
              <p:nvPr/>
            </p:nvSpPr>
            <p:spPr>
              <a:xfrm>
                <a:off x="4405750" y="5122425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104" y="0"/>
                    </a:moveTo>
                    <a:cubicBezTo>
                      <a:pt x="3875" y="0"/>
                      <a:pt x="3646" y="25"/>
                      <a:pt x="3418" y="77"/>
                    </a:cubicBezTo>
                    <a:cubicBezTo>
                      <a:pt x="1251" y="565"/>
                      <a:pt x="1" y="3267"/>
                      <a:pt x="643" y="6101"/>
                    </a:cubicBezTo>
                    <a:cubicBezTo>
                      <a:pt x="1219" y="8647"/>
                      <a:pt x="3099" y="10440"/>
                      <a:pt x="5041" y="10440"/>
                    </a:cubicBezTo>
                    <a:cubicBezTo>
                      <a:pt x="5270" y="10440"/>
                      <a:pt x="5499" y="10415"/>
                      <a:pt x="5727" y="10364"/>
                    </a:cubicBezTo>
                    <a:cubicBezTo>
                      <a:pt x="7894" y="9875"/>
                      <a:pt x="9133" y="7185"/>
                      <a:pt x="8502" y="4339"/>
                    </a:cubicBezTo>
                    <a:cubicBezTo>
                      <a:pt x="7926" y="1793"/>
                      <a:pt x="6046" y="0"/>
                      <a:pt x="410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78;p15">
                <a:extLst>
                  <a:ext uri="{FF2B5EF4-FFF2-40B4-BE49-F238E27FC236}">
                    <a16:creationId xmlns:a16="http://schemas.microsoft.com/office/drawing/2014/main" id="{94B50991-5242-4D7E-A0C2-9F0A7E818B9B}"/>
                  </a:ext>
                </a:extLst>
              </p:cNvPr>
              <p:cNvSpPr/>
              <p:nvPr/>
            </p:nvSpPr>
            <p:spPr>
              <a:xfrm>
                <a:off x="4854325" y="4478900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089" y="0"/>
                    </a:moveTo>
                    <a:cubicBezTo>
                      <a:pt x="3861" y="0"/>
                      <a:pt x="3633" y="25"/>
                      <a:pt x="3405" y="76"/>
                    </a:cubicBezTo>
                    <a:cubicBezTo>
                      <a:pt x="1238" y="565"/>
                      <a:pt x="0" y="3267"/>
                      <a:pt x="643" y="6101"/>
                    </a:cubicBezTo>
                    <a:cubicBezTo>
                      <a:pt x="1208" y="8647"/>
                      <a:pt x="3087" y="10440"/>
                      <a:pt x="5029" y="10440"/>
                    </a:cubicBezTo>
                    <a:cubicBezTo>
                      <a:pt x="5257" y="10440"/>
                      <a:pt x="5487" y="10415"/>
                      <a:pt x="5715" y="10363"/>
                    </a:cubicBezTo>
                    <a:cubicBezTo>
                      <a:pt x="7882" y="9887"/>
                      <a:pt x="9132" y="7184"/>
                      <a:pt x="8489" y="4339"/>
                    </a:cubicBezTo>
                    <a:cubicBezTo>
                      <a:pt x="7925" y="1802"/>
                      <a:pt x="6034" y="0"/>
                      <a:pt x="4089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79;p15">
                <a:extLst>
                  <a:ext uri="{FF2B5EF4-FFF2-40B4-BE49-F238E27FC236}">
                    <a16:creationId xmlns:a16="http://schemas.microsoft.com/office/drawing/2014/main" id="{C44014F6-4B8B-45CB-BB76-2738A6795597}"/>
                  </a:ext>
                </a:extLst>
              </p:cNvPr>
              <p:cNvSpPr/>
              <p:nvPr/>
            </p:nvSpPr>
            <p:spPr>
              <a:xfrm>
                <a:off x="4976650" y="5018350"/>
                <a:ext cx="14260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524" extrusionOk="0">
                    <a:moveTo>
                      <a:pt x="2564" y="0"/>
                    </a:moveTo>
                    <a:cubicBezTo>
                      <a:pt x="2420" y="0"/>
                      <a:pt x="2276" y="16"/>
                      <a:pt x="2132" y="49"/>
                    </a:cubicBezTo>
                    <a:cubicBezTo>
                      <a:pt x="775" y="346"/>
                      <a:pt x="1" y="2037"/>
                      <a:pt x="406" y="3811"/>
                    </a:cubicBezTo>
                    <a:cubicBezTo>
                      <a:pt x="758" y="5402"/>
                      <a:pt x="1934" y="6524"/>
                      <a:pt x="3151" y="6524"/>
                    </a:cubicBezTo>
                    <a:cubicBezTo>
                      <a:pt x="3292" y="6524"/>
                      <a:pt x="3432" y="6509"/>
                      <a:pt x="3573" y="6478"/>
                    </a:cubicBezTo>
                    <a:cubicBezTo>
                      <a:pt x="4930" y="6168"/>
                      <a:pt x="5704" y="4490"/>
                      <a:pt x="5299" y="2716"/>
                    </a:cubicBezTo>
                    <a:cubicBezTo>
                      <a:pt x="4948" y="1129"/>
                      <a:pt x="3778" y="0"/>
                      <a:pt x="256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4" name="Google Shape;60;p15">
            <a:extLst>
              <a:ext uri="{FF2B5EF4-FFF2-40B4-BE49-F238E27FC236}">
                <a16:creationId xmlns:a16="http://schemas.microsoft.com/office/drawing/2014/main" id="{C5AA54FD-44F4-4E6E-BA2F-6F1F82805B1D}"/>
              </a:ext>
            </a:extLst>
          </p:cNvPr>
          <p:cNvGrpSpPr/>
          <p:nvPr/>
        </p:nvGrpSpPr>
        <p:grpSpPr>
          <a:xfrm>
            <a:off x="2433390" y="2772127"/>
            <a:ext cx="591463" cy="601238"/>
            <a:chOff x="3625000" y="3850950"/>
            <a:chExt cx="2024075" cy="2057525"/>
          </a:xfrm>
        </p:grpSpPr>
        <p:sp>
          <p:nvSpPr>
            <p:cNvPr id="175" name="Google Shape;61;p15">
              <a:extLst>
                <a:ext uri="{FF2B5EF4-FFF2-40B4-BE49-F238E27FC236}">
                  <a16:creationId xmlns:a16="http://schemas.microsoft.com/office/drawing/2014/main" id="{FBA78310-1636-462D-87A3-B1F7AC19FD41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62;p15">
              <a:extLst>
                <a:ext uri="{FF2B5EF4-FFF2-40B4-BE49-F238E27FC236}">
                  <a16:creationId xmlns:a16="http://schemas.microsoft.com/office/drawing/2014/main" id="{0644776E-5B80-4C94-A0D5-B35151CE7645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63;p15">
              <a:extLst>
                <a:ext uri="{FF2B5EF4-FFF2-40B4-BE49-F238E27FC236}">
                  <a16:creationId xmlns:a16="http://schemas.microsoft.com/office/drawing/2014/main" id="{5FFA3560-236D-4E31-B4BE-297F4DCCE2BE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64;p15">
              <a:extLst>
                <a:ext uri="{FF2B5EF4-FFF2-40B4-BE49-F238E27FC236}">
                  <a16:creationId xmlns:a16="http://schemas.microsoft.com/office/drawing/2014/main" id="{11BA458D-CD9D-4CB5-8A46-CC33E8ECDCBC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65;p15">
              <a:extLst>
                <a:ext uri="{FF2B5EF4-FFF2-40B4-BE49-F238E27FC236}">
                  <a16:creationId xmlns:a16="http://schemas.microsoft.com/office/drawing/2014/main" id="{C25B1EFC-39A0-4BC9-974A-47CBD65D297F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66;p15">
              <a:extLst>
                <a:ext uri="{FF2B5EF4-FFF2-40B4-BE49-F238E27FC236}">
                  <a16:creationId xmlns:a16="http://schemas.microsoft.com/office/drawing/2014/main" id="{4C15D4AE-3859-4773-A001-821C768C28F8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67;p15">
              <a:extLst>
                <a:ext uri="{FF2B5EF4-FFF2-40B4-BE49-F238E27FC236}">
                  <a16:creationId xmlns:a16="http://schemas.microsoft.com/office/drawing/2014/main" id="{840CF759-658E-4D02-9B99-CCD6EF7DD2D1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68;p15">
              <a:extLst>
                <a:ext uri="{FF2B5EF4-FFF2-40B4-BE49-F238E27FC236}">
                  <a16:creationId xmlns:a16="http://schemas.microsoft.com/office/drawing/2014/main" id="{5A790F45-B8EC-4487-BCF3-159C9BC7650B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69;p15">
              <a:extLst>
                <a:ext uri="{FF2B5EF4-FFF2-40B4-BE49-F238E27FC236}">
                  <a16:creationId xmlns:a16="http://schemas.microsoft.com/office/drawing/2014/main" id="{85F8B976-4216-4D69-A8A4-44BA1EC67A3C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0;p15">
              <a:extLst>
                <a:ext uri="{FF2B5EF4-FFF2-40B4-BE49-F238E27FC236}">
                  <a16:creationId xmlns:a16="http://schemas.microsoft.com/office/drawing/2014/main" id="{5DCE76DD-9C1E-4D01-829F-A4DCDE672036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1;p15">
              <a:extLst>
                <a:ext uri="{FF2B5EF4-FFF2-40B4-BE49-F238E27FC236}">
                  <a16:creationId xmlns:a16="http://schemas.microsoft.com/office/drawing/2014/main" id="{AD654E3D-2CD8-4C73-91B6-CE34208A2938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2;p15">
              <a:extLst>
                <a:ext uri="{FF2B5EF4-FFF2-40B4-BE49-F238E27FC236}">
                  <a16:creationId xmlns:a16="http://schemas.microsoft.com/office/drawing/2014/main" id="{90A4E3C3-7612-47F7-82F9-5720E9ED1318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3;p15">
              <a:extLst>
                <a:ext uri="{FF2B5EF4-FFF2-40B4-BE49-F238E27FC236}">
                  <a16:creationId xmlns:a16="http://schemas.microsoft.com/office/drawing/2014/main" id="{847EA8C9-D59D-4712-B54E-18A0DAD6D743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74;p15">
              <a:extLst>
                <a:ext uri="{FF2B5EF4-FFF2-40B4-BE49-F238E27FC236}">
                  <a16:creationId xmlns:a16="http://schemas.microsoft.com/office/drawing/2014/main" id="{910E2668-E095-4A74-8349-CA15C6D435BE}"/>
                </a:ext>
              </a:extLst>
            </p:cNvPr>
            <p:cNvGrpSpPr/>
            <p:nvPr/>
          </p:nvGrpSpPr>
          <p:grpSpPr>
            <a:xfrm>
              <a:off x="4256325" y="4446700"/>
              <a:ext cx="862925" cy="936725"/>
              <a:chOff x="4256325" y="4446700"/>
              <a:chExt cx="862925" cy="936725"/>
            </a:xfrm>
          </p:grpSpPr>
          <p:sp>
            <p:nvSpPr>
              <p:cNvPr id="190" name="Google Shape;76;p15">
                <a:extLst>
                  <a:ext uri="{FF2B5EF4-FFF2-40B4-BE49-F238E27FC236}">
                    <a16:creationId xmlns:a16="http://schemas.microsoft.com/office/drawing/2014/main" id="{D8622237-870B-4FEA-85E1-448CDCF7E022}"/>
                  </a:ext>
                </a:extLst>
              </p:cNvPr>
              <p:cNvSpPr/>
              <p:nvPr/>
            </p:nvSpPr>
            <p:spPr>
              <a:xfrm>
                <a:off x="4631075" y="4781825"/>
                <a:ext cx="273275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2518" extrusionOk="0">
                    <a:moveTo>
                      <a:pt x="4904" y="1"/>
                    </a:moveTo>
                    <a:cubicBezTo>
                      <a:pt x="4631" y="1"/>
                      <a:pt x="4357" y="31"/>
                      <a:pt x="4084" y="92"/>
                    </a:cubicBezTo>
                    <a:cubicBezTo>
                      <a:pt x="1489" y="675"/>
                      <a:pt x="1" y="3902"/>
                      <a:pt x="763" y="7307"/>
                    </a:cubicBezTo>
                    <a:cubicBezTo>
                      <a:pt x="1445" y="10356"/>
                      <a:pt x="3702" y="12517"/>
                      <a:pt x="6030" y="12517"/>
                    </a:cubicBezTo>
                    <a:cubicBezTo>
                      <a:pt x="6302" y="12517"/>
                      <a:pt x="6575" y="12488"/>
                      <a:pt x="6847" y="12427"/>
                    </a:cubicBezTo>
                    <a:cubicBezTo>
                      <a:pt x="9442" y="11843"/>
                      <a:pt x="10930" y="8605"/>
                      <a:pt x="10168" y="5200"/>
                    </a:cubicBezTo>
                    <a:cubicBezTo>
                      <a:pt x="9487" y="2152"/>
                      <a:pt x="7231" y="1"/>
                      <a:pt x="4904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7;p15">
                <a:extLst>
                  <a:ext uri="{FF2B5EF4-FFF2-40B4-BE49-F238E27FC236}">
                    <a16:creationId xmlns:a16="http://schemas.microsoft.com/office/drawing/2014/main" id="{3AED3AAA-8E56-4293-863B-7EB30C9855A1}"/>
                  </a:ext>
                </a:extLst>
              </p:cNvPr>
              <p:cNvSpPr/>
              <p:nvPr/>
            </p:nvSpPr>
            <p:spPr>
              <a:xfrm>
                <a:off x="4405750" y="5122425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104" y="0"/>
                    </a:moveTo>
                    <a:cubicBezTo>
                      <a:pt x="3875" y="0"/>
                      <a:pt x="3646" y="25"/>
                      <a:pt x="3418" y="77"/>
                    </a:cubicBezTo>
                    <a:cubicBezTo>
                      <a:pt x="1251" y="565"/>
                      <a:pt x="1" y="3267"/>
                      <a:pt x="643" y="6101"/>
                    </a:cubicBezTo>
                    <a:cubicBezTo>
                      <a:pt x="1219" y="8647"/>
                      <a:pt x="3099" y="10440"/>
                      <a:pt x="5041" y="10440"/>
                    </a:cubicBezTo>
                    <a:cubicBezTo>
                      <a:pt x="5270" y="10440"/>
                      <a:pt x="5499" y="10415"/>
                      <a:pt x="5727" y="10364"/>
                    </a:cubicBezTo>
                    <a:cubicBezTo>
                      <a:pt x="7894" y="9875"/>
                      <a:pt x="9133" y="7185"/>
                      <a:pt x="8502" y="4339"/>
                    </a:cubicBezTo>
                    <a:cubicBezTo>
                      <a:pt x="7926" y="1793"/>
                      <a:pt x="6046" y="0"/>
                      <a:pt x="410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;p15">
                <a:extLst>
                  <a:ext uri="{FF2B5EF4-FFF2-40B4-BE49-F238E27FC236}">
                    <a16:creationId xmlns:a16="http://schemas.microsoft.com/office/drawing/2014/main" id="{6A368CCC-B1C9-4BEB-B083-3B338EFD9C9D}"/>
                  </a:ext>
                </a:extLst>
              </p:cNvPr>
              <p:cNvSpPr/>
              <p:nvPr/>
            </p:nvSpPr>
            <p:spPr>
              <a:xfrm>
                <a:off x="4854325" y="4478900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089" y="0"/>
                    </a:moveTo>
                    <a:cubicBezTo>
                      <a:pt x="3861" y="0"/>
                      <a:pt x="3633" y="25"/>
                      <a:pt x="3405" y="76"/>
                    </a:cubicBezTo>
                    <a:cubicBezTo>
                      <a:pt x="1238" y="565"/>
                      <a:pt x="0" y="3267"/>
                      <a:pt x="643" y="6101"/>
                    </a:cubicBezTo>
                    <a:cubicBezTo>
                      <a:pt x="1208" y="8647"/>
                      <a:pt x="3087" y="10440"/>
                      <a:pt x="5029" y="10440"/>
                    </a:cubicBezTo>
                    <a:cubicBezTo>
                      <a:pt x="5257" y="10440"/>
                      <a:pt x="5487" y="10415"/>
                      <a:pt x="5715" y="10363"/>
                    </a:cubicBezTo>
                    <a:cubicBezTo>
                      <a:pt x="7882" y="9887"/>
                      <a:pt x="9132" y="7184"/>
                      <a:pt x="8489" y="4339"/>
                    </a:cubicBezTo>
                    <a:cubicBezTo>
                      <a:pt x="7925" y="1802"/>
                      <a:pt x="6034" y="0"/>
                      <a:pt x="4089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9;p15">
                <a:extLst>
                  <a:ext uri="{FF2B5EF4-FFF2-40B4-BE49-F238E27FC236}">
                    <a16:creationId xmlns:a16="http://schemas.microsoft.com/office/drawing/2014/main" id="{A2192CE9-E06E-4CAB-8F47-CF005F677068}"/>
                  </a:ext>
                </a:extLst>
              </p:cNvPr>
              <p:cNvSpPr/>
              <p:nvPr/>
            </p:nvSpPr>
            <p:spPr>
              <a:xfrm>
                <a:off x="4976650" y="5018350"/>
                <a:ext cx="14260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524" extrusionOk="0">
                    <a:moveTo>
                      <a:pt x="2564" y="0"/>
                    </a:moveTo>
                    <a:cubicBezTo>
                      <a:pt x="2420" y="0"/>
                      <a:pt x="2276" y="16"/>
                      <a:pt x="2132" y="49"/>
                    </a:cubicBezTo>
                    <a:cubicBezTo>
                      <a:pt x="775" y="346"/>
                      <a:pt x="1" y="2037"/>
                      <a:pt x="406" y="3811"/>
                    </a:cubicBezTo>
                    <a:cubicBezTo>
                      <a:pt x="758" y="5402"/>
                      <a:pt x="1934" y="6524"/>
                      <a:pt x="3151" y="6524"/>
                    </a:cubicBezTo>
                    <a:cubicBezTo>
                      <a:pt x="3292" y="6524"/>
                      <a:pt x="3432" y="6509"/>
                      <a:pt x="3573" y="6478"/>
                    </a:cubicBezTo>
                    <a:cubicBezTo>
                      <a:pt x="4930" y="6168"/>
                      <a:pt x="5704" y="4490"/>
                      <a:pt x="5299" y="2716"/>
                    </a:cubicBezTo>
                    <a:cubicBezTo>
                      <a:pt x="4948" y="1129"/>
                      <a:pt x="3778" y="0"/>
                      <a:pt x="256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80;p15">
                <a:extLst>
                  <a:ext uri="{FF2B5EF4-FFF2-40B4-BE49-F238E27FC236}">
                    <a16:creationId xmlns:a16="http://schemas.microsoft.com/office/drawing/2014/main" id="{E1E19C35-3A67-48B5-997C-BC3AA0AAA361}"/>
                  </a:ext>
                </a:extLst>
              </p:cNvPr>
              <p:cNvSpPr/>
              <p:nvPr/>
            </p:nvSpPr>
            <p:spPr>
              <a:xfrm>
                <a:off x="4256325" y="4446700"/>
                <a:ext cx="381025" cy="436125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17445" extrusionOk="0">
                    <a:moveTo>
                      <a:pt x="6829" y="1"/>
                    </a:moveTo>
                    <a:cubicBezTo>
                      <a:pt x="6450" y="1"/>
                      <a:pt x="6070" y="41"/>
                      <a:pt x="5692" y="126"/>
                    </a:cubicBezTo>
                    <a:cubicBezTo>
                      <a:pt x="2072" y="936"/>
                      <a:pt x="1" y="5448"/>
                      <a:pt x="1060" y="10199"/>
                    </a:cubicBezTo>
                    <a:cubicBezTo>
                      <a:pt x="2020" y="14442"/>
                      <a:pt x="5166" y="17444"/>
                      <a:pt x="8412" y="17444"/>
                    </a:cubicBezTo>
                    <a:cubicBezTo>
                      <a:pt x="8791" y="17444"/>
                      <a:pt x="9171" y="17403"/>
                      <a:pt x="9549" y="17319"/>
                    </a:cubicBezTo>
                    <a:cubicBezTo>
                      <a:pt x="13169" y="16509"/>
                      <a:pt x="15241" y="11997"/>
                      <a:pt x="14181" y="7258"/>
                    </a:cubicBezTo>
                    <a:cubicBezTo>
                      <a:pt x="13221" y="3004"/>
                      <a:pt x="10075" y="1"/>
                      <a:pt x="6829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5" name="Google Shape;60;p15">
            <a:extLst>
              <a:ext uri="{FF2B5EF4-FFF2-40B4-BE49-F238E27FC236}">
                <a16:creationId xmlns:a16="http://schemas.microsoft.com/office/drawing/2014/main" id="{1F799292-9DA6-4718-8A4E-E9D0ACC6BFB6}"/>
              </a:ext>
            </a:extLst>
          </p:cNvPr>
          <p:cNvGrpSpPr/>
          <p:nvPr/>
        </p:nvGrpSpPr>
        <p:grpSpPr>
          <a:xfrm>
            <a:off x="10370601" y="671437"/>
            <a:ext cx="700791" cy="712373"/>
            <a:chOff x="3625000" y="3850950"/>
            <a:chExt cx="2024075" cy="2057525"/>
          </a:xfrm>
        </p:grpSpPr>
        <p:sp>
          <p:nvSpPr>
            <p:cNvPr id="196" name="Google Shape;61;p15">
              <a:extLst>
                <a:ext uri="{FF2B5EF4-FFF2-40B4-BE49-F238E27FC236}">
                  <a16:creationId xmlns:a16="http://schemas.microsoft.com/office/drawing/2014/main" id="{6F927561-7580-4F39-B633-435E3808A47C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2;p15">
              <a:extLst>
                <a:ext uri="{FF2B5EF4-FFF2-40B4-BE49-F238E27FC236}">
                  <a16:creationId xmlns:a16="http://schemas.microsoft.com/office/drawing/2014/main" id="{FA95E214-54F5-4773-B5FC-74582736B09D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3;p15">
              <a:extLst>
                <a:ext uri="{FF2B5EF4-FFF2-40B4-BE49-F238E27FC236}">
                  <a16:creationId xmlns:a16="http://schemas.microsoft.com/office/drawing/2014/main" id="{BD54FD5C-254C-4669-9554-4BDA5564D209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4;p15">
              <a:extLst>
                <a:ext uri="{FF2B5EF4-FFF2-40B4-BE49-F238E27FC236}">
                  <a16:creationId xmlns:a16="http://schemas.microsoft.com/office/drawing/2014/main" id="{70E52954-C879-48DA-B26F-3DF3BA6AD7F7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5;p15">
              <a:extLst>
                <a:ext uri="{FF2B5EF4-FFF2-40B4-BE49-F238E27FC236}">
                  <a16:creationId xmlns:a16="http://schemas.microsoft.com/office/drawing/2014/main" id="{2D561499-1D34-4457-993C-2B0EE87BF383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6;p15">
              <a:extLst>
                <a:ext uri="{FF2B5EF4-FFF2-40B4-BE49-F238E27FC236}">
                  <a16:creationId xmlns:a16="http://schemas.microsoft.com/office/drawing/2014/main" id="{922BE5F9-F238-4601-BB00-53DD35EAACA6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7;p15">
              <a:extLst>
                <a:ext uri="{FF2B5EF4-FFF2-40B4-BE49-F238E27FC236}">
                  <a16:creationId xmlns:a16="http://schemas.microsoft.com/office/drawing/2014/main" id="{159B1458-F398-4B10-945B-BEFDBEAFB1F1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8;p15">
              <a:extLst>
                <a:ext uri="{FF2B5EF4-FFF2-40B4-BE49-F238E27FC236}">
                  <a16:creationId xmlns:a16="http://schemas.microsoft.com/office/drawing/2014/main" id="{7F927865-896C-444B-B1A6-15415E20BD8C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9;p15">
              <a:extLst>
                <a:ext uri="{FF2B5EF4-FFF2-40B4-BE49-F238E27FC236}">
                  <a16:creationId xmlns:a16="http://schemas.microsoft.com/office/drawing/2014/main" id="{4BA909BB-EB22-40D8-8B78-A17292B96028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0;p15">
              <a:extLst>
                <a:ext uri="{FF2B5EF4-FFF2-40B4-BE49-F238E27FC236}">
                  <a16:creationId xmlns:a16="http://schemas.microsoft.com/office/drawing/2014/main" id="{00EE9C16-FC64-4AAB-BD6C-95BB1BAD8C88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1;p15">
              <a:extLst>
                <a:ext uri="{FF2B5EF4-FFF2-40B4-BE49-F238E27FC236}">
                  <a16:creationId xmlns:a16="http://schemas.microsoft.com/office/drawing/2014/main" id="{D8493EA3-CF87-4E80-8E86-A5092509EE0E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2;p15">
              <a:extLst>
                <a:ext uri="{FF2B5EF4-FFF2-40B4-BE49-F238E27FC236}">
                  <a16:creationId xmlns:a16="http://schemas.microsoft.com/office/drawing/2014/main" id="{BB59EAAC-C136-4C89-8D5C-4BD98B027121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3;p15">
              <a:extLst>
                <a:ext uri="{FF2B5EF4-FFF2-40B4-BE49-F238E27FC236}">
                  <a16:creationId xmlns:a16="http://schemas.microsoft.com/office/drawing/2014/main" id="{B7B7D955-A05E-4352-A5AA-43B3409FF4E5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" name="Google Shape;74;p15">
              <a:extLst>
                <a:ext uri="{FF2B5EF4-FFF2-40B4-BE49-F238E27FC236}">
                  <a16:creationId xmlns:a16="http://schemas.microsoft.com/office/drawing/2014/main" id="{491F2EBE-4294-4653-81CF-9FA19F75DC5C}"/>
                </a:ext>
              </a:extLst>
            </p:cNvPr>
            <p:cNvGrpSpPr/>
            <p:nvPr/>
          </p:nvGrpSpPr>
          <p:grpSpPr>
            <a:xfrm>
              <a:off x="4102450" y="4446700"/>
              <a:ext cx="1016800" cy="936725"/>
              <a:chOff x="4102450" y="4446700"/>
              <a:chExt cx="1016800" cy="936725"/>
            </a:xfrm>
          </p:grpSpPr>
          <p:sp>
            <p:nvSpPr>
              <p:cNvPr id="210" name="Google Shape;75;p15">
                <a:extLst>
                  <a:ext uri="{FF2B5EF4-FFF2-40B4-BE49-F238E27FC236}">
                    <a16:creationId xmlns:a16="http://schemas.microsoft.com/office/drawing/2014/main" id="{A5E0444B-BCED-45EF-A980-78700212EFB3}"/>
                  </a:ext>
                </a:extLst>
              </p:cNvPr>
              <p:cNvSpPr/>
              <p:nvPr/>
            </p:nvSpPr>
            <p:spPr>
              <a:xfrm>
                <a:off x="4102450" y="4900300"/>
                <a:ext cx="273250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0" h="12518" extrusionOk="0">
                    <a:moveTo>
                      <a:pt x="4904" y="1"/>
                    </a:moveTo>
                    <a:cubicBezTo>
                      <a:pt x="4631" y="1"/>
                      <a:pt x="4356" y="30"/>
                      <a:pt x="4084" y="91"/>
                    </a:cubicBezTo>
                    <a:cubicBezTo>
                      <a:pt x="1488" y="675"/>
                      <a:pt x="0" y="3901"/>
                      <a:pt x="762" y="7307"/>
                    </a:cubicBezTo>
                    <a:cubicBezTo>
                      <a:pt x="1444" y="10365"/>
                      <a:pt x="3700" y="12517"/>
                      <a:pt x="6027" y="12517"/>
                    </a:cubicBezTo>
                    <a:cubicBezTo>
                      <a:pt x="6300" y="12517"/>
                      <a:pt x="6574" y="12488"/>
                      <a:pt x="6846" y="12426"/>
                    </a:cubicBezTo>
                    <a:cubicBezTo>
                      <a:pt x="9442" y="11843"/>
                      <a:pt x="10930" y="8616"/>
                      <a:pt x="10168" y="5199"/>
                    </a:cubicBezTo>
                    <a:cubicBezTo>
                      <a:pt x="9486" y="2152"/>
                      <a:pt x="7230" y="1"/>
                      <a:pt x="4904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77;p15">
                <a:extLst>
                  <a:ext uri="{FF2B5EF4-FFF2-40B4-BE49-F238E27FC236}">
                    <a16:creationId xmlns:a16="http://schemas.microsoft.com/office/drawing/2014/main" id="{4BBD016F-5AEB-459B-9EA5-34F47F76265D}"/>
                  </a:ext>
                </a:extLst>
              </p:cNvPr>
              <p:cNvSpPr/>
              <p:nvPr/>
            </p:nvSpPr>
            <p:spPr>
              <a:xfrm>
                <a:off x="4405750" y="5122425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104" y="0"/>
                    </a:moveTo>
                    <a:cubicBezTo>
                      <a:pt x="3875" y="0"/>
                      <a:pt x="3646" y="25"/>
                      <a:pt x="3418" y="77"/>
                    </a:cubicBezTo>
                    <a:cubicBezTo>
                      <a:pt x="1251" y="565"/>
                      <a:pt x="1" y="3267"/>
                      <a:pt x="643" y="6101"/>
                    </a:cubicBezTo>
                    <a:cubicBezTo>
                      <a:pt x="1219" y="8647"/>
                      <a:pt x="3099" y="10440"/>
                      <a:pt x="5041" y="10440"/>
                    </a:cubicBezTo>
                    <a:cubicBezTo>
                      <a:pt x="5270" y="10440"/>
                      <a:pt x="5499" y="10415"/>
                      <a:pt x="5727" y="10364"/>
                    </a:cubicBezTo>
                    <a:cubicBezTo>
                      <a:pt x="7894" y="9875"/>
                      <a:pt x="9133" y="7185"/>
                      <a:pt x="8502" y="4339"/>
                    </a:cubicBezTo>
                    <a:cubicBezTo>
                      <a:pt x="7926" y="1793"/>
                      <a:pt x="6046" y="0"/>
                      <a:pt x="410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78;p15">
                <a:extLst>
                  <a:ext uri="{FF2B5EF4-FFF2-40B4-BE49-F238E27FC236}">
                    <a16:creationId xmlns:a16="http://schemas.microsoft.com/office/drawing/2014/main" id="{5138A56B-E33F-432B-BA7F-DABD49645319}"/>
                  </a:ext>
                </a:extLst>
              </p:cNvPr>
              <p:cNvSpPr/>
              <p:nvPr/>
            </p:nvSpPr>
            <p:spPr>
              <a:xfrm>
                <a:off x="4854325" y="4478900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089" y="0"/>
                    </a:moveTo>
                    <a:cubicBezTo>
                      <a:pt x="3861" y="0"/>
                      <a:pt x="3633" y="25"/>
                      <a:pt x="3405" y="76"/>
                    </a:cubicBezTo>
                    <a:cubicBezTo>
                      <a:pt x="1238" y="565"/>
                      <a:pt x="0" y="3267"/>
                      <a:pt x="643" y="6101"/>
                    </a:cubicBezTo>
                    <a:cubicBezTo>
                      <a:pt x="1208" y="8647"/>
                      <a:pt x="3087" y="10440"/>
                      <a:pt x="5029" y="10440"/>
                    </a:cubicBezTo>
                    <a:cubicBezTo>
                      <a:pt x="5257" y="10440"/>
                      <a:pt x="5487" y="10415"/>
                      <a:pt x="5715" y="10363"/>
                    </a:cubicBezTo>
                    <a:cubicBezTo>
                      <a:pt x="7882" y="9887"/>
                      <a:pt x="9132" y="7184"/>
                      <a:pt x="8489" y="4339"/>
                    </a:cubicBezTo>
                    <a:cubicBezTo>
                      <a:pt x="7925" y="1802"/>
                      <a:pt x="6034" y="0"/>
                      <a:pt x="4089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79;p15">
                <a:extLst>
                  <a:ext uri="{FF2B5EF4-FFF2-40B4-BE49-F238E27FC236}">
                    <a16:creationId xmlns:a16="http://schemas.microsoft.com/office/drawing/2014/main" id="{3B966886-9CC8-4570-9EA0-D5E72B5D45B0}"/>
                  </a:ext>
                </a:extLst>
              </p:cNvPr>
              <p:cNvSpPr/>
              <p:nvPr/>
            </p:nvSpPr>
            <p:spPr>
              <a:xfrm>
                <a:off x="4976650" y="5018350"/>
                <a:ext cx="14260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524" extrusionOk="0">
                    <a:moveTo>
                      <a:pt x="2564" y="0"/>
                    </a:moveTo>
                    <a:cubicBezTo>
                      <a:pt x="2420" y="0"/>
                      <a:pt x="2276" y="16"/>
                      <a:pt x="2132" y="49"/>
                    </a:cubicBezTo>
                    <a:cubicBezTo>
                      <a:pt x="775" y="346"/>
                      <a:pt x="1" y="2037"/>
                      <a:pt x="406" y="3811"/>
                    </a:cubicBezTo>
                    <a:cubicBezTo>
                      <a:pt x="758" y="5402"/>
                      <a:pt x="1934" y="6524"/>
                      <a:pt x="3151" y="6524"/>
                    </a:cubicBezTo>
                    <a:cubicBezTo>
                      <a:pt x="3292" y="6524"/>
                      <a:pt x="3432" y="6509"/>
                      <a:pt x="3573" y="6478"/>
                    </a:cubicBezTo>
                    <a:cubicBezTo>
                      <a:pt x="4930" y="6168"/>
                      <a:pt x="5704" y="4490"/>
                      <a:pt x="5299" y="2716"/>
                    </a:cubicBezTo>
                    <a:cubicBezTo>
                      <a:pt x="4948" y="1129"/>
                      <a:pt x="3778" y="0"/>
                      <a:pt x="256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;p15">
                <a:extLst>
                  <a:ext uri="{FF2B5EF4-FFF2-40B4-BE49-F238E27FC236}">
                    <a16:creationId xmlns:a16="http://schemas.microsoft.com/office/drawing/2014/main" id="{09DE291F-EB98-46BD-A0D8-73EB252989A5}"/>
                  </a:ext>
                </a:extLst>
              </p:cNvPr>
              <p:cNvSpPr/>
              <p:nvPr/>
            </p:nvSpPr>
            <p:spPr>
              <a:xfrm>
                <a:off x="4256325" y="4446700"/>
                <a:ext cx="381025" cy="436125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17445" extrusionOk="0">
                    <a:moveTo>
                      <a:pt x="6829" y="1"/>
                    </a:moveTo>
                    <a:cubicBezTo>
                      <a:pt x="6450" y="1"/>
                      <a:pt x="6070" y="41"/>
                      <a:pt x="5692" y="126"/>
                    </a:cubicBezTo>
                    <a:cubicBezTo>
                      <a:pt x="2072" y="936"/>
                      <a:pt x="1" y="5448"/>
                      <a:pt x="1060" y="10199"/>
                    </a:cubicBezTo>
                    <a:cubicBezTo>
                      <a:pt x="2020" y="14442"/>
                      <a:pt x="5166" y="17444"/>
                      <a:pt x="8412" y="17444"/>
                    </a:cubicBezTo>
                    <a:cubicBezTo>
                      <a:pt x="8791" y="17444"/>
                      <a:pt x="9171" y="17403"/>
                      <a:pt x="9549" y="17319"/>
                    </a:cubicBezTo>
                    <a:cubicBezTo>
                      <a:pt x="13169" y="16509"/>
                      <a:pt x="15241" y="11997"/>
                      <a:pt x="14181" y="7258"/>
                    </a:cubicBezTo>
                    <a:cubicBezTo>
                      <a:pt x="13221" y="3004"/>
                      <a:pt x="10075" y="1"/>
                      <a:pt x="6829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" name="شكل بيضاوي 116">
            <a:extLst>
              <a:ext uri="{FF2B5EF4-FFF2-40B4-BE49-F238E27FC236}">
                <a16:creationId xmlns:a16="http://schemas.microsoft.com/office/drawing/2014/main" id="{2A0DB0ED-EDD5-4A19-B6F8-0CBD5E4EDE93}"/>
              </a:ext>
            </a:extLst>
          </p:cNvPr>
          <p:cNvSpPr/>
          <p:nvPr/>
        </p:nvSpPr>
        <p:spPr>
          <a:xfrm>
            <a:off x="8774194" y="2813366"/>
            <a:ext cx="516110" cy="516110"/>
          </a:xfrm>
          <a:prstGeom prst="ellipse">
            <a:avLst/>
          </a:prstGeom>
          <a:solidFill>
            <a:srgbClr val="A2C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شكل بيضاوي 216">
            <a:extLst>
              <a:ext uri="{FF2B5EF4-FFF2-40B4-BE49-F238E27FC236}">
                <a16:creationId xmlns:a16="http://schemas.microsoft.com/office/drawing/2014/main" id="{287C4704-881E-4899-BDFA-5844080B6BA7}"/>
              </a:ext>
            </a:extLst>
          </p:cNvPr>
          <p:cNvSpPr/>
          <p:nvPr/>
        </p:nvSpPr>
        <p:spPr>
          <a:xfrm>
            <a:off x="9331382" y="1766020"/>
            <a:ext cx="189838" cy="189838"/>
          </a:xfrm>
          <a:prstGeom prst="ellipse">
            <a:avLst/>
          </a:prstGeom>
          <a:solidFill>
            <a:srgbClr val="A2C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218" name="شكل بيضاوي 217">
            <a:extLst>
              <a:ext uri="{FF2B5EF4-FFF2-40B4-BE49-F238E27FC236}">
                <a16:creationId xmlns:a16="http://schemas.microsoft.com/office/drawing/2014/main" id="{078EAE5A-451F-4624-B94B-19442ED839D0}"/>
              </a:ext>
            </a:extLst>
          </p:cNvPr>
          <p:cNvSpPr/>
          <p:nvPr/>
        </p:nvSpPr>
        <p:spPr>
          <a:xfrm>
            <a:off x="9651688" y="3608095"/>
            <a:ext cx="614664" cy="614664"/>
          </a:xfrm>
          <a:prstGeom prst="ellipse">
            <a:avLst/>
          </a:prstGeom>
          <a:solidFill>
            <a:srgbClr val="A2C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219" name="شكل بيضاوي 218">
            <a:extLst>
              <a:ext uri="{FF2B5EF4-FFF2-40B4-BE49-F238E27FC236}">
                <a16:creationId xmlns:a16="http://schemas.microsoft.com/office/drawing/2014/main" id="{31F7CFCE-0AEB-4667-A3CC-7A9A91D88793}"/>
              </a:ext>
            </a:extLst>
          </p:cNvPr>
          <p:cNvSpPr/>
          <p:nvPr/>
        </p:nvSpPr>
        <p:spPr>
          <a:xfrm>
            <a:off x="10066120" y="4842545"/>
            <a:ext cx="172058" cy="172058"/>
          </a:xfrm>
          <a:prstGeom prst="ellipse">
            <a:avLst/>
          </a:prstGeom>
          <a:solidFill>
            <a:srgbClr val="A2C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220" name="شكل بيضاوي 219">
            <a:extLst>
              <a:ext uri="{FF2B5EF4-FFF2-40B4-BE49-F238E27FC236}">
                <a16:creationId xmlns:a16="http://schemas.microsoft.com/office/drawing/2014/main" id="{EE3C3DD8-530B-49BF-AC04-030108254768}"/>
              </a:ext>
            </a:extLst>
          </p:cNvPr>
          <p:cNvSpPr/>
          <p:nvPr/>
        </p:nvSpPr>
        <p:spPr>
          <a:xfrm>
            <a:off x="10452706" y="1561742"/>
            <a:ext cx="435199" cy="435199"/>
          </a:xfrm>
          <a:prstGeom prst="ellipse">
            <a:avLst/>
          </a:prstGeom>
          <a:solidFill>
            <a:srgbClr val="A2C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sp>
        <p:nvSpPr>
          <p:cNvPr id="1024" name="شكل بيضاوي 1023">
            <a:extLst>
              <a:ext uri="{FF2B5EF4-FFF2-40B4-BE49-F238E27FC236}">
                <a16:creationId xmlns:a16="http://schemas.microsoft.com/office/drawing/2014/main" id="{8400190B-32F1-45D1-8C7A-52065BEE422B}"/>
              </a:ext>
            </a:extLst>
          </p:cNvPr>
          <p:cNvSpPr/>
          <p:nvPr/>
        </p:nvSpPr>
        <p:spPr>
          <a:xfrm>
            <a:off x="7334755" y="1218625"/>
            <a:ext cx="1119052" cy="111905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222" name="Google Shape;60;p15">
            <a:extLst>
              <a:ext uri="{FF2B5EF4-FFF2-40B4-BE49-F238E27FC236}">
                <a16:creationId xmlns:a16="http://schemas.microsoft.com/office/drawing/2014/main" id="{8528C60E-8FAC-487C-ADCF-45AEB91B8B30}"/>
              </a:ext>
            </a:extLst>
          </p:cNvPr>
          <p:cNvGrpSpPr/>
          <p:nvPr/>
        </p:nvGrpSpPr>
        <p:grpSpPr>
          <a:xfrm>
            <a:off x="7442084" y="1530990"/>
            <a:ext cx="458029" cy="465599"/>
            <a:chOff x="3625000" y="3850950"/>
            <a:chExt cx="2024075" cy="2057525"/>
          </a:xfrm>
        </p:grpSpPr>
        <p:sp>
          <p:nvSpPr>
            <p:cNvPr id="223" name="Google Shape;61;p15">
              <a:extLst>
                <a:ext uri="{FF2B5EF4-FFF2-40B4-BE49-F238E27FC236}">
                  <a16:creationId xmlns:a16="http://schemas.microsoft.com/office/drawing/2014/main" id="{1FD6E463-FB7E-4FF2-9E69-BD4BE8C9B444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2;p15">
              <a:extLst>
                <a:ext uri="{FF2B5EF4-FFF2-40B4-BE49-F238E27FC236}">
                  <a16:creationId xmlns:a16="http://schemas.microsoft.com/office/drawing/2014/main" id="{95EEB35E-F2FF-439E-9219-6DEBCECE59D8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3;p15">
              <a:extLst>
                <a:ext uri="{FF2B5EF4-FFF2-40B4-BE49-F238E27FC236}">
                  <a16:creationId xmlns:a16="http://schemas.microsoft.com/office/drawing/2014/main" id="{7C856D2A-145F-49B3-ABF0-480295038BFA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4;p15">
              <a:extLst>
                <a:ext uri="{FF2B5EF4-FFF2-40B4-BE49-F238E27FC236}">
                  <a16:creationId xmlns:a16="http://schemas.microsoft.com/office/drawing/2014/main" id="{AEDF66B8-93D0-47DF-8DB5-6C36AC411A38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;p15">
              <a:extLst>
                <a:ext uri="{FF2B5EF4-FFF2-40B4-BE49-F238E27FC236}">
                  <a16:creationId xmlns:a16="http://schemas.microsoft.com/office/drawing/2014/main" id="{CC8D9572-3FAD-4B94-9406-8F636576ABAC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6;p15">
              <a:extLst>
                <a:ext uri="{FF2B5EF4-FFF2-40B4-BE49-F238E27FC236}">
                  <a16:creationId xmlns:a16="http://schemas.microsoft.com/office/drawing/2014/main" id="{334D889D-39DB-4613-AE30-D2E60BED4883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7;p15">
              <a:extLst>
                <a:ext uri="{FF2B5EF4-FFF2-40B4-BE49-F238E27FC236}">
                  <a16:creationId xmlns:a16="http://schemas.microsoft.com/office/drawing/2014/main" id="{22A6488F-BA41-4525-BBEE-0DE42B559C7E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8;p15">
              <a:extLst>
                <a:ext uri="{FF2B5EF4-FFF2-40B4-BE49-F238E27FC236}">
                  <a16:creationId xmlns:a16="http://schemas.microsoft.com/office/drawing/2014/main" id="{D9B7A56A-EAE1-4D50-AFAA-387980418911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9;p15">
              <a:extLst>
                <a:ext uri="{FF2B5EF4-FFF2-40B4-BE49-F238E27FC236}">
                  <a16:creationId xmlns:a16="http://schemas.microsoft.com/office/drawing/2014/main" id="{D7CB3872-7ACC-46CA-82DE-6C0326B0BD53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0;p15">
              <a:extLst>
                <a:ext uri="{FF2B5EF4-FFF2-40B4-BE49-F238E27FC236}">
                  <a16:creationId xmlns:a16="http://schemas.microsoft.com/office/drawing/2014/main" id="{EEA0239B-5C4E-4832-AA21-3D2A11733391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1;p15">
              <a:extLst>
                <a:ext uri="{FF2B5EF4-FFF2-40B4-BE49-F238E27FC236}">
                  <a16:creationId xmlns:a16="http://schemas.microsoft.com/office/drawing/2014/main" id="{F1704BCF-339E-4F1E-AB1F-3B26ADC38D53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2;p15">
              <a:extLst>
                <a:ext uri="{FF2B5EF4-FFF2-40B4-BE49-F238E27FC236}">
                  <a16:creationId xmlns:a16="http://schemas.microsoft.com/office/drawing/2014/main" id="{B47EE669-E4A2-4102-AD31-B449E78D0381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73;p15">
              <a:extLst>
                <a:ext uri="{FF2B5EF4-FFF2-40B4-BE49-F238E27FC236}">
                  <a16:creationId xmlns:a16="http://schemas.microsoft.com/office/drawing/2014/main" id="{A15E07C9-8620-47BC-8739-6FDE2ECD1A39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solidFill>
              <a:srgbClr val="A2C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6" name="Google Shape;74;p15">
              <a:extLst>
                <a:ext uri="{FF2B5EF4-FFF2-40B4-BE49-F238E27FC236}">
                  <a16:creationId xmlns:a16="http://schemas.microsoft.com/office/drawing/2014/main" id="{1201A084-5449-4558-AA01-63041ECA46D9}"/>
                </a:ext>
              </a:extLst>
            </p:cNvPr>
            <p:cNvGrpSpPr/>
            <p:nvPr/>
          </p:nvGrpSpPr>
          <p:grpSpPr>
            <a:xfrm>
              <a:off x="4102450" y="4446700"/>
              <a:ext cx="1016800" cy="936725"/>
              <a:chOff x="4102450" y="4446700"/>
              <a:chExt cx="1016800" cy="936725"/>
            </a:xfrm>
          </p:grpSpPr>
          <p:sp>
            <p:nvSpPr>
              <p:cNvPr id="237" name="Google Shape;75;p15">
                <a:extLst>
                  <a:ext uri="{FF2B5EF4-FFF2-40B4-BE49-F238E27FC236}">
                    <a16:creationId xmlns:a16="http://schemas.microsoft.com/office/drawing/2014/main" id="{F66F1742-DA14-4805-8E86-422FF39C8312}"/>
                  </a:ext>
                </a:extLst>
              </p:cNvPr>
              <p:cNvSpPr/>
              <p:nvPr/>
            </p:nvSpPr>
            <p:spPr>
              <a:xfrm>
                <a:off x="4102450" y="4900300"/>
                <a:ext cx="273250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0" h="12518" extrusionOk="0">
                    <a:moveTo>
                      <a:pt x="4904" y="1"/>
                    </a:moveTo>
                    <a:cubicBezTo>
                      <a:pt x="4631" y="1"/>
                      <a:pt x="4356" y="30"/>
                      <a:pt x="4084" y="91"/>
                    </a:cubicBezTo>
                    <a:cubicBezTo>
                      <a:pt x="1488" y="675"/>
                      <a:pt x="0" y="3901"/>
                      <a:pt x="762" y="7307"/>
                    </a:cubicBezTo>
                    <a:cubicBezTo>
                      <a:pt x="1444" y="10365"/>
                      <a:pt x="3700" y="12517"/>
                      <a:pt x="6027" y="12517"/>
                    </a:cubicBezTo>
                    <a:cubicBezTo>
                      <a:pt x="6300" y="12517"/>
                      <a:pt x="6574" y="12488"/>
                      <a:pt x="6846" y="12426"/>
                    </a:cubicBezTo>
                    <a:cubicBezTo>
                      <a:pt x="9442" y="11843"/>
                      <a:pt x="10930" y="8616"/>
                      <a:pt x="10168" y="5199"/>
                    </a:cubicBezTo>
                    <a:cubicBezTo>
                      <a:pt x="9486" y="2152"/>
                      <a:pt x="7230" y="1"/>
                      <a:pt x="4904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7;p15">
                <a:extLst>
                  <a:ext uri="{FF2B5EF4-FFF2-40B4-BE49-F238E27FC236}">
                    <a16:creationId xmlns:a16="http://schemas.microsoft.com/office/drawing/2014/main" id="{FDC8DFF7-39FB-462E-A845-98E6F035F4FB}"/>
                  </a:ext>
                </a:extLst>
              </p:cNvPr>
              <p:cNvSpPr/>
              <p:nvPr/>
            </p:nvSpPr>
            <p:spPr>
              <a:xfrm>
                <a:off x="4405750" y="5122425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104" y="0"/>
                    </a:moveTo>
                    <a:cubicBezTo>
                      <a:pt x="3875" y="0"/>
                      <a:pt x="3646" y="25"/>
                      <a:pt x="3418" y="77"/>
                    </a:cubicBezTo>
                    <a:cubicBezTo>
                      <a:pt x="1251" y="565"/>
                      <a:pt x="1" y="3267"/>
                      <a:pt x="643" y="6101"/>
                    </a:cubicBezTo>
                    <a:cubicBezTo>
                      <a:pt x="1219" y="8647"/>
                      <a:pt x="3099" y="10440"/>
                      <a:pt x="5041" y="10440"/>
                    </a:cubicBezTo>
                    <a:cubicBezTo>
                      <a:pt x="5270" y="10440"/>
                      <a:pt x="5499" y="10415"/>
                      <a:pt x="5727" y="10364"/>
                    </a:cubicBezTo>
                    <a:cubicBezTo>
                      <a:pt x="7894" y="9875"/>
                      <a:pt x="9133" y="7185"/>
                      <a:pt x="8502" y="4339"/>
                    </a:cubicBezTo>
                    <a:cubicBezTo>
                      <a:pt x="7926" y="1793"/>
                      <a:pt x="6046" y="0"/>
                      <a:pt x="410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8;p15">
                <a:extLst>
                  <a:ext uri="{FF2B5EF4-FFF2-40B4-BE49-F238E27FC236}">
                    <a16:creationId xmlns:a16="http://schemas.microsoft.com/office/drawing/2014/main" id="{117319AA-899F-49B5-8393-5E4BF2FC2448}"/>
                  </a:ext>
                </a:extLst>
              </p:cNvPr>
              <p:cNvSpPr/>
              <p:nvPr/>
            </p:nvSpPr>
            <p:spPr>
              <a:xfrm>
                <a:off x="4854325" y="4478900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089" y="0"/>
                    </a:moveTo>
                    <a:cubicBezTo>
                      <a:pt x="3861" y="0"/>
                      <a:pt x="3633" y="25"/>
                      <a:pt x="3405" y="76"/>
                    </a:cubicBezTo>
                    <a:cubicBezTo>
                      <a:pt x="1238" y="565"/>
                      <a:pt x="0" y="3267"/>
                      <a:pt x="643" y="6101"/>
                    </a:cubicBezTo>
                    <a:cubicBezTo>
                      <a:pt x="1208" y="8647"/>
                      <a:pt x="3087" y="10440"/>
                      <a:pt x="5029" y="10440"/>
                    </a:cubicBezTo>
                    <a:cubicBezTo>
                      <a:pt x="5257" y="10440"/>
                      <a:pt x="5487" y="10415"/>
                      <a:pt x="5715" y="10363"/>
                    </a:cubicBezTo>
                    <a:cubicBezTo>
                      <a:pt x="7882" y="9887"/>
                      <a:pt x="9132" y="7184"/>
                      <a:pt x="8489" y="4339"/>
                    </a:cubicBezTo>
                    <a:cubicBezTo>
                      <a:pt x="7925" y="1802"/>
                      <a:pt x="6034" y="0"/>
                      <a:pt x="4089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9;p15">
                <a:extLst>
                  <a:ext uri="{FF2B5EF4-FFF2-40B4-BE49-F238E27FC236}">
                    <a16:creationId xmlns:a16="http://schemas.microsoft.com/office/drawing/2014/main" id="{C9E87FDB-9D2E-4014-BED7-B0E5B2707FC9}"/>
                  </a:ext>
                </a:extLst>
              </p:cNvPr>
              <p:cNvSpPr/>
              <p:nvPr/>
            </p:nvSpPr>
            <p:spPr>
              <a:xfrm>
                <a:off x="4976650" y="5018350"/>
                <a:ext cx="14260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524" extrusionOk="0">
                    <a:moveTo>
                      <a:pt x="2564" y="0"/>
                    </a:moveTo>
                    <a:cubicBezTo>
                      <a:pt x="2420" y="0"/>
                      <a:pt x="2276" y="16"/>
                      <a:pt x="2132" y="49"/>
                    </a:cubicBezTo>
                    <a:cubicBezTo>
                      <a:pt x="775" y="346"/>
                      <a:pt x="1" y="2037"/>
                      <a:pt x="406" y="3811"/>
                    </a:cubicBezTo>
                    <a:cubicBezTo>
                      <a:pt x="758" y="5402"/>
                      <a:pt x="1934" y="6524"/>
                      <a:pt x="3151" y="6524"/>
                    </a:cubicBezTo>
                    <a:cubicBezTo>
                      <a:pt x="3292" y="6524"/>
                      <a:pt x="3432" y="6509"/>
                      <a:pt x="3573" y="6478"/>
                    </a:cubicBezTo>
                    <a:cubicBezTo>
                      <a:pt x="4930" y="6168"/>
                      <a:pt x="5704" y="4490"/>
                      <a:pt x="5299" y="2716"/>
                    </a:cubicBezTo>
                    <a:cubicBezTo>
                      <a:pt x="4948" y="1129"/>
                      <a:pt x="3778" y="0"/>
                      <a:pt x="256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80;p15">
                <a:extLst>
                  <a:ext uri="{FF2B5EF4-FFF2-40B4-BE49-F238E27FC236}">
                    <a16:creationId xmlns:a16="http://schemas.microsoft.com/office/drawing/2014/main" id="{A190CCAD-F89F-4939-9A7E-D954E4C63FC8}"/>
                  </a:ext>
                </a:extLst>
              </p:cNvPr>
              <p:cNvSpPr/>
              <p:nvPr/>
            </p:nvSpPr>
            <p:spPr>
              <a:xfrm>
                <a:off x="4256325" y="4446700"/>
                <a:ext cx="381025" cy="436125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17445" extrusionOk="0">
                    <a:moveTo>
                      <a:pt x="6829" y="1"/>
                    </a:moveTo>
                    <a:cubicBezTo>
                      <a:pt x="6450" y="1"/>
                      <a:pt x="6070" y="41"/>
                      <a:pt x="5692" y="126"/>
                    </a:cubicBezTo>
                    <a:cubicBezTo>
                      <a:pt x="2072" y="936"/>
                      <a:pt x="1" y="5448"/>
                      <a:pt x="1060" y="10199"/>
                    </a:cubicBezTo>
                    <a:cubicBezTo>
                      <a:pt x="2020" y="14442"/>
                      <a:pt x="5166" y="17444"/>
                      <a:pt x="8412" y="17444"/>
                    </a:cubicBezTo>
                    <a:cubicBezTo>
                      <a:pt x="8791" y="17444"/>
                      <a:pt x="9171" y="17403"/>
                      <a:pt x="9549" y="17319"/>
                    </a:cubicBezTo>
                    <a:cubicBezTo>
                      <a:pt x="13169" y="16509"/>
                      <a:pt x="15241" y="11997"/>
                      <a:pt x="14181" y="7258"/>
                    </a:cubicBezTo>
                    <a:cubicBezTo>
                      <a:pt x="13221" y="3004"/>
                      <a:pt x="10075" y="1"/>
                      <a:pt x="6829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3" name="شكل بيضاوي 242">
            <a:extLst>
              <a:ext uri="{FF2B5EF4-FFF2-40B4-BE49-F238E27FC236}">
                <a16:creationId xmlns:a16="http://schemas.microsoft.com/office/drawing/2014/main" id="{C54E5571-9B85-4F26-8069-C95683408820}"/>
              </a:ext>
            </a:extLst>
          </p:cNvPr>
          <p:cNvSpPr/>
          <p:nvPr/>
        </p:nvSpPr>
        <p:spPr>
          <a:xfrm>
            <a:off x="7905272" y="1949513"/>
            <a:ext cx="239750" cy="239750"/>
          </a:xfrm>
          <a:prstGeom prst="ellipse">
            <a:avLst/>
          </a:prstGeom>
          <a:solidFill>
            <a:srgbClr val="A2C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44" name="شكل بيضاوي 243">
            <a:extLst>
              <a:ext uri="{FF2B5EF4-FFF2-40B4-BE49-F238E27FC236}">
                <a16:creationId xmlns:a16="http://schemas.microsoft.com/office/drawing/2014/main" id="{BB288F9A-E731-42A7-9BA4-8D2F2C2D7DCA}"/>
              </a:ext>
            </a:extLst>
          </p:cNvPr>
          <p:cNvSpPr/>
          <p:nvPr/>
        </p:nvSpPr>
        <p:spPr>
          <a:xfrm>
            <a:off x="7786144" y="1283390"/>
            <a:ext cx="58115" cy="58115"/>
          </a:xfrm>
          <a:prstGeom prst="ellipse">
            <a:avLst/>
          </a:prstGeom>
          <a:solidFill>
            <a:srgbClr val="A2C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245" name="Google Shape;60;p15">
            <a:extLst>
              <a:ext uri="{FF2B5EF4-FFF2-40B4-BE49-F238E27FC236}">
                <a16:creationId xmlns:a16="http://schemas.microsoft.com/office/drawing/2014/main" id="{DBC1A675-B9B8-4F49-A678-34934B7DBB76}"/>
              </a:ext>
            </a:extLst>
          </p:cNvPr>
          <p:cNvGrpSpPr/>
          <p:nvPr/>
        </p:nvGrpSpPr>
        <p:grpSpPr>
          <a:xfrm>
            <a:off x="1391610" y="3329129"/>
            <a:ext cx="1135575" cy="1154343"/>
            <a:chOff x="3625000" y="3850950"/>
            <a:chExt cx="2024075" cy="2057525"/>
          </a:xfrm>
        </p:grpSpPr>
        <p:sp>
          <p:nvSpPr>
            <p:cNvPr id="246" name="Google Shape;61;p15">
              <a:extLst>
                <a:ext uri="{FF2B5EF4-FFF2-40B4-BE49-F238E27FC236}">
                  <a16:creationId xmlns:a16="http://schemas.microsoft.com/office/drawing/2014/main" id="{9F4BCD1D-4984-4E12-99F2-84856451344F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2;p15">
              <a:extLst>
                <a:ext uri="{FF2B5EF4-FFF2-40B4-BE49-F238E27FC236}">
                  <a16:creationId xmlns:a16="http://schemas.microsoft.com/office/drawing/2014/main" id="{0A86A3D6-B7CF-4889-BB18-89C79FAE2F0F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3;p15">
              <a:extLst>
                <a:ext uri="{FF2B5EF4-FFF2-40B4-BE49-F238E27FC236}">
                  <a16:creationId xmlns:a16="http://schemas.microsoft.com/office/drawing/2014/main" id="{D859C457-D963-44B4-8C38-8218BEFED5A7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;p15">
              <a:extLst>
                <a:ext uri="{FF2B5EF4-FFF2-40B4-BE49-F238E27FC236}">
                  <a16:creationId xmlns:a16="http://schemas.microsoft.com/office/drawing/2014/main" id="{8D0FA8E4-3407-4E71-87AA-BD3D8D233E5E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5;p15">
              <a:extLst>
                <a:ext uri="{FF2B5EF4-FFF2-40B4-BE49-F238E27FC236}">
                  <a16:creationId xmlns:a16="http://schemas.microsoft.com/office/drawing/2014/main" id="{C22A4FC7-C87F-4147-9DB5-2BB22B0CF0B3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6;p15">
              <a:extLst>
                <a:ext uri="{FF2B5EF4-FFF2-40B4-BE49-F238E27FC236}">
                  <a16:creationId xmlns:a16="http://schemas.microsoft.com/office/drawing/2014/main" id="{2136840D-B36A-48E9-9B55-3ECB4A5DB080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7;p15">
              <a:extLst>
                <a:ext uri="{FF2B5EF4-FFF2-40B4-BE49-F238E27FC236}">
                  <a16:creationId xmlns:a16="http://schemas.microsoft.com/office/drawing/2014/main" id="{E258A85A-138F-4E8D-A647-8D852A07AEE0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8;p15">
              <a:extLst>
                <a:ext uri="{FF2B5EF4-FFF2-40B4-BE49-F238E27FC236}">
                  <a16:creationId xmlns:a16="http://schemas.microsoft.com/office/drawing/2014/main" id="{0C93B268-B829-4BA3-A728-A60355A447D2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9;p15">
              <a:extLst>
                <a:ext uri="{FF2B5EF4-FFF2-40B4-BE49-F238E27FC236}">
                  <a16:creationId xmlns:a16="http://schemas.microsoft.com/office/drawing/2014/main" id="{DF042C5A-A933-4D58-8AC3-9DD7104E1028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70;p15">
              <a:extLst>
                <a:ext uri="{FF2B5EF4-FFF2-40B4-BE49-F238E27FC236}">
                  <a16:creationId xmlns:a16="http://schemas.microsoft.com/office/drawing/2014/main" id="{13B3A0D1-0182-4396-90A0-6FC68F9D72AD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71;p15">
              <a:extLst>
                <a:ext uri="{FF2B5EF4-FFF2-40B4-BE49-F238E27FC236}">
                  <a16:creationId xmlns:a16="http://schemas.microsoft.com/office/drawing/2014/main" id="{CE20DB19-0B5E-4E6E-82EE-CFBDD139AFBA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72;p15">
              <a:extLst>
                <a:ext uri="{FF2B5EF4-FFF2-40B4-BE49-F238E27FC236}">
                  <a16:creationId xmlns:a16="http://schemas.microsoft.com/office/drawing/2014/main" id="{3CE6593E-73B2-4AFF-9159-04101A282694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3;p15">
              <a:extLst>
                <a:ext uri="{FF2B5EF4-FFF2-40B4-BE49-F238E27FC236}">
                  <a16:creationId xmlns:a16="http://schemas.microsoft.com/office/drawing/2014/main" id="{39FB8A95-6078-4557-9269-D6B1E6E3EA67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solidFill>
              <a:srgbClr val="2E4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74;p15">
              <a:extLst>
                <a:ext uri="{FF2B5EF4-FFF2-40B4-BE49-F238E27FC236}">
                  <a16:creationId xmlns:a16="http://schemas.microsoft.com/office/drawing/2014/main" id="{F3F61033-AC80-4EC8-B9B0-620348DEF4B5}"/>
                </a:ext>
              </a:extLst>
            </p:cNvPr>
            <p:cNvGrpSpPr/>
            <p:nvPr/>
          </p:nvGrpSpPr>
          <p:grpSpPr>
            <a:xfrm>
              <a:off x="4102450" y="4446700"/>
              <a:ext cx="1016800" cy="766550"/>
              <a:chOff x="4102450" y="4446700"/>
              <a:chExt cx="1016800" cy="766550"/>
            </a:xfrm>
          </p:grpSpPr>
          <p:sp>
            <p:nvSpPr>
              <p:cNvPr id="260" name="Google Shape;75;p15">
                <a:extLst>
                  <a:ext uri="{FF2B5EF4-FFF2-40B4-BE49-F238E27FC236}">
                    <a16:creationId xmlns:a16="http://schemas.microsoft.com/office/drawing/2014/main" id="{400A847C-6704-46D0-9594-089C9A29BF50}"/>
                  </a:ext>
                </a:extLst>
              </p:cNvPr>
              <p:cNvSpPr/>
              <p:nvPr/>
            </p:nvSpPr>
            <p:spPr>
              <a:xfrm>
                <a:off x="4102450" y="4900300"/>
                <a:ext cx="273250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0" h="12518" extrusionOk="0">
                    <a:moveTo>
                      <a:pt x="4904" y="1"/>
                    </a:moveTo>
                    <a:cubicBezTo>
                      <a:pt x="4631" y="1"/>
                      <a:pt x="4356" y="30"/>
                      <a:pt x="4084" y="91"/>
                    </a:cubicBezTo>
                    <a:cubicBezTo>
                      <a:pt x="1488" y="675"/>
                      <a:pt x="0" y="3901"/>
                      <a:pt x="762" y="7307"/>
                    </a:cubicBezTo>
                    <a:cubicBezTo>
                      <a:pt x="1444" y="10365"/>
                      <a:pt x="3700" y="12517"/>
                      <a:pt x="6027" y="12517"/>
                    </a:cubicBezTo>
                    <a:cubicBezTo>
                      <a:pt x="6300" y="12517"/>
                      <a:pt x="6574" y="12488"/>
                      <a:pt x="6846" y="12426"/>
                    </a:cubicBezTo>
                    <a:cubicBezTo>
                      <a:pt x="9442" y="11843"/>
                      <a:pt x="10930" y="8616"/>
                      <a:pt x="10168" y="5199"/>
                    </a:cubicBezTo>
                    <a:cubicBezTo>
                      <a:pt x="9486" y="2152"/>
                      <a:pt x="7230" y="1"/>
                      <a:pt x="4904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6;p15">
                <a:extLst>
                  <a:ext uri="{FF2B5EF4-FFF2-40B4-BE49-F238E27FC236}">
                    <a16:creationId xmlns:a16="http://schemas.microsoft.com/office/drawing/2014/main" id="{8306FEB1-A08C-4004-82F3-32B65216CD16}"/>
                  </a:ext>
                </a:extLst>
              </p:cNvPr>
              <p:cNvSpPr/>
              <p:nvPr/>
            </p:nvSpPr>
            <p:spPr>
              <a:xfrm>
                <a:off x="4631075" y="4781825"/>
                <a:ext cx="273275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2518" extrusionOk="0">
                    <a:moveTo>
                      <a:pt x="4904" y="1"/>
                    </a:moveTo>
                    <a:cubicBezTo>
                      <a:pt x="4631" y="1"/>
                      <a:pt x="4357" y="31"/>
                      <a:pt x="4084" y="92"/>
                    </a:cubicBezTo>
                    <a:cubicBezTo>
                      <a:pt x="1489" y="675"/>
                      <a:pt x="1" y="3902"/>
                      <a:pt x="763" y="7307"/>
                    </a:cubicBezTo>
                    <a:cubicBezTo>
                      <a:pt x="1445" y="10356"/>
                      <a:pt x="3702" y="12517"/>
                      <a:pt x="6030" y="12517"/>
                    </a:cubicBezTo>
                    <a:cubicBezTo>
                      <a:pt x="6302" y="12517"/>
                      <a:pt x="6575" y="12488"/>
                      <a:pt x="6847" y="12427"/>
                    </a:cubicBezTo>
                    <a:cubicBezTo>
                      <a:pt x="9442" y="11843"/>
                      <a:pt x="10930" y="8605"/>
                      <a:pt x="10168" y="5200"/>
                    </a:cubicBezTo>
                    <a:cubicBezTo>
                      <a:pt x="9487" y="2152"/>
                      <a:pt x="7231" y="1"/>
                      <a:pt x="4904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8;p15">
                <a:extLst>
                  <a:ext uri="{FF2B5EF4-FFF2-40B4-BE49-F238E27FC236}">
                    <a16:creationId xmlns:a16="http://schemas.microsoft.com/office/drawing/2014/main" id="{27BE672C-9B03-4526-A518-FA6497DEA597}"/>
                  </a:ext>
                </a:extLst>
              </p:cNvPr>
              <p:cNvSpPr/>
              <p:nvPr/>
            </p:nvSpPr>
            <p:spPr>
              <a:xfrm>
                <a:off x="4854325" y="4478900"/>
                <a:ext cx="228325" cy="261000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10440" extrusionOk="0">
                    <a:moveTo>
                      <a:pt x="4089" y="0"/>
                    </a:moveTo>
                    <a:cubicBezTo>
                      <a:pt x="3861" y="0"/>
                      <a:pt x="3633" y="25"/>
                      <a:pt x="3405" y="76"/>
                    </a:cubicBezTo>
                    <a:cubicBezTo>
                      <a:pt x="1238" y="565"/>
                      <a:pt x="0" y="3267"/>
                      <a:pt x="643" y="6101"/>
                    </a:cubicBezTo>
                    <a:cubicBezTo>
                      <a:pt x="1208" y="8647"/>
                      <a:pt x="3087" y="10440"/>
                      <a:pt x="5029" y="10440"/>
                    </a:cubicBezTo>
                    <a:cubicBezTo>
                      <a:pt x="5257" y="10440"/>
                      <a:pt x="5487" y="10415"/>
                      <a:pt x="5715" y="10363"/>
                    </a:cubicBezTo>
                    <a:cubicBezTo>
                      <a:pt x="7882" y="9887"/>
                      <a:pt x="9132" y="7184"/>
                      <a:pt x="8489" y="4339"/>
                    </a:cubicBezTo>
                    <a:cubicBezTo>
                      <a:pt x="7925" y="1802"/>
                      <a:pt x="6034" y="0"/>
                      <a:pt x="4089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9;p15">
                <a:extLst>
                  <a:ext uri="{FF2B5EF4-FFF2-40B4-BE49-F238E27FC236}">
                    <a16:creationId xmlns:a16="http://schemas.microsoft.com/office/drawing/2014/main" id="{0348AB5D-97CB-42D9-B574-58993CC0133C}"/>
                  </a:ext>
                </a:extLst>
              </p:cNvPr>
              <p:cNvSpPr/>
              <p:nvPr/>
            </p:nvSpPr>
            <p:spPr>
              <a:xfrm>
                <a:off x="4976650" y="5018350"/>
                <a:ext cx="14260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524" extrusionOk="0">
                    <a:moveTo>
                      <a:pt x="2564" y="0"/>
                    </a:moveTo>
                    <a:cubicBezTo>
                      <a:pt x="2420" y="0"/>
                      <a:pt x="2276" y="16"/>
                      <a:pt x="2132" y="49"/>
                    </a:cubicBezTo>
                    <a:cubicBezTo>
                      <a:pt x="775" y="346"/>
                      <a:pt x="1" y="2037"/>
                      <a:pt x="406" y="3811"/>
                    </a:cubicBezTo>
                    <a:cubicBezTo>
                      <a:pt x="758" y="5402"/>
                      <a:pt x="1934" y="6524"/>
                      <a:pt x="3151" y="6524"/>
                    </a:cubicBezTo>
                    <a:cubicBezTo>
                      <a:pt x="3292" y="6524"/>
                      <a:pt x="3432" y="6509"/>
                      <a:pt x="3573" y="6478"/>
                    </a:cubicBezTo>
                    <a:cubicBezTo>
                      <a:pt x="4930" y="6168"/>
                      <a:pt x="5704" y="4490"/>
                      <a:pt x="5299" y="2716"/>
                    </a:cubicBezTo>
                    <a:cubicBezTo>
                      <a:pt x="4948" y="1129"/>
                      <a:pt x="3778" y="0"/>
                      <a:pt x="2564" y="0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80;p15">
                <a:extLst>
                  <a:ext uri="{FF2B5EF4-FFF2-40B4-BE49-F238E27FC236}">
                    <a16:creationId xmlns:a16="http://schemas.microsoft.com/office/drawing/2014/main" id="{359C663E-06F2-4C70-AD7E-ED50770882B1}"/>
                  </a:ext>
                </a:extLst>
              </p:cNvPr>
              <p:cNvSpPr/>
              <p:nvPr/>
            </p:nvSpPr>
            <p:spPr>
              <a:xfrm>
                <a:off x="4256325" y="4446700"/>
                <a:ext cx="381025" cy="436125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17445" extrusionOk="0">
                    <a:moveTo>
                      <a:pt x="6829" y="1"/>
                    </a:moveTo>
                    <a:cubicBezTo>
                      <a:pt x="6450" y="1"/>
                      <a:pt x="6070" y="41"/>
                      <a:pt x="5692" y="126"/>
                    </a:cubicBezTo>
                    <a:cubicBezTo>
                      <a:pt x="2072" y="936"/>
                      <a:pt x="1" y="5448"/>
                      <a:pt x="1060" y="10199"/>
                    </a:cubicBezTo>
                    <a:cubicBezTo>
                      <a:pt x="2020" y="14442"/>
                      <a:pt x="5166" y="17444"/>
                      <a:pt x="8412" y="17444"/>
                    </a:cubicBezTo>
                    <a:cubicBezTo>
                      <a:pt x="8791" y="17444"/>
                      <a:pt x="9171" y="17403"/>
                      <a:pt x="9549" y="17319"/>
                    </a:cubicBezTo>
                    <a:cubicBezTo>
                      <a:pt x="13169" y="16509"/>
                      <a:pt x="15241" y="11997"/>
                      <a:pt x="14181" y="7258"/>
                    </a:cubicBezTo>
                    <a:cubicBezTo>
                      <a:pt x="13221" y="3004"/>
                      <a:pt x="10075" y="1"/>
                      <a:pt x="6829" y="1"/>
                    </a:cubicBezTo>
                    <a:close/>
                  </a:path>
                </a:pathLst>
              </a:custGeom>
              <a:solidFill>
                <a:srgbClr val="5B9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6" name="Google Shape;60;p15">
            <a:extLst>
              <a:ext uri="{FF2B5EF4-FFF2-40B4-BE49-F238E27FC236}">
                <a16:creationId xmlns:a16="http://schemas.microsoft.com/office/drawing/2014/main" id="{6EDB9265-0A8E-4C94-8243-9606BA769A85}"/>
              </a:ext>
            </a:extLst>
          </p:cNvPr>
          <p:cNvGrpSpPr/>
          <p:nvPr/>
        </p:nvGrpSpPr>
        <p:grpSpPr>
          <a:xfrm>
            <a:off x="9511438" y="4714312"/>
            <a:ext cx="274388" cy="278922"/>
            <a:chOff x="3625000" y="3850950"/>
            <a:chExt cx="2024075" cy="2057525"/>
          </a:xfrm>
          <a:solidFill>
            <a:srgbClr val="2E4173"/>
          </a:solidFill>
        </p:grpSpPr>
        <p:sp>
          <p:nvSpPr>
            <p:cNvPr id="267" name="Google Shape;61;p15">
              <a:extLst>
                <a:ext uri="{FF2B5EF4-FFF2-40B4-BE49-F238E27FC236}">
                  <a16:creationId xmlns:a16="http://schemas.microsoft.com/office/drawing/2014/main" id="{45FF4CAF-1269-4E42-9E64-36BCDE45EDB2}"/>
                </a:ext>
              </a:extLst>
            </p:cNvPr>
            <p:cNvSpPr/>
            <p:nvPr/>
          </p:nvSpPr>
          <p:spPr>
            <a:xfrm>
              <a:off x="3896751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2;p15">
              <a:extLst>
                <a:ext uri="{FF2B5EF4-FFF2-40B4-BE49-F238E27FC236}">
                  <a16:creationId xmlns:a16="http://schemas.microsoft.com/office/drawing/2014/main" id="{EC8127A6-86AB-4052-A986-4B8356959B31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3;p15">
              <a:extLst>
                <a:ext uri="{FF2B5EF4-FFF2-40B4-BE49-F238E27FC236}">
                  <a16:creationId xmlns:a16="http://schemas.microsoft.com/office/drawing/2014/main" id="{2002F682-7584-44A1-8601-7C0D29672770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4;p15">
              <a:extLst>
                <a:ext uri="{FF2B5EF4-FFF2-40B4-BE49-F238E27FC236}">
                  <a16:creationId xmlns:a16="http://schemas.microsoft.com/office/drawing/2014/main" id="{23503128-DFB3-49CE-8CC6-6CCA542E44B1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5;p15">
              <a:extLst>
                <a:ext uri="{FF2B5EF4-FFF2-40B4-BE49-F238E27FC236}">
                  <a16:creationId xmlns:a16="http://schemas.microsoft.com/office/drawing/2014/main" id="{F8507532-583E-40F9-9508-B3727A424499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;p15">
              <a:extLst>
                <a:ext uri="{FF2B5EF4-FFF2-40B4-BE49-F238E27FC236}">
                  <a16:creationId xmlns:a16="http://schemas.microsoft.com/office/drawing/2014/main" id="{262F359F-905F-4167-BD57-E682A9A6C1D9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7;p15">
              <a:extLst>
                <a:ext uri="{FF2B5EF4-FFF2-40B4-BE49-F238E27FC236}">
                  <a16:creationId xmlns:a16="http://schemas.microsoft.com/office/drawing/2014/main" id="{FAD4EB18-9905-4C96-976B-229A600AA4A4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8;p15">
              <a:extLst>
                <a:ext uri="{FF2B5EF4-FFF2-40B4-BE49-F238E27FC236}">
                  <a16:creationId xmlns:a16="http://schemas.microsoft.com/office/drawing/2014/main" id="{87EB5D94-D2FF-4517-9E2F-AD383AC30D00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9;p15">
              <a:extLst>
                <a:ext uri="{FF2B5EF4-FFF2-40B4-BE49-F238E27FC236}">
                  <a16:creationId xmlns:a16="http://schemas.microsoft.com/office/drawing/2014/main" id="{5E43485A-95D5-4B65-B0D8-39AFA82E5AD6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70;p15">
              <a:extLst>
                <a:ext uri="{FF2B5EF4-FFF2-40B4-BE49-F238E27FC236}">
                  <a16:creationId xmlns:a16="http://schemas.microsoft.com/office/drawing/2014/main" id="{EB3C6E97-B6AB-4922-85D7-71757D29F302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71;p15">
              <a:extLst>
                <a:ext uri="{FF2B5EF4-FFF2-40B4-BE49-F238E27FC236}">
                  <a16:creationId xmlns:a16="http://schemas.microsoft.com/office/drawing/2014/main" id="{5D7E8912-BBCC-4069-9E2F-2E937EFFB782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72;p15">
              <a:extLst>
                <a:ext uri="{FF2B5EF4-FFF2-40B4-BE49-F238E27FC236}">
                  <a16:creationId xmlns:a16="http://schemas.microsoft.com/office/drawing/2014/main" id="{745D8B17-A6E9-4704-B227-177BA044375C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73;p15">
              <a:extLst>
                <a:ext uri="{FF2B5EF4-FFF2-40B4-BE49-F238E27FC236}">
                  <a16:creationId xmlns:a16="http://schemas.microsoft.com/office/drawing/2014/main" id="{F5C3E7FB-BD15-4D6A-8201-86B097AF92D9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60;p15">
            <a:extLst>
              <a:ext uri="{FF2B5EF4-FFF2-40B4-BE49-F238E27FC236}">
                <a16:creationId xmlns:a16="http://schemas.microsoft.com/office/drawing/2014/main" id="{02309DC9-0ECB-4756-9465-48488E246FEA}"/>
              </a:ext>
            </a:extLst>
          </p:cNvPr>
          <p:cNvGrpSpPr/>
          <p:nvPr/>
        </p:nvGrpSpPr>
        <p:grpSpPr>
          <a:xfrm>
            <a:off x="4044353" y="6036656"/>
            <a:ext cx="283092" cy="28777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281" name="Google Shape;61;p15">
              <a:extLst>
                <a:ext uri="{FF2B5EF4-FFF2-40B4-BE49-F238E27FC236}">
                  <a16:creationId xmlns:a16="http://schemas.microsoft.com/office/drawing/2014/main" id="{4F15324F-FADE-4F17-9FC6-A83651AF0B0B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62;p15">
              <a:extLst>
                <a:ext uri="{FF2B5EF4-FFF2-40B4-BE49-F238E27FC236}">
                  <a16:creationId xmlns:a16="http://schemas.microsoft.com/office/drawing/2014/main" id="{135D9175-48C4-4A7E-B3C1-362A915B6A11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3;p15">
              <a:extLst>
                <a:ext uri="{FF2B5EF4-FFF2-40B4-BE49-F238E27FC236}">
                  <a16:creationId xmlns:a16="http://schemas.microsoft.com/office/drawing/2014/main" id="{C6A0992D-4ED7-4BAA-94F4-B49BE7512D3A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4;p15">
              <a:extLst>
                <a:ext uri="{FF2B5EF4-FFF2-40B4-BE49-F238E27FC236}">
                  <a16:creationId xmlns:a16="http://schemas.microsoft.com/office/drawing/2014/main" id="{9BFCACA6-52DE-4B98-A7CB-6CAADEE71922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;p15">
              <a:extLst>
                <a:ext uri="{FF2B5EF4-FFF2-40B4-BE49-F238E27FC236}">
                  <a16:creationId xmlns:a16="http://schemas.microsoft.com/office/drawing/2014/main" id="{DBA0F340-A6F3-423D-BA1E-29A7F909C231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6;p15">
              <a:extLst>
                <a:ext uri="{FF2B5EF4-FFF2-40B4-BE49-F238E27FC236}">
                  <a16:creationId xmlns:a16="http://schemas.microsoft.com/office/drawing/2014/main" id="{B4ECA037-984B-4472-86D2-6693230775DF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7;p15">
              <a:extLst>
                <a:ext uri="{FF2B5EF4-FFF2-40B4-BE49-F238E27FC236}">
                  <a16:creationId xmlns:a16="http://schemas.microsoft.com/office/drawing/2014/main" id="{D5E8FE18-973A-4E6F-83E5-3BC13B5295B0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8;p15">
              <a:extLst>
                <a:ext uri="{FF2B5EF4-FFF2-40B4-BE49-F238E27FC236}">
                  <a16:creationId xmlns:a16="http://schemas.microsoft.com/office/drawing/2014/main" id="{E7ABCD4F-7213-4F31-AE01-8F224229DE72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9;p15">
              <a:extLst>
                <a:ext uri="{FF2B5EF4-FFF2-40B4-BE49-F238E27FC236}">
                  <a16:creationId xmlns:a16="http://schemas.microsoft.com/office/drawing/2014/main" id="{856C3A19-4EE7-47BD-81F9-620642DDEF9E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70;p15">
              <a:extLst>
                <a:ext uri="{FF2B5EF4-FFF2-40B4-BE49-F238E27FC236}">
                  <a16:creationId xmlns:a16="http://schemas.microsoft.com/office/drawing/2014/main" id="{11267913-66BB-4D33-B7AB-881E6F4C1645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71;p15">
              <a:extLst>
                <a:ext uri="{FF2B5EF4-FFF2-40B4-BE49-F238E27FC236}">
                  <a16:creationId xmlns:a16="http://schemas.microsoft.com/office/drawing/2014/main" id="{345CB4DA-8095-470E-A74E-E4CBFDF0B24A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72;p15">
              <a:extLst>
                <a:ext uri="{FF2B5EF4-FFF2-40B4-BE49-F238E27FC236}">
                  <a16:creationId xmlns:a16="http://schemas.microsoft.com/office/drawing/2014/main" id="{69467F37-F89F-400C-BD91-76069F7EDCDA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73;p15">
              <a:extLst>
                <a:ext uri="{FF2B5EF4-FFF2-40B4-BE49-F238E27FC236}">
                  <a16:creationId xmlns:a16="http://schemas.microsoft.com/office/drawing/2014/main" id="{79A517FD-E624-4929-AFAB-F5B9C89D3BB6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60;p15">
            <a:extLst>
              <a:ext uri="{FF2B5EF4-FFF2-40B4-BE49-F238E27FC236}">
                <a16:creationId xmlns:a16="http://schemas.microsoft.com/office/drawing/2014/main" id="{64CC618C-E092-428A-8DCA-15B955CC2BE1}"/>
              </a:ext>
            </a:extLst>
          </p:cNvPr>
          <p:cNvGrpSpPr/>
          <p:nvPr/>
        </p:nvGrpSpPr>
        <p:grpSpPr>
          <a:xfrm>
            <a:off x="625469" y="537907"/>
            <a:ext cx="733364" cy="74548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295" name="Google Shape;61;p15">
              <a:extLst>
                <a:ext uri="{FF2B5EF4-FFF2-40B4-BE49-F238E27FC236}">
                  <a16:creationId xmlns:a16="http://schemas.microsoft.com/office/drawing/2014/main" id="{670C1E24-89EC-4658-922C-BDA8463B6489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62;p15">
              <a:extLst>
                <a:ext uri="{FF2B5EF4-FFF2-40B4-BE49-F238E27FC236}">
                  <a16:creationId xmlns:a16="http://schemas.microsoft.com/office/drawing/2014/main" id="{66D28321-ECAD-41F8-A1A3-2D08F110EC10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;p15">
              <a:extLst>
                <a:ext uri="{FF2B5EF4-FFF2-40B4-BE49-F238E27FC236}">
                  <a16:creationId xmlns:a16="http://schemas.microsoft.com/office/drawing/2014/main" id="{8CAAD9DE-36D5-4A70-B309-A68545BB4A3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4;p15">
              <a:extLst>
                <a:ext uri="{FF2B5EF4-FFF2-40B4-BE49-F238E27FC236}">
                  <a16:creationId xmlns:a16="http://schemas.microsoft.com/office/drawing/2014/main" id="{24F933BC-9BB0-4BA7-8387-E1E9548B06A1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5;p15">
              <a:extLst>
                <a:ext uri="{FF2B5EF4-FFF2-40B4-BE49-F238E27FC236}">
                  <a16:creationId xmlns:a16="http://schemas.microsoft.com/office/drawing/2014/main" id="{166C85D3-D448-47E3-A664-92AF670C793E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;p15">
              <a:extLst>
                <a:ext uri="{FF2B5EF4-FFF2-40B4-BE49-F238E27FC236}">
                  <a16:creationId xmlns:a16="http://schemas.microsoft.com/office/drawing/2014/main" id="{92134CF6-B464-4E39-8277-216C649DC805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;p15">
              <a:extLst>
                <a:ext uri="{FF2B5EF4-FFF2-40B4-BE49-F238E27FC236}">
                  <a16:creationId xmlns:a16="http://schemas.microsoft.com/office/drawing/2014/main" id="{6F2E81B1-6699-4F24-A738-A133021B60A3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8;p15">
              <a:extLst>
                <a:ext uri="{FF2B5EF4-FFF2-40B4-BE49-F238E27FC236}">
                  <a16:creationId xmlns:a16="http://schemas.microsoft.com/office/drawing/2014/main" id="{E7E2F08F-35AC-4C4A-8E2C-A11E9D6B5568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9;p15">
              <a:extLst>
                <a:ext uri="{FF2B5EF4-FFF2-40B4-BE49-F238E27FC236}">
                  <a16:creationId xmlns:a16="http://schemas.microsoft.com/office/drawing/2014/main" id="{238C173E-269F-4A16-8E68-531ACDBD0079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70;p15">
              <a:extLst>
                <a:ext uri="{FF2B5EF4-FFF2-40B4-BE49-F238E27FC236}">
                  <a16:creationId xmlns:a16="http://schemas.microsoft.com/office/drawing/2014/main" id="{8926F682-92BD-4D1C-8888-CF52DA1FC664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71;p15">
              <a:extLst>
                <a:ext uri="{FF2B5EF4-FFF2-40B4-BE49-F238E27FC236}">
                  <a16:creationId xmlns:a16="http://schemas.microsoft.com/office/drawing/2014/main" id="{50E5126B-A909-4AFE-A787-A78F37C9A613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72;p15">
              <a:extLst>
                <a:ext uri="{FF2B5EF4-FFF2-40B4-BE49-F238E27FC236}">
                  <a16:creationId xmlns:a16="http://schemas.microsoft.com/office/drawing/2014/main" id="{122A5A8F-221B-4A06-AD39-34B0A7CA1CBC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73;p15">
              <a:extLst>
                <a:ext uri="{FF2B5EF4-FFF2-40B4-BE49-F238E27FC236}">
                  <a16:creationId xmlns:a16="http://schemas.microsoft.com/office/drawing/2014/main" id="{0AE4B0D1-C74D-4856-A08F-8CE73091F931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60;p15">
            <a:extLst>
              <a:ext uri="{FF2B5EF4-FFF2-40B4-BE49-F238E27FC236}">
                <a16:creationId xmlns:a16="http://schemas.microsoft.com/office/drawing/2014/main" id="{4C06549A-E008-49EE-ADCA-1657F5E630FF}"/>
              </a:ext>
            </a:extLst>
          </p:cNvPr>
          <p:cNvGrpSpPr/>
          <p:nvPr/>
        </p:nvGrpSpPr>
        <p:grpSpPr>
          <a:xfrm>
            <a:off x="5148287" y="4320759"/>
            <a:ext cx="298493" cy="303426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309" name="Google Shape;61;p15">
              <a:extLst>
                <a:ext uri="{FF2B5EF4-FFF2-40B4-BE49-F238E27FC236}">
                  <a16:creationId xmlns:a16="http://schemas.microsoft.com/office/drawing/2014/main" id="{A3518667-A1F5-4A69-B7D5-48811D17FB43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62;p15">
              <a:extLst>
                <a:ext uri="{FF2B5EF4-FFF2-40B4-BE49-F238E27FC236}">
                  <a16:creationId xmlns:a16="http://schemas.microsoft.com/office/drawing/2014/main" id="{E8D49007-D01A-4FA0-8563-62DA029E4AEF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3;p15">
              <a:extLst>
                <a:ext uri="{FF2B5EF4-FFF2-40B4-BE49-F238E27FC236}">
                  <a16:creationId xmlns:a16="http://schemas.microsoft.com/office/drawing/2014/main" id="{23CDE72F-06FA-426E-AC94-2943B3E36A51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4;p15">
              <a:extLst>
                <a:ext uri="{FF2B5EF4-FFF2-40B4-BE49-F238E27FC236}">
                  <a16:creationId xmlns:a16="http://schemas.microsoft.com/office/drawing/2014/main" id="{4AC951DC-FD7A-4B8F-A07D-37BC7DCFC321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;p15">
              <a:extLst>
                <a:ext uri="{FF2B5EF4-FFF2-40B4-BE49-F238E27FC236}">
                  <a16:creationId xmlns:a16="http://schemas.microsoft.com/office/drawing/2014/main" id="{92AC2F64-5D75-4926-A417-6ACAB58CF670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6;p15">
              <a:extLst>
                <a:ext uri="{FF2B5EF4-FFF2-40B4-BE49-F238E27FC236}">
                  <a16:creationId xmlns:a16="http://schemas.microsoft.com/office/drawing/2014/main" id="{FD4312E0-3398-4E5B-8F34-E3BF4CF465C2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7;p15">
              <a:extLst>
                <a:ext uri="{FF2B5EF4-FFF2-40B4-BE49-F238E27FC236}">
                  <a16:creationId xmlns:a16="http://schemas.microsoft.com/office/drawing/2014/main" id="{5B14BC8A-31DB-4345-9C58-1697793F8F6A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8;p15">
              <a:extLst>
                <a:ext uri="{FF2B5EF4-FFF2-40B4-BE49-F238E27FC236}">
                  <a16:creationId xmlns:a16="http://schemas.microsoft.com/office/drawing/2014/main" id="{CCD37E57-9492-4029-9D4E-D8D16E45369E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9;p15">
              <a:extLst>
                <a:ext uri="{FF2B5EF4-FFF2-40B4-BE49-F238E27FC236}">
                  <a16:creationId xmlns:a16="http://schemas.microsoft.com/office/drawing/2014/main" id="{3C8498CD-1C2B-4875-97C3-F96C7EB30B0E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70;p15">
              <a:extLst>
                <a:ext uri="{FF2B5EF4-FFF2-40B4-BE49-F238E27FC236}">
                  <a16:creationId xmlns:a16="http://schemas.microsoft.com/office/drawing/2014/main" id="{F62A40B7-E160-483B-9D07-0B6F7B8AC160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71;p15">
              <a:extLst>
                <a:ext uri="{FF2B5EF4-FFF2-40B4-BE49-F238E27FC236}">
                  <a16:creationId xmlns:a16="http://schemas.microsoft.com/office/drawing/2014/main" id="{EBC67D70-01F7-4C75-9ACE-3905036E16C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72;p15">
              <a:extLst>
                <a:ext uri="{FF2B5EF4-FFF2-40B4-BE49-F238E27FC236}">
                  <a16:creationId xmlns:a16="http://schemas.microsoft.com/office/drawing/2014/main" id="{D7B9A3AC-DB6A-4D8B-BC31-B2AD3C08946E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73;p15">
              <a:extLst>
                <a:ext uri="{FF2B5EF4-FFF2-40B4-BE49-F238E27FC236}">
                  <a16:creationId xmlns:a16="http://schemas.microsoft.com/office/drawing/2014/main" id="{8DCB6D92-8353-425F-A2F1-BB53BACC330C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60;p15">
            <a:extLst>
              <a:ext uri="{FF2B5EF4-FFF2-40B4-BE49-F238E27FC236}">
                <a16:creationId xmlns:a16="http://schemas.microsoft.com/office/drawing/2014/main" id="{A6B1F2C8-6739-4DC5-8BAF-648974674F16}"/>
              </a:ext>
            </a:extLst>
          </p:cNvPr>
          <p:cNvGrpSpPr/>
          <p:nvPr/>
        </p:nvGrpSpPr>
        <p:grpSpPr>
          <a:xfrm>
            <a:off x="6523395" y="2337677"/>
            <a:ext cx="298493" cy="303426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323" name="Google Shape;61;p15">
              <a:extLst>
                <a:ext uri="{FF2B5EF4-FFF2-40B4-BE49-F238E27FC236}">
                  <a16:creationId xmlns:a16="http://schemas.microsoft.com/office/drawing/2014/main" id="{87E5ABEB-85B2-4A26-B80D-559F67C846EC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62;p15">
              <a:extLst>
                <a:ext uri="{FF2B5EF4-FFF2-40B4-BE49-F238E27FC236}">
                  <a16:creationId xmlns:a16="http://schemas.microsoft.com/office/drawing/2014/main" id="{CD4B63AB-24D6-4C79-B545-462615FE8E99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3;p15">
              <a:extLst>
                <a:ext uri="{FF2B5EF4-FFF2-40B4-BE49-F238E27FC236}">
                  <a16:creationId xmlns:a16="http://schemas.microsoft.com/office/drawing/2014/main" id="{6A5C38EC-2651-44EE-9EAE-2788306AB284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4;p15">
              <a:extLst>
                <a:ext uri="{FF2B5EF4-FFF2-40B4-BE49-F238E27FC236}">
                  <a16:creationId xmlns:a16="http://schemas.microsoft.com/office/drawing/2014/main" id="{EB529350-4D16-41BC-BECF-916C42DE2410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5;p15">
              <a:extLst>
                <a:ext uri="{FF2B5EF4-FFF2-40B4-BE49-F238E27FC236}">
                  <a16:creationId xmlns:a16="http://schemas.microsoft.com/office/drawing/2014/main" id="{F1715E82-5184-42CD-B953-9E57C65808D4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;p15">
              <a:extLst>
                <a:ext uri="{FF2B5EF4-FFF2-40B4-BE49-F238E27FC236}">
                  <a16:creationId xmlns:a16="http://schemas.microsoft.com/office/drawing/2014/main" id="{B32286D5-B56E-4933-8C19-81C9319EB1B5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7;p15">
              <a:extLst>
                <a:ext uri="{FF2B5EF4-FFF2-40B4-BE49-F238E27FC236}">
                  <a16:creationId xmlns:a16="http://schemas.microsoft.com/office/drawing/2014/main" id="{DB9719A1-BFB2-4388-BD2E-F8CA25128F6A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8;p15">
              <a:extLst>
                <a:ext uri="{FF2B5EF4-FFF2-40B4-BE49-F238E27FC236}">
                  <a16:creationId xmlns:a16="http://schemas.microsoft.com/office/drawing/2014/main" id="{04607D35-F95B-4967-9335-C4D6AFDE1821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9;p15">
              <a:extLst>
                <a:ext uri="{FF2B5EF4-FFF2-40B4-BE49-F238E27FC236}">
                  <a16:creationId xmlns:a16="http://schemas.microsoft.com/office/drawing/2014/main" id="{1E8AF906-CC04-4343-B84A-074906E615F6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0;p15">
              <a:extLst>
                <a:ext uri="{FF2B5EF4-FFF2-40B4-BE49-F238E27FC236}">
                  <a16:creationId xmlns:a16="http://schemas.microsoft.com/office/drawing/2014/main" id="{3D4753AC-970C-442F-9906-31DED934CBAB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1;p15">
              <a:extLst>
                <a:ext uri="{FF2B5EF4-FFF2-40B4-BE49-F238E27FC236}">
                  <a16:creationId xmlns:a16="http://schemas.microsoft.com/office/drawing/2014/main" id="{67D72B6B-8F50-484B-9792-05FC02D1097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2;p15">
              <a:extLst>
                <a:ext uri="{FF2B5EF4-FFF2-40B4-BE49-F238E27FC236}">
                  <a16:creationId xmlns:a16="http://schemas.microsoft.com/office/drawing/2014/main" id="{9C8A5AB2-1C89-4F9B-90A4-A53175387754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3;p15">
              <a:extLst>
                <a:ext uri="{FF2B5EF4-FFF2-40B4-BE49-F238E27FC236}">
                  <a16:creationId xmlns:a16="http://schemas.microsoft.com/office/drawing/2014/main" id="{7F02E808-B082-4949-96E1-A1718929ABAE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60;p15">
            <a:extLst>
              <a:ext uri="{FF2B5EF4-FFF2-40B4-BE49-F238E27FC236}">
                <a16:creationId xmlns:a16="http://schemas.microsoft.com/office/drawing/2014/main" id="{73D25FC1-AA74-462E-9314-D137C6F86687}"/>
              </a:ext>
            </a:extLst>
          </p:cNvPr>
          <p:cNvGrpSpPr/>
          <p:nvPr/>
        </p:nvGrpSpPr>
        <p:grpSpPr>
          <a:xfrm>
            <a:off x="10169773" y="1657558"/>
            <a:ext cx="109204" cy="111008"/>
            <a:chOff x="3625000" y="3850950"/>
            <a:chExt cx="2024075" cy="2057525"/>
          </a:xfrm>
          <a:solidFill>
            <a:srgbClr val="2E4173"/>
          </a:solidFill>
        </p:grpSpPr>
        <p:sp>
          <p:nvSpPr>
            <p:cNvPr id="354" name="Google Shape;61;p15">
              <a:extLst>
                <a:ext uri="{FF2B5EF4-FFF2-40B4-BE49-F238E27FC236}">
                  <a16:creationId xmlns:a16="http://schemas.microsoft.com/office/drawing/2014/main" id="{3F0901AD-73BF-4505-92F8-5BD3493784EC}"/>
                </a:ext>
              </a:extLst>
            </p:cNvPr>
            <p:cNvSpPr/>
            <p:nvPr/>
          </p:nvSpPr>
          <p:spPr>
            <a:xfrm>
              <a:off x="3896751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62;p15">
              <a:extLst>
                <a:ext uri="{FF2B5EF4-FFF2-40B4-BE49-F238E27FC236}">
                  <a16:creationId xmlns:a16="http://schemas.microsoft.com/office/drawing/2014/main" id="{DFA00668-0F9A-46FB-8BBC-2962C38F8C0F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63;p15">
              <a:extLst>
                <a:ext uri="{FF2B5EF4-FFF2-40B4-BE49-F238E27FC236}">
                  <a16:creationId xmlns:a16="http://schemas.microsoft.com/office/drawing/2014/main" id="{97B242DC-FECA-40CA-951C-CC1B24EF1444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64;p15">
              <a:extLst>
                <a:ext uri="{FF2B5EF4-FFF2-40B4-BE49-F238E27FC236}">
                  <a16:creationId xmlns:a16="http://schemas.microsoft.com/office/drawing/2014/main" id="{98132D30-9E1B-49A0-812B-D8BF0AD7D444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65;p15">
              <a:extLst>
                <a:ext uri="{FF2B5EF4-FFF2-40B4-BE49-F238E27FC236}">
                  <a16:creationId xmlns:a16="http://schemas.microsoft.com/office/drawing/2014/main" id="{FE279978-C806-4D78-918E-306D94F2C9F0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66;p15">
              <a:extLst>
                <a:ext uri="{FF2B5EF4-FFF2-40B4-BE49-F238E27FC236}">
                  <a16:creationId xmlns:a16="http://schemas.microsoft.com/office/drawing/2014/main" id="{F9547232-DC35-4197-A204-8F9CBCB1F56E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67;p15">
              <a:extLst>
                <a:ext uri="{FF2B5EF4-FFF2-40B4-BE49-F238E27FC236}">
                  <a16:creationId xmlns:a16="http://schemas.microsoft.com/office/drawing/2014/main" id="{EAE18EE8-6E47-473D-931B-510E1BAEBFF6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68;p15">
              <a:extLst>
                <a:ext uri="{FF2B5EF4-FFF2-40B4-BE49-F238E27FC236}">
                  <a16:creationId xmlns:a16="http://schemas.microsoft.com/office/drawing/2014/main" id="{76E61287-9B5F-4793-9E3A-1CB1A811E100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69;p15">
              <a:extLst>
                <a:ext uri="{FF2B5EF4-FFF2-40B4-BE49-F238E27FC236}">
                  <a16:creationId xmlns:a16="http://schemas.microsoft.com/office/drawing/2014/main" id="{70F79A41-6352-4A95-9C95-C9084D38A33C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0;p15">
              <a:extLst>
                <a:ext uri="{FF2B5EF4-FFF2-40B4-BE49-F238E27FC236}">
                  <a16:creationId xmlns:a16="http://schemas.microsoft.com/office/drawing/2014/main" id="{D7BC6362-2220-4639-92E4-557693CC0801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1;p15">
              <a:extLst>
                <a:ext uri="{FF2B5EF4-FFF2-40B4-BE49-F238E27FC236}">
                  <a16:creationId xmlns:a16="http://schemas.microsoft.com/office/drawing/2014/main" id="{33625786-80DD-4C29-AD47-C3EA02028DF9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2;p15">
              <a:extLst>
                <a:ext uri="{FF2B5EF4-FFF2-40B4-BE49-F238E27FC236}">
                  <a16:creationId xmlns:a16="http://schemas.microsoft.com/office/drawing/2014/main" id="{00A49364-1DF3-4D64-B639-664F4E650226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73;p15">
              <a:extLst>
                <a:ext uri="{FF2B5EF4-FFF2-40B4-BE49-F238E27FC236}">
                  <a16:creationId xmlns:a16="http://schemas.microsoft.com/office/drawing/2014/main" id="{179FD0D2-E85C-4053-88C4-1E97C2B60E79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60;p15">
            <a:extLst>
              <a:ext uri="{FF2B5EF4-FFF2-40B4-BE49-F238E27FC236}">
                <a16:creationId xmlns:a16="http://schemas.microsoft.com/office/drawing/2014/main" id="{E2CFB4F4-17B7-482A-A24B-01A0A10027E4}"/>
              </a:ext>
            </a:extLst>
          </p:cNvPr>
          <p:cNvGrpSpPr/>
          <p:nvPr/>
        </p:nvGrpSpPr>
        <p:grpSpPr>
          <a:xfrm>
            <a:off x="11617569" y="406236"/>
            <a:ext cx="172216" cy="175062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368" name="Google Shape;61;p15">
              <a:extLst>
                <a:ext uri="{FF2B5EF4-FFF2-40B4-BE49-F238E27FC236}">
                  <a16:creationId xmlns:a16="http://schemas.microsoft.com/office/drawing/2014/main" id="{450A6124-78E8-43DA-8C88-C60589080D51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62;p15">
              <a:extLst>
                <a:ext uri="{FF2B5EF4-FFF2-40B4-BE49-F238E27FC236}">
                  <a16:creationId xmlns:a16="http://schemas.microsoft.com/office/drawing/2014/main" id="{F552187B-B310-4772-B65A-361F48ABFAA8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3;p15">
              <a:extLst>
                <a:ext uri="{FF2B5EF4-FFF2-40B4-BE49-F238E27FC236}">
                  <a16:creationId xmlns:a16="http://schemas.microsoft.com/office/drawing/2014/main" id="{AB0B15BE-6A1C-4BE2-9E89-E6A8E896B1A1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4;p15">
              <a:extLst>
                <a:ext uri="{FF2B5EF4-FFF2-40B4-BE49-F238E27FC236}">
                  <a16:creationId xmlns:a16="http://schemas.microsoft.com/office/drawing/2014/main" id="{BE177755-B91D-42E1-A159-8C15A52EC7F3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5;p15">
              <a:extLst>
                <a:ext uri="{FF2B5EF4-FFF2-40B4-BE49-F238E27FC236}">
                  <a16:creationId xmlns:a16="http://schemas.microsoft.com/office/drawing/2014/main" id="{3F9A4C97-B173-407B-8D21-646E3BD50253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6;p15">
              <a:extLst>
                <a:ext uri="{FF2B5EF4-FFF2-40B4-BE49-F238E27FC236}">
                  <a16:creationId xmlns:a16="http://schemas.microsoft.com/office/drawing/2014/main" id="{71AB2E1D-3888-4A60-BFF7-7F4CBA00F8E6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7;p15">
              <a:extLst>
                <a:ext uri="{FF2B5EF4-FFF2-40B4-BE49-F238E27FC236}">
                  <a16:creationId xmlns:a16="http://schemas.microsoft.com/office/drawing/2014/main" id="{E5C16733-5E53-439B-9994-66EE0ABEDAD1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8;p15">
              <a:extLst>
                <a:ext uri="{FF2B5EF4-FFF2-40B4-BE49-F238E27FC236}">
                  <a16:creationId xmlns:a16="http://schemas.microsoft.com/office/drawing/2014/main" id="{F480255D-E7DC-40E0-A7F0-6D5A59F573E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9;p15">
              <a:extLst>
                <a:ext uri="{FF2B5EF4-FFF2-40B4-BE49-F238E27FC236}">
                  <a16:creationId xmlns:a16="http://schemas.microsoft.com/office/drawing/2014/main" id="{27AFD50D-D3B9-4083-B009-6169EF277EB9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0;p15">
              <a:extLst>
                <a:ext uri="{FF2B5EF4-FFF2-40B4-BE49-F238E27FC236}">
                  <a16:creationId xmlns:a16="http://schemas.microsoft.com/office/drawing/2014/main" id="{DB279BD1-B28A-407E-81D2-895F850319C9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71;p15">
              <a:extLst>
                <a:ext uri="{FF2B5EF4-FFF2-40B4-BE49-F238E27FC236}">
                  <a16:creationId xmlns:a16="http://schemas.microsoft.com/office/drawing/2014/main" id="{F2E2F8BA-B6A4-46D5-9B14-A18EA888452A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2;p15">
              <a:extLst>
                <a:ext uri="{FF2B5EF4-FFF2-40B4-BE49-F238E27FC236}">
                  <a16:creationId xmlns:a16="http://schemas.microsoft.com/office/drawing/2014/main" id="{8807045E-016E-4CFF-8BDE-1E41359D9DD5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3;p15">
              <a:extLst>
                <a:ext uri="{FF2B5EF4-FFF2-40B4-BE49-F238E27FC236}">
                  <a16:creationId xmlns:a16="http://schemas.microsoft.com/office/drawing/2014/main" id="{65297F83-1D54-42A8-9AEE-609AAA883459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مربع نص 336">
            <a:extLst>
              <a:ext uri="{FF2B5EF4-FFF2-40B4-BE49-F238E27FC236}">
                <a16:creationId xmlns:a16="http://schemas.microsoft.com/office/drawing/2014/main" id="{5F9C8CF7-D0A8-49AC-A3BB-151486C73F6C}"/>
              </a:ext>
            </a:extLst>
          </p:cNvPr>
          <p:cNvSpPr txBox="1"/>
          <p:nvPr/>
        </p:nvSpPr>
        <p:spPr>
          <a:xfrm>
            <a:off x="3713299" y="2917123"/>
            <a:ext cx="476540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FFFFFF"/>
                </a:solidFill>
                <a:latin typeface="Tajawal" panose="00000800000000000000" pitchFamily="2" charset="-78"/>
                <a:cs typeface="Tajawal" panose="00000800000000000000" pitchFamily="2" charset="-78"/>
              </a:rPr>
              <a:t>نهاية العرض</a:t>
            </a:r>
            <a:endParaRPr lang="ar-EG" sz="1100" dirty="0">
              <a:solidFill>
                <a:srgbClr val="FFFFFF"/>
              </a:solidFill>
              <a:latin typeface="Tajawal" panose="00000800000000000000" pitchFamily="2" charset="-78"/>
              <a:cs typeface="Tajawal" panose="000008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4229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330175-651B-31BF-DF53-91A97245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3D49DC8-51CF-348A-5E17-316B33B09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CA864D7-8F0D-6C73-1FD5-78CA44988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31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0" y="422089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  المستخدم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Tajawal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2C14B5-31EE-4DEA-92CF-433615C2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Cairo" panose="000005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AE4D96F-4DFD-4770-819E-8D2A4C2C428D}"/>
              </a:ext>
            </a:extLst>
          </p:cNvPr>
          <p:cNvSpPr txBox="1"/>
          <p:nvPr/>
        </p:nvSpPr>
        <p:spPr>
          <a:xfrm>
            <a:off x="0" y="1986867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121C676-3C53-45EF-ACC4-DC8EC5D16810}"/>
              </a:ext>
            </a:extLst>
          </p:cNvPr>
          <p:cNvSpPr txBox="1"/>
          <p:nvPr/>
        </p:nvSpPr>
        <p:spPr>
          <a:xfrm>
            <a:off x="0" y="5849891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</a:br>
            <a: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200" dirty="0">
              <a:solidFill>
                <a:srgbClr val="FFC9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6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شكل حر: شكل 420">
            <a:extLst>
              <a:ext uri="{FF2B5EF4-FFF2-40B4-BE49-F238E27FC236}">
                <a16:creationId xmlns:a16="http://schemas.microsoft.com/office/drawing/2014/main" id="{D69EEF1C-6284-4824-A881-3526A44CAB43}"/>
              </a:ext>
            </a:extLst>
          </p:cNvPr>
          <p:cNvSpPr/>
          <p:nvPr/>
        </p:nvSpPr>
        <p:spPr>
          <a:xfrm>
            <a:off x="0" y="0"/>
            <a:ext cx="12192000" cy="2058240"/>
          </a:xfrm>
          <a:custGeom>
            <a:avLst/>
            <a:gdLst>
              <a:gd name="connsiteX0" fmla="*/ 9432400 w 12192000"/>
              <a:gd name="connsiteY0" fmla="*/ 0 h 2058240"/>
              <a:gd name="connsiteX1" fmla="*/ 12192000 w 12192000"/>
              <a:gd name="connsiteY1" fmla="*/ 0 h 2058240"/>
              <a:gd name="connsiteX2" fmla="*/ 12192000 w 12192000"/>
              <a:gd name="connsiteY2" fmla="*/ 2058240 h 2058240"/>
              <a:gd name="connsiteX3" fmla="*/ 12096125 w 12192000"/>
              <a:gd name="connsiteY3" fmla="*/ 1977507 h 2058240"/>
              <a:gd name="connsiteX4" fmla="*/ 11765280 w 12192000"/>
              <a:gd name="connsiteY4" fmla="*/ 1784152 h 2058240"/>
              <a:gd name="connsiteX5" fmla="*/ 10774680 w 12192000"/>
              <a:gd name="connsiteY5" fmla="*/ 1814650 h 2058240"/>
              <a:gd name="connsiteX6" fmla="*/ 10287000 w 12192000"/>
              <a:gd name="connsiteY6" fmla="*/ 426977 h 2058240"/>
              <a:gd name="connsiteX7" fmla="*/ 9616440 w 12192000"/>
              <a:gd name="connsiteY7" fmla="*/ 167741 h 2058240"/>
              <a:gd name="connsiteX8" fmla="*/ 9510430 w 12192000"/>
              <a:gd name="connsiteY8" fmla="*/ 76454 h 2058240"/>
              <a:gd name="connsiteX9" fmla="*/ 0 w 12192000"/>
              <a:gd name="connsiteY9" fmla="*/ 0 h 2058240"/>
              <a:gd name="connsiteX10" fmla="*/ 2448082 w 12192000"/>
              <a:gd name="connsiteY10" fmla="*/ 0 h 2058240"/>
              <a:gd name="connsiteX11" fmla="*/ 2441035 w 12192000"/>
              <a:gd name="connsiteY11" fmla="*/ 34862 h 2058240"/>
              <a:gd name="connsiteX12" fmla="*/ 2301240 w 12192000"/>
              <a:gd name="connsiteY12" fmla="*/ 335482 h 2058240"/>
              <a:gd name="connsiteX13" fmla="*/ 1478280 w 12192000"/>
              <a:gd name="connsiteY13" fmla="*/ 365980 h 2058240"/>
              <a:gd name="connsiteX14" fmla="*/ 868680 w 12192000"/>
              <a:gd name="connsiteY14" fmla="*/ 960697 h 2058240"/>
              <a:gd name="connsiteX15" fmla="*/ 182880 w 12192000"/>
              <a:gd name="connsiteY15" fmla="*/ 808206 h 2058240"/>
              <a:gd name="connsiteX16" fmla="*/ 40839 w 12192000"/>
              <a:gd name="connsiteY16" fmla="*/ 852404 h 2058240"/>
              <a:gd name="connsiteX17" fmla="*/ 0 w 12192000"/>
              <a:gd name="connsiteY17" fmla="*/ 874695 h 20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2058240">
                <a:moveTo>
                  <a:pt x="9432400" y="0"/>
                </a:moveTo>
                <a:lnTo>
                  <a:pt x="12192000" y="0"/>
                </a:lnTo>
                <a:lnTo>
                  <a:pt x="12192000" y="2058240"/>
                </a:lnTo>
                <a:lnTo>
                  <a:pt x="12096125" y="1977507"/>
                </a:lnTo>
                <a:cubicBezTo>
                  <a:pt x="11989594" y="1893756"/>
                  <a:pt x="11879580" y="1826087"/>
                  <a:pt x="11765280" y="1784152"/>
                </a:cubicBezTo>
                <a:cubicBezTo>
                  <a:pt x="11460480" y="1672325"/>
                  <a:pt x="11021060" y="2040846"/>
                  <a:pt x="10774680" y="1814650"/>
                </a:cubicBezTo>
                <a:cubicBezTo>
                  <a:pt x="10528300" y="1588454"/>
                  <a:pt x="10480040" y="701461"/>
                  <a:pt x="10287000" y="426977"/>
                </a:cubicBezTo>
                <a:cubicBezTo>
                  <a:pt x="10093960" y="152492"/>
                  <a:pt x="9875520" y="368522"/>
                  <a:pt x="9616440" y="167741"/>
                </a:cubicBezTo>
                <a:cubicBezTo>
                  <a:pt x="9584055" y="142644"/>
                  <a:pt x="9548376" y="111708"/>
                  <a:pt x="9510430" y="76454"/>
                </a:cubicBezTo>
                <a:close/>
                <a:moveTo>
                  <a:pt x="0" y="0"/>
                </a:moveTo>
                <a:lnTo>
                  <a:pt x="2448082" y="0"/>
                </a:lnTo>
                <a:lnTo>
                  <a:pt x="2441035" y="34862"/>
                </a:lnTo>
                <a:cubicBezTo>
                  <a:pt x="2410778" y="164286"/>
                  <a:pt x="2368868" y="278297"/>
                  <a:pt x="2301240" y="335482"/>
                </a:cubicBezTo>
                <a:cubicBezTo>
                  <a:pt x="2120900" y="487973"/>
                  <a:pt x="1717040" y="261777"/>
                  <a:pt x="1478280" y="365980"/>
                </a:cubicBezTo>
                <a:cubicBezTo>
                  <a:pt x="1239520" y="470182"/>
                  <a:pt x="1084580" y="886993"/>
                  <a:pt x="868680" y="960697"/>
                </a:cubicBezTo>
                <a:cubicBezTo>
                  <a:pt x="652780" y="1034401"/>
                  <a:pt x="398780" y="770083"/>
                  <a:pt x="182880" y="808206"/>
                </a:cubicBezTo>
                <a:cubicBezTo>
                  <a:pt x="128905" y="817736"/>
                  <a:pt x="83503" y="832350"/>
                  <a:pt x="40839" y="852404"/>
                </a:cubicBezTo>
                <a:lnTo>
                  <a:pt x="0" y="874695"/>
                </a:lnTo>
                <a:close/>
              </a:path>
            </a:pathLst>
          </a:custGeom>
          <a:solidFill>
            <a:srgbClr val="3E8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9" name="Google Shape;60;p15">
            <a:extLst>
              <a:ext uri="{FF2B5EF4-FFF2-40B4-BE49-F238E27FC236}">
                <a16:creationId xmlns:a16="http://schemas.microsoft.com/office/drawing/2014/main" id="{B492E37C-EC3A-4230-B91C-B8211EB11FC8}"/>
              </a:ext>
            </a:extLst>
          </p:cNvPr>
          <p:cNvGrpSpPr/>
          <p:nvPr/>
        </p:nvGrpSpPr>
        <p:grpSpPr>
          <a:xfrm>
            <a:off x="8735726" y="748590"/>
            <a:ext cx="204031" cy="20740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0" name="Google Shape;61;p15">
              <a:extLst>
                <a:ext uri="{FF2B5EF4-FFF2-40B4-BE49-F238E27FC236}">
                  <a16:creationId xmlns:a16="http://schemas.microsoft.com/office/drawing/2014/main" id="{F5B3A138-9AB1-4FEB-902C-83828E246B61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62;p15">
              <a:extLst>
                <a:ext uri="{FF2B5EF4-FFF2-40B4-BE49-F238E27FC236}">
                  <a16:creationId xmlns:a16="http://schemas.microsoft.com/office/drawing/2014/main" id="{229AA67F-5396-475D-A5F2-6B472F05D0D2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3;p15">
              <a:extLst>
                <a:ext uri="{FF2B5EF4-FFF2-40B4-BE49-F238E27FC236}">
                  <a16:creationId xmlns:a16="http://schemas.microsoft.com/office/drawing/2014/main" id="{8C52BABF-39E0-406E-B657-930B9CB15263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4;p15">
              <a:extLst>
                <a:ext uri="{FF2B5EF4-FFF2-40B4-BE49-F238E27FC236}">
                  <a16:creationId xmlns:a16="http://schemas.microsoft.com/office/drawing/2014/main" id="{77E93BFE-0E3B-4F0C-9F57-AA90149FC9C4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5;p15">
              <a:extLst>
                <a:ext uri="{FF2B5EF4-FFF2-40B4-BE49-F238E27FC236}">
                  <a16:creationId xmlns:a16="http://schemas.microsoft.com/office/drawing/2014/main" id="{9D7072A4-AD3F-4F4C-B8A9-AD0823B7E91B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6;p15">
              <a:extLst>
                <a:ext uri="{FF2B5EF4-FFF2-40B4-BE49-F238E27FC236}">
                  <a16:creationId xmlns:a16="http://schemas.microsoft.com/office/drawing/2014/main" id="{5257D794-D566-4263-AAB0-73755C4CA6A6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7;p15">
              <a:extLst>
                <a:ext uri="{FF2B5EF4-FFF2-40B4-BE49-F238E27FC236}">
                  <a16:creationId xmlns:a16="http://schemas.microsoft.com/office/drawing/2014/main" id="{C3A01F09-3634-41BB-BC9D-A023EC020706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8;p15">
              <a:extLst>
                <a:ext uri="{FF2B5EF4-FFF2-40B4-BE49-F238E27FC236}">
                  <a16:creationId xmlns:a16="http://schemas.microsoft.com/office/drawing/2014/main" id="{17E40FD1-0554-4AC1-823A-EED731B0E09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9;p15">
              <a:extLst>
                <a:ext uri="{FF2B5EF4-FFF2-40B4-BE49-F238E27FC236}">
                  <a16:creationId xmlns:a16="http://schemas.microsoft.com/office/drawing/2014/main" id="{AE23A083-9ABC-41CB-9621-020788F8E46D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0;p15">
              <a:extLst>
                <a:ext uri="{FF2B5EF4-FFF2-40B4-BE49-F238E27FC236}">
                  <a16:creationId xmlns:a16="http://schemas.microsoft.com/office/drawing/2014/main" id="{2AEBB6DF-A14A-4A6F-9C8A-C7A801E56463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1;p15">
              <a:extLst>
                <a:ext uri="{FF2B5EF4-FFF2-40B4-BE49-F238E27FC236}">
                  <a16:creationId xmlns:a16="http://schemas.microsoft.com/office/drawing/2014/main" id="{43929F73-F0DB-45E4-A0D5-F7B6643EE08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2;p15">
              <a:extLst>
                <a:ext uri="{FF2B5EF4-FFF2-40B4-BE49-F238E27FC236}">
                  <a16:creationId xmlns:a16="http://schemas.microsoft.com/office/drawing/2014/main" id="{07905434-1C6E-4E32-A183-BC340138C77D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3;p15">
              <a:extLst>
                <a:ext uri="{FF2B5EF4-FFF2-40B4-BE49-F238E27FC236}">
                  <a16:creationId xmlns:a16="http://schemas.microsoft.com/office/drawing/2014/main" id="{EF21CF76-060A-4EC8-A498-C7D14E500ED8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60;p15">
            <a:extLst>
              <a:ext uri="{FF2B5EF4-FFF2-40B4-BE49-F238E27FC236}">
                <a16:creationId xmlns:a16="http://schemas.microsoft.com/office/drawing/2014/main" id="{419A07BD-18FB-47CE-B784-6E41640BF8DB}"/>
              </a:ext>
            </a:extLst>
          </p:cNvPr>
          <p:cNvGrpSpPr/>
          <p:nvPr/>
        </p:nvGrpSpPr>
        <p:grpSpPr>
          <a:xfrm>
            <a:off x="11283585" y="444871"/>
            <a:ext cx="298782" cy="30372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38" name="Google Shape;61;p15">
              <a:extLst>
                <a:ext uri="{FF2B5EF4-FFF2-40B4-BE49-F238E27FC236}">
                  <a16:creationId xmlns:a16="http://schemas.microsoft.com/office/drawing/2014/main" id="{54B0FC47-DB54-433F-9504-31D178BB0676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62;p15">
              <a:extLst>
                <a:ext uri="{FF2B5EF4-FFF2-40B4-BE49-F238E27FC236}">
                  <a16:creationId xmlns:a16="http://schemas.microsoft.com/office/drawing/2014/main" id="{6D4E939A-D58F-4797-AC7B-3E1FF59CB42C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;p15">
              <a:extLst>
                <a:ext uri="{FF2B5EF4-FFF2-40B4-BE49-F238E27FC236}">
                  <a16:creationId xmlns:a16="http://schemas.microsoft.com/office/drawing/2014/main" id="{D0D99711-86C8-43DD-B257-AF94B012DB3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4;p15">
              <a:extLst>
                <a:ext uri="{FF2B5EF4-FFF2-40B4-BE49-F238E27FC236}">
                  <a16:creationId xmlns:a16="http://schemas.microsoft.com/office/drawing/2014/main" id="{743AA034-A358-40C4-BDBE-E800A930C80F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5;p15">
              <a:extLst>
                <a:ext uri="{FF2B5EF4-FFF2-40B4-BE49-F238E27FC236}">
                  <a16:creationId xmlns:a16="http://schemas.microsoft.com/office/drawing/2014/main" id="{79F0DF59-37B6-4E92-B46B-FD2A48B3EB08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;p15">
              <a:extLst>
                <a:ext uri="{FF2B5EF4-FFF2-40B4-BE49-F238E27FC236}">
                  <a16:creationId xmlns:a16="http://schemas.microsoft.com/office/drawing/2014/main" id="{6E80B069-3C29-41FB-BF51-433D02E5717A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7;p15">
              <a:extLst>
                <a:ext uri="{FF2B5EF4-FFF2-40B4-BE49-F238E27FC236}">
                  <a16:creationId xmlns:a16="http://schemas.microsoft.com/office/drawing/2014/main" id="{B48BF7D7-4F0F-4374-9FAD-3F220051A009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8;p15">
              <a:extLst>
                <a:ext uri="{FF2B5EF4-FFF2-40B4-BE49-F238E27FC236}">
                  <a16:creationId xmlns:a16="http://schemas.microsoft.com/office/drawing/2014/main" id="{342EFC7C-3C7D-4843-B007-2DAE7F760FC5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9;p15">
              <a:extLst>
                <a:ext uri="{FF2B5EF4-FFF2-40B4-BE49-F238E27FC236}">
                  <a16:creationId xmlns:a16="http://schemas.microsoft.com/office/drawing/2014/main" id="{BF6DEB25-3C4B-4542-A735-B4CD80317C47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0;p15">
              <a:extLst>
                <a:ext uri="{FF2B5EF4-FFF2-40B4-BE49-F238E27FC236}">
                  <a16:creationId xmlns:a16="http://schemas.microsoft.com/office/drawing/2014/main" id="{F8E9646A-F6E3-4ED2-881A-92CF80A57830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1;p15">
              <a:extLst>
                <a:ext uri="{FF2B5EF4-FFF2-40B4-BE49-F238E27FC236}">
                  <a16:creationId xmlns:a16="http://schemas.microsoft.com/office/drawing/2014/main" id="{B3B7DB23-D8AF-4F43-BCA9-3EEEEA6C4E9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2;p15">
              <a:extLst>
                <a:ext uri="{FF2B5EF4-FFF2-40B4-BE49-F238E27FC236}">
                  <a16:creationId xmlns:a16="http://schemas.microsoft.com/office/drawing/2014/main" id="{717B5167-0EB8-4FCF-95D2-170D4C7B855C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3;p15">
              <a:extLst>
                <a:ext uri="{FF2B5EF4-FFF2-40B4-BE49-F238E27FC236}">
                  <a16:creationId xmlns:a16="http://schemas.microsoft.com/office/drawing/2014/main" id="{48653733-60B7-45F4-B8A3-AB4203EF0C53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" name="صورة 102">
            <a:extLst>
              <a:ext uri="{FF2B5EF4-FFF2-40B4-BE49-F238E27FC236}">
                <a16:creationId xmlns:a16="http://schemas.microsoft.com/office/drawing/2014/main" id="{0AB88271-BB4B-402F-A1D8-01D861B8D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18" r="54295"/>
          <a:stretch/>
        </p:blipFill>
        <p:spPr>
          <a:xfrm>
            <a:off x="6772585" y="2124646"/>
            <a:ext cx="1347473" cy="1300839"/>
          </a:xfrm>
          <a:prstGeom prst="rect">
            <a:avLst/>
          </a:prstGeom>
        </p:spPr>
      </p:pic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730F6A43-8EF9-4E1E-A136-601A2E3B2C2A}"/>
              </a:ext>
            </a:extLst>
          </p:cNvPr>
          <p:cNvSpPr txBox="1"/>
          <p:nvPr/>
        </p:nvSpPr>
        <p:spPr>
          <a:xfrm>
            <a:off x="7718151" y="1694238"/>
            <a:ext cx="10476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4186AD"/>
                </a:solidFill>
              </a:rPr>
              <a:t>الأعراض</a:t>
            </a:r>
            <a:endParaRPr lang="ar-EG" dirty="0">
              <a:solidFill>
                <a:srgbClr val="4186AD"/>
              </a:solidFill>
            </a:endParaRP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790144C3-D851-47F6-8053-2C13CCA5EE19}"/>
              </a:ext>
            </a:extLst>
          </p:cNvPr>
          <p:cNvSpPr txBox="1"/>
          <p:nvPr/>
        </p:nvSpPr>
        <p:spPr>
          <a:xfrm>
            <a:off x="5622963" y="3433500"/>
            <a:ext cx="1047632" cy="2616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A" sz="1100" dirty="0">
                <a:solidFill>
                  <a:srgbClr val="4EBFDA"/>
                </a:solidFill>
              </a:rPr>
              <a:t>الحرارة</a:t>
            </a:r>
            <a:endParaRPr lang="ar-EG" sz="1100" dirty="0">
              <a:solidFill>
                <a:srgbClr val="4EBFDA"/>
              </a:solidFill>
            </a:endParaRP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AF47E461-55C8-458D-8364-DE044D7F3643}"/>
              </a:ext>
            </a:extLst>
          </p:cNvPr>
          <p:cNvSpPr txBox="1"/>
          <p:nvPr/>
        </p:nvSpPr>
        <p:spPr>
          <a:xfrm>
            <a:off x="7004856" y="3433500"/>
            <a:ext cx="1047632" cy="2616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A" sz="1100" dirty="0">
                <a:solidFill>
                  <a:srgbClr val="4EBFDA"/>
                </a:solidFill>
              </a:rPr>
              <a:t>السعال</a:t>
            </a:r>
            <a:endParaRPr lang="ar-EG" sz="1100" dirty="0">
              <a:solidFill>
                <a:srgbClr val="4EBFDA"/>
              </a:solidFill>
            </a:endParaRP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A3250BC6-16A4-4892-9E2F-5ADEEA8A8E6F}"/>
              </a:ext>
            </a:extLst>
          </p:cNvPr>
          <p:cNvSpPr txBox="1"/>
          <p:nvPr/>
        </p:nvSpPr>
        <p:spPr>
          <a:xfrm>
            <a:off x="8579783" y="3433500"/>
            <a:ext cx="1047632" cy="2616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A" sz="1100" dirty="0">
                <a:solidFill>
                  <a:srgbClr val="4EBFDA"/>
                </a:solidFill>
              </a:rPr>
              <a:t>التهاب الحلق</a:t>
            </a:r>
            <a:endParaRPr lang="ar-EG" sz="1100" dirty="0">
              <a:solidFill>
                <a:srgbClr val="4EBFDA"/>
              </a:solidFill>
            </a:endParaRP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870A705D-D293-4DB8-BDEE-8F37566FFB42}"/>
              </a:ext>
            </a:extLst>
          </p:cNvPr>
          <p:cNvSpPr txBox="1"/>
          <p:nvPr/>
        </p:nvSpPr>
        <p:spPr>
          <a:xfrm>
            <a:off x="10109699" y="3433500"/>
            <a:ext cx="1047632" cy="2616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A" sz="1100" dirty="0">
                <a:solidFill>
                  <a:srgbClr val="4EBFDA"/>
                </a:solidFill>
              </a:rPr>
              <a:t>الصداع</a:t>
            </a:r>
            <a:endParaRPr lang="ar-EG" sz="1100" dirty="0">
              <a:solidFill>
                <a:srgbClr val="4EBFDA"/>
              </a:solidFill>
            </a:endParaRPr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BEFB4D88-A80A-4DCE-9117-24CB5D0F703A}"/>
              </a:ext>
            </a:extLst>
          </p:cNvPr>
          <p:cNvSpPr txBox="1"/>
          <p:nvPr/>
        </p:nvSpPr>
        <p:spPr>
          <a:xfrm>
            <a:off x="3721462" y="363008"/>
            <a:ext cx="47490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2D426D"/>
                </a:solidFill>
              </a:rPr>
              <a:t>أعراض الإصابة بكوفيد - 19</a:t>
            </a:r>
            <a:endParaRPr lang="ar-EG" sz="3200" dirty="0">
              <a:solidFill>
                <a:srgbClr val="2D426D"/>
              </a:solidFill>
            </a:endParaRPr>
          </a:p>
        </p:txBody>
      </p:sp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D87C264E-212F-4885-8BD1-22BC42775023}"/>
              </a:ext>
            </a:extLst>
          </p:cNvPr>
          <p:cNvSpPr txBox="1"/>
          <p:nvPr/>
        </p:nvSpPr>
        <p:spPr>
          <a:xfrm>
            <a:off x="7508804" y="4169161"/>
            <a:ext cx="1430953" cy="33855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A" sz="1600" dirty="0">
                <a:solidFill>
                  <a:srgbClr val="4186AD"/>
                </a:solidFill>
              </a:rPr>
              <a:t>الاحتياطات</a:t>
            </a:r>
            <a:endParaRPr lang="ar-EG" sz="1600" dirty="0">
              <a:solidFill>
                <a:srgbClr val="4186AD"/>
              </a:solidFill>
            </a:endParaRPr>
          </a:p>
        </p:txBody>
      </p:sp>
      <p:grpSp>
        <p:nvGrpSpPr>
          <p:cNvPr id="220" name="Google Shape;742;p19">
            <a:extLst>
              <a:ext uri="{FF2B5EF4-FFF2-40B4-BE49-F238E27FC236}">
                <a16:creationId xmlns:a16="http://schemas.microsoft.com/office/drawing/2014/main" id="{8289DD75-CD3E-4A89-A083-E28D79E40EAD}"/>
              </a:ext>
            </a:extLst>
          </p:cNvPr>
          <p:cNvGrpSpPr/>
          <p:nvPr/>
        </p:nvGrpSpPr>
        <p:grpSpPr>
          <a:xfrm>
            <a:off x="5694535" y="4765641"/>
            <a:ext cx="930519" cy="911815"/>
            <a:chOff x="3546800" y="3534150"/>
            <a:chExt cx="552175" cy="541075"/>
          </a:xfrm>
        </p:grpSpPr>
        <p:sp>
          <p:nvSpPr>
            <p:cNvPr id="222" name="Google Shape;743;p19">
              <a:extLst>
                <a:ext uri="{FF2B5EF4-FFF2-40B4-BE49-F238E27FC236}">
                  <a16:creationId xmlns:a16="http://schemas.microsoft.com/office/drawing/2014/main" id="{845AFF61-69DF-4938-95F3-0D72AA8ABDAD}"/>
                </a:ext>
              </a:extLst>
            </p:cNvPr>
            <p:cNvSpPr/>
            <p:nvPr/>
          </p:nvSpPr>
          <p:spPr>
            <a:xfrm>
              <a:off x="3546800" y="3534150"/>
              <a:ext cx="509900" cy="541075"/>
            </a:xfrm>
            <a:custGeom>
              <a:avLst/>
              <a:gdLst/>
              <a:ahLst/>
              <a:cxnLst/>
              <a:rect l="l" t="t" r="r" b="b"/>
              <a:pathLst>
                <a:path w="20396" h="21643" extrusionOk="0">
                  <a:moveTo>
                    <a:pt x="10901" y="0"/>
                  </a:moveTo>
                  <a:cubicBezTo>
                    <a:pt x="10039" y="0"/>
                    <a:pt x="9165" y="103"/>
                    <a:pt x="8299" y="317"/>
                  </a:cubicBezTo>
                  <a:cubicBezTo>
                    <a:pt x="3536" y="1496"/>
                    <a:pt x="155" y="5735"/>
                    <a:pt x="83" y="10652"/>
                  </a:cubicBezTo>
                  <a:cubicBezTo>
                    <a:pt x="0" y="15557"/>
                    <a:pt x="3239" y="19915"/>
                    <a:pt x="7977" y="21237"/>
                  </a:cubicBezTo>
                  <a:cubicBezTo>
                    <a:pt x="8947" y="21510"/>
                    <a:pt x="9930" y="21642"/>
                    <a:pt x="10901" y="21642"/>
                  </a:cubicBezTo>
                  <a:cubicBezTo>
                    <a:pt x="14660" y="21642"/>
                    <a:pt x="18242" y="19667"/>
                    <a:pt x="20229" y="16307"/>
                  </a:cubicBezTo>
                  <a:lnTo>
                    <a:pt x="20229" y="16307"/>
                  </a:lnTo>
                  <a:cubicBezTo>
                    <a:pt x="19610" y="16331"/>
                    <a:pt x="19014" y="16367"/>
                    <a:pt x="18574" y="16427"/>
                  </a:cubicBezTo>
                  <a:cubicBezTo>
                    <a:pt x="18501" y="16435"/>
                    <a:pt x="18421" y="16439"/>
                    <a:pt x="18333" y="16439"/>
                  </a:cubicBezTo>
                  <a:cubicBezTo>
                    <a:pt x="17791" y="16439"/>
                    <a:pt x="16986" y="16288"/>
                    <a:pt x="16145" y="16093"/>
                  </a:cubicBezTo>
                  <a:cubicBezTo>
                    <a:pt x="16121" y="16260"/>
                    <a:pt x="16038" y="16415"/>
                    <a:pt x="15931" y="16558"/>
                  </a:cubicBezTo>
                  <a:cubicBezTo>
                    <a:pt x="15760" y="16798"/>
                    <a:pt x="15489" y="16929"/>
                    <a:pt x="15201" y="16929"/>
                  </a:cubicBezTo>
                  <a:cubicBezTo>
                    <a:pt x="15147" y="16929"/>
                    <a:pt x="15092" y="16924"/>
                    <a:pt x="15038" y="16915"/>
                  </a:cubicBezTo>
                  <a:cubicBezTo>
                    <a:pt x="14818" y="17526"/>
                    <a:pt x="14207" y="17851"/>
                    <a:pt x="13580" y="17851"/>
                  </a:cubicBezTo>
                  <a:cubicBezTo>
                    <a:pt x="13389" y="17851"/>
                    <a:pt x="13197" y="17821"/>
                    <a:pt x="13014" y="17760"/>
                  </a:cubicBezTo>
                  <a:cubicBezTo>
                    <a:pt x="12359" y="17522"/>
                    <a:pt x="11859" y="16998"/>
                    <a:pt x="11668" y="16331"/>
                  </a:cubicBezTo>
                  <a:cubicBezTo>
                    <a:pt x="11628" y="16336"/>
                    <a:pt x="11587" y="16338"/>
                    <a:pt x="11545" y="16338"/>
                  </a:cubicBezTo>
                  <a:cubicBezTo>
                    <a:pt x="11077" y="16338"/>
                    <a:pt x="10573" y="16039"/>
                    <a:pt x="10311" y="15700"/>
                  </a:cubicBezTo>
                  <a:cubicBezTo>
                    <a:pt x="10085" y="15426"/>
                    <a:pt x="9989" y="15069"/>
                    <a:pt x="10037" y="14724"/>
                  </a:cubicBezTo>
                  <a:lnTo>
                    <a:pt x="10037" y="14724"/>
                  </a:lnTo>
                  <a:cubicBezTo>
                    <a:pt x="8317" y="15211"/>
                    <a:pt x="6057" y="15834"/>
                    <a:pt x="5003" y="15834"/>
                  </a:cubicBezTo>
                  <a:cubicBezTo>
                    <a:pt x="4692" y="15834"/>
                    <a:pt x="4486" y="15780"/>
                    <a:pt x="4429" y="15653"/>
                  </a:cubicBezTo>
                  <a:cubicBezTo>
                    <a:pt x="4084" y="14879"/>
                    <a:pt x="8049" y="13831"/>
                    <a:pt x="7930" y="13712"/>
                  </a:cubicBezTo>
                  <a:cubicBezTo>
                    <a:pt x="7925" y="13708"/>
                    <a:pt x="7914" y="13706"/>
                    <a:pt x="7897" y="13706"/>
                  </a:cubicBezTo>
                  <a:cubicBezTo>
                    <a:pt x="7523" y="13706"/>
                    <a:pt x="4249" y="14652"/>
                    <a:pt x="2934" y="14652"/>
                  </a:cubicBezTo>
                  <a:cubicBezTo>
                    <a:pt x="2618" y="14652"/>
                    <a:pt x="2415" y="14598"/>
                    <a:pt x="2393" y="14462"/>
                  </a:cubicBezTo>
                  <a:cubicBezTo>
                    <a:pt x="2357" y="14200"/>
                    <a:pt x="2953" y="13819"/>
                    <a:pt x="3739" y="13438"/>
                  </a:cubicBezTo>
                  <a:lnTo>
                    <a:pt x="3822" y="13152"/>
                  </a:lnTo>
                  <a:lnTo>
                    <a:pt x="3893" y="13367"/>
                  </a:lnTo>
                  <a:cubicBezTo>
                    <a:pt x="4643" y="13009"/>
                    <a:pt x="5513" y="12652"/>
                    <a:pt x="6156" y="12390"/>
                  </a:cubicBezTo>
                  <a:cubicBezTo>
                    <a:pt x="6084" y="12319"/>
                    <a:pt x="6013" y="12247"/>
                    <a:pt x="5953" y="12152"/>
                  </a:cubicBezTo>
                  <a:cubicBezTo>
                    <a:pt x="4695" y="12428"/>
                    <a:pt x="2626" y="12891"/>
                    <a:pt x="1494" y="12891"/>
                  </a:cubicBezTo>
                  <a:cubicBezTo>
                    <a:pt x="1061" y="12891"/>
                    <a:pt x="765" y="12823"/>
                    <a:pt x="703" y="12652"/>
                  </a:cubicBezTo>
                  <a:cubicBezTo>
                    <a:pt x="452" y="11962"/>
                    <a:pt x="4548" y="10807"/>
                    <a:pt x="5989" y="10319"/>
                  </a:cubicBezTo>
                  <a:lnTo>
                    <a:pt x="6048" y="10116"/>
                  </a:lnTo>
                  <a:lnTo>
                    <a:pt x="6037" y="10116"/>
                  </a:lnTo>
                  <a:cubicBezTo>
                    <a:pt x="5169" y="10222"/>
                    <a:pt x="3193" y="10597"/>
                    <a:pt x="2016" y="10597"/>
                  </a:cubicBezTo>
                  <a:cubicBezTo>
                    <a:pt x="1464" y="10597"/>
                    <a:pt x="1087" y="10515"/>
                    <a:pt x="1084" y="10283"/>
                  </a:cubicBezTo>
                  <a:cubicBezTo>
                    <a:pt x="1060" y="9795"/>
                    <a:pt x="3429" y="8985"/>
                    <a:pt x="5513" y="8283"/>
                  </a:cubicBezTo>
                  <a:cubicBezTo>
                    <a:pt x="5536" y="8116"/>
                    <a:pt x="5584" y="7949"/>
                    <a:pt x="5644" y="7783"/>
                  </a:cubicBezTo>
                  <a:cubicBezTo>
                    <a:pt x="5489" y="7628"/>
                    <a:pt x="5382" y="7414"/>
                    <a:pt x="5346" y="7187"/>
                  </a:cubicBezTo>
                  <a:cubicBezTo>
                    <a:pt x="5263" y="6818"/>
                    <a:pt x="5394" y="6413"/>
                    <a:pt x="5703" y="6175"/>
                  </a:cubicBezTo>
                  <a:cubicBezTo>
                    <a:pt x="5679" y="5937"/>
                    <a:pt x="5536" y="5735"/>
                    <a:pt x="5322" y="5640"/>
                  </a:cubicBezTo>
                  <a:cubicBezTo>
                    <a:pt x="4763" y="5104"/>
                    <a:pt x="5120" y="4699"/>
                    <a:pt x="5751" y="4568"/>
                  </a:cubicBezTo>
                  <a:cubicBezTo>
                    <a:pt x="5929" y="4270"/>
                    <a:pt x="6179" y="4008"/>
                    <a:pt x="6477" y="3842"/>
                  </a:cubicBezTo>
                  <a:cubicBezTo>
                    <a:pt x="6842" y="3637"/>
                    <a:pt x="7249" y="3535"/>
                    <a:pt x="7656" y="3535"/>
                  </a:cubicBezTo>
                  <a:cubicBezTo>
                    <a:pt x="8005" y="3535"/>
                    <a:pt x="8355" y="3610"/>
                    <a:pt x="8680" y="3758"/>
                  </a:cubicBezTo>
                  <a:cubicBezTo>
                    <a:pt x="8975" y="3304"/>
                    <a:pt x="9618" y="3066"/>
                    <a:pt x="10141" y="3066"/>
                  </a:cubicBezTo>
                  <a:cubicBezTo>
                    <a:pt x="10166" y="3066"/>
                    <a:pt x="10191" y="3067"/>
                    <a:pt x="10216" y="3068"/>
                  </a:cubicBezTo>
                  <a:cubicBezTo>
                    <a:pt x="10787" y="3080"/>
                    <a:pt x="11299" y="3461"/>
                    <a:pt x="11490" y="4008"/>
                  </a:cubicBezTo>
                  <a:cubicBezTo>
                    <a:pt x="11676" y="3897"/>
                    <a:pt x="11885" y="3841"/>
                    <a:pt x="12094" y="3841"/>
                  </a:cubicBezTo>
                  <a:cubicBezTo>
                    <a:pt x="12220" y="3841"/>
                    <a:pt x="12345" y="3861"/>
                    <a:pt x="12466" y="3901"/>
                  </a:cubicBezTo>
                  <a:cubicBezTo>
                    <a:pt x="12716" y="3996"/>
                    <a:pt x="12918" y="4199"/>
                    <a:pt x="13014" y="4449"/>
                  </a:cubicBezTo>
                  <a:cubicBezTo>
                    <a:pt x="13561" y="4485"/>
                    <a:pt x="14049" y="4806"/>
                    <a:pt x="14323" y="5282"/>
                  </a:cubicBezTo>
                  <a:cubicBezTo>
                    <a:pt x="14538" y="5651"/>
                    <a:pt x="14573" y="6104"/>
                    <a:pt x="14419" y="6509"/>
                  </a:cubicBezTo>
                  <a:lnTo>
                    <a:pt x="14585" y="6592"/>
                  </a:lnTo>
                  <a:cubicBezTo>
                    <a:pt x="14677" y="6647"/>
                    <a:pt x="14843" y="6671"/>
                    <a:pt x="15062" y="6671"/>
                  </a:cubicBezTo>
                  <a:cubicBezTo>
                    <a:pt x="15266" y="6671"/>
                    <a:pt x="15518" y="6650"/>
                    <a:pt x="15800" y="6616"/>
                  </a:cubicBezTo>
                  <a:cubicBezTo>
                    <a:pt x="15728" y="6354"/>
                    <a:pt x="15740" y="6163"/>
                    <a:pt x="15871" y="6104"/>
                  </a:cubicBezTo>
                  <a:cubicBezTo>
                    <a:pt x="15931" y="6071"/>
                    <a:pt x="15995" y="6057"/>
                    <a:pt x="16064" y="6057"/>
                  </a:cubicBezTo>
                  <a:cubicBezTo>
                    <a:pt x="16297" y="6057"/>
                    <a:pt x="16577" y="6226"/>
                    <a:pt x="16871" y="6437"/>
                  </a:cubicBezTo>
                  <a:cubicBezTo>
                    <a:pt x="18098" y="6211"/>
                    <a:pt x="19514" y="5854"/>
                    <a:pt x="20395" y="5628"/>
                  </a:cubicBezTo>
                  <a:cubicBezTo>
                    <a:pt x="18466" y="2100"/>
                    <a:pt x="14790" y="0"/>
                    <a:pt x="10901" y="0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3" name="Google Shape;744;p19">
              <a:extLst>
                <a:ext uri="{FF2B5EF4-FFF2-40B4-BE49-F238E27FC236}">
                  <a16:creationId xmlns:a16="http://schemas.microsoft.com/office/drawing/2014/main" id="{075B481C-8A37-4A0C-9E48-BEB076074DAD}"/>
                </a:ext>
              </a:extLst>
            </p:cNvPr>
            <p:cNvSpPr/>
            <p:nvPr/>
          </p:nvSpPr>
          <p:spPr>
            <a:xfrm>
              <a:off x="3968575" y="3674825"/>
              <a:ext cx="112825" cy="63125"/>
            </a:xfrm>
            <a:custGeom>
              <a:avLst/>
              <a:gdLst/>
              <a:ahLst/>
              <a:cxnLst/>
              <a:rect l="l" t="t" r="r" b="b"/>
              <a:pathLst>
                <a:path w="4513" h="2525" extrusionOk="0">
                  <a:moveTo>
                    <a:pt x="3524" y="1"/>
                  </a:moveTo>
                  <a:cubicBezTo>
                    <a:pt x="2643" y="227"/>
                    <a:pt x="1227" y="584"/>
                    <a:pt x="0" y="822"/>
                  </a:cubicBezTo>
                  <a:cubicBezTo>
                    <a:pt x="381" y="1096"/>
                    <a:pt x="750" y="1465"/>
                    <a:pt x="1060" y="1644"/>
                  </a:cubicBezTo>
                  <a:cubicBezTo>
                    <a:pt x="1477" y="1894"/>
                    <a:pt x="3132" y="2168"/>
                    <a:pt x="4513" y="2525"/>
                  </a:cubicBezTo>
                  <a:cubicBezTo>
                    <a:pt x="4286" y="1644"/>
                    <a:pt x="3953" y="798"/>
                    <a:pt x="3524" y="1"/>
                  </a:cubicBezTo>
                  <a:close/>
                </a:path>
              </a:pathLst>
            </a:custGeom>
            <a:solidFill>
              <a:srgbClr val="F7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" name="Google Shape;745;p19">
              <a:extLst>
                <a:ext uri="{FF2B5EF4-FFF2-40B4-BE49-F238E27FC236}">
                  <a16:creationId xmlns:a16="http://schemas.microsoft.com/office/drawing/2014/main" id="{9A7C2B80-DEE6-44C4-91E4-2E6EAEE13B41}"/>
                </a:ext>
              </a:extLst>
            </p:cNvPr>
            <p:cNvSpPr/>
            <p:nvPr/>
          </p:nvSpPr>
          <p:spPr>
            <a:xfrm>
              <a:off x="3898325" y="3696850"/>
              <a:ext cx="116100" cy="78300"/>
            </a:xfrm>
            <a:custGeom>
              <a:avLst/>
              <a:gdLst/>
              <a:ahLst/>
              <a:cxnLst/>
              <a:rect l="l" t="t" r="r" b="b"/>
              <a:pathLst>
                <a:path w="4644" h="3132" extrusionOk="0">
                  <a:moveTo>
                    <a:pt x="1131" y="679"/>
                  </a:moveTo>
                  <a:lnTo>
                    <a:pt x="1262" y="1072"/>
                  </a:lnTo>
                  <a:lnTo>
                    <a:pt x="1655" y="1191"/>
                  </a:lnTo>
                  <a:lnTo>
                    <a:pt x="1262" y="1322"/>
                  </a:lnTo>
                  <a:lnTo>
                    <a:pt x="1131" y="1703"/>
                  </a:lnTo>
                  <a:lnTo>
                    <a:pt x="1012" y="1322"/>
                  </a:lnTo>
                  <a:lnTo>
                    <a:pt x="619" y="1191"/>
                  </a:lnTo>
                  <a:lnTo>
                    <a:pt x="1012" y="1072"/>
                  </a:lnTo>
                  <a:lnTo>
                    <a:pt x="1131" y="679"/>
                  </a:lnTo>
                  <a:close/>
                  <a:moveTo>
                    <a:pt x="358" y="1"/>
                  </a:moveTo>
                  <a:cubicBezTo>
                    <a:pt x="274" y="203"/>
                    <a:pt x="155" y="405"/>
                    <a:pt x="0" y="572"/>
                  </a:cubicBezTo>
                  <a:cubicBezTo>
                    <a:pt x="155" y="786"/>
                    <a:pt x="227" y="1048"/>
                    <a:pt x="203" y="1298"/>
                  </a:cubicBezTo>
                  <a:cubicBezTo>
                    <a:pt x="191" y="1382"/>
                    <a:pt x="167" y="1453"/>
                    <a:pt x="131" y="1513"/>
                  </a:cubicBezTo>
                  <a:lnTo>
                    <a:pt x="1703" y="2037"/>
                  </a:lnTo>
                  <a:cubicBezTo>
                    <a:pt x="1941" y="2120"/>
                    <a:pt x="2167" y="2263"/>
                    <a:pt x="2334" y="2453"/>
                  </a:cubicBezTo>
                  <a:lnTo>
                    <a:pt x="4644" y="3132"/>
                  </a:lnTo>
                  <a:cubicBezTo>
                    <a:pt x="3179" y="2477"/>
                    <a:pt x="1989" y="929"/>
                    <a:pt x="1751" y="108"/>
                  </a:cubicBezTo>
                  <a:cubicBezTo>
                    <a:pt x="1463" y="142"/>
                    <a:pt x="1209" y="163"/>
                    <a:pt x="1002" y="163"/>
                  </a:cubicBezTo>
                  <a:cubicBezTo>
                    <a:pt x="782" y="163"/>
                    <a:pt x="616" y="139"/>
                    <a:pt x="524" y="84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rgbClr val="F7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" name="Google Shape;746;p19">
              <a:extLst>
                <a:ext uri="{FF2B5EF4-FFF2-40B4-BE49-F238E27FC236}">
                  <a16:creationId xmlns:a16="http://schemas.microsoft.com/office/drawing/2014/main" id="{2E20F9F6-40A1-4A6A-ADBB-4FA4B62B1495}"/>
                </a:ext>
              </a:extLst>
            </p:cNvPr>
            <p:cNvSpPr/>
            <p:nvPr/>
          </p:nvSpPr>
          <p:spPr>
            <a:xfrm>
              <a:off x="3666150" y="3648625"/>
              <a:ext cx="24725" cy="31300"/>
            </a:xfrm>
            <a:custGeom>
              <a:avLst/>
              <a:gdLst/>
              <a:ahLst/>
              <a:cxnLst/>
              <a:rect l="l" t="t" r="r" b="b"/>
              <a:pathLst>
                <a:path w="989" h="1252" extrusionOk="0">
                  <a:moveTo>
                    <a:pt x="989" y="1"/>
                  </a:moveTo>
                  <a:lnTo>
                    <a:pt x="989" y="1"/>
                  </a:lnTo>
                  <a:cubicBezTo>
                    <a:pt x="358" y="120"/>
                    <a:pt x="0" y="537"/>
                    <a:pt x="560" y="1061"/>
                  </a:cubicBezTo>
                  <a:cubicBezTo>
                    <a:pt x="631" y="1132"/>
                    <a:pt x="715" y="1191"/>
                    <a:pt x="798" y="1251"/>
                  </a:cubicBezTo>
                  <a:cubicBezTo>
                    <a:pt x="703" y="822"/>
                    <a:pt x="774" y="370"/>
                    <a:pt x="989" y="1"/>
                  </a:cubicBezTo>
                  <a:close/>
                </a:path>
              </a:pathLst>
            </a:custGeom>
            <a:solidFill>
              <a:srgbClr val="F7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747;p19">
              <a:extLst>
                <a:ext uri="{FF2B5EF4-FFF2-40B4-BE49-F238E27FC236}">
                  <a16:creationId xmlns:a16="http://schemas.microsoft.com/office/drawing/2014/main" id="{A425256A-CC91-428F-A12D-689D44B66DB4}"/>
                </a:ext>
              </a:extLst>
            </p:cNvPr>
            <p:cNvSpPr/>
            <p:nvPr/>
          </p:nvSpPr>
          <p:spPr>
            <a:xfrm>
              <a:off x="3558400" y="3792100"/>
              <a:ext cx="138425" cy="64575"/>
            </a:xfrm>
            <a:custGeom>
              <a:avLst/>
              <a:gdLst/>
              <a:ahLst/>
              <a:cxnLst/>
              <a:rect l="l" t="t" r="r" b="b"/>
              <a:pathLst>
                <a:path w="5537" h="2583" extrusionOk="0">
                  <a:moveTo>
                    <a:pt x="5537" y="1"/>
                  </a:moveTo>
                  <a:lnTo>
                    <a:pt x="5537" y="1"/>
                  </a:lnTo>
                  <a:cubicBezTo>
                    <a:pt x="4096" y="501"/>
                    <a:pt x="0" y="1656"/>
                    <a:pt x="250" y="2346"/>
                  </a:cubicBezTo>
                  <a:cubicBezTo>
                    <a:pt x="312" y="2516"/>
                    <a:pt x="604" y="2583"/>
                    <a:pt x="1031" y="2583"/>
                  </a:cubicBezTo>
                  <a:cubicBezTo>
                    <a:pt x="2162" y="2583"/>
                    <a:pt x="4239" y="2114"/>
                    <a:pt x="5501" y="1846"/>
                  </a:cubicBezTo>
                  <a:cubicBezTo>
                    <a:pt x="5263" y="1465"/>
                    <a:pt x="5192" y="1001"/>
                    <a:pt x="5334" y="584"/>
                  </a:cubicBezTo>
                  <a:lnTo>
                    <a:pt x="5537" y="1"/>
                  </a:lnTo>
                  <a:close/>
                </a:path>
              </a:pathLst>
            </a:custGeom>
            <a:solidFill>
              <a:srgbClr val="F7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748;p19">
              <a:extLst>
                <a:ext uri="{FF2B5EF4-FFF2-40B4-BE49-F238E27FC236}">
                  <a16:creationId xmlns:a16="http://schemas.microsoft.com/office/drawing/2014/main" id="{BF08A373-6FF5-465F-9DA8-216D5C55DF43}"/>
                </a:ext>
              </a:extLst>
            </p:cNvPr>
            <p:cNvSpPr/>
            <p:nvPr/>
          </p:nvSpPr>
          <p:spPr>
            <a:xfrm>
              <a:off x="3605725" y="3844200"/>
              <a:ext cx="196175" cy="85975"/>
            </a:xfrm>
            <a:custGeom>
              <a:avLst/>
              <a:gdLst/>
              <a:ahLst/>
              <a:cxnLst/>
              <a:rect l="l" t="t" r="r" b="b"/>
              <a:pathLst>
                <a:path w="7847" h="3439" extrusionOk="0">
                  <a:moveTo>
                    <a:pt x="3810" y="0"/>
                  </a:moveTo>
                  <a:cubicBezTo>
                    <a:pt x="3179" y="262"/>
                    <a:pt x="2298" y="619"/>
                    <a:pt x="1548" y="977"/>
                  </a:cubicBezTo>
                  <a:lnTo>
                    <a:pt x="1608" y="1143"/>
                  </a:lnTo>
                  <a:lnTo>
                    <a:pt x="2001" y="1274"/>
                  </a:lnTo>
                  <a:lnTo>
                    <a:pt x="1608" y="1393"/>
                  </a:lnTo>
                  <a:lnTo>
                    <a:pt x="1489" y="1786"/>
                  </a:lnTo>
                  <a:lnTo>
                    <a:pt x="1358" y="1393"/>
                  </a:lnTo>
                  <a:lnTo>
                    <a:pt x="965" y="1274"/>
                  </a:lnTo>
                  <a:lnTo>
                    <a:pt x="1358" y="1143"/>
                  </a:lnTo>
                  <a:lnTo>
                    <a:pt x="1394" y="1048"/>
                  </a:lnTo>
                  <a:lnTo>
                    <a:pt x="1394" y="1048"/>
                  </a:lnTo>
                  <a:cubicBezTo>
                    <a:pt x="608" y="1429"/>
                    <a:pt x="0" y="1810"/>
                    <a:pt x="48" y="2072"/>
                  </a:cubicBezTo>
                  <a:cubicBezTo>
                    <a:pt x="70" y="2208"/>
                    <a:pt x="273" y="2262"/>
                    <a:pt x="589" y="2262"/>
                  </a:cubicBezTo>
                  <a:cubicBezTo>
                    <a:pt x="1904" y="2262"/>
                    <a:pt x="5178" y="1315"/>
                    <a:pt x="5552" y="1315"/>
                  </a:cubicBezTo>
                  <a:cubicBezTo>
                    <a:pt x="5569" y="1315"/>
                    <a:pt x="5580" y="1318"/>
                    <a:pt x="5585" y="1322"/>
                  </a:cubicBezTo>
                  <a:cubicBezTo>
                    <a:pt x="5704" y="1441"/>
                    <a:pt x="1739" y="2489"/>
                    <a:pt x="2084" y="3263"/>
                  </a:cubicBezTo>
                  <a:cubicBezTo>
                    <a:pt x="2141" y="3386"/>
                    <a:pt x="2344" y="3439"/>
                    <a:pt x="2652" y="3439"/>
                  </a:cubicBezTo>
                  <a:cubicBezTo>
                    <a:pt x="3704" y="3439"/>
                    <a:pt x="5969" y="2822"/>
                    <a:pt x="7692" y="2334"/>
                  </a:cubicBezTo>
                  <a:cubicBezTo>
                    <a:pt x="7716" y="2179"/>
                    <a:pt x="7763" y="2036"/>
                    <a:pt x="7847" y="1905"/>
                  </a:cubicBezTo>
                  <a:cubicBezTo>
                    <a:pt x="7549" y="1810"/>
                    <a:pt x="7311" y="1584"/>
                    <a:pt x="7192" y="1286"/>
                  </a:cubicBezTo>
                  <a:lnTo>
                    <a:pt x="4370" y="346"/>
                  </a:lnTo>
                  <a:cubicBezTo>
                    <a:pt x="4156" y="274"/>
                    <a:pt x="3965" y="155"/>
                    <a:pt x="3810" y="0"/>
                  </a:cubicBezTo>
                  <a:close/>
                </a:path>
              </a:pathLst>
            </a:custGeom>
            <a:solidFill>
              <a:srgbClr val="F7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8" name="Google Shape;749;p19">
              <a:extLst>
                <a:ext uri="{FF2B5EF4-FFF2-40B4-BE49-F238E27FC236}">
                  <a16:creationId xmlns:a16="http://schemas.microsoft.com/office/drawing/2014/main" id="{C09D991F-8F5A-45D8-B0BB-B72E0428FDA3}"/>
                </a:ext>
              </a:extLst>
            </p:cNvPr>
            <p:cNvSpPr/>
            <p:nvPr/>
          </p:nvSpPr>
          <p:spPr>
            <a:xfrm>
              <a:off x="3573575" y="3741500"/>
              <a:ext cx="124450" cy="57600"/>
            </a:xfrm>
            <a:custGeom>
              <a:avLst/>
              <a:gdLst/>
              <a:ahLst/>
              <a:cxnLst/>
              <a:rect l="l" t="t" r="r" b="b"/>
              <a:pathLst>
                <a:path w="4978" h="2304" extrusionOk="0">
                  <a:moveTo>
                    <a:pt x="4454" y="1"/>
                  </a:moveTo>
                  <a:cubicBezTo>
                    <a:pt x="2370" y="691"/>
                    <a:pt x="1" y="1513"/>
                    <a:pt x="13" y="1989"/>
                  </a:cubicBezTo>
                  <a:cubicBezTo>
                    <a:pt x="20" y="2221"/>
                    <a:pt x="399" y="2303"/>
                    <a:pt x="953" y="2303"/>
                  </a:cubicBezTo>
                  <a:cubicBezTo>
                    <a:pt x="2134" y="2303"/>
                    <a:pt x="4110" y="1928"/>
                    <a:pt x="4977" y="1822"/>
                  </a:cubicBezTo>
                  <a:cubicBezTo>
                    <a:pt x="4561" y="1310"/>
                    <a:pt x="4382" y="644"/>
                    <a:pt x="4454" y="1"/>
                  </a:cubicBezTo>
                  <a:close/>
                </a:path>
              </a:pathLst>
            </a:custGeom>
            <a:solidFill>
              <a:srgbClr val="F7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9" name="Google Shape;750;p19">
              <a:extLst>
                <a:ext uri="{FF2B5EF4-FFF2-40B4-BE49-F238E27FC236}">
                  <a16:creationId xmlns:a16="http://schemas.microsoft.com/office/drawing/2014/main" id="{27E740C3-4544-4EBF-A597-B37ED7CD0BDA}"/>
                </a:ext>
              </a:extLst>
            </p:cNvPr>
            <p:cNvSpPr/>
            <p:nvPr/>
          </p:nvSpPr>
          <p:spPr>
            <a:xfrm>
              <a:off x="3698000" y="37870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0" name="Google Shape;751;p19">
              <a:extLst>
                <a:ext uri="{FF2B5EF4-FFF2-40B4-BE49-F238E27FC236}">
                  <a16:creationId xmlns:a16="http://schemas.microsoft.com/office/drawing/2014/main" id="{256CF861-8059-479D-88D2-59E1C4FBE626}"/>
                </a:ext>
              </a:extLst>
            </p:cNvPr>
            <p:cNvSpPr/>
            <p:nvPr/>
          </p:nvSpPr>
          <p:spPr>
            <a:xfrm>
              <a:off x="3698000" y="37870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6C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1" name="Google Shape;752;p19">
              <a:extLst>
                <a:ext uri="{FF2B5EF4-FFF2-40B4-BE49-F238E27FC236}">
                  <a16:creationId xmlns:a16="http://schemas.microsoft.com/office/drawing/2014/main" id="{5EF8175C-9344-4ECA-BB62-8F00F1AC68F0}"/>
                </a:ext>
              </a:extLst>
            </p:cNvPr>
            <p:cNvSpPr/>
            <p:nvPr/>
          </p:nvSpPr>
          <p:spPr>
            <a:xfrm>
              <a:off x="3690850" y="3610800"/>
              <a:ext cx="220300" cy="86075"/>
            </a:xfrm>
            <a:custGeom>
              <a:avLst/>
              <a:gdLst/>
              <a:ahLst/>
              <a:cxnLst/>
              <a:rect l="l" t="t" r="r" b="b"/>
              <a:pathLst>
                <a:path w="8812" h="3443" extrusionOk="0">
                  <a:moveTo>
                    <a:pt x="4395" y="0"/>
                  </a:moveTo>
                  <a:cubicBezTo>
                    <a:pt x="3870" y="0"/>
                    <a:pt x="3226" y="249"/>
                    <a:pt x="2930" y="704"/>
                  </a:cubicBezTo>
                  <a:cubicBezTo>
                    <a:pt x="2602" y="549"/>
                    <a:pt x="2248" y="471"/>
                    <a:pt x="1895" y="471"/>
                  </a:cubicBezTo>
                  <a:cubicBezTo>
                    <a:pt x="1491" y="471"/>
                    <a:pt x="1089" y="572"/>
                    <a:pt x="727" y="776"/>
                  </a:cubicBezTo>
                  <a:cubicBezTo>
                    <a:pt x="417" y="954"/>
                    <a:pt x="167" y="1204"/>
                    <a:pt x="1" y="1514"/>
                  </a:cubicBezTo>
                  <a:cubicBezTo>
                    <a:pt x="133" y="1486"/>
                    <a:pt x="270" y="1474"/>
                    <a:pt x="406" y="1474"/>
                  </a:cubicBezTo>
                  <a:cubicBezTo>
                    <a:pt x="502" y="1474"/>
                    <a:pt x="598" y="1480"/>
                    <a:pt x="691" y="1490"/>
                  </a:cubicBezTo>
                  <a:lnTo>
                    <a:pt x="786" y="1192"/>
                  </a:lnTo>
                  <a:lnTo>
                    <a:pt x="894" y="1526"/>
                  </a:lnTo>
                  <a:lnTo>
                    <a:pt x="929" y="1526"/>
                  </a:lnTo>
                  <a:cubicBezTo>
                    <a:pt x="2013" y="1764"/>
                    <a:pt x="4192" y="1812"/>
                    <a:pt x="5620" y="2181"/>
                  </a:cubicBezTo>
                  <a:cubicBezTo>
                    <a:pt x="5930" y="2264"/>
                    <a:pt x="6228" y="2359"/>
                    <a:pt x="6501" y="2454"/>
                  </a:cubicBezTo>
                  <a:lnTo>
                    <a:pt x="6382" y="1823"/>
                  </a:lnTo>
                  <a:lnTo>
                    <a:pt x="6001" y="1704"/>
                  </a:lnTo>
                  <a:lnTo>
                    <a:pt x="6382" y="1573"/>
                  </a:lnTo>
                  <a:lnTo>
                    <a:pt x="6513" y="1180"/>
                  </a:lnTo>
                  <a:lnTo>
                    <a:pt x="6632" y="1573"/>
                  </a:lnTo>
                  <a:lnTo>
                    <a:pt x="7025" y="1704"/>
                  </a:lnTo>
                  <a:lnTo>
                    <a:pt x="6632" y="1823"/>
                  </a:lnTo>
                  <a:lnTo>
                    <a:pt x="6525" y="2466"/>
                  </a:lnTo>
                  <a:cubicBezTo>
                    <a:pt x="7263" y="2728"/>
                    <a:pt x="7978" y="3050"/>
                    <a:pt x="8657" y="3443"/>
                  </a:cubicBezTo>
                  <a:cubicBezTo>
                    <a:pt x="8811" y="3038"/>
                    <a:pt x="8776" y="2585"/>
                    <a:pt x="8573" y="2216"/>
                  </a:cubicBezTo>
                  <a:cubicBezTo>
                    <a:pt x="8299" y="1740"/>
                    <a:pt x="7811" y="1431"/>
                    <a:pt x="7263" y="1383"/>
                  </a:cubicBezTo>
                  <a:cubicBezTo>
                    <a:pt x="7168" y="1133"/>
                    <a:pt x="6966" y="942"/>
                    <a:pt x="6716" y="847"/>
                  </a:cubicBezTo>
                  <a:cubicBezTo>
                    <a:pt x="6590" y="801"/>
                    <a:pt x="6459" y="778"/>
                    <a:pt x="6329" y="778"/>
                  </a:cubicBezTo>
                  <a:cubicBezTo>
                    <a:pt x="6124" y="778"/>
                    <a:pt x="5921" y="834"/>
                    <a:pt x="5739" y="942"/>
                  </a:cubicBezTo>
                  <a:cubicBezTo>
                    <a:pt x="5549" y="395"/>
                    <a:pt x="5037" y="26"/>
                    <a:pt x="4466" y="2"/>
                  </a:cubicBezTo>
                  <a:cubicBezTo>
                    <a:pt x="4442" y="1"/>
                    <a:pt x="4418" y="0"/>
                    <a:pt x="4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2" name="Google Shape;753;p19">
              <a:extLst>
                <a:ext uri="{FF2B5EF4-FFF2-40B4-BE49-F238E27FC236}">
                  <a16:creationId xmlns:a16="http://schemas.microsoft.com/office/drawing/2014/main" id="{2E39C35D-EA4F-47B1-BD8D-A90CB9AFECDF}"/>
                </a:ext>
              </a:extLst>
            </p:cNvPr>
            <p:cNvSpPr/>
            <p:nvPr/>
          </p:nvSpPr>
          <p:spPr>
            <a:xfrm>
              <a:off x="3690850" y="3610800"/>
              <a:ext cx="220300" cy="86075"/>
            </a:xfrm>
            <a:custGeom>
              <a:avLst/>
              <a:gdLst/>
              <a:ahLst/>
              <a:cxnLst/>
              <a:rect l="l" t="t" r="r" b="b"/>
              <a:pathLst>
                <a:path w="8812" h="3443" extrusionOk="0">
                  <a:moveTo>
                    <a:pt x="4395" y="0"/>
                  </a:moveTo>
                  <a:cubicBezTo>
                    <a:pt x="3870" y="0"/>
                    <a:pt x="3226" y="249"/>
                    <a:pt x="2930" y="704"/>
                  </a:cubicBezTo>
                  <a:cubicBezTo>
                    <a:pt x="2602" y="549"/>
                    <a:pt x="2248" y="471"/>
                    <a:pt x="1895" y="471"/>
                  </a:cubicBezTo>
                  <a:cubicBezTo>
                    <a:pt x="1491" y="471"/>
                    <a:pt x="1089" y="572"/>
                    <a:pt x="727" y="776"/>
                  </a:cubicBezTo>
                  <a:cubicBezTo>
                    <a:pt x="417" y="954"/>
                    <a:pt x="167" y="1204"/>
                    <a:pt x="1" y="1514"/>
                  </a:cubicBezTo>
                  <a:cubicBezTo>
                    <a:pt x="133" y="1486"/>
                    <a:pt x="270" y="1474"/>
                    <a:pt x="406" y="1474"/>
                  </a:cubicBezTo>
                  <a:cubicBezTo>
                    <a:pt x="502" y="1474"/>
                    <a:pt x="598" y="1480"/>
                    <a:pt x="691" y="1490"/>
                  </a:cubicBezTo>
                  <a:lnTo>
                    <a:pt x="786" y="1192"/>
                  </a:lnTo>
                  <a:lnTo>
                    <a:pt x="894" y="1526"/>
                  </a:lnTo>
                  <a:lnTo>
                    <a:pt x="929" y="1526"/>
                  </a:lnTo>
                  <a:cubicBezTo>
                    <a:pt x="2013" y="1764"/>
                    <a:pt x="4192" y="1812"/>
                    <a:pt x="5620" y="2181"/>
                  </a:cubicBezTo>
                  <a:cubicBezTo>
                    <a:pt x="5930" y="2264"/>
                    <a:pt x="6228" y="2359"/>
                    <a:pt x="6501" y="2454"/>
                  </a:cubicBezTo>
                  <a:lnTo>
                    <a:pt x="6382" y="1823"/>
                  </a:lnTo>
                  <a:lnTo>
                    <a:pt x="6001" y="1704"/>
                  </a:lnTo>
                  <a:lnTo>
                    <a:pt x="6382" y="1573"/>
                  </a:lnTo>
                  <a:lnTo>
                    <a:pt x="6513" y="1180"/>
                  </a:lnTo>
                  <a:lnTo>
                    <a:pt x="6632" y="1573"/>
                  </a:lnTo>
                  <a:lnTo>
                    <a:pt x="7025" y="1704"/>
                  </a:lnTo>
                  <a:lnTo>
                    <a:pt x="6632" y="1823"/>
                  </a:lnTo>
                  <a:lnTo>
                    <a:pt x="6525" y="2466"/>
                  </a:lnTo>
                  <a:cubicBezTo>
                    <a:pt x="7263" y="2728"/>
                    <a:pt x="7978" y="3050"/>
                    <a:pt x="8657" y="3443"/>
                  </a:cubicBezTo>
                  <a:cubicBezTo>
                    <a:pt x="8811" y="3038"/>
                    <a:pt x="8776" y="2585"/>
                    <a:pt x="8573" y="2216"/>
                  </a:cubicBezTo>
                  <a:cubicBezTo>
                    <a:pt x="8299" y="1740"/>
                    <a:pt x="7811" y="1431"/>
                    <a:pt x="7263" y="1383"/>
                  </a:cubicBezTo>
                  <a:cubicBezTo>
                    <a:pt x="7168" y="1133"/>
                    <a:pt x="6966" y="942"/>
                    <a:pt x="6716" y="847"/>
                  </a:cubicBezTo>
                  <a:cubicBezTo>
                    <a:pt x="6590" y="801"/>
                    <a:pt x="6459" y="778"/>
                    <a:pt x="6329" y="778"/>
                  </a:cubicBezTo>
                  <a:cubicBezTo>
                    <a:pt x="6124" y="778"/>
                    <a:pt x="5921" y="834"/>
                    <a:pt x="5739" y="942"/>
                  </a:cubicBezTo>
                  <a:cubicBezTo>
                    <a:pt x="5549" y="395"/>
                    <a:pt x="5037" y="26"/>
                    <a:pt x="4466" y="2"/>
                  </a:cubicBezTo>
                  <a:cubicBezTo>
                    <a:pt x="4442" y="1"/>
                    <a:pt x="4418" y="0"/>
                    <a:pt x="4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3" name="Google Shape;754;p19">
              <a:extLst>
                <a:ext uri="{FF2B5EF4-FFF2-40B4-BE49-F238E27FC236}">
                  <a16:creationId xmlns:a16="http://schemas.microsoft.com/office/drawing/2014/main" id="{2984FBA4-D9C8-4EE5-90E0-562041729D1A}"/>
                </a:ext>
              </a:extLst>
            </p:cNvPr>
            <p:cNvSpPr/>
            <p:nvPr/>
          </p:nvSpPr>
          <p:spPr>
            <a:xfrm>
              <a:off x="3678650" y="3679900"/>
              <a:ext cx="54200" cy="61625"/>
            </a:xfrm>
            <a:custGeom>
              <a:avLst/>
              <a:gdLst/>
              <a:ahLst/>
              <a:cxnLst/>
              <a:rect l="l" t="t" r="r" b="b"/>
              <a:pathLst>
                <a:path w="2168" h="2465" extrusionOk="0">
                  <a:moveTo>
                    <a:pt x="298" y="0"/>
                  </a:moveTo>
                  <a:cubicBezTo>
                    <a:pt x="334" y="119"/>
                    <a:pt x="382" y="238"/>
                    <a:pt x="441" y="345"/>
                  </a:cubicBezTo>
                  <a:cubicBezTo>
                    <a:pt x="131" y="595"/>
                    <a:pt x="1" y="988"/>
                    <a:pt x="96" y="1369"/>
                  </a:cubicBezTo>
                  <a:cubicBezTo>
                    <a:pt x="131" y="1595"/>
                    <a:pt x="227" y="1798"/>
                    <a:pt x="393" y="1965"/>
                  </a:cubicBezTo>
                  <a:cubicBezTo>
                    <a:pt x="322" y="2119"/>
                    <a:pt x="286" y="2286"/>
                    <a:pt x="262" y="2465"/>
                  </a:cubicBezTo>
                  <a:cubicBezTo>
                    <a:pt x="703" y="2310"/>
                    <a:pt x="1155" y="2167"/>
                    <a:pt x="1548" y="2036"/>
                  </a:cubicBezTo>
                  <a:lnTo>
                    <a:pt x="1775" y="1345"/>
                  </a:lnTo>
                  <a:cubicBezTo>
                    <a:pt x="1846" y="1107"/>
                    <a:pt x="1989" y="893"/>
                    <a:pt x="2167" y="726"/>
                  </a:cubicBezTo>
                  <a:cubicBezTo>
                    <a:pt x="1525" y="536"/>
                    <a:pt x="774" y="31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755;p19">
              <a:extLst>
                <a:ext uri="{FF2B5EF4-FFF2-40B4-BE49-F238E27FC236}">
                  <a16:creationId xmlns:a16="http://schemas.microsoft.com/office/drawing/2014/main" id="{CC3493C8-2F83-4CF7-9B62-6CC0AEECC2D7}"/>
                </a:ext>
              </a:extLst>
            </p:cNvPr>
            <p:cNvSpPr/>
            <p:nvPr/>
          </p:nvSpPr>
          <p:spPr>
            <a:xfrm>
              <a:off x="3678650" y="3679900"/>
              <a:ext cx="54200" cy="61625"/>
            </a:xfrm>
            <a:custGeom>
              <a:avLst/>
              <a:gdLst/>
              <a:ahLst/>
              <a:cxnLst/>
              <a:rect l="l" t="t" r="r" b="b"/>
              <a:pathLst>
                <a:path w="2168" h="2465" extrusionOk="0">
                  <a:moveTo>
                    <a:pt x="298" y="0"/>
                  </a:moveTo>
                  <a:cubicBezTo>
                    <a:pt x="334" y="119"/>
                    <a:pt x="382" y="238"/>
                    <a:pt x="441" y="345"/>
                  </a:cubicBezTo>
                  <a:cubicBezTo>
                    <a:pt x="131" y="595"/>
                    <a:pt x="1" y="988"/>
                    <a:pt x="96" y="1369"/>
                  </a:cubicBezTo>
                  <a:cubicBezTo>
                    <a:pt x="131" y="1595"/>
                    <a:pt x="227" y="1798"/>
                    <a:pt x="393" y="1965"/>
                  </a:cubicBezTo>
                  <a:cubicBezTo>
                    <a:pt x="322" y="2119"/>
                    <a:pt x="286" y="2286"/>
                    <a:pt x="262" y="2465"/>
                  </a:cubicBezTo>
                  <a:cubicBezTo>
                    <a:pt x="703" y="2310"/>
                    <a:pt x="1155" y="2167"/>
                    <a:pt x="1548" y="2036"/>
                  </a:cubicBezTo>
                  <a:lnTo>
                    <a:pt x="1775" y="1345"/>
                  </a:lnTo>
                  <a:cubicBezTo>
                    <a:pt x="1846" y="1107"/>
                    <a:pt x="1989" y="893"/>
                    <a:pt x="2167" y="726"/>
                  </a:cubicBezTo>
                  <a:cubicBezTo>
                    <a:pt x="1525" y="536"/>
                    <a:pt x="774" y="31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5" name="Google Shape;756;p19">
              <a:extLst>
                <a:ext uri="{FF2B5EF4-FFF2-40B4-BE49-F238E27FC236}">
                  <a16:creationId xmlns:a16="http://schemas.microsoft.com/office/drawing/2014/main" id="{5AB07BFB-CCC9-4F87-B06A-FF12DAB7A3FF}"/>
                </a:ext>
              </a:extLst>
            </p:cNvPr>
            <p:cNvSpPr/>
            <p:nvPr/>
          </p:nvSpPr>
          <p:spPr>
            <a:xfrm>
              <a:off x="3683425" y="3647800"/>
              <a:ext cx="223850" cy="86875"/>
            </a:xfrm>
            <a:custGeom>
              <a:avLst/>
              <a:gdLst/>
              <a:ahLst/>
              <a:cxnLst/>
              <a:rect l="l" t="t" r="r" b="b"/>
              <a:pathLst>
                <a:path w="8954" h="3475" extrusionOk="0">
                  <a:moveTo>
                    <a:pt x="699" y="0"/>
                  </a:moveTo>
                  <a:cubicBezTo>
                    <a:pt x="565" y="0"/>
                    <a:pt x="429" y="13"/>
                    <a:pt x="298" y="34"/>
                  </a:cubicBezTo>
                  <a:cubicBezTo>
                    <a:pt x="71" y="415"/>
                    <a:pt x="0" y="867"/>
                    <a:pt x="107" y="1296"/>
                  </a:cubicBezTo>
                  <a:cubicBezTo>
                    <a:pt x="583" y="1594"/>
                    <a:pt x="1334" y="1820"/>
                    <a:pt x="1976" y="2022"/>
                  </a:cubicBezTo>
                  <a:cubicBezTo>
                    <a:pt x="2249" y="1767"/>
                    <a:pt x="2595" y="1631"/>
                    <a:pt x="2952" y="1631"/>
                  </a:cubicBezTo>
                  <a:cubicBezTo>
                    <a:pt x="3111" y="1631"/>
                    <a:pt x="3272" y="1658"/>
                    <a:pt x="3429" y="1713"/>
                  </a:cubicBezTo>
                  <a:lnTo>
                    <a:pt x="5334" y="2344"/>
                  </a:lnTo>
                  <a:cubicBezTo>
                    <a:pt x="5353" y="2341"/>
                    <a:pt x="5374" y="2340"/>
                    <a:pt x="5396" y="2340"/>
                  </a:cubicBezTo>
                  <a:cubicBezTo>
                    <a:pt x="5673" y="2340"/>
                    <a:pt x="6162" y="2542"/>
                    <a:pt x="6691" y="2796"/>
                  </a:cubicBezTo>
                  <a:lnTo>
                    <a:pt x="8727" y="3475"/>
                  </a:lnTo>
                  <a:cubicBezTo>
                    <a:pt x="8763" y="3403"/>
                    <a:pt x="8787" y="3332"/>
                    <a:pt x="8799" y="3260"/>
                  </a:cubicBezTo>
                  <a:cubicBezTo>
                    <a:pt x="8823" y="2999"/>
                    <a:pt x="8751" y="2737"/>
                    <a:pt x="8596" y="2534"/>
                  </a:cubicBezTo>
                  <a:cubicBezTo>
                    <a:pt x="8751" y="2356"/>
                    <a:pt x="8870" y="2165"/>
                    <a:pt x="8954" y="1963"/>
                  </a:cubicBezTo>
                  <a:cubicBezTo>
                    <a:pt x="8275" y="1570"/>
                    <a:pt x="7549" y="1248"/>
                    <a:pt x="6810" y="986"/>
                  </a:cubicBezTo>
                  <a:lnTo>
                    <a:pt x="6798" y="1046"/>
                  </a:lnTo>
                  <a:lnTo>
                    <a:pt x="6787" y="974"/>
                  </a:lnTo>
                  <a:cubicBezTo>
                    <a:pt x="6513" y="879"/>
                    <a:pt x="6227" y="784"/>
                    <a:pt x="5906" y="701"/>
                  </a:cubicBezTo>
                  <a:cubicBezTo>
                    <a:pt x="4477" y="332"/>
                    <a:pt x="2298" y="284"/>
                    <a:pt x="1226" y="46"/>
                  </a:cubicBezTo>
                  <a:lnTo>
                    <a:pt x="1191" y="46"/>
                  </a:lnTo>
                  <a:lnTo>
                    <a:pt x="1203" y="105"/>
                  </a:lnTo>
                  <a:lnTo>
                    <a:pt x="1595" y="224"/>
                  </a:lnTo>
                  <a:lnTo>
                    <a:pt x="1203" y="355"/>
                  </a:lnTo>
                  <a:lnTo>
                    <a:pt x="1083" y="736"/>
                  </a:lnTo>
                  <a:lnTo>
                    <a:pt x="953" y="355"/>
                  </a:lnTo>
                  <a:lnTo>
                    <a:pt x="572" y="224"/>
                  </a:lnTo>
                  <a:lnTo>
                    <a:pt x="953" y="105"/>
                  </a:lnTo>
                  <a:lnTo>
                    <a:pt x="988" y="22"/>
                  </a:lnTo>
                  <a:cubicBezTo>
                    <a:pt x="893" y="7"/>
                    <a:pt x="797" y="0"/>
                    <a:pt x="699" y="0"/>
                  </a:cubicBezTo>
                  <a:close/>
                </a:path>
              </a:pathLst>
            </a:custGeom>
            <a:solidFill>
              <a:srgbClr val="DB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" name="Google Shape;757;p19">
              <a:extLst>
                <a:ext uri="{FF2B5EF4-FFF2-40B4-BE49-F238E27FC236}">
                  <a16:creationId xmlns:a16="http://schemas.microsoft.com/office/drawing/2014/main" id="{3E410554-9E94-470A-B125-8456629CA83C}"/>
                </a:ext>
              </a:extLst>
            </p:cNvPr>
            <p:cNvSpPr/>
            <p:nvPr/>
          </p:nvSpPr>
          <p:spPr>
            <a:xfrm>
              <a:off x="3683425" y="3647800"/>
              <a:ext cx="223850" cy="86875"/>
            </a:xfrm>
            <a:custGeom>
              <a:avLst/>
              <a:gdLst/>
              <a:ahLst/>
              <a:cxnLst/>
              <a:rect l="l" t="t" r="r" b="b"/>
              <a:pathLst>
                <a:path w="8954" h="3475" extrusionOk="0">
                  <a:moveTo>
                    <a:pt x="699" y="0"/>
                  </a:moveTo>
                  <a:cubicBezTo>
                    <a:pt x="565" y="0"/>
                    <a:pt x="429" y="13"/>
                    <a:pt x="298" y="34"/>
                  </a:cubicBezTo>
                  <a:cubicBezTo>
                    <a:pt x="71" y="415"/>
                    <a:pt x="0" y="867"/>
                    <a:pt x="107" y="1296"/>
                  </a:cubicBezTo>
                  <a:cubicBezTo>
                    <a:pt x="583" y="1594"/>
                    <a:pt x="1334" y="1820"/>
                    <a:pt x="1976" y="2022"/>
                  </a:cubicBezTo>
                  <a:cubicBezTo>
                    <a:pt x="2249" y="1767"/>
                    <a:pt x="2595" y="1631"/>
                    <a:pt x="2952" y="1631"/>
                  </a:cubicBezTo>
                  <a:cubicBezTo>
                    <a:pt x="3111" y="1631"/>
                    <a:pt x="3272" y="1658"/>
                    <a:pt x="3429" y="1713"/>
                  </a:cubicBezTo>
                  <a:lnTo>
                    <a:pt x="5334" y="2344"/>
                  </a:lnTo>
                  <a:cubicBezTo>
                    <a:pt x="5353" y="2341"/>
                    <a:pt x="5374" y="2340"/>
                    <a:pt x="5396" y="2340"/>
                  </a:cubicBezTo>
                  <a:cubicBezTo>
                    <a:pt x="5673" y="2340"/>
                    <a:pt x="6162" y="2542"/>
                    <a:pt x="6691" y="2796"/>
                  </a:cubicBezTo>
                  <a:lnTo>
                    <a:pt x="8727" y="3475"/>
                  </a:lnTo>
                  <a:cubicBezTo>
                    <a:pt x="8763" y="3403"/>
                    <a:pt x="8787" y="3332"/>
                    <a:pt x="8799" y="3260"/>
                  </a:cubicBezTo>
                  <a:cubicBezTo>
                    <a:pt x="8823" y="2999"/>
                    <a:pt x="8751" y="2737"/>
                    <a:pt x="8596" y="2534"/>
                  </a:cubicBezTo>
                  <a:cubicBezTo>
                    <a:pt x="8751" y="2356"/>
                    <a:pt x="8870" y="2165"/>
                    <a:pt x="8954" y="1963"/>
                  </a:cubicBezTo>
                  <a:cubicBezTo>
                    <a:pt x="8275" y="1570"/>
                    <a:pt x="7549" y="1248"/>
                    <a:pt x="6810" y="986"/>
                  </a:cubicBezTo>
                  <a:lnTo>
                    <a:pt x="6798" y="1046"/>
                  </a:lnTo>
                  <a:lnTo>
                    <a:pt x="6787" y="974"/>
                  </a:lnTo>
                  <a:cubicBezTo>
                    <a:pt x="6513" y="879"/>
                    <a:pt x="6227" y="784"/>
                    <a:pt x="5906" y="701"/>
                  </a:cubicBezTo>
                  <a:cubicBezTo>
                    <a:pt x="4477" y="332"/>
                    <a:pt x="2298" y="284"/>
                    <a:pt x="1226" y="46"/>
                  </a:cubicBezTo>
                  <a:lnTo>
                    <a:pt x="1191" y="46"/>
                  </a:lnTo>
                  <a:lnTo>
                    <a:pt x="1203" y="105"/>
                  </a:lnTo>
                  <a:lnTo>
                    <a:pt x="1595" y="224"/>
                  </a:lnTo>
                  <a:lnTo>
                    <a:pt x="1203" y="355"/>
                  </a:lnTo>
                  <a:lnTo>
                    <a:pt x="1083" y="736"/>
                  </a:lnTo>
                  <a:lnTo>
                    <a:pt x="953" y="355"/>
                  </a:lnTo>
                  <a:lnTo>
                    <a:pt x="572" y="224"/>
                  </a:lnTo>
                  <a:lnTo>
                    <a:pt x="953" y="105"/>
                  </a:lnTo>
                  <a:lnTo>
                    <a:pt x="988" y="22"/>
                  </a:lnTo>
                  <a:cubicBezTo>
                    <a:pt x="893" y="7"/>
                    <a:pt x="797" y="0"/>
                    <a:pt x="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7" name="Google Shape;758;p19">
              <a:extLst>
                <a:ext uri="{FF2B5EF4-FFF2-40B4-BE49-F238E27FC236}">
                  <a16:creationId xmlns:a16="http://schemas.microsoft.com/office/drawing/2014/main" id="{36B700F3-84BC-42BF-9763-C79F7A972071}"/>
                </a:ext>
              </a:extLst>
            </p:cNvPr>
            <p:cNvSpPr/>
            <p:nvPr/>
          </p:nvSpPr>
          <p:spPr>
            <a:xfrm>
              <a:off x="3683125" y="3730775"/>
              <a:ext cx="33950" cy="56300"/>
            </a:xfrm>
            <a:custGeom>
              <a:avLst/>
              <a:gdLst/>
              <a:ahLst/>
              <a:cxnLst/>
              <a:rect l="l" t="t" r="r" b="b"/>
              <a:pathLst>
                <a:path w="1358" h="2252" extrusionOk="0">
                  <a:moveTo>
                    <a:pt x="1357" y="1"/>
                  </a:moveTo>
                  <a:lnTo>
                    <a:pt x="1357" y="1"/>
                  </a:lnTo>
                  <a:cubicBezTo>
                    <a:pt x="965" y="132"/>
                    <a:pt x="524" y="287"/>
                    <a:pt x="72" y="430"/>
                  </a:cubicBezTo>
                  <a:cubicBezTo>
                    <a:pt x="0" y="1084"/>
                    <a:pt x="179" y="1739"/>
                    <a:pt x="595" y="2251"/>
                  </a:cubicBezTo>
                  <a:lnTo>
                    <a:pt x="607" y="2251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rgbClr val="DB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8" name="Google Shape;759;p19">
              <a:extLst>
                <a:ext uri="{FF2B5EF4-FFF2-40B4-BE49-F238E27FC236}">
                  <a16:creationId xmlns:a16="http://schemas.microsoft.com/office/drawing/2014/main" id="{3AE0BEC7-F954-4E49-B4C2-F23F748CC4AF}"/>
                </a:ext>
              </a:extLst>
            </p:cNvPr>
            <p:cNvSpPr/>
            <p:nvPr/>
          </p:nvSpPr>
          <p:spPr>
            <a:xfrm>
              <a:off x="3683125" y="3730775"/>
              <a:ext cx="33950" cy="56300"/>
            </a:xfrm>
            <a:custGeom>
              <a:avLst/>
              <a:gdLst/>
              <a:ahLst/>
              <a:cxnLst/>
              <a:rect l="l" t="t" r="r" b="b"/>
              <a:pathLst>
                <a:path w="1358" h="2252" extrusionOk="0">
                  <a:moveTo>
                    <a:pt x="1357" y="1"/>
                  </a:moveTo>
                  <a:lnTo>
                    <a:pt x="1357" y="1"/>
                  </a:lnTo>
                  <a:cubicBezTo>
                    <a:pt x="965" y="132"/>
                    <a:pt x="524" y="287"/>
                    <a:pt x="72" y="430"/>
                  </a:cubicBezTo>
                  <a:cubicBezTo>
                    <a:pt x="0" y="1084"/>
                    <a:pt x="179" y="1739"/>
                    <a:pt x="595" y="2251"/>
                  </a:cubicBezTo>
                  <a:lnTo>
                    <a:pt x="607" y="2251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9" name="Google Shape;760;p19">
              <a:extLst>
                <a:ext uri="{FF2B5EF4-FFF2-40B4-BE49-F238E27FC236}">
                  <a16:creationId xmlns:a16="http://schemas.microsoft.com/office/drawing/2014/main" id="{18EB3C95-6816-4C98-954A-901F16C0D325}"/>
                </a:ext>
              </a:extLst>
            </p:cNvPr>
            <p:cNvSpPr/>
            <p:nvPr/>
          </p:nvSpPr>
          <p:spPr>
            <a:xfrm>
              <a:off x="3796825" y="3892125"/>
              <a:ext cx="153900" cy="88325"/>
            </a:xfrm>
            <a:custGeom>
              <a:avLst/>
              <a:gdLst/>
              <a:ahLst/>
              <a:cxnLst/>
              <a:rect l="l" t="t" r="r" b="b"/>
              <a:pathLst>
                <a:path w="6156" h="3533" extrusionOk="0">
                  <a:moveTo>
                    <a:pt x="1084" y="155"/>
                  </a:moveTo>
                  <a:lnTo>
                    <a:pt x="1203" y="548"/>
                  </a:lnTo>
                  <a:lnTo>
                    <a:pt x="1596" y="667"/>
                  </a:lnTo>
                  <a:lnTo>
                    <a:pt x="1203" y="798"/>
                  </a:lnTo>
                  <a:lnTo>
                    <a:pt x="1084" y="1191"/>
                  </a:lnTo>
                  <a:lnTo>
                    <a:pt x="953" y="798"/>
                  </a:lnTo>
                  <a:lnTo>
                    <a:pt x="572" y="679"/>
                  </a:lnTo>
                  <a:lnTo>
                    <a:pt x="953" y="548"/>
                  </a:lnTo>
                  <a:lnTo>
                    <a:pt x="1084" y="155"/>
                  </a:lnTo>
                  <a:close/>
                  <a:moveTo>
                    <a:pt x="4441" y="1441"/>
                  </a:moveTo>
                  <a:lnTo>
                    <a:pt x="4560" y="1834"/>
                  </a:lnTo>
                  <a:lnTo>
                    <a:pt x="4953" y="1953"/>
                  </a:lnTo>
                  <a:lnTo>
                    <a:pt x="4560" y="2084"/>
                  </a:lnTo>
                  <a:lnTo>
                    <a:pt x="4441" y="2774"/>
                  </a:lnTo>
                  <a:lnTo>
                    <a:pt x="4310" y="2084"/>
                  </a:lnTo>
                  <a:lnTo>
                    <a:pt x="3917" y="1953"/>
                  </a:lnTo>
                  <a:lnTo>
                    <a:pt x="4310" y="1834"/>
                  </a:lnTo>
                  <a:lnTo>
                    <a:pt x="4441" y="1441"/>
                  </a:lnTo>
                  <a:close/>
                  <a:moveTo>
                    <a:pt x="1453" y="0"/>
                  </a:moveTo>
                  <a:cubicBezTo>
                    <a:pt x="1072" y="107"/>
                    <a:pt x="584" y="250"/>
                    <a:pt x="48" y="405"/>
                  </a:cubicBezTo>
                  <a:cubicBezTo>
                    <a:pt x="0" y="750"/>
                    <a:pt x="96" y="1107"/>
                    <a:pt x="322" y="1381"/>
                  </a:cubicBezTo>
                  <a:cubicBezTo>
                    <a:pt x="595" y="1720"/>
                    <a:pt x="1090" y="2019"/>
                    <a:pt x="1557" y="2019"/>
                  </a:cubicBezTo>
                  <a:cubicBezTo>
                    <a:pt x="1598" y="2019"/>
                    <a:pt x="1639" y="2017"/>
                    <a:pt x="1679" y="2012"/>
                  </a:cubicBezTo>
                  <a:cubicBezTo>
                    <a:pt x="1870" y="2679"/>
                    <a:pt x="2370" y="3203"/>
                    <a:pt x="3024" y="3441"/>
                  </a:cubicBezTo>
                  <a:cubicBezTo>
                    <a:pt x="3208" y="3502"/>
                    <a:pt x="3400" y="3532"/>
                    <a:pt x="3591" y="3532"/>
                  </a:cubicBezTo>
                  <a:cubicBezTo>
                    <a:pt x="4218" y="3532"/>
                    <a:pt x="4829" y="3207"/>
                    <a:pt x="5049" y="2596"/>
                  </a:cubicBezTo>
                  <a:cubicBezTo>
                    <a:pt x="5103" y="2605"/>
                    <a:pt x="5158" y="2610"/>
                    <a:pt x="5212" y="2610"/>
                  </a:cubicBezTo>
                  <a:cubicBezTo>
                    <a:pt x="5500" y="2610"/>
                    <a:pt x="5771" y="2479"/>
                    <a:pt x="5942" y="2239"/>
                  </a:cubicBezTo>
                  <a:cubicBezTo>
                    <a:pt x="6049" y="2096"/>
                    <a:pt x="6132" y="1941"/>
                    <a:pt x="6156" y="1774"/>
                  </a:cubicBezTo>
                  <a:cubicBezTo>
                    <a:pt x="4632" y="1405"/>
                    <a:pt x="2989" y="846"/>
                    <a:pt x="2691" y="703"/>
                  </a:cubicBezTo>
                  <a:cubicBezTo>
                    <a:pt x="2501" y="607"/>
                    <a:pt x="2072" y="369"/>
                    <a:pt x="1608" y="60"/>
                  </a:cubicBezTo>
                  <a:lnTo>
                    <a:pt x="1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0" name="Google Shape;761;p19">
              <a:extLst>
                <a:ext uri="{FF2B5EF4-FFF2-40B4-BE49-F238E27FC236}">
                  <a16:creationId xmlns:a16="http://schemas.microsoft.com/office/drawing/2014/main" id="{8D2346CA-7097-468F-B8E8-5C1F9AB63827}"/>
                </a:ext>
              </a:extLst>
            </p:cNvPr>
            <p:cNvSpPr/>
            <p:nvPr/>
          </p:nvSpPr>
          <p:spPr>
            <a:xfrm>
              <a:off x="3796825" y="3892125"/>
              <a:ext cx="153900" cy="88325"/>
            </a:xfrm>
            <a:custGeom>
              <a:avLst/>
              <a:gdLst/>
              <a:ahLst/>
              <a:cxnLst/>
              <a:rect l="l" t="t" r="r" b="b"/>
              <a:pathLst>
                <a:path w="6156" h="3533" extrusionOk="0">
                  <a:moveTo>
                    <a:pt x="1084" y="155"/>
                  </a:moveTo>
                  <a:lnTo>
                    <a:pt x="1203" y="548"/>
                  </a:lnTo>
                  <a:lnTo>
                    <a:pt x="1596" y="667"/>
                  </a:lnTo>
                  <a:lnTo>
                    <a:pt x="1203" y="798"/>
                  </a:lnTo>
                  <a:lnTo>
                    <a:pt x="1084" y="1191"/>
                  </a:lnTo>
                  <a:lnTo>
                    <a:pt x="953" y="798"/>
                  </a:lnTo>
                  <a:lnTo>
                    <a:pt x="572" y="679"/>
                  </a:lnTo>
                  <a:lnTo>
                    <a:pt x="953" y="548"/>
                  </a:lnTo>
                  <a:lnTo>
                    <a:pt x="1084" y="155"/>
                  </a:lnTo>
                  <a:close/>
                  <a:moveTo>
                    <a:pt x="4441" y="1441"/>
                  </a:moveTo>
                  <a:lnTo>
                    <a:pt x="4560" y="1834"/>
                  </a:lnTo>
                  <a:lnTo>
                    <a:pt x="4953" y="1953"/>
                  </a:lnTo>
                  <a:lnTo>
                    <a:pt x="4560" y="2084"/>
                  </a:lnTo>
                  <a:lnTo>
                    <a:pt x="4441" y="2774"/>
                  </a:lnTo>
                  <a:lnTo>
                    <a:pt x="4310" y="2084"/>
                  </a:lnTo>
                  <a:lnTo>
                    <a:pt x="3917" y="1953"/>
                  </a:lnTo>
                  <a:lnTo>
                    <a:pt x="4310" y="1834"/>
                  </a:lnTo>
                  <a:lnTo>
                    <a:pt x="4441" y="1441"/>
                  </a:lnTo>
                  <a:close/>
                  <a:moveTo>
                    <a:pt x="1453" y="0"/>
                  </a:moveTo>
                  <a:cubicBezTo>
                    <a:pt x="1072" y="107"/>
                    <a:pt x="584" y="250"/>
                    <a:pt x="48" y="405"/>
                  </a:cubicBezTo>
                  <a:cubicBezTo>
                    <a:pt x="0" y="750"/>
                    <a:pt x="96" y="1107"/>
                    <a:pt x="322" y="1381"/>
                  </a:cubicBezTo>
                  <a:cubicBezTo>
                    <a:pt x="595" y="1720"/>
                    <a:pt x="1090" y="2019"/>
                    <a:pt x="1557" y="2019"/>
                  </a:cubicBezTo>
                  <a:cubicBezTo>
                    <a:pt x="1598" y="2019"/>
                    <a:pt x="1639" y="2017"/>
                    <a:pt x="1679" y="2012"/>
                  </a:cubicBezTo>
                  <a:cubicBezTo>
                    <a:pt x="1870" y="2679"/>
                    <a:pt x="2370" y="3203"/>
                    <a:pt x="3024" y="3441"/>
                  </a:cubicBezTo>
                  <a:cubicBezTo>
                    <a:pt x="3208" y="3502"/>
                    <a:pt x="3400" y="3532"/>
                    <a:pt x="3591" y="3532"/>
                  </a:cubicBezTo>
                  <a:cubicBezTo>
                    <a:pt x="4218" y="3532"/>
                    <a:pt x="4829" y="3207"/>
                    <a:pt x="5049" y="2596"/>
                  </a:cubicBezTo>
                  <a:cubicBezTo>
                    <a:pt x="5103" y="2605"/>
                    <a:pt x="5158" y="2610"/>
                    <a:pt x="5212" y="2610"/>
                  </a:cubicBezTo>
                  <a:cubicBezTo>
                    <a:pt x="5500" y="2610"/>
                    <a:pt x="5771" y="2479"/>
                    <a:pt x="5942" y="2239"/>
                  </a:cubicBezTo>
                  <a:cubicBezTo>
                    <a:pt x="6049" y="2096"/>
                    <a:pt x="6132" y="1941"/>
                    <a:pt x="6156" y="1774"/>
                  </a:cubicBezTo>
                  <a:cubicBezTo>
                    <a:pt x="4632" y="1405"/>
                    <a:pt x="2989" y="846"/>
                    <a:pt x="2691" y="703"/>
                  </a:cubicBezTo>
                  <a:cubicBezTo>
                    <a:pt x="2501" y="607"/>
                    <a:pt x="2072" y="369"/>
                    <a:pt x="1608" y="60"/>
                  </a:cubicBezTo>
                  <a:lnTo>
                    <a:pt x="1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1" name="Google Shape;762;p19">
              <a:extLst>
                <a:ext uri="{FF2B5EF4-FFF2-40B4-BE49-F238E27FC236}">
                  <a16:creationId xmlns:a16="http://schemas.microsoft.com/office/drawing/2014/main" id="{34580283-BF86-4975-A0C2-FEEB17F77819}"/>
                </a:ext>
              </a:extLst>
            </p:cNvPr>
            <p:cNvSpPr/>
            <p:nvPr/>
          </p:nvSpPr>
          <p:spPr>
            <a:xfrm>
              <a:off x="3785500" y="3876350"/>
              <a:ext cx="47650" cy="25625"/>
            </a:xfrm>
            <a:custGeom>
              <a:avLst/>
              <a:gdLst/>
              <a:ahLst/>
              <a:cxnLst/>
              <a:rect l="l" t="t" r="r" b="b"/>
              <a:pathLst>
                <a:path w="1906" h="1025" extrusionOk="0">
                  <a:moveTo>
                    <a:pt x="1" y="0"/>
                  </a:moveTo>
                  <a:cubicBezTo>
                    <a:pt x="120" y="286"/>
                    <a:pt x="346" y="512"/>
                    <a:pt x="644" y="607"/>
                  </a:cubicBezTo>
                  <a:cubicBezTo>
                    <a:pt x="572" y="738"/>
                    <a:pt x="513" y="881"/>
                    <a:pt x="501" y="1024"/>
                  </a:cubicBezTo>
                  <a:cubicBezTo>
                    <a:pt x="1037" y="881"/>
                    <a:pt x="1525" y="726"/>
                    <a:pt x="1906" y="6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B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2" name="Google Shape;763;p19">
              <a:extLst>
                <a:ext uri="{FF2B5EF4-FFF2-40B4-BE49-F238E27FC236}">
                  <a16:creationId xmlns:a16="http://schemas.microsoft.com/office/drawing/2014/main" id="{CD30ED59-4503-47BE-AE1D-28B8DE9DE1E9}"/>
                </a:ext>
              </a:extLst>
            </p:cNvPr>
            <p:cNvSpPr/>
            <p:nvPr/>
          </p:nvSpPr>
          <p:spPr>
            <a:xfrm>
              <a:off x="3785500" y="3876350"/>
              <a:ext cx="47650" cy="25625"/>
            </a:xfrm>
            <a:custGeom>
              <a:avLst/>
              <a:gdLst/>
              <a:ahLst/>
              <a:cxnLst/>
              <a:rect l="l" t="t" r="r" b="b"/>
              <a:pathLst>
                <a:path w="1906" h="1025" extrusionOk="0">
                  <a:moveTo>
                    <a:pt x="1" y="0"/>
                  </a:moveTo>
                  <a:cubicBezTo>
                    <a:pt x="120" y="286"/>
                    <a:pt x="346" y="512"/>
                    <a:pt x="644" y="607"/>
                  </a:cubicBezTo>
                  <a:cubicBezTo>
                    <a:pt x="572" y="738"/>
                    <a:pt x="513" y="881"/>
                    <a:pt x="501" y="1024"/>
                  </a:cubicBezTo>
                  <a:cubicBezTo>
                    <a:pt x="1037" y="881"/>
                    <a:pt x="1525" y="726"/>
                    <a:pt x="1906" y="6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Google Shape;764;p19">
              <a:extLst>
                <a:ext uri="{FF2B5EF4-FFF2-40B4-BE49-F238E27FC236}">
                  <a16:creationId xmlns:a16="http://schemas.microsoft.com/office/drawing/2014/main" id="{8B2C35C4-DB85-427F-8A98-25FA99A1987E}"/>
                </a:ext>
              </a:extLst>
            </p:cNvPr>
            <p:cNvSpPr/>
            <p:nvPr/>
          </p:nvSpPr>
          <p:spPr>
            <a:xfrm>
              <a:off x="3688475" y="3688650"/>
              <a:ext cx="249750" cy="204975"/>
            </a:xfrm>
            <a:custGeom>
              <a:avLst/>
              <a:gdLst/>
              <a:ahLst/>
              <a:cxnLst/>
              <a:rect l="l" t="t" r="r" b="b"/>
              <a:pathLst>
                <a:path w="9990" h="8199" extrusionOk="0">
                  <a:moveTo>
                    <a:pt x="1572" y="3305"/>
                  </a:moveTo>
                  <a:lnTo>
                    <a:pt x="1691" y="3686"/>
                  </a:lnTo>
                  <a:lnTo>
                    <a:pt x="2084" y="3817"/>
                  </a:lnTo>
                  <a:lnTo>
                    <a:pt x="1691" y="3936"/>
                  </a:lnTo>
                  <a:lnTo>
                    <a:pt x="1572" y="4639"/>
                  </a:lnTo>
                  <a:lnTo>
                    <a:pt x="1441" y="3936"/>
                  </a:lnTo>
                  <a:lnTo>
                    <a:pt x="1060" y="3817"/>
                  </a:lnTo>
                  <a:lnTo>
                    <a:pt x="1441" y="3686"/>
                  </a:lnTo>
                  <a:lnTo>
                    <a:pt x="1572" y="3305"/>
                  </a:lnTo>
                  <a:close/>
                  <a:moveTo>
                    <a:pt x="8688" y="6186"/>
                  </a:moveTo>
                  <a:lnTo>
                    <a:pt x="8688" y="6186"/>
                  </a:lnTo>
                  <a:cubicBezTo>
                    <a:pt x="8689" y="6186"/>
                    <a:pt x="8690" y="6187"/>
                    <a:pt x="8692" y="6187"/>
                  </a:cubicBezTo>
                  <a:cubicBezTo>
                    <a:pt x="8691" y="6186"/>
                    <a:pt x="8689" y="6186"/>
                    <a:pt x="8688" y="6186"/>
                  </a:cubicBezTo>
                  <a:close/>
                  <a:moveTo>
                    <a:pt x="2749" y="0"/>
                  </a:moveTo>
                  <a:cubicBezTo>
                    <a:pt x="2143" y="0"/>
                    <a:pt x="1581" y="388"/>
                    <a:pt x="1382" y="995"/>
                  </a:cubicBezTo>
                  <a:lnTo>
                    <a:pt x="1143" y="1686"/>
                  </a:lnTo>
                  <a:lnTo>
                    <a:pt x="405" y="3936"/>
                  </a:lnTo>
                  <a:lnTo>
                    <a:pt x="405" y="3948"/>
                  </a:lnTo>
                  <a:lnTo>
                    <a:pt x="334" y="4139"/>
                  </a:lnTo>
                  <a:lnTo>
                    <a:pt x="143" y="4722"/>
                  </a:lnTo>
                  <a:cubicBezTo>
                    <a:pt x="0" y="5139"/>
                    <a:pt x="60" y="5603"/>
                    <a:pt x="310" y="5984"/>
                  </a:cubicBezTo>
                  <a:cubicBezTo>
                    <a:pt x="370" y="6067"/>
                    <a:pt x="429" y="6151"/>
                    <a:pt x="500" y="6222"/>
                  </a:cubicBezTo>
                  <a:cubicBezTo>
                    <a:pt x="655" y="6377"/>
                    <a:pt x="846" y="6496"/>
                    <a:pt x="1060" y="6568"/>
                  </a:cubicBezTo>
                  <a:lnTo>
                    <a:pt x="3882" y="7508"/>
                  </a:lnTo>
                  <a:lnTo>
                    <a:pt x="5787" y="8139"/>
                  </a:lnTo>
                  <a:lnTo>
                    <a:pt x="5930" y="8199"/>
                  </a:lnTo>
                  <a:cubicBezTo>
                    <a:pt x="5061" y="7627"/>
                    <a:pt x="4049" y="6853"/>
                    <a:pt x="4299" y="6520"/>
                  </a:cubicBezTo>
                  <a:cubicBezTo>
                    <a:pt x="4329" y="6474"/>
                    <a:pt x="4396" y="6454"/>
                    <a:pt x="4490" y="6454"/>
                  </a:cubicBezTo>
                  <a:cubicBezTo>
                    <a:pt x="4691" y="6454"/>
                    <a:pt x="5014" y="6545"/>
                    <a:pt x="5370" y="6675"/>
                  </a:cubicBezTo>
                  <a:cubicBezTo>
                    <a:pt x="4180" y="6056"/>
                    <a:pt x="3072" y="5317"/>
                    <a:pt x="3322" y="4924"/>
                  </a:cubicBezTo>
                  <a:cubicBezTo>
                    <a:pt x="3377" y="4840"/>
                    <a:pt x="3500" y="4805"/>
                    <a:pt x="3667" y="4805"/>
                  </a:cubicBezTo>
                  <a:cubicBezTo>
                    <a:pt x="4301" y="4805"/>
                    <a:pt x="5566" y="5307"/>
                    <a:pt x="6085" y="5496"/>
                  </a:cubicBezTo>
                  <a:cubicBezTo>
                    <a:pt x="6584" y="5674"/>
                    <a:pt x="8007" y="6030"/>
                    <a:pt x="8688" y="6186"/>
                  </a:cubicBezTo>
                  <a:lnTo>
                    <a:pt x="8688" y="6186"/>
                  </a:lnTo>
                  <a:cubicBezTo>
                    <a:pt x="8684" y="6183"/>
                    <a:pt x="8694" y="6175"/>
                    <a:pt x="8704" y="6175"/>
                  </a:cubicBezTo>
                  <a:cubicBezTo>
                    <a:pt x="8073" y="5984"/>
                    <a:pt x="6763" y="5567"/>
                    <a:pt x="6358" y="5413"/>
                  </a:cubicBezTo>
                  <a:cubicBezTo>
                    <a:pt x="5823" y="5198"/>
                    <a:pt x="2953" y="3579"/>
                    <a:pt x="3358" y="3043"/>
                  </a:cubicBezTo>
                  <a:cubicBezTo>
                    <a:pt x="3445" y="2922"/>
                    <a:pt x="3621" y="2872"/>
                    <a:pt x="3850" y="2872"/>
                  </a:cubicBezTo>
                  <a:cubicBezTo>
                    <a:pt x="4655" y="2872"/>
                    <a:pt x="6112" y="3481"/>
                    <a:pt x="6668" y="3722"/>
                  </a:cubicBezTo>
                  <a:cubicBezTo>
                    <a:pt x="7370" y="4020"/>
                    <a:pt x="9990" y="4567"/>
                    <a:pt x="9990" y="4567"/>
                  </a:cubicBezTo>
                  <a:lnTo>
                    <a:pt x="9930" y="4543"/>
                  </a:lnTo>
                  <a:lnTo>
                    <a:pt x="9883" y="4520"/>
                  </a:lnTo>
                  <a:lnTo>
                    <a:pt x="9871" y="4520"/>
                  </a:lnTo>
                  <a:cubicBezTo>
                    <a:pt x="9430" y="4341"/>
                    <a:pt x="7978" y="3758"/>
                    <a:pt x="7323" y="3412"/>
                  </a:cubicBezTo>
                  <a:cubicBezTo>
                    <a:pt x="5573" y="2496"/>
                    <a:pt x="4644" y="1138"/>
                    <a:pt x="5001" y="769"/>
                  </a:cubicBezTo>
                  <a:cubicBezTo>
                    <a:pt x="5037" y="733"/>
                    <a:pt x="5072" y="710"/>
                    <a:pt x="5132" y="710"/>
                  </a:cubicBezTo>
                  <a:lnTo>
                    <a:pt x="3215" y="79"/>
                  </a:lnTo>
                  <a:cubicBezTo>
                    <a:pt x="3060" y="25"/>
                    <a:pt x="2903" y="0"/>
                    <a:pt x="2749" y="0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4" name="Google Shape;765;p19">
              <a:extLst>
                <a:ext uri="{FF2B5EF4-FFF2-40B4-BE49-F238E27FC236}">
                  <a16:creationId xmlns:a16="http://schemas.microsoft.com/office/drawing/2014/main" id="{11BD965A-6F57-4781-AF61-E78068F8AA43}"/>
                </a:ext>
              </a:extLst>
            </p:cNvPr>
            <p:cNvSpPr/>
            <p:nvPr/>
          </p:nvSpPr>
          <p:spPr>
            <a:xfrm>
              <a:off x="3850700" y="3717700"/>
              <a:ext cx="105975" cy="40500"/>
            </a:xfrm>
            <a:custGeom>
              <a:avLst/>
              <a:gdLst/>
              <a:ahLst/>
              <a:cxnLst/>
              <a:rect l="l" t="t" r="r" b="b"/>
              <a:pathLst>
                <a:path w="4239" h="1620" extrusionOk="0">
                  <a:moveTo>
                    <a:pt x="0" y="0"/>
                  </a:moveTo>
                  <a:lnTo>
                    <a:pt x="0" y="0"/>
                  </a:lnTo>
                  <a:cubicBezTo>
                    <a:pt x="750" y="357"/>
                    <a:pt x="1572" y="822"/>
                    <a:pt x="2001" y="953"/>
                  </a:cubicBezTo>
                  <a:cubicBezTo>
                    <a:pt x="2227" y="1024"/>
                    <a:pt x="3227" y="1322"/>
                    <a:pt x="4239" y="1619"/>
                  </a:cubicBezTo>
                  <a:cubicBezTo>
                    <a:pt x="4072" y="1429"/>
                    <a:pt x="3858" y="1286"/>
                    <a:pt x="3608" y="1203"/>
                  </a:cubicBezTo>
                  <a:lnTo>
                    <a:pt x="2036" y="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C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5" name="Google Shape;766;p19">
              <a:extLst>
                <a:ext uri="{FF2B5EF4-FFF2-40B4-BE49-F238E27FC236}">
                  <a16:creationId xmlns:a16="http://schemas.microsoft.com/office/drawing/2014/main" id="{AF1E0261-BAE4-42DE-A093-597ECE716290}"/>
                </a:ext>
              </a:extLst>
            </p:cNvPr>
            <p:cNvSpPr/>
            <p:nvPr/>
          </p:nvSpPr>
          <p:spPr>
            <a:xfrm>
              <a:off x="3697700" y="3640600"/>
              <a:ext cx="25925" cy="25625"/>
            </a:xfrm>
            <a:custGeom>
              <a:avLst/>
              <a:gdLst/>
              <a:ahLst/>
              <a:cxnLst/>
              <a:rect l="l" t="t" r="r" b="b"/>
              <a:pathLst>
                <a:path w="1037" h="1025" extrusionOk="0">
                  <a:moveTo>
                    <a:pt x="512" y="0"/>
                  </a:moveTo>
                  <a:lnTo>
                    <a:pt x="417" y="298"/>
                  </a:lnTo>
                  <a:lnTo>
                    <a:pt x="393" y="381"/>
                  </a:lnTo>
                  <a:lnTo>
                    <a:pt x="1" y="512"/>
                  </a:lnTo>
                  <a:lnTo>
                    <a:pt x="393" y="631"/>
                  </a:lnTo>
                  <a:lnTo>
                    <a:pt x="512" y="1024"/>
                  </a:lnTo>
                  <a:lnTo>
                    <a:pt x="643" y="631"/>
                  </a:lnTo>
                  <a:lnTo>
                    <a:pt x="1036" y="512"/>
                  </a:lnTo>
                  <a:lnTo>
                    <a:pt x="643" y="381"/>
                  </a:lnTo>
                  <a:lnTo>
                    <a:pt x="620" y="334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6" name="Google Shape;767;p19">
              <a:extLst>
                <a:ext uri="{FF2B5EF4-FFF2-40B4-BE49-F238E27FC236}">
                  <a16:creationId xmlns:a16="http://schemas.microsoft.com/office/drawing/2014/main" id="{615EE15F-7E31-468A-9541-D5C263285888}"/>
                </a:ext>
              </a:extLst>
            </p:cNvPr>
            <p:cNvSpPr/>
            <p:nvPr/>
          </p:nvSpPr>
          <p:spPr>
            <a:xfrm>
              <a:off x="3811100" y="3895975"/>
              <a:ext cx="25625" cy="25625"/>
            </a:xfrm>
            <a:custGeom>
              <a:avLst/>
              <a:gdLst/>
              <a:ahLst/>
              <a:cxnLst/>
              <a:rect l="l" t="t" r="r" b="b"/>
              <a:pathLst>
                <a:path w="1025" h="1025" extrusionOk="0">
                  <a:moveTo>
                    <a:pt x="513" y="1"/>
                  </a:moveTo>
                  <a:lnTo>
                    <a:pt x="382" y="394"/>
                  </a:lnTo>
                  <a:lnTo>
                    <a:pt x="1" y="513"/>
                  </a:lnTo>
                  <a:lnTo>
                    <a:pt x="382" y="644"/>
                  </a:lnTo>
                  <a:lnTo>
                    <a:pt x="513" y="1025"/>
                  </a:lnTo>
                  <a:lnTo>
                    <a:pt x="632" y="644"/>
                  </a:lnTo>
                  <a:lnTo>
                    <a:pt x="1025" y="513"/>
                  </a:lnTo>
                  <a:lnTo>
                    <a:pt x="632" y="394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8" name="Google Shape;769;p19">
              <a:extLst>
                <a:ext uri="{FF2B5EF4-FFF2-40B4-BE49-F238E27FC236}">
                  <a16:creationId xmlns:a16="http://schemas.microsoft.com/office/drawing/2014/main" id="{40E9059B-A6FD-4445-88DD-55B0073CA23D}"/>
                </a:ext>
              </a:extLst>
            </p:cNvPr>
            <p:cNvSpPr/>
            <p:nvPr/>
          </p:nvSpPr>
          <p:spPr>
            <a:xfrm>
              <a:off x="3629825" y="3862950"/>
              <a:ext cx="25925" cy="2592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0"/>
                  </a:moveTo>
                  <a:lnTo>
                    <a:pt x="430" y="298"/>
                  </a:lnTo>
                  <a:lnTo>
                    <a:pt x="394" y="393"/>
                  </a:lnTo>
                  <a:lnTo>
                    <a:pt x="1" y="512"/>
                  </a:lnTo>
                  <a:lnTo>
                    <a:pt x="394" y="643"/>
                  </a:lnTo>
                  <a:lnTo>
                    <a:pt x="513" y="1036"/>
                  </a:lnTo>
                  <a:lnTo>
                    <a:pt x="644" y="643"/>
                  </a:lnTo>
                  <a:lnTo>
                    <a:pt x="1037" y="512"/>
                  </a:lnTo>
                  <a:lnTo>
                    <a:pt x="644" y="393"/>
                  </a:lnTo>
                  <a:lnTo>
                    <a:pt x="584" y="215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0" name="Google Shape;771;p19">
              <a:extLst>
                <a:ext uri="{FF2B5EF4-FFF2-40B4-BE49-F238E27FC236}">
                  <a16:creationId xmlns:a16="http://schemas.microsoft.com/office/drawing/2014/main" id="{5CBCEB60-7B0C-47D5-B5CC-58C9619EF83E}"/>
                </a:ext>
              </a:extLst>
            </p:cNvPr>
            <p:cNvSpPr/>
            <p:nvPr/>
          </p:nvSpPr>
          <p:spPr>
            <a:xfrm>
              <a:off x="3894750" y="3928125"/>
              <a:ext cx="25925" cy="33375"/>
            </a:xfrm>
            <a:custGeom>
              <a:avLst/>
              <a:gdLst/>
              <a:ahLst/>
              <a:cxnLst/>
              <a:rect l="l" t="t" r="r" b="b"/>
              <a:pathLst>
                <a:path w="1037" h="1335" extrusionOk="0">
                  <a:moveTo>
                    <a:pt x="524" y="1"/>
                  </a:moveTo>
                  <a:lnTo>
                    <a:pt x="393" y="382"/>
                  </a:lnTo>
                  <a:lnTo>
                    <a:pt x="0" y="513"/>
                  </a:lnTo>
                  <a:lnTo>
                    <a:pt x="393" y="632"/>
                  </a:lnTo>
                  <a:lnTo>
                    <a:pt x="524" y="1334"/>
                  </a:lnTo>
                  <a:lnTo>
                    <a:pt x="643" y="632"/>
                  </a:lnTo>
                  <a:lnTo>
                    <a:pt x="1036" y="513"/>
                  </a:lnTo>
                  <a:lnTo>
                    <a:pt x="643" y="382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" name="Google Shape;772;p19">
              <a:extLst>
                <a:ext uri="{FF2B5EF4-FFF2-40B4-BE49-F238E27FC236}">
                  <a16:creationId xmlns:a16="http://schemas.microsoft.com/office/drawing/2014/main" id="{087B3F52-A6AB-4733-B39A-34AAF54B7964}"/>
                </a:ext>
              </a:extLst>
            </p:cNvPr>
            <p:cNvSpPr/>
            <p:nvPr/>
          </p:nvSpPr>
          <p:spPr>
            <a:xfrm>
              <a:off x="3840875" y="3640600"/>
              <a:ext cx="25625" cy="33350"/>
            </a:xfrm>
            <a:custGeom>
              <a:avLst/>
              <a:gdLst/>
              <a:ahLst/>
              <a:cxnLst/>
              <a:rect l="l" t="t" r="r" b="b"/>
              <a:pathLst>
                <a:path w="1025" h="1334" extrusionOk="0">
                  <a:moveTo>
                    <a:pt x="512" y="0"/>
                  </a:moveTo>
                  <a:lnTo>
                    <a:pt x="381" y="381"/>
                  </a:lnTo>
                  <a:lnTo>
                    <a:pt x="0" y="512"/>
                  </a:lnTo>
                  <a:lnTo>
                    <a:pt x="381" y="631"/>
                  </a:lnTo>
                  <a:lnTo>
                    <a:pt x="500" y="1262"/>
                  </a:lnTo>
                  <a:lnTo>
                    <a:pt x="512" y="1334"/>
                  </a:lnTo>
                  <a:lnTo>
                    <a:pt x="524" y="1274"/>
                  </a:lnTo>
                  <a:lnTo>
                    <a:pt x="631" y="631"/>
                  </a:lnTo>
                  <a:lnTo>
                    <a:pt x="1024" y="512"/>
                  </a:lnTo>
                  <a:lnTo>
                    <a:pt x="631" y="38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2" name="Google Shape;773;p19">
              <a:extLst>
                <a:ext uri="{FF2B5EF4-FFF2-40B4-BE49-F238E27FC236}">
                  <a16:creationId xmlns:a16="http://schemas.microsoft.com/office/drawing/2014/main" id="{9023CED8-3886-4219-B26F-D91DAF5933AA}"/>
                </a:ext>
              </a:extLst>
            </p:cNvPr>
            <p:cNvSpPr/>
            <p:nvPr/>
          </p:nvSpPr>
          <p:spPr>
            <a:xfrm>
              <a:off x="3762600" y="3685550"/>
              <a:ext cx="336375" cy="259875"/>
            </a:xfrm>
            <a:custGeom>
              <a:avLst/>
              <a:gdLst/>
              <a:ahLst/>
              <a:cxnLst/>
              <a:rect l="l" t="t" r="r" b="b"/>
              <a:pathLst>
                <a:path w="13455" h="10395" extrusionOk="0">
                  <a:moveTo>
                    <a:pt x="3989" y="7537"/>
                  </a:moveTo>
                  <a:cubicBezTo>
                    <a:pt x="5001" y="7751"/>
                    <a:pt x="6013" y="8037"/>
                    <a:pt x="7013" y="8287"/>
                  </a:cubicBezTo>
                  <a:cubicBezTo>
                    <a:pt x="7057" y="8287"/>
                    <a:pt x="7050" y="8360"/>
                    <a:pt x="7020" y="8360"/>
                  </a:cubicBezTo>
                  <a:cubicBezTo>
                    <a:pt x="7018" y="8360"/>
                    <a:pt x="7015" y="8359"/>
                    <a:pt x="7013" y="8358"/>
                  </a:cubicBezTo>
                  <a:cubicBezTo>
                    <a:pt x="5965" y="8275"/>
                    <a:pt x="4941" y="8013"/>
                    <a:pt x="3977" y="7585"/>
                  </a:cubicBezTo>
                  <a:cubicBezTo>
                    <a:pt x="3953" y="7573"/>
                    <a:pt x="3977" y="7537"/>
                    <a:pt x="3989" y="7537"/>
                  </a:cubicBezTo>
                  <a:close/>
                  <a:moveTo>
                    <a:pt x="7437" y="1"/>
                  </a:moveTo>
                  <a:cubicBezTo>
                    <a:pt x="7367" y="1"/>
                    <a:pt x="7301" y="16"/>
                    <a:pt x="7239" y="48"/>
                  </a:cubicBezTo>
                  <a:cubicBezTo>
                    <a:pt x="7108" y="119"/>
                    <a:pt x="7096" y="298"/>
                    <a:pt x="7180" y="560"/>
                  </a:cubicBezTo>
                  <a:cubicBezTo>
                    <a:pt x="7418" y="1381"/>
                    <a:pt x="8608" y="2929"/>
                    <a:pt x="10073" y="3584"/>
                  </a:cubicBezTo>
                  <a:lnTo>
                    <a:pt x="7763" y="2905"/>
                  </a:lnTo>
                  <a:cubicBezTo>
                    <a:pt x="6751" y="2608"/>
                    <a:pt x="5751" y="2310"/>
                    <a:pt x="5525" y="2239"/>
                  </a:cubicBezTo>
                  <a:cubicBezTo>
                    <a:pt x="5096" y="2108"/>
                    <a:pt x="4274" y="1643"/>
                    <a:pt x="3524" y="1286"/>
                  </a:cubicBezTo>
                  <a:cubicBezTo>
                    <a:pt x="3007" y="1038"/>
                    <a:pt x="2528" y="839"/>
                    <a:pt x="2248" y="839"/>
                  </a:cubicBezTo>
                  <a:cubicBezTo>
                    <a:pt x="2219" y="839"/>
                    <a:pt x="2192" y="841"/>
                    <a:pt x="2167" y="846"/>
                  </a:cubicBezTo>
                  <a:cubicBezTo>
                    <a:pt x="2119" y="846"/>
                    <a:pt x="2072" y="869"/>
                    <a:pt x="2036" y="893"/>
                  </a:cubicBezTo>
                  <a:cubicBezTo>
                    <a:pt x="1679" y="1274"/>
                    <a:pt x="2608" y="2620"/>
                    <a:pt x="4358" y="3548"/>
                  </a:cubicBezTo>
                  <a:cubicBezTo>
                    <a:pt x="5013" y="3894"/>
                    <a:pt x="6477" y="4477"/>
                    <a:pt x="6906" y="4644"/>
                  </a:cubicBezTo>
                  <a:cubicBezTo>
                    <a:pt x="6894" y="4632"/>
                    <a:pt x="6906" y="4620"/>
                    <a:pt x="6918" y="4620"/>
                  </a:cubicBezTo>
                  <a:cubicBezTo>
                    <a:pt x="7453" y="4656"/>
                    <a:pt x="7977" y="4787"/>
                    <a:pt x="8477" y="4977"/>
                  </a:cubicBezTo>
                  <a:cubicBezTo>
                    <a:pt x="8510" y="4999"/>
                    <a:pt x="8483" y="5050"/>
                    <a:pt x="8451" y="5050"/>
                  </a:cubicBezTo>
                  <a:cubicBezTo>
                    <a:pt x="8448" y="5050"/>
                    <a:pt x="8445" y="5050"/>
                    <a:pt x="8442" y="5048"/>
                  </a:cubicBezTo>
                  <a:cubicBezTo>
                    <a:pt x="7942" y="4953"/>
                    <a:pt x="7453" y="4834"/>
                    <a:pt x="6965" y="4667"/>
                  </a:cubicBezTo>
                  <a:lnTo>
                    <a:pt x="6965" y="4667"/>
                  </a:lnTo>
                  <a:lnTo>
                    <a:pt x="7025" y="4691"/>
                  </a:lnTo>
                  <a:cubicBezTo>
                    <a:pt x="7025" y="4691"/>
                    <a:pt x="4405" y="4156"/>
                    <a:pt x="3703" y="3846"/>
                  </a:cubicBezTo>
                  <a:cubicBezTo>
                    <a:pt x="3154" y="3613"/>
                    <a:pt x="1689" y="3003"/>
                    <a:pt x="881" y="3003"/>
                  </a:cubicBezTo>
                  <a:cubicBezTo>
                    <a:pt x="656" y="3003"/>
                    <a:pt x="481" y="3050"/>
                    <a:pt x="393" y="3167"/>
                  </a:cubicBezTo>
                  <a:cubicBezTo>
                    <a:pt x="0" y="3715"/>
                    <a:pt x="2858" y="5322"/>
                    <a:pt x="3393" y="5537"/>
                  </a:cubicBezTo>
                  <a:cubicBezTo>
                    <a:pt x="3798" y="5703"/>
                    <a:pt x="5120" y="6108"/>
                    <a:pt x="5739" y="6299"/>
                  </a:cubicBezTo>
                  <a:cubicBezTo>
                    <a:pt x="6001" y="6346"/>
                    <a:pt x="6263" y="6406"/>
                    <a:pt x="6513" y="6477"/>
                  </a:cubicBezTo>
                  <a:cubicBezTo>
                    <a:pt x="6775" y="6525"/>
                    <a:pt x="7037" y="6596"/>
                    <a:pt x="7287" y="6692"/>
                  </a:cubicBezTo>
                  <a:cubicBezTo>
                    <a:pt x="7322" y="6715"/>
                    <a:pt x="7311" y="6763"/>
                    <a:pt x="7263" y="6763"/>
                  </a:cubicBezTo>
                  <a:cubicBezTo>
                    <a:pt x="7001" y="6751"/>
                    <a:pt x="6739" y="6692"/>
                    <a:pt x="6477" y="6596"/>
                  </a:cubicBezTo>
                  <a:cubicBezTo>
                    <a:pt x="6215" y="6549"/>
                    <a:pt x="5965" y="6453"/>
                    <a:pt x="5727" y="6334"/>
                  </a:cubicBezTo>
                  <a:cubicBezTo>
                    <a:pt x="5727" y="6334"/>
                    <a:pt x="5727" y="6334"/>
                    <a:pt x="5727" y="6322"/>
                  </a:cubicBezTo>
                  <a:cubicBezTo>
                    <a:pt x="5060" y="6168"/>
                    <a:pt x="3620" y="5799"/>
                    <a:pt x="3120" y="5632"/>
                  </a:cubicBezTo>
                  <a:cubicBezTo>
                    <a:pt x="2601" y="5443"/>
                    <a:pt x="1336" y="4941"/>
                    <a:pt x="702" y="4941"/>
                  </a:cubicBezTo>
                  <a:cubicBezTo>
                    <a:pt x="535" y="4941"/>
                    <a:pt x="412" y="4976"/>
                    <a:pt x="357" y="5060"/>
                  </a:cubicBezTo>
                  <a:cubicBezTo>
                    <a:pt x="107" y="5441"/>
                    <a:pt x="1215" y="6191"/>
                    <a:pt x="2405" y="6811"/>
                  </a:cubicBezTo>
                  <a:cubicBezTo>
                    <a:pt x="2049" y="6681"/>
                    <a:pt x="1731" y="6590"/>
                    <a:pt x="1530" y="6590"/>
                  </a:cubicBezTo>
                  <a:cubicBezTo>
                    <a:pt x="1436" y="6590"/>
                    <a:pt x="1368" y="6610"/>
                    <a:pt x="1334" y="6656"/>
                  </a:cubicBezTo>
                  <a:cubicBezTo>
                    <a:pt x="1084" y="6989"/>
                    <a:pt x="2096" y="7763"/>
                    <a:pt x="2965" y="8323"/>
                  </a:cubicBezTo>
                  <a:cubicBezTo>
                    <a:pt x="3441" y="8632"/>
                    <a:pt x="3870" y="8882"/>
                    <a:pt x="4036" y="8966"/>
                  </a:cubicBezTo>
                  <a:cubicBezTo>
                    <a:pt x="4334" y="9120"/>
                    <a:pt x="5977" y="9680"/>
                    <a:pt x="7513" y="10049"/>
                  </a:cubicBezTo>
                  <a:cubicBezTo>
                    <a:pt x="8354" y="10244"/>
                    <a:pt x="9159" y="10395"/>
                    <a:pt x="9694" y="10395"/>
                  </a:cubicBezTo>
                  <a:cubicBezTo>
                    <a:pt x="9780" y="10395"/>
                    <a:pt x="9859" y="10391"/>
                    <a:pt x="9930" y="10382"/>
                  </a:cubicBezTo>
                  <a:cubicBezTo>
                    <a:pt x="10382" y="10323"/>
                    <a:pt x="10978" y="10287"/>
                    <a:pt x="11585" y="10263"/>
                  </a:cubicBezTo>
                  <a:cubicBezTo>
                    <a:pt x="13037" y="7799"/>
                    <a:pt x="13454" y="4870"/>
                    <a:pt x="12752" y="2108"/>
                  </a:cubicBezTo>
                  <a:cubicBezTo>
                    <a:pt x="11371" y="1750"/>
                    <a:pt x="9716" y="1477"/>
                    <a:pt x="9299" y="1227"/>
                  </a:cubicBezTo>
                  <a:cubicBezTo>
                    <a:pt x="8989" y="1036"/>
                    <a:pt x="8620" y="667"/>
                    <a:pt x="8239" y="393"/>
                  </a:cubicBezTo>
                  <a:cubicBezTo>
                    <a:pt x="7954" y="172"/>
                    <a:pt x="7675" y="1"/>
                    <a:pt x="7437" y="1"/>
                  </a:cubicBezTo>
                  <a:close/>
                </a:path>
              </a:pathLst>
            </a:custGeom>
            <a:solidFill>
              <a:srgbClr val="F7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3" name="Google Shape;774;p19">
              <a:extLst>
                <a:ext uri="{FF2B5EF4-FFF2-40B4-BE49-F238E27FC236}">
                  <a16:creationId xmlns:a16="http://schemas.microsoft.com/office/drawing/2014/main" id="{D8DC5A6A-4C0A-4549-A387-BEE184B474E0}"/>
                </a:ext>
              </a:extLst>
            </p:cNvPr>
            <p:cNvSpPr/>
            <p:nvPr/>
          </p:nvSpPr>
          <p:spPr>
            <a:xfrm>
              <a:off x="3861400" y="3873950"/>
              <a:ext cx="77650" cy="20600"/>
            </a:xfrm>
            <a:custGeom>
              <a:avLst/>
              <a:gdLst/>
              <a:ahLst/>
              <a:cxnLst/>
              <a:rect l="l" t="t" r="r" b="b"/>
              <a:pathLst>
                <a:path w="3106" h="824" extrusionOk="0">
                  <a:moveTo>
                    <a:pt x="37" y="1"/>
                  </a:moveTo>
                  <a:cubicBezTo>
                    <a:pt x="25" y="1"/>
                    <a:pt x="1" y="25"/>
                    <a:pt x="25" y="37"/>
                  </a:cubicBezTo>
                  <a:cubicBezTo>
                    <a:pt x="989" y="465"/>
                    <a:pt x="2013" y="727"/>
                    <a:pt x="3061" y="822"/>
                  </a:cubicBezTo>
                  <a:cubicBezTo>
                    <a:pt x="3063" y="823"/>
                    <a:pt x="3066" y="824"/>
                    <a:pt x="3068" y="824"/>
                  </a:cubicBezTo>
                  <a:cubicBezTo>
                    <a:pt x="3098" y="824"/>
                    <a:pt x="3105" y="751"/>
                    <a:pt x="3061" y="751"/>
                  </a:cubicBezTo>
                  <a:cubicBezTo>
                    <a:pt x="2061" y="501"/>
                    <a:pt x="1049" y="215"/>
                    <a:pt x="37" y="1"/>
                  </a:cubicBezTo>
                  <a:close/>
                </a:path>
              </a:pathLst>
            </a:custGeom>
            <a:solidFill>
              <a:srgbClr val="718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" name="Google Shape;775;p19">
              <a:extLst>
                <a:ext uri="{FF2B5EF4-FFF2-40B4-BE49-F238E27FC236}">
                  <a16:creationId xmlns:a16="http://schemas.microsoft.com/office/drawing/2014/main" id="{E5F4488F-C2D7-4BF9-8FD9-2AB335FB76C7}"/>
                </a:ext>
              </a:extLst>
            </p:cNvPr>
            <p:cNvSpPr/>
            <p:nvPr/>
          </p:nvSpPr>
          <p:spPr>
            <a:xfrm>
              <a:off x="3905750" y="3843000"/>
              <a:ext cx="39925" cy="11350"/>
            </a:xfrm>
            <a:custGeom>
              <a:avLst/>
              <a:gdLst/>
              <a:ahLst/>
              <a:cxnLst/>
              <a:rect l="l" t="t" r="r" b="b"/>
              <a:pathLst>
                <a:path w="1597" h="454" extrusionOk="0">
                  <a:moveTo>
                    <a:pt x="13" y="1"/>
                  </a:moveTo>
                  <a:cubicBezTo>
                    <a:pt x="1" y="1"/>
                    <a:pt x="1" y="13"/>
                    <a:pt x="1" y="13"/>
                  </a:cubicBezTo>
                  <a:cubicBezTo>
                    <a:pt x="1" y="24"/>
                    <a:pt x="1" y="24"/>
                    <a:pt x="1" y="36"/>
                  </a:cubicBezTo>
                  <a:cubicBezTo>
                    <a:pt x="239" y="144"/>
                    <a:pt x="489" y="239"/>
                    <a:pt x="751" y="298"/>
                  </a:cubicBezTo>
                  <a:cubicBezTo>
                    <a:pt x="1013" y="382"/>
                    <a:pt x="1275" y="441"/>
                    <a:pt x="1549" y="453"/>
                  </a:cubicBezTo>
                  <a:cubicBezTo>
                    <a:pt x="1585" y="453"/>
                    <a:pt x="1596" y="405"/>
                    <a:pt x="1561" y="382"/>
                  </a:cubicBezTo>
                  <a:cubicBezTo>
                    <a:pt x="1311" y="286"/>
                    <a:pt x="1049" y="215"/>
                    <a:pt x="787" y="167"/>
                  </a:cubicBezTo>
                  <a:cubicBezTo>
                    <a:pt x="537" y="96"/>
                    <a:pt x="275" y="36"/>
                    <a:pt x="13" y="1"/>
                  </a:cubicBezTo>
                  <a:close/>
                </a:path>
              </a:pathLst>
            </a:custGeom>
            <a:solidFill>
              <a:srgbClr val="718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5" name="Google Shape;776;p19">
              <a:extLst>
                <a:ext uri="{FF2B5EF4-FFF2-40B4-BE49-F238E27FC236}">
                  <a16:creationId xmlns:a16="http://schemas.microsoft.com/office/drawing/2014/main" id="{E5366FCB-8A5E-421A-88A7-89A6889D3E9A}"/>
                </a:ext>
              </a:extLst>
            </p:cNvPr>
            <p:cNvSpPr/>
            <p:nvPr/>
          </p:nvSpPr>
          <p:spPr>
            <a:xfrm>
              <a:off x="3935000" y="3800950"/>
              <a:ext cx="40725" cy="10825"/>
            </a:xfrm>
            <a:custGeom>
              <a:avLst/>
              <a:gdLst/>
              <a:ahLst/>
              <a:cxnLst/>
              <a:rect l="l" t="t" r="r" b="b"/>
              <a:pathLst>
                <a:path w="1629" h="433" extrusionOk="0">
                  <a:moveTo>
                    <a:pt x="15" y="1"/>
                  </a:moveTo>
                  <a:cubicBezTo>
                    <a:pt x="6" y="1"/>
                    <a:pt x="0" y="18"/>
                    <a:pt x="10" y="28"/>
                  </a:cubicBezTo>
                  <a:lnTo>
                    <a:pt x="22" y="28"/>
                  </a:lnTo>
                  <a:lnTo>
                    <a:pt x="81" y="51"/>
                  </a:lnTo>
                  <a:cubicBezTo>
                    <a:pt x="557" y="206"/>
                    <a:pt x="1046" y="337"/>
                    <a:pt x="1546" y="432"/>
                  </a:cubicBezTo>
                  <a:cubicBezTo>
                    <a:pt x="1593" y="432"/>
                    <a:pt x="1629" y="373"/>
                    <a:pt x="1581" y="361"/>
                  </a:cubicBezTo>
                  <a:cubicBezTo>
                    <a:pt x="1081" y="159"/>
                    <a:pt x="557" y="40"/>
                    <a:pt x="22" y="4"/>
                  </a:cubicBezTo>
                  <a:cubicBezTo>
                    <a:pt x="19" y="2"/>
                    <a:pt x="17" y="1"/>
                    <a:pt x="15" y="1"/>
                  </a:cubicBezTo>
                  <a:close/>
                </a:path>
              </a:pathLst>
            </a:custGeom>
            <a:solidFill>
              <a:srgbClr val="718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3" name="Google Shape;795;p19">
            <a:extLst>
              <a:ext uri="{FF2B5EF4-FFF2-40B4-BE49-F238E27FC236}">
                <a16:creationId xmlns:a16="http://schemas.microsoft.com/office/drawing/2014/main" id="{723863F7-1B44-441E-ADBC-AF34F470192E}"/>
              </a:ext>
            </a:extLst>
          </p:cNvPr>
          <p:cNvGrpSpPr/>
          <p:nvPr/>
        </p:nvGrpSpPr>
        <p:grpSpPr>
          <a:xfrm>
            <a:off x="8662699" y="4769223"/>
            <a:ext cx="911983" cy="911857"/>
            <a:chOff x="5106800" y="3536275"/>
            <a:chExt cx="541175" cy="541100"/>
          </a:xfrm>
        </p:grpSpPr>
        <p:sp>
          <p:nvSpPr>
            <p:cNvPr id="275" name="Google Shape;796;p19">
              <a:extLst>
                <a:ext uri="{FF2B5EF4-FFF2-40B4-BE49-F238E27FC236}">
                  <a16:creationId xmlns:a16="http://schemas.microsoft.com/office/drawing/2014/main" id="{EF05C507-4DF8-4ED3-9761-889929363BC3}"/>
                </a:ext>
              </a:extLst>
            </p:cNvPr>
            <p:cNvSpPr/>
            <p:nvPr/>
          </p:nvSpPr>
          <p:spPr>
            <a:xfrm>
              <a:off x="5224375" y="3888850"/>
              <a:ext cx="172675" cy="91400"/>
            </a:xfrm>
            <a:custGeom>
              <a:avLst/>
              <a:gdLst/>
              <a:ahLst/>
              <a:cxnLst/>
              <a:rect l="l" t="t" r="r" b="b"/>
              <a:pathLst>
                <a:path w="6907" h="3656" extrusionOk="0">
                  <a:moveTo>
                    <a:pt x="1" y="0"/>
                  </a:moveTo>
                  <a:cubicBezTo>
                    <a:pt x="1216" y="2270"/>
                    <a:pt x="3570" y="3656"/>
                    <a:pt x="6094" y="3656"/>
                  </a:cubicBezTo>
                  <a:cubicBezTo>
                    <a:pt x="6363" y="3656"/>
                    <a:pt x="6634" y="3640"/>
                    <a:pt x="6906" y="3608"/>
                  </a:cubicBezTo>
                  <a:cubicBezTo>
                    <a:pt x="6859" y="3465"/>
                    <a:pt x="6811" y="3322"/>
                    <a:pt x="6775" y="3167"/>
                  </a:cubicBezTo>
                  <a:cubicBezTo>
                    <a:pt x="6466" y="3239"/>
                    <a:pt x="6144" y="3274"/>
                    <a:pt x="5823" y="3286"/>
                  </a:cubicBezTo>
                  <a:cubicBezTo>
                    <a:pt x="4787" y="3262"/>
                    <a:pt x="4787" y="2596"/>
                    <a:pt x="4799" y="2477"/>
                  </a:cubicBezTo>
                  <a:cubicBezTo>
                    <a:pt x="4787" y="2465"/>
                    <a:pt x="4787" y="2465"/>
                    <a:pt x="4787" y="2453"/>
                  </a:cubicBezTo>
                  <a:cubicBezTo>
                    <a:pt x="4677" y="2469"/>
                    <a:pt x="4574" y="2477"/>
                    <a:pt x="4478" y="2477"/>
                  </a:cubicBezTo>
                  <a:cubicBezTo>
                    <a:pt x="3410" y="2477"/>
                    <a:pt x="3238" y="1522"/>
                    <a:pt x="3227" y="1500"/>
                  </a:cubicBezTo>
                  <a:lnTo>
                    <a:pt x="3215" y="1500"/>
                  </a:lnTo>
                  <a:cubicBezTo>
                    <a:pt x="3119" y="1514"/>
                    <a:pt x="3022" y="1521"/>
                    <a:pt x="2926" y="1521"/>
                  </a:cubicBezTo>
                  <a:cubicBezTo>
                    <a:pt x="2607" y="1521"/>
                    <a:pt x="2293" y="1447"/>
                    <a:pt x="2001" y="1310"/>
                  </a:cubicBezTo>
                  <a:cubicBezTo>
                    <a:pt x="1703" y="1131"/>
                    <a:pt x="1465" y="893"/>
                    <a:pt x="1298" y="596"/>
                  </a:cubicBezTo>
                  <a:cubicBezTo>
                    <a:pt x="1274" y="604"/>
                    <a:pt x="1242" y="608"/>
                    <a:pt x="1204" y="608"/>
                  </a:cubicBezTo>
                  <a:cubicBezTo>
                    <a:pt x="974" y="608"/>
                    <a:pt x="539" y="449"/>
                    <a:pt x="334" y="131"/>
                  </a:cubicBezTo>
                  <a:cubicBezTo>
                    <a:pt x="227" y="95"/>
                    <a:pt x="132" y="48"/>
                    <a:pt x="36" y="2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6" name="Google Shape;797;p19">
              <a:extLst>
                <a:ext uri="{FF2B5EF4-FFF2-40B4-BE49-F238E27FC236}">
                  <a16:creationId xmlns:a16="http://schemas.microsoft.com/office/drawing/2014/main" id="{65AC7076-9006-4954-9487-08A99522D997}"/>
                </a:ext>
              </a:extLst>
            </p:cNvPr>
            <p:cNvSpPr/>
            <p:nvPr/>
          </p:nvSpPr>
          <p:spPr>
            <a:xfrm>
              <a:off x="5234800" y="3692975"/>
              <a:ext cx="25025" cy="15525"/>
            </a:xfrm>
            <a:custGeom>
              <a:avLst/>
              <a:gdLst/>
              <a:ahLst/>
              <a:cxnLst/>
              <a:rect l="l" t="t" r="r" b="b"/>
              <a:pathLst>
                <a:path w="1001" h="621" extrusionOk="0">
                  <a:moveTo>
                    <a:pt x="477" y="1"/>
                  </a:moveTo>
                  <a:cubicBezTo>
                    <a:pt x="310" y="191"/>
                    <a:pt x="143" y="406"/>
                    <a:pt x="0" y="620"/>
                  </a:cubicBezTo>
                  <a:cubicBezTo>
                    <a:pt x="334" y="608"/>
                    <a:pt x="667" y="572"/>
                    <a:pt x="1001" y="525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7" name="Google Shape;798;p19">
              <a:extLst>
                <a:ext uri="{FF2B5EF4-FFF2-40B4-BE49-F238E27FC236}">
                  <a16:creationId xmlns:a16="http://schemas.microsoft.com/office/drawing/2014/main" id="{4E94840E-5879-4456-880E-28EC2B15CF78}"/>
                </a:ext>
              </a:extLst>
            </p:cNvPr>
            <p:cNvSpPr/>
            <p:nvPr/>
          </p:nvSpPr>
          <p:spPr>
            <a:xfrm>
              <a:off x="5272000" y="3633200"/>
              <a:ext cx="238750" cy="64275"/>
            </a:xfrm>
            <a:custGeom>
              <a:avLst/>
              <a:gdLst/>
              <a:ahLst/>
              <a:cxnLst/>
              <a:rect l="l" t="t" r="r" b="b"/>
              <a:pathLst>
                <a:path w="9550" h="2571" extrusionOk="0">
                  <a:moveTo>
                    <a:pt x="4205" y="1"/>
                  </a:moveTo>
                  <a:cubicBezTo>
                    <a:pt x="2734" y="1"/>
                    <a:pt x="1254" y="467"/>
                    <a:pt x="1" y="1427"/>
                  </a:cubicBezTo>
                  <a:lnTo>
                    <a:pt x="1108" y="2535"/>
                  </a:lnTo>
                  <a:cubicBezTo>
                    <a:pt x="1527" y="2451"/>
                    <a:pt x="1953" y="2409"/>
                    <a:pt x="2379" y="2409"/>
                  </a:cubicBezTo>
                  <a:cubicBezTo>
                    <a:pt x="2861" y="2409"/>
                    <a:pt x="3343" y="2463"/>
                    <a:pt x="3811" y="2570"/>
                  </a:cubicBezTo>
                  <a:cubicBezTo>
                    <a:pt x="4442" y="2225"/>
                    <a:pt x="5013" y="1963"/>
                    <a:pt x="5454" y="1928"/>
                  </a:cubicBezTo>
                  <a:cubicBezTo>
                    <a:pt x="5531" y="1921"/>
                    <a:pt x="5616" y="1918"/>
                    <a:pt x="5707" y="1918"/>
                  </a:cubicBezTo>
                  <a:cubicBezTo>
                    <a:pt x="6630" y="1918"/>
                    <a:pt x="8228" y="2229"/>
                    <a:pt x="9549" y="2511"/>
                  </a:cubicBezTo>
                  <a:cubicBezTo>
                    <a:pt x="8179" y="859"/>
                    <a:pt x="6201" y="1"/>
                    <a:pt x="4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8" name="Google Shape;799;p19">
              <a:extLst>
                <a:ext uri="{FF2B5EF4-FFF2-40B4-BE49-F238E27FC236}">
                  <a16:creationId xmlns:a16="http://schemas.microsoft.com/office/drawing/2014/main" id="{0521FA1F-17B1-492C-9CF5-56C9DC514665}"/>
                </a:ext>
              </a:extLst>
            </p:cNvPr>
            <p:cNvSpPr/>
            <p:nvPr/>
          </p:nvSpPr>
          <p:spPr>
            <a:xfrm>
              <a:off x="5107100" y="3818900"/>
              <a:ext cx="539375" cy="258475"/>
            </a:xfrm>
            <a:custGeom>
              <a:avLst/>
              <a:gdLst/>
              <a:ahLst/>
              <a:cxnLst/>
              <a:rect l="l" t="t" r="r" b="b"/>
              <a:pathLst>
                <a:path w="21575" h="10339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5656"/>
                    <a:pt x="4835" y="10168"/>
                    <a:pt x="10502" y="10335"/>
                  </a:cubicBezTo>
                  <a:cubicBezTo>
                    <a:pt x="10602" y="10338"/>
                    <a:pt x="10703" y="10339"/>
                    <a:pt x="10803" y="10339"/>
                  </a:cubicBezTo>
                  <a:cubicBezTo>
                    <a:pt x="16328" y="10339"/>
                    <a:pt x="21002" y="6163"/>
                    <a:pt x="21575" y="631"/>
                  </a:cubicBezTo>
                  <a:lnTo>
                    <a:pt x="21575" y="631"/>
                  </a:lnTo>
                  <a:cubicBezTo>
                    <a:pt x="21003" y="834"/>
                    <a:pt x="20503" y="1012"/>
                    <a:pt x="20360" y="1084"/>
                  </a:cubicBezTo>
                  <a:cubicBezTo>
                    <a:pt x="20134" y="1191"/>
                    <a:pt x="19384" y="1941"/>
                    <a:pt x="18527" y="2703"/>
                  </a:cubicBezTo>
                  <a:cubicBezTo>
                    <a:pt x="17219" y="5851"/>
                    <a:pt x="14148" y="7863"/>
                    <a:pt x="10798" y="7863"/>
                  </a:cubicBezTo>
                  <a:cubicBezTo>
                    <a:pt x="10487" y="7863"/>
                    <a:pt x="10174" y="7846"/>
                    <a:pt x="9859" y="7811"/>
                  </a:cubicBezTo>
                  <a:cubicBezTo>
                    <a:pt x="6156" y="7382"/>
                    <a:pt x="3191" y="4548"/>
                    <a:pt x="2572" y="881"/>
                  </a:cubicBezTo>
                  <a:cubicBezTo>
                    <a:pt x="2489" y="750"/>
                    <a:pt x="2441" y="667"/>
                    <a:pt x="2441" y="6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9" name="Google Shape;800;p19">
              <a:extLst>
                <a:ext uri="{FF2B5EF4-FFF2-40B4-BE49-F238E27FC236}">
                  <a16:creationId xmlns:a16="http://schemas.microsoft.com/office/drawing/2014/main" id="{6074485F-CA69-4B1B-8A08-ACC69BFC02C1}"/>
                </a:ext>
              </a:extLst>
            </p:cNvPr>
            <p:cNvSpPr/>
            <p:nvPr/>
          </p:nvSpPr>
          <p:spPr>
            <a:xfrm>
              <a:off x="5139550" y="3536275"/>
              <a:ext cx="483425" cy="169225"/>
            </a:xfrm>
            <a:custGeom>
              <a:avLst/>
              <a:gdLst/>
              <a:ahLst/>
              <a:cxnLst/>
              <a:rect l="l" t="t" r="r" b="b"/>
              <a:pathLst>
                <a:path w="19337" h="6769" extrusionOk="0">
                  <a:moveTo>
                    <a:pt x="9511" y="1"/>
                  </a:moveTo>
                  <a:cubicBezTo>
                    <a:pt x="5548" y="1"/>
                    <a:pt x="1898" y="2168"/>
                    <a:pt x="0" y="5662"/>
                  </a:cubicBezTo>
                  <a:cubicBezTo>
                    <a:pt x="655" y="5936"/>
                    <a:pt x="1536" y="6293"/>
                    <a:pt x="2322" y="6590"/>
                  </a:cubicBezTo>
                  <a:cubicBezTo>
                    <a:pt x="3822" y="4042"/>
                    <a:pt x="6561" y="2471"/>
                    <a:pt x="9513" y="2471"/>
                  </a:cubicBezTo>
                  <a:cubicBezTo>
                    <a:pt x="12550" y="2471"/>
                    <a:pt x="15336" y="4126"/>
                    <a:pt x="16812" y="6769"/>
                  </a:cubicBezTo>
                  <a:cubicBezTo>
                    <a:pt x="17288" y="6757"/>
                    <a:pt x="18372" y="6519"/>
                    <a:pt x="19336" y="6281"/>
                  </a:cubicBezTo>
                  <a:cubicBezTo>
                    <a:pt x="17622" y="2566"/>
                    <a:pt x="13955" y="137"/>
                    <a:pt x="9859" y="6"/>
                  </a:cubicBezTo>
                  <a:cubicBezTo>
                    <a:pt x="9743" y="3"/>
                    <a:pt x="9627" y="1"/>
                    <a:pt x="9511" y="1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0" name="Google Shape;801;p19">
              <a:extLst>
                <a:ext uri="{FF2B5EF4-FFF2-40B4-BE49-F238E27FC236}">
                  <a16:creationId xmlns:a16="http://schemas.microsoft.com/office/drawing/2014/main" id="{4556D9A2-355F-4830-AF33-54DED2B755A3}"/>
                </a:ext>
              </a:extLst>
            </p:cNvPr>
            <p:cNvSpPr/>
            <p:nvPr/>
          </p:nvSpPr>
          <p:spPr>
            <a:xfrm>
              <a:off x="5475900" y="3943900"/>
              <a:ext cx="3300" cy="4500"/>
            </a:xfrm>
            <a:custGeom>
              <a:avLst/>
              <a:gdLst/>
              <a:ahLst/>
              <a:cxnLst/>
              <a:rect l="l" t="t" r="r" b="b"/>
              <a:pathLst>
                <a:path w="132" h="180" extrusionOk="0">
                  <a:moveTo>
                    <a:pt x="36" y="1"/>
                  </a:moveTo>
                  <a:lnTo>
                    <a:pt x="0" y="13"/>
                  </a:lnTo>
                  <a:cubicBezTo>
                    <a:pt x="24" y="72"/>
                    <a:pt x="48" y="132"/>
                    <a:pt x="60" y="179"/>
                  </a:cubicBezTo>
                  <a:lnTo>
                    <a:pt x="131" y="132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1" name="Google Shape;802;p19">
              <a:extLst>
                <a:ext uri="{FF2B5EF4-FFF2-40B4-BE49-F238E27FC236}">
                  <a16:creationId xmlns:a16="http://schemas.microsoft.com/office/drawing/2014/main" id="{EBBBBA04-CA2C-43D0-873E-F21C54E4D0E0}"/>
                </a:ext>
              </a:extLst>
            </p:cNvPr>
            <p:cNvSpPr/>
            <p:nvPr/>
          </p:nvSpPr>
          <p:spPr>
            <a:xfrm>
              <a:off x="5197300" y="3745075"/>
              <a:ext cx="139325" cy="147075"/>
            </a:xfrm>
            <a:custGeom>
              <a:avLst/>
              <a:gdLst/>
              <a:ahLst/>
              <a:cxnLst/>
              <a:rect l="l" t="t" r="r" b="b"/>
              <a:pathLst>
                <a:path w="5573" h="5883" extrusionOk="0">
                  <a:moveTo>
                    <a:pt x="726" y="0"/>
                  </a:moveTo>
                  <a:lnTo>
                    <a:pt x="726" y="0"/>
                  </a:lnTo>
                  <a:cubicBezTo>
                    <a:pt x="0" y="1882"/>
                    <a:pt x="143" y="3977"/>
                    <a:pt x="1096" y="5763"/>
                  </a:cubicBezTo>
                  <a:lnTo>
                    <a:pt x="1131" y="5775"/>
                  </a:lnTo>
                  <a:cubicBezTo>
                    <a:pt x="1215" y="5811"/>
                    <a:pt x="1310" y="5846"/>
                    <a:pt x="1417" y="5882"/>
                  </a:cubicBezTo>
                  <a:cubicBezTo>
                    <a:pt x="1298" y="5704"/>
                    <a:pt x="1274" y="5477"/>
                    <a:pt x="1346" y="5263"/>
                  </a:cubicBezTo>
                  <a:cubicBezTo>
                    <a:pt x="1477" y="4846"/>
                    <a:pt x="2822" y="3691"/>
                    <a:pt x="4108" y="2679"/>
                  </a:cubicBezTo>
                  <a:cubicBezTo>
                    <a:pt x="3241" y="2317"/>
                    <a:pt x="2323" y="2218"/>
                    <a:pt x="1383" y="2218"/>
                  </a:cubicBezTo>
                  <a:cubicBezTo>
                    <a:pt x="1213" y="2218"/>
                    <a:pt x="1041" y="2221"/>
                    <a:pt x="869" y="2227"/>
                  </a:cubicBezTo>
                  <a:cubicBezTo>
                    <a:pt x="865" y="2227"/>
                    <a:pt x="862" y="2227"/>
                    <a:pt x="858" y="2227"/>
                  </a:cubicBezTo>
                  <a:cubicBezTo>
                    <a:pt x="726" y="2227"/>
                    <a:pt x="718" y="2024"/>
                    <a:pt x="857" y="2013"/>
                  </a:cubicBezTo>
                  <a:cubicBezTo>
                    <a:pt x="1206" y="1950"/>
                    <a:pt x="1558" y="1919"/>
                    <a:pt x="1909" y="1919"/>
                  </a:cubicBezTo>
                  <a:cubicBezTo>
                    <a:pt x="2756" y="1919"/>
                    <a:pt x="3595" y="2100"/>
                    <a:pt x="4370" y="2453"/>
                  </a:cubicBezTo>
                  <a:cubicBezTo>
                    <a:pt x="4822" y="2108"/>
                    <a:pt x="5227" y="1786"/>
                    <a:pt x="5572" y="1524"/>
                  </a:cubicBezTo>
                  <a:lnTo>
                    <a:pt x="5382" y="1334"/>
                  </a:lnTo>
                  <a:cubicBezTo>
                    <a:pt x="4701" y="1598"/>
                    <a:pt x="3794" y="1871"/>
                    <a:pt x="2972" y="1871"/>
                  </a:cubicBezTo>
                  <a:cubicBezTo>
                    <a:pt x="2832" y="1871"/>
                    <a:pt x="2694" y="1863"/>
                    <a:pt x="2560" y="1846"/>
                  </a:cubicBezTo>
                  <a:cubicBezTo>
                    <a:pt x="1727" y="1739"/>
                    <a:pt x="1119" y="834"/>
                    <a:pt x="726" y="0"/>
                  </a:cubicBezTo>
                  <a:close/>
                </a:path>
              </a:pathLst>
            </a:custGeom>
            <a:solidFill>
              <a:srgbClr val="418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2" name="Google Shape;803;p19">
              <a:extLst>
                <a:ext uri="{FF2B5EF4-FFF2-40B4-BE49-F238E27FC236}">
                  <a16:creationId xmlns:a16="http://schemas.microsoft.com/office/drawing/2014/main" id="{DEA07A29-69E1-4DB9-80EA-73F62C9E0658}"/>
                </a:ext>
              </a:extLst>
            </p:cNvPr>
            <p:cNvSpPr/>
            <p:nvPr/>
          </p:nvSpPr>
          <p:spPr>
            <a:xfrm>
              <a:off x="5106800" y="3677800"/>
              <a:ext cx="90825" cy="163150"/>
            </a:xfrm>
            <a:custGeom>
              <a:avLst/>
              <a:gdLst/>
              <a:ahLst/>
              <a:cxnLst/>
              <a:rect l="l" t="t" r="r" b="b"/>
              <a:pathLst>
                <a:path w="3633" h="6526" extrusionOk="0">
                  <a:moveTo>
                    <a:pt x="1310" y="1"/>
                  </a:moveTo>
                  <a:cubicBezTo>
                    <a:pt x="453" y="1584"/>
                    <a:pt x="1" y="3358"/>
                    <a:pt x="1" y="5156"/>
                  </a:cubicBezTo>
                  <a:cubicBezTo>
                    <a:pt x="1" y="5323"/>
                    <a:pt x="1" y="5489"/>
                    <a:pt x="13" y="5644"/>
                  </a:cubicBezTo>
                  <a:lnTo>
                    <a:pt x="2453" y="6311"/>
                  </a:lnTo>
                  <a:cubicBezTo>
                    <a:pt x="2453" y="6311"/>
                    <a:pt x="2501" y="6394"/>
                    <a:pt x="2584" y="6525"/>
                  </a:cubicBezTo>
                  <a:cubicBezTo>
                    <a:pt x="2513" y="6073"/>
                    <a:pt x="2477" y="5620"/>
                    <a:pt x="2477" y="5156"/>
                  </a:cubicBezTo>
                  <a:cubicBezTo>
                    <a:pt x="2477" y="3668"/>
                    <a:pt x="2870" y="2203"/>
                    <a:pt x="3632" y="929"/>
                  </a:cubicBezTo>
                  <a:cubicBezTo>
                    <a:pt x="2846" y="632"/>
                    <a:pt x="1965" y="275"/>
                    <a:pt x="1310" y="1"/>
                  </a:cubicBezTo>
                  <a:close/>
                </a:path>
              </a:pathLst>
            </a:custGeom>
            <a:solidFill>
              <a:srgbClr val="418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3" name="Google Shape;804;p19">
              <a:extLst>
                <a:ext uri="{FF2B5EF4-FFF2-40B4-BE49-F238E27FC236}">
                  <a16:creationId xmlns:a16="http://schemas.microsoft.com/office/drawing/2014/main" id="{FFBEFCFE-C306-45EF-B01E-0E2494E86BCF}"/>
                </a:ext>
              </a:extLst>
            </p:cNvPr>
            <p:cNvSpPr/>
            <p:nvPr/>
          </p:nvSpPr>
          <p:spPr>
            <a:xfrm>
              <a:off x="5215150" y="3793050"/>
              <a:ext cx="91400" cy="19025"/>
            </a:xfrm>
            <a:custGeom>
              <a:avLst/>
              <a:gdLst/>
              <a:ahLst/>
              <a:cxnLst/>
              <a:rect l="l" t="t" r="r" b="b"/>
              <a:pathLst>
                <a:path w="3656" h="761" extrusionOk="0">
                  <a:moveTo>
                    <a:pt x="1190" y="0"/>
                  </a:moveTo>
                  <a:cubicBezTo>
                    <a:pt x="841" y="0"/>
                    <a:pt x="491" y="31"/>
                    <a:pt x="143" y="94"/>
                  </a:cubicBezTo>
                  <a:cubicBezTo>
                    <a:pt x="1" y="106"/>
                    <a:pt x="12" y="320"/>
                    <a:pt x="155" y="320"/>
                  </a:cubicBezTo>
                  <a:cubicBezTo>
                    <a:pt x="359" y="311"/>
                    <a:pt x="562" y="306"/>
                    <a:pt x="763" y="306"/>
                  </a:cubicBezTo>
                  <a:cubicBezTo>
                    <a:pt x="1670" y="306"/>
                    <a:pt x="2556" y="410"/>
                    <a:pt x="3394" y="760"/>
                  </a:cubicBezTo>
                  <a:lnTo>
                    <a:pt x="3656" y="546"/>
                  </a:lnTo>
                  <a:cubicBezTo>
                    <a:pt x="2880" y="183"/>
                    <a:pt x="2038" y="0"/>
                    <a:pt x="1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4" name="Google Shape;805;p19">
              <a:extLst>
                <a:ext uri="{FF2B5EF4-FFF2-40B4-BE49-F238E27FC236}">
                  <a16:creationId xmlns:a16="http://schemas.microsoft.com/office/drawing/2014/main" id="{D0CA7A91-099F-405A-8799-814F98BEB983}"/>
                </a:ext>
              </a:extLst>
            </p:cNvPr>
            <p:cNvSpPr/>
            <p:nvPr/>
          </p:nvSpPr>
          <p:spPr>
            <a:xfrm>
              <a:off x="5344025" y="3939450"/>
              <a:ext cx="49750" cy="31575"/>
            </a:xfrm>
            <a:custGeom>
              <a:avLst/>
              <a:gdLst/>
              <a:ahLst/>
              <a:cxnLst/>
              <a:rect l="l" t="t" r="r" b="b"/>
              <a:pathLst>
                <a:path w="1990" h="1263" extrusionOk="0">
                  <a:moveTo>
                    <a:pt x="1787" y="0"/>
                  </a:moveTo>
                  <a:cubicBezTo>
                    <a:pt x="1239" y="226"/>
                    <a:pt x="668" y="381"/>
                    <a:pt x="84" y="476"/>
                  </a:cubicBezTo>
                  <a:cubicBezTo>
                    <a:pt x="49" y="476"/>
                    <a:pt x="25" y="465"/>
                    <a:pt x="13" y="453"/>
                  </a:cubicBezTo>
                  <a:lnTo>
                    <a:pt x="13" y="453"/>
                  </a:lnTo>
                  <a:cubicBezTo>
                    <a:pt x="1" y="572"/>
                    <a:pt x="1" y="1238"/>
                    <a:pt x="1037" y="1262"/>
                  </a:cubicBezTo>
                  <a:cubicBezTo>
                    <a:pt x="1358" y="1250"/>
                    <a:pt x="1680" y="1215"/>
                    <a:pt x="1989" y="1143"/>
                  </a:cubicBezTo>
                  <a:cubicBezTo>
                    <a:pt x="1906" y="774"/>
                    <a:pt x="1835" y="381"/>
                    <a:pt x="1787" y="0"/>
                  </a:cubicBezTo>
                  <a:close/>
                </a:path>
              </a:pathLst>
            </a:custGeom>
            <a:solidFill>
              <a:srgbClr val="F7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5" name="Google Shape;806;p19">
              <a:extLst>
                <a:ext uri="{FF2B5EF4-FFF2-40B4-BE49-F238E27FC236}">
                  <a16:creationId xmlns:a16="http://schemas.microsoft.com/office/drawing/2014/main" id="{7ED43BFE-EE9B-48EC-A208-2D3294425E2A}"/>
                </a:ext>
              </a:extLst>
            </p:cNvPr>
            <p:cNvSpPr/>
            <p:nvPr/>
          </p:nvSpPr>
          <p:spPr>
            <a:xfrm>
              <a:off x="5474400" y="3940925"/>
              <a:ext cx="2425" cy="3300"/>
            </a:xfrm>
            <a:custGeom>
              <a:avLst/>
              <a:gdLst/>
              <a:ahLst/>
              <a:cxnLst/>
              <a:rect l="l" t="t" r="r" b="b"/>
              <a:pathLst>
                <a:path w="97" h="132" extrusionOk="0">
                  <a:moveTo>
                    <a:pt x="1" y="1"/>
                  </a:moveTo>
                  <a:cubicBezTo>
                    <a:pt x="25" y="48"/>
                    <a:pt x="37" y="96"/>
                    <a:pt x="60" y="132"/>
                  </a:cubicBezTo>
                  <a:lnTo>
                    <a:pt x="96" y="120"/>
                  </a:lnTo>
                  <a:cubicBezTo>
                    <a:pt x="60" y="84"/>
                    <a:pt x="37" y="48"/>
                    <a:pt x="1" y="1"/>
                  </a:cubicBezTo>
                  <a:close/>
                </a:path>
              </a:pathLst>
            </a:custGeom>
            <a:solidFill>
              <a:srgbClr val="DB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6" name="Google Shape;807;p19">
              <a:extLst>
                <a:ext uri="{FF2B5EF4-FFF2-40B4-BE49-F238E27FC236}">
                  <a16:creationId xmlns:a16="http://schemas.microsoft.com/office/drawing/2014/main" id="{B4E1480D-ECBA-4293-94AF-0492307DEE50}"/>
                </a:ext>
              </a:extLst>
            </p:cNvPr>
            <p:cNvSpPr/>
            <p:nvPr/>
          </p:nvSpPr>
          <p:spPr>
            <a:xfrm>
              <a:off x="5559850" y="3693575"/>
              <a:ext cx="88125" cy="192900"/>
            </a:xfrm>
            <a:custGeom>
              <a:avLst/>
              <a:gdLst/>
              <a:ahLst/>
              <a:cxnLst/>
              <a:rect l="l" t="t" r="r" b="b"/>
              <a:pathLst>
                <a:path w="3525" h="7716" extrusionOk="0">
                  <a:moveTo>
                    <a:pt x="2524" y="1"/>
                  </a:moveTo>
                  <a:cubicBezTo>
                    <a:pt x="1560" y="239"/>
                    <a:pt x="476" y="477"/>
                    <a:pt x="0" y="489"/>
                  </a:cubicBezTo>
                  <a:cubicBezTo>
                    <a:pt x="679" y="1715"/>
                    <a:pt x="1048" y="3108"/>
                    <a:pt x="1048" y="4525"/>
                  </a:cubicBezTo>
                  <a:cubicBezTo>
                    <a:pt x="1048" y="5620"/>
                    <a:pt x="833" y="6704"/>
                    <a:pt x="417" y="7716"/>
                  </a:cubicBezTo>
                  <a:cubicBezTo>
                    <a:pt x="1274" y="6954"/>
                    <a:pt x="2024" y="6204"/>
                    <a:pt x="2250" y="6097"/>
                  </a:cubicBezTo>
                  <a:cubicBezTo>
                    <a:pt x="2393" y="6025"/>
                    <a:pt x="2893" y="5847"/>
                    <a:pt x="3465" y="5644"/>
                  </a:cubicBezTo>
                  <a:cubicBezTo>
                    <a:pt x="3500" y="5275"/>
                    <a:pt x="3524" y="4906"/>
                    <a:pt x="3524" y="4537"/>
                  </a:cubicBezTo>
                  <a:cubicBezTo>
                    <a:pt x="3524" y="2965"/>
                    <a:pt x="3179" y="1418"/>
                    <a:pt x="2524" y="1"/>
                  </a:cubicBezTo>
                  <a:close/>
                </a:path>
              </a:pathLst>
            </a:custGeom>
            <a:solidFill>
              <a:srgbClr val="F7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7" name="Google Shape;808;p19">
              <a:extLst>
                <a:ext uri="{FF2B5EF4-FFF2-40B4-BE49-F238E27FC236}">
                  <a16:creationId xmlns:a16="http://schemas.microsoft.com/office/drawing/2014/main" id="{CC7ED381-EE16-497B-851B-CFC829DDB774}"/>
                </a:ext>
              </a:extLst>
            </p:cNvPr>
            <p:cNvSpPr/>
            <p:nvPr/>
          </p:nvSpPr>
          <p:spPr>
            <a:xfrm>
              <a:off x="5367550" y="3681150"/>
              <a:ext cx="195000" cy="192250"/>
            </a:xfrm>
            <a:custGeom>
              <a:avLst/>
              <a:gdLst/>
              <a:ahLst/>
              <a:cxnLst/>
              <a:rect l="l" t="t" r="r" b="b"/>
              <a:pathLst>
                <a:path w="7800" h="7690" extrusionOk="0">
                  <a:moveTo>
                    <a:pt x="1888" y="0"/>
                  </a:moveTo>
                  <a:cubicBezTo>
                    <a:pt x="1796" y="0"/>
                    <a:pt x="1710" y="3"/>
                    <a:pt x="1632" y="10"/>
                  </a:cubicBezTo>
                  <a:cubicBezTo>
                    <a:pt x="1191" y="45"/>
                    <a:pt x="620" y="307"/>
                    <a:pt x="1" y="652"/>
                  </a:cubicBezTo>
                  <a:cubicBezTo>
                    <a:pt x="524" y="772"/>
                    <a:pt x="1036" y="950"/>
                    <a:pt x="1525" y="1153"/>
                  </a:cubicBezTo>
                  <a:cubicBezTo>
                    <a:pt x="2322" y="1486"/>
                    <a:pt x="2668" y="2200"/>
                    <a:pt x="3453" y="3105"/>
                  </a:cubicBezTo>
                  <a:cubicBezTo>
                    <a:pt x="4037" y="3796"/>
                    <a:pt x="5204" y="4534"/>
                    <a:pt x="4704" y="5046"/>
                  </a:cubicBezTo>
                  <a:cubicBezTo>
                    <a:pt x="4598" y="5151"/>
                    <a:pt x="4445" y="5197"/>
                    <a:pt x="4263" y="5197"/>
                  </a:cubicBezTo>
                  <a:cubicBezTo>
                    <a:pt x="3561" y="5197"/>
                    <a:pt x="2418" y="4525"/>
                    <a:pt x="1822" y="4034"/>
                  </a:cubicBezTo>
                  <a:cubicBezTo>
                    <a:pt x="1322" y="3629"/>
                    <a:pt x="596" y="3474"/>
                    <a:pt x="120" y="3427"/>
                  </a:cubicBezTo>
                  <a:lnTo>
                    <a:pt x="120" y="3427"/>
                  </a:lnTo>
                  <a:lnTo>
                    <a:pt x="4203" y="7522"/>
                  </a:lnTo>
                  <a:cubicBezTo>
                    <a:pt x="4180" y="7475"/>
                    <a:pt x="4168" y="7415"/>
                    <a:pt x="4156" y="7368"/>
                  </a:cubicBezTo>
                  <a:cubicBezTo>
                    <a:pt x="4156" y="7006"/>
                    <a:pt x="4495" y="6610"/>
                    <a:pt x="4873" y="6610"/>
                  </a:cubicBezTo>
                  <a:cubicBezTo>
                    <a:pt x="4943" y="6610"/>
                    <a:pt x="5014" y="6624"/>
                    <a:pt x="5085" y="6653"/>
                  </a:cubicBezTo>
                  <a:cubicBezTo>
                    <a:pt x="5692" y="6939"/>
                    <a:pt x="6263" y="7296"/>
                    <a:pt x="6811" y="7689"/>
                  </a:cubicBezTo>
                  <a:cubicBezTo>
                    <a:pt x="7799" y="5308"/>
                    <a:pt x="7382" y="2581"/>
                    <a:pt x="5739" y="593"/>
                  </a:cubicBezTo>
                  <a:cubicBezTo>
                    <a:pt x="4418" y="311"/>
                    <a:pt x="2820" y="0"/>
                    <a:pt x="1888" y="0"/>
                  </a:cubicBezTo>
                  <a:close/>
                </a:path>
              </a:pathLst>
            </a:custGeom>
            <a:solidFill>
              <a:srgbClr val="F7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8" name="Google Shape;809;p19">
              <a:extLst>
                <a:ext uri="{FF2B5EF4-FFF2-40B4-BE49-F238E27FC236}">
                  <a16:creationId xmlns:a16="http://schemas.microsoft.com/office/drawing/2014/main" id="{E22DDC7E-173E-4024-937E-BEF2C78B2A82}"/>
                </a:ext>
              </a:extLst>
            </p:cNvPr>
            <p:cNvSpPr/>
            <p:nvPr/>
          </p:nvSpPr>
          <p:spPr>
            <a:xfrm>
              <a:off x="5305050" y="3861150"/>
              <a:ext cx="143500" cy="89650"/>
            </a:xfrm>
            <a:custGeom>
              <a:avLst/>
              <a:gdLst/>
              <a:ahLst/>
              <a:cxnLst/>
              <a:rect l="l" t="t" r="r" b="b"/>
              <a:pathLst>
                <a:path w="5740" h="3586" extrusionOk="0">
                  <a:moveTo>
                    <a:pt x="4382" y="1"/>
                  </a:moveTo>
                  <a:cubicBezTo>
                    <a:pt x="3048" y="1025"/>
                    <a:pt x="1584" y="1906"/>
                    <a:pt x="48" y="2596"/>
                  </a:cubicBezTo>
                  <a:cubicBezTo>
                    <a:pt x="36" y="2608"/>
                    <a:pt x="12" y="2608"/>
                    <a:pt x="0" y="2608"/>
                  </a:cubicBezTo>
                  <a:cubicBezTo>
                    <a:pt x="0" y="2630"/>
                    <a:pt x="181" y="3585"/>
                    <a:pt x="1242" y="3585"/>
                  </a:cubicBezTo>
                  <a:cubicBezTo>
                    <a:pt x="1337" y="3585"/>
                    <a:pt x="1439" y="3577"/>
                    <a:pt x="1548" y="3561"/>
                  </a:cubicBezTo>
                  <a:cubicBezTo>
                    <a:pt x="1536" y="3525"/>
                    <a:pt x="1548" y="3501"/>
                    <a:pt x="1584" y="3489"/>
                  </a:cubicBezTo>
                  <a:cubicBezTo>
                    <a:pt x="2143" y="3216"/>
                    <a:pt x="2727" y="2966"/>
                    <a:pt x="3298" y="2727"/>
                  </a:cubicBezTo>
                  <a:cubicBezTo>
                    <a:pt x="3274" y="2346"/>
                    <a:pt x="3286" y="2025"/>
                    <a:pt x="3358" y="1918"/>
                  </a:cubicBezTo>
                  <a:cubicBezTo>
                    <a:pt x="3485" y="1742"/>
                    <a:pt x="3720" y="1637"/>
                    <a:pt x="3945" y="1637"/>
                  </a:cubicBezTo>
                  <a:cubicBezTo>
                    <a:pt x="4100" y="1637"/>
                    <a:pt x="4251" y="1687"/>
                    <a:pt x="4358" y="1799"/>
                  </a:cubicBezTo>
                  <a:cubicBezTo>
                    <a:pt x="4334" y="1692"/>
                    <a:pt x="4346" y="1584"/>
                    <a:pt x="4370" y="1477"/>
                  </a:cubicBezTo>
                  <a:cubicBezTo>
                    <a:pt x="4493" y="1224"/>
                    <a:pt x="4798" y="1040"/>
                    <a:pt x="5086" y="1040"/>
                  </a:cubicBezTo>
                  <a:cubicBezTo>
                    <a:pt x="5245" y="1040"/>
                    <a:pt x="5399" y="1096"/>
                    <a:pt x="5513" y="1227"/>
                  </a:cubicBezTo>
                  <a:cubicBezTo>
                    <a:pt x="5572" y="1287"/>
                    <a:pt x="5644" y="1382"/>
                    <a:pt x="5739" y="1501"/>
                  </a:cubicBezTo>
                  <a:cubicBezTo>
                    <a:pt x="5691" y="1418"/>
                    <a:pt x="5656" y="1334"/>
                    <a:pt x="5632" y="1251"/>
                  </a:cubicBezTo>
                  <a:lnTo>
                    <a:pt x="4382" y="1"/>
                  </a:lnTo>
                  <a:close/>
                </a:path>
              </a:pathLst>
            </a:custGeom>
            <a:solidFill>
              <a:srgbClr val="F7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9" name="Google Shape;810;p19">
              <a:extLst>
                <a:ext uri="{FF2B5EF4-FFF2-40B4-BE49-F238E27FC236}">
                  <a16:creationId xmlns:a16="http://schemas.microsoft.com/office/drawing/2014/main" id="{2C90A5DB-AC92-40CE-8468-AB51896D37E9}"/>
                </a:ext>
              </a:extLst>
            </p:cNvPr>
            <p:cNvSpPr/>
            <p:nvPr/>
          </p:nvSpPr>
          <p:spPr>
            <a:xfrm>
              <a:off x="5229150" y="3783175"/>
              <a:ext cx="183675" cy="144000"/>
            </a:xfrm>
            <a:custGeom>
              <a:avLst/>
              <a:gdLst/>
              <a:ahLst/>
              <a:cxnLst/>
              <a:rect l="l" t="t" r="r" b="b"/>
              <a:pathLst>
                <a:path w="7347" h="5760" extrusionOk="0">
                  <a:moveTo>
                    <a:pt x="4298" y="0"/>
                  </a:moveTo>
                  <a:cubicBezTo>
                    <a:pt x="3953" y="262"/>
                    <a:pt x="3548" y="596"/>
                    <a:pt x="3096" y="941"/>
                  </a:cubicBezTo>
                  <a:lnTo>
                    <a:pt x="2834" y="1155"/>
                  </a:lnTo>
                  <a:cubicBezTo>
                    <a:pt x="1548" y="2179"/>
                    <a:pt x="203" y="3334"/>
                    <a:pt x="72" y="3751"/>
                  </a:cubicBezTo>
                  <a:cubicBezTo>
                    <a:pt x="0" y="3953"/>
                    <a:pt x="24" y="4180"/>
                    <a:pt x="143" y="4370"/>
                  </a:cubicBezTo>
                  <a:cubicBezTo>
                    <a:pt x="343" y="4681"/>
                    <a:pt x="763" y="4839"/>
                    <a:pt x="997" y="4839"/>
                  </a:cubicBezTo>
                  <a:cubicBezTo>
                    <a:pt x="1042" y="4839"/>
                    <a:pt x="1079" y="4834"/>
                    <a:pt x="1107" y="4823"/>
                  </a:cubicBezTo>
                  <a:cubicBezTo>
                    <a:pt x="1274" y="5120"/>
                    <a:pt x="1512" y="5370"/>
                    <a:pt x="1810" y="5537"/>
                  </a:cubicBezTo>
                  <a:cubicBezTo>
                    <a:pt x="2103" y="5684"/>
                    <a:pt x="2418" y="5760"/>
                    <a:pt x="2743" y="5760"/>
                  </a:cubicBezTo>
                  <a:cubicBezTo>
                    <a:pt x="2840" y="5760"/>
                    <a:pt x="2938" y="5753"/>
                    <a:pt x="3036" y="5739"/>
                  </a:cubicBezTo>
                  <a:cubicBezTo>
                    <a:pt x="3001" y="5739"/>
                    <a:pt x="2989" y="5704"/>
                    <a:pt x="3048" y="5656"/>
                  </a:cubicBezTo>
                  <a:cubicBezTo>
                    <a:pt x="4405" y="4632"/>
                    <a:pt x="5929" y="3930"/>
                    <a:pt x="7346" y="3048"/>
                  </a:cubicBezTo>
                  <a:lnTo>
                    <a:pt x="5644" y="1346"/>
                  </a:lnTo>
                  <a:cubicBezTo>
                    <a:pt x="4929" y="1917"/>
                    <a:pt x="4215" y="2489"/>
                    <a:pt x="3489" y="3048"/>
                  </a:cubicBezTo>
                  <a:cubicBezTo>
                    <a:pt x="2762" y="3608"/>
                    <a:pt x="1977" y="4382"/>
                    <a:pt x="1131" y="4811"/>
                  </a:cubicBezTo>
                  <a:cubicBezTo>
                    <a:pt x="1125" y="4814"/>
                    <a:pt x="1118" y="4815"/>
                    <a:pt x="1112" y="4815"/>
                  </a:cubicBezTo>
                  <a:cubicBezTo>
                    <a:pt x="1072" y="4815"/>
                    <a:pt x="1041" y="4758"/>
                    <a:pt x="1072" y="4727"/>
                  </a:cubicBezTo>
                  <a:cubicBezTo>
                    <a:pt x="1679" y="4001"/>
                    <a:pt x="2596" y="3441"/>
                    <a:pt x="3346" y="2870"/>
                  </a:cubicBezTo>
                  <a:cubicBezTo>
                    <a:pt x="4072" y="2310"/>
                    <a:pt x="4810" y="1786"/>
                    <a:pt x="5560" y="1263"/>
                  </a:cubicBezTo>
                  <a:lnTo>
                    <a:pt x="4298" y="0"/>
                  </a:lnTo>
                  <a:close/>
                </a:path>
              </a:pathLst>
            </a:custGeom>
            <a:solidFill>
              <a:srgbClr val="F7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0" name="Google Shape;811;p19">
              <a:extLst>
                <a:ext uri="{FF2B5EF4-FFF2-40B4-BE49-F238E27FC236}">
                  <a16:creationId xmlns:a16="http://schemas.microsoft.com/office/drawing/2014/main" id="{9AE142D1-3EFC-4F03-80C5-1514142AF70C}"/>
                </a:ext>
              </a:extLst>
            </p:cNvPr>
            <p:cNvSpPr/>
            <p:nvPr/>
          </p:nvSpPr>
          <p:spPr>
            <a:xfrm>
              <a:off x="5343750" y="3929325"/>
              <a:ext cx="44950" cy="22050"/>
            </a:xfrm>
            <a:custGeom>
              <a:avLst/>
              <a:gdLst/>
              <a:ahLst/>
              <a:cxnLst/>
              <a:rect l="l" t="t" r="r" b="b"/>
              <a:pathLst>
                <a:path w="1798" h="882" extrusionOk="0">
                  <a:moveTo>
                    <a:pt x="1762" y="0"/>
                  </a:moveTo>
                  <a:cubicBezTo>
                    <a:pt x="1179" y="239"/>
                    <a:pt x="607" y="489"/>
                    <a:pt x="36" y="762"/>
                  </a:cubicBezTo>
                  <a:cubicBezTo>
                    <a:pt x="12" y="774"/>
                    <a:pt x="0" y="798"/>
                    <a:pt x="12" y="834"/>
                  </a:cubicBezTo>
                  <a:cubicBezTo>
                    <a:pt x="12" y="846"/>
                    <a:pt x="12" y="846"/>
                    <a:pt x="24" y="858"/>
                  </a:cubicBezTo>
                  <a:cubicBezTo>
                    <a:pt x="36" y="870"/>
                    <a:pt x="60" y="881"/>
                    <a:pt x="95" y="881"/>
                  </a:cubicBezTo>
                  <a:cubicBezTo>
                    <a:pt x="679" y="786"/>
                    <a:pt x="1250" y="631"/>
                    <a:pt x="1798" y="405"/>
                  </a:cubicBezTo>
                  <a:cubicBezTo>
                    <a:pt x="1786" y="262"/>
                    <a:pt x="1762" y="131"/>
                    <a:pt x="17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1" name="Google Shape;812;p19">
              <a:extLst>
                <a:ext uri="{FF2B5EF4-FFF2-40B4-BE49-F238E27FC236}">
                  <a16:creationId xmlns:a16="http://schemas.microsoft.com/office/drawing/2014/main" id="{B422FBCD-F68F-471A-95F2-8B9BCC7C3840}"/>
                </a:ext>
              </a:extLst>
            </p:cNvPr>
            <p:cNvSpPr/>
            <p:nvPr/>
          </p:nvSpPr>
          <p:spPr>
            <a:xfrm>
              <a:off x="5303850" y="3859375"/>
              <a:ext cx="111050" cy="67000"/>
            </a:xfrm>
            <a:custGeom>
              <a:avLst/>
              <a:gdLst/>
              <a:ahLst/>
              <a:cxnLst/>
              <a:rect l="l" t="t" r="r" b="b"/>
              <a:pathLst>
                <a:path w="4442" h="2680" extrusionOk="0">
                  <a:moveTo>
                    <a:pt x="4358" y="0"/>
                  </a:moveTo>
                  <a:cubicBezTo>
                    <a:pt x="2941" y="870"/>
                    <a:pt x="1417" y="1584"/>
                    <a:pt x="60" y="2608"/>
                  </a:cubicBezTo>
                  <a:cubicBezTo>
                    <a:pt x="1" y="2644"/>
                    <a:pt x="13" y="2679"/>
                    <a:pt x="48" y="2679"/>
                  </a:cubicBezTo>
                  <a:lnTo>
                    <a:pt x="60" y="2679"/>
                  </a:lnTo>
                  <a:cubicBezTo>
                    <a:pt x="72" y="2679"/>
                    <a:pt x="84" y="2679"/>
                    <a:pt x="108" y="2667"/>
                  </a:cubicBezTo>
                  <a:cubicBezTo>
                    <a:pt x="1644" y="1977"/>
                    <a:pt x="3096" y="1096"/>
                    <a:pt x="4442" y="72"/>
                  </a:cubicBezTo>
                  <a:lnTo>
                    <a:pt x="4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2" name="Google Shape;813;p19">
              <a:extLst>
                <a:ext uri="{FF2B5EF4-FFF2-40B4-BE49-F238E27FC236}">
                  <a16:creationId xmlns:a16="http://schemas.microsoft.com/office/drawing/2014/main" id="{C67FF418-D23B-4F75-BF0D-B0F66FD019F3}"/>
                </a:ext>
              </a:extLst>
            </p:cNvPr>
            <p:cNvSpPr/>
            <p:nvPr/>
          </p:nvSpPr>
          <p:spPr>
            <a:xfrm>
              <a:off x="5255200" y="3814425"/>
              <a:ext cx="115050" cy="88975"/>
            </a:xfrm>
            <a:custGeom>
              <a:avLst/>
              <a:gdLst/>
              <a:ahLst/>
              <a:cxnLst/>
              <a:rect l="l" t="t" r="r" b="b"/>
              <a:pathLst>
                <a:path w="4602" h="3559" extrusionOk="0">
                  <a:moveTo>
                    <a:pt x="4518" y="1"/>
                  </a:moveTo>
                  <a:cubicBezTo>
                    <a:pt x="3768" y="525"/>
                    <a:pt x="3030" y="1060"/>
                    <a:pt x="2304" y="1608"/>
                  </a:cubicBezTo>
                  <a:cubicBezTo>
                    <a:pt x="1554" y="2191"/>
                    <a:pt x="637" y="2739"/>
                    <a:pt x="30" y="3477"/>
                  </a:cubicBezTo>
                  <a:cubicBezTo>
                    <a:pt x="1" y="3506"/>
                    <a:pt x="26" y="3558"/>
                    <a:pt x="63" y="3558"/>
                  </a:cubicBezTo>
                  <a:cubicBezTo>
                    <a:pt x="71" y="3558"/>
                    <a:pt x="80" y="3556"/>
                    <a:pt x="89" y="3549"/>
                  </a:cubicBezTo>
                  <a:cubicBezTo>
                    <a:pt x="935" y="3120"/>
                    <a:pt x="1697" y="2370"/>
                    <a:pt x="2447" y="1787"/>
                  </a:cubicBezTo>
                  <a:cubicBezTo>
                    <a:pt x="3185" y="1203"/>
                    <a:pt x="3887" y="655"/>
                    <a:pt x="4602" y="96"/>
                  </a:cubicBezTo>
                  <a:lnTo>
                    <a:pt x="45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3" name="Google Shape;814;p19">
              <a:extLst>
                <a:ext uri="{FF2B5EF4-FFF2-40B4-BE49-F238E27FC236}">
                  <a16:creationId xmlns:a16="http://schemas.microsoft.com/office/drawing/2014/main" id="{CF85B86C-C28C-4741-9FF4-263F51A85A08}"/>
                </a:ext>
              </a:extLst>
            </p:cNvPr>
            <p:cNvSpPr/>
            <p:nvPr/>
          </p:nvSpPr>
          <p:spPr>
            <a:xfrm>
              <a:off x="5215150" y="3705775"/>
              <a:ext cx="116700" cy="86075"/>
            </a:xfrm>
            <a:custGeom>
              <a:avLst/>
              <a:gdLst/>
              <a:ahLst/>
              <a:cxnLst/>
              <a:rect l="l" t="t" r="r" b="b"/>
              <a:pathLst>
                <a:path w="4668" h="3443" extrusionOk="0">
                  <a:moveTo>
                    <a:pt x="1775" y="1"/>
                  </a:moveTo>
                  <a:cubicBezTo>
                    <a:pt x="1441" y="60"/>
                    <a:pt x="1108" y="84"/>
                    <a:pt x="774" y="108"/>
                  </a:cubicBezTo>
                  <a:cubicBezTo>
                    <a:pt x="453" y="560"/>
                    <a:pt x="203" y="1049"/>
                    <a:pt x="1" y="1561"/>
                  </a:cubicBezTo>
                  <a:cubicBezTo>
                    <a:pt x="393" y="2406"/>
                    <a:pt x="1013" y="3311"/>
                    <a:pt x="1834" y="3418"/>
                  </a:cubicBezTo>
                  <a:cubicBezTo>
                    <a:pt x="1967" y="3435"/>
                    <a:pt x="2103" y="3443"/>
                    <a:pt x="2241" y="3443"/>
                  </a:cubicBezTo>
                  <a:cubicBezTo>
                    <a:pt x="3072" y="3443"/>
                    <a:pt x="3984" y="3161"/>
                    <a:pt x="4668" y="2906"/>
                  </a:cubicBezTo>
                  <a:lnTo>
                    <a:pt x="1775" y="1"/>
                  </a:lnTo>
                  <a:close/>
                </a:path>
              </a:pathLst>
            </a:custGeom>
            <a:solidFill>
              <a:srgbClr val="418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4" name="Google Shape;815;p19">
              <a:extLst>
                <a:ext uri="{FF2B5EF4-FFF2-40B4-BE49-F238E27FC236}">
                  <a16:creationId xmlns:a16="http://schemas.microsoft.com/office/drawing/2014/main" id="{18EB83A5-A277-4676-A25F-33517E9E01AC}"/>
                </a:ext>
              </a:extLst>
            </p:cNvPr>
            <p:cNvSpPr/>
            <p:nvPr/>
          </p:nvSpPr>
          <p:spPr>
            <a:xfrm>
              <a:off x="5299675" y="3693425"/>
              <a:ext cx="197975" cy="117700"/>
            </a:xfrm>
            <a:custGeom>
              <a:avLst/>
              <a:gdLst/>
              <a:ahLst/>
              <a:cxnLst/>
              <a:rect l="l" t="t" r="r" b="b"/>
              <a:pathLst>
                <a:path w="7919" h="4708" extrusionOk="0">
                  <a:moveTo>
                    <a:pt x="1272" y="0"/>
                  </a:moveTo>
                  <a:cubicBezTo>
                    <a:pt x="846" y="0"/>
                    <a:pt x="420" y="42"/>
                    <a:pt x="1" y="126"/>
                  </a:cubicBezTo>
                  <a:lnTo>
                    <a:pt x="2823" y="2948"/>
                  </a:lnTo>
                  <a:cubicBezTo>
                    <a:pt x="3299" y="2983"/>
                    <a:pt x="4037" y="3138"/>
                    <a:pt x="4525" y="3555"/>
                  </a:cubicBezTo>
                  <a:cubicBezTo>
                    <a:pt x="5119" y="4045"/>
                    <a:pt x="6266" y="4707"/>
                    <a:pt x="6966" y="4707"/>
                  </a:cubicBezTo>
                  <a:cubicBezTo>
                    <a:pt x="7150" y="4707"/>
                    <a:pt x="7303" y="4661"/>
                    <a:pt x="7407" y="4555"/>
                  </a:cubicBezTo>
                  <a:cubicBezTo>
                    <a:pt x="7919" y="4043"/>
                    <a:pt x="6752" y="3305"/>
                    <a:pt x="6168" y="2626"/>
                  </a:cubicBezTo>
                  <a:cubicBezTo>
                    <a:pt x="5383" y="1709"/>
                    <a:pt x="5025" y="995"/>
                    <a:pt x="4240" y="673"/>
                  </a:cubicBezTo>
                  <a:cubicBezTo>
                    <a:pt x="3740" y="459"/>
                    <a:pt x="3228" y="292"/>
                    <a:pt x="2704" y="161"/>
                  </a:cubicBezTo>
                  <a:cubicBezTo>
                    <a:pt x="2236" y="54"/>
                    <a:pt x="1754" y="0"/>
                    <a:pt x="1272" y="0"/>
                  </a:cubicBezTo>
                  <a:close/>
                </a:path>
              </a:pathLst>
            </a:custGeom>
            <a:solidFill>
              <a:srgbClr val="418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5" name="Google Shape;816;p19">
              <a:extLst>
                <a:ext uri="{FF2B5EF4-FFF2-40B4-BE49-F238E27FC236}">
                  <a16:creationId xmlns:a16="http://schemas.microsoft.com/office/drawing/2014/main" id="{04560E4C-4DC6-41DB-A101-35A63C63EEC9}"/>
                </a:ext>
              </a:extLst>
            </p:cNvPr>
            <p:cNvSpPr/>
            <p:nvPr/>
          </p:nvSpPr>
          <p:spPr>
            <a:xfrm>
              <a:off x="5445825" y="3892425"/>
              <a:ext cx="45575" cy="54775"/>
            </a:xfrm>
            <a:custGeom>
              <a:avLst/>
              <a:gdLst/>
              <a:ahLst/>
              <a:cxnLst/>
              <a:rect l="l" t="t" r="r" b="b"/>
              <a:pathLst>
                <a:path w="1823" h="2191" extrusionOk="0">
                  <a:moveTo>
                    <a:pt x="1" y="0"/>
                  </a:moveTo>
                  <a:cubicBezTo>
                    <a:pt x="37" y="83"/>
                    <a:pt x="72" y="167"/>
                    <a:pt x="108" y="250"/>
                  </a:cubicBezTo>
                  <a:cubicBezTo>
                    <a:pt x="501" y="786"/>
                    <a:pt x="858" y="1345"/>
                    <a:pt x="1156" y="1941"/>
                  </a:cubicBezTo>
                  <a:cubicBezTo>
                    <a:pt x="1180" y="1988"/>
                    <a:pt x="1215" y="2024"/>
                    <a:pt x="1239" y="2060"/>
                  </a:cubicBezTo>
                  <a:lnTo>
                    <a:pt x="1334" y="2191"/>
                  </a:lnTo>
                  <a:cubicBezTo>
                    <a:pt x="1501" y="2072"/>
                    <a:pt x="1668" y="1941"/>
                    <a:pt x="1823" y="181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18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6" name="Google Shape;817;p19">
              <a:extLst>
                <a:ext uri="{FF2B5EF4-FFF2-40B4-BE49-F238E27FC236}">
                  <a16:creationId xmlns:a16="http://schemas.microsoft.com/office/drawing/2014/main" id="{BA8F363F-7B5D-4746-9845-5F419C0D2681}"/>
                </a:ext>
              </a:extLst>
            </p:cNvPr>
            <p:cNvSpPr/>
            <p:nvPr/>
          </p:nvSpPr>
          <p:spPr>
            <a:xfrm>
              <a:off x="5471425" y="3846200"/>
              <a:ext cx="66125" cy="65575"/>
            </a:xfrm>
            <a:custGeom>
              <a:avLst/>
              <a:gdLst/>
              <a:ahLst/>
              <a:cxnLst/>
              <a:rect l="l" t="t" r="r" b="b"/>
              <a:pathLst>
                <a:path w="2645" h="2623" extrusionOk="0">
                  <a:moveTo>
                    <a:pt x="717" y="1"/>
                  </a:moveTo>
                  <a:cubicBezTo>
                    <a:pt x="338" y="1"/>
                    <a:pt x="1" y="400"/>
                    <a:pt x="1" y="766"/>
                  </a:cubicBezTo>
                  <a:cubicBezTo>
                    <a:pt x="1" y="825"/>
                    <a:pt x="25" y="873"/>
                    <a:pt x="48" y="920"/>
                  </a:cubicBezTo>
                  <a:lnTo>
                    <a:pt x="1751" y="2623"/>
                  </a:lnTo>
                  <a:cubicBezTo>
                    <a:pt x="2120" y="2159"/>
                    <a:pt x="2418" y="1635"/>
                    <a:pt x="2644" y="1087"/>
                  </a:cubicBezTo>
                  <a:cubicBezTo>
                    <a:pt x="2108" y="682"/>
                    <a:pt x="1525" y="337"/>
                    <a:pt x="918" y="39"/>
                  </a:cubicBezTo>
                  <a:cubicBezTo>
                    <a:pt x="851" y="13"/>
                    <a:pt x="783" y="1"/>
                    <a:pt x="717" y="1"/>
                  </a:cubicBezTo>
                  <a:close/>
                </a:path>
              </a:pathLst>
            </a:custGeom>
            <a:solidFill>
              <a:srgbClr val="418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7" name="Google Shape;818;p19">
              <a:extLst>
                <a:ext uri="{FF2B5EF4-FFF2-40B4-BE49-F238E27FC236}">
                  <a16:creationId xmlns:a16="http://schemas.microsoft.com/office/drawing/2014/main" id="{2C1469E2-5C9E-42AC-8649-3350CFB64748}"/>
                </a:ext>
              </a:extLst>
            </p:cNvPr>
            <p:cNvSpPr/>
            <p:nvPr/>
          </p:nvSpPr>
          <p:spPr>
            <a:xfrm>
              <a:off x="5413400" y="3887150"/>
              <a:ext cx="64000" cy="82375"/>
            </a:xfrm>
            <a:custGeom>
              <a:avLst/>
              <a:gdLst/>
              <a:ahLst/>
              <a:cxnLst/>
              <a:rect l="l" t="t" r="r" b="b"/>
              <a:pathLst>
                <a:path w="2560" h="3295" extrusionOk="0">
                  <a:moveTo>
                    <a:pt x="752" y="0"/>
                  </a:moveTo>
                  <a:cubicBezTo>
                    <a:pt x="464" y="0"/>
                    <a:pt x="159" y="184"/>
                    <a:pt x="36" y="437"/>
                  </a:cubicBezTo>
                  <a:cubicBezTo>
                    <a:pt x="12" y="544"/>
                    <a:pt x="0" y="652"/>
                    <a:pt x="24" y="759"/>
                  </a:cubicBezTo>
                  <a:cubicBezTo>
                    <a:pt x="60" y="794"/>
                    <a:pt x="83" y="818"/>
                    <a:pt x="107" y="854"/>
                  </a:cubicBezTo>
                  <a:cubicBezTo>
                    <a:pt x="310" y="1211"/>
                    <a:pt x="929" y="2652"/>
                    <a:pt x="953" y="3295"/>
                  </a:cubicBezTo>
                  <a:cubicBezTo>
                    <a:pt x="1512" y="3092"/>
                    <a:pt x="2060" y="2807"/>
                    <a:pt x="2560" y="2449"/>
                  </a:cubicBezTo>
                  <a:cubicBezTo>
                    <a:pt x="2536" y="2402"/>
                    <a:pt x="2512" y="2342"/>
                    <a:pt x="2489" y="2283"/>
                  </a:cubicBezTo>
                  <a:cubicBezTo>
                    <a:pt x="2465" y="2235"/>
                    <a:pt x="2465" y="2211"/>
                    <a:pt x="2441" y="2152"/>
                  </a:cubicBezTo>
                  <a:cubicBezTo>
                    <a:pt x="2143" y="1556"/>
                    <a:pt x="1798" y="997"/>
                    <a:pt x="1405" y="461"/>
                  </a:cubicBezTo>
                  <a:cubicBezTo>
                    <a:pt x="1310" y="342"/>
                    <a:pt x="1238" y="247"/>
                    <a:pt x="1179" y="187"/>
                  </a:cubicBezTo>
                  <a:cubicBezTo>
                    <a:pt x="1065" y="56"/>
                    <a:pt x="911" y="0"/>
                    <a:pt x="752" y="0"/>
                  </a:cubicBezTo>
                  <a:close/>
                </a:path>
              </a:pathLst>
            </a:custGeom>
            <a:solidFill>
              <a:srgbClr val="418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8" name="Google Shape;819;p19">
              <a:extLst>
                <a:ext uri="{FF2B5EF4-FFF2-40B4-BE49-F238E27FC236}">
                  <a16:creationId xmlns:a16="http://schemas.microsoft.com/office/drawing/2014/main" id="{7FCD18C5-FDB9-4C00-B694-534DD3BC9D9C}"/>
                </a:ext>
              </a:extLst>
            </p:cNvPr>
            <p:cNvSpPr/>
            <p:nvPr/>
          </p:nvSpPr>
          <p:spPr>
            <a:xfrm>
              <a:off x="5386900" y="3902325"/>
              <a:ext cx="50325" cy="77025"/>
            </a:xfrm>
            <a:custGeom>
              <a:avLst/>
              <a:gdLst/>
              <a:ahLst/>
              <a:cxnLst/>
              <a:rect l="l" t="t" r="r" b="b"/>
              <a:pathLst>
                <a:path w="2013" h="3081" extrusionOk="0">
                  <a:moveTo>
                    <a:pt x="674" y="1"/>
                  </a:moveTo>
                  <a:cubicBezTo>
                    <a:pt x="451" y="1"/>
                    <a:pt x="222" y="103"/>
                    <a:pt x="96" y="271"/>
                  </a:cubicBezTo>
                  <a:cubicBezTo>
                    <a:pt x="12" y="378"/>
                    <a:pt x="0" y="699"/>
                    <a:pt x="36" y="1092"/>
                  </a:cubicBezTo>
                  <a:cubicBezTo>
                    <a:pt x="36" y="1223"/>
                    <a:pt x="60" y="1354"/>
                    <a:pt x="72" y="1497"/>
                  </a:cubicBezTo>
                  <a:cubicBezTo>
                    <a:pt x="120" y="1878"/>
                    <a:pt x="191" y="2259"/>
                    <a:pt x="274" y="2640"/>
                  </a:cubicBezTo>
                  <a:cubicBezTo>
                    <a:pt x="310" y="2783"/>
                    <a:pt x="358" y="2938"/>
                    <a:pt x="405" y="3081"/>
                  </a:cubicBezTo>
                  <a:cubicBezTo>
                    <a:pt x="953" y="3021"/>
                    <a:pt x="1501" y="2890"/>
                    <a:pt x="2013" y="2700"/>
                  </a:cubicBezTo>
                  <a:cubicBezTo>
                    <a:pt x="1989" y="2045"/>
                    <a:pt x="1382" y="604"/>
                    <a:pt x="1167" y="259"/>
                  </a:cubicBezTo>
                  <a:cubicBezTo>
                    <a:pt x="1143" y="223"/>
                    <a:pt x="1120" y="187"/>
                    <a:pt x="1096" y="164"/>
                  </a:cubicBezTo>
                  <a:cubicBezTo>
                    <a:pt x="983" y="51"/>
                    <a:pt x="830" y="1"/>
                    <a:pt x="674" y="1"/>
                  </a:cubicBezTo>
                  <a:close/>
                </a:path>
              </a:pathLst>
            </a:custGeom>
            <a:solidFill>
              <a:srgbClr val="418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9" name="Google Shape;820;p19">
              <a:extLst>
                <a:ext uri="{FF2B5EF4-FFF2-40B4-BE49-F238E27FC236}">
                  <a16:creationId xmlns:a16="http://schemas.microsoft.com/office/drawing/2014/main" id="{7F0EF1F7-E28F-447D-8E96-73CEE153437F}"/>
                </a:ext>
              </a:extLst>
            </p:cNvPr>
            <p:cNvSpPr/>
            <p:nvPr/>
          </p:nvSpPr>
          <p:spPr>
            <a:xfrm>
              <a:off x="5149675" y="3598025"/>
              <a:ext cx="436075" cy="416900"/>
            </a:xfrm>
            <a:custGeom>
              <a:avLst/>
              <a:gdLst/>
              <a:ahLst/>
              <a:cxnLst/>
              <a:rect l="l" t="t" r="r" b="b"/>
              <a:pathLst>
                <a:path w="17443" h="16676" extrusionOk="0">
                  <a:moveTo>
                    <a:pt x="9120" y="1409"/>
                  </a:moveTo>
                  <a:cubicBezTo>
                    <a:pt x="10903" y="1409"/>
                    <a:pt x="12678" y="2094"/>
                    <a:pt x="14026" y="3442"/>
                  </a:cubicBezTo>
                  <a:cubicBezTo>
                    <a:pt x="16478" y="5894"/>
                    <a:pt x="16740" y="9800"/>
                    <a:pt x="14633" y="12562"/>
                  </a:cubicBezTo>
                  <a:lnTo>
                    <a:pt x="15169" y="13098"/>
                  </a:lnTo>
                  <a:lnTo>
                    <a:pt x="14169" y="14086"/>
                  </a:lnTo>
                  <a:lnTo>
                    <a:pt x="13669" y="13586"/>
                  </a:lnTo>
                  <a:cubicBezTo>
                    <a:pt x="13514" y="13717"/>
                    <a:pt x="13347" y="13848"/>
                    <a:pt x="13180" y="13967"/>
                  </a:cubicBezTo>
                  <a:lnTo>
                    <a:pt x="13121" y="14014"/>
                  </a:lnTo>
                  <a:cubicBezTo>
                    <a:pt x="12621" y="14372"/>
                    <a:pt x="12073" y="14657"/>
                    <a:pt x="11502" y="14860"/>
                  </a:cubicBezTo>
                  <a:cubicBezTo>
                    <a:pt x="10990" y="15050"/>
                    <a:pt x="10454" y="15181"/>
                    <a:pt x="9906" y="15241"/>
                  </a:cubicBezTo>
                  <a:cubicBezTo>
                    <a:pt x="9633" y="15273"/>
                    <a:pt x="9360" y="15289"/>
                    <a:pt x="9089" y="15289"/>
                  </a:cubicBezTo>
                  <a:cubicBezTo>
                    <a:pt x="6682" y="15289"/>
                    <a:pt x="4418" y="14029"/>
                    <a:pt x="3155" y="11931"/>
                  </a:cubicBezTo>
                  <a:cubicBezTo>
                    <a:pt x="1750" y="9597"/>
                    <a:pt x="1846" y="6656"/>
                    <a:pt x="3405" y="4418"/>
                  </a:cubicBezTo>
                  <a:cubicBezTo>
                    <a:pt x="3548" y="4204"/>
                    <a:pt x="3715" y="3989"/>
                    <a:pt x="3882" y="3799"/>
                  </a:cubicBezTo>
                  <a:lnTo>
                    <a:pt x="3370" y="3287"/>
                  </a:lnTo>
                  <a:lnTo>
                    <a:pt x="4370" y="2299"/>
                  </a:lnTo>
                  <a:lnTo>
                    <a:pt x="4906" y="2834"/>
                  </a:lnTo>
                  <a:cubicBezTo>
                    <a:pt x="6157" y="1879"/>
                    <a:pt x="7642" y="1409"/>
                    <a:pt x="9120" y="1409"/>
                  </a:cubicBezTo>
                  <a:close/>
                  <a:moveTo>
                    <a:pt x="9117" y="0"/>
                  </a:moveTo>
                  <a:cubicBezTo>
                    <a:pt x="8087" y="0"/>
                    <a:pt x="7044" y="193"/>
                    <a:pt x="6037" y="596"/>
                  </a:cubicBezTo>
                  <a:cubicBezTo>
                    <a:pt x="2131" y="2144"/>
                    <a:pt x="0" y="6347"/>
                    <a:pt x="1048" y="10419"/>
                  </a:cubicBezTo>
                  <a:cubicBezTo>
                    <a:pt x="2007" y="14136"/>
                    <a:pt x="5352" y="16676"/>
                    <a:pt x="9109" y="16676"/>
                  </a:cubicBezTo>
                  <a:cubicBezTo>
                    <a:pt x="9455" y="16676"/>
                    <a:pt x="9805" y="16654"/>
                    <a:pt x="10156" y="16610"/>
                  </a:cubicBezTo>
                  <a:cubicBezTo>
                    <a:pt x="14312" y="16086"/>
                    <a:pt x="17443" y="12550"/>
                    <a:pt x="17443" y="8347"/>
                  </a:cubicBezTo>
                  <a:cubicBezTo>
                    <a:pt x="17443" y="6930"/>
                    <a:pt x="17086" y="5537"/>
                    <a:pt x="16407" y="4299"/>
                  </a:cubicBezTo>
                  <a:cubicBezTo>
                    <a:pt x="14898" y="1580"/>
                    <a:pt x="12067" y="0"/>
                    <a:pt x="9117" y="0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0" name="Google Shape;821;p19">
              <a:extLst>
                <a:ext uri="{FF2B5EF4-FFF2-40B4-BE49-F238E27FC236}">
                  <a16:creationId xmlns:a16="http://schemas.microsoft.com/office/drawing/2014/main" id="{58F49F16-EC3C-4A8B-A5AD-03AFCAF39B6F}"/>
                </a:ext>
              </a:extLst>
            </p:cNvPr>
            <p:cNvSpPr/>
            <p:nvPr/>
          </p:nvSpPr>
          <p:spPr>
            <a:xfrm>
              <a:off x="5233900" y="3655475"/>
              <a:ext cx="295000" cy="294700"/>
            </a:xfrm>
            <a:custGeom>
              <a:avLst/>
              <a:gdLst/>
              <a:ahLst/>
              <a:cxnLst/>
              <a:rect l="l" t="t" r="r" b="b"/>
              <a:pathLst>
                <a:path w="11800" h="11788" extrusionOk="0">
                  <a:moveTo>
                    <a:pt x="989" y="1"/>
                  </a:moveTo>
                  <a:lnTo>
                    <a:pt x="1" y="989"/>
                  </a:lnTo>
                  <a:lnTo>
                    <a:pt x="513" y="1501"/>
                  </a:lnTo>
                  <a:lnTo>
                    <a:pt x="1025" y="2013"/>
                  </a:lnTo>
                  <a:lnTo>
                    <a:pt x="3918" y="4918"/>
                  </a:lnTo>
                  <a:lnTo>
                    <a:pt x="4120" y="5108"/>
                  </a:lnTo>
                  <a:lnTo>
                    <a:pt x="5370" y="6359"/>
                  </a:lnTo>
                  <a:lnTo>
                    <a:pt x="5454" y="6454"/>
                  </a:lnTo>
                  <a:lnTo>
                    <a:pt x="7156" y="8156"/>
                  </a:lnTo>
                  <a:lnTo>
                    <a:pt x="7240" y="8228"/>
                  </a:lnTo>
                  <a:lnTo>
                    <a:pt x="8478" y="9478"/>
                  </a:lnTo>
                  <a:lnTo>
                    <a:pt x="10288" y="11288"/>
                  </a:lnTo>
                  <a:lnTo>
                    <a:pt x="10800" y="11788"/>
                  </a:lnTo>
                  <a:lnTo>
                    <a:pt x="11800" y="10800"/>
                  </a:lnTo>
                  <a:lnTo>
                    <a:pt x="11252" y="10264"/>
                  </a:lnTo>
                  <a:lnTo>
                    <a:pt x="9549" y="8549"/>
                  </a:lnTo>
                  <a:lnTo>
                    <a:pt x="5454" y="4454"/>
                  </a:lnTo>
                  <a:lnTo>
                    <a:pt x="2644" y="1644"/>
                  </a:lnTo>
                  <a:lnTo>
                    <a:pt x="1537" y="536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2" name="Google Shape;824;p19">
            <a:extLst>
              <a:ext uri="{FF2B5EF4-FFF2-40B4-BE49-F238E27FC236}">
                <a16:creationId xmlns:a16="http://schemas.microsoft.com/office/drawing/2014/main" id="{EF30CFC7-2415-4018-8A6C-082CC005D3B6}"/>
              </a:ext>
            </a:extLst>
          </p:cNvPr>
          <p:cNvGrpSpPr/>
          <p:nvPr/>
        </p:nvGrpSpPr>
        <p:grpSpPr>
          <a:xfrm>
            <a:off x="10115462" y="4769476"/>
            <a:ext cx="1041869" cy="911941"/>
            <a:chOff x="5846475" y="3536425"/>
            <a:chExt cx="618250" cy="541150"/>
          </a:xfrm>
        </p:grpSpPr>
        <p:sp>
          <p:nvSpPr>
            <p:cNvPr id="304" name="Google Shape;825;p19">
              <a:extLst>
                <a:ext uri="{FF2B5EF4-FFF2-40B4-BE49-F238E27FC236}">
                  <a16:creationId xmlns:a16="http://schemas.microsoft.com/office/drawing/2014/main" id="{D8430FA0-4547-43A2-8459-B6DEAFE551AF}"/>
                </a:ext>
              </a:extLst>
            </p:cNvPr>
            <p:cNvSpPr/>
            <p:nvPr/>
          </p:nvSpPr>
          <p:spPr>
            <a:xfrm>
              <a:off x="5881300" y="3818900"/>
              <a:ext cx="539375" cy="258475"/>
            </a:xfrm>
            <a:custGeom>
              <a:avLst/>
              <a:gdLst/>
              <a:ahLst/>
              <a:cxnLst/>
              <a:rect l="l" t="t" r="r" b="b"/>
              <a:pathLst>
                <a:path w="21575" h="10339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5656"/>
                    <a:pt x="4835" y="10168"/>
                    <a:pt x="10502" y="10335"/>
                  </a:cubicBezTo>
                  <a:cubicBezTo>
                    <a:pt x="10602" y="10338"/>
                    <a:pt x="10703" y="10339"/>
                    <a:pt x="10803" y="10339"/>
                  </a:cubicBezTo>
                  <a:cubicBezTo>
                    <a:pt x="16328" y="10339"/>
                    <a:pt x="21002" y="6163"/>
                    <a:pt x="21575" y="631"/>
                  </a:cubicBezTo>
                  <a:lnTo>
                    <a:pt x="21575" y="631"/>
                  </a:lnTo>
                  <a:cubicBezTo>
                    <a:pt x="21003" y="834"/>
                    <a:pt x="20503" y="1012"/>
                    <a:pt x="20360" y="1084"/>
                  </a:cubicBezTo>
                  <a:cubicBezTo>
                    <a:pt x="20134" y="1191"/>
                    <a:pt x="19384" y="1941"/>
                    <a:pt x="18527" y="2703"/>
                  </a:cubicBezTo>
                  <a:cubicBezTo>
                    <a:pt x="17219" y="5851"/>
                    <a:pt x="14148" y="7863"/>
                    <a:pt x="10798" y="7863"/>
                  </a:cubicBezTo>
                  <a:cubicBezTo>
                    <a:pt x="10487" y="7863"/>
                    <a:pt x="10174" y="7846"/>
                    <a:pt x="9859" y="7811"/>
                  </a:cubicBezTo>
                  <a:cubicBezTo>
                    <a:pt x="6156" y="7382"/>
                    <a:pt x="3191" y="4548"/>
                    <a:pt x="2572" y="881"/>
                  </a:cubicBezTo>
                  <a:cubicBezTo>
                    <a:pt x="2489" y="750"/>
                    <a:pt x="2441" y="667"/>
                    <a:pt x="2441" y="6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5" name="Google Shape;826;p19">
              <a:extLst>
                <a:ext uri="{FF2B5EF4-FFF2-40B4-BE49-F238E27FC236}">
                  <a16:creationId xmlns:a16="http://schemas.microsoft.com/office/drawing/2014/main" id="{659CA74B-66BE-453D-BEF6-9522CE3341EE}"/>
                </a:ext>
              </a:extLst>
            </p:cNvPr>
            <p:cNvSpPr/>
            <p:nvPr/>
          </p:nvSpPr>
          <p:spPr>
            <a:xfrm>
              <a:off x="6076275" y="4044825"/>
              <a:ext cx="64900" cy="32150"/>
            </a:xfrm>
            <a:custGeom>
              <a:avLst/>
              <a:gdLst/>
              <a:ahLst/>
              <a:cxnLst/>
              <a:rect l="l" t="t" r="r" b="b"/>
              <a:pathLst>
                <a:path w="2596" h="1286" extrusionOk="0">
                  <a:moveTo>
                    <a:pt x="72" y="0"/>
                  </a:moveTo>
                  <a:cubicBezTo>
                    <a:pt x="60" y="310"/>
                    <a:pt x="24" y="607"/>
                    <a:pt x="0" y="893"/>
                  </a:cubicBezTo>
                  <a:cubicBezTo>
                    <a:pt x="846" y="1131"/>
                    <a:pt x="1715" y="1262"/>
                    <a:pt x="2596" y="1286"/>
                  </a:cubicBezTo>
                  <a:cubicBezTo>
                    <a:pt x="2477" y="1203"/>
                    <a:pt x="2370" y="1119"/>
                    <a:pt x="2263" y="1048"/>
                  </a:cubicBezTo>
                  <a:cubicBezTo>
                    <a:pt x="1596" y="607"/>
                    <a:pt x="858" y="191"/>
                    <a:pt x="72" y="0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6" name="Google Shape;827;p19">
              <a:extLst>
                <a:ext uri="{FF2B5EF4-FFF2-40B4-BE49-F238E27FC236}">
                  <a16:creationId xmlns:a16="http://schemas.microsoft.com/office/drawing/2014/main" id="{1AC68652-5251-42C0-BFB9-6AD972D87D87}"/>
                </a:ext>
              </a:extLst>
            </p:cNvPr>
            <p:cNvSpPr/>
            <p:nvPr/>
          </p:nvSpPr>
          <p:spPr>
            <a:xfrm>
              <a:off x="6239100" y="3552200"/>
              <a:ext cx="225625" cy="377150"/>
            </a:xfrm>
            <a:custGeom>
              <a:avLst/>
              <a:gdLst/>
              <a:ahLst/>
              <a:cxnLst/>
              <a:rect l="l" t="t" r="r" b="b"/>
              <a:pathLst>
                <a:path w="9025" h="15086" extrusionOk="0">
                  <a:moveTo>
                    <a:pt x="72" y="0"/>
                  </a:moveTo>
                  <a:lnTo>
                    <a:pt x="72" y="0"/>
                  </a:lnTo>
                  <a:cubicBezTo>
                    <a:pt x="226" y="2274"/>
                    <a:pt x="0" y="4191"/>
                    <a:pt x="0" y="5025"/>
                  </a:cubicBezTo>
                  <a:lnTo>
                    <a:pt x="0" y="5191"/>
                  </a:lnTo>
                  <a:cubicBezTo>
                    <a:pt x="726" y="5334"/>
                    <a:pt x="2358" y="6930"/>
                    <a:pt x="2679" y="7275"/>
                  </a:cubicBezTo>
                  <a:cubicBezTo>
                    <a:pt x="3036" y="7680"/>
                    <a:pt x="5370" y="11275"/>
                    <a:pt x="5560" y="12597"/>
                  </a:cubicBezTo>
                  <a:cubicBezTo>
                    <a:pt x="5656" y="13252"/>
                    <a:pt x="5870" y="14204"/>
                    <a:pt x="6072" y="15085"/>
                  </a:cubicBezTo>
                  <a:cubicBezTo>
                    <a:pt x="9025" y="9287"/>
                    <a:pt x="6215" y="2191"/>
                    <a:pt x="72" y="0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7" name="Google Shape;828;p19">
              <a:extLst>
                <a:ext uri="{FF2B5EF4-FFF2-40B4-BE49-F238E27FC236}">
                  <a16:creationId xmlns:a16="http://schemas.microsoft.com/office/drawing/2014/main" id="{255DD090-A902-4C23-97C9-A2E75B8B277E}"/>
                </a:ext>
              </a:extLst>
            </p:cNvPr>
            <p:cNvSpPr/>
            <p:nvPr/>
          </p:nvSpPr>
          <p:spPr>
            <a:xfrm>
              <a:off x="6240575" y="3704300"/>
              <a:ext cx="2700" cy="4200"/>
            </a:xfrm>
            <a:custGeom>
              <a:avLst/>
              <a:gdLst/>
              <a:ahLst/>
              <a:cxnLst/>
              <a:rect l="l" t="t" r="r" b="b"/>
              <a:pathLst>
                <a:path w="108" h="168" extrusionOk="0">
                  <a:moveTo>
                    <a:pt x="1" y="0"/>
                  </a:moveTo>
                  <a:lnTo>
                    <a:pt x="1" y="48"/>
                  </a:lnTo>
                  <a:cubicBezTo>
                    <a:pt x="36" y="84"/>
                    <a:pt x="72" y="131"/>
                    <a:pt x="108" y="1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8" name="Google Shape;829;p19">
              <a:extLst>
                <a:ext uri="{FF2B5EF4-FFF2-40B4-BE49-F238E27FC236}">
                  <a16:creationId xmlns:a16="http://schemas.microsoft.com/office/drawing/2014/main" id="{D22A8DDE-B087-414F-A3F4-D8E17B18402B}"/>
                </a:ext>
              </a:extLst>
            </p:cNvPr>
            <p:cNvSpPr/>
            <p:nvPr/>
          </p:nvSpPr>
          <p:spPr>
            <a:xfrm>
              <a:off x="6160200" y="3659050"/>
              <a:ext cx="17000" cy="8350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263" y="1"/>
                  </a:moveTo>
                  <a:cubicBezTo>
                    <a:pt x="156" y="12"/>
                    <a:pt x="60" y="72"/>
                    <a:pt x="1" y="155"/>
                  </a:cubicBezTo>
                  <a:cubicBezTo>
                    <a:pt x="227" y="191"/>
                    <a:pt x="453" y="251"/>
                    <a:pt x="680" y="334"/>
                  </a:cubicBezTo>
                  <a:cubicBezTo>
                    <a:pt x="572" y="203"/>
                    <a:pt x="430" y="1"/>
                    <a:pt x="263" y="1"/>
                  </a:cubicBezTo>
                  <a:close/>
                </a:path>
              </a:pathLst>
            </a:custGeom>
            <a:solidFill>
              <a:srgbClr val="A6C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9" name="Google Shape;830;p19">
              <a:extLst>
                <a:ext uri="{FF2B5EF4-FFF2-40B4-BE49-F238E27FC236}">
                  <a16:creationId xmlns:a16="http://schemas.microsoft.com/office/drawing/2014/main" id="{BA19ED6E-2D6A-4619-9954-3B9EF7BA5F59}"/>
                </a:ext>
              </a:extLst>
            </p:cNvPr>
            <p:cNvSpPr/>
            <p:nvPr/>
          </p:nvSpPr>
          <p:spPr>
            <a:xfrm>
              <a:off x="5846475" y="3536425"/>
              <a:ext cx="398600" cy="437575"/>
            </a:xfrm>
            <a:custGeom>
              <a:avLst/>
              <a:gdLst/>
              <a:ahLst/>
              <a:cxnLst/>
              <a:rect l="l" t="t" r="r" b="b"/>
              <a:pathLst>
                <a:path w="15944" h="17503" extrusionOk="0">
                  <a:moveTo>
                    <a:pt x="6204" y="4667"/>
                  </a:moveTo>
                  <a:cubicBezTo>
                    <a:pt x="6513" y="4667"/>
                    <a:pt x="6775" y="5025"/>
                    <a:pt x="6775" y="5477"/>
                  </a:cubicBezTo>
                  <a:cubicBezTo>
                    <a:pt x="6775" y="5579"/>
                    <a:pt x="6762" y="5619"/>
                    <a:pt x="6738" y="5619"/>
                  </a:cubicBezTo>
                  <a:cubicBezTo>
                    <a:pt x="6654" y="5619"/>
                    <a:pt x="6443" y="5156"/>
                    <a:pt x="6204" y="5156"/>
                  </a:cubicBezTo>
                  <a:cubicBezTo>
                    <a:pt x="5955" y="5156"/>
                    <a:pt x="5749" y="5619"/>
                    <a:pt x="5669" y="5619"/>
                  </a:cubicBezTo>
                  <a:cubicBezTo>
                    <a:pt x="5645" y="5619"/>
                    <a:pt x="5632" y="5579"/>
                    <a:pt x="5632" y="5477"/>
                  </a:cubicBezTo>
                  <a:cubicBezTo>
                    <a:pt x="5632" y="5025"/>
                    <a:pt x="5882" y="4667"/>
                    <a:pt x="6204" y="4667"/>
                  </a:cubicBezTo>
                  <a:close/>
                  <a:moveTo>
                    <a:pt x="4662" y="6300"/>
                  </a:moveTo>
                  <a:cubicBezTo>
                    <a:pt x="4698" y="6300"/>
                    <a:pt x="4728" y="6304"/>
                    <a:pt x="4751" y="6311"/>
                  </a:cubicBezTo>
                  <a:cubicBezTo>
                    <a:pt x="4799" y="6322"/>
                    <a:pt x="4811" y="6382"/>
                    <a:pt x="4775" y="6430"/>
                  </a:cubicBezTo>
                  <a:cubicBezTo>
                    <a:pt x="4635" y="6592"/>
                    <a:pt x="3787" y="6842"/>
                    <a:pt x="3445" y="6842"/>
                  </a:cubicBezTo>
                  <a:cubicBezTo>
                    <a:pt x="3411" y="6842"/>
                    <a:pt x="3381" y="6840"/>
                    <a:pt x="3358" y="6834"/>
                  </a:cubicBezTo>
                  <a:cubicBezTo>
                    <a:pt x="3323" y="6834"/>
                    <a:pt x="3299" y="6775"/>
                    <a:pt x="3334" y="6751"/>
                  </a:cubicBezTo>
                  <a:lnTo>
                    <a:pt x="3346" y="6751"/>
                  </a:lnTo>
                  <a:cubicBezTo>
                    <a:pt x="3497" y="6579"/>
                    <a:pt x="4327" y="6300"/>
                    <a:pt x="4662" y="6300"/>
                  </a:cubicBezTo>
                  <a:close/>
                  <a:moveTo>
                    <a:pt x="5075" y="6725"/>
                  </a:moveTo>
                  <a:cubicBezTo>
                    <a:pt x="5115" y="6725"/>
                    <a:pt x="5143" y="6769"/>
                    <a:pt x="5132" y="6822"/>
                  </a:cubicBezTo>
                  <a:cubicBezTo>
                    <a:pt x="5049" y="7049"/>
                    <a:pt x="4394" y="7561"/>
                    <a:pt x="4144" y="7584"/>
                  </a:cubicBezTo>
                  <a:cubicBezTo>
                    <a:pt x="4108" y="7584"/>
                    <a:pt x="4085" y="7561"/>
                    <a:pt x="4096" y="7525"/>
                  </a:cubicBezTo>
                  <a:cubicBezTo>
                    <a:pt x="4192" y="7287"/>
                    <a:pt x="4823" y="6751"/>
                    <a:pt x="5061" y="6727"/>
                  </a:cubicBezTo>
                  <a:cubicBezTo>
                    <a:pt x="5066" y="6726"/>
                    <a:pt x="5071" y="6725"/>
                    <a:pt x="5075" y="6725"/>
                  </a:cubicBezTo>
                  <a:close/>
                  <a:moveTo>
                    <a:pt x="12145" y="0"/>
                  </a:moveTo>
                  <a:cubicBezTo>
                    <a:pt x="10728" y="0"/>
                    <a:pt x="9323" y="274"/>
                    <a:pt x="8014" y="822"/>
                  </a:cubicBezTo>
                  <a:cubicBezTo>
                    <a:pt x="7954" y="1381"/>
                    <a:pt x="7418" y="2131"/>
                    <a:pt x="6454" y="2393"/>
                  </a:cubicBezTo>
                  <a:cubicBezTo>
                    <a:pt x="6256" y="2438"/>
                    <a:pt x="6059" y="2462"/>
                    <a:pt x="5861" y="2462"/>
                  </a:cubicBezTo>
                  <a:cubicBezTo>
                    <a:pt x="5689" y="2462"/>
                    <a:pt x="5518" y="2444"/>
                    <a:pt x="5347" y="2405"/>
                  </a:cubicBezTo>
                  <a:cubicBezTo>
                    <a:pt x="846" y="6049"/>
                    <a:pt x="1" y="12597"/>
                    <a:pt x="3454" y="17264"/>
                  </a:cubicBezTo>
                  <a:cubicBezTo>
                    <a:pt x="4216" y="17407"/>
                    <a:pt x="4989" y="17490"/>
                    <a:pt x="5763" y="17502"/>
                  </a:cubicBezTo>
                  <a:cubicBezTo>
                    <a:pt x="6121" y="16883"/>
                    <a:pt x="6537" y="16288"/>
                    <a:pt x="6990" y="15728"/>
                  </a:cubicBezTo>
                  <a:cubicBezTo>
                    <a:pt x="7764" y="14728"/>
                    <a:pt x="8442" y="13621"/>
                    <a:pt x="8657" y="12359"/>
                  </a:cubicBezTo>
                  <a:cubicBezTo>
                    <a:pt x="8657" y="12323"/>
                    <a:pt x="8668" y="12287"/>
                    <a:pt x="8668" y="12252"/>
                  </a:cubicBezTo>
                  <a:lnTo>
                    <a:pt x="8668" y="12252"/>
                  </a:lnTo>
                  <a:cubicBezTo>
                    <a:pt x="8522" y="12311"/>
                    <a:pt x="8360" y="12341"/>
                    <a:pt x="8199" y="12341"/>
                  </a:cubicBezTo>
                  <a:cubicBezTo>
                    <a:pt x="7547" y="12341"/>
                    <a:pt x="6915" y="11849"/>
                    <a:pt x="7430" y="10799"/>
                  </a:cubicBezTo>
                  <a:cubicBezTo>
                    <a:pt x="7441" y="10782"/>
                    <a:pt x="7452" y="10775"/>
                    <a:pt x="7463" y="10775"/>
                  </a:cubicBezTo>
                  <a:cubicBezTo>
                    <a:pt x="7488" y="10775"/>
                    <a:pt x="7507" y="10817"/>
                    <a:pt x="7490" y="10859"/>
                  </a:cubicBezTo>
                  <a:cubicBezTo>
                    <a:pt x="7180" y="12097"/>
                    <a:pt x="8264" y="12109"/>
                    <a:pt x="8692" y="12109"/>
                  </a:cubicBezTo>
                  <a:cubicBezTo>
                    <a:pt x="8716" y="11883"/>
                    <a:pt x="8728" y="11645"/>
                    <a:pt x="8728" y="11418"/>
                  </a:cubicBezTo>
                  <a:cubicBezTo>
                    <a:pt x="8299" y="11228"/>
                    <a:pt x="8049" y="10787"/>
                    <a:pt x="8085" y="10335"/>
                  </a:cubicBezTo>
                  <a:cubicBezTo>
                    <a:pt x="8109" y="10037"/>
                    <a:pt x="8204" y="9751"/>
                    <a:pt x="8347" y="9501"/>
                  </a:cubicBezTo>
                  <a:cubicBezTo>
                    <a:pt x="8418" y="9347"/>
                    <a:pt x="8514" y="9204"/>
                    <a:pt x="8633" y="9073"/>
                  </a:cubicBezTo>
                  <a:lnTo>
                    <a:pt x="8633" y="9025"/>
                  </a:lnTo>
                  <a:cubicBezTo>
                    <a:pt x="8740" y="7096"/>
                    <a:pt x="9490" y="5906"/>
                    <a:pt x="10514" y="5382"/>
                  </a:cubicBezTo>
                  <a:cubicBezTo>
                    <a:pt x="10710" y="3907"/>
                    <a:pt x="11541" y="2376"/>
                    <a:pt x="11562" y="2376"/>
                  </a:cubicBezTo>
                  <a:lnTo>
                    <a:pt x="11562" y="2376"/>
                  </a:lnTo>
                  <a:cubicBezTo>
                    <a:pt x="11563" y="2376"/>
                    <a:pt x="11563" y="2378"/>
                    <a:pt x="11562" y="2381"/>
                  </a:cubicBezTo>
                  <a:cubicBezTo>
                    <a:pt x="11264" y="3441"/>
                    <a:pt x="11074" y="4429"/>
                    <a:pt x="11133" y="5144"/>
                  </a:cubicBezTo>
                  <a:cubicBezTo>
                    <a:pt x="11410" y="5063"/>
                    <a:pt x="11693" y="5023"/>
                    <a:pt x="11979" y="5023"/>
                  </a:cubicBezTo>
                  <a:cubicBezTo>
                    <a:pt x="12074" y="5023"/>
                    <a:pt x="12169" y="5028"/>
                    <a:pt x="12264" y="5037"/>
                  </a:cubicBezTo>
                  <a:cubicBezTo>
                    <a:pt x="12324" y="4679"/>
                    <a:pt x="12550" y="4406"/>
                    <a:pt x="12812" y="4406"/>
                  </a:cubicBezTo>
                  <a:cubicBezTo>
                    <a:pt x="13133" y="4406"/>
                    <a:pt x="13383" y="4775"/>
                    <a:pt x="13383" y="5227"/>
                  </a:cubicBezTo>
                  <a:cubicBezTo>
                    <a:pt x="13383" y="5251"/>
                    <a:pt x="13383" y="5275"/>
                    <a:pt x="13383" y="5298"/>
                  </a:cubicBezTo>
                  <a:cubicBezTo>
                    <a:pt x="13467" y="5334"/>
                    <a:pt x="13538" y="5370"/>
                    <a:pt x="13621" y="5406"/>
                  </a:cubicBezTo>
                  <a:cubicBezTo>
                    <a:pt x="13633" y="5394"/>
                    <a:pt x="13645" y="5370"/>
                    <a:pt x="13657" y="5358"/>
                  </a:cubicBezTo>
                  <a:cubicBezTo>
                    <a:pt x="13704" y="5305"/>
                    <a:pt x="13768" y="5281"/>
                    <a:pt x="13844" y="5281"/>
                  </a:cubicBezTo>
                  <a:cubicBezTo>
                    <a:pt x="14251" y="5281"/>
                    <a:pt x="15033" y="5971"/>
                    <a:pt x="15765" y="6763"/>
                  </a:cubicBezTo>
                  <a:lnTo>
                    <a:pt x="15765" y="6715"/>
                  </a:lnTo>
                  <a:cubicBezTo>
                    <a:pt x="15515" y="6334"/>
                    <a:pt x="15348" y="6001"/>
                    <a:pt x="15443" y="5882"/>
                  </a:cubicBezTo>
                  <a:cubicBezTo>
                    <a:pt x="15492" y="5833"/>
                    <a:pt x="15559" y="5806"/>
                    <a:pt x="15627" y="5806"/>
                  </a:cubicBezTo>
                  <a:cubicBezTo>
                    <a:pt x="15657" y="5806"/>
                    <a:pt x="15687" y="5811"/>
                    <a:pt x="15717" y="5822"/>
                  </a:cubicBezTo>
                  <a:lnTo>
                    <a:pt x="15717" y="5656"/>
                  </a:lnTo>
                  <a:cubicBezTo>
                    <a:pt x="15717" y="4822"/>
                    <a:pt x="15943" y="2905"/>
                    <a:pt x="15788" y="631"/>
                  </a:cubicBezTo>
                  <a:cubicBezTo>
                    <a:pt x="15098" y="381"/>
                    <a:pt x="14372" y="203"/>
                    <a:pt x="13633" y="95"/>
                  </a:cubicBezTo>
                  <a:lnTo>
                    <a:pt x="13633" y="95"/>
                  </a:lnTo>
                  <a:cubicBezTo>
                    <a:pt x="13872" y="298"/>
                    <a:pt x="14086" y="548"/>
                    <a:pt x="14288" y="691"/>
                  </a:cubicBezTo>
                  <a:cubicBezTo>
                    <a:pt x="14598" y="917"/>
                    <a:pt x="15586" y="762"/>
                    <a:pt x="15598" y="1369"/>
                  </a:cubicBezTo>
                  <a:cubicBezTo>
                    <a:pt x="15598" y="1836"/>
                    <a:pt x="15020" y="2172"/>
                    <a:pt x="14377" y="2172"/>
                  </a:cubicBezTo>
                  <a:cubicBezTo>
                    <a:pt x="14150" y="2172"/>
                    <a:pt x="13914" y="2130"/>
                    <a:pt x="13693" y="2036"/>
                  </a:cubicBezTo>
                  <a:cubicBezTo>
                    <a:pt x="12633" y="1584"/>
                    <a:pt x="12240" y="476"/>
                    <a:pt x="12740" y="12"/>
                  </a:cubicBezTo>
                  <a:cubicBezTo>
                    <a:pt x="12550" y="12"/>
                    <a:pt x="12348" y="0"/>
                    <a:pt x="12145" y="0"/>
                  </a:cubicBezTo>
                  <a:close/>
                </a:path>
              </a:pathLst>
            </a:custGeom>
            <a:solidFill>
              <a:srgbClr val="F7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0" name="Google Shape;831;p19">
              <a:extLst>
                <a:ext uri="{FF2B5EF4-FFF2-40B4-BE49-F238E27FC236}">
                  <a16:creationId xmlns:a16="http://schemas.microsoft.com/office/drawing/2014/main" id="{3324E385-D71B-4D69-9F43-A7A093D807DE}"/>
                </a:ext>
              </a:extLst>
            </p:cNvPr>
            <p:cNvSpPr/>
            <p:nvPr/>
          </p:nvSpPr>
          <p:spPr>
            <a:xfrm>
              <a:off x="5987275" y="3653100"/>
              <a:ext cx="28600" cy="23825"/>
            </a:xfrm>
            <a:custGeom>
              <a:avLst/>
              <a:gdLst/>
              <a:ahLst/>
              <a:cxnLst/>
              <a:rect l="l" t="t" r="r" b="b"/>
              <a:pathLst>
                <a:path w="1144" h="953" extrusionOk="0">
                  <a:moveTo>
                    <a:pt x="572" y="0"/>
                  </a:moveTo>
                  <a:cubicBezTo>
                    <a:pt x="250" y="0"/>
                    <a:pt x="0" y="358"/>
                    <a:pt x="0" y="810"/>
                  </a:cubicBezTo>
                  <a:cubicBezTo>
                    <a:pt x="0" y="912"/>
                    <a:pt x="13" y="952"/>
                    <a:pt x="37" y="952"/>
                  </a:cubicBezTo>
                  <a:cubicBezTo>
                    <a:pt x="117" y="952"/>
                    <a:pt x="323" y="489"/>
                    <a:pt x="572" y="489"/>
                  </a:cubicBezTo>
                  <a:cubicBezTo>
                    <a:pt x="811" y="489"/>
                    <a:pt x="1022" y="952"/>
                    <a:pt x="1106" y="952"/>
                  </a:cubicBezTo>
                  <a:cubicBezTo>
                    <a:pt x="1130" y="952"/>
                    <a:pt x="1143" y="912"/>
                    <a:pt x="1143" y="810"/>
                  </a:cubicBezTo>
                  <a:cubicBezTo>
                    <a:pt x="1143" y="358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08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" name="Google Shape;832;p19">
              <a:extLst>
                <a:ext uri="{FF2B5EF4-FFF2-40B4-BE49-F238E27FC236}">
                  <a16:creationId xmlns:a16="http://schemas.microsoft.com/office/drawing/2014/main" id="{1A782C23-86F8-4893-BB74-7D1068B35FE7}"/>
                </a:ext>
              </a:extLst>
            </p:cNvPr>
            <p:cNvSpPr/>
            <p:nvPr/>
          </p:nvSpPr>
          <p:spPr>
            <a:xfrm>
              <a:off x="6153075" y="3646550"/>
              <a:ext cx="28000" cy="22350"/>
            </a:xfrm>
            <a:custGeom>
              <a:avLst/>
              <a:gdLst/>
              <a:ahLst/>
              <a:cxnLst/>
              <a:rect l="l" t="t" r="r" b="b"/>
              <a:pathLst>
                <a:path w="1120" h="894" extrusionOk="0">
                  <a:moveTo>
                    <a:pt x="548" y="1"/>
                  </a:moveTo>
                  <a:cubicBezTo>
                    <a:pt x="286" y="1"/>
                    <a:pt x="60" y="274"/>
                    <a:pt x="0" y="620"/>
                  </a:cubicBezTo>
                  <a:cubicBezTo>
                    <a:pt x="95" y="620"/>
                    <a:pt x="191" y="643"/>
                    <a:pt x="286" y="655"/>
                  </a:cubicBezTo>
                  <a:cubicBezTo>
                    <a:pt x="345" y="572"/>
                    <a:pt x="441" y="512"/>
                    <a:pt x="548" y="489"/>
                  </a:cubicBezTo>
                  <a:cubicBezTo>
                    <a:pt x="715" y="489"/>
                    <a:pt x="857" y="703"/>
                    <a:pt x="965" y="834"/>
                  </a:cubicBezTo>
                  <a:cubicBezTo>
                    <a:pt x="1012" y="858"/>
                    <a:pt x="1072" y="870"/>
                    <a:pt x="1107" y="893"/>
                  </a:cubicBezTo>
                  <a:cubicBezTo>
                    <a:pt x="1119" y="870"/>
                    <a:pt x="1119" y="846"/>
                    <a:pt x="1107" y="822"/>
                  </a:cubicBezTo>
                  <a:cubicBezTo>
                    <a:pt x="1119" y="370"/>
                    <a:pt x="869" y="1"/>
                    <a:pt x="548" y="1"/>
                  </a:cubicBezTo>
                  <a:close/>
                </a:path>
              </a:pathLst>
            </a:custGeom>
            <a:solidFill>
              <a:srgbClr val="08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2" name="Google Shape;833;p19">
              <a:extLst>
                <a:ext uri="{FF2B5EF4-FFF2-40B4-BE49-F238E27FC236}">
                  <a16:creationId xmlns:a16="http://schemas.microsoft.com/office/drawing/2014/main" id="{970BA707-E927-46C6-A43A-44121E71029A}"/>
                </a:ext>
              </a:extLst>
            </p:cNvPr>
            <p:cNvSpPr/>
            <p:nvPr/>
          </p:nvSpPr>
          <p:spPr>
            <a:xfrm>
              <a:off x="5928925" y="3693700"/>
              <a:ext cx="37825" cy="13575"/>
            </a:xfrm>
            <a:custGeom>
              <a:avLst/>
              <a:gdLst/>
              <a:ahLst/>
              <a:cxnLst/>
              <a:rect l="l" t="t" r="r" b="b"/>
              <a:pathLst>
                <a:path w="1513" h="543" extrusionOk="0">
                  <a:moveTo>
                    <a:pt x="1370" y="0"/>
                  </a:moveTo>
                  <a:cubicBezTo>
                    <a:pt x="1055" y="0"/>
                    <a:pt x="200" y="285"/>
                    <a:pt x="36" y="460"/>
                  </a:cubicBezTo>
                  <a:cubicBezTo>
                    <a:pt x="1" y="472"/>
                    <a:pt x="13" y="531"/>
                    <a:pt x="60" y="531"/>
                  </a:cubicBezTo>
                  <a:cubicBezTo>
                    <a:pt x="86" y="539"/>
                    <a:pt x="120" y="542"/>
                    <a:pt x="161" y="542"/>
                  </a:cubicBezTo>
                  <a:cubicBezTo>
                    <a:pt x="509" y="542"/>
                    <a:pt x="1328" y="287"/>
                    <a:pt x="1477" y="127"/>
                  </a:cubicBezTo>
                  <a:cubicBezTo>
                    <a:pt x="1513" y="91"/>
                    <a:pt x="1489" y="31"/>
                    <a:pt x="1441" y="8"/>
                  </a:cubicBezTo>
                  <a:cubicBezTo>
                    <a:pt x="1423" y="3"/>
                    <a:pt x="1399" y="0"/>
                    <a:pt x="1370" y="0"/>
                  </a:cubicBezTo>
                  <a:close/>
                </a:path>
              </a:pathLst>
            </a:custGeom>
            <a:solidFill>
              <a:srgbClr val="08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3" name="Google Shape;834;p19">
              <a:extLst>
                <a:ext uri="{FF2B5EF4-FFF2-40B4-BE49-F238E27FC236}">
                  <a16:creationId xmlns:a16="http://schemas.microsoft.com/office/drawing/2014/main" id="{9CFC9C06-77DE-4B77-9693-9A85CDEA2CDB}"/>
                </a:ext>
              </a:extLst>
            </p:cNvPr>
            <p:cNvSpPr/>
            <p:nvPr/>
          </p:nvSpPr>
          <p:spPr>
            <a:xfrm>
              <a:off x="5948575" y="3704550"/>
              <a:ext cx="26475" cy="21500"/>
            </a:xfrm>
            <a:custGeom>
              <a:avLst/>
              <a:gdLst/>
              <a:ahLst/>
              <a:cxnLst/>
              <a:rect l="l" t="t" r="r" b="b"/>
              <a:pathLst>
                <a:path w="1059" h="860" extrusionOk="0">
                  <a:moveTo>
                    <a:pt x="991" y="0"/>
                  </a:moveTo>
                  <a:cubicBezTo>
                    <a:pt x="987" y="0"/>
                    <a:pt x="982" y="1"/>
                    <a:pt x="977" y="2"/>
                  </a:cubicBezTo>
                  <a:cubicBezTo>
                    <a:pt x="739" y="26"/>
                    <a:pt x="108" y="562"/>
                    <a:pt x="12" y="800"/>
                  </a:cubicBezTo>
                  <a:cubicBezTo>
                    <a:pt x="1" y="836"/>
                    <a:pt x="24" y="859"/>
                    <a:pt x="60" y="859"/>
                  </a:cubicBezTo>
                  <a:cubicBezTo>
                    <a:pt x="310" y="836"/>
                    <a:pt x="965" y="324"/>
                    <a:pt x="1048" y="97"/>
                  </a:cubicBezTo>
                  <a:cubicBezTo>
                    <a:pt x="1059" y="44"/>
                    <a:pt x="1031" y="0"/>
                    <a:pt x="991" y="0"/>
                  </a:cubicBezTo>
                  <a:close/>
                </a:path>
              </a:pathLst>
            </a:custGeom>
            <a:solidFill>
              <a:srgbClr val="08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4" name="Google Shape;835;p19">
              <a:extLst>
                <a:ext uri="{FF2B5EF4-FFF2-40B4-BE49-F238E27FC236}">
                  <a16:creationId xmlns:a16="http://schemas.microsoft.com/office/drawing/2014/main" id="{E79A0C56-F9DA-4304-A948-A35C0F54560F}"/>
                </a:ext>
              </a:extLst>
            </p:cNvPr>
            <p:cNvSpPr/>
            <p:nvPr/>
          </p:nvSpPr>
          <p:spPr>
            <a:xfrm>
              <a:off x="6019325" y="3805775"/>
              <a:ext cx="44475" cy="39175"/>
            </a:xfrm>
            <a:custGeom>
              <a:avLst/>
              <a:gdLst/>
              <a:ahLst/>
              <a:cxnLst/>
              <a:rect l="l" t="t" r="r" b="b"/>
              <a:pathLst>
                <a:path w="1779" h="1567" extrusionOk="0">
                  <a:moveTo>
                    <a:pt x="549" y="1"/>
                  </a:moveTo>
                  <a:cubicBezTo>
                    <a:pt x="538" y="1"/>
                    <a:pt x="527" y="8"/>
                    <a:pt x="516" y="25"/>
                  </a:cubicBezTo>
                  <a:cubicBezTo>
                    <a:pt x="1" y="1075"/>
                    <a:pt x="633" y="1567"/>
                    <a:pt x="1285" y="1567"/>
                  </a:cubicBezTo>
                  <a:cubicBezTo>
                    <a:pt x="1446" y="1567"/>
                    <a:pt x="1608" y="1537"/>
                    <a:pt x="1754" y="1478"/>
                  </a:cubicBezTo>
                  <a:cubicBezTo>
                    <a:pt x="1754" y="1430"/>
                    <a:pt x="1766" y="1382"/>
                    <a:pt x="1778" y="1335"/>
                  </a:cubicBezTo>
                  <a:cubicBezTo>
                    <a:pt x="1350" y="1335"/>
                    <a:pt x="266" y="1323"/>
                    <a:pt x="576" y="85"/>
                  </a:cubicBezTo>
                  <a:cubicBezTo>
                    <a:pt x="593" y="43"/>
                    <a:pt x="574" y="1"/>
                    <a:pt x="549" y="1"/>
                  </a:cubicBezTo>
                  <a:close/>
                </a:path>
              </a:pathLst>
            </a:custGeom>
            <a:solidFill>
              <a:srgbClr val="08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5" name="Google Shape;836;p19">
              <a:extLst>
                <a:ext uri="{FF2B5EF4-FFF2-40B4-BE49-F238E27FC236}">
                  <a16:creationId xmlns:a16="http://schemas.microsoft.com/office/drawing/2014/main" id="{20EA5A06-8BB8-4722-970B-0178FBA3EF44}"/>
                </a:ext>
              </a:extLst>
            </p:cNvPr>
            <p:cNvSpPr/>
            <p:nvPr/>
          </p:nvSpPr>
          <p:spPr>
            <a:xfrm>
              <a:off x="5979825" y="3556650"/>
              <a:ext cx="66700" cy="41150"/>
            </a:xfrm>
            <a:custGeom>
              <a:avLst/>
              <a:gdLst/>
              <a:ahLst/>
              <a:cxnLst/>
              <a:rect l="l" t="t" r="r" b="b"/>
              <a:pathLst>
                <a:path w="2668" h="1646" extrusionOk="0">
                  <a:moveTo>
                    <a:pt x="2668" y="1"/>
                  </a:moveTo>
                  <a:lnTo>
                    <a:pt x="2668" y="1"/>
                  </a:lnTo>
                  <a:cubicBezTo>
                    <a:pt x="1703" y="406"/>
                    <a:pt x="798" y="930"/>
                    <a:pt x="1" y="1584"/>
                  </a:cubicBezTo>
                  <a:cubicBezTo>
                    <a:pt x="173" y="1625"/>
                    <a:pt x="352" y="1645"/>
                    <a:pt x="530" y="1645"/>
                  </a:cubicBezTo>
                  <a:cubicBezTo>
                    <a:pt x="721" y="1645"/>
                    <a:pt x="912" y="1622"/>
                    <a:pt x="1096" y="1572"/>
                  </a:cubicBezTo>
                  <a:cubicBezTo>
                    <a:pt x="2072" y="1322"/>
                    <a:pt x="2596" y="560"/>
                    <a:pt x="2668" y="1"/>
                  </a:cubicBezTo>
                  <a:close/>
                </a:path>
              </a:pathLst>
            </a:custGeom>
            <a:solidFill>
              <a:srgbClr val="08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837;p19">
              <a:extLst>
                <a:ext uri="{FF2B5EF4-FFF2-40B4-BE49-F238E27FC236}">
                  <a16:creationId xmlns:a16="http://schemas.microsoft.com/office/drawing/2014/main" id="{EFBD564B-0BE2-400D-A2B9-69EAAC56FD06}"/>
                </a:ext>
              </a:extLst>
            </p:cNvPr>
            <p:cNvSpPr/>
            <p:nvPr/>
          </p:nvSpPr>
          <p:spPr>
            <a:xfrm>
              <a:off x="6152175" y="3536425"/>
              <a:ext cx="84175" cy="54300"/>
            </a:xfrm>
            <a:custGeom>
              <a:avLst/>
              <a:gdLst/>
              <a:ahLst/>
              <a:cxnLst/>
              <a:rect l="l" t="t" r="r" b="b"/>
              <a:pathLst>
                <a:path w="3367" h="2172" extrusionOk="0">
                  <a:moveTo>
                    <a:pt x="512" y="0"/>
                  </a:moveTo>
                  <a:cubicBezTo>
                    <a:pt x="0" y="476"/>
                    <a:pt x="393" y="1584"/>
                    <a:pt x="1453" y="2036"/>
                  </a:cubicBezTo>
                  <a:cubicBezTo>
                    <a:pt x="1673" y="2129"/>
                    <a:pt x="1909" y="2171"/>
                    <a:pt x="2137" y="2171"/>
                  </a:cubicBezTo>
                  <a:cubicBezTo>
                    <a:pt x="2784" y="2171"/>
                    <a:pt x="3367" y="1833"/>
                    <a:pt x="3358" y="1358"/>
                  </a:cubicBezTo>
                  <a:cubicBezTo>
                    <a:pt x="3358" y="750"/>
                    <a:pt x="2370" y="917"/>
                    <a:pt x="2048" y="691"/>
                  </a:cubicBezTo>
                  <a:cubicBezTo>
                    <a:pt x="1858" y="548"/>
                    <a:pt x="1632" y="298"/>
                    <a:pt x="1405" y="95"/>
                  </a:cubicBezTo>
                  <a:cubicBezTo>
                    <a:pt x="1108" y="48"/>
                    <a:pt x="810" y="24"/>
                    <a:pt x="512" y="0"/>
                  </a:cubicBezTo>
                  <a:close/>
                </a:path>
              </a:pathLst>
            </a:custGeom>
            <a:solidFill>
              <a:srgbClr val="08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838;p19">
              <a:extLst>
                <a:ext uri="{FF2B5EF4-FFF2-40B4-BE49-F238E27FC236}">
                  <a16:creationId xmlns:a16="http://schemas.microsoft.com/office/drawing/2014/main" id="{8BA62150-14E8-4055-B6D8-A72D19EAD840}"/>
                </a:ext>
              </a:extLst>
            </p:cNvPr>
            <p:cNvSpPr/>
            <p:nvPr/>
          </p:nvSpPr>
          <p:spPr>
            <a:xfrm>
              <a:off x="6109300" y="3595825"/>
              <a:ext cx="26550" cy="75150"/>
            </a:xfrm>
            <a:custGeom>
              <a:avLst/>
              <a:gdLst/>
              <a:ahLst/>
              <a:cxnLst/>
              <a:rect l="l" t="t" r="r" b="b"/>
              <a:pathLst>
                <a:path w="1062" h="3006" extrusionOk="0">
                  <a:moveTo>
                    <a:pt x="1060" y="0"/>
                  </a:moveTo>
                  <a:cubicBezTo>
                    <a:pt x="1028" y="0"/>
                    <a:pt x="197" y="1531"/>
                    <a:pt x="1" y="3006"/>
                  </a:cubicBezTo>
                  <a:cubicBezTo>
                    <a:pt x="108" y="2946"/>
                    <a:pt x="203" y="2899"/>
                    <a:pt x="311" y="2863"/>
                  </a:cubicBezTo>
                  <a:cubicBezTo>
                    <a:pt x="418" y="2827"/>
                    <a:pt x="525" y="2792"/>
                    <a:pt x="620" y="2768"/>
                  </a:cubicBezTo>
                  <a:cubicBezTo>
                    <a:pt x="572" y="2053"/>
                    <a:pt x="775" y="1065"/>
                    <a:pt x="1061" y="5"/>
                  </a:cubicBezTo>
                  <a:cubicBezTo>
                    <a:pt x="1061" y="2"/>
                    <a:pt x="1061" y="0"/>
                    <a:pt x="1060" y="0"/>
                  </a:cubicBezTo>
                  <a:close/>
                </a:path>
              </a:pathLst>
            </a:custGeom>
            <a:solidFill>
              <a:srgbClr val="08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839;p19">
              <a:extLst>
                <a:ext uri="{FF2B5EF4-FFF2-40B4-BE49-F238E27FC236}">
                  <a16:creationId xmlns:a16="http://schemas.microsoft.com/office/drawing/2014/main" id="{0B7FA314-ABD3-4165-866D-57CFD300826F}"/>
                </a:ext>
              </a:extLst>
            </p:cNvPr>
            <p:cNvSpPr/>
            <p:nvPr/>
          </p:nvSpPr>
          <p:spPr>
            <a:xfrm>
              <a:off x="6054850" y="3763225"/>
              <a:ext cx="7150" cy="10750"/>
            </a:xfrm>
            <a:custGeom>
              <a:avLst/>
              <a:gdLst/>
              <a:ahLst/>
              <a:cxnLst/>
              <a:rect l="l" t="t" r="r" b="b"/>
              <a:pathLst>
                <a:path w="286" h="430" extrusionOk="0">
                  <a:moveTo>
                    <a:pt x="286" y="1"/>
                  </a:moveTo>
                  <a:cubicBezTo>
                    <a:pt x="179" y="132"/>
                    <a:pt x="83" y="275"/>
                    <a:pt x="0" y="429"/>
                  </a:cubicBezTo>
                  <a:cubicBezTo>
                    <a:pt x="67" y="421"/>
                    <a:pt x="135" y="413"/>
                    <a:pt x="202" y="413"/>
                  </a:cubicBezTo>
                  <a:cubicBezTo>
                    <a:pt x="230" y="413"/>
                    <a:pt x="258" y="414"/>
                    <a:pt x="286" y="417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rgbClr val="3C2E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840;p19">
              <a:extLst>
                <a:ext uri="{FF2B5EF4-FFF2-40B4-BE49-F238E27FC236}">
                  <a16:creationId xmlns:a16="http://schemas.microsoft.com/office/drawing/2014/main" id="{14161600-E44C-4175-8A01-67CC88768141}"/>
                </a:ext>
              </a:extLst>
            </p:cNvPr>
            <p:cNvSpPr/>
            <p:nvPr/>
          </p:nvSpPr>
          <p:spPr>
            <a:xfrm>
              <a:off x="6047700" y="3773350"/>
              <a:ext cx="16975" cy="48550"/>
            </a:xfrm>
            <a:custGeom>
              <a:avLst/>
              <a:gdLst/>
              <a:ahLst/>
              <a:cxnLst/>
              <a:rect l="l" t="t" r="r" b="b"/>
              <a:pathLst>
                <a:path w="679" h="1942" extrusionOk="0">
                  <a:moveTo>
                    <a:pt x="572" y="1"/>
                  </a:moveTo>
                  <a:cubicBezTo>
                    <a:pt x="477" y="1"/>
                    <a:pt x="381" y="12"/>
                    <a:pt x="298" y="24"/>
                  </a:cubicBezTo>
                  <a:cubicBezTo>
                    <a:pt x="155" y="274"/>
                    <a:pt x="60" y="560"/>
                    <a:pt x="36" y="858"/>
                  </a:cubicBezTo>
                  <a:cubicBezTo>
                    <a:pt x="0" y="1310"/>
                    <a:pt x="250" y="1751"/>
                    <a:pt x="679" y="1941"/>
                  </a:cubicBezTo>
                  <a:cubicBezTo>
                    <a:pt x="679" y="1298"/>
                    <a:pt x="584" y="655"/>
                    <a:pt x="572" y="1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0" name="Google Shape;841;p19">
              <a:extLst>
                <a:ext uri="{FF2B5EF4-FFF2-40B4-BE49-F238E27FC236}">
                  <a16:creationId xmlns:a16="http://schemas.microsoft.com/office/drawing/2014/main" id="{5F51EC72-D6DA-48FD-81A3-0BB324AB73AE}"/>
                </a:ext>
              </a:extLst>
            </p:cNvPr>
            <p:cNvSpPr/>
            <p:nvPr/>
          </p:nvSpPr>
          <p:spPr>
            <a:xfrm>
              <a:off x="5976550" y="3662000"/>
              <a:ext cx="290850" cy="415575"/>
            </a:xfrm>
            <a:custGeom>
              <a:avLst/>
              <a:gdLst/>
              <a:ahLst/>
              <a:cxnLst/>
              <a:rect l="l" t="t" r="r" b="b"/>
              <a:pathLst>
                <a:path w="11634" h="16623" extrusionOk="0">
                  <a:moveTo>
                    <a:pt x="6776" y="0"/>
                  </a:moveTo>
                  <a:cubicBezTo>
                    <a:pt x="6490" y="0"/>
                    <a:pt x="6207" y="40"/>
                    <a:pt x="5930" y="121"/>
                  </a:cubicBezTo>
                  <a:cubicBezTo>
                    <a:pt x="5835" y="145"/>
                    <a:pt x="5728" y="180"/>
                    <a:pt x="5621" y="216"/>
                  </a:cubicBezTo>
                  <a:cubicBezTo>
                    <a:pt x="5513" y="252"/>
                    <a:pt x="5418" y="299"/>
                    <a:pt x="5311" y="359"/>
                  </a:cubicBezTo>
                  <a:cubicBezTo>
                    <a:pt x="4299" y="883"/>
                    <a:pt x="3537" y="2061"/>
                    <a:pt x="3430" y="4002"/>
                  </a:cubicBezTo>
                  <a:lnTo>
                    <a:pt x="3430" y="4050"/>
                  </a:lnTo>
                  <a:cubicBezTo>
                    <a:pt x="3430" y="4193"/>
                    <a:pt x="3418" y="4324"/>
                    <a:pt x="3430" y="4466"/>
                  </a:cubicBezTo>
                  <a:cubicBezTo>
                    <a:pt x="3442" y="5109"/>
                    <a:pt x="3525" y="5752"/>
                    <a:pt x="3525" y="6395"/>
                  </a:cubicBezTo>
                  <a:cubicBezTo>
                    <a:pt x="3537" y="6633"/>
                    <a:pt x="3525" y="6860"/>
                    <a:pt x="3501" y="7098"/>
                  </a:cubicBezTo>
                  <a:cubicBezTo>
                    <a:pt x="3501" y="7145"/>
                    <a:pt x="3489" y="7193"/>
                    <a:pt x="3477" y="7241"/>
                  </a:cubicBezTo>
                  <a:cubicBezTo>
                    <a:pt x="3465" y="7288"/>
                    <a:pt x="3465" y="7312"/>
                    <a:pt x="3465" y="7348"/>
                  </a:cubicBezTo>
                  <a:cubicBezTo>
                    <a:pt x="3251" y="8598"/>
                    <a:pt x="2573" y="9729"/>
                    <a:pt x="1799" y="10705"/>
                  </a:cubicBezTo>
                  <a:cubicBezTo>
                    <a:pt x="1334" y="11265"/>
                    <a:pt x="918" y="11860"/>
                    <a:pt x="548" y="12491"/>
                  </a:cubicBezTo>
                  <a:cubicBezTo>
                    <a:pt x="394" y="12765"/>
                    <a:pt x="275" y="13075"/>
                    <a:pt x="179" y="13384"/>
                  </a:cubicBezTo>
                  <a:cubicBezTo>
                    <a:pt x="96" y="13622"/>
                    <a:pt x="48" y="13860"/>
                    <a:pt x="1" y="14111"/>
                  </a:cubicBezTo>
                  <a:cubicBezTo>
                    <a:pt x="632" y="14634"/>
                    <a:pt x="1310" y="15075"/>
                    <a:pt x="2037" y="15444"/>
                  </a:cubicBezTo>
                  <a:cubicBezTo>
                    <a:pt x="2192" y="15373"/>
                    <a:pt x="2358" y="15313"/>
                    <a:pt x="2525" y="15265"/>
                  </a:cubicBezTo>
                  <a:cubicBezTo>
                    <a:pt x="2742" y="15225"/>
                    <a:pt x="2964" y="15204"/>
                    <a:pt x="3185" y="15204"/>
                  </a:cubicBezTo>
                  <a:cubicBezTo>
                    <a:pt x="3485" y="15204"/>
                    <a:pt x="3785" y="15243"/>
                    <a:pt x="4073" y="15325"/>
                  </a:cubicBezTo>
                  <a:cubicBezTo>
                    <a:pt x="4859" y="15515"/>
                    <a:pt x="5597" y="15932"/>
                    <a:pt x="6252" y="16373"/>
                  </a:cubicBezTo>
                  <a:cubicBezTo>
                    <a:pt x="6359" y="16444"/>
                    <a:pt x="6478" y="16527"/>
                    <a:pt x="6585" y="16611"/>
                  </a:cubicBezTo>
                  <a:cubicBezTo>
                    <a:pt x="6704" y="16611"/>
                    <a:pt x="6823" y="16623"/>
                    <a:pt x="6942" y="16623"/>
                  </a:cubicBezTo>
                  <a:cubicBezTo>
                    <a:pt x="8561" y="16623"/>
                    <a:pt x="10169" y="16254"/>
                    <a:pt x="11633" y="15551"/>
                  </a:cubicBezTo>
                  <a:cubicBezTo>
                    <a:pt x="11085" y="15313"/>
                    <a:pt x="10443" y="15039"/>
                    <a:pt x="9895" y="14587"/>
                  </a:cubicBezTo>
                  <a:cubicBezTo>
                    <a:pt x="8954" y="13801"/>
                    <a:pt x="7597" y="10479"/>
                    <a:pt x="7073" y="9967"/>
                  </a:cubicBezTo>
                  <a:cubicBezTo>
                    <a:pt x="6537" y="9455"/>
                    <a:pt x="5275" y="8872"/>
                    <a:pt x="5406" y="8276"/>
                  </a:cubicBezTo>
                  <a:cubicBezTo>
                    <a:pt x="5436" y="8142"/>
                    <a:pt x="5595" y="8078"/>
                    <a:pt x="5838" y="8078"/>
                  </a:cubicBezTo>
                  <a:cubicBezTo>
                    <a:pt x="6676" y="8078"/>
                    <a:pt x="8517" y="8835"/>
                    <a:pt x="9550" y="10098"/>
                  </a:cubicBezTo>
                  <a:cubicBezTo>
                    <a:pt x="9550" y="10098"/>
                    <a:pt x="7347" y="6479"/>
                    <a:pt x="7073" y="6062"/>
                  </a:cubicBezTo>
                  <a:cubicBezTo>
                    <a:pt x="6609" y="5324"/>
                    <a:pt x="4597" y="3466"/>
                    <a:pt x="4870" y="3038"/>
                  </a:cubicBezTo>
                  <a:cubicBezTo>
                    <a:pt x="4930" y="2938"/>
                    <a:pt x="5056" y="2888"/>
                    <a:pt x="5231" y="2888"/>
                  </a:cubicBezTo>
                  <a:cubicBezTo>
                    <a:pt x="5825" y="2888"/>
                    <a:pt x="6986" y="3463"/>
                    <a:pt x="8026" y="4586"/>
                  </a:cubicBezTo>
                  <a:cubicBezTo>
                    <a:pt x="8526" y="5133"/>
                    <a:pt x="9478" y="6395"/>
                    <a:pt x="9752" y="6764"/>
                  </a:cubicBezTo>
                  <a:cubicBezTo>
                    <a:pt x="9752" y="6764"/>
                    <a:pt x="9764" y="6764"/>
                    <a:pt x="9764" y="6776"/>
                  </a:cubicBezTo>
                  <a:cubicBezTo>
                    <a:pt x="9776" y="6788"/>
                    <a:pt x="9776" y="6800"/>
                    <a:pt x="9788" y="6824"/>
                  </a:cubicBezTo>
                  <a:lnTo>
                    <a:pt x="9823" y="6872"/>
                  </a:lnTo>
                  <a:cubicBezTo>
                    <a:pt x="9823" y="6872"/>
                    <a:pt x="8621" y="4478"/>
                    <a:pt x="8145" y="3871"/>
                  </a:cubicBezTo>
                  <a:cubicBezTo>
                    <a:pt x="7668" y="3276"/>
                    <a:pt x="6216" y="1383"/>
                    <a:pt x="6633" y="859"/>
                  </a:cubicBezTo>
                  <a:cubicBezTo>
                    <a:pt x="6675" y="807"/>
                    <a:pt x="6736" y="783"/>
                    <a:pt x="6812" y="783"/>
                  </a:cubicBezTo>
                  <a:cubicBezTo>
                    <a:pt x="7499" y="783"/>
                    <a:pt x="9393" y="2727"/>
                    <a:pt x="9704" y="3145"/>
                  </a:cubicBezTo>
                  <a:cubicBezTo>
                    <a:pt x="9954" y="3490"/>
                    <a:pt x="10693" y="4657"/>
                    <a:pt x="11038" y="5205"/>
                  </a:cubicBezTo>
                  <a:cubicBezTo>
                    <a:pt x="11038" y="5193"/>
                    <a:pt x="11050" y="5193"/>
                    <a:pt x="11050" y="5193"/>
                  </a:cubicBezTo>
                  <a:cubicBezTo>
                    <a:pt x="10728" y="4597"/>
                    <a:pt x="10014" y="3288"/>
                    <a:pt x="9704" y="2859"/>
                  </a:cubicBezTo>
                  <a:cubicBezTo>
                    <a:pt x="9323" y="2311"/>
                    <a:pt x="8216" y="823"/>
                    <a:pt x="8407" y="383"/>
                  </a:cubicBezTo>
                  <a:cubicBezTo>
                    <a:pt x="8335" y="347"/>
                    <a:pt x="8252" y="311"/>
                    <a:pt x="8168" y="275"/>
                  </a:cubicBezTo>
                  <a:cubicBezTo>
                    <a:pt x="8121" y="252"/>
                    <a:pt x="8073" y="240"/>
                    <a:pt x="8026" y="216"/>
                  </a:cubicBezTo>
                  <a:cubicBezTo>
                    <a:pt x="7799" y="133"/>
                    <a:pt x="7573" y="73"/>
                    <a:pt x="7347" y="37"/>
                  </a:cubicBezTo>
                  <a:cubicBezTo>
                    <a:pt x="7252" y="25"/>
                    <a:pt x="7156" y="14"/>
                    <a:pt x="7061" y="14"/>
                  </a:cubicBezTo>
                  <a:cubicBezTo>
                    <a:pt x="6966" y="5"/>
                    <a:pt x="6871" y="0"/>
                    <a:pt x="677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1" name="Google Shape;842;p19">
              <a:extLst>
                <a:ext uri="{FF2B5EF4-FFF2-40B4-BE49-F238E27FC236}">
                  <a16:creationId xmlns:a16="http://schemas.microsoft.com/office/drawing/2014/main" id="{343741C2-16E6-4311-B50E-36BA6683F42A}"/>
                </a:ext>
              </a:extLst>
            </p:cNvPr>
            <p:cNvSpPr/>
            <p:nvPr/>
          </p:nvSpPr>
          <p:spPr>
            <a:xfrm>
              <a:off x="6091450" y="3668425"/>
              <a:ext cx="299475" cy="382375"/>
            </a:xfrm>
            <a:custGeom>
              <a:avLst/>
              <a:gdLst/>
              <a:ahLst/>
              <a:cxnLst/>
              <a:rect l="l" t="t" r="r" b="b"/>
              <a:pathLst>
                <a:path w="11979" h="15295" extrusionOk="0">
                  <a:moveTo>
                    <a:pt x="7220" y="2908"/>
                  </a:moveTo>
                  <a:cubicBezTo>
                    <a:pt x="7223" y="2908"/>
                    <a:pt x="7225" y="2909"/>
                    <a:pt x="7228" y="2912"/>
                  </a:cubicBezTo>
                  <a:cubicBezTo>
                    <a:pt x="7894" y="3733"/>
                    <a:pt x="8418" y="4650"/>
                    <a:pt x="8775" y="5638"/>
                  </a:cubicBezTo>
                  <a:cubicBezTo>
                    <a:pt x="8783" y="5670"/>
                    <a:pt x="8760" y="5691"/>
                    <a:pt x="8736" y="5691"/>
                  </a:cubicBezTo>
                  <a:cubicBezTo>
                    <a:pt x="8724" y="5691"/>
                    <a:pt x="8712" y="5686"/>
                    <a:pt x="8704" y="5674"/>
                  </a:cubicBezTo>
                  <a:cubicBezTo>
                    <a:pt x="8204" y="4757"/>
                    <a:pt x="7668" y="3864"/>
                    <a:pt x="7204" y="2936"/>
                  </a:cubicBezTo>
                  <a:cubicBezTo>
                    <a:pt x="7194" y="2926"/>
                    <a:pt x="7208" y="2908"/>
                    <a:pt x="7220" y="2908"/>
                  </a:cubicBezTo>
                  <a:close/>
                  <a:moveTo>
                    <a:pt x="4041" y="1"/>
                  </a:moveTo>
                  <a:cubicBezTo>
                    <a:pt x="3965" y="1"/>
                    <a:pt x="3903" y="25"/>
                    <a:pt x="3858" y="78"/>
                  </a:cubicBezTo>
                  <a:cubicBezTo>
                    <a:pt x="3834" y="90"/>
                    <a:pt x="3834" y="102"/>
                    <a:pt x="3822" y="126"/>
                  </a:cubicBezTo>
                  <a:cubicBezTo>
                    <a:pt x="3632" y="566"/>
                    <a:pt x="4739" y="2043"/>
                    <a:pt x="5120" y="2602"/>
                  </a:cubicBezTo>
                  <a:cubicBezTo>
                    <a:pt x="5418" y="3031"/>
                    <a:pt x="6132" y="4329"/>
                    <a:pt x="6466" y="4924"/>
                  </a:cubicBezTo>
                  <a:lnTo>
                    <a:pt x="6478" y="4924"/>
                  </a:lnTo>
                  <a:cubicBezTo>
                    <a:pt x="6656" y="5126"/>
                    <a:pt x="6799" y="5352"/>
                    <a:pt x="6930" y="5591"/>
                  </a:cubicBezTo>
                  <a:cubicBezTo>
                    <a:pt x="7085" y="5817"/>
                    <a:pt x="7204" y="6055"/>
                    <a:pt x="7287" y="6305"/>
                  </a:cubicBezTo>
                  <a:cubicBezTo>
                    <a:pt x="7287" y="6330"/>
                    <a:pt x="7269" y="6355"/>
                    <a:pt x="7250" y="6355"/>
                  </a:cubicBezTo>
                  <a:cubicBezTo>
                    <a:pt x="7243" y="6355"/>
                    <a:pt x="7235" y="6351"/>
                    <a:pt x="7228" y="6341"/>
                  </a:cubicBezTo>
                  <a:cubicBezTo>
                    <a:pt x="7061" y="6126"/>
                    <a:pt x="6930" y="5900"/>
                    <a:pt x="6811" y="5662"/>
                  </a:cubicBezTo>
                  <a:cubicBezTo>
                    <a:pt x="6680" y="5424"/>
                    <a:pt x="6549" y="5198"/>
                    <a:pt x="6442" y="4948"/>
                  </a:cubicBezTo>
                  <a:cubicBezTo>
                    <a:pt x="6097" y="4400"/>
                    <a:pt x="5358" y="3233"/>
                    <a:pt x="5108" y="2888"/>
                  </a:cubicBezTo>
                  <a:cubicBezTo>
                    <a:pt x="4797" y="2470"/>
                    <a:pt x="2903" y="526"/>
                    <a:pt x="2225" y="526"/>
                  </a:cubicBezTo>
                  <a:cubicBezTo>
                    <a:pt x="2150" y="526"/>
                    <a:pt x="2090" y="550"/>
                    <a:pt x="2048" y="602"/>
                  </a:cubicBezTo>
                  <a:cubicBezTo>
                    <a:pt x="1632" y="1126"/>
                    <a:pt x="3084" y="3019"/>
                    <a:pt x="3561" y="3614"/>
                  </a:cubicBezTo>
                  <a:cubicBezTo>
                    <a:pt x="4025" y="4221"/>
                    <a:pt x="5239" y="6615"/>
                    <a:pt x="5239" y="6615"/>
                  </a:cubicBezTo>
                  <a:lnTo>
                    <a:pt x="5204" y="6567"/>
                  </a:lnTo>
                  <a:lnTo>
                    <a:pt x="5204" y="6567"/>
                  </a:lnTo>
                  <a:cubicBezTo>
                    <a:pt x="5477" y="6984"/>
                    <a:pt x="5727" y="7424"/>
                    <a:pt x="5942" y="7889"/>
                  </a:cubicBezTo>
                  <a:cubicBezTo>
                    <a:pt x="5960" y="7915"/>
                    <a:pt x="5931" y="7949"/>
                    <a:pt x="5905" y="7949"/>
                  </a:cubicBezTo>
                  <a:cubicBezTo>
                    <a:pt x="5896" y="7949"/>
                    <a:pt x="5888" y="7945"/>
                    <a:pt x="5882" y="7936"/>
                  </a:cubicBezTo>
                  <a:cubicBezTo>
                    <a:pt x="5561" y="7508"/>
                    <a:pt x="5311" y="7031"/>
                    <a:pt x="5132" y="6531"/>
                  </a:cubicBezTo>
                  <a:cubicBezTo>
                    <a:pt x="5132" y="6519"/>
                    <a:pt x="5144" y="6507"/>
                    <a:pt x="5156" y="6507"/>
                  </a:cubicBezTo>
                  <a:cubicBezTo>
                    <a:pt x="4882" y="6138"/>
                    <a:pt x="3942" y="4876"/>
                    <a:pt x="3430" y="4329"/>
                  </a:cubicBezTo>
                  <a:cubicBezTo>
                    <a:pt x="2399" y="3206"/>
                    <a:pt x="1240" y="2631"/>
                    <a:pt x="641" y="2631"/>
                  </a:cubicBezTo>
                  <a:cubicBezTo>
                    <a:pt x="465" y="2631"/>
                    <a:pt x="337" y="2681"/>
                    <a:pt x="274" y="2781"/>
                  </a:cubicBezTo>
                  <a:cubicBezTo>
                    <a:pt x="1" y="3221"/>
                    <a:pt x="2013" y="5067"/>
                    <a:pt x="2489" y="5805"/>
                  </a:cubicBezTo>
                  <a:cubicBezTo>
                    <a:pt x="2763" y="6222"/>
                    <a:pt x="4965" y="9841"/>
                    <a:pt x="4965" y="9841"/>
                  </a:cubicBezTo>
                  <a:cubicBezTo>
                    <a:pt x="3923" y="8578"/>
                    <a:pt x="2081" y="7821"/>
                    <a:pt x="1243" y="7821"/>
                  </a:cubicBezTo>
                  <a:cubicBezTo>
                    <a:pt x="999" y="7821"/>
                    <a:pt x="840" y="7885"/>
                    <a:pt x="810" y="8019"/>
                  </a:cubicBezTo>
                  <a:cubicBezTo>
                    <a:pt x="679" y="8615"/>
                    <a:pt x="1953" y="9198"/>
                    <a:pt x="2477" y="9710"/>
                  </a:cubicBezTo>
                  <a:cubicBezTo>
                    <a:pt x="3001" y="10222"/>
                    <a:pt x="4358" y="13544"/>
                    <a:pt x="5299" y="14330"/>
                  </a:cubicBezTo>
                  <a:cubicBezTo>
                    <a:pt x="5847" y="14770"/>
                    <a:pt x="6489" y="15044"/>
                    <a:pt x="7037" y="15294"/>
                  </a:cubicBezTo>
                  <a:cubicBezTo>
                    <a:pt x="9168" y="14258"/>
                    <a:pt x="10907" y="12556"/>
                    <a:pt x="11978" y="10448"/>
                  </a:cubicBezTo>
                  <a:cubicBezTo>
                    <a:pt x="11788" y="9555"/>
                    <a:pt x="11573" y="8603"/>
                    <a:pt x="11478" y="7948"/>
                  </a:cubicBezTo>
                  <a:cubicBezTo>
                    <a:pt x="11276" y="6626"/>
                    <a:pt x="8954" y="3019"/>
                    <a:pt x="8585" y="2626"/>
                  </a:cubicBezTo>
                  <a:cubicBezTo>
                    <a:pt x="8264" y="2281"/>
                    <a:pt x="6632" y="685"/>
                    <a:pt x="5918" y="542"/>
                  </a:cubicBezTo>
                  <a:cubicBezTo>
                    <a:pt x="5888" y="531"/>
                    <a:pt x="5858" y="526"/>
                    <a:pt x="5828" y="526"/>
                  </a:cubicBezTo>
                  <a:cubicBezTo>
                    <a:pt x="5760" y="526"/>
                    <a:pt x="5693" y="553"/>
                    <a:pt x="5644" y="602"/>
                  </a:cubicBezTo>
                  <a:cubicBezTo>
                    <a:pt x="5549" y="721"/>
                    <a:pt x="5704" y="1042"/>
                    <a:pt x="5966" y="1435"/>
                  </a:cubicBezTo>
                  <a:lnTo>
                    <a:pt x="6073" y="1602"/>
                  </a:lnTo>
                  <a:cubicBezTo>
                    <a:pt x="6037" y="1554"/>
                    <a:pt x="6001" y="1519"/>
                    <a:pt x="5966" y="1483"/>
                  </a:cubicBezTo>
                  <a:cubicBezTo>
                    <a:pt x="5234" y="691"/>
                    <a:pt x="4443" y="1"/>
                    <a:pt x="4041" y="1"/>
                  </a:cubicBezTo>
                  <a:close/>
                </a:path>
              </a:pathLst>
            </a:custGeom>
            <a:solidFill>
              <a:srgbClr val="F7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2" name="Google Shape;843;p19">
              <a:extLst>
                <a:ext uri="{FF2B5EF4-FFF2-40B4-BE49-F238E27FC236}">
                  <a16:creationId xmlns:a16="http://schemas.microsoft.com/office/drawing/2014/main" id="{AE5C20B5-CEED-4FED-A423-2AB49834A417}"/>
                </a:ext>
              </a:extLst>
            </p:cNvPr>
            <p:cNvSpPr/>
            <p:nvPr/>
          </p:nvSpPr>
          <p:spPr>
            <a:xfrm>
              <a:off x="6271325" y="3741250"/>
              <a:ext cx="39725" cy="69475"/>
            </a:xfrm>
            <a:custGeom>
              <a:avLst/>
              <a:gdLst/>
              <a:ahLst/>
              <a:cxnLst/>
              <a:rect l="l" t="t" r="r" b="b"/>
              <a:pathLst>
                <a:path w="1589" h="2779" extrusionOk="0">
                  <a:moveTo>
                    <a:pt x="20" y="1"/>
                  </a:moveTo>
                  <a:cubicBezTo>
                    <a:pt x="10" y="1"/>
                    <a:pt x="0" y="18"/>
                    <a:pt x="9" y="34"/>
                  </a:cubicBezTo>
                  <a:cubicBezTo>
                    <a:pt x="473" y="951"/>
                    <a:pt x="1009" y="1856"/>
                    <a:pt x="1509" y="2761"/>
                  </a:cubicBezTo>
                  <a:cubicBezTo>
                    <a:pt x="1513" y="2773"/>
                    <a:pt x="1524" y="2778"/>
                    <a:pt x="1535" y="2778"/>
                  </a:cubicBezTo>
                  <a:cubicBezTo>
                    <a:pt x="1559" y="2778"/>
                    <a:pt x="1588" y="2757"/>
                    <a:pt x="1580" y="2725"/>
                  </a:cubicBezTo>
                  <a:cubicBezTo>
                    <a:pt x="1223" y="1737"/>
                    <a:pt x="699" y="820"/>
                    <a:pt x="33" y="11"/>
                  </a:cubicBezTo>
                  <a:cubicBezTo>
                    <a:pt x="29" y="4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08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3" name="Google Shape;844;p19">
              <a:extLst>
                <a:ext uri="{FF2B5EF4-FFF2-40B4-BE49-F238E27FC236}">
                  <a16:creationId xmlns:a16="http://schemas.microsoft.com/office/drawing/2014/main" id="{4E00DAFC-C058-414D-8755-AAC0E30707AE}"/>
                </a:ext>
              </a:extLst>
            </p:cNvPr>
            <p:cNvSpPr/>
            <p:nvPr/>
          </p:nvSpPr>
          <p:spPr>
            <a:xfrm>
              <a:off x="6252775" y="3791500"/>
              <a:ext cx="21075" cy="35825"/>
            </a:xfrm>
            <a:custGeom>
              <a:avLst/>
              <a:gdLst/>
              <a:ahLst/>
              <a:cxnLst/>
              <a:rect l="l" t="t" r="r" b="b"/>
              <a:pathLst>
                <a:path w="843" h="1433" extrusionOk="0">
                  <a:moveTo>
                    <a:pt x="13" y="1"/>
                  </a:moveTo>
                  <a:cubicBezTo>
                    <a:pt x="1" y="1"/>
                    <a:pt x="1" y="13"/>
                    <a:pt x="1" y="25"/>
                  </a:cubicBezTo>
                  <a:cubicBezTo>
                    <a:pt x="96" y="263"/>
                    <a:pt x="227" y="501"/>
                    <a:pt x="370" y="727"/>
                  </a:cubicBezTo>
                  <a:cubicBezTo>
                    <a:pt x="477" y="977"/>
                    <a:pt x="620" y="1203"/>
                    <a:pt x="775" y="1418"/>
                  </a:cubicBezTo>
                  <a:cubicBezTo>
                    <a:pt x="782" y="1428"/>
                    <a:pt x="791" y="1432"/>
                    <a:pt x="800" y="1432"/>
                  </a:cubicBezTo>
                  <a:cubicBezTo>
                    <a:pt x="821" y="1432"/>
                    <a:pt x="843" y="1407"/>
                    <a:pt x="834" y="1382"/>
                  </a:cubicBezTo>
                  <a:cubicBezTo>
                    <a:pt x="751" y="1132"/>
                    <a:pt x="632" y="882"/>
                    <a:pt x="477" y="668"/>
                  </a:cubicBezTo>
                  <a:cubicBezTo>
                    <a:pt x="358" y="429"/>
                    <a:pt x="203" y="203"/>
                    <a:pt x="36" y="1"/>
                  </a:cubicBezTo>
                  <a:close/>
                </a:path>
              </a:pathLst>
            </a:custGeom>
            <a:solidFill>
              <a:srgbClr val="08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4" name="Google Shape;845;p19">
              <a:extLst>
                <a:ext uri="{FF2B5EF4-FFF2-40B4-BE49-F238E27FC236}">
                  <a16:creationId xmlns:a16="http://schemas.microsoft.com/office/drawing/2014/main" id="{8233B26C-B31F-43FC-87F1-5E415EF94B8A}"/>
                </a:ext>
              </a:extLst>
            </p:cNvPr>
            <p:cNvSpPr/>
            <p:nvPr/>
          </p:nvSpPr>
          <p:spPr>
            <a:xfrm>
              <a:off x="6219450" y="3831100"/>
              <a:ext cx="20775" cy="36050"/>
            </a:xfrm>
            <a:custGeom>
              <a:avLst/>
              <a:gdLst/>
              <a:ahLst/>
              <a:cxnLst/>
              <a:rect l="l" t="t" r="r" b="b"/>
              <a:pathLst>
                <a:path w="831" h="1442" extrusionOk="0">
                  <a:moveTo>
                    <a:pt x="36" y="0"/>
                  </a:moveTo>
                  <a:cubicBezTo>
                    <a:pt x="24" y="0"/>
                    <a:pt x="0" y="0"/>
                    <a:pt x="12" y="24"/>
                  </a:cubicBezTo>
                  <a:cubicBezTo>
                    <a:pt x="191" y="524"/>
                    <a:pt x="441" y="1001"/>
                    <a:pt x="750" y="1429"/>
                  </a:cubicBezTo>
                  <a:cubicBezTo>
                    <a:pt x="759" y="1438"/>
                    <a:pt x="769" y="1442"/>
                    <a:pt x="778" y="1442"/>
                  </a:cubicBezTo>
                  <a:cubicBezTo>
                    <a:pt x="806" y="1442"/>
                    <a:pt x="831" y="1408"/>
                    <a:pt x="822" y="1382"/>
                  </a:cubicBezTo>
                  <a:cubicBezTo>
                    <a:pt x="596" y="917"/>
                    <a:pt x="346" y="477"/>
                    <a:pt x="72" y="60"/>
                  </a:cubicBezTo>
                  <a:cubicBezTo>
                    <a:pt x="60" y="36"/>
                    <a:pt x="48" y="24"/>
                    <a:pt x="48" y="12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8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5" name="مربع نص 324">
            <a:extLst>
              <a:ext uri="{FF2B5EF4-FFF2-40B4-BE49-F238E27FC236}">
                <a16:creationId xmlns:a16="http://schemas.microsoft.com/office/drawing/2014/main" id="{467625E3-32BE-4CBE-853A-8E1F1F880C7D}"/>
              </a:ext>
            </a:extLst>
          </p:cNvPr>
          <p:cNvSpPr txBox="1"/>
          <p:nvPr/>
        </p:nvSpPr>
        <p:spPr>
          <a:xfrm>
            <a:off x="5622963" y="5806434"/>
            <a:ext cx="1047632" cy="2616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A" sz="1100" dirty="0">
                <a:solidFill>
                  <a:srgbClr val="4EBFDA"/>
                </a:solidFill>
              </a:rPr>
              <a:t>الصابون</a:t>
            </a:r>
            <a:endParaRPr lang="ar-EG" sz="1100" dirty="0">
              <a:solidFill>
                <a:srgbClr val="4EBFDA"/>
              </a:solidFill>
            </a:endParaRPr>
          </a:p>
        </p:txBody>
      </p:sp>
      <p:sp>
        <p:nvSpPr>
          <p:cNvPr id="326" name="مربع نص 325">
            <a:extLst>
              <a:ext uri="{FF2B5EF4-FFF2-40B4-BE49-F238E27FC236}">
                <a16:creationId xmlns:a16="http://schemas.microsoft.com/office/drawing/2014/main" id="{1FA848A9-73D1-4987-993D-44A2873E162E}"/>
              </a:ext>
            </a:extLst>
          </p:cNvPr>
          <p:cNvSpPr txBox="1"/>
          <p:nvPr/>
        </p:nvSpPr>
        <p:spPr>
          <a:xfrm>
            <a:off x="7072426" y="5806434"/>
            <a:ext cx="1047632" cy="2616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A" sz="1100" dirty="0">
                <a:solidFill>
                  <a:srgbClr val="4EBFDA"/>
                </a:solidFill>
              </a:rPr>
              <a:t>الكمامة</a:t>
            </a:r>
            <a:endParaRPr lang="ar-EG" sz="1100" dirty="0">
              <a:solidFill>
                <a:srgbClr val="4EBFDA"/>
              </a:solidFill>
            </a:endParaRPr>
          </a:p>
        </p:txBody>
      </p:sp>
      <p:sp>
        <p:nvSpPr>
          <p:cNvPr id="327" name="مربع نص 326">
            <a:extLst>
              <a:ext uri="{FF2B5EF4-FFF2-40B4-BE49-F238E27FC236}">
                <a16:creationId xmlns:a16="http://schemas.microsoft.com/office/drawing/2014/main" id="{F06D2AD7-AB90-4D3C-8F13-620DA931D3B3}"/>
              </a:ext>
            </a:extLst>
          </p:cNvPr>
          <p:cNvSpPr txBox="1"/>
          <p:nvPr/>
        </p:nvSpPr>
        <p:spPr>
          <a:xfrm>
            <a:off x="8549676" y="5806434"/>
            <a:ext cx="1204297" cy="2616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A" sz="1100" dirty="0">
                <a:solidFill>
                  <a:srgbClr val="4EBFDA"/>
                </a:solidFill>
              </a:rPr>
              <a:t>عدم المصافحة</a:t>
            </a:r>
            <a:endParaRPr lang="ar-EG" sz="1100" dirty="0">
              <a:solidFill>
                <a:srgbClr val="4EBFDA"/>
              </a:solidFill>
            </a:endParaRPr>
          </a:p>
        </p:txBody>
      </p:sp>
      <p:sp>
        <p:nvSpPr>
          <p:cNvPr id="328" name="مربع نص 327">
            <a:extLst>
              <a:ext uri="{FF2B5EF4-FFF2-40B4-BE49-F238E27FC236}">
                <a16:creationId xmlns:a16="http://schemas.microsoft.com/office/drawing/2014/main" id="{42F3048F-B149-4688-A1AB-DA54A55E7DB7}"/>
              </a:ext>
            </a:extLst>
          </p:cNvPr>
          <p:cNvSpPr txBox="1"/>
          <p:nvPr/>
        </p:nvSpPr>
        <p:spPr>
          <a:xfrm>
            <a:off x="10109699" y="5806434"/>
            <a:ext cx="1047632" cy="2616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ar-SA" sz="1100" dirty="0">
                <a:solidFill>
                  <a:srgbClr val="4EBFDA"/>
                </a:solidFill>
              </a:rPr>
              <a:t>تغطية الفم</a:t>
            </a:r>
            <a:endParaRPr lang="ar-EG" sz="1100" dirty="0">
              <a:solidFill>
                <a:srgbClr val="4EBFDA"/>
              </a:solidFill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F2825B37-F12B-4A6E-AD95-B9620A807FBD}"/>
              </a:ext>
            </a:extLst>
          </p:cNvPr>
          <p:cNvGrpSpPr/>
          <p:nvPr/>
        </p:nvGrpSpPr>
        <p:grpSpPr>
          <a:xfrm>
            <a:off x="193906" y="865617"/>
            <a:ext cx="4917593" cy="5933168"/>
            <a:chOff x="193906" y="660871"/>
            <a:chExt cx="4917593" cy="5933168"/>
          </a:xfrm>
        </p:grpSpPr>
        <p:sp>
          <p:nvSpPr>
            <p:cNvPr id="72" name="Google Shape;508;p19">
              <a:extLst>
                <a:ext uri="{FF2B5EF4-FFF2-40B4-BE49-F238E27FC236}">
                  <a16:creationId xmlns:a16="http://schemas.microsoft.com/office/drawing/2014/main" id="{B17FC65E-F641-46D4-A06F-646A1E98EC79}"/>
                </a:ext>
              </a:extLst>
            </p:cNvPr>
            <p:cNvSpPr/>
            <p:nvPr/>
          </p:nvSpPr>
          <p:spPr>
            <a:xfrm>
              <a:off x="289493" y="660871"/>
              <a:ext cx="4531899" cy="5933168"/>
            </a:xfrm>
            <a:custGeom>
              <a:avLst/>
              <a:gdLst/>
              <a:ahLst/>
              <a:cxnLst/>
              <a:rect l="l" t="t" r="r" b="b"/>
              <a:pathLst>
                <a:path w="24171" h="29957" extrusionOk="0">
                  <a:moveTo>
                    <a:pt x="12085" y="0"/>
                  </a:moveTo>
                  <a:cubicBezTo>
                    <a:pt x="5418" y="0"/>
                    <a:pt x="0" y="6704"/>
                    <a:pt x="0" y="14978"/>
                  </a:cubicBezTo>
                  <a:cubicBezTo>
                    <a:pt x="0" y="23253"/>
                    <a:pt x="5418" y="29956"/>
                    <a:pt x="12085" y="29956"/>
                  </a:cubicBezTo>
                  <a:cubicBezTo>
                    <a:pt x="18765" y="29956"/>
                    <a:pt x="24170" y="23253"/>
                    <a:pt x="24170" y="14978"/>
                  </a:cubicBezTo>
                  <a:cubicBezTo>
                    <a:pt x="24170" y="6704"/>
                    <a:pt x="18765" y="0"/>
                    <a:pt x="12085" y="0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51" name="Google Shape;60;p15">
              <a:extLst>
                <a:ext uri="{FF2B5EF4-FFF2-40B4-BE49-F238E27FC236}">
                  <a16:creationId xmlns:a16="http://schemas.microsoft.com/office/drawing/2014/main" id="{F35BA512-CE30-485C-BB36-853EDA7FF730}"/>
                </a:ext>
              </a:extLst>
            </p:cNvPr>
            <p:cNvGrpSpPr/>
            <p:nvPr/>
          </p:nvGrpSpPr>
          <p:grpSpPr>
            <a:xfrm>
              <a:off x="3777690" y="3083448"/>
              <a:ext cx="1333809" cy="1355853"/>
              <a:chOff x="3625000" y="3850950"/>
              <a:chExt cx="2024075" cy="2057525"/>
            </a:xfrm>
            <a:solidFill>
              <a:srgbClr val="4EBFDA"/>
            </a:solidFill>
          </p:grpSpPr>
          <p:sp>
            <p:nvSpPr>
              <p:cNvPr id="352" name="Google Shape;61;p15">
                <a:extLst>
                  <a:ext uri="{FF2B5EF4-FFF2-40B4-BE49-F238E27FC236}">
                    <a16:creationId xmlns:a16="http://schemas.microsoft.com/office/drawing/2014/main" id="{B08C56FB-D7E7-4C02-B893-BE7BCA2EC5F0}"/>
                  </a:ext>
                </a:extLst>
              </p:cNvPr>
              <p:cNvSpPr/>
              <p:nvPr/>
            </p:nvSpPr>
            <p:spPr>
              <a:xfrm>
                <a:off x="3896750" y="4214925"/>
                <a:ext cx="1471050" cy="1340200"/>
              </a:xfrm>
              <a:custGeom>
                <a:avLst/>
                <a:gdLst/>
                <a:ahLst/>
                <a:cxnLst/>
                <a:rect l="l" t="t" r="r" b="b"/>
                <a:pathLst>
                  <a:path w="58842" h="53608" extrusionOk="0">
                    <a:moveTo>
                      <a:pt x="29421" y="0"/>
                    </a:moveTo>
                    <a:cubicBezTo>
                      <a:pt x="22560" y="0"/>
                      <a:pt x="15699" y="2617"/>
                      <a:pt x="10466" y="7849"/>
                    </a:cubicBezTo>
                    <a:cubicBezTo>
                      <a:pt x="1" y="18315"/>
                      <a:pt x="1" y="35293"/>
                      <a:pt x="10466" y="45759"/>
                    </a:cubicBezTo>
                    <a:cubicBezTo>
                      <a:pt x="15699" y="50992"/>
                      <a:pt x="22560" y="53608"/>
                      <a:pt x="29421" y="53608"/>
                    </a:cubicBezTo>
                    <a:cubicBezTo>
                      <a:pt x="36282" y="53608"/>
                      <a:pt x="43143" y="50992"/>
                      <a:pt x="48376" y="45759"/>
                    </a:cubicBezTo>
                    <a:cubicBezTo>
                      <a:pt x="58842" y="35293"/>
                      <a:pt x="58842" y="18315"/>
                      <a:pt x="48376" y="7849"/>
                    </a:cubicBezTo>
                    <a:cubicBezTo>
                      <a:pt x="43143" y="2617"/>
                      <a:pt x="36282" y="0"/>
                      <a:pt x="294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62;p15">
                <a:extLst>
                  <a:ext uri="{FF2B5EF4-FFF2-40B4-BE49-F238E27FC236}">
                    <a16:creationId xmlns:a16="http://schemas.microsoft.com/office/drawing/2014/main" id="{1B60583B-B381-4FAC-A522-EE920307DE1E}"/>
                  </a:ext>
                </a:extLst>
              </p:cNvPr>
              <p:cNvSpPr/>
              <p:nvPr/>
            </p:nvSpPr>
            <p:spPr>
              <a:xfrm>
                <a:off x="4201250" y="3850950"/>
                <a:ext cx="389975" cy="445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7825" extrusionOk="0">
                    <a:moveTo>
                      <a:pt x="12309" y="1"/>
                    </a:moveTo>
                    <a:cubicBezTo>
                      <a:pt x="10934" y="1"/>
                      <a:pt x="9240" y="196"/>
                      <a:pt x="7442" y="596"/>
                    </a:cubicBezTo>
                    <a:cubicBezTo>
                      <a:pt x="3216" y="1549"/>
                      <a:pt x="1" y="3287"/>
                      <a:pt x="263" y="4489"/>
                    </a:cubicBezTo>
                    <a:lnTo>
                      <a:pt x="7633" y="17824"/>
                    </a:lnTo>
                    <a:lnTo>
                      <a:pt x="11133" y="17039"/>
                    </a:lnTo>
                    <a:lnTo>
                      <a:pt x="14634" y="16253"/>
                    </a:lnTo>
                    <a:lnTo>
                      <a:pt x="15598" y="1049"/>
                    </a:lnTo>
                    <a:cubicBezTo>
                      <a:pt x="15441" y="357"/>
                      <a:pt x="14167" y="1"/>
                      <a:pt x="123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63;p15">
                <a:extLst>
                  <a:ext uri="{FF2B5EF4-FFF2-40B4-BE49-F238E27FC236}">
                    <a16:creationId xmlns:a16="http://schemas.microsoft.com/office/drawing/2014/main" id="{9ECCCC75-3437-4EF2-B823-6C2151EE1953}"/>
                  </a:ext>
                </a:extLst>
              </p:cNvPr>
              <p:cNvSpPr/>
              <p:nvPr/>
            </p:nvSpPr>
            <p:spPr>
              <a:xfrm>
                <a:off x="4668275" y="3946100"/>
                <a:ext cx="357225" cy="3960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41" extrusionOk="0">
                    <a:moveTo>
                      <a:pt x="4206" y="1"/>
                    </a:moveTo>
                    <a:cubicBezTo>
                      <a:pt x="1816" y="1"/>
                      <a:pt x="103" y="464"/>
                      <a:pt x="1" y="1255"/>
                    </a:cubicBezTo>
                    <a:lnTo>
                      <a:pt x="2025" y="14947"/>
                    </a:lnTo>
                    <a:lnTo>
                      <a:pt x="5240" y="15388"/>
                    </a:lnTo>
                    <a:lnTo>
                      <a:pt x="8466" y="15840"/>
                    </a:lnTo>
                    <a:lnTo>
                      <a:pt x="14122" y="3208"/>
                    </a:lnTo>
                    <a:cubicBezTo>
                      <a:pt x="14288" y="2112"/>
                      <a:pt x="11240" y="767"/>
                      <a:pt x="7335" y="231"/>
                    </a:cubicBezTo>
                    <a:cubicBezTo>
                      <a:pt x="6224" y="75"/>
                      <a:pt x="5161" y="1"/>
                      <a:pt x="42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64;p15">
                <a:extLst>
                  <a:ext uri="{FF2B5EF4-FFF2-40B4-BE49-F238E27FC236}">
                    <a16:creationId xmlns:a16="http://schemas.microsoft.com/office/drawing/2014/main" id="{43ECAE6D-4B36-4431-81ED-123D7526AA8E}"/>
                  </a:ext>
                </a:extLst>
              </p:cNvPr>
              <p:cNvSpPr/>
              <p:nvPr/>
            </p:nvSpPr>
            <p:spPr>
              <a:xfrm>
                <a:off x="4978150" y="4001150"/>
                <a:ext cx="415550" cy="419250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70" extrusionOk="0">
                    <a:moveTo>
                      <a:pt x="7053" y="0"/>
                    </a:moveTo>
                    <a:cubicBezTo>
                      <a:pt x="6673" y="0"/>
                      <a:pt x="6380" y="102"/>
                      <a:pt x="6203" y="315"/>
                    </a:cubicBezTo>
                    <a:lnTo>
                      <a:pt x="0" y="13114"/>
                    </a:lnTo>
                    <a:lnTo>
                      <a:pt x="2203" y="14936"/>
                    </a:lnTo>
                    <a:lnTo>
                      <a:pt x="4417" y="16769"/>
                    </a:lnTo>
                    <a:lnTo>
                      <a:pt x="15871" y="8352"/>
                    </a:lnTo>
                    <a:cubicBezTo>
                      <a:pt x="16621" y="7471"/>
                      <a:pt x="15050" y="4947"/>
                      <a:pt x="12383" y="2720"/>
                    </a:cubicBezTo>
                    <a:cubicBezTo>
                      <a:pt x="10353" y="1026"/>
                      <a:pt x="8262" y="0"/>
                      <a:pt x="70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65;p15">
                <a:extLst>
                  <a:ext uri="{FF2B5EF4-FFF2-40B4-BE49-F238E27FC236}">
                    <a16:creationId xmlns:a16="http://schemas.microsoft.com/office/drawing/2014/main" id="{505DCC57-225B-44FD-BF5B-40008E486E02}"/>
                  </a:ext>
                </a:extLst>
              </p:cNvPr>
              <p:cNvSpPr/>
              <p:nvPr/>
            </p:nvSpPr>
            <p:spPr>
              <a:xfrm>
                <a:off x="5194550" y="4397075"/>
                <a:ext cx="454525" cy="38347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15339" extrusionOk="0">
                    <a:moveTo>
                      <a:pt x="13486" y="1"/>
                    </a:moveTo>
                    <a:cubicBezTo>
                      <a:pt x="13439" y="1"/>
                      <a:pt x="13393" y="6"/>
                      <a:pt x="13347" y="16"/>
                    </a:cubicBezTo>
                    <a:lnTo>
                      <a:pt x="0" y="7386"/>
                    </a:lnTo>
                    <a:lnTo>
                      <a:pt x="786" y="10874"/>
                    </a:lnTo>
                    <a:lnTo>
                      <a:pt x="1572" y="14375"/>
                    </a:lnTo>
                    <a:lnTo>
                      <a:pt x="16776" y="15339"/>
                    </a:lnTo>
                    <a:cubicBezTo>
                      <a:pt x="17979" y="15077"/>
                      <a:pt x="18181" y="11422"/>
                      <a:pt x="17228" y="7195"/>
                    </a:cubicBezTo>
                    <a:cubicBezTo>
                      <a:pt x="16324" y="3119"/>
                      <a:pt x="14671" y="1"/>
                      <a:pt x="134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66;p15">
                <a:extLst>
                  <a:ext uri="{FF2B5EF4-FFF2-40B4-BE49-F238E27FC236}">
                    <a16:creationId xmlns:a16="http://schemas.microsoft.com/office/drawing/2014/main" id="{19EA26FC-DABC-4C90-9A15-B734236A598B}"/>
                  </a:ext>
                </a:extLst>
              </p:cNvPr>
              <p:cNvSpPr/>
              <p:nvPr/>
            </p:nvSpPr>
            <p:spPr>
              <a:xfrm>
                <a:off x="5186500" y="491270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14586" y="0"/>
                    </a:moveTo>
                    <a:lnTo>
                      <a:pt x="894" y="2024"/>
                    </a:lnTo>
                    <a:lnTo>
                      <a:pt x="441" y="5251"/>
                    </a:lnTo>
                    <a:lnTo>
                      <a:pt x="1" y="8478"/>
                    </a:lnTo>
                    <a:lnTo>
                      <a:pt x="12633" y="14133"/>
                    </a:lnTo>
                    <a:cubicBezTo>
                      <a:pt x="12660" y="14137"/>
                      <a:pt x="12687" y="14139"/>
                      <a:pt x="12715" y="14139"/>
                    </a:cubicBezTo>
                    <a:cubicBezTo>
                      <a:pt x="13805" y="14139"/>
                      <a:pt x="15087" y="11156"/>
                      <a:pt x="15610" y="7346"/>
                    </a:cubicBezTo>
                    <a:cubicBezTo>
                      <a:pt x="16145" y="3441"/>
                      <a:pt x="15681" y="155"/>
                      <a:pt x="145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67;p15">
                <a:extLst>
                  <a:ext uri="{FF2B5EF4-FFF2-40B4-BE49-F238E27FC236}">
                    <a16:creationId xmlns:a16="http://schemas.microsoft.com/office/drawing/2014/main" id="{1CC7965A-7483-40C0-AA98-FC0C5D2147C3}"/>
                  </a:ext>
                </a:extLst>
              </p:cNvPr>
              <p:cNvSpPr/>
              <p:nvPr/>
            </p:nvSpPr>
            <p:spPr>
              <a:xfrm>
                <a:off x="5107625" y="5222850"/>
                <a:ext cx="434300" cy="40137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6055" extrusionOk="0">
                    <a:moveTo>
                      <a:pt x="3679" y="1"/>
                    </a:moveTo>
                    <a:lnTo>
                      <a:pt x="1846" y="2203"/>
                    </a:lnTo>
                    <a:lnTo>
                      <a:pt x="0" y="4418"/>
                    </a:lnTo>
                    <a:lnTo>
                      <a:pt x="8430" y="15872"/>
                    </a:lnTo>
                    <a:cubicBezTo>
                      <a:pt x="8580" y="15996"/>
                      <a:pt x="8776" y="16055"/>
                      <a:pt x="9009" y="16055"/>
                    </a:cubicBezTo>
                    <a:cubicBezTo>
                      <a:pt x="10162" y="16055"/>
                      <a:pt x="12219" y="14602"/>
                      <a:pt x="14062" y="12383"/>
                    </a:cubicBezTo>
                    <a:cubicBezTo>
                      <a:pt x="16288" y="9704"/>
                      <a:pt x="17372" y="6942"/>
                      <a:pt x="16479" y="6204"/>
                    </a:cubicBezTo>
                    <a:lnTo>
                      <a:pt x="367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68;p15">
                <a:extLst>
                  <a:ext uri="{FF2B5EF4-FFF2-40B4-BE49-F238E27FC236}">
                    <a16:creationId xmlns:a16="http://schemas.microsoft.com/office/drawing/2014/main" id="{1F6F1034-9CB9-42C9-97D7-E3B6DAF278A6}"/>
                  </a:ext>
                </a:extLst>
              </p:cNvPr>
              <p:cNvSpPr/>
              <p:nvPr/>
            </p:nvSpPr>
            <p:spPr>
              <a:xfrm>
                <a:off x="4752525" y="5452050"/>
                <a:ext cx="395900" cy="456425"/>
              </a:xfrm>
              <a:custGeom>
                <a:avLst/>
                <a:gdLst/>
                <a:ahLst/>
                <a:cxnLst/>
                <a:rect l="l" t="t" r="r" b="b"/>
                <a:pathLst>
                  <a:path w="15836" h="18257" extrusionOk="0">
                    <a:moveTo>
                      <a:pt x="6811" y="0"/>
                    </a:moveTo>
                    <a:lnTo>
                      <a:pt x="3405" y="1120"/>
                    </a:lnTo>
                    <a:lnTo>
                      <a:pt x="0" y="2251"/>
                    </a:lnTo>
                    <a:lnTo>
                      <a:pt x="536" y="17479"/>
                    </a:lnTo>
                    <a:cubicBezTo>
                      <a:pt x="712" y="18002"/>
                      <a:pt x="1541" y="18257"/>
                      <a:pt x="2774" y="18257"/>
                    </a:cubicBezTo>
                    <a:cubicBezTo>
                      <a:pt x="4291" y="18257"/>
                      <a:pt x="6419" y="17870"/>
                      <a:pt x="8692" y="17122"/>
                    </a:cubicBezTo>
                    <a:cubicBezTo>
                      <a:pt x="12811" y="15764"/>
                      <a:pt x="15836" y="13716"/>
                      <a:pt x="15455" y="12550"/>
                    </a:cubicBezTo>
                    <a:lnTo>
                      <a:pt x="68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69;p15">
                <a:extLst>
                  <a:ext uri="{FF2B5EF4-FFF2-40B4-BE49-F238E27FC236}">
                    <a16:creationId xmlns:a16="http://schemas.microsoft.com/office/drawing/2014/main" id="{77E77D11-FBB6-45A0-A972-60E0E4F7F84A}"/>
                  </a:ext>
                </a:extLst>
              </p:cNvPr>
              <p:cNvSpPr/>
              <p:nvPr/>
            </p:nvSpPr>
            <p:spPr>
              <a:xfrm>
                <a:off x="4258400" y="5431200"/>
                <a:ext cx="357225" cy="3958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33" extrusionOk="0">
                    <a:moveTo>
                      <a:pt x="5811" y="1"/>
                    </a:moveTo>
                    <a:lnTo>
                      <a:pt x="156" y="12633"/>
                    </a:lnTo>
                    <a:cubicBezTo>
                      <a:pt x="1" y="13741"/>
                      <a:pt x="3049" y="15074"/>
                      <a:pt x="6942" y="15610"/>
                    </a:cubicBezTo>
                    <a:cubicBezTo>
                      <a:pt x="8046" y="15761"/>
                      <a:pt x="9100" y="15833"/>
                      <a:pt x="10048" y="15833"/>
                    </a:cubicBezTo>
                    <a:cubicBezTo>
                      <a:pt x="12455" y="15833"/>
                      <a:pt x="14177" y="15372"/>
                      <a:pt x="14288" y="14586"/>
                    </a:cubicBezTo>
                    <a:lnTo>
                      <a:pt x="12264" y="894"/>
                    </a:lnTo>
                    <a:lnTo>
                      <a:pt x="9038" y="441"/>
                    </a:lnTo>
                    <a:lnTo>
                      <a:pt x="581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70;p15">
                <a:extLst>
                  <a:ext uri="{FF2B5EF4-FFF2-40B4-BE49-F238E27FC236}">
                    <a16:creationId xmlns:a16="http://schemas.microsoft.com/office/drawing/2014/main" id="{39A4BABE-46B6-4BA1-B759-83A121CE0515}"/>
                  </a:ext>
                </a:extLst>
              </p:cNvPr>
              <p:cNvSpPr/>
              <p:nvPr/>
            </p:nvSpPr>
            <p:spPr>
              <a:xfrm>
                <a:off x="3863125" y="5314225"/>
                <a:ext cx="415550" cy="419525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81" extrusionOk="0">
                    <a:moveTo>
                      <a:pt x="12204" y="1"/>
                    </a:moveTo>
                    <a:lnTo>
                      <a:pt x="739" y="8418"/>
                    </a:lnTo>
                    <a:cubicBezTo>
                      <a:pt x="0" y="9311"/>
                      <a:pt x="1572" y="11836"/>
                      <a:pt x="4239" y="14062"/>
                    </a:cubicBezTo>
                    <a:cubicBezTo>
                      <a:pt x="6280" y="15749"/>
                      <a:pt x="8363" y="16780"/>
                      <a:pt x="9571" y="16780"/>
                    </a:cubicBezTo>
                    <a:cubicBezTo>
                      <a:pt x="9948" y="16780"/>
                      <a:pt x="10240" y="16680"/>
                      <a:pt x="10418" y="16467"/>
                    </a:cubicBezTo>
                    <a:lnTo>
                      <a:pt x="16622" y="3668"/>
                    </a:lnTo>
                    <a:lnTo>
                      <a:pt x="14407" y="1834"/>
                    </a:lnTo>
                    <a:lnTo>
                      <a:pt x="1220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71;p15">
                <a:extLst>
                  <a:ext uri="{FF2B5EF4-FFF2-40B4-BE49-F238E27FC236}">
                    <a16:creationId xmlns:a16="http://schemas.microsoft.com/office/drawing/2014/main" id="{13B32ED2-0E7F-401B-9A4C-8DFD9E0226AF}"/>
                  </a:ext>
                </a:extLst>
              </p:cNvPr>
              <p:cNvSpPr/>
              <p:nvPr/>
            </p:nvSpPr>
            <p:spPr>
              <a:xfrm>
                <a:off x="3625000" y="4986525"/>
                <a:ext cx="458425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18337" h="15180" extrusionOk="0">
                    <a:moveTo>
                      <a:pt x="1227" y="0"/>
                    </a:moveTo>
                    <a:cubicBezTo>
                      <a:pt x="36" y="321"/>
                      <a:pt x="0" y="3977"/>
                      <a:pt x="1132" y="8168"/>
                    </a:cubicBezTo>
                    <a:cubicBezTo>
                      <a:pt x="2209" y="12149"/>
                      <a:pt x="3967" y="15179"/>
                      <a:pt x="5161" y="15179"/>
                    </a:cubicBezTo>
                    <a:cubicBezTo>
                      <a:pt x="5220" y="15179"/>
                      <a:pt x="5278" y="15172"/>
                      <a:pt x="5334" y="15157"/>
                    </a:cubicBezTo>
                    <a:lnTo>
                      <a:pt x="18336" y="7227"/>
                    </a:lnTo>
                    <a:lnTo>
                      <a:pt x="17395" y="3762"/>
                    </a:lnTo>
                    <a:lnTo>
                      <a:pt x="16455" y="298"/>
                    </a:lnTo>
                    <a:lnTo>
                      <a:pt x="12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72;p15">
                <a:extLst>
                  <a:ext uri="{FF2B5EF4-FFF2-40B4-BE49-F238E27FC236}">
                    <a16:creationId xmlns:a16="http://schemas.microsoft.com/office/drawing/2014/main" id="{724E365E-6CCE-4977-A8F7-142CCFD120A9}"/>
                  </a:ext>
                </a:extLst>
              </p:cNvPr>
              <p:cNvSpPr/>
              <p:nvPr/>
            </p:nvSpPr>
            <p:spPr>
              <a:xfrm>
                <a:off x="3693750" y="450685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3432" y="0"/>
                    </a:moveTo>
                    <a:cubicBezTo>
                      <a:pt x="2341" y="0"/>
                      <a:pt x="1059" y="2994"/>
                      <a:pt x="537" y="6793"/>
                    </a:cubicBezTo>
                    <a:cubicBezTo>
                      <a:pt x="1" y="10698"/>
                      <a:pt x="453" y="13984"/>
                      <a:pt x="1560" y="14139"/>
                    </a:cubicBezTo>
                    <a:lnTo>
                      <a:pt x="15253" y="12115"/>
                    </a:lnTo>
                    <a:lnTo>
                      <a:pt x="15705" y="8888"/>
                    </a:lnTo>
                    <a:lnTo>
                      <a:pt x="16146" y="5662"/>
                    </a:lnTo>
                    <a:lnTo>
                      <a:pt x="3513" y="6"/>
                    </a:lnTo>
                    <a:cubicBezTo>
                      <a:pt x="3486" y="2"/>
                      <a:pt x="3459" y="0"/>
                      <a:pt x="34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73;p15">
                <a:extLst>
                  <a:ext uri="{FF2B5EF4-FFF2-40B4-BE49-F238E27FC236}">
                    <a16:creationId xmlns:a16="http://schemas.microsoft.com/office/drawing/2014/main" id="{89B51D9B-D357-4FAF-902B-ED5086DFF23A}"/>
                  </a:ext>
                </a:extLst>
              </p:cNvPr>
              <p:cNvSpPr/>
              <p:nvPr/>
            </p:nvSpPr>
            <p:spPr>
              <a:xfrm>
                <a:off x="3779775" y="4099825"/>
                <a:ext cx="459025" cy="421175"/>
              </a:xfrm>
              <a:custGeom>
                <a:avLst/>
                <a:gdLst/>
                <a:ahLst/>
                <a:cxnLst/>
                <a:rect l="l" t="t" r="r" b="b"/>
                <a:pathLst>
                  <a:path w="18361" h="16847" extrusionOk="0">
                    <a:moveTo>
                      <a:pt x="8354" y="1"/>
                    </a:moveTo>
                    <a:cubicBezTo>
                      <a:pt x="7135" y="1"/>
                      <a:pt x="5065" y="1410"/>
                      <a:pt x="3251" y="3595"/>
                    </a:cubicBezTo>
                    <a:cubicBezTo>
                      <a:pt x="1025" y="6262"/>
                      <a:pt x="1" y="9084"/>
                      <a:pt x="977" y="9893"/>
                    </a:cubicBezTo>
                    <a:lnTo>
                      <a:pt x="14681" y="16847"/>
                    </a:lnTo>
                    <a:lnTo>
                      <a:pt x="16515" y="14644"/>
                    </a:lnTo>
                    <a:lnTo>
                      <a:pt x="18360" y="12441"/>
                    </a:lnTo>
                    <a:lnTo>
                      <a:pt x="9026" y="214"/>
                    </a:lnTo>
                    <a:cubicBezTo>
                      <a:pt x="8851" y="69"/>
                      <a:pt x="8623" y="1"/>
                      <a:pt x="835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5" name="Google Shape;74;p15">
                <a:extLst>
                  <a:ext uri="{FF2B5EF4-FFF2-40B4-BE49-F238E27FC236}">
                    <a16:creationId xmlns:a16="http://schemas.microsoft.com/office/drawing/2014/main" id="{590F68DE-1294-492D-AFB5-C647A2D682FC}"/>
                  </a:ext>
                </a:extLst>
              </p:cNvPr>
              <p:cNvGrpSpPr/>
              <p:nvPr/>
            </p:nvGrpSpPr>
            <p:grpSpPr>
              <a:xfrm>
                <a:off x="4102450" y="4446700"/>
                <a:ext cx="1016800" cy="766550"/>
                <a:chOff x="4102450" y="4446700"/>
                <a:chExt cx="1016800" cy="766550"/>
              </a:xfrm>
              <a:grpFill/>
            </p:grpSpPr>
            <p:sp>
              <p:nvSpPr>
                <p:cNvPr id="366" name="Google Shape;75;p15">
                  <a:extLst>
                    <a:ext uri="{FF2B5EF4-FFF2-40B4-BE49-F238E27FC236}">
                      <a16:creationId xmlns:a16="http://schemas.microsoft.com/office/drawing/2014/main" id="{F742948F-EB97-4324-8665-E1ECEFFD8024}"/>
                    </a:ext>
                  </a:extLst>
                </p:cNvPr>
                <p:cNvSpPr/>
                <p:nvPr/>
              </p:nvSpPr>
              <p:spPr>
                <a:xfrm>
                  <a:off x="4102450" y="4900300"/>
                  <a:ext cx="273250" cy="3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0" h="12518" extrusionOk="0">
                      <a:moveTo>
                        <a:pt x="4904" y="1"/>
                      </a:moveTo>
                      <a:cubicBezTo>
                        <a:pt x="4631" y="1"/>
                        <a:pt x="4356" y="30"/>
                        <a:pt x="4084" y="91"/>
                      </a:cubicBezTo>
                      <a:cubicBezTo>
                        <a:pt x="1488" y="675"/>
                        <a:pt x="0" y="3901"/>
                        <a:pt x="762" y="7307"/>
                      </a:cubicBezTo>
                      <a:cubicBezTo>
                        <a:pt x="1444" y="10365"/>
                        <a:pt x="3700" y="12517"/>
                        <a:pt x="6027" y="12517"/>
                      </a:cubicBezTo>
                      <a:cubicBezTo>
                        <a:pt x="6300" y="12517"/>
                        <a:pt x="6574" y="12488"/>
                        <a:pt x="6846" y="12426"/>
                      </a:cubicBezTo>
                      <a:cubicBezTo>
                        <a:pt x="9442" y="11843"/>
                        <a:pt x="10930" y="8616"/>
                        <a:pt x="10168" y="5199"/>
                      </a:cubicBezTo>
                      <a:cubicBezTo>
                        <a:pt x="9486" y="2152"/>
                        <a:pt x="7230" y="1"/>
                        <a:pt x="490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76;p15">
                  <a:extLst>
                    <a:ext uri="{FF2B5EF4-FFF2-40B4-BE49-F238E27FC236}">
                      <a16:creationId xmlns:a16="http://schemas.microsoft.com/office/drawing/2014/main" id="{EA32FE6C-14D2-428D-ADC3-7109C3D1D0B7}"/>
                    </a:ext>
                  </a:extLst>
                </p:cNvPr>
                <p:cNvSpPr/>
                <p:nvPr/>
              </p:nvSpPr>
              <p:spPr>
                <a:xfrm>
                  <a:off x="4631075" y="4781825"/>
                  <a:ext cx="273275" cy="3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1" h="12518" extrusionOk="0">
                      <a:moveTo>
                        <a:pt x="4904" y="1"/>
                      </a:moveTo>
                      <a:cubicBezTo>
                        <a:pt x="4631" y="1"/>
                        <a:pt x="4357" y="31"/>
                        <a:pt x="4084" y="92"/>
                      </a:cubicBezTo>
                      <a:cubicBezTo>
                        <a:pt x="1489" y="675"/>
                        <a:pt x="1" y="3902"/>
                        <a:pt x="763" y="7307"/>
                      </a:cubicBezTo>
                      <a:cubicBezTo>
                        <a:pt x="1445" y="10356"/>
                        <a:pt x="3702" y="12517"/>
                        <a:pt x="6030" y="12517"/>
                      </a:cubicBezTo>
                      <a:cubicBezTo>
                        <a:pt x="6302" y="12517"/>
                        <a:pt x="6575" y="12488"/>
                        <a:pt x="6847" y="12427"/>
                      </a:cubicBezTo>
                      <a:cubicBezTo>
                        <a:pt x="9442" y="11843"/>
                        <a:pt x="10930" y="8605"/>
                        <a:pt x="10168" y="5200"/>
                      </a:cubicBezTo>
                      <a:cubicBezTo>
                        <a:pt x="9487" y="2152"/>
                        <a:pt x="7231" y="1"/>
                        <a:pt x="4904" y="1"/>
                      </a:cubicBezTo>
                      <a:close/>
                    </a:path>
                  </a:pathLst>
                </a:custGeom>
                <a:solidFill>
                  <a:srgbClr val="B3E6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78;p15">
                  <a:extLst>
                    <a:ext uri="{FF2B5EF4-FFF2-40B4-BE49-F238E27FC236}">
                      <a16:creationId xmlns:a16="http://schemas.microsoft.com/office/drawing/2014/main" id="{3EB0A939-6D7D-4C7A-AAA8-B77C9AE7DD86}"/>
                    </a:ext>
                  </a:extLst>
                </p:cNvPr>
                <p:cNvSpPr/>
                <p:nvPr/>
              </p:nvSpPr>
              <p:spPr>
                <a:xfrm>
                  <a:off x="4854325" y="4478900"/>
                  <a:ext cx="228325" cy="26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3" h="10440" extrusionOk="0">
                      <a:moveTo>
                        <a:pt x="4089" y="0"/>
                      </a:moveTo>
                      <a:cubicBezTo>
                        <a:pt x="3861" y="0"/>
                        <a:pt x="3633" y="25"/>
                        <a:pt x="3405" y="76"/>
                      </a:cubicBezTo>
                      <a:cubicBezTo>
                        <a:pt x="1238" y="565"/>
                        <a:pt x="0" y="3267"/>
                        <a:pt x="643" y="6101"/>
                      </a:cubicBezTo>
                      <a:cubicBezTo>
                        <a:pt x="1208" y="8647"/>
                        <a:pt x="3087" y="10440"/>
                        <a:pt x="5029" y="10440"/>
                      </a:cubicBezTo>
                      <a:cubicBezTo>
                        <a:pt x="5257" y="10440"/>
                        <a:pt x="5487" y="10415"/>
                        <a:pt x="5715" y="10363"/>
                      </a:cubicBezTo>
                      <a:cubicBezTo>
                        <a:pt x="7882" y="9887"/>
                        <a:pt x="9132" y="7184"/>
                        <a:pt x="8489" y="4339"/>
                      </a:cubicBezTo>
                      <a:cubicBezTo>
                        <a:pt x="7925" y="1802"/>
                        <a:pt x="6034" y="0"/>
                        <a:pt x="408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79;p15">
                  <a:extLst>
                    <a:ext uri="{FF2B5EF4-FFF2-40B4-BE49-F238E27FC236}">
                      <a16:creationId xmlns:a16="http://schemas.microsoft.com/office/drawing/2014/main" id="{3C52FDB6-EC30-46F6-9CE0-7B0DA8F90455}"/>
                    </a:ext>
                  </a:extLst>
                </p:cNvPr>
                <p:cNvSpPr/>
                <p:nvPr/>
              </p:nvSpPr>
              <p:spPr>
                <a:xfrm>
                  <a:off x="4976650" y="5018350"/>
                  <a:ext cx="142600" cy="1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4" h="6524" extrusionOk="0">
                      <a:moveTo>
                        <a:pt x="2564" y="0"/>
                      </a:moveTo>
                      <a:cubicBezTo>
                        <a:pt x="2420" y="0"/>
                        <a:pt x="2276" y="16"/>
                        <a:pt x="2132" y="49"/>
                      </a:cubicBezTo>
                      <a:cubicBezTo>
                        <a:pt x="775" y="346"/>
                        <a:pt x="1" y="2037"/>
                        <a:pt x="406" y="3811"/>
                      </a:cubicBezTo>
                      <a:cubicBezTo>
                        <a:pt x="758" y="5402"/>
                        <a:pt x="1934" y="6524"/>
                        <a:pt x="3151" y="6524"/>
                      </a:cubicBezTo>
                      <a:cubicBezTo>
                        <a:pt x="3292" y="6524"/>
                        <a:pt x="3432" y="6509"/>
                        <a:pt x="3573" y="6478"/>
                      </a:cubicBezTo>
                      <a:cubicBezTo>
                        <a:pt x="4930" y="6168"/>
                        <a:pt x="5704" y="4490"/>
                        <a:pt x="5299" y="2716"/>
                      </a:cubicBezTo>
                      <a:cubicBezTo>
                        <a:pt x="4948" y="1129"/>
                        <a:pt x="3778" y="0"/>
                        <a:pt x="256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80;p15">
                  <a:extLst>
                    <a:ext uri="{FF2B5EF4-FFF2-40B4-BE49-F238E27FC236}">
                      <a16:creationId xmlns:a16="http://schemas.microsoft.com/office/drawing/2014/main" id="{5F63C91D-4040-44FA-A999-8C1F6BA64719}"/>
                    </a:ext>
                  </a:extLst>
                </p:cNvPr>
                <p:cNvSpPr/>
                <p:nvPr/>
              </p:nvSpPr>
              <p:spPr>
                <a:xfrm>
                  <a:off x="4256325" y="4446700"/>
                  <a:ext cx="381025" cy="43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1" h="17445" extrusionOk="0">
                      <a:moveTo>
                        <a:pt x="6829" y="1"/>
                      </a:moveTo>
                      <a:cubicBezTo>
                        <a:pt x="6450" y="1"/>
                        <a:pt x="6070" y="41"/>
                        <a:pt x="5692" y="126"/>
                      </a:cubicBezTo>
                      <a:cubicBezTo>
                        <a:pt x="2072" y="936"/>
                        <a:pt x="1" y="5448"/>
                        <a:pt x="1060" y="10199"/>
                      </a:cubicBezTo>
                      <a:cubicBezTo>
                        <a:pt x="2020" y="14442"/>
                        <a:pt x="5166" y="17444"/>
                        <a:pt x="8412" y="17444"/>
                      </a:cubicBezTo>
                      <a:cubicBezTo>
                        <a:pt x="8791" y="17444"/>
                        <a:pt x="9171" y="17403"/>
                        <a:pt x="9549" y="17319"/>
                      </a:cubicBezTo>
                      <a:cubicBezTo>
                        <a:pt x="13169" y="16509"/>
                        <a:pt x="15241" y="11997"/>
                        <a:pt x="14181" y="7258"/>
                      </a:cubicBezTo>
                      <a:cubicBezTo>
                        <a:pt x="13221" y="3004"/>
                        <a:pt x="10075" y="1"/>
                        <a:pt x="682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" name="Google Shape;60;p15">
              <a:extLst>
                <a:ext uri="{FF2B5EF4-FFF2-40B4-BE49-F238E27FC236}">
                  <a16:creationId xmlns:a16="http://schemas.microsoft.com/office/drawing/2014/main" id="{29B106D2-821B-4CAD-AED3-6BC4E317B68A}"/>
                </a:ext>
              </a:extLst>
            </p:cNvPr>
            <p:cNvGrpSpPr/>
            <p:nvPr/>
          </p:nvGrpSpPr>
          <p:grpSpPr>
            <a:xfrm>
              <a:off x="1764447" y="1029945"/>
              <a:ext cx="298782" cy="303720"/>
              <a:chOff x="3625000" y="3850950"/>
              <a:chExt cx="2024075" cy="2057525"/>
            </a:xfrm>
            <a:solidFill>
              <a:srgbClr val="D3E7F8"/>
            </a:solidFill>
          </p:grpSpPr>
          <p:sp>
            <p:nvSpPr>
              <p:cNvPr id="24" name="Google Shape;61;p15">
                <a:extLst>
                  <a:ext uri="{FF2B5EF4-FFF2-40B4-BE49-F238E27FC236}">
                    <a16:creationId xmlns:a16="http://schemas.microsoft.com/office/drawing/2014/main" id="{5196FE12-3873-4F38-8B89-0AA40958ED38}"/>
                  </a:ext>
                </a:extLst>
              </p:cNvPr>
              <p:cNvSpPr/>
              <p:nvPr/>
            </p:nvSpPr>
            <p:spPr>
              <a:xfrm>
                <a:off x="3896750" y="4214925"/>
                <a:ext cx="1471050" cy="1340200"/>
              </a:xfrm>
              <a:custGeom>
                <a:avLst/>
                <a:gdLst/>
                <a:ahLst/>
                <a:cxnLst/>
                <a:rect l="l" t="t" r="r" b="b"/>
                <a:pathLst>
                  <a:path w="58842" h="53608" extrusionOk="0">
                    <a:moveTo>
                      <a:pt x="29421" y="0"/>
                    </a:moveTo>
                    <a:cubicBezTo>
                      <a:pt x="22560" y="0"/>
                      <a:pt x="15699" y="2617"/>
                      <a:pt x="10466" y="7849"/>
                    </a:cubicBezTo>
                    <a:cubicBezTo>
                      <a:pt x="1" y="18315"/>
                      <a:pt x="1" y="35293"/>
                      <a:pt x="10466" y="45759"/>
                    </a:cubicBezTo>
                    <a:cubicBezTo>
                      <a:pt x="15699" y="50992"/>
                      <a:pt x="22560" y="53608"/>
                      <a:pt x="29421" y="53608"/>
                    </a:cubicBezTo>
                    <a:cubicBezTo>
                      <a:pt x="36282" y="53608"/>
                      <a:pt x="43143" y="50992"/>
                      <a:pt x="48376" y="45759"/>
                    </a:cubicBezTo>
                    <a:cubicBezTo>
                      <a:pt x="58842" y="35293"/>
                      <a:pt x="58842" y="18315"/>
                      <a:pt x="48376" y="7849"/>
                    </a:cubicBezTo>
                    <a:cubicBezTo>
                      <a:pt x="43143" y="2617"/>
                      <a:pt x="36282" y="0"/>
                      <a:pt x="294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62;p15">
                <a:extLst>
                  <a:ext uri="{FF2B5EF4-FFF2-40B4-BE49-F238E27FC236}">
                    <a16:creationId xmlns:a16="http://schemas.microsoft.com/office/drawing/2014/main" id="{5F08D438-B24C-4DAD-9F8F-E871BAF4C98A}"/>
                  </a:ext>
                </a:extLst>
              </p:cNvPr>
              <p:cNvSpPr/>
              <p:nvPr/>
            </p:nvSpPr>
            <p:spPr>
              <a:xfrm>
                <a:off x="4201250" y="3850950"/>
                <a:ext cx="389975" cy="445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7825" extrusionOk="0">
                    <a:moveTo>
                      <a:pt x="12309" y="1"/>
                    </a:moveTo>
                    <a:cubicBezTo>
                      <a:pt x="10934" y="1"/>
                      <a:pt x="9240" y="196"/>
                      <a:pt x="7442" y="596"/>
                    </a:cubicBezTo>
                    <a:cubicBezTo>
                      <a:pt x="3216" y="1549"/>
                      <a:pt x="1" y="3287"/>
                      <a:pt x="263" y="4489"/>
                    </a:cubicBezTo>
                    <a:lnTo>
                      <a:pt x="7633" y="17824"/>
                    </a:lnTo>
                    <a:lnTo>
                      <a:pt x="11133" y="17039"/>
                    </a:lnTo>
                    <a:lnTo>
                      <a:pt x="14634" y="16253"/>
                    </a:lnTo>
                    <a:lnTo>
                      <a:pt x="15598" y="1049"/>
                    </a:lnTo>
                    <a:cubicBezTo>
                      <a:pt x="15441" y="357"/>
                      <a:pt x="14167" y="1"/>
                      <a:pt x="123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63;p15">
                <a:extLst>
                  <a:ext uri="{FF2B5EF4-FFF2-40B4-BE49-F238E27FC236}">
                    <a16:creationId xmlns:a16="http://schemas.microsoft.com/office/drawing/2014/main" id="{68C4BBB4-BE6D-45B7-9524-2FD668C2D0D0}"/>
                  </a:ext>
                </a:extLst>
              </p:cNvPr>
              <p:cNvSpPr/>
              <p:nvPr/>
            </p:nvSpPr>
            <p:spPr>
              <a:xfrm>
                <a:off x="4668275" y="3946100"/>
                <a:ext cx="357225" cy="3960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41" extrusionOk="0">
                    <a:moveTo>
                      <a:pt x="4206" y="1"/>
                    </a:moveTo>
                    <a:cubicBezTo>
                      <a:pt x="1816" y="1"/>
                      <a:pt x="103" y="464"/>
                      <a:pt x="1" y="1255"/>
                    </a:cubicBezTo>
                    <a:lnTo>
                      <a:pt x="2025" y="14947"/>
                    </a:lnTo>
                    <a:lnTo>
                      <a:pt x="5240" y="15388"/>
                    </a:lnTo>
                    <a:lnTo>
                      <a:pt x="8466" y="15840"/>
                    </a:lnTo>
                    <a:lnTo>
                      <a:pt x="14122" y="3208"/>
                    </a:lnTo>
                    <a:cubicBezTo>
                      <a:pt x="14288" y="2112"/>
                      <a:pt x="11240" y="767"/>
                      <a:pt x="7335" y="231"/>
                    </a:cubicBezTo>
                    <a:cubicBezTo>
                      <a:pt x="6224" y="75"/>
                      <a:pt x="5161" y="1"/>
                      <a:pt x="42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64;p15">
                <a:extLst>
                  <a:ext uri="{FF2B5EF4-FFF2-40B4-BE49-F238E27FC236}">
                    <a16:creationId xmlns:a16="http://schemas.microsoft.com/office/drawing/2014/main" id="{1E99703F-C5FF-4103-9A2F-B7F95C063E38}"/>
                  </a:ext>
                </a:extLst>
              </p:cNvPr>
              <p:cNvSpPr/>
              <p:nvPr/>
            </p:nvSpPr>
            <p:spPr>
              <a:xfrm>
                <a:off x="4978150" y="4001150"/>
                <a:ext cx="415550" cy="419250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70" extrusionOk="0">
                    <a:moveTo>
                      <a:pt x="7053" y="0"/>
                    </a:moveTo>
                    <a:cubicBezTo>
                      <a:pt x="6673" y="0"/>
                      <a:pt x="6380" y="102"/>
                      <a:pt x="6203" y="315"/>
                    </a:cubicBezTo>
                    <a:lnTo>
                      <a:pt x="0" y="13114"/>
                    </a:lnTo>
                    <a:lnTo>
                      <a:pt x="2203" y="14936"/>
                    </a:lnTo>
                    <a:lnTo>
                      <a:pt x="4417" y="16769"/>
                    </a:lnTo>
                    <a:lnTo>
                      <a:pt x="15871" y="8352"/>
                    </a:lnTo>
                    <a:cubicBezTo>
                      <a:pt x="16621" y="7471"/>
                      <a:pt x="15050" y="4947"/>
                      <a:pt x="12383" y="2720"/>
                    </a:cubicBezTo>
                    <a:cubicBezTo>
                      <a:pt x="10353" y="1026"/>
                      <a:pt x="8262" y="0"/>
                      <a:pt x="70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65;p15">
                <a:extLst>
                  <a:ext uri="{FF2B5EF4-FFF2-40B4-BE49-F238E27FC236}">
                    <a16:creationId xmlns:a16="http://schemas.microsoft.com/office/drawing/2014/main" id="{D1DA3137-A1FC-43CF-9A0D-F9EF3DCFCA09}"/>
                  </a:ext>
                </a:extLst>
              </p:cNvPr>
              <p:cNvSpPr/>
              <p:nvPr/>
            </p:nvSpPr>
            <p:spPr>
              <a:xfrm>
                <a:off x="5194550" y="4397075"/>
                <a:ext cx="454525" cy="38347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15339" extrusionOk="0">
                    <a:moveTo>
                      <a:pt x="13486" y="1"/>
                    </a:moveTo>
                    <a:cubicBezTo>
                      <a:pt x="13439" y="1"/>
                      <a:pt x="13393" y="6"/>
                      <a:pt x="13347" y="16"/>
                    </a:cubicBezTo>
                    <a:lnTo>
                      <a:pt x="0" y="7386"/>
                    </a:lnTo>
                    <a:lnTo>
                      <a:pt x="786" y="10874"/>
                    </a:lnTo>
                    <a:lnTo>
                      <a:pt x="1572" y="14375"/>
                    </a:lnTo>
                    <a:lnTo>
                      <a:pt x="16776" y="15339"/>
                    </a:lnTo>
                    <a:cubicBezTo>
                      <a:pt x="17979" y="15077"/>
                      <a:pt x="18181" y="11422"/>
                      <a:pt x="17228" y="7195"/>
                    </a:cubicBezTo>
                    <a:cubicBezTo>
                      <a:pt x="16324" y="3119"/>
                      <a:pt x="14671" y="1"/>
                      <a:pt x="134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66;p15">
                <a:extLst>
                  <a:ext uri="{FF2B5EF4-FFF2-40B4-BE49-F238E27FC236}">
                    <a16:creationId xmlns:a16="http://schemas.microsoft.com/office/drawing/2014/main" id="{97DCD53E-936A-4357-81F4-C2C78814CA80}"/>
                  </a:ext>
                </a:extLst>
              </p:cNvPr>
              <p:cNvSpPr/>
              <p:nvPr/>
            </p:nvSpPr>
            <p:spPr>
              <a:xfrm>
                <a:off x="5186500" y="491270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14586" y="0"/>
                    </a:moveTo>
                    <a:lnTo>
                      <a:pt x="894" y="2024"/>
                    </a:lnTo>
                    <a:lnTo>
                      <a:pt x="441" y="5251"/>
                    </a:lnTo>
                    <a:lnTo>
                      <a:pt x="1" y="8478"/>
                    </a:lnTo>
                    <a:lnTo>
                      <a:pt x="12633" y="14133"/>
                    </a:lnTo>
                    <a:cubicBezTo>
                      <a:pt x="12660" y="14137"/>
                      <a:pt x="12687" y="14139"/>
                      <a:pt x="12715" y="14139"/>
                    </a:cubicBezTo>
                    <a:cubicBezTo>
                      <a:pt x="13805" y="14139"/>
                      <a:pt x="15087" y="11156"/>
                      <a:pt x="15610" y="7346"/>
                    </a:cubicBezTo>
                    <a:cubicBezTo>
                      <a:pt x="16145" y="3441"/>
                      <a:pt x="15681" y="155"/>
                      <a:pt x="145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67;p15">
                <a:extLst>
                  <a:ext uri="{FF2B5EF4-FFF2-40B4-BE49-F238E27FC236}">
                    <a16:creationId xmlns:a16="http://schemas.microsoft.com/office/drawing/2014/main" id="{D4BEC7F8-AF04-450C-8744-B0F4D3C3FF9E}"/>
                  </a:ext>
                </a:extLst>
              </p:cNvPr>
              <p:cNvSpPr/>
              <p:nvPr/>
            </p:nvSpPr>
            <p:spPr>
              <a:xfrm>
                <a:off x="5107625" y="5222850"/>
                <a:ext cx="434300" cy="40137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6055" extrusionOk="0">
                    <a:moveTo>
                      <a:pt x="3679" y="1"/>
                    </a:moveTo>
                    <a:lnTo>
                      <a:pt x="1846" y="2203"/>
                    </a:lnTo>
                    <a:lnTo>
                      <a:pt x="0" y="4418"/>
                    </a:lnTo>
                    <a:lnTo>
                      <a:pt x="8430" y="15872"/>
                    </a:lnTo>
                    <a:cubicBezTo>
                      <a:pt x="8580" y="15996"/>
                      <a:pt x="8776" y="16055"/>
                      <a:pt x="9009" y="16055"/>
                    </a:cubicBezTo>
                    <a:cubicBezTo>
                      <a:pt x="10162" y="16055"/>
                      <a:pt x="12219" y="14602"/>
                      <a:pt x="14062" y="12383"/>
                    </a:cubicBezTo>
                    <a:cubicBezTo>
                      <a:pt x="16288" y="9704"/>
                      <a:pt x="17372" y="6942"/>
                      <a:pt x="16479" y="6204"/>
                    </a:cubicBezTo>
                    <a:lnTo>
                      <a:pt x="367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68;p15">
                <a:extLst>
                  <a:ext uri="{FF2B5EF4-FFF2-40B4-BE49-F238E27FC236}">
                    <a16:creationId xmlns:a16="http://schemas.microsoft.com/office/drawing/2014/main" id="{FC84A065-81A9-410F-A207-052BBAADB842}"/>
                  </a:ext>
                </a:extLst>
              </p:cNvPr>
              <p:cNvSpPr/>
              <p:nvPr/>
            </p:nvSpPr>
            <p:spPr>
              <a:xfrm>
                <a:off x="4752525" y="5452050"/>
                <a:ext cx="395900" cy="456425"/>
              </a:xfrm>
              <a:custGeom>
                <a:avLst/>
                <a:gdLst/>
                <a:ahLst/>
                <a:cxnLst/>
                <a:rect l="l" t="t" r="r" b="b"/>
                <a:pathLst>
                  <a:path w="15836" h="18257" extrusionOk="0">
                    <a:moveTo>
                      <a:pt x="6811" y="0"/>
                    </a:moveTo>
                    <a:lnTo>
                      <a:pt x="3405" y="1120"/>
                    </a:lnTo>
                    <a:lnTo>
                      <a:pt x="0" y="2251"/>
                    </a:lnTo>
                    <a:lnTo>
                      <a:pt x="536" y="17479"/>
                    </a:lnTo>
                    <a:cubicBezTo>
                      <a:pt x="712" y="18002"/>
                      <a:pt x="1541" y="18257"/>
                      <a:pt x="2774" y="18257"/>
                    </a:cubicBezTo>
                    <a:cubicBezTo>
                      <a:pt x="4291" y="18257"/>
                      <a:pt x="6419" y="17870"/>
                      <a:pt x="8692" y="17122"/>
                    </a:cubicBezTo>
                    <a:cubicBezTo>
                      <a:pt x="12811" y="15764"/>
                      <a:pt x="15836" y="13716"/>
                      <a:pt x="15455" y="12550"/>
                    </a:cubicBezTo>
                    <a:lnTo>
                      <a:pt x="68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69;p15">
                <a:extLst>
                  <a:ext uri="{FF2B5EF4-FFF2-40B4-BE49-F238E27FC236}">
                    <a16:creationId xmlns:a16="http://schemas.microsoft.com/office/drawing/2014/main" id="{C31FD377-E427-472B-B452-DF2F39CA7053}"/>
                  </a:ext>
                </a:extLst>
              </p:cNvPr>
              <p:cNvSpPr/>
              <p:nvPr/>
            </p:nvSpPr>
            <p:spPr>
              <a:xfrm>
                <a:off x="4258400" y="5431200"/>
                <a:ext cx="357225" cy="3958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33" extrusionOk="0">
                    <a:moveTo>
                      <a:pt x="5811" y="1"/>
                    </a:moveTo>
                    <a:lnTo>
                      <a:pt x="156" y="12633"/>
                    </a:lnTo>
                    <a:cubicBezTo>
                      <a:pt x="1" y="13741"/>
                      <a:pt x="3049" y="15074"/>
                      <a:pt x="6942" y="15610"/>
                    </a:cubicBezTo>
                    <a:cubicBezTo>
                      <a:pt x="8046" y="15761"/>
                      <a:pt x="9100" y="15833"/>
                      <a:pt x="10048" y="15833"/>
                    </a:cubicBezTo>
                    <a:cubicBezTo>
                      <a:pt x="12455" y="15833"/>
                      <a:pt x="14177" y="15372"/>
                      <a:pt x="14288" y="14586"/>
                    </a:cubicBezTo>
                    <a:lnTo>
                      <a:pt x="12264" y="894"/>
                    </a:lnTo>
                    <a:lnTo>
                      <a:pt x="9038" y="441"/>
                    </a:lnTo>
                    <a:lnTo>
                      <a:pt x="581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0;p15">
                <a:extLst>
                  <a:ext uri="{FF2B5EF4-FFF2-40B4-BE49-F238E27FC236}">
                    <a16:creationId xmlns:a16="http://schemas.microsoft.com/office/drawing/2014/main" id="{6D495B57-9334-40A5-B96D-B60CB9228358}"/>
                  </a:ext>
                </a:extLst>
              </p:cNvPr>
              <p:cNvSpPr/>
              <p:nvPr/>
            </p:nvSpPr>
            <p:spPr>
              <a:xfrm>
                <a:off x="3863125" y="5314225"/>
                <a:ext cx="415550" cy="419525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81" extrusionOk="0">
                    <a:moveTo>
                      <a:pt x="12204" y="1"/>
                    </a:moveTo>
                    <a:lnTo>
                      <a:pt x="739" y="8418"/>
                    </a:lnTo>
                    <a:cubicBezTo>
                      <a:pt x="0" y="9311"/>
                      <a:pt x="1572" y="11836"/>
                      <a:pt x="4239" y="14062"/>
                    </a:cubicBezTo>
                    <a:cubicBezTo>
                      <a:pt x="6280" y="15749"/>
                      <a:pt x="8363" y="16780"/>
                      <a:pt x="9571" y="16780"/>
                    </a:cubicBezTo>
                    <a:cubicBezTo>
                      <a:pt x="9948" y="16780"/>
                      <a:pt x="10240" y="16680"/>
                      <a:pt x="10418" y="16467"/>
                    </a:cubicBezTo>
                    <a:lnTo>
                      <a:pt x="16622" y="3668"/>
                    </a:lnTo>
                    <a:lnTo>
                      <a:pt x="14407" y="1834"/>
                    </a:lnTo>
                    <a:lnTo>
                      <a:pt x="1220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1;p15">
                <a:extLst>
                  <a:ext uri="{FF2B5EF4-FFF2-40B4-BE49-F238E27FC236}">
                    <a16:creationId xmlns:a16="http://schemas.microsoft.com/office/drawing/2014/main" id="{899C0E9C-2CE2-44A6-AF68-403F73CA4FD2}"/>
                  </a:ext>
                </a:extLst>
              </p:cNvPr>
              <p:cNvSpPr/>
              <p:nvPr/>
            </p:nvSpPr>
            <p:spPr>
              <a:xfrm>
                <a:off x="3625000" y="4986525"/>
                <a:ext cx="458425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18337" h="15180" extrusionOk="0">
                    <a:moveTo>
                      <a:pt x="1227" y="0"/>
                    </a:moveTo>
                    <a:cubicBezTo>
                      <a:pt x="36" y="321"/>
                      <a:pt x="0" y="3977"/>
                      <a:pt x="1132" y="8168"/>
                    </a:cubicBezTo>
                    <a:cubicBezTo>
                      <a:pt x="2209" y="12149"/>
                      <a:pt x="3967" y="15179"/>
                      <a:pt x="5161" y="15179"/>
                    </a:cubicBezTo>
                    <a:cubicBezTo>
                      <a:pt x="5220" y="15179"/>
                      <a:pt x="5278" y="15172"/>
                      <a:pt x="5334" y="15157"/>
                    </a:cubicBezTo>
                    <a:lnTo>
                      <a:pt x="18336" y="7227"/>
                    </a:lnTo>
                    <a:lnTo>
                      <a:pt x="17395" y="3762"/>
                    </a:lnTo>
                    <a:lnTo>
                      <a:pt x="16455" y="298"/>
                    </a:lnTo>
                    <a:lnTo>
                      <a:pt x="12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2;p15">
                <a:extLst>
                  <a:ext uri="{FF2B5EF4-FFF2-40B4-BE49-F238E27FC236}">
                    <a16:creationId xmlns:a16="http://schemas.microsoft.com/office/drawing/2014/main" id="{D7C4E078-6368-405C-A651-FBF7FDCD6046}"/>
                  </a:ext>
                </a:extLst>
              </p:cNvPr>
              <p:cNvSpPr/>
              <p:nvPr/>
            </p:nvSpPr>
            <p:spPr>
              <a:xfrm>
                <a:off x="3693750" y="450685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3432" y="0"/>
                    </a:moveTo>
                    <a:cubicBezTo>
                      <a:pt x="2341" y="0"/>
                      <a:pt x="1059" y="2994"/>
                      <a:pt x="537" y="6793"/>
                    </a:cubicBezTo>
                    <a:cubicBezTo>
                      <a:pt x="1" y="10698"/>
                      <a:pt x="453" y="13984"/>
                      <a:pt x="1560" y="14139"/>
                    </a:cubicBezTo>
                    <a:lnTo>
                      <a:pt x="15253" y="12115"/>
                    </a:lnTo>
                    <a:lnTo>
                      <a:pt x="15705" y="8888"/>
                    </a:lnTo>
                    <a:lnTo>
                      <a:pt x="16146" y="5662"/>
                    </a:lnTo>
                    <a:lnTo>
                      <a:pt x="3513" y="6"/>
                    </a:lnTo>
                    <a:cubicBezTo>
                      <a:pt x="3486" y="2"/>
                      <a:pt x="3459" y="0"/>
                      <a:pt x="34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3;p15">
                <a:extLst>
                  <a:ext uri="{FF2B5EF4-FFF2-40B4-BE49-F238E27FC236}">
                    <a16:creationId xmlns:a16="http://schemas.microsoft.com/office/drawing/2014/main" id="{6A659C62-DA7B-4312-B718-B26D662EEDC9}"/>
                  </a:ext>
                </a:extLst>
              </p:cNvPr>
              <p:cNvSpPr/>
              <p:nvPr/>
            </p:nvSpPr>
            <p:spPr>
              <a:xfrm>
                <a:off x="3779775" y="4099825"/>
                <a:ext cx="459025" cy="421175"/>
              </a:xfrm>
              <a:custGeom>
                <a:avLst/>
                <a:gdLst/>
                <a:ahLst/>
                <a:cxnLst/>
                <a:rect l="l" t="t" r="r" b="b"/>
                <a:pathLst>
                  <a:path w="18361" h="16847" extrusionOk="0">
                    <a:moveTo>
                      <a:pt x="8354" y="1"/>
                    </a:moveTo>
                    <a:cubicBezTo>
                      <a:pt x="7135" y="1"/>
                      <a:pt x="5065" y="1410"/>
                      <a:pt x="3251" y="3595"/>
                    </a:cubicBezTo>
                    <a:cubicBezTo>
                      <a:pt x="1025" y="6262"/>
                      <a:pt x="1" y="9084"/>
                      <a:pt x="977" y="9893"/>
                    </a:cubicBezTo>
                    <a:lnTo>
                      <a:pt x="14681" y="16847"/>
                    </a:lnTo>
                    <a:lnTo>
                      <a:pt x="16515" y="14644"/>
                    </a:lnTo>
                    <a:lnTo>
                      <a:pt x="18360" y="12441"/>
                    </a:lnTo>
                    <a:lnTo>
                      <a:pt x="9026" y="214"/>
                    </a:lnTo>
                    <a:cubicBezTo>
                      <a:pt x="8851" y="69"/>
                      <a:pt x="8623" y="1"/>
                      <a:pt x="835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مجموعة 72">
              <a:extLst>
                <a:ext uri="{FF2B5EF4-FFF2-40B4-BE49-F238E27FC236}">
                  <a16:creationId xmlns:a16="http://schemas.microsoft.com/office/drawing/2014/main" id="{ABB9619F-E0DF-4E3F-BC2E-65D2BEA94B93}"/>
                </a:ext>
              </a:extLst>
            </p:cNvPr>
            <p:cNvGrpSpPr/>
            <p:nvPr/>
          </p:nvGrpSpPr>
          <p:grpSpPr>
            <a:xfrm>
              <a:off x="719091" y="673175"/>
              <a:ext cx="3722230" cy="5841114"/>
              <a:chOff x="2537069" y="3746157"/>
              <a:chExt cx="1877805" cy="2946747"/>
            </a:xfrm>
          </p:grpSpPr>
          <p:sp>
            <p:nvSpPr>
              <p:cNvPr id="85" name="Google Shape;1361;p26">
                <a:extLst>
                  <a:ext uri="{FF2B5EF4-FFF2-40B4-BE49-F238E27FC236}">
                    <a16:creationId xmlns:a16="http://schemas.microsoft.com/office/drawing/2014/main" id="{53D1856D-7FEB-4E81-8B93-CAA63B3DEEED}"/>
                  </a:ext>
                </a:extLst>
              </p:cNvPr>
              <p:cNvSpPr/>
              <p:nvPr/>
            </p:nvSpPr>
            <p:spPr>
              <a:xfrm>
                <a:off x="2694627" y="4901159"/>
                <a:ext cx="1560801" cy="1791745"/>
              </a:xfrm>
              <a:custGeom>
                <a:avLst/>
                <a:gdLst>
                  <a:gd name="connsiteX0" fmla="*/ 16311 w 66901"/>
                  <a:gd name="connsiteY0" fmla="*/ 0 h 71352"/>
                  <a:gd name="connsiteX1" fmla="*/ 13668 w 66901"/>
                  <a:gd name="connsiteY1" fmla="*/ 286 h 71352"/>
                  <a:gd name="connsiteX2" fmla="*/ 5977 w 66901"/>
                  <a:gd name="connsiteY2" fmla="*/ 5906 h 71352"/>
                  <a:gd name="connsiteX3" fmla="*/ 5929 w 66901"/>
                  <a:gd name="connsiteY3" fmla="*/ 5989 h 71352"/>
                  <a:gd name="connsiteX4" fmla="*/ 0 w 66901"/>
                  <a:gd name="connsiteY4" fmla="*/ 16883 h 71352"/>
                  <a:gd name="connsiteX5" fmla="*/ 11394 w 66901"/>
                  <a:gd name="connsiteY5" fmla="*/ 28063 h 71352"/>
                  <a:gd name="connsiteX6" fmla="*/ 11942 w 66901"/>
                  <a:gd name="connsiteY6" fmla="*/ 48554 h 71352"/>
                  <a:gd name="connsiteX7" fmla="*/ 11382 w 66901"/>
                  <a:gd name="connsiteY7" fmla="*/ 65842 h 71352"/>
                  <a:gd name="connsiteX8" fmla="*/ 11406 w 66901"/>
                  <a:gd name="connsiteY8" fmla="*/ 65842 h 71352"/>
                  <a:gd name="connsiteX9" fmla="*/ 23312 w 66901"/>
                  <a:gd name="connsiteY9" fmla="*/ 65080 h 71352"/>
                  <a:gd name="connsiteX10" fmla="*/ 38731 w 66901"/>
                  <a:gd name="connsiteY10" fmla="*/ 64080 h 71352"/>
                  <a:gd name="connsiteX11" fmla="*/ 47732 w 66901"/>
                  <a:gd name="connsiteY11" fmla="*/ 63508 h 71352"/>
                  <a:gd name="connsiteX12" fmla="*/ 47982 w 66901"/>
                  <a:gd name="connsiteY12" fmla="*/ 63484 h 71352"/>
                  <a:gd name="connsiteX13" fmla="*/ 52861 w 66901"/>
                  <a:gd name="connsiteY13" fmla="*/ 71352 h 71352"/>
                  <a:gd name="connsiteX14" fmla="*/ 57709 w 66901"/>
                  <a:gd name="connsiteY14" fmla="*/ 53067 h 71352"/>
                  <a:gd name="connsiteX15" fmla="*/ 54530 w 66901"/>
                  <a:gd name="connsiteY15" fmla="*/ 48554 h 71352"/>
                  <a:gd name="connsiteX16" fmla="*/ 55554 w 66901"/>
                  <a:gd name="connsiteY16" fmla="*/ 28016 h 71352"/>
                  <a:gd name="connsiteX17" fmla="*/ 66901 w 66901"/>
                  <a:gd name="connsiteY17" fmla="*/ 16883 h 71352"/>
                  <a:gd name="connsiteX18" fmla="*/ 60971 w 66901"/>
                  <a:gd name="connsiteY18" fmla="*/ 5989 h 71352"/>
                  <a:gd name="connsiteX19" fmla="*/ 60936 w 66901"/>
                  <a:gd name="connsiteY19" fmla="*/ 5906 h 71352"/>
                  <a:gd name="connsiteX20" fmla="*/ 50601 w 66901"/>
                  <a:gd name="connsiteY20" fmla="*/ 0 h 71352"/>
                  <a:gd name="connsiteX21" fmla="*/ 16311 w 66901"/>
                  <a:gd name="connsiteY21" fmla="*/ 0 h 71352"/>
                  <a:gd name="connsiteX0" fmla="*/ 16311 w 66901"/>
                  <a:gd name="connsiteY0" fmla="*/ 0 h 71588"/>
                  <a:gd name="connsiteX1" fmla="*/ 13668 w 66901"/>
                  <a:gd name="connsiteY1" fmla="*/ 286 h 71588"/>
                  <a:gd name="connsiteX2" fmla="*/ 5977 w 66901"/>
                  <a:gd name="connsiteY2" fmla="*/ 5906 h 71588"/>
                  <a:gd name="connsiteX3" fmla="*/ 5929 w 66901"/>
                  <a:gd name="connsiteY3" fmla="*/ 5989 h 71588"/>
                  <a:gd name="connsiteX4" fmla="*/ 0 w 66901"/>
                  <a:gd name="connsiteY4" fmla="*/ 16883 h 71588"/>
                  <a:gd name="connsiteX5" fmla="*/ 11394 w 66901"/>
                  <a:gd name="connsiteY5" fmla="*/ 28063 h 71588"/>
                  <a:gd name="connsiteX6" fmla="*/ 11942 w 66901"/>
                  <a:gd name="connsiteY6" fmla="*/ 48554 h 71588"/>
                  <a:gd name="connsiteX7" fmla="*/ 11382 w 66901"/>
                  <a:gd name="connsiteY7" fmla="*/ 65842 h 71588"/>
                  <a:gd name="connsiteX8" fmla="*/ 11406 w 66901"/>
                  <a:gd name="connsiteY8" fmla="*/ 65842 h 71588"/>
                  <a:gd name="connsiteX9" fmla="*/ 23312 w 66901"/>
                  <a:gd name="connsiteY9" fmla="*/ 65080 h 71588"/>
                  <a:gd name="connsiteX10" fmla="*/ 38731 w 66901"/>
                  <a:gd name="connsiteY10" fmla="*/ 64080 h 71588"/>
                  <a:gd name="connsiteX11" fmla="*/ 47732 w 66901"/>
                  <a:gd name="connsiteY11" fmla="*/ 63508 h 71588"/>
                  <a:gd name="connsiteX12" fmla="*/ 52861 w 66901"/>
                  <a:gd name="connsiteY12" fmla="*/ 71352 h 71588"/>
                  <a:gd name="connsiteX13" fmla="*/ 57709 w 66901"/>
                  <a:gd name="connsiteY13" fmla="*/ 53067 h 71588"/>
                  <a:gd name="connsiteX14" fmla="*/ 54530 w 66901"/>
                  <a:gd name="connsiteY14" fmla="*/ 48554 h 71588"/>
                  <a:gd name="connsiteX15" fmla="*/ 55554 w 66901"/>
                  <a:gd name="connsiteY15" fmla="*/ 28016 h 71588"/>
                  <a:gd name="connsiteX16" fmla="*/ 66901 w 66901"/>
                  <a:gd name="connsiteY16" fmla="*/ 16883 h 71588"/>
                  <a:gd name="connsiteX17" fmla="*/ 60971 w 66901"/>
                  <a:gd name="connsiteY17" fmla="*/ 5989 h 71588"/>
                  <a:gd name="connsiteX18" fmla="*/ 60936 w 66901"/>
                  <a:gd name="connsiteY18" fmla="*/ 5906 h 71588"/>
                  <a:gd name="connsiteX19" fmla="*/ 50601 w 66901"/>
                  <a:gd name="connsiteY19" fmla="*/ 0 h 71588"/>
                  <a:gd name="connsiteX20" fmla="*/ 16311 w 66901"/>
                  <a:gd name="connsiteY20" fmla="*/ 0 h 71588"/>
                  <a:gd name="connsiteX0" fmla="*/ 16311 w 66901"/>
                  <a:gd name="connsiteY0" fmla="*/ 0 h 74752"/>
                  <a:gd name="connsiteX1" fmla="*/ 13668 w 66901"/>
                  <a:gd name="connsiteY1" fmla="*/ 286 h 74752"/>
                  <a:gd name="connsiteX2" fmla="*/ 5977 w 66901"/>
                  <a:gd name="connsiteY2" fmla="*/ 5906 h 74752"/>
                  <a:gd name="connsiteX3" fmla="*/ 5929 w 66901"/>
                  <a:gd name="connsiteY3" fmla="*/ 5989 h 74752"/>
                  <a:gd name="connsiteX4" fmla="*/ 0 w 66901"/>
                  <a:gd name="connsiteY4" fmla="*/ 16883 h 74752"/>
                  <a:gd name="connsiteX5" fmla="*/ 11394 w 66901"/>
                  <a:gd name="connsiteY5" fmla="*/ 28063 h 74752"/>
                  <a:gd name="connsiteX6" fmla="*/ 11942 w 66901"/>
                  <a:gd name="connsiteY6" fmla="*/ 48554 h 74752"/>
                  <a:gd name="connsiteX7" fmla="*/ 11382 w 66901"/>
                  <a:gd name="connsiteY7" fmla="*/ 65842 h 74752"/>
                  <a:gd name="connsiteX8" fmla="*/ 11406 w 66901"/>
                  <a:gd name="connsiteY8" fmla="*/ 65842 h 74752"/>
                  <a:gd name="connsiteX9" fmla="*/ 23312 w 66901"/>
                  <a:gd name="connsiteY9" fmla="*/ 65080 h 74752"/>
                  <a:gd name="connsiteX10" fmla="*/ 38731 w 66901"/>
                  <a:gd name="connsiteY10" fmla="*/ 64080 h 74752"/>
                  <a:gd name="connsiteX11" fmla="*/ 41965 w 66901"/>
                  <a:gd name="connsiteY11" fmla="*/ 74438 h 74752"/>
                  <a:gd name="connsiteX12" fmla="*/ 52861 w 66901"/>
                  <a:gd name="connsiteY12" fmla="*/ 71352 h 74752"/>
                  <a:gd name="connsiteX13" fmla="*/ 57709 w 66901"/>
                  <a:gd name="connsiteY13" fmla="*/ 53067 h 74752"/>
                  <a:gd name="connsiteX14" fmla="*/ 54530 w 66901"/>
                  <a:gd name="connsiteY14" fmla="*/ 48554 h 74752"/>
                  <a:gd name="connsiteX15" fmla="*/ 55554 w 66901"/>
                  <a:gd name="connsiteY15" fmla="*/ 28016 h 74752"/>
                  <a:gd name="connsiteX16" fmla="*/ 66901 w 66901"/>
                  <a:gd name="connsiteY16" fmla="*/ 16883 h 74752"/>
                  <a:gd name="connsiteX17" fmla="*/ 60971 w 66901"/>
                  <a:gd name="connsiteY17" fmla="*/ 5989 h 74752"/>
                  <a:gd name="connsiteX18" fmla="*/ 60936 w 66901"/>
                  <a:gd name="connsiteY18" fmla="*/ 5906 h 74752"/>
                  <a:gd name="connsiteX19" fmla="*/ 50601 w 66901"/>
                  <a:gd name="connsiteY19" fmla="*/ 0 h 74752"/>
                  <a:gd name="connsiteX20" fmla="*/ 16311 w 66901"/>
                  <a:gd name="connsiteY20" fmla="*/ 0 h 74752"/>
                  <a:gd name="connsiteX0" fmla="*/ 16311 w 66901"/>
                  <a:gd name="connsiteY0" fmla="*/ 0 h 74752"/>
                  <a:gd name="connsiteX1" fmla="*/ 13668 w 66901"/>
                  <a:gd name="connsiteY1" fmla="*/ 286 h 74752"/>
                  <a:gd name="connsiteX2" fmla="*/ 5977 w 66901"/>
                  <a:gd name="connsiteY2" fmla="*/ 5906 h 74752"/>
                  <a:gd name="connsiteX3" fmla="*/ 5929 w 66901"/>
                  <a:gd name="connsiteY3" fmla="*/ 5989 h 74752"/>
                  <a:gd name="connsiteX4" fmla="*/ 0 w 66901"/>
                  <a:gd name="connsiteY4" fmla="*/ 16883 h 74752"/>
                  <a:gd name="connsiteX5" fmla="*/ 11394 w 66901"/>
                  <a:gd name="connsiteY5" fmla="*/ 28063 h 74752"/>
                  <a:gd name="connsiteX6" fmla="*/ 11942 w 66901"/>
                  <a:gd name="connsiteY6" fmla="*/ 48554 h 74752"/>
                  <a:gd name="connsiteX7" fmla="*/ 11382 w 66901"/>
                  <a:gd name="connsiteY7" fmla="*/ 65842 h 74752"/>
                  <a:gd name="connsiteX8" fmla="*/ 11406 w 66901"/>
                  <a:gd name="connsiteY8" fmla="*/ 65842 h 74752"/>
                  <a:gd name="connsiteX9" fmla="*/ 23312 w 66901"/>
                  <a:gd name="connsiteY9" fmla="*/ 65080 h 74752"/>
                  <a:gd name="connsiteX10" fmla="*/ 41965 w 66901"/>
                  <a:gd name="connsiteY10" fmla="*/ 74438 h 74752"/>
                  <a:gd name="connsiteX11" fmla="*/ 52861 w 66901"/>
                  <a:gd name="connsiteY11" fmla="*/ 71352 h 74752"/>
                  <a:gd name="connsiteX12" fmla="*/ 57709 w 66901"/>
                  <a:gd name="connsiteY12" fmla="*/ 53067 h 74752"/>
                  <a:gd name="connsiteX13" fmla="*/ 54530 w 66901"/>
                  <a:gd name="connsiteY13" fmla="*/ 48554 h 74752"/>
                  <a:gd name="connsiteX14" fmla="*/ 55554 w 66901"/>
                  <a:gd name="connsiteY14" fmla="*/ 28016 h 74752"/>
                  <a:gd name="connsiteX15" fmla="*/ 66901 w 66901"/>
                  <a:gd name="connsiteY15" fmla="*/ 16883 h 74752"/>
                  <a:gd name="connsiteX16" fmla="*/ 60971 w 66901"/>
                  <a:gd name="connsiteY16" fmla="*/ 5989 h 74752"/>
                  <a:gd name="connsiteX17" fmla="*/ 60936 w 66901"/>
                  <a:gd name="connsiteY17" fmla="*/ 5906 h 74752"/>
                  <a:gd name="connsiteX18" fmla="*/ 50601 w 66901"/>
                  <a:gd name="connsiteY18" fmla="*/ 0 h 74752"/>
                  <a:gd name="connsiteX19" fmla="*/ 16311 w 66901"/>
                  <a:gd name="connsiteY19" fmla="*/ 0 h 74752"/>
                  <a:gd name="connsiteX0" fmla="*/ 16311 w 66901"/>
                  <a:gd name="connsiteY0" fmla="*/ 0 h 74752"/>
                  <a:gd name="connsiteX1" fmla="*/ 13668 w 66901"/>
                  <a:gd name="connsiteY1" fmla="*/ 286 h 74752"/>
                  <a:gd name="connsiteX2" fmla="*/ 5977 w 66901"/>
                  <a:gd name="connsiteY2" fmla="*/ 5906 h 74752"/>
                  <a:gd name="connsiteX3" fmla="*/ 5929 w 66901"/>
                  <a:gd name="connsiteY3" fmla="*/ 5989 h 74752"/>
                  <a:gd name="connsiteX4" fmla="*/ 0 w 66901"/>
                  <a:gd name="connsiteY4" fmla="*/ 16883 h 74752"/>
                  <a:gd name="connsiteX5" fmla="*/ 11394 w 66901"/>
                  <a:gd name="connsiteY5" fmla="*/ 28063 h 74752"/>
                  <a:gd name="connsiteX6" fmla="*/ 11942 w 66901"/>
                  <a:gd name="connsiteY6" fmla="*/ 48554 h 74752"/>
                  <a:gd name="connsiteX7" fmla="*/ 11382 w 66901"/>
                  <a:gd name="connsiteY7" fmla="*/ 65842 h 74752"/>
                  <a:gd name="connsiteX8" fmla="*/ 11406 w 66901"/>
                  <a:gd name="connsiteY8" fmla="*/ 65842 h 74752"/>
                  <a:gd name="connsiteX9" fmla="*/ 41965 w 66901"/>
                  <a:gd name="connsiteY9" fmla="*/ 74438 h 74752"/>
                  <a:gd name="connsiteX10" fmla="*/ 52861 w 66901"/>
                  <a:gd name="connsiteY10" fmla="*/ 71352 h 74752"/>
                  <a:gd name="connsiteX11" fmla="*/ 57709 w 66901"/>
                  <a:gd name="connsiteY11" fmla="*/ 53067 h 74752"/>
                  <a:gd name="connsiteX12" fmla="*/ 54530 w 66901"/>
                  <a:gd name="connsiteY12" fmla="*/ 48554 h 74752"/>
                  <a:gd name="connsiteX13" fmla="*/ 55554 w 66901"/>
                  <a:gd name="connsiteY13" fmla="*/ 28016 h 74752"/>
                  <a:gd name="connsiteX14" fmla="*/ 66901 w 66901"/>
                  <a:gd name="connsiteY14" fmla="*/ 16883 h 74752"/>
                  <a:gd name="connsiteX15" fmla="*/ 60971 w 66901"/>
                  <a:gd name="connsiteY15" fmla="*/ 5989 h 74752"/>
                  <a:gd name="connsiteX16" fmla="*/ 60936 w 66901"/>
                  <a:gd name="connsiteY16" fmla="*/ 5906 h 74752"/>
                  <a:gd name="connsiteX17" fmla="*/ 50601 w 66901"/>
                  <a:gd name="connsiteY17" fmla="*/ 0 h 74752"/>
                  <a:gd name="connsiteX18" fmla="*/ 16311 w 66901"/>
                  <a:gd name="connsiteY18" fmla="*/ 0 h 74752"/>
                  <a:gd name="connsiteX0" fmla="*/ 16311 w 66901"/>
                  <a:gd name="connsiteY0" fmla="*/ 0 h 76724"/>
                  <a:gd name="connsiteX1" fmla="*/ 13668 w 66901"/>
                  <a:gd name="connsiteY1" fmla="*/ 286 h 76724"/>
                  <a:gd name="connsiteX2" fmla="*/ 5977 w 66901"/>
                  <a:gd name="connsiteY2" fmla="*/ 5906 h 76724"/>
                  <a:gd name="connsiteX3" fmla="*/ 5929 w 66901"/>
                  <a:gd name="connsiteY3" fmla="*/ 5989 h 76724"/>
                  <a:gd name="connsiteX4" fmla="*/ 0 w 66901"/>
                  <a:gd name="connsiteY4" fmla="*/ 16883 h 76724"/>
                  <a:gd name="connsiteX5" fmla="*/ 11394 w 66901"/>
                  <a:gd name="connsiteY5" fmla="*/ 28063 h 76724"/>
                  <a:gd name="connsiteX6" fmla="*/ 11942 w 66901"/>
                  <a:gd name="connsiteY6" fmla="*/ 48554 h 76724"/>
                  <a:gd name="connsiteX7" fmla="*/ 11382 w 66901"/>
                  <a:gd name="connsiteY7" fmla="*/ 65842 h 76724"/>
                  <a:gd name="connsiteX8" fmla="*/ 11406 w 66901"/>
                  <a:gd name="connsiteY8" fmla="*/ 65842 h 76724"/>
                  <a:gd name="connsiteX9" fmla="*/ 31090 w 66901"/>
                  <a:gd name="connsiteY9" fmla="*/ 76525 h 76724"/>
                  <a:gd name="connsiteX10" fmla="*/ 52861 w 66901"/>
                  <a:gd name="connsiteY10" fmla="*/ 71352 h 76724"/>
                  <a:gd name="connsiteX11" fmla="*/ 57709 w 66901"/>
                  <a:gd name="connsiteY11" fmla="*/ 53067 h 76724"/>
                  <a:gd name="connsiteX12" fmla="*/ 54530 w 66901"/>
                  <a:gd name="connsiteY12" fmla="*/ 48554 h 76724"/>
                  <a:gd name="connsiteX13" fmla="*/ 55554 w 66901"/>
                  <a:gd name="connsiteY13" fmla="*/ 28016 h 76724"/>
                  <a:gd name="connsiteX14" fmla="*/ 66901 w 66901"/>
                  <a:gd name="connsiteY14" fmla="*/ 16883 h 76724"/>
                  <a:gd name="connsiteX15" fmla="*/ 60971 w 66901"/>
                  <a:gd name="connsiteY15" fmla="*/ 5989 h 76724"/>
                  <a:gd name="connsiteX16" fmla="*/ 60936 w 66901"/>
                  <a:gd name="connsiteY16" fmla="*/ 5906 h 76724"/>
                  <a:gd name="connsiteX17" fmla="*/ 50601 w 66901"/>
                  <a:gd name="connsiteY17" fmla="*/ 0 h 76724"/>
                  <a:gd name="connsiteX18" fmla="*/ 16311 w 66901"/>
                  <a:gd name="connsiteY18" fmla="*/ 0 h 76724"/>
                  <a:gd name="connsiteX0" fmla="*/ 16311 w 66901"/>
                  <a:gd name="connsiteY0" fmla="*/ 0 h 76724"/>
                  <a:gd name="connsiteX1" fmla="*/ 13668 w 66901"/>
                  <a:gd name="connsiteY1" fmla="*/ 286 h 76724"/>
                  <a:gd name="connsiteX2" fmla="*/ 5977 w 66901"/>
                  <a:gd name="connsiteY2" fmla="*/ 5906 h 76724"/>
                  <a:gd name="connsiteX3" fmla="*/ 5929 w 66901"/>
                  <a:gd name="connsiteY3" fmla="*/ 5989 h 76724"/>
                  <a:gd name="connsiteX4" fmla="*/ 0 w 66901"/>
                  <a:gd name="connsiteY4" fmla="*/ 16883 h 76724"/>
                  <a:gd name="connsiteX5" fmla="*/ 11394 w 66901"/>
                  <a:gd name="connsiteY5" fmla="*/ 28063 h 76724"/>
                  <a:gd name="connsiteX6" fmla="*/ 11942 w 66901"/>
                  <a:gd name="connsiteY6" fmla="*/ 48554 h 76724"/>
                  <a:gd name="connsiteX7" fmla="*/ 11382 w 66901"/>
                  <a:gd name="connsiteY7" fmla="*/ 65842 h 76724"/>
                  <a:gd name="connsiteX8" fmla="*/ 12450 w 66901"/>
                  <a:gd name="connsiteY8" fmla="*/ 71499 h 76724"/>
                  <a:gd name="connsiteX9" fmla="*/ 31090 w 66901"/>
                  <a:gd name="connsiteY9" fmla="*/ 76525 h 76724"/>
                  <a:gd name="connsiteX10" fmla="*/ 52861 w 66901"/>
                  <a:gd name="connsiteY10" fmla="*/ 71352 h 76724"/>
                  <a:gd name="connsiteX11" fmla="*/ 57709 w 66901"/>
                  <a:gd name="connsiteY11" fmla="*/ 53067 h 76724"/>
                  <a:gd name="connsiteX12" fmla="*/ 54530 w 66901"/>
                  <a:gd name="connsiteY12" fmla="*/ 48554 h 76724"/>
                  <a:gd name="connsiteX13" fmla="*/ 55554 w 66901"/>
                  <a:gd name="connsiteY13" fmla="*/ 28016 h 76724"/>
                  <a:gd name="connsiteX14" fmla="*/ 66901 w 66901"/>
                  <a:gd name="connsiteY14" fmla="*/ 16883 h 76724"/>
                  <a:gd name="connsiteX15" fmla="*/ 60971 w 66901"/>
                  <a:gd name="connsiteY15" fmla="*/ 5989 h 76724"/>
                  <a:gd name="connsiteX16" fmla="*/ 60936 w 66901"/>
                  <a:gd name="connsiteY16" fmla="*/ 5906 h 76724"/>
                  <a:gd name="connsiteX17" fmla="*/ 50601 w 66901"/>
                  <a:gd name="connsiteY17" fmla="*/ 0 h 76724"/>
                  <a:gd name="connsiteX18" fmla="*/ 16311 w 66901"/>
                  <a:gd name="connsiteY18" fmla="*/ 0 h 76724"/>
                  <a:gd name="connsiteX0" fmla="*/ 16311 w 66901"/>
                  <a:gd name="connsiteY0" fmla="*/ 0 h 76525"/>
                  <a:gd name="connsiteX1" fmla="*/ 13668 w 66901"/>
                  <a:gd name="connsiteY1" fmla="*/ 286 h 76525"/>
                  <a:gd name="connsiteX2" fmla="*/ 5977 w 66901"/>
                  <a:gd name="connsiteY2" fmla="*/ 5906 h 76525"/>
                  <a:gd name="connsiteX3" fmla="*/ 5929 w 66901"/>
                  <a:gd name="connsiteY3" fmla="*/ 5989 h 76525"/>
                  <a:gd name="connsiteX4" fmla="*/ 0 w 66901"/>
                  <a:gd name="connsiteY4" fmla="*/ 16883 h 76525"/>
                  <a:gd name="connsiteX5" fmla="*/ 11394 w 66901"/>
                  <a:gd name="connsiteY5" fmla="*/ 28063 h 76525"/>
                  <a:gd name="connsiteX6" fmla="*/ 11942 w 66901"/>
                  <a:gd name="connsiteY6" fmla="*/ 48554 h 76525"/>
                  <a:gd name="connsiteX7" fmla="*/ 11382 w 66901"/>
                  <a:gd name="connsiteY7" fmla="*/ 65842 h 76525"/>
                  <a:gd name="connsiteX8" fmla="*/ 12450 w 66901"/>
                  <a:gd name="connsiteY8" fmla="*/ 71499 h 76525"/>
                  <a:gd name="connsiteX9" fmla="*/ 31090 w 66901"/>
                  <a:gd name="connsiteY9" fmla="*/ 76525 h 76525"/>
                  <a:gd name="connsiteX10" fmla="*/ 52861 w 66901"/>
                  <a:gd name="connsiteY10" fmla="*/ 71352 h 76525"/>
                  <a:gd name="connsiteX11" fmla="*/ 57709 w 66901"/>
                  <a:gd name="connsiteY11" fmla="*/ 53067 h 76525"/>
                  <a:gd name="connsiteX12" fmla="*/ 54530 w 66901"/>
                  <a:gd name="connsiteY12" fmla="*/ 48554 h 76525"/>
                  <a:gd name="connsiteX13" fmla="*/ 55554 w 66901"/>
                  <a:gd name="connsiteY13" fmla="*/ 28016 h 76525"/>
                  <a:gd name="connsiteX14" fmla="*/ 66901 w 66901"/>
                  <a:gd name="connsiteY14" fmla="*/ 16883 h 76525"/>
                  <a:gd name="connsiteX15" fmla="*/ 60971 w 66901"/>
                  <a:gd name="connsiteY15" fmla="*/ 5989 h 76525"/>
                  <a:gd name="connsiteX16" fmla="*/ 60936 w 66901"/>
                  <a:gd name="connsiteY16" fmla="*/ 5906 h 76525"/>
                  <a:gd name="connsiteX17" fmla="*/ 50601 w 66901"/>
                  <a:gd name="connsiteY17" fmla="*/ 0 h 76525"/>
                  <a:gd name="connsiteX18" fmla="*/ 16311 w 66901"/>
                  <a:gd name="connsiteY18" fmla="*/ 0 h 76525"/>
                  <a:gd name="connsiteX0" fmla="*/ 16311 w 66901"/>
                  <a:gd name="connsiteY0" fmla="*/ 0 h 76525"/>
                  <a:gd name="connsiteX1" fmla="*/ 13668 w 66901"/>
                  <a:gd name="connsiteY1" fmla="*/ 286 h 76525"/>
                  <a:gd name="connsiteX2" fmla="*/ 5977 w 66901"/>
                  <a:gd name="connsiteY2" fmla="*/ 5906 h 76525"/>
                  <a:gd name="connsiteX3" fmla="*/ 5929 w 66901"/>
                  <a:gd name="connsiteY3" fmla="*/ 5989 h 76525"/>
                  <a:gd name="connsiteX4" fmla="*/ 0 w 66901"/>
                  <a:gd name="connsiteY4" fmla="*/ 16883 h 76525"/>
                  <a:gd name="connsiteX5" fmla="*/ 11394 w 66901"/>
                  <a:gd name="connsiteY5" fmla="*/ 28063 h 76525"/>
                  <a:gd name="connsiteX6" fmla="*/ 11942 w 66901"/>
                  <a:gd name="connsiteY6" fmla="*/ 48554 h 76525"/>
                  <a:gd name="connsiteX7" fmla="*/ 11382 w 66901"/>
                  <a:gd name="connsiteY7" fmla="*/ 65842 h 76525"/>
                  <a:gd name="connsiteX8" fmla="*/ 12450 w 66901"/>
                  <a:gd name="connsiteY8" fmla="*/ 71499 h 76525"/>
                  <a:gd name="connsiteX9" fmla="*/ 31090 w 66901"/>
                  <a:gd name="connsiteY9" fmla="*/ 76525 h 76525"/>
                  <a:gd name="connsiteX10" fmla="*/ 52861 w 66901"/>
                  <a:gd name="connsiteY10" fmla="*/ 71352 h 76525"/>
                  <a:gd name="connsiteX11" fmla="*/ 54530 w 66901"/>
                  <a:gd name="connsiteY11" fmla="*/ 48554 h 76525"/>
                  <a:gd name="connsiteX12" fmla="*/ 55554 w 66901"/>
                  <a:gd name="connsiteY12" fmla="*/ 28016 h 76525"/>
                  <a:gd name="connsiteX13" fmla="*/ 66901 w 66901"/>
                  <a:gd name="connsiteY13" fmla="*/ 16883 h 76525"/>
                  <a:gd name="connsiteX14" fmla="*/ 60971 w 66901"/>
                  <a:gd name="connsiteY14" fmla="*/ 5989 h 76525"/>
                  <a:gd name="connsiteX15" fmla="*/ 60936 w 66901"/>
                  <a:gd name="connsiteY15" fmla="*/ 5906 h 76525"/>
                  <a:gd name="connsiteX16" fmla="*/ 50601 w 66901"/>
                  <a:gd name="connsiteY16" fmla="*/ 0 h 76525"/>
                  <a:gd name="connsiteX17" fmla="*/ 16311 w 66901"/>
                  <a:gd name="connsiteY17" fmla="*/ 0 h 76525"/>
                  <a:gd name="connsiteX0" fmla="*/ 16311 w 66901"/>
                  <a:gd name="connsiteY0" fmla="*/ 0 h 76525"/>
                  <a:gd name="connsiteX1" fmla="*/ 13668 w 66901"/>
                  <a:gd name="connsiteY1" fmla="*/ 286 h 76525"/>
                  <a:gd name="connsiteX2" fmla="*/ 5977 w 66901"/>
                  <a:gd name="connsiteY2" fmla="*/ 5906 h 76525"/>
                  <a:gd name="connsiteX3" fmla="*/ 5929 w 66901"/>
                  <a:gd name="connsiteY3" fmla="*/ 5989 h 76525"/>
                  <a:gd name="connsiteX4" fmla="*/ 0 w 66901"/>
                  <a:gd name="connsiteY4" fmla="*/ 16883 h 76525"/>
                  <a:gd name="connsiteX5" fmla="*/ 11394 w 66901"/>
                  <a:gd name="connsiteY5" fmla="*/ 28063 h 76525"/>
                  <a:gd name="connsiteX6" fmla="*/ 11942 w 66901"/>
                  <a:gd name="connsiteY6" fmla="*/ 48554 h 76525"/>
                  <a:gd name="connsiteX7" fmla="*/ 12450 w 66901"/>
                  <a:gd name="connsiteY7" fmla="*/ 71499 h 76525"/>
                  <a:gd name="connsiteX8" fmla="*/ 31090 w 66901"/>
                  <a:gd name="connsiteY8" fmla="*/ 76525 h 76525"/>
                  <a:gd name="connsiteX9" fmla="*/ 52861 w 66901"/>
                  <a:gd name="connsiteY9" fmla="*/ 71352 h 76525"/>
                  <a:gd name="connsiteX10" fmla="*/ 54530 w 66901"/>
                  <a:gd name="connsiteY10" fmla="*/ 48554 h 76525"/>
                  <a:gd name="connsiteX11" fmla="*/ 55554 w 66901"/>
                  <a:gd name="connsiteY11" fmla="*/ 28016 h 76525"/>
                  <a:gd name="connsiteX12" fmla="*/ 66901 w 66901"/>
                  <a:gd name="connsiteY12" fmla="*/ 16883 h 76525"/>
                  <a:gd name="connsiteX13" fmla="*/ 60971 w 66901"/>
                  <a:gd name="connsiteY13" fmla="*/ 5989 h 76525"/>
                  <a:gd name="connsiteX14" fmla="*/ 60936 w 66901"/>
                  <a:gd name="connsiteY14" fmla="*/ 5906 h 76525"/>
                  <a:gd name="connsiteX15" fmla="*/ 50601 w 66901"/>
                  <a:gd name="connsiteY15" fmla="*/ 0 h 76525"/>
                  <a:gd name="connsiteX16" fmla="*/ 16311 w 66901"/>
                  <a:gd name="connsiteY16" fmla="*/ 0 h 76525"/>
                  <a:gd name="connsiteX0" fmla="*/ 16311 w 66901"/>
                  <a:gd name="connsiteY0" fmla="*/ 0 h 76800"/>
                  <a:gd name="connsiteX1" fmla="*/ 13668 w 66901"/>
                  <a:gd name="connsiteY1" fmla="*/ 286 h 76800"/>
                  <a:gd name="connsiteX2" fmla="*/ 5977 w 66901"/>
                  <a:gd name="connsiteY2" fmla="*/ 5906 h 76800"/>
                  <a:gd name="connsiteX3" fmla="*/ 5929 w 66901"/>
                  <a:gd name="connsiteY3" fmla="*/ 5989 h 76800"/>
                  <a:gd name="connsiteX4" fmla="*/ 0 w 66901"/>
                  <a:gd name="connsiteY4" fmla="*/ 16883 h 76800"/>
                  <a:gd name="connsiteX5" fmla="*/ 11394 w 66901"/>
                  <a:gd name="connsiteY5" fmla="*/ 28063 h 76800"/>
                  <a:gd name="connsiteX6" fmla="*/ 11942 w 66901"/>
                  <a:gd name="connsiteY6" fmla="*/ 48554 h 76800"/>
                  <a:gd name="connsiteX7" fmla="*/ 12450 w 66901"/>
                  <a:gd name="connsiteY7" fmla="*/ 71499 h 76800"/>
                  <a:gd name="connsiteX8" fmla="*/ 32134 w 66901"/>
                  <a:gd name="connsiteY8" fmla="*/ 76800 h 76800"/>
                  <a:gd name="connsiteX9" fmla="*/ 52861 w 66901"/>
                  <a:gd name="connsiteY9" fmla="*/ 71352 h 76800"/>
                  <a:gd name="connsiteX10" fmla="*/ 54530 w 66901"/>
                  <a:gd name="connsiteY10" fmla="*/ 48554 h 76800"/>
                  <a:gd name="connsiteX11" fmla="*/ 55554 w 66901"/>
                  <a:gd name="connsiteY11" fmla="*/ 28016 h 76800"/>
                  <a:gd name="connsiteX12" fmla="*/ 66901 w 66901"/>
                  <a:gd name="connsiteY12" fmla="*/ 16883 h 76800"/>
                  <a:gd name="connsiteX13" fmla="*/ 60971 w 66901"/>
                  <a:gd name="connsiteY13" fmla="*/ 5989 h 76800"/>
                  <a:gd name="connsiteX14" fmla="*/ 60936 w 66901"/>
                  <a:gd name="connsiteY14" fmla="*/ 5906 h 76800"/>
                  <a:gd name="connsiteX15" fmla="*/ 50601 w 66901"/>
                  <a:gd name="connsiteY15" fmla="*/ 0 h 76800"/>
                  <a:gd name="connsiteX16" fmla="*/ 16311 w 66901"/>
                  <a:gd name="connsiteY16" fmla="*/ 0 h 7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01" h="76800" extrusionOk="0">
                    <a:moveTo>
                      <a:pt x="16311" y="0"/>
                    </a:moveTo>
                    <a:cubicBezTo>
                      <a:pt x="15418" y="0"/>
                      <a:pt x="14537" y="96"/>
                      <a:pt x="13668" y="286"/>
                    </a:cubicBezTo>
                    <a:cubicBezTo>
                      <a:pt x="10453" y="1001"/>
                      <a:pt x="7596" y="2977"/>
                      <a:pt x="5977" y="5906"/>
                    </a:cubicBezTo>
                    <a:cubicBezTo>
                      <a:pt x="5965" y="5942"/>
                      <a:pt x="5941" y="5954"/>
                      <a:pt x="5929" y="5989"/>
                    </a:cubicBezTo>
                    <a:lnTo>
                      <a:pt x="0" y="16883"/>
                    </a:lnTo>
                    <a:lnTo>
                      <a:pt x="11394" y="28063"/>
                    </a:lnTo>
                    <a:cubicBezTo>
                      <a:pt x="11577" y="34893"/>
                      <a:pt x="11759" y="41724"/>
                      <a:pt x="11942" y="48554"/>
                    </a:cubicBezTo>
                    <a:cubicBezTo>
                      <a:pt x="12118" y="55793"/>
                      <a:pt x="9259" y="66837"/>
                      <a:pt x="12450" y="71499"/>
                    </a:cubicBezTo>
                    <a:cubicBezTo>
                      <a:pt x="15641" y="76161"/>
                      <a:pt x="25399" y="76824"/>
                      <a:pt x="32134" y="76800"/>
                    </a:cubicBezTo>
                    <a:cubicBezTo>
                      <a:pt x="38869" y="76776"/>
                      <a:pt x="48425" y="75262"/>
                      <a:pt x="52861" y="71352"/>
                    </a:cubicBezTo>
                    <a:cubicBezTo>
                      <a:pt x="56768" y="66690"/>
                      <a:pt x="54081" y="55777"/>
                      <a:pt x="54530" y="48554"/>
                    </a:cubicBezTo>
                    <a:cubicBezTo>
                      <a:pt x="54871" y="41708"/>
                      <a:pt x="55213" y="34862"/>
                      <a:pt x="55554" y="28016"/>
                    </a:cubicBezTo>
                    <a:lnTo>
                      <a:pt x="66901" y="16883"/>
                    </a:lnTo>
                    <a:lnTo>
                      <a:pt x="60971" y="5989"/>
                    </a:lnTo>
                    <a:cubicBezTo>
                      <a:pt x="60960" y="5954"/>
                      <a:pt x="60948" y="5930"/>
                      <a:pt x="60936" y="5906"/>
                    </a:cubicBezTo>
                    <a:cubicBezTo>
                      <a:pt x="58876" y="2191"/>
                      <a:pt x="54840" y="0"/>
                      <a:pt x="50601" y="0"/>
                    </a:cubicBezTo>
                    <a:lnTo>
                      <a:pt x="1631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86" name="مجموعة 85">
                <a:extLst>
                  <a:ext uri="{FF2B5EF4-FFF2-40B4-BE49-F238E27FC236}">
                    <a16:creationId xmlns:a16="http://schemas.microsoft.com/office/drawing/2014/main" id="{783042BE-A0D8-4F83-BE97-4E684AB9104A}"/>
                  </a:ext>
                </a:extLst>
              </p:cNvPr>
              <p:cNvGrpSpPr/>
              <p:nvPr/>
            </p:nvGrpSpPr>
            <p:grpSpPr>
              <a:xfrm>
                <a:off x="2959748" y="3746157"/>
                <a:ext cx="1029443" cy="1263044"/>
                <a:chOff x="18560879" y="-1505079"/>
                <a:chExt cx="3784595" cy="4643395"/>
              </a:xfrm>
            </p:grpSpPr>
            <p:sp>
              <p:nvSpPr>
                <p:cNvPr id="90" name="شكل حر: شكل 89">
                  <a:extLst>
                    <a:ext uri="{FF2B5EF4-FFF2-40B4-BE49-F238E27FC236}">
                      <a16:creationId xmlns:a16="http://schemas.microsoft.com/office/drawing/2014/main" id="{68533D46-85BB-444A-B5D7-0A76DBA9BB25}"/>
                    </a:ext>
                  </a:extLst>
                </p:cNvPr>
                <p:cNvSpPr/>
                <p:nvPr/>
              </p:nvSpPr>
              <p:spPr>
                <a:xfrm>
                  <a:off x="18560879" y="-595342"/>
                  <a:ext cx="3784595" cy="3630465"/>
                </a:xfrm>
                <a:custGeom>
                  <a:avLst/>
                  <a:gdLst>
                    <a:gd name="connsiteX0" fmla="*/ 1356929 w 1712632"/>
                    <a:gd name="connsiteY0" fmla="*/ 52506 h 1642884"/>
                    <a:gd name="connsiteX1" fmla="*/ 1565209 w 1712632"/>
                    <a:gd name="connsiteY1" fmla="*/ 357306 h 1642884"/>
                    <a:gd name="connsiteX2" fmla="*/ 1514409 w 1712632"/>
                    <a:gd name="connsiteY2" fmla="*/ 847526 h 1642884"/>
                    <a:gd name="connsiteX3" fmla="*/ 1514409 w 1712632"/>
                    <a:gd name="connsiteY3" fmla="*/ 1025326 h 1642884"/>
                    <a:gd name="connsiteX4" fmla="*/ 1646489 w 1712632"/>
                    <a:gd name="connsiteY4" fmla="*/ 1360606 h 1642884"/>
                    <a:gd name="connsiteX5" fmla="*/ 1608389 w 1712632"/>
                    <a:gd name="connsiteY5" fmla="*/ 1614606 h 1642884"/>
                    <a:gd name="connsiteX6" fmla="*/ 447609 w 1712632"/>
                    <a:gd name="connsiteY6" fmla="*/ 1632386 h 1642884"/>
                    <a:gd name="connsiteX7" fmla="*/ 31049 w 1712632"/>
                    <a:gd name="connsiteY7" fmla="*/ 1576506 h 1642884"/>
                    <a:gd name="connsiteX8" fmla="*/ 38669 w 1712632"/>
                    <a:gd name="connsiteY8" fmla="*/ 1200586 h 1642884"/>
                    <a:gd name="connsiteX9" fmla="*/ 104709 w 1712632"/>
                    <a:gd name="connsiteY9" fmla="*/ 944046 h 1642884"/>
                    <a:gd name="connsiteX10" fmla="*/ 61529 w 1712632"/>
                    <a:gd name="connsiteY10" fmla="*/ 677346 h 1642884"/>
                    <a:gd name="connsiteX11" fmla="*/ 104709 w 1712632"/>
                    <a:gd name="connsiteY11" fmla="*/ 385246 h 1642884"/>
                    <a:gd name="connsiteX12" fmla="*/ 292669 w 1712632"/>
                    <a:gd name="connsiteY12" fmla="*/ 85526 h 1642884"/>
                    <a:gd name="connsiteX13" fmla="*/ 422209 w 1712632"/>
                    <a:gd name="connsiteY13" fmla="*/ 4246 h 1642884"/>
                    <a:gd name="connsiteX14" fmla="*/ 1356929 w 1712632"/>
                    <a:gd name="connsiteY14" fmla="*/ 52506 h 164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12632" h="1642884">
                      <a:moveTo>
                        <a:pt x="1356929" y="52506"/>
                      </a:moveTo>
                      <a:cubicBezTo>
                        <a:pt x="1547429" y="111349"/>
                        <a:pt x="1538962" y="224803"/>
                        <a:pt x="1565209" y="357306"/>
                      </a:cubicBezTo>
                      <a:cubicBezTo>
                        <a:pt x="1591456" y="489809"/>
                        <a:pt x="1522876" y="736189"/>
                        <a:pt x="1514409" y="847526"/>
                      </a:cubicBezTo>
                      <a:cubicBezTo>
                        <a:pt x="1505942" y="958863"/>
                        <a:pt x="1492396" y="939813"/>
                        <a:pt x="1514409" y="1025326"/>
                      </a:cubicBezTo>
                      <a:cubicBezTo>
                        <a:pt x="1536422" y="1110839"/>
                        <a:pt x="1630826" y="1262393"/>
                        <a:pt x="1646489" y="1360606"/>
                      </a:cubicBezTo>
                      <a:cubicBezTo>
                        <a:pt x="1662152" y="1458819"/>
                        <a:pt x="1808202" y="1569309"/>
                        <a:pt x="1608389" y="1614606"/>
                      </a:cubicBezTo>
                      <a:cubicBezTo>
                        <a:pt x="1408576" y="1659903"/>
                        <a:pt x="710499" y="1638736"/>
                        <a:pt x="447609" y="1632386"/>
                      </a:cubicBezTo>
                      <a:cubicBezTo>
                        <a:pt x="184719" y="1626036"/>
                        <a:pt x="99206" y="1648473"/>
                        <a:pt x="31049" y="1576506"/>
                      </a:cubicBezTo>
                      <a:cubicBezTo>
                        <a:pt x="-37108" y="1504539"/>
                        <a:pt x="26392" y="1305996"/>
                        <a:pt x="38669" y="1200586"/>
                      </a:cubicBezTo>
                      <a:cubicBezTo>
                        <a:pt x="50946" y="1095176"/>
                        <a:pt x="100899" y="1031253"/>
                        <a:pt x="104709" y="944046"/>
                      </a:cubicBezTo>
                      <a:cubicBezTo>
                        <a:pt x="108519" y="856839"/>
                        <a:pt x="61529" y="770479"/>
                        <a:pt x="61529" y="677346"/>
                      </a:cubicBezTo>
                      <a:cubicBezTo>
                        <a:pt x="61529" y="584213"/>
                        <a:pt x="66186" y="483883"/>
                        <a:pt x="104709" y="385246"/>
                      </a:cubicBezTo>
                      <a:cubicBezTo>
                        <a:pt x="143232" y="286609"/>
                        <a:pt x="239752" y="149026"/>
                        <a:pt x="292669" y="85526"/>
                      </a:cubicBezTo>
                      <a:cubicBezTo>
                        <a:pt x="345586" y="22026"/>
                        <a:pt x="245256" y="12289"/>
                        <a:pt x="422209" y="4246"/>
                      </a:cubicBezTo>
                      <a:cubicBezTo>
                        <a:pt x="599162" y="-3797"/>
                        <a:pt x="1166429" y="-6337"/>
                        <a:pt x="1356929" y="5250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91" name="شكل حر: شكل 90">
                  <a:extLst>
                    <a:ext uri="{FF2B5EF4-FFF2-40B4-BE49-F238E27FC236}">
                      <a16:creationId xmlns:a16="http://schemas.microsoft.com/office/drawing/2014/main" id="{A0C7393D-8122-4D26-BB6F-DB35D5B0F4A7}"/>
                    </a:ext>
                  </a:extLst>
                </p:cNvPr>
                <p:cNvSpPr/>
                <p:nvPr/>
              </p:nvSpPr>
              <p:spPr>
                <a:xfrm>
                  <a:off x="19009273" y="-92834"/>
                  <a:ext cx="2942736" cy="3231150"/>
                </a:xfrm>
                <a:custGeom>
                  <a:avLst/>
                  <a:gdLst>
                    <a:gd name="connsiteX0" fmla="*/ 1127337 w 1178432"/>
                    <a:gd name="connsiteY0" fmla="*/ 916943 h 1389241"/>
                    <a:gd name="connsiteX1" fmla="*/ 1137497 w 1178432"/>
                    <a:gd name="connsiteY1" fmla="*/ 1343663 h 1389241"/>
                    <a:gd name="connsiteX2" fmla="*/ 591397 w 1178432"/>
                    <a:gd name="connsiteY2" fmla="*/ 1229363 h 1389241"/>
                    <a:gd name="connsiteX3" fmla="*/ 40217 w 1178432"/>
                    <a:gd name="connsiteY3" fmla="*/ 1346203 h 1389241"/>
                    <a:gd name="connsiteX4" fmla="*/ 103717 w 1178432"/>
                    <a:gd name="connsiteY4" fmla="*/ 370843 h 1389241"/>
                    <a:gd name="connsiteX5" fmla="*/ 593937 w 1178432"/>
                    <a:gd name="connsiteY5" fmla="*/ 3 h 1389241"/>
                    <a:gd name="connsiteX6" fmla="*/ 1033357 w 1178432"/>
                    <a:gd name="connsiteY6" fmla="*/ 375923 h 1389241"/>
                    <a:gd name="connsiteX7" fmla="*/ 1127337 w 1178432"/>
                    <a:gd name="connsiteY7" fmla="*/ 916943 h 1389241"/>
                    <a:gd name="connsiteX0" fmla="*/ 1127432 w 1178527"/>
                    <a:gd name="connsiteY0" fmla="*/ 821735 h 1294033"/>
                    <a:gd name="connsiteX1" fmla="*/ 1137592 w 1178527"/>
                    <a:gd name="connsiteY1" fmla="*/ 1248455 h 1294033"/>
                    <a:gd name="connsiteX2" fmla="*/ 591492 w 1178527"/>
                    <a:gd name="connsiteY2" fmla="*/ 1134155 h 1294033"/>
                    <a:gd name="connsiteX3" fmla="*/ 40312 w 1178527"/>
                    <a:gd name="connsiteY3" fmla="*/ 1250995 h 1294033"/>
                    <a:gd name="connsiteX4" fmla="*/ 103812 w 1178527"/>
                    <a:gd name="connsiteY4" fmla="*/ 275635 h 1294033"/>
                    <a:gd name="connsiteX5" fmla="*/ 596474 w 1178527"/>
                    <a:gd name="connsiteY5" fmla="*/ 8 h 1294033"/>
                    <a:gd name="connsiteX6" fmla="*/ 1033452 w 1178527"/>
                    <a:gd name="connsiteY6" fmla="*/ 280715 h 1294033"/>
                    <a:gd name="connsiteX7" fmla="*/ 1127432 w 1178527"/>
                    <a:gd name="connsiteY7" fmla="*/ 821735 h 1294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8527" h="1294033">
                      <a:moveTo>
                        <a:pt x="1127432" y="821735"/>
                      </a:moveTo>
                      <a:cubicBezTo>
                        <a:pt x="1144789" y="983025"/>
                        <a:pt x="1226915" y="1196385"/>
                        <a:pt x="1137592" y="1248455"/>
                      </a:cubicBezTo>
                      <a:cubicBezTo>
                        <a:pt x="1048269" y="1300525"/>
                        <a:pt x="774372" y="1133732"/>
                        <a:pt x="591492" y="1134155"/>
                      </a:cubicBezTo>
                      <a:cubicBezTo>
                        <a:pt x="408612" y="1134578"/>
                        <a:pt x="121592" y="1394082"/>
                        <a:pt x="40312" y="1250995"/>
                      </a:cubicBezTo>
                      <a:cubicBezTo>
                        <a:pt x="-40968" y="1107908"/>
                        <a:pt x="11118" y="484133"/>
                        <a:pt x="103812" y="275635"/>
                      </a:cubicBezTo>
                      <a:cubicBezTo>
                        <a:pt x="196506" y="67137"/>
                        <a:pt x="441534" y="-839"/>
                        <a:pt x="596474" y="8"/>
                      </a:cubicBezTo>
                      <a:cubicBezTo>
                        <a:pt x="751414" y="855"/>
                        <a:pt x="944959" y="143761"/>
                        <a:pt x="1033452" y="280715"/>
                      </a:cubicBezTo>
                      <a:cubicBezTo>
                        <a:pt x="1121945" y="417670"/>
                        <a:pt x="1110075" y="660445"/>
                        <a:pt x="1127432" y="821735"/>
                      </a:cubicBezTo>
                      <a:close/>
                    </a:path>
                  </a:pathLst>
                </a:cu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92" name="Google Shape;930;p21">
                  <a:extLst>
                    <a:ext uri="{FF2B5EF4-FFF2-40B4-BE49-F238E27FC236}">
                      <a16:creationId xmlns:a16="http://schemas.microsoft.com/office/drawing/2014/main" id="{341266FC-3FC6-44B9-984F-A8F561A73407}"/>
                    </a:ext>
                  </a:extLst>
                </p:cNvPr>
                <p:cNvSpPr/>
                <p:nvPr/>
              </p:nvSpPr>
              <p:spPr>
                <a:xfrm>
                  <a:off x="19153132" y="-232458"/>
                  <a:ext cx="2547128" cy="3234444"/>
                </a:xfrm>
                <a:custGeom>
                  <a:avLst/>
                  <a:gdLst>
                    <a:gd name="connsiteX0" fmla="*/ 29591 w 56924"/>
                    <a:gd name="connsiteY0" fmla="*/ 486 h 68488"/>
                    <a:gd name="connsiteX1" fmla="*/ 0 w 56924"/>
                    <a:gd name="connsiteY1" fmla="*/ 14791 h 68488"/>
                    <a:gd name="connsiteX2" fmla="*/ 0 w 56924"/>
                    <a:gd name="connsiteY2" fmla="*/ 23590 h 68488"/>
                    <a:gd name="connsiteX3" fmla="*/ 19181 w 56924"/>
                    <a:gd name="connsiteY3" fmla="*/ 53975 h 68488"/>
                    <a:gd name="connsiteX4" fmla="*/ 19181 w 56924"/>
                    <a:gd name="connsiteY4" fmla="*/ 68488 h 68488"/>
                    <a:gd name="connsiteX5" fmla="*/ 37743 w 56924"/>
                    <a:gd name="connsiteY5" fmla="*/ 68488 h 68488"/>
                    <a:gd name="connsiteX6" fmla="*/ 37743 w 56924"/>
                    <a:gd name="connsiteY6" fmla="*/ 53975 h 68488"/>
                    <a:gd name="connsiteX7" fmla="*/ 56924 w 56924"/>
                    <a:gd name="connsiteY7" fmla="*/ 23590 h 68488"/>
                    <a:gd name="connsiteX8" fmla="*/ 56924 w 56924"/>
                    <a:gd name="connsiteY8" fmla="*/ 14791 h 68488"/>
                    <a:gd name="connsiteX9" fmla="*/ 29591 w 56924"/>
                    <a:gd name="connsiteY9" fmla="*/ 486 h 68488"/>
                    <a:gd name="connsiteX0" fmla="*/ 29818 w 56924"/>
                    <a:gd name="connsiteY0" fmla="*/ 1032 h 67239"/>
                    <a:gd name="connsiteX1" fmla="*/ 0 w 56924"/>
                    <a:gd name="connsiteY1" fmla="*/ 13542 h 67239"/>
                    <a:gd name="connsiteX2" fmla="*/ 0 w 56924"/>
                    <a:gd name="connsiteY2" fmla="*/ 22341 h 67239"/>
                    <a:gd name="connsiteX3" fmla="*/ 19181 w 56924"/>
                    <a:gd name="connsiteY3" fmla="*/ 52726 h 67239"/>
                    <a:gd name="connsiteX4" fmla="*/ 19181 w 56924"/>
                    <a:gd name="connsiteY4" fmla="*/ 67239 h 67239"/>
                    <a:gd name="connsiteX5" fmla="*/ 37743 w 56924"/>
                    <a:gd name="connsiteY5" fmla="*/ 67239 h 67239"/>
                    <a:gd name="connsiteX6" fmla="*/ 37743 w 56924"/>
                    <a:gd name="connsiteY6" fmla="*/ 52726 h 67239"/>
                    <a:gd name="connsiteX7" fmla="*/ 56924 w 56924"/>
                    <a:gd name="connsiteY7" fmla="*/ 22341 h 67239"/>
                    <a:gd name="connsiteX8" fmla="*/ 56924 w 56924"/>
                    <a:gd name="connsiteY8" fmla="*/ 13542 h 67239"/>
                    <a:gd name="connsiteX9" fmla="*/ 29818 w 56924"/>
                    <a:gd name="connsiteY9" fmla="*/ 1032 h 6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924" h="67239" extrusionOk="0">
                      <a:moveTo>
                        <a:pt x="29818" y="1032"/>
                      </a:moveTo>
                      <a:cubicBezTo>
                        <a:pt x="14101" y="1032"/>
                        <a:pt x="0" y="-5329"/>
                        <a:pt x="0" y="13542"/>
                      </a:cubicBezTo>
                      <a:lnTo>
                        <a:pt x="0" y="22341"/>
                      </a:lnTo>
                      <a:cubicBezTo>
                        <a:pt x="0" y="34331"/>
                        <a:pt x="2572" y="48880"/>
                        <a:pt x="19181" y="52726"/>
                      </a:cubicBezTo>
                      <a:lnTo>
                        <a:pt x="19181" y="67239"/>
                      </a:lnTo>
                      <a:lnTo>
                        <a:pt x="37743" y="67239"/>
                      </a:lnTo>
                      <a:lnTo>
                        <a:pt x="37743" y="52726"/>
                      </a:lnTo>
                      <a:cubicBezTo>
                        <a:pt x="54352" y="48880"/>
                        <a:pt x="56924" y="34331"/>
                        <a:pt x="56924" y="22341"/>
                      </a:cubicBezTo>
                      <a:lnTo>
                        <a:pt x="56924" y="13542"/>
                      </a:lnTo>
                      <a:cubicBezTo>
                        <a:pt x="56924" y="-5329"/>
                        <a:pt x="45534" y="1032"/>
                        <a:pt x="29818" y="1032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012;p23">
                  <a:extLst>
                    <a:ext uri="{FF2B5EF4-FFF2-40B4-BE49-F238E27FC236}">
                      <a16:creationId xmlns:a16="http://schemas.microsoft.com/office/drawing/2014/main" id="{2A2CDB63-04D2-42FD-B814-7B4A87346106}"/>
                    </a:ext>
                  </a:extLst>
                </p:cNvPr>
                <p:cNvSpPr/>
                <p:nvPr/>
              </p:nvSpPr>
              <p:spPr>
                <a:xfrm>
                  <a:off x="20107899" y="261082"/>
                  <a:ext cx="345278" cy="1023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9" h="12747" extrusionOk="0">
                      <a:moveTo>
                        <a:pt x="2733" y="1"/>
                      </a:moveTo>
                      <a:cubicBezTo>
                        <a:pt x="2645" y="1"/>
                        <a:pt x="2557" y="34"/>
                        <a:pt x="2489" y="102"/>
                      </a:cubicBezTo>
                      <a:cubicBezTo>
                        <a:pt x="2346" y="233"/>
                        <a:pt x="2334" y="459"/>
                        <a:pt x="2477" y="602"/>
                      </a:cubicBezTo>
                      <a:cubicBezTo>
                        <a:pt x="2513" y="650"/>
                        <a:pt x="3525" y="1769"/>
                        <a:pt x="3239" y="3805"/>
                      </a:cubicBezTo>
                      <a:cubicBezTo>
                        <a:pt x="3144" y="4376"/>
                        <a:pt x="2667" y="5353"/>
                        <a:pt x="2155" y="6377"/>
                      </a:cubicBezTo>
                      <a:cubicBezTo>
                        <a:pt x="1143" y="8401"/>
                        <a:pt x="0" y="10687"/>
                        <a:pt x="846" y="11937"/>
                      </a:cubicBezTo>
                      <a:cubicBezTo>
                        <a:pt x="1215" y="12484"/>
                        <a:pt x="1882" y="12746"/>
                        <a:pt x="2870" y="12746"/>
                      </a:cubicBezTo>
                      <a:cubicBezTo>
                        <a:pt x="3025" y="12746"/>
                        <a:pt x="3179" y="12746"/>
                        <a:pt x="3358" y="12735"/>
                      </a:cubicBezTo>
                      <a:cubicBezTo>
                        <a:pt x="3548" y="12711"/>
                        <a:pt x="3691" y="12544"/>
                        <a:pt x="3679" y="12342"/>
                      </a:cubicBezTo>
                      <a:cubicBezTo>
                        <a:pt x="3668" y="12158"/>
                        <a:pt x="3513" y="12008"/>
                        <a:pt x="3320" y="12008"/>
                      </a:cubicBezTo>
                      <a:cubicBezTo>
                        <a:pt x="3313" y="12008"/>
                        <a:pt x="3306" y="12008"/>
                        <a:pt x="3298" y="12008"/>
                      </a:cubicBezTo>
                      <a:cubicBezTo>
                        <a:pt x="3145" y="12019"/>
                        <a:pt x="3000" y="12025"/>
                        <a:pt x="2864" y="12025"/>
                      </a:cubicBezTo>
                      <a:cubicBezTo>
                        <a:pt x="2136" y="12025"/>
                        <a:pt x="1662" y="11863"/>
                        <a:pt x="1441" y="11532"/>
                      </a:cubicBezTo>
                      <a:cubicBezTo>
                        <a:pt x="834" y="10627"/>
                        <a:pt x="1917" y="8448"/>
                        <a:pt x="2798" y="6698"/>
                      </a:cubicBezTo>
                      <a:cubicBezTo>
                        <a:pt x="3358" y="5567"/>
                        <a:pt x="3834" y="4591"/>
                        <a:pt x="3941" y="3912"/>
                      </a:cubicBezTo>
                      <a:cubicBezTo>
                        <a:pt x="4299" y="1507"/>
                        <a:pt x="3048" y="173"/>
                        <a:pt x="3001" y="114"/>
                      </a:cubicBezTo>
                      <a:cubicBezTo>
                        <a:pt x="2926" y="40"/>
                        <a:pt x="2829" y="1"/>
                        <a:pt x="2733" y="1"/>
                      </a:cubicBezTo>
                      <a:close/>
                    </a:path>
                  </a:pathLst>
                </a:custGeom>
                <a:solidFill>
                  <a:srgbClr val="EB56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937;p21">
                  <a:extLst>
                    <a:ext uri="{FF2B5EF4-FFF2-40B4-BE49-F238E27FC236}">
                      <a16:creationId xmlns:a16="http://schemas.microsoft.com/office/drawing/2014/main" id="{80A184E3-B113-447A-AB25-AE35B8914823}"/>
                    </a:ext>
                  </a:extLst>
                </p:cNvPr>
                <p:cNvSpPr/>
                <p:nvPr/>
              </p:nvSpPr>
              <p:spPr>
                <a:xfrm>
                  <a:off x="18986624" y="296993"/>
                  <a:ext cx="643870" cy="5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5" h="16694" extrusionOk="0">
                      <a:moveTo>
                        <a:pt x="9121" y="0"/>
                      </a:moveTo>
                      <a:cubicBezTo>
                        <a:pt x="5273" y="0"/>
                        <a:pt x="1824" y="2678"/>
                        <a:pt x="977" y="6585"/>
                      </a:cubicBezTo>
                      <a:cubicBezTo>
                        <a:pt x="0" y="11097"/>
                        <a:pt x="2870" y="15526"/>
                        <a:pt x="7370" y="16503"/>
                      </a:cubicBezTo>
                      <a:cubicBezTo>
                        <a:pt x="7966" y="16632"/>
                        <a:pt x="8560" y="16693"/>
                        <a:pt x="9145" y="16693"/>
                      </a:cubicBezTo>
                      <a:cubicBezTo>
                        <a:pt x="12992" y="16693"/>
                        <a:pt x="16441" y="14016"/>
                        <a:pt x="17288" y="10109"/>
                      </a:cubicBezTo>
                      <a:cubicBezTo>
                        <a:pt x="18265" y="5597"/>
                        <a:pt x="15395" y="1167"/>
                        <a:pt x="10895" y="191"/>
                      </a:cubicBezTo>
                      <a:cubicBezTo>
                        <a:pt x="10299" y="62"/>
                        <a:pt x="9705" y="0"/>
                        <a:pt x="9121" y="0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937;p21">
                  <a:extLst>
                    <a:ext uri="{FF2B5EF4-FFF2-40B4-BE49-F238E27FC236}">
                      <a16:creationId xmlns:a16="http://schemas.microsoft.com/office/drawing/2014/main" id="{6A4D5663-1552-4B83-9DA8-E4CE5599F915}"/>
                    </a:ext>
                  </a:extLst>
                </p:cNvPr>
                <p:cNvSpPr/>
                <p:nvPr/>
              </p:nvSpPr>
              <p:spPr>
                <a:xfrm>
                  <a:off x="21225133" y="296993"/>
                  <a:ext cx="643870" cy="5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5" h="16694" extrusionOk="0">
                      <a:moveTo>
                        <a:pt x="9121" y="0"/>
                      </a:moveTo>
                      <a:cubicBezTo>
                        <a:pt x="5273" y="0"/>
                        <a:pt x="1824" y="2678"/>
                        <a:pt x="977" y="6585"/>
                      </a:cubicBezTo>
                      <a:cubicBezTo>
                        <a:pt x="0" y="11097"/>
                        <a:pt x="2870" y="15526"/>
                        <a:pt x="7370" y="16503"/>
                      </a:cubicBezTo>
                      <a:cubicBezTo>
                        <a:pt x="7966" y="16632"/>
                        <a:pt x="8560" y="16693"/>
                        <a:pt x="9145" y="16693"/>
                      </a:cubicBezTo>
                      <a:cubicBezTo>
                        <a:pt x="12992" y="16693"/>
                        <a:pt x="16441" y="14016"/>
                        <a:pt x="17288" y="10109"/>
                      </a:cubicBezTo>
                      <a:cubicBezTo>
                        <a:pt x="18265" y="5597"/>
                        <a:pt x="15395" y="1167"/>
                        <a:pt x="10895" y="191"/>
                      </a:cubicBezTo>
                      <a:cubicBezTo>
                        <a:pt x="10299" y="62"/>
                        <a:pt x="9705" y="0"/>
                        <a:pt x="9121" y="0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شكل بيضاوي 43">
                  <a:extLst>
                    <a:ext uri="{FF2B5EF4-FFF2-40B4-BE49-F238E27FC236}">
                      <a16:creationId xmlns:a16="http://schemas.microsoft.com/office/drawing/2014/main" id="{19CCA578-5E1B-430F-BFB6-CEBA999769F9}"/>
                    </a:ext>
                  </a:extLst>
                </p:cNvPr>
                <p:cNvSpPr/>
                <p:nvPr/>
              </p:nvSpPr>
              <p:spPr>
                <a:xfrm>
                  <a:off x="19360743" y="-1505079"/>
                  <a:ext cx="2024386" cy="869524"/>
                </a:xfrm>
                <a:custGeom>
                  <a:avLst/>
                  <a:gdLst>
                    <a:gd name="connsiteX0" fmla="*/ 0 w 910590"/>
                    <a:gd name="connsiteY0" fmla="*/ 347663 h 695325"/>
                    <a:gd name="connsiteX1" fmla="*/ 455295 w 910590"/>
                    <a:gd name="connsiteY1" fmla="*/ 0 h 695325"/>
                    <a:gd name="connsiteX2" fmla="*/ 910590 w 910590"/>
                    <a:gd name="connsiteY2" fmla="*/ 347663 h 695325"/>
                    <a:gd name="connsiteX3" fmla="*/ 455295 w 910590"/>
                    <a:gd name="connsiteY3" fmla="*/ 695326 h 695325"/>
                    <a:gd name="connsiteX4" fmla="*/ 0 w 910590"/>
                    <a:gd name="connsiteY4" fmla="*/ 347663 h 695325"/>
                    <a:gd name="connsiteX0" fmla="*/ 0 w 910590"/>
                    <a:gd name="connsiteY0" fmla="*/ 347663 h 391121"/>
                    <a:gd name="connsiteX1" fmla="*/ 455295 w 910590"/>
                    <a:gd name="connsiteY1" fmla="*/ 0 h 391121"/>
                    <a:gd name="connsiteX2" fmla="*/ 910590 w 910590"/>
                    <a:gd name="connsiteY2" fmla="*/ 347663 h 391121"/>
                    <a:gd name="connsiteX3" fmla="*/ 0 w 910590"/>
                    <a:gd name="connsiteY3" fmla="*/ 347663 h 391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0590" h="391121">
                      <a:moveTo>
                        <a:pt x="0" y="347663"/>
                      </a:moveTo>
                      <a:cubicBezTo>
                        <a:pt x="0" y="155654"/>
                        <a:pt x="203843" y="0"/>
                        <a:pt x="455295" y="0"/>
                      </a:cubicBezTo>
                      <a:cubicBezTo>
                        <a:pt x="706747" y="0"/>
                        <a:pt x="910590" y="155654"/>
                        <a:pt x="910590" y="347663"/>
                      </a:cubicBezTo>
                      <a:cubicBezTo>
                        <a:pt x="834708" y="405607"/>
                        <a:pt x="75882" y="405607"/>
                        <a:pt x="0" y="3476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grpSp>
              <p:nvGrpSpPr>
                <p:cNvPr id="97" name="مجموعة 96">
                  <a:extLst>
                    <a:ext uri="{FF2B5EF4-FFF2-40B4-BE49-F238E27FC236}">
                      <a16:creationId xmlns:a16="http://schemas.microsoft.com/office/drawing/2014/main" id="{F97C3AB2-955E-4A80-A452-63BC22B04021}"/>
                    </a:ext>
                  </a:extLst>
                </p:cNvPr>
                <p:cNvGrpSpPr/>
                <p:nvPr/>
              </p:nvGrpSpPr>
              <p:grpSpPr>
                <a:xfrm>
                  <a:off x="19114765" y="-854818"/>
                  <a:ext cx="2585488" cy="491163"/>
                  <a:chOff x="19725159" y="-426616"/>
                  <a:chExt cx="1161265" cy="203200"/>
                </a:xfrm>
              </p:grpSpPr>
              <p:sp>
                <p:nvSpPr>
                  <p:cNvPr id="101" name="مستطيل: زوايا مستديرة 100">
                    <a:extLst>
                      <a:ext uri="{FF2B5EF4-FFF2-40B4-BE49-F238E27FC236}">
                        <a16:creationId xmlns:a16="http://schemas.microsoft.com/office/drawing/2014/main" id="{3ED37555-6B69-4448-B5FD-2FA045A3537B}"/>
                      </a:ext>
                    </a:extLst>
                  </p:cNvPr>
                  <p:cNvSpPr/>
                  <p:nvPr/>
                </p:nvSpPr>
                <p:spPr>
                  <a:xfrm>
                    <a:off x="19751783" y="-426616"/>
                    <a:ext cx="1076960" cy="101600"/>
                  </a:xfrm>
                  <a:prstGeom prst="roundRect">
                    <a:avLst>
                      <a:gd name="adj" fmla="val 50000"/>
                    </a:avLst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/>
                  </a:p>
                </p:txBody>
              </p:sp>
              <p:sp>
                <p:nvSpPr>
                  <p:cNvPr id="102" name="مستطيل: زوايا مستديرة 101">
                    <a:extLst>
                      <a:ext uri="{FF2B5EF4-FFF2-40B4-BE49-F238E27FC236}">
                        <a16:creationId xmlns:a16="http://schemas.microsoft.com/office/drawing/2014/main" id="{D1F9A003-D070-4D3D-B074-98BF7AC08436}"/>
                      </a:ext>
                    </a:extLst>
                  </p:cNvPr>
                  <p:cNvSpPr/>
                  <p:nvPr/>
                </p:nvSpPr>
                <p:spPr>
                  <a:xfrm>
                    <a:off x="19725159" y="-325016"/>
                    <a:ext cx="1161265" cy="101600"/>
                  </a:xfrm>
                  <a:prstGeom prst="roundRect">
                    <a:avLst>
                      <a:gd name="adj" fmla="val 50000"/>
                    </a:avLst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 dirty="0"/>
                  </a:p>
                </p:txBody>
              </p:sp>
            </p:grpSp>
            <p:sp>
              <p:nvSpPr>
                <p:cNvPr id="98" name="مستطيل 47">
                  <a:extLst>
                    <a:ext uri="{FF2B5EF4-FFF2-40B4-BE49-F238E27FC236}">
                      <a16:creationId xmlns:a16="http://schemas.microsoft.com/office/drawing/2014/main" id="{31F2F6A1-BA74-461E-A126-F026FB991B41}"/>
                    </a:ext>
                  </a:extLst>
                </p:cNvPr>
                <p:cNvSpPr/>
                <p:nvPr/>
              </p:nvSpPr>
              <p:spPr>
                <a:xfrm>
                  <a:off x="19830173" y="2695275"/>
                  <a:ext cx="1167459" cy="321346"/>
                </a:xfrm>
                <a:custGeom>
                  <a:avLst/>
                  <a:gdLst>
                    <a:gd name="connsiteX0" fmla="*/ 0 w 548640"/>
                    <a:gd name="connsiteY0" fmla="*/ 0 h 98262"/>
                    <a:gd name="connsiteX1" fmla="*/ 548640 w 548640"/>
                    <a:gd name="connsiteY1" fmla="*/ 0 h 98262"/>
                    <a:gd name="connsiteX2" fmla="*/ 548640 w 548640"/>
                    <a:gd name="connsiteY2" fmla="*/ 98262 h 98262"/>
                    <a:gd name="connsiteX3" fmla="*/ 0 w 548640"/>
                    <a:gd name="connsiteY3" fmla="*/ 98262 h 98262"/>
                    <a:gd name="connsiteX4" fmla="*/ 0 w 548640"/>
                    <a:gd name="connsiteY4" fmla="*/ 0 h 98262"/>
                    <a:gd name="connsiteX0" fmla="*/ 0 w 548640"/>
                    <a:gd name="connsiteY0" fmla="*/ 0 h 98262"/>
                    <a:gd name="connsiteX1" fmla="*/ 281940 w 548640"/>
                    <a:gd name="connsiteY1" fmla="*/ 0 h 98262"/>
                    <a:gd name="connsiteX2" fmla="*/ 548640 w 548640"/>
                    <a:gd name="connsiteY2" fmla="*/ 0 h 98262"/>
                    <a:gd name="connsiteX3" fmla="*/ 548640 w 548640"/>
                    <a:gd name="connsiteY3" fmla="*/ 98262 h 98262"/>
                    <a:gd name="connsiteX4" fmla="*/ 0 w 548640"/>
                    <a:gd name="connsiteY4" fmla="*/ 98262 h 98262"/>
                    <a:gd name="connsiteX5" fmla="*/ 0 w 548640"/>
                    <a:gd name="connsiteY5" fmla="*/ 0 h 98262"/>
                    <a:gd name="connsiteX0" fmla="*/ 0 w 548640"/>
                    <a:gd name="connsiteY0" fmla="*/ 0 h 98262"/>
                    <a:gd name="connsiteX1" fmla="*/ 281940 w 548640"/>
                    <a:gd name="connsiteY1" fmla="*/ 27940 h 98262"/>
                    <a:gd name="connsiteX2" fmla="*/ 548640 w 548640"/>
                    <a:gd name="connsiteY2" fmla="*/ 0 h 98262"/>
                    <a:gd name="connsiteX3" fmla="*/ 548640 w 548640"/>
                    <a:gd name="connsiteY3" fmla="*/ 98262 h 98262"/>
                    <a:gd name="connsiteX4" fmla="*/ 0 w 548640"/>
                    <a:gd name="connsiteY4" fmla="*/ 98262 h 98262"/>
                    <a:gd name="connsiteX5" fmla="*/ 0 w 548640"/>
                    <a:gd name="connsiteY5" fmla="*/ 0 h 98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8640" h="98262">
                      <a:moveTo>
                        <a:pt x="0" y="0"/>
                      </a:moveTo>
                      <a:lnTo>
                        <a:pt x="281940" y="27940"/>
                      </a:lnTo>
                      <a:lnTo>
                        <a:pt x="548640" y="0"/>
                      </a:lnTo>
                      <a:lnTo>
                        <a:pt x="548640" y="98262"/>
                      </a:lnTo>
                      <a:lnTo>
                        <a:pt x="0" y="982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99" name="Google Shape;1009;p23">
                  <a:extLst>
                    <a:ext uri="{FF2B5EF4-FFF2-40B4-BE49-F238E27FC236}">
                      <a16:creationId xmlns:a16="http://schemas.microsoft.com/office/drawing/2014/main" id="{329D7E99-79BD-4481-8284-5A74A2EB4FD0}"/>
                    </a:ext>
                  </a:extLst>
                </p:cNvPr>
                <p:cNvSpPr/>
                <p:nvPr/>
              </p:nvSpPr>
              <p:spPr>
                <a:xfrm rot="940999" flipV="1">
                  <a:off x="20803992" y="110052"/>
                  <a:ext cx="607672" cy="126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" h="1548" extrusionOk="0">
                      <a:moveTo>
                        <a:pt x="3878" y="1"/>
                      </a:moveTo>
                      <a:cubicBezTo>
                        <a:pt x="2859" y="1"/>
                        <a:pt x="1644" y="240"/>
                        <a:pt x="286" y="955"/>
                      </a:cubicBezTo>
                      <a:cubicBezTo>
                        <a:pt x="0" y="1098"/>
                        <a:pt x="107" y="1539"/>
                        <a:pt x="441" y="1539"/>
                      </a:cubicBezTo>
                      <a:cubicBezTo>
                        <a:pt x="488" y="1539"/>
                        <a:pt x="536" y="1527"/>
                        <a:pt x="572" y="1503"/>
                      </a:cubicBezTo>
                      <a:cubicBezTo>
                        <a:pt x="1831" y="840"/>
                        <a:pt x="2950" y="620"/>
                        <a:pt x="3881" y="620"/>
                      </a:cubicBezTo>
                      <a:cubicBezTo>
                        <a:pt x="5661" y="620"/>
                        <a:pt x="6752" y="1424"/>
                        <a:pt x="6823" y="1479"/>
                      </a:cubicBezTo>
                      <a:cubicBezTo>
                        <a:pt x="6886" y="1527"/>
                        <a:pt x="6951" y="1547"/>
                        <a:pt x="7012" y="1547"/>
                      </a:cubicBezTo>
                      <a:cubicBezTo>
                        <a:pt x="7272" y="1547"/>
                        <a:pt x="7464" y="1181"/>
                        <a:pt x="7204" y="979"/>
                      </a:cubicBezTo>
                      <a:cubicBezTo>
                        <a:pt x="7125" y="924"/>
                        <a:pt x="5880" y="1"/>
                        <a:pt x="38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00" name="Google Shape;1009;p23">
                  <a:extLst>
                    <a:ext uri="{FF2B5EF4-FFF2-40B4-BE49-F238E27FC236}">
                      <a16:creationId xmlns:a16="http://schemas.microsoft.com/office/drawing/2014/main" id="{4B90E6DE-77F2-409A-AB0F-68772BC16EEF}"/>
                    </a:ext>
                  </a:extLst>
                </p:cNvPr>
                <p:cNvSpPr/>
                <p:nvPr/>
              </p:nvSpPr>
              <p:spPr>
                <a:xfrm rot="20452424" flipV="1">
                  <a:off x="19404922" y="92227"/>
                  <a:ext cx="607672" cy="126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" h="1548" extrusionOk="0">
                      <a:moveTo>
                        <a:pt x="3878" y="1"/>
                      </a:moveTo>
                      <a:cubicBezTo>
                        <a:pt x="2859" y="1"/>
                        <a:pt x="1644" y="240"/>
                        <a:pt x="286" y="955"/>
                      </a:cubicBezTo>
                      <a:cubicBezTo>
                        <a:pt x="0" y="1098"/>
                        <a:pt x="107" y="1539"/>
                        <a:pt x="441" y="1539"/>
                      </a:cubicBezTo>
                      <a:cubicBezTo>
                        <a:pt x="488" y="1539"/>
                        <a:pt x="536" y="1527"/>
                        <a:pt x="572" y="1503"/>
                      </a:cubicBezTo>
                      <a:cubicBezTo>
                        <a:pt x="1831" y="840"/>
                        <a:pt x="2950" y="620"/>
                        <a:pt x="3881" y="620"/>
                      </a:cubicBezTo>
                      <a:cubicBezTo>
                        <a:pt x="5661" y="620"/>
                        <a:pt x="6752" y="1424"/>
                        <a:pt x="6823" y="1479"/>
                      </a:cubicBezTo>
                      <a:cubicBezTo>
                        <a:pt x="6886" y="1527"/>
                        <a:pt x="6951" y="1547"/>
                        <a:pt x="7012" y="1547"/>
                      </a:cubicBezTo>
                      <a:cubicBezTo>
                        <a:pt x="7272" y="1547"/>
                        <a:pt x="7464" y="1181"/>
                        <a:pt x="7204" y="979"/>
                      </a:cubicBezTo>
                      <a:cubicBezTo>
                        <a:pt x="7125" y="924"/>
                        <a:pt x="5880" y="1"/>
                        <a:pt x="38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cxnSp>
            <p:nvCxnSpPr>
              <p:cNvPr id="87" name="رابط مستقيم 86">
                <a:extLst>
                  <a:ext uri="{FF2B5EF4-FFF2-40B4-BE49-F238E27FC236}">
                    <a16:creationId xmlns:a16="http://schemas.microsoft.com/office/drawing/2014/main" id="{555E7B4C-70BC-4D79-9CE6-90AC3FCAF8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68091" y="4972118"/>
                <a:ext cx="0" cy="616405"/>
              </a:xfrm>
              <a:prstGeom prst="line">
                <a:avLst/>
              </a:prstGeom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Google Shape;1355;p26">
                <a:extLst>
                  <a:ext uri="{FF2B5EF4-FFF2-40B4-BE49-F238E27FC236}">
                    <a16:creationId xmlns:a16="http://schemas.microsoft.com/office/drawing/2014/main" id="{CA1D071D-9150-4D2D-9D43-F90037699159}"/>
                  </a:ext>
                </a:extLst>
              </p:cNvPr>
              <p:cNvSpPr/>
              <p:nvPr/>
            </p:nvSpPr>
            <p:spPr>
              <a:xfrm>
                <a:off x="3916965" y="5227738"/>
                <a:ext cx="497909" cy="1345978"/>
              </a:xfrm>
              <a:custGeom>
                <a:avLst/>
                <a:gdLst>
                  <a:gd name="connsiteX0" fmla="*/ 10852 w 19382"/>
                  <a:gd name="connsiteY0" fmla="*/ 0 h 54233"/>
                  <a:gd name="connsiteX1" fmla="*/ 1220 w 19382"/>
                  <a:gd name="connsiteY1" fmla="*/ 11930 h 54233"/>
                  <a:gd name="connsiteX2" fmla="*/ 7280 w 19382"/>
                  <a:gd name="connsiteY2" fmla="*/ 22789 h 54233"/>
                  <a:gd name="connsiteX3" fmla="*/ 4268 w 19382"/>
                  <a:gd name="connsiteY3" fmla="*/ 36850 h 54233"/>
                  <a:gd name="connsiteX4" fmla="*/ 2780 w 19382"/>
                  <a:gd name="connsiteY4" fmla="*/ 42458 h 54233"/>
                  <a:gd name="connsiteX5" fmla="*/ 2780 w 19382"/>
                  <a:gd name="connsiteY5" fmla="*/ 42481 h 54233"/>
                  <a:gd name="connsiteX6" fmla="*/ 2577 w 19382"/>
                  <a:gd name="connsiteY6" fmla="*/ 43220 h 54233"/>
                  <a:gd name="connsiteX7" fmla="*/ 2625 w 19382"/>
                  <a:gd name="connsiteY7" fmla="*/ 43565 h 54233"/>
                  <a:gd name="connsiteX8" fmla="*/ 0 w 19382"/>
                  <a:gd name="connsiteY8" fmla="*/ 45931 h 54233"/>
                  <a:gd name="connsiteX9" fmla="*/ 3840 w 19382"/>
                  <a:gd name="connsiteY9" fmla="*/ 52161 h 54233"/>
                  <a:gd name="connsiteX10" fmla="*/ 4137 w 19382"/>
                  <a:gd name="connsiteY10" fmla="*/ 54233 h 54233"/>
                  <a:gd name="connsiteX11" fmla="*/ 4709 w 19382"/>
                  <a:gd name="connsiteY11" fmla="*/ 53435 h 54233"/>
                  <a:gd name="connsiteX12" fmla="*/ 7245 w 19382"/>
                  <a:gd name="connsiteY12" fmla="*/ 49744 h 54233"/>
                  <a:gd name="connsiteX13" fmla="*/ 19258 w 19382"/>
                  <a:gd name="connsiteY13" fmla="*/ 21419 h 54233"/>
                  <a:gd name="connsiteX14" fmla="*/ 10852 w 19382"/>
                  <a:gd name="connsiteY14" fmla="*/ 0 h 54233"/>
                  <a:gd name="connsiteX0" fmla="*/ 11406 w 19936"/>
                  <a:gd name="connsiteY0" fmla="*/ 0 h 54233"/>
                  <a:gd name="connsiteX1" fmla="*/ 1774 w 19936"/>
                  <a:gd name="connsiteY1" fmla="*/ 11930 h 54233"/>
                  <a:gd name="connsiteX2" fmla="*/ 7834 w 19936"/>
                  <a:gd name="connsiteY2" fmla="*/ 22789 h 54233"/>
                  <a:gd name="connsiteX3" fmla="*/ 4822 w 19936"/>
                  <a:gd name="connsiteY3" fmla="*/ 36850 h 54233"/>
                  <a:gd name="connsiteX4" fmla="*/ 3334 w 19936"/>
                  <a:gd name="connsiteY4" fmla="*/ 42458 h 54233"/>
                  <a:gd name="connsiteX5" fmla="*/ 3334 w 19936"/>
                  <a:gd name="connsiteY5" fmla="*/ 42481 h 54233"/>
                  <a:gd name="connsiteX6" fmla="*/ 3131 w 19936"/>
                  <a:gd name="connsiteY6" fmla="*/ 43220 h 54233"/>
                  <a:gd name="connsiteX7" fmla="*/ 3179 w 19936"/>
                  <a:gd name="connsiteY7" fmla="*/ 43565 h 54233"/>
                  <a:gd name="connsiteX8" fmla="*/ 554 w 19936"/>
                  <a:gd name="connsiteY8" fmla="*/ 45931 h 54233"/>
                  <a:gd name="connsiteX9" fmla="*/ 0 w 19936"/>
                  <a:gd name="connsiteY9" fmla="*/ 52381 h 54233"/>
                  <a:gd name="connsiteX10" fmla="*/ 4691 w 19936"/>
                  <a:gd name="connsiteY10" fmla="*/ 54233 h 54233"/>
                  <a:gd name="connsiteX11" fmla="*/ 5263 w 19936"/>
                  <a:gd name="connsiteY11" fmla="*/ 53435 h 54233"/>
                  <a:gd name="connsiteX12" fmla="*/ 7799 w 19936"/>
                  <a:gd name="connsiteY12" fmla="*/ 49744 h 54233"/>
                  <a:gd name="connsiteX13" fmla="*/ 19812 w 19936"/>
                  <a:gd name="connsiteY13" fmla="*/ 21419 h 54233"/>
                  <a:gd name="connsiteX14" fmla="*/ 11406 w 19936"/>
                  <a:gd name="connsiteY14" fmla="*/ 0 h 54233"/>
                  <a:gd name="connsiteX0" fmla="*/ 12812 w 21342"/>
                  <a:gd name="connsiteY0" fmla="*/ 0 h 57693"/>
                  <a:gd name="connsiteX1" fmla="*/ 3180 w 21342"/>
                  <a:gd name="connsiteY1" fmla="*/ 11930 h 57693"/>
                  <a:gd name="connsiteX2" fmla="*/ 9240 w 21342"/>
                  <a:gd name="connsiteY2" fmla="*/ 22789 h 57693"/>
                  <a:gd name="connsiteX3" fmla="*/ 6228 w 21342"/>
                  <a:gd name="connsiteY3" fmla="*/ 36850 h 57693"/>
                  <a:gd name="connsiteX4" fmla="*/ 4740 w 21342"/>
                  <a:gd name="connsiteY4" fmla="*/ 42458 h 57693"/>
                  <a:gd name="connsiteX5" fmla="*/ 4740 w 21342"/>
                  <a:gd name="connsiteY5" fmla="*/ 42481 h 57693"/>
                  <a:gd name="connsiteX6" fmla="*/ 4537 w 21342"/>
                  <a:gd name="connsiteY6" fmla="*/ 43220 h 57693"/>
                  <a:gd name="connsiteX7" fmla="*/ 4585 w 21342"/>
                  <a:gd name="connsiteY7" fmla="*/ 43565 h 57693"/>
                  <a:gd name="connsiteX8" fmla="*/ 1960 w 21342"/>
                  <a:gd name="connsiteY8" fmla="*/ 45931 h 57693"/>
                  <a:gd name="connsiteX9" fmla="*/ 1406 w 21342"/>
                  <a:gd name="connsiteY9" fmla="*/ 52381 h 57693"/>
                  <a:gd name="connsiteX10" fmla="*/ 0 w 21342"/>
                  <a:gd name="connsiteY10" fmla="*/ 57693 h 57693"/>
                  <a:gd name="connsiteX11" fmla="*/ 6669 w 21342"/>
                  <a:gd name="connsiteY11" fmla="*/ 53435 h 57693"/>
                  <a:gd name="connsiteX12" fmla="*/ 9205 w 21342"/>
                  <a:gd name="connsiteY12" fmla="*/ 49744 h 57693"/>
                  <a:gd name="connsiteX13" fmla="*/ 21218 w 21342"/>
                  <a:gd name="connsiteY13" fmla="*/ 21419 h 57693"/>
                  <a:gd name="connsiteX14" fmla="*/ 12812 w 21342"/>
                  <a:gd name="connsiteY14" fmla="*/ 0 h 57693"/>
                  <a:gd name="connsiteX0" fmla="*/ 12812 w 21342"/>
                  <a:gd name="connsiteY0" fmla="*/ 0 h 57693"/>
                  <a:gd name="connsiteX1" fmla="*/ 3180 w 21342"/>
                  <a:gd name="connsiteY1" fmla="*/ 11930 h 57693"/>
                  <a:gd name="connsiteX2" fmla="*/ 9240 w 21342"/>
                  <a:gd name="connsiteY2" fmla="*/ 22789 h 57693"/>
                  <a:gd name="connsiteX3" fmla="*/ 6228 w 21342"/>
                  <a:gd name="connsiteY3" fmla="*/ 36850 h 57693"/>
                  <a:gd name="connsiteX4" fmla="*/ 4740 w 21342"/>
                  <a:gd name="connsiteY4" fmla="*/ 42458 h 57693"/>
                  <a:gd name="connsiteX5" fmla="*/ 4740 w 21342"/>
                  <a:gd name="connsiteY5" fmla="*/ 42481 h 57693"/>
                  <a:gd name="connsiteX6" fmla="*/ 4537 w 21342"/>
                  <a:gd name="connsiteY6" fmla="*/ 43220 h 57693"/>
                  <a:gd name="connsiteX7" fmla="*/ 3761 w 21342"/>
                  <a:gd name="connsiteY7" fmla="*/ 43181 h 57693"/>
                  <a:gd name="connsiteX8" fmla="*/ 1960 w 21342"/>
                  <a:gd name="connsiteY8" fmla="*/ 45931 h 57693"/>
                  <a:gd name="connsiteX9" fmla="*/ 1406 w 21342"/>
                  <a:gd name="connsiteY9" fmla="*/ 52381 h 57693"/>
                  <a:gd name="connsiteX10" fmla="*/ 0 w 21342"/>
                  <a:gd name="connsiteY10" fmla="*/ 57693 h 57693"/>
                  <a:gd name="connsiteX11" fmla="*/ 6669 w 21342"/>
                  <a:gd name="connsiteY11" fmla="*/ 53435 h 57693"/>
                  <a:gd name="connsiteX12" fmla="*/ 9205 w 21342"/>
                  <a:gd name="connsiteY12" fmla="*/ 49744 h 57693"/>
                  <a:gd name="connsiteX13" fmla="*/ 21218 w 21342"/>
                  <a:gd name="connsiteY13" fmla="*/ 21419 h 57693"/>
                  <a:gd name="connsiteX14" fmla="*/ 12812 w 21342"/>
                  <a:gd name="connsiteY14" fmla="*/ 0 h 57693"/>
                  <a:gd name="connsiteX0" fmla="*/ 12812 w 21342"/>
                  <a:gd name="connsiteY0" fmla="*/ 0 h 57693"/>
                  <a:gd name="connsiteX1" fmla="*/ 3180 w 21342"/>
                  <a:gd name="connsiteY1" fmla="*/ 11930 h 57693"/>
                  <a:gd name="connsiteX2" fmla="*/ 9240 w 21342"/>
                  <a:gd name="connsiteY2" fmla="*/ 22789 h 57693"/>
                  <a:gd name="connsiteX3" fmla="*/ 6228 w 21342"/>
                  <a:gd name="connsiteY3" fmla="*/ 36850 h 57693"/>
                  <a:gd name="connsiteX4" fmla="*/ 4740 w 21342"/>
                  <a:gd name="connsiteY4" fmla="*/ 42458 h 57693"/>
                  <a:gd name="connsiteX5" fmla="*/ 4740 w 21342"/>
                  <a:gd name="connsiteY5" fmla="*/ 42481 h 57693"/>
                  <a:gd name="connsiteX6" fmla="*/ 3761 w 21342"/>
                  <a:gd name="connsiteY6" fmla="*/ 43181 h 57693"/>
                  <a:gd name="connsiteX7" fmla="*/ 1960 w 21342"/>
                  <a:gd name="connsiteY7" fmla="*/ 45931 h 57693"/>
                  <a:gd name="connsiteX8" fmla="*/ 1406 w 21342"/>
                  <a:gd name="connsiteY8" fmla="*/ 52381 h 57693"/>
                  <a:gd name="connsiteX9" fmla="*/ 0 w 21342"/>
                  <a:gd name="connsiteY9" fmla="*/ 57693 h 57693"/>
                  <a:gd name="connsiteX10" fmla="*/ 6669 w 21342"/>
                  <a:gd name="connsiteY10" fmla="*/ 53435 h 57693"/>
                  <a:gd name="connsiteX11" fmla="*/ 9205 w 21342"/>
                  <a:gd name="connsiteY11" fmla="*/ 49744 h 57693"/>
                  <a:gd name="connsiteX12" fmla="*/ 21218 w 21342"/>
                  <a:gd name="connsiteY12" fmla="*/ 21419 h 57693"/>
                  <a:gd name="connsiteX13" fmla="*/ 12812 w 21342"/>
                  <a:gd name="connsiteY13" fmla="*/ 0 h 57693"/>
                  <a:gd name="connsiteX0" fmla="*/ 12812 w 21342"/>
                  <a:gd name="connsiteY0" fmla="*/ 0 h 57693"/>
                  <a:gd name="connsiteX1" fmla="*/ 3180 w 21342"/>
                  <a:gd name="connsiteY1" fmla="*/ 11930 h 57693"/>
                  <a:gd name="connsiteX2" fmla="*/ 9240 w 21342"/>
                  <a:gd name="connsiteY2" fmla="*/ 22789 h 57693"/>
                  <a:gd name="connsiteX3" fmla="*/ 6228 w 21342"/>
                  <a:gd name="connsiteY3" fmla="*/ 36850 h 57693"/>
                  <a:gd name="connsiteX4" fmla="*/ 4740 w 21342"/>
                  <a:gd name="connsiteY4" fmla="*/ 42458 h 57693"/>
                  <a:gd name="connsiteX5" fmla="*/ 4740 w 21342"/>
                  <a:gd name="connsiteY5" fmla="*/ 42481 h 57693"/>
                  <a:gd name="connsiteX6" fmla="*/ 1960 w 21342"/>
                  <a:gd name="connsiteY6" fmla="*/ 45931 h 57693"/>
                  <a:gd name="connsiteX7" fmla="*/ 1406 w 21342"/>
                  <a:gd name="connsiteY7" fmla="*/ 52381 h 57693"/>
                  <a:gd name="connsiteX8" fmla="*/ 0 w 21342"/>
                  <a:gd name="connsiteY8" fmla="*/ 57693 h 57693"/>
                  <a:gd name="connsiteX9" fmla="*/ 6669 w 21342"/>
                  <a:gd name="connsiteY9" fmla="*/ 53435 h 57693"/>
                  <a:gd name="connsiteX10" fmla="*/ 9205 w 21342"/>
                  <a:gd name="connsiteY10" fmla="*/ 49744 h 57693"/>
                  <a:gd name="connsiteX11" fmla="*/ 21218 w 21342"/>
                  <a:gd name="connsiteY11" fmla="*/ 21419 h 57693"/>
                  <a:gd name="connsiteX12" fmla="*/ 12812 w 21342"/>
                  <a:gd name="connsiteY12" fmla="*/ 0 h 57693"/>
                  <a:gd name="connsiteX0" fmla="*/ 12812 w 21342"/>
                  <a:gd name="connsiteY0" fmla="*/ 0 h 57693"/>
                  <a:gd name="connsiteX1" fmla="*/ 3180 w 21342"/>
                  <a:gd name="connsiteY1" fmla="*/ 11930 h 57693"/>
                  <a:gd name="connsiteX2" fmla="*/ 9240 w 21342"/>
                  <a:gd name="connsiteY2" fmla="*/ 22789 h 57693"/>
                  <a:gd name="connsiteX3" fmla="*/ 6228 w 21342"/>
                  <a:gd name="connsiteY3" fmla="*/ 36850 h 57693"/>
                  <a:gd name="connsiteX4" fmla="*/ 4740 w 21342"/>
                  <a:gd name="connsiteY4" fmla="*/ 42458 h 57693"/>
                  <a:gd name="connsiteX5" fmla="*/ 1960 w 21342"/>
                  <a:gd name="connsiteY5" fmla="*/ 45931 h 57693"/>
                  <a:gd name="connsiteX6" fmla="*/ 1406 w 21342"/>
                  <a:gd name="connsiteY6" fmla="*/ 52381 h 57693"/>
                  <a:gd name="connsiteX7" fmla="*/ 0 w 21342"/>
                  <a:gd name="connsiteY7" fmla="*/ 57693 h 57693"/>
                  <a:gd name="connsiteX8" fmla="*/ 6669 w 21342"/>
                  <a:gd name="connsiteY8" fmla="*/ 53435 h 57693"/>
                  <a:gd name="connsiteX9" fmla="*/ 9205 w 21342"/>
                  <a:gd name="connsiteY9" fmla="*/ 49744 h 57693"/>
                  <a:gd name="connsiteX10" fmla="*/ 21218 w 21342"/>
                  <a:gd name="connsiteY10" fmla="*/ 21419 h 57693"/>
                  <a:gd name="connsiteX11" fmla="*/ 12812 w 21342"/>
                  <a:gd name="connsiteY11" fmla="*/ 0 h 5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42" h="57693" extrusionOk="0">
                    <a:moveTo>
                      <a:pt x="12812" y="0"/>
                    </a:moveTo>
                    <a:lnTo>
                      <a:pt x="3180" y="11930"/>
                    </a:lnTo>
                    <a:cubicBezTo>
                      <a:pt x="3180" y="11930"/>
                      <a:pt x="8895" y="20669"/>
                      <a:pt x="9240" y="22789"/>
                    </a:cubicBezTo>
                    <a:cubicBezTo>
                      <a:pt x="9443" y="24074"/>
                      <a:pt x="7669" y="31349"/>
                      <a:pt x="6228" y="36850"/>
                    </a:cubicBezTo>
                    <a:cubicBezTo>
                      <a:pt x="5597" y="39291"/>
                      <a:pt x="5038" y="41398"/>
                      <a:pt x="4740" y="42458"/>
                    </a:cubicBezTo>
                    <a:lnTo>
                      <a:pt x="1960" y="45931"/>
                    </a:lnTo>
                    <a:cubicBezTo>
                      <a:pt x="1775" y="48081"/>
                      <a:pt x="1591" y="50231"/>
                      <a:pt x="1406" y="52381"/>
                    </a:cubicBezTo>
                    <a:lnTo>
                      <a:pt x="0" y="57693"/>
                    </a:lnTo>
                    <a:cubicBezTo>
                      <a:pt x="0" y="57693"/>
                      <a:pt x="6311" y="53947"/>
                      <a:pt x="6669" y="53435"/>
                    </a:cubicBezTo>
                    <a:cubicBezTo>
                      <a:pt x="7216" y="52673"/>
                      <a:pt x="8121" y="51375"/>
                      <a:pt x="9205" y="49744"/>
                    </a:cubicBezTo>
                    <a:cubicBezTo>
                      <a:pt x="13991" y="42565"/>
                      <a:pt x="22468" y="28575"/>
                      <a:pt x="21218" y="21419"/>
                    </a:cubicBezTo>
                    <a:cubicBezTo>
                      <a:pt x="19099" y="9156"/>
                      <a:pt x="12812" y="0"/>
                      <a:pt x="128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1356;p26">
                <a:extLst>
                  <a:ext uri="{FF2B5EF4-FFF2-40B4-BE49-F238E27FC236}">
                    <a16:creationId xmlns:a16="http://schemas.microsoft.com/office/drawing/2014/main" id="{F9B54530-D18F-499B-8580-1D96651BE7F1}"/>
                  </a:ext>
                </a:extLst>
              </p:cNvPr>
              <p:cNvSpPr/>
              <p:nvPr/>
            </p:nvSpPr>
            <p:spPr>
              <a:xfrm>
                <a:off x="2537069" y="5249507"/>
                <a:ext cx="447003" cy="1307017"/>
              </a:xfrm>
              <a:custGeom>
                <a:avLst/>
                <a:gdLst>
                  <a:gd name="connsiteX0" fmla="*/ 7590 w 19187"/>
                  <a:gd name="connsiteY0" fmla="*/ 0 h 54650"/>
                  <a:gd name="connsiteX1" fmla="*/ 149 w 19187"/>
                  <a:gd name="connsiteY1" fmla="*/ 22598 h 54650"/>
                  <a:gd name="connsiteX2" fmla="*/ 14900 w 19187"/>
                  <a:gd name="connsiteY2" fmla="*/ 54650 h 54650"/>
                  <a:gd name="connsiteX3" fmla="*/ 19187 w 19187"/>
                  <a:gd name="connsiteY3" fmla="*/ 47609 h 54650"/>
                  <a:gd name="connsiteX4" fmla="*/ 12126 w 19187"/>
                  <a:gd name="connsiteY4" fmla="*/ 23968 h 54650"/>
                  <a:gd name="connsiteX5" fmla="*/ 18187 w 19187"/>
                  <a:gd name="connsiteY5" fmla="*/ 13109 h 54650"/>
                  <a:gd name="connsiteX6" fmla="*/ 7590 w 19187"/>
                  <a:gd name="connsiteY6" fmla="*/ 0 h 54650"/>
                  <a:gd name="connsiteX0" fmla="*/ 7563 w 19160"/>
                  <a:gd name="connsiteY0" fmla="*/ 0 h 56023"/>
                  <a:gd name="connsiteX1" fmla="*/ 122 w 19160"/>
                  <a:gd name="connsiteY1" fmla="*/ 22598 h 56023"/>
                  <a:gd name="connsiteX2" fmla="*/ 18882 w 19160"/>
                  <a:gd name="connsiteY2" fmla="*/ 56023 h 56023"/>
                  <a:gd name="connsiteX3" fmla="*/ 19160 w 19160"/>
                  <a:gd name="connsiteY3" fmla="*/ 47609 h 56023"/>
                  <a:gd name="connsiteX4" fmla="*/ 12099 w 19160"/>
                  <a:gd name="connsiteY4" fmla="*/ 23968 h 56023"/>
                  <a:gd name="connsiteX5" fmla="*/ 18160 w 19160"/>
                  <a:gd name="connsiteY5" fmla="*/ 13109 h 56023"/>
                  <a:gd name="connsiteX6" fmla="*/ 7563 w 19160"/>
                  <a:gd name="connsiteY6" fmla="*/ 0 h 5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160" h="56023" extrusionOk="0">
                    <a:moveTo>
                      <a:pt x="7563" y="0"/>
                    </a:moveTo>
                    <a:cubicBezTo>
                      <a:pt x="7563" y="0"/>
                      <a:pt x="1991" y="12728"/>
                      <a:pt x="122" y="22598"/>
                    </a:cubicBezTo>
                    <a:cubicBezTo>
                      <a:pt x="-1760" y="32457"/>
                      <a:pt x="18882" y="56023"/>
                      <a:pt x="18882" y="56023"/>
                    </a:cubicBezTo>
                    <a:cubicBezTo>
                      <a:pt x="19414" y="53658"/>
                      <a:pt x="18628" y="49974"/>
                      <a:pt x="19160" y="47609"/>
                    </a:cubicBezTo>
                    <a:cubicBezTo>
                      <a:pt x="19160" y="47609"/>
                      <a:pt x="11754" y="26087"/>
                      <a:pt x="12099" y="23968"/>
                    </a:cubicBezTo>
                    <a:cubicBezTo>
                      <a:pt x="12445" y="21836"/>
                      <a:pt x="18160" y="13109"/>
                      <a:pt x="18160" y="13109"/>
                    </a:cubicBezTo>
                    <a:lnTo>
                      <a:pt x="756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" name="مجموعة 73">
              <a:extLst>
                <a:ext uri="{FF2B5EF4-FFF2-40B4-BE49-F238E27FC236}">
                  <a16:creationId xmlns:a16="http://schemas.microsoft.com/office/drawing/2014/main" id="{BF532B1C-4829-4DB3-BB48-D5F6914FE9AB}"/>
                </a:ext>
              </a:extLst>
            </p:cNvPr>
            <p:cNvGrpSpPr/>
            <p:nvPr/>
          </p:nvGrpSpPr>
          <p:grpSpPr>
            <a:xfrm>
              <a:off x="2396311" y="2365239"/>
              <a:ext cx="312591" cy="163000"/>
              <a:chOff x="3307297" y="4188978"/>
              <a:chExt cx="147821" cy="77081"/>
            </a:xfrm>
          </p:grpSpPr>
          <p:sp>
            <p:nvSpPr>
              <p:cNvPr id="83" name="Google Shape;467;p19">
                <a:extLst>
                  <a:ext uri="{FF2B5EF4-FFF2-40B4-BE49-F238E27FC236}">
                    <a16:creationId xmlns:a16="http://schemas.microsoft.com/office/drawing/2014/main" id="{2B333542-F28F-486B-9423-B6FC971015B8}"/>
                  </a:ext>
                </a:extLst>
              </p:cNvPr>
              <p:cNvSpPr/>
              <p:nvPr/>
            </p:nvSpPr>
            <p:spPr>
              <a:xfrm rot="21062769">
                <a:off x="3307297" y="4188978"/>
                <a:ext cx="147821" cy="77081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2006" extrusionOk="0">
                    <a:moveTo>
                      <a:pt x="1770" y="0"/>
                    </a:moveTo>
                    <a:cubicBezTo>
                      <a:pt x="995" y="0"/>
                      <a:pt x="348" y="417"/>
                      <a:pt x="108" y="809"/>
                    </a:cubicBezTo>
                    <a:cubicBezTo>
                      <a:pt x="24" y="928"/>
                      <a:pt x="0" y="1070"/>
                      <a:pt x="24" y="1213"/>
                    </a:cubicBezTo>
                    <a:cubicBezTo>
                      <a:pt x="191" y="1797"/>
                      <a:pt x="1286" y="1594"/>
                      <a:pt x="1882" y="1702"/>
                    </a:cubicBezTo>
                    <a:cubicBezTo>
                      <a:pt x="2120" y="1749"/>
                      <a:pt x="2489" y="1880"/>
                      <a:pt x="2822" y="1952"/>
                    </a:cubicBezTo>
                    <a:cubicBezTo>
                      <a:pt x="2967" y="1985"/>
                      <a:pt x="3107" y="2005"/>
                      <a:pt x="3228" y="2005"/>
                    </a:cubicBezTo>
                    <a:cubicBezTo>
                      <a:pt x="3366" y="2005"/>
                      <a:pt x="3479" y="1979"/>
                      <a:pt x="3549" y="1916"/>
                    </a:cubicBezTo>
                    <a:cubicBezTo>
                      <a:pt x="3846" y="1654"/>
                      <a:pt x="3275" y="261"/>
                      <a:pt x="2215" y="47"/>
                    </a:cubicBezTo>
                    <a:cubicBezTo>
                      <a:pt x="2064" y="15"/>
                      <a:pt x="1915" y="0"/>
                      <a:pt x="17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68;p19">
                <a:extLst>
                  <a:ext uri="{FF2B5EF4-FFF2-40B4-BE49-F238E27FC236}">
                    <a16:creationId xmlns:a16="http://schemas.microsoft.com/office/drawing/2014/main" id="{929C640B-4AA7-4D25-867C-649A239D55FC}"/>
                  </a:ext>
                </a:extLst>
              </p:cNvPr>
              <p:cNvSpPr/>
              <p:nvPr/>
            </p:nvSpPr>
            <p:spPr>
              <a:xfrm rot="21062769">
                <a:off x="3307297" y="4208575"/>
                <a:ext cx="108474" cy="55409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442" extrusionOk="0">
                    <a:moveTo>
                      <a:pt x="1227" y="1"/>
                    </a:moveTo>
                    <a:cubicBezTo>
                      <a:pt x="834" y="13"/>
                      <a:pt x="453" y="120"/>
                      <a:pt x="108" y="299"/>
                    </a:cubicBezTo>
                    <a:cubicBezTo>
                      <a:pt x="24" y="418"/>
                      <a:pt x="0" y="560"/>
                      <a:pt x="24" y="703"/>
                    </a:cubicBezTo>
                    <a:cubicBezTo>
                      <a:pt x="191" y="1287"/>
                      <a:pt x="1286" y="1084"/>
                      <a:pt x="1882" y="1192"/>
                    </a:cubicBezTo>
                    <a:cubicBezTo>
                      <a:pt x="2120" y="1239"/>
                      <a:pt x="2489" y="1370"/>
                      <a:pt x="2822" y="1442"/>
                    </a:cubicBezTo>
                    <a:cubicBezTo>
                      <a:pt x="2822" y="1418"/>
                      <a:pt x="2822" y="1394"/>
                      <a:pt x="2822" y="1370"/>
                    </a:cubicBezTo>
                    <a:cubicBezTo>
                      <a:pt x="2739" y="572"/>
                      <a:pt x="2001" y="25"/>
                      <a:pt x="1227" y="1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" name="Google Shape;931;p21">
              <a:extLst>
                <a:ext uri="{FF2B5EF4-FFF2-40B4-BE49-F238E27FC236}">
                  <a16:creationId xmlns:a16="http://schemas.microsoft.com/office/drawing/2014/main" id="{9C4CF3F8-63D1-4C14-9BAC-31D33C5ACE8B}"/>
                </a:ext>
              </a:extLst>
            </p:cNvPr>
            <p:cNvSpPr/>
            <p:nvPr/>
          </p:nvSpPr>
          <p:spPr>
            <a:xfrm>
              <a:off x="2136595" y="1654997"/>
              <a:ext cx="100341" cy="142902"/>
            </a:xfrm>
            <a:custGeom>
              <a:avLst/>
              <a:gdLst/>
              <a:ahLst/>
              <a:cxnLst/>
              <a:rect l="l" t="t" r="r" b="b"/>
              <a:pathLst>
                <a:path w="6204" h="8513" extrusionOk="0">
                  <a:moveTo>
                    <a:pt x="3108" y="0"/>
                  </a:moveTo>
                  <a:cubicBezTo>
                    <a:pt x="1393" y="0"/>
                    <a:pt x="0" y="1905"/>
                    <a:pt x="0" y="4262"/>
                  </a:cubicBezTo>
                  <a:cubicBezTo>
                    <a:pt x="0" y="6608"/>
                    <a:pt x="1393" y="8513"/>
                    <a:pt x="3108" y="8513"/>
                  </a:cubicBezTo>
                  <a:cubicBezTo>
                    <a:pt x="4810" y="8513"/>
                    <a:pt x="6203" y="6608"/>
                    <a:pt x="6203" y="4262"/>
                  </a:cubicBezTo>
                  <a:cubicBezTo>
                    <a:pt x="6203" y="1905"/>
                    <a:pt x="4810" y="0"/>
                    <a:pt x="3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932;p21">
              <a:extLst>
                <a:ext uri="{FF2B5EF4-FFF2-40B4-BE49-F238E27FC236}">
                  <a16:creationId xmlns:a16="http://schemas.microsoft.com/office/drawing/2014/main" id="{00AF37C5-BC90-4303-9702-081E93E5F46A}"/>
                </a:ext>
              </a:extLst>
            </p:cNvPr>
            <p:cNvSpPr/>
            <p:nvPr/>
          </p:nvSpPr>
          <p:spPr>
            <a:xfrm>
              <a:off x="2816388" y="1670384"/>
              <a:ext cx="93701" cy="133891"/>
            </a:xfrm>
            <a:custGeom>
              <a:avLst/>
              <a:gdLst/>
              <a:ahLst/>
              <a:cxnLst/>
              <a:rect l="l" t="t" r="r" b="b"/>
              <a:pathLst>
                <a:path w="6192" h="8525" extrusionOk="0">
                  <a:moveTo>
                    <a:pt x="3096" y="0"/>
                  </a:moveTo>
                  <a:cubicBezTo>
                    <a:pt x="1381" y="0"/>
                    <a:pt x="0" y="1905"/>
                    <a:pt x="0" y="4262"/>
                  </a:cubicBezTo>
                  <a:cubicBezTo>
                    <a:pt x="0" y="6608"/>
                    <a:pt x="1381" y="8525"/>
                    <a:pt x="3096" y="8525"/>
                  </a:cubicBezTo>
                  <a:cubicBezTo>
                    <a:pt x="4798" y="8525"/>
                    <a:pt x="6191" y="6608"/>
                    <a:pt x="6191" y="4262"/>
                  </a:cubicBezTo>
                  <a:cubicBezTo>
                    <a:pt x="6191" y="1905"/>
                    <a:pt x="4798" y="0"/>
                    <a:pt x="30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7" name="مجموعة 76">
              <a:extLst>
                <a:ext uri="{FF2B5EF4-FFF2-40B4-BE49-F238E27FC236}">
                  <a16:creationId xmlns:a16="http://schemas.microsoft.com/office/drawing/2014/main" id="{95D762B7-562B-4CD1-9C38-66D5666CB0FA}"/>
                </a:ext>
              </a:extLst>
            </p:cNvPr>
            <p:cNvGrpSpPr/>
            <p:nvPr/>
          </p:nvGrpSpPr>
          <p:grpSpPr>
            <a:xfrm>
              <a:off x="2902981" y="1741178"/>
              <a:ext cx="201900" cy="153992"/>
              <a:chOff x="3600315" y="3841027"/>
              <a:chExt cx="74159" cy="56562"/>
            </a:xfrm>
          </p:grpSpPr>
          <p:sp>
            <p:nvSpPr>
              <p:cNvPr id="81" name="Google Shape;523;p19">
                <a:extLst>
                  <a:ext uri="{FF2B5EF4-FFF2-40B4-BE49-F238E27FC236}">
                    <a16:creationId xmlns:a16="http://schemas.microsoft.com/office/drawing/2014/main" id="{29D44E61-5BB8-48D3-B8FD-D314052C8C6A}"/>
                  </a:ext>
                </a:extLst>
              </p:cNvPr>
              <p:cNvSpPr/>
              <p:nvPr/>
            </p:nvSpPr>
            <p:spPr>
              <a:xfrm>
                <a:off x="3612319" y="3841027"/>
                <a:ext cx="62155" cy="1891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301" extrusionOk="0">
                    <a:moveTo>
                      <a:pt x="146" y="0"/>
                    </a:moveTo>
                    <a:cubicBezTo>
                      <a:pt x="94" y="0"/>
                      <a:pt x="51" y="6"/>
                      <a:pt x="24" y="18"/>
                    </a:cubicBezTo>
                    <a:cubicBezTo>
                      <a:pt x="0" y="30"/>
                      <a:pt x="0" y="78"/>
                      <a:pt x="24" y="101"/>
                    </a:cubicBezTo>
                    <a:cubicBezTo>
                      <a:pt x="120" y="197"/>
                      <a:pt x="576" y="300"/>
                      <a:pt x="832" y="300"/>
                    </a:cubicBezTo>
                    <a:cubicBezTo>
                      <a:pt x="895" y="300"/>
                      <a:pt x="946" y="294"/>
                      <a:pt x="976" y="280"/>
                    </a:cubicBezTo>
                    <a:cubicBezTo>
                      <a:pt x="988" y="268"/>
                      <a:pt x="988" y="244"/>
                      <a:pt x="976" y="232"/>
                    </a:cubicBezTo>
                    <a:cubicBezTo>
                      <a:pt x="868" y="124"/>
                      <a:pt x="395" y="0"/>
                      <a:pt x="146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" name="Google Shape;524;p19">
                <a:extLst>
                  <a:ext uri="{FF2B5EF4-FFF2-40B4-BE49-F238E27FC236}">
                    <a16:creationId xmlns:a16="http://schemas.microsoft.com/office/drawing/2014/main" id="{2F8D1C0C-2DD4-45E9-8A3D-4564AA9C78E1}"/>
                  </a:ext>
                </a:extLst>
              </p:cNvPr>
              <p:cNvSpPr/>
              <p:nvPr/>
            </p:nvSpPr>
            <p:spPr>
              <a:xfrm>
                <a:off x="3600315" y="3863086"/>
                <a:ext cx="471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49" extrusionOk="0">
                    <a:moveTo>
                      <a:pt x="48" y="0"/>
                    </a:moveTo>
                    <a:cubicBezTo>
                      <a:pt x="24" y="0"/>
                      <a:pt x="1" y="36"/>
                      <a:pt x="13" y="72"/>
                    </a:cubicBezTo>
                    <a:cubicBezTo>
                      <a:pt x="96" y="227"/>
                      <a:pt x="560" y="548"/>
                      <a:pt x="727" y="548"/>
                    </a:cubicBezTo>
                    <a:cubicBezTo>
                      <a:pt x="751" y="548"/>
                      <a:pt x="751" y="524"/>
                      <a:pt x="751" y="501"/>
                    </a:cubicBezTo>
                    <a:cubicBezTo>
                      <a:pt x="667" y="334"/>
                      <a:pt x="203" y="0"/>
                      <a:pt x="48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78" name="مجموعة 77">
              <a:extLst>
                <a:ext uri="{FF2B5EF4-FFF2-40B4-BE49-F238E27FC236}">
                  <a16:creationId xmlns:a16="http://schemas.microsoft.com/office/drawing/2014/main" id="{132D7806-79C9-4C74-8074-109D5B1430A5}"/>
                </a:ext>
              </a:extLst>
            </p:cNvPr>
            <p:cNvGrpSpPr/>
            <p:nvPr/>
          </p:nvGrpSpPr>
          <p:grpSpPr>
            <a:xfrm flipH="1">
              <a:off x="1925337" y="1741314"/>
              <a:ext cx="201900" cy="153992"/>
              <a:chOff x="3600315" y="3841027"/>
              <a:chExt cx="74159" cy="56562"/>
            </a:xfrm>
          </p:grpSpPr>
          <p:sp>
            <p:nvSpPr>
              <p:cNvPr id="79" name="Google Shape;523;p19">
                <a:extLst>
                  <a:ext uri="{FF2B5EF4-FFF2-40B4-BE49-F238E27FC236}">
                    <a16:creationId xmlns:a16="http://schemas.microsoft.com/office/drawing/2014/main" id="{C001DFA2-4F64-4B14-9C2C-9523D3A42D3E}"/>
                  </a:ext>
                </a:extLst>
              </p:cNvPr>
              <p:cNvSpPr/>
              <p:nvPr/>
            </p:nvSpPr>
            <p:spPr>
              <a:xfrm>
                <a:off x="3612319" y="3841027"/>
                <a:ext cx="62155" cy="18917"/>
              </a:xfrm>
              <a:custGeom>
                <a:avLst/>
                <a:gdLst/>
                <a:ahLst/>
                <a:cxnLst/>
                <a:rect l="l" t="t" r="r" b="b"/>
                <a:pathLst>
                  <a:path w="989" h="301" extrusionOk="0">
                    <a:moveTo>
                      <a:pt x="146" y="0"/>
                    </a:moveTo>
                    <a:cubicBezTo>
                      <a:pt x="94" y="0"/>
                      <a:pt x="51" y="6"/>
                      <a:pt x="24" y="18"/>
                    </a:cubicBezTo>
                    <a:cubicBezTo>
                      <a:pt x="0" y="30"/>
                      <a:pt x="0" y="78"/>
                      <a:pt x="24" y="101"/>
                    </a:cubicBezTo>
                    <a:cubicBezTo>
                      <a:pt x="120" y="197"/>
                      <a:pt x="576" y="300"/>
                      <a:pt x="832" y="300"/>
                    </a:cubicBezTo>
                    <a:cubicBezTo>
                      <a:pt x="895" y="300"/>
                      <a:pt x="946" y="294"/>
                      <a:pt x="976" y="280"/>
                    </a:cubicBezTo>
                    <a:cubicBezTo>
                      <a:pt x="988" y="268"/>
                      <a:pt x="988" y="244"/>
                      <a:pt x="976" y="232"/>
                    </a:cubicBezTo>
                    <a:cubicBezTo>
                      <a:pt x="868" y="124"/>
                      <a:pt x="395" y="0"/>
                      <a:pt x="146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0" name="Google Shape;524;p19">
                <a:extLst>
                  <a:ext uri="{FF2B5EF4-FFF2-40B4-BE49-F238E27FC236}">
                    <a16:creationId xmlns:a16="http://schemas.microsoft.com/office/drawing/2014/main" id="{9CB760CB-64A7-4103-8AB3-B87AB9D58739}"/>
                  </a:ext>
                </a:extLst>
              </p:cNvPr>
              <p:cNvSpPr/>
              <p:nvPr/>
            </p:nvSpPr>
            <p:spPr>
              <a:xfrm>
                <a:off x="3600315" y="3863086"/>
                <a:ext cx="471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49" extrusionOk="0">
                    <a:moveTo>
                      <a:pt x="48" y="0"/>
                    </a:moveTo>
                    <a:cubicBezTo>
                      <a:pt x="24" y="0"/>
                      <a:pt x="1" y="36"/>
                      <a:pt x="13" y="72"/>
                    </a:cubicBezTo>
                    <a:cubicBezTo>
                      <a:pt x="96" y="227"/>
                      <a:pt x="560" y="548"/>
                      <a:pt x="727" y="548"/>
                    </a:cubicBezTo>
                    <a:cubicBezTo>
                      <a:pt x="751" y="548"/>
                      <a:pt x="751" y="524"/>
                      <a:pt x="751" y="501"/>
                    </a:cubicBezTo>
                    <a:cubicBezTo>
                      <a:pt x="667" y="334"/>
                      <a:pt x="203" y="0"/>
                      <a:pt x="48" y="0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31" name="Google Shape;60;p15">
              <a:extLst>
                <a:ext uri="{FF2B5EF4-FFF2-40B4-BE49-F238E27FC236}">
                  <a16:creationId xmlns:a16="http://schemas.microsoft.com/office/drawing/2014/main" id="{4AD92EBB-2081-4EA4-BD98-70A2C5FEE284}"/>
                </a:ext>
              </a:extLst>
            </p:cNvPr>
            <p:cNvGrpSpPr/>
            <p:nvPr/>
          </p:nvGrpSpPr>
          <p:grpSpPr>
            <a:xfrm>
              <a:off x="193906" y="1186674"/>
              <a:ext cx="1333809" cy="1355853"/>
              <a:chOff x="3625000" y="3850950"/>
              <a:chExt cx="2024075" cy="2057525"/>
            </a:xfrm>
          </p:grpSpPr>
          <p:sp>
            <p:nvSpPr>
              <p:cNvPr id="332" name="Google Shape;61;p15">
                <a:extLst>
                  <a:ext uri="{FF2B5EF4-FFF2-40B4-BE49-F238E27FC236}">
                    <a16:creationId xmlns:a16="http://schemas.microsoft.com/office/drawing/2014/main" id="{2E2EB504-F249-4E67-854F-FAE395E67145}"/>
                  </a:ext>
                </a:extLst>
              </p:cNvPr>
              <p:cNvSpPr/>
              <p:nvPr/>
            </p:nvSpPr>
            <p:spPr>
              <a:xfrm>
                <a:off x="3896750" y="4214925"/>
                <a:ext cx="1471050" cy="1340200"/>
              </a:xfrm>
              <a:custGeom>
                <a:avLst/>
                <a:gdLst/>
                <a:ahLst/>
                <a:cxnLst/>
                <a:rect l="l" t="t" r="r" b="b"/>
                <a:pathLst>
                  <a:path w="58842" h="53608" extrusionOk="0">
                    <a:moveTo>
                      <a:pt x="29421" y="0"/>
                    </a:moveTo>
                    <a:cubicBezTo>
                      <a:pt x="22560" y="0"/>
                      <a:pt x="15699" y="2617"/>
                      <a:pt x="10466" y="7849"/>
                    </a:cubicBezTo>
                    <a:cubicBezTo>
                      <a:pt x="1" y="18315"/>
                      <a:pt x="1" y="35293"/>
                      <a:pt x="10466" y="45759"/>
                    </a:cubicBezTo>
                    <a:cubicBezTo>
                      <a:pt x="15699" y="50992"/>
                      <a:pt x="22560" y="53608"/>
                      <a:pt x="29421" y="53608"/>
                    </a:cubicBezTo>
                    <a:cubicBezTo>
                      <a:pt x="36282" y="53608"/>
                      <a:pt x="43143" y="50992"/>
                      <a:pt x="48376" y="45759"/>
                    </a:cubicBezTo>
                    <a:cubicBezTo>
                      <a:pt x="58842" y="35293"/>
                      <a:pt x="58842" y="18315"/>
                      <a:pt x="48376" y="7849"/>
                    </a:cubicBezTo>
                    <a:cubicBezTo>
                      <a:pt x="43143" y="2617"/>
                      <a:pt x="36282" y="0"/>
                      <a:pt x="29421" y="0"/>
                    </a:cubicBez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62;p15">
                <a:extLst>
                  <a:ext uri="{FF2B5EF4-FFF2-40B4-BE49-F238E27FC236}">
                    <a16:creationId xmlns:a16="http://schemas.microsoft.com/office/drawing/2014/main" id="{B1F4FA6C-B3D9-440E-9958-91041E83026E}"/>
                  </a:ext>
                </a:extLst>
              </p:cNvPr>
              <p:cNvSpPr/>
              <p:nvPr/>
            </p:nvSpPr>
            <p:spPr>
              <a:xfrm>
                <a:off x="4201250" y="3850950"/>
                <a:ext cx="389975" cy="445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7825" extrusionOk="0">
                    <a:moveTo>
                      <a:pt x="12309" y="1"/>
                    </a:moveTo>
                    <a:cubicBezTo>
                      <a:pt x="10934" y="1"/>
                      <a:pt x="9240" y="196"/>
                      <a:pt x="7442" y="596"/>
                    </a:cubicBezTo>
                    <a:cubicBezTo>
                      <a:pt x="3216" y="1549"/>
                      <a:pt x="1" y="3287"/>
                      <a:pt x="263" y="4489"/>
                    </a:cubicBezTo>
                    <a:lnTo>
                      <a:pt x="7633" y="17824"/>
                    </a:lnTo>
                    <a:lnTo>
                      <a:pt x="11133" y="17039"/>
                    </a:lnTo>
                    <a:lnTo>
                      <a:pt x="14634" y="16253"/>
                    </a:lnTo>
                    <a:lnTo>
                      <a:pt x="15598" y="1049"/>
                    </a:lnTo>
                    <a:cubicBezTo>
                      <a:pt x="15441" y="357"/>
                      <a:pt x="14167" y="1"/>
                      <a:pt x="12309" y="1"/>
                    </a:cubicBez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63;p15">
                <a:extLst>
                  <a:ext uri="{FF2B5EF4-FFF2-40B4-BE49-F238E27FC236}">
                    <a16:creationId xmlns:a16="http://schemas.microsoft.com/office/drawing/2014/main" id="{1D16C00B-D74A-416D-BE11-602C38AD78F1}"/>
                  </a:ext>
                </a:extLst>
              </p:cNvPr>
              <p:cNvSpPr/>
              <p:nvPr/>
            </p:nvSpPr>
            <p:spPr>
              <a:xfrm>
                <a:off x="4668275" y="3946100"/>
                <a:ext cx="357225" cy="3960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41" extrusionOk="0">
                    <a:moveTo>
                      <a:pt x="4206" y="1"/>
                    </a:moveTo>
                    <a:cubicBezTo>
                      <a:pt x="1816" y="1"/>
                      <a:pt x="103" y="464"/>
                      <a:pt x="1" y="1255"/>
                    </a:cubicBezTo>
                    <a:lnTo>
                      <a:pt x="2025" y="14947"/>
                    </a:lnTo>
                    <a:lnTo>
                      <a:pt x="5240" y="15388"/>
                    </a:lnTo>
                    <a:lnTo>
                      <a:pt x="8466" y="15840"/>
                    </a:lnTo>
                    <a:lnTo>
                      <a:pt x="14122" y="3208"/>
                    </a:lnTo>
                    <a:cubicBezTo>
                      <a:pt x="14288" y="2112"/>
                      <a:pt x="11240" y="767"/>
                      <a:pt x="7335" y="231"/>
                    </a:cubicBezTo>
                    <a:cubicBezTo>
                      <a:pt x="6224" y="75"/>
                      <a:pt x="5161" y="1"/>
                      <a:pt x="4206" y="1"/>
                    </a:cubicBez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64;p15">
                <a:extLst>
                  <a:ext uri="{FF2B5EF4-FFF2-40B4-BE49-F238E27FC236}">
                    <a16:creationId xmlns:a16="http://schemas.microsoft.com/office/drawing/2014/main" id="{758C788B-DFF6-4EC9-BEAA-567E636388E5}"/>
                  </a:ext>
                </a:extLst>
              </p:cNvPr>
              <p:cNvSpPr/>
              <p:nvPr/>
            </p:nvSpPr>
            <p:spPr>
              <a:xfrm>
                <a:off x="4978150" y="4001150"/>
                <a:ext cx="415550" cy="419250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70" extrusionOk="0">
                    <a:moveTo>
                      <a:pt x="7053" y="0"/>
                    </a:moveTo>
                    <a:cubicBezTo>
                      <a:pt x="6673" y="0"/>
                      <a:pt x="6380" y="102"/>
                      <a:pt x="6203" y="315"/>
                    </a:cubicBezTo>
                    <a:lnTo>
                      <a:pt x="0" y="13114"/>
                    </a:lnTo>
                    <a:lnTo>
                      <a:pt x="2203" y="14936"/>
                    </a:lnTo>
                    <a:lnTo>
                      <a:pt x="4417" y="16769"/>
                    </a:lnTo>
                    <a:lnTo>
                      <a:pt x="15871" y="8352"/>
                    </a:lnTo>
                    <a:cubicBezTo>
                      <a:pt x="16621" y="7471"/>
                      <a:pt x="15050" y="4947"/>
                      <a:pt x="12383" y="2720"/>
                    </a:cubicBezTo>
                    <a:cubicBezTo>
                      <a:pt x="10353" y="1026"/>
                      <a:pt x="8262" y="0"/>
                      <a:pt x="7053" y="0"/>
                    </a:cubicBez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65;p15">
                <a:extLst>
                  <a:ext uri="{FF2B5EF4-FFF2-40B4-BE49-F238E27FC236}">
                    <a16:creationId xmlns:a16="http://schemas.microsoft.com/office/drawing/2014/main" id="{F48F51F1-7598-43A7-9D07-E4A7C79FBD68}"/>
                  </a:ext>
                </a:extLst>
              </p:cNvPr>
              <p:cNvSpPr/>
              <p:nvPr/>
            </p:nvSpPr>
            <p:spPr>
              <a:xfrm>
                <a:off x="5194550" y="4397075"/>
                <a:ext cx="454525" cy="38347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15339" extrusionOk="0">
                    <a:moveTo>
                      <a:pt x="13486" y="1"/>
                    </a:moveTo>
                    <a:cubicBezTo>
                      <a:pt x="13439" y="1"/>
                      <a:pt x="13393" y="6"/>
                      <a:pt x="13347" y="16"/>
                    </a:cubicBezTo>
                    <a:lnTo>
                      <a:pt x="0" y="7386"/>
                    </a:lnTo>
                    <a:lnTo>
                      <a:pt x="786" y="10874"/>
                    </a:lnTo>
                    <a:lnTo>
                      <a:pt x="1572" y="14375"/>
                    </a:lnTo>
                    <a:lnTo>
                      <a:pt x="16776" y="15339"/>
                    </a:lnTo>
                    <a:cubicBezTo>
                      <a:pt x="17979" y="15077"/>
                      <a:pt x="18181" y="11422"/>
                      <a:pt x="17228" y="7195"/>
                    </a:cubicBezTo>
                    <a:cubicBezTo>
                      <a:pt x="16324" y="3119"/>
                      <a:pt x="14671" y="1"/>
                      <a:pt x="13486" y="1"/>
                    </a:cubicBez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66;p15">
                <a:extLst>
                  <a:ext uri="{FF2B5EF4-FFF2-40B4-BE49-F238E27FC236}">
                    <a16:creationId xmlns:a16="http://schemas.microsoft.com/office/drawing/2014/main" id="{CF0B6AB0-1005-4B63-9F45-92A542DE18A8}"/>
                  </a:ext>
                </a:extLst>
              </p:cNvPr>
              <p:cNvSpPr/>
              <p:nvPr/>
            </p:nvSpPr>
            <p:spPr>
              <a:xfrm>
                <a:off x="5186500" y="491270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14586" y="0"/>
                    </a:moveTo>
                    <a:lnTo>
                      <a:pt x="894" y="2024"/>
                    </a:lnTo>
                    <a:lnTo>
                      <a:pt x="441" y="5251"/>
                    </a:lnTo>
                    <a:lnTo>
                      <a:pt x="1" y="8478"/>
                    </a:lnTo>
                    <a:lnTo>
                      <a:pt x="12633" y="14133"/>
                    </a:lnTo>
                    <a:cubicBezTo>
                      <a:pt x="12660" y="14137"/>
                      <a:pt x="12687" y="14139"/>
                      <a:pt x="12715" y="14139"/>
                    </a:cubicBezTo>
                    <a:cubicBezTo>
                      <a:pt x="13805" y="14139"/>
                      <a:pt x="15087" y="11156"/>
                      <a:pt x="15610" y="7346"/>
                    </a:cubicBezTo>
                    <a:cubicBezTo>
                      <a:pt x="16145" y="3441"/>
                      <a:pt x="15681" y="155"/>
                      <a:pt x="14586" y="0"/>
                    </a:cubicBez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67;p15">
                <a:extLst>
                  <a:ext uri="{FF2B5EF4-FFF2-40B4-BE49-F238E27FC236}">
                    <a16:creationId xmlns:a16="http://schemas.microsoft.com/office/drawing/2014/main" id="{7DCE98DC-47DA-4737-B047-47E23EF190ED}"/>
                  </a:ext>
                </a:extLst>
              </p:cNvPr>
              <p:cNvSpPr/>
              <p:nvPr/>
            </p:nvSpPr>
            <p:spPr>
              <a:xfrm>
                <a:off x="5107625" y="5222850"/>
                <a:ext cx="434300" cy="40137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6055" extrusionOk="0">
                    <a:moveTo>
                      <a:pt x="3679" y="1"/>
                    </a:moveTo>
                    <a:lnTo>
                      <a:pt x="1846" y="2203"/>
                    </a:lnTo>
                    <a:lnTo>
                      <a:pt x="0" y="4418"/>
                    </a:lnTo>
                    <a:lnTo>
                      <a:pt x="8430" y="15872"/>
                    </a:lnTo>
                    <a:cubicBezTo>
                      <a:pt x="8580" y="15996"/>
                      <a:pt x="8776" y="16055"/>
                      <a:pt x="9009" y="16055"/>
                    </a:cubicBezTo>
                    <a:cubicBezTo>
                      <a:pt x="10162" y="16055"/>
                      <a:pt x="12219" y="14602"/>
                      <a:pt x="14062" y="12383"/>
                    </a:cubicBezTo>
                    <a:cubicBezTo>
                      <a:pt x="16288" y="9704"/>
                      <a:pt x="17372" y="6942"/>
                      <a:pt x="16479" y="6204"/>
                    </a:cubicBezTo>
                    <a:lnTo>
                      <a:pt x="3679" y="1"/>
                    </a:ln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68;p15">
                <a:extLst>
                  <a:ext uri="{FF2B5EF4-FFF2-40B4-BE49-F238E27FC236}">
                    <a16:creationId xmlns:a16="http://schemas.microsoft.com/office/drawing/2014/main" id="{126CF924-011A-41B7-B378-0D9BC4ED755E}"/>
                  </a:ext>
                </a:extLst>
              </p:cNvPr>
              <p:cNvSpPr/>
              <p:nvPr/>
            </p:nvSpPr>
            <p:spPr>
              <a:xfrm>
                <a:off x="4752525" y="5452050"/>
                <a:ext cx="395900" cy="456425"/>
              </a:xfrm>
              <a:custGeom>
                <a:avLst/>
                <a:gdLst/>
                <a:ahLst/>
                <a:cxnLst/>
                <a:rect l="l" t="t" r="r" b="b"/>
                <a:pathLst>
                  <a:path w="15836" h="18257" extrusionOk="0">
                    <a:moveTo>
                      <a:pt x="6811" y="0"/>
                    </a:moveTo>
                    <a:lnTo>
                      <a:pt x="3405" y="1120"/>
                    </a:lnTo>
                    <a:lnTo>
                      <a:pt x="0" y="2251"/>
                    </a:lnTo>
                    <a:lnTo>
                      <a:pt x="536" y="17479"/>
                    </a:lnTo>
                    <a:cubicBezTo>
                      <a:pt x="712" y="18002"/>
                      <a:pt x="1541" y="18257"/>
                      <a:pt x="2774" y="18257"/>
                    </a:cubicBezTo>
                    <a:cubicBezTo>
                      <a:pt x="4291" y="18257"/>
                      <a:pt x="6419" y="17870"/>
                      <a:pt x="8692" y="17122"/>
                    </a:cubicBezTo>
                    <a:cubicBezTo>
                      <a:pt x="12811" y="15764"/>
                      <a:pt x="15836" y="13716"/>
                      <a:pt x="15455" y="12550"/>
                    </a:cubicBezTo>
                    <a:lnTo>
                      <a:pt x="6811" y="0"/>
                    </a:ln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69;p15">
                <a:extLst>
                  <a:ext uri="{FF2B5EF4-FFF2-40B4-BE49-F238E27FC236}">
                    <a16:creationId xmlns:a16="http://schemas.microsoft.com/office/drawing/2014/main" id="{2D058C85-E364-4F0C-8B3C-C42085957A2C}"/>
                  </a:ext>
                </a:extLst>
              </p:cNvPr>
              <p:cNvSpPr/>
              <p:nvPr/>
            </p:nvSpPr>
            <p:spPr>
              <a:xfrm>
                <a:off x="4258400" y="5431200"/>
                <a:ext cx="357225" cy="3958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33" extrusionOk="0">
                    <a:moveTo>
                      <a:pt x="5811" y="1"/>
                    </a:moveTo>
                    <a:lnTo>
                      <a:pt x="156" y="12633"/>
                    </a:lnTo>
                    <a:cubicBezTo>
                      <a:pt x="1" y="13741"/>
                      <a:pt x="3049" y="15074"/>
                      <a:pt x="6942" y="15610"/>
                    </a:cubicBezTo>
                    <a:cubicBezTo>
                      <a:pt x="8046" y="15761"/>
                      <a:pt x="9100" y="15833"/>
                      <a:pt x="10048" y="15833"/>
                    </a:cubicBezTo>
                    <a:cubicBezTo>
                      <a:pt x="12455" y="15833"/>
                      <a:pt x="14177" y="15372"/>
                      <a:pt x="14288" y="14586"/>
                    </a:cubicBezTo>
                    <a:lnTo>
                      <a:pt x="12264" y="894"/>
                    </a:lnTo>
                    <a:lnTo>
                      <a:pt x="9038" y="441"/>
                    </a:lnTo>
                    <a:lnTo>
                      <a:pt x="5811" y="1"/>
                    </a:ln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70;p15">
                <a:extLst>
                  <a:ext uri="{FF2B5EF4-FFF2-40B4-BE49-F238E27FC236}">
                    <a16:creationId xmlns:a16="http://schemas.microsoft.com/office/drawing/2014/main" id="{15BCDC8E-EC22-40C7-88D4-B446DE3AE23A}"/>
                  </a:ext>
                </a:extLst>
              </p:cNvPr>
              <p:cNvSpPr/>
              <p:nvPr/>
            </p:nvSpPr>
            <p:spPr>
              <a:xfrm>
                <a:off x="3863125" y="5314225"/>
                <a:ext cx="415550" cy="419525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81" extrusionOk="0">
                    <a:moveTo>
                      <a:pt x="12204" y="1"/>
                    </a:moveTo>
                    <a:lnTo>
                      <a:pt x="739" y="8418"/>
                    </a:lnTo>
                    <a:cubicBezTo>
                      <a:pt x="0" y="9311"/>
                      <a:pt x="1572" y="11836"/>
                      <a:pt x="4239" y="14062"/>
                    </a:cubicBezTo>
                    <a:cubicBezTo>
                      <a:pt x="6280" y="15749"/>
                      <a:pt x="8363" y="16780"/>
                      <a:pt x="9571" y="16780"/>
                    </a:cubicBezTo>
                    <a:cubicBezTo>
                      <a:pt x="9948" y="16780"/>
                      <a:pt x="10240" y="16680"/>
                      <a:pt x="10418" y="16467"/>
                    </a:cubicBezTo>
                    <a:lnTo>
                      <a:pt x="16622" y="3668"/>
                    </a:lnTo>
                    <a:lnTo>
                      <a:pt x="14407" y="1834"/>
                    </a:lnTo>
                    <a:lnTo>
                      <a:pt x="12204" y="1"/>
                    </a:ln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71;p15">
                <a:extLst>
                  <a:ext uri="{FF2B5EF4-FFF2-40B4-BE49-F238E27FC236}">
                    <a16:creationId xmlns:a16="http://schemas.microsoft.com/office/drawing/2014/main" id="{E781B5B4-4924-4379-9020-72E2E2A72BB5}"/>
                  </a:ext>
                </a:extLst>
              </p:cNvPr>
              <p:cNvSpPr/>
              <p:nvPr/>
            </p:nvSpPr>
            <p:spPr>
              <a:xfrm>
                <a:off x="3625000" y="4986525"/>
                <a:ext cx="458425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18337" h="15180" extrusionOk="0">
                    <a:moveTo>
                      <a:pt x="1227" y="0"/>
                    </a:moveTo>
                    <a:cubicBezTo>
                      <a:pt x="36" y="321"/>
                      <a:pt x="0" y="3977"/>
                      <a:pt x="1132" y="8168"/>
                    </a:cubicBezTo>
                    <a:cubicBezTo>
                      <a:pt x="2209" y="12149"/>
                      <a:pt x="3967" y="15179"/>
                      <a:pt x="5161" y="15179"/>
                    </a:cubicBezTo>
                    <a:cubicBezTo>
                      <a:pt x="5220" y="15179"/>
                      <a:pt x="5278" y="15172"/>
                      <a:pt x="5334" y="15157"/>
                    </a:cubicBezTo>
                    <a:lnTo>
                      <a:pt x="18336" y="7227"/>
                    </a:lnTo>
                    <a:lnTo>
                      <a:pt x="17395" y="3762"/>
                    </a:lnTo>
                    <a:lnTo>
                      <a:pt x="16455" y="298"/>
                    </a:lnTo>
                    <a:lnTo>
                      <a:pt x="1227" y="0"/>
                    </a:ln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72;p15">
                <a:extLst>
                  <a:ext uri="{FF2B5EF4-FFF2-40B4-BE49-F238E27FC236}">
                    <a16:creationId xmlns:a16="http://schemas.microsoft.com/office/drawing/2014/main" id="{525ED84D-84E7-4FA7-BA71-7BC54B1B1C7D}"/>
                  </a:ext>
                </a:extLst>
              </p:cNvPr>
              <p:cNvSpPr/>
              <p:nvPr/>
            </p:nvSpPr>
            <p:spPr>
              <a:xfrm>
                <a:off x="3693750" y="450685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3432" y="0"/>
                    </a:moveTo>
                    <a:cubicBezTo>
                      <a:pt x="2341" y="0"/>
                      <a:pt x="1059" y="2994"/>
                      <a:pt x="537" y="6793"/>
                    </a:cubicBezTo>
                    <a:cubicBezTo>
                      <a:pt x="1" y="10698"/>
                      <a:pt x="453" y="13984"/>
                      <a:pt x="1560" y="14139"/>
                    </a:cubicBezTo>
                    <a:lnTo>
                      <a:pt x="15253" y="12115"/>
                    </a:lnTo>
                    <a:lnTo>
                      <a:pt x="15705" y="8888"/>
                    </a:lnTo>
                    <a:lnTo>
                      <a:pt x="16146" y="5662"/>
                    </a:lnTo>
                    <a:lnTo>
                      <a:pt x="3513" y="6"/>
                    </a:lnTo>
                    <a:cubicBezTo>
                      <a:pt x="3486" y="2"/>
                      <a:pt x="3459" y="0"/>
                      <a:pt x="3432" y="0"/>
                    </a:cubicBez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73;p15">
                <a:extLst>
                  <a:ext uri="{FF2B5EF4-FFF2-40B4-BE49-F238E27FC236}">
                    <a16:creationId xmlns:a16="http://schemas.microsoft.com/office/drawing/2014/main" id="{1E0FAD28-6C8A-4151-8513-EE4DC63DC5E5}"/>
                  </a:ext>
                </a:extLst>
              </p:cNvPr>
              <p:cNvSpPr/>
              <p:nvPr/>
            </p:nvSpPr>
            <p:spPr>
              <a:xfrm>
                <a:off x="3779775" y="4099825"/>
                <a:ext cx="459025" cy="421175"/>
              </a:xfrm>
              <a:custGeom>
                <a:avLst/>
                <a:gdLst/>
                <a:ahLst/>
                <a:cxnLst/>
                <a:rect l="l" t="t" r="r" b="b"/>
                <a:pathLst>
                  <a:path w="18361" h="16847" extrusionOk="0">
                    <a:moveTo>
                      <a:pt x="8354" y="1"/>
                    </a:moveTo>
                    <a:cubicBezTo>
                      <a:pt x="7135" y="1"/>
                      <a:pt x="5065" y="1410"/>
                      <a:pt x="3251" y="3595"/>
                    </a:cubicBezTo>
                    <a:cubicBezTo>
                      <a:pt x="1025" y="6262"/>
                      <a:pt x="1" y="9084"/>
                      <a:pt x="977" y="9893"/>
                    </a:cubicBezTo>
                    <a:lnTo>
                      <a:pt x="14681" y="16847"/>
                    </a:lnTo>
                    <a:lnTo>
                      <a:pt x="16515" y="14644"/>
                    </a:lnTo>
                    <a:lnTo>
                      <a:pt x="18360" y="12441"/>
                    </a:lnTo>
                    <a:lnTo>
                      <a:pt x="9026" y="214"/>
                    </a:lnTo>
                    <a:cubicBezTo>
                      <a:pt x="8851" y="69"/>
                      <a:pt x="8623" y="1"/>
                      <a:pt x="8354" y="1"/>
                    </a:cubicBez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5" name="Google Shape;74;p15">
                <a:extLst>
                  <a:ext uri="{FF2B5EF4-FFF2-40B4-BE49-F238E27FC236}">
                    <a16:creationId xmlns:a16="http://schemas.microsoft.com/office/drawing/2014/main" id="{4EB619FA-AACC-4485-9838-916638CE284D}"/>
                  </a:ext>
                </a:extLst>
              </p:cNvPr>
              <p:cNvGrpSpPr/>
              <p:nvPr/>
            </p:nvGrpSpPr>
            <p:grpSpPr>
              <a:xfrm>
                <a:off x="4102450" y="4446700"/>
                <a:ext cx="1016800" cy="766550"/>
                <a:chOff x="4102450" y="4446700"/>
                <a:chExt cx="1016800" cy="766550"/>
              </a:xfrm>
            </p:grpSpPr>
            <p:sp>
              <p:nvSpPr>
                <p:cNvPr id="346" name="Google Shape;75;p15">
                  <a:extLst>
                    <a:ext uri="{FF2B5EF4-FFF2-40B4-BE49-F238E27FC236}">
                      <a16:creationId xmlns:a16="http://schemas.microsoft.com/office/drawing/2014/main" id="{F9C22F57-0470-4CBB-BBC3-F0AE187C4611}"/>
                    </a:ext>
                  </a:extLst>
                </p:cNvPr>
                <p:cNvSpPr/>
                <p:nvPr/>
              </p:nvSpPr>
              <p:spPr>
                <a:xfrm>
                  <a:off x="4102450" y="4900300"/>
                  <a:ext cx="273250" cy="3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0" h="12518" extrusionOk="0">
                      <a:moveTo>
                        <a:pt x="4904" y="1"/>
                      </a:moveTo>
                      <a:cubicBezTo>
                        <a:pt x="4631" y="1"/>
                        <a:pt x="4356" y="30"/>
                        <a:pt x="4084" y="91"/>
                      </a:cubicBezTo>
                      <a:cubicBezTo>
                        <a:pt x="1488" y="675"/>
                        <a:pt x="0" y="3901"/>
                        <a:pt x="762" y="7307"/>
                      </a:cubicBezTo>
                      <a:cubicBezTo>
                        <a:pt x="1444" y="10365"/>
                        <a:pt x="3700" y="12517"/>
                        <a:pt x="6027" y="12517"/>
                      </a:cubicBezTo>
                      <a:cubicBezTo>
                        <a:pt x="6300" y="12517"/>
                        <a:pt x="6574" y="12488"/>
                        <a:pt x="6846" y="12426"/>
                      </a:cubicBezTo>
                      <a:cubicBezTo>
                        <a:pt x="9442" y="11843"/>
                        <a:pt x="10930" y="8616"/>
                        <a:pt x="10168" y="5199"/>
                      </a:cubicBezTo>
                      <a:cubicBezTo>
                        <a:pt x="9486" y="2152"/>
                        <a:pt x="7230" y="1"/>
                        <a:pt x="4904" y="1"/>
                      </a:cubicBezTo>
                      <a:close/>
                    </a:path>
                  </a:pathLst>
                </a:custGeom>
                <a:solidFill>
                  <a:srgbClr val="B3E6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76;p15">
                  <a:extLst>
                    <a:ext uri="{FF2B5EF4-FFF2-40B4-BE49-F238E27FC236}">
                      <a16:creationId xmlns:a16="http://schemas.microsoft.com/office/drawing/2014/main" id="{4FA3D3A8-FC5C-43D7-943B-023E3AAFE9AE}"/>
                    </a:ext>
                  </a:extLst>
                </p:cNvPr>
                <p:cNvSpPr/>
                <p:nvPr/>
              </p:nvSpPr>
              <p:spPr>
                <a:xfrm>
                  <a:off x="4631075" y="4781825"/>
                  <a:ext cx="273275" cy="3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1" h="12518" extrusionOk="0">
                      <a:moveTo>
                        <a:pt x="4904" y="1"/>
                      </a:moveTo>
                      <a:cubicBezTo>
                        <a:pt x="4631" y="1"/>
                        <a:pt x="4357" y="31"/>
                        <a:pt x="4084" y="92"/>
                      </a:cubicBezTo>
                      <a:cubicBezTo>
                        <a:pt x="1489" y="675"/>
                        <a:pt x="1" y="3902"/>
                        <a:pt x="763" y="7307"/>
                      </a:cubicBezTo>
                      <a:cubicBezTo>
                        <a:pt x="1445" y="10356"/>
                        <a:pt x="3702" y="12517"/>
                        <a:pt x="6030" y="12517"/>
                      </a:cubicBezTo>
                      <a:cubicBezTo>
                        <a:pt x="6302" y="12517"/>
                        <a:pt x="6575" y="12488"/>
                        <a:pt x="6847" y="12427"/>
                      </a:cubicBezTo>
                      <a:cubicBezTo>
                        <a:pt x="9442" y="11843"/>
                        <a:pt x="10930" y="8605"/>
                        <a:pt x="10168" y="5200"/>
                      </a:cubicBezTo>
                      <a:cubicBezTo>
                        <a:pt x="9487" y="2152"/>
                        <a:pt x="7231" y="1"/>
                        <a:pt x="4904" y="1"/>
                      </a:cubicBezTo>
                      <a:close/>
                    </a:path>
                  </a:pathLst>
                </a:custGeom>
                <a:solidFill>
                  <a:srgbClr val="B3E6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78;p15">
                  <a:extLst>
                    <a:ext uri="{FF2B5EF4-FFF2-40B4-BE49-F238E27FC236}">
                      <a16:creationId xmlns:a16="http://schemas.microsoft.com/office/drawing/2014/main" id="{29156AC2-894E-4A23-96C0-94D512E3FF8A}"/>
                    </a:ext>
                  </a:extLst>
                </p:cNvPr>
                <p:cNvSpPr/>
                <p:nvPr/>
              </p:nvSpPr>
              <p:spPr>
                <a:xfrm>
                  <a:off x="4854325" y="4478900"/>
                  <a:ext cx="228325" cy="26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3" h="10440" extrusionOk="0">
                      <a:moveTo>
                        <a:pt x="4089" y="0"/>
                      </a:moveTo>
                      <a:cubicBezTo>
                        <a:pt x="3861" y="0"/>
                        <a:pt x="3633" y="25"/>
                        <a:pt x="3405" y="76"/>
                      </a:cubicBezTo>
                      <a:cubicBezTo>
                        <a:pt x="1238" y="565"/>
                        <a:pt x="0" y="3267"/>
                        <a:pt x="643" y="6101"/>
                      </a:cubicBezTo>
                      <a:cubicBezTo>
                        <a:pt x="1208" y="8647"/>
                        <a:pt x="3087" y="10440"/>
                        <a:pt x="5029" y="10440"/>
                      </a:cubicBezTo>
                      <a:cubicBezTo>
                        <a:pt x="5257" y="10440"/>
                        <a:pt x="5487" y="10415"/>
                        <a:pt x="5715" y="10363"/>
                      </a:cubicBezTo>
                      <a:cubicBezTo>
                        <a:pt x="7882" y="9887"/>
                        <a:pt x="9132" y="7184"/>
                        <a:pt x="8489" y="4339"/>
                      </a:cubicBezTo>
                      <a:cubicBezTo>
                        <a:pt x="7925" y="1802"/>
                        <a:pt x="6034" y="0"/>
                        <a:pt x="4089" y="0"/>
                      </a:cubicBezTo>
                      <a:close/>
                    </a:path>
                  </a:pathLst>
                </a:custGeom>
                <a:solidFill>
                  <a:srgbClr val="5B9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79;p15">
                  <a:extLst>
                    <a:ext uri="{FF2B5EF4-FFF2-40B4-BE49-F238E27FC236}">
                      <a16:creationId xmlns:a16="http://schemas.microsoft.com/office/drawing/2014/main" id="{5007263E-BC1C-4EC2-AC77-84ADE247187E}"/>
                    </a:ext>
                  </a:extLst>
                </p:cNvPr>
                <p:cNvSpPr/>
                <p:nvPr/>
              </p:nvSpPr>
              <p:spPr>
                <a:xfrm>
                  <a:off x="4976650" y="5018350"/>
                  <a:ext cx="142600" cy="1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4" h="6524" extrusionOk="0">
                      <a:moveTo>
                        <a:pt x="2564" y="0"/>
                      </a:moveTo>
                      <a:cubicBezTo>
                        <a:pt x="2420" y="0"/>
                        <a:pt x="2276" y="16"/>
                        <a:pt x="2132" y="49"/>
                      </a:cubicBezTo>
                      <a:cubicBezTo>
                        <a:pt x="775" y="346"/>
                        <a:pt x="1" y="2037"/>
                        <a:pt x="406" y="3811"/>
                      </a:cubicBezTo>
                      <a:cubicBezTo>
                        <a:pt x="758" y="5402"/>
                        <a:pt x="1934" y="6524"/>
                        <a:pt x="3151" y="6524"/>
                      </a:cubicBezTo>
                      <a:cubicBezTo>
                        <a:pt x="3292" y="6524"/>
                        <a:pt x="3432" y="6509"/>
                        <a:pt x="3573" y="6478"/>
                      </a:cubicBezTo>
                      <a:cubicBezTo>
                        <a:pt x="4930" y="6168"/>
                        <a:pt x="5704" y="4490"/>
                        <a:pt x="5299" y="2716"/>
                      </a:cubicBezTo>
                      <a:cubicBezTo>
                        <a:pt x="4948" y="1129"/>
                        <a:pt x="3778" y="0"/>
                        <a:pt x="2564" y="0"/>
                      </a:cubicBezTo>
                      <a:close/>
                    </a:path>
                  </a:pathLst>
                </a:custGeom>
                <a:solidFill>
                  <a:srgbClr val="5B9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80;p15">
                  <a:extLst>
                    <a:ext uri="{FF2B5EF4-FFF2-40B4-BE49-F238E27FC236}">
                      <a16:creationId xmlns:a16="http://schemas.microsoft.com/office/drawing/2014/main" id="{D4F4F533-4E16-42D6-9A07-1FF22F001185}"/>
                    </a:ext>
                  </a:extLst>
                </p:cNvPr>
                <p:cNvSpPr/>
                <p:nvPr/>
              </p:nvSpPr>
              <p:spPr>
                <a:xfrm>
                  <a:off x="4256325" y="4446700"/>
                  <a:ext cx="381025" cy="43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1" h="17445" extrusionOk="0">
                      <a:moveTo>
                        <a:pt x="6829" y="1"/>
                      </a:moveTo>
                      <a:cubicBezTo>
                        <a:pt x="6450" y="1"/>
                        <a:pt x="6070" y="41"/>
                        <a:pt x="5692" y="126"/>
                      </a:cubicBezTo>
                      <a:cubicBezTo>
                        <a:pt x="2072" y="936"/>
                        <a:pt x="1" y="5448"/>
                        <a:pt x="1060" y="10199"/>
                      </a:cubicBezTo>
                      <a:cubicBezTo>
                        <a:pt x="2020" y="14442"/>
                        <a:pt x="5166" y="17444"/>
                        <a:pt x="8412" y="17444"/>
                      </a:cubicBezTo>
                      <a:cubicBezTo>
                        <a:pt x="8791" y="17444"/>
                        <a:pt x="9171" y="17403"/>
                        <a:pt x="9549" y="17319"/>
                      </a:cubicBezTo>
                      <a:cubicBezTo>
                        <a:pt x="13169" y="16509"/>
                        <a:pt x="15241" y="11997"/>
                        <a:pt x="14181" y="7258"/>
                      </a:cubicBezTo>
                      <a:cubicBezTo>
                        <a:pt x="13221" y="3004"/>
                        <a:pt x="10075" y="1"/>
                        <a:pt x="6829" y="1"/>
                      </a:cubicBezTo>
                      <a:close/>
                    </a:path>
                  </a:pathLst>
                </a:custGeom>
                <a:solidFill>
                  <a:srgbClr val="B3E6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1" name="Google Shape;60;p15">
              <a:extLst>
                <a:ext uri="{FF2B5EF4-FFF2-40B4-BE49-F238E27FC236}">
                  <a16:creationId xmlns:a16="http://schemas.microsoft.com/office/drawing/2014/main" id="{FB2E733C-F6FD-4717-A1E1-C4B61F0FEF00}"/>
                </a:ext>
              </a:extLst>
            </p:cNvPr>
            <p:cNvGrpSpPr/>
            <p:nvPr/>
          </p:nvGrpSpPr>
          <p:grpSpPr>
            <a:xfrm>
              <a:off x="571974" y="3830302"/>
              <a:ext cx="569463" cy="578875"/>
              <a:chOff x="3625000" y="3850950"/>
              <a:chExt cx="2024075" cy="2057525"/>
            </a:xfrm>
          </p:grpSpPr>
          <p:sp>
            <p:nvSpPr>
              <p:cNvPr id="372" name="Google Shape;61;p15">
                <a:extLst>
                  <a:ext uri="{FF2B5EF4-FFF2-40B4-BE49-F238E27FC236}">
                    <a16:creationId xmlns:a16="http://schemas.microsoft.com/office/drawing/2014/main" id="{E5B2F977-F49D-43C6-8D11-6DB03D5F4335}"/>
                  </a:ext>
                </a:extLst>
              </p:cNvPr>
              <p:cNvSpPr/>
              <p:nvPr/>
            </p:nvSpPr>
            <p:spPr>
              <a:xfrm>
                <a:off x="3896750" y="4214925"/>
                <a:ext cx="1471050" cy="1340200"/>
              </a:xfrm>
              <a:custGeom>
                <a:avLst/>
                <a:gdLst/>
                <a:ahLst/>
                <a:cxnLst/>
                <a:rect l="l" t="t" r="r" b="b"/>
                <a:pathLst>
                  <a:path w="58842" h="53608" extrusionOk="0">
                    <a:moveTo>
                      <a:pt x="29421" y="0"/>
                    </a:moveTo>
                    <a:cubicBezTo>
                      <a:pt x="22560" y="0"/>
                      <a:pt x="15699" y="2617"/>
                      <a:pt x="10466" y="7849"/>
                    </a:cubicBezTo>
                    <a:cubicBezTo>
                      <a:pt x="1" y="18315"/>
                      <a:pt x="1" y="35293"/>
                      <a:pt x="10466" y="45759"/>
                    </a:cubicBezTo>
                    <a:cubicBezTo>
                      <a:pt x="15699" y="50992"/>
                      <a:pt x="22560" y="53608"/>
                      <a:pt x="29421" y="53608"/>
                    </a:cubicBezTo>
                    <a:cubicBezTo>
                      <a:pt x="36282" y="53608"/>
                      <a:pt x="43143" y="50992"/>
                      <a:pt x="48376" y="45759"/>
                    </a:cubicBezTo>
                    <a:cubicBezTo>
                      <a:pt x="58842" y="35293"/>
                      <a:pt x="58842" y="18315"/>
                      <a:pt x="48376" y="7849"/>
                    </a:cubicBezTo>
                    <a:cubicBezTo>
                      <a:pt x="43143" y="2617"/>
                      <a:pt x="36282" y="0"/>
                      <a:pt x="29421" y="0"/>
                    </a:cubicBez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62;p15">
                <a:extLst>
                  <a:ext uri="{FF2B5EF4-FFF2-40B4-BE49-F238E27FC236}">
                    <a16:creationId xmlns:a16="http://schemas.microsoft.com/office/drawing/2014/main" id="{5B205DCC-3BA4-443A-8625-AEAB0E65D547}"/>
                  </a:ext>
                </a:extLst>
              </p:cNvPr>
              <p:cNvSpPr/>
              <p:nvPr/>
            </p:nvSpPr>
            <p:spPr>
              <a:xfrm>
                <a:off x="4201250" y="3850950"/>
                <a:ext cx="389975" cy="445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7825" extrusionOk="0">
                    <a:moveTo>
                      <a:pt x="12309" y="1"/>
                    </a:moveTo>
                    <a:cubicBezTo>
                      <a:pt x="10934" y="1"/>
                      <a:pt x="9240" y="196"/>
                      <a:pt x="7442" y="596"/>
                    </a:cubicBezTo>
                    <a:cubicBezTo>
                      <a:pt x="3216" y="1549"/>
                      <a:pt x="1" y="3287"/>
                      <a:pt x="263" y="4489"/>
                    </a:cubicBezTo>
                    <a:lnTo>
                      <a:pt x="7633" y="17824"/>
                    </a:lnTo>
                    <a:lnTo>
                      <a:pt x="11133" y="17039"/>
                    </a:lnTo>
                    <a:lnTo>
                      <a:pt x="14634" y="16253"/>
                    </a:lnTo>
                    <a:lnTo>
                      <a:pt x="15598" y="1049"/>
                    </a:lnTo>
                    <a:cubicBezTo>
                      <a:pt x="15441" y="357"/>
                      <a:pt x="14167" y="1"/>
                      <a:pt x="12309" y="1"/>
                    </a:cubicBez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63;p15">
                <a:extLst>
                  <a:ext uri="{FF2B5EF4-FFF2-40B4-BE49-F238E27FC236}">
                    <a16:creationId xmlns:a16="http://schemas.microsoft.com/office/drawing/2014/main" id="{C6B9AD3E-1710-4EF0-83C5-444F56B040F5}"/>
                  </a:ext>
                </a:extLst>
              </p:cNvPr>
              <p:cNvSpPr/>
              <p:nvPr/>
            </p:nvSpPr>
            <p:spPr>
              <a:xfrm>
                <a:off x="4668275" y="3946100"/>
                <a:ext cx="357225" cy="3960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41" extrusionOk="0">
                    <a:moveTo>
                      <a:pt x="4206" y="1"/>
                    </a:moveTo>
                    <a:cubicBezTo>
                      <a:pt x="1816" y="1"/>
                      <a:pt x="103" y="464"/>
                      <a:pt x="1" y="1255"/>
                    </a:cubicBezTo>
                    <a:lnTo>
                      <a:pt x="2025" y="14947"/>
                    </a:lnTo>
                    <a:lnTo>
                      <a:pt x="5240" y="15388"/>
                    </a:lnTo>
                    <a:lnTo>
                      <a:pt x="8466" y="15840"/>
                    </a:lnTo>
                    <a:lnTo>
                      <a:pt x="14122" y="3208"/>
                    </a:lnTo>
                    <a:cubicBezTo>
                      <a:pt x="14288" y="2112"/>
                      <a:pt x="11240" y="767"/>
                      <a:pt x="7335" y="231"/>
                    </a:cubicBezTo>
                    <a:cubicBezTo>
                      <a:pt x="6224" y="75"/>
                      <a:pt x="5161" y="1"/>
                      <a:pt x="4206" y="1"/>
                    </a:cubicBez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64;p15">
                <a:extLst>
                  <a:ext uri="{FF2B5EF4-FFF2-40B4-BE49-F238E27FC236}">
                    <a16:creationId xmlns:a16="http://schemas.microsoft.com/office/drawing/2014/main" id="{6DB2E93B-99E3-4F76-8E38-F372416834CB}"/>
                  </a:ext>
                </a:extLst>
              </p:cNvPr>
              <p:cNvSpPr/>
              <p:nvPr/>
            </p:nvSpPr>
            <p:spPr>
              <a:xfrm>
                <a:off x="4978150" y="4001150"/>
                <a:ext cx="415550" cy="419250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70" extrusionOk="0">
                    <a:moveTo>
                      <a:pt x="7053" y="0"/>
                    </a:moveTo>
                    <a:cubicBezTo>
                      <a:pt x="6673" y="0"/>
                      <a:pt x="6380" y="102"/>
                      <a:pt x="6203" y="315"/>
                    </a:cubicBezTo>
                    <a:lnTo>
                      <a:pt x="0" y="13114"/>
                    </a:lnTo>
                    <a:lnTo>
                      <a:pt x="2203" y="14936"/>
                    </a:lnTo>
                    <a:lnTo>
                      <a:pt x="4417" y="16769"/>
                    </a:lnTo>
                    <a:lnTo>
                      <a:pt x="15871" y="8352"/>
                    </a:lnTo>
                    <a:cubicBezTo>
                      <a:pt x="16621" y="7471"/>
                      <a:pt x="15050" y="4947"/>
                      <a:pt x="12383" y="2720"/>
                    </a:cubicBezTo>
                    <a:cubicBezTo>
                      <a:pt x="10353" y="1026"/>
                      <a:pt x="8262" y="0"/>
                      <a:pt x="7053" y="0"/>
                    </a:cubicBez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65;p15">
                <a:extLst>
                  <a:ext uri="{FF2B5EF4-FFF2-40B4-BE49-F238E27FC236}">
                    <a16:creationId xmlns:a16="http://schemas.microsoft.com/office/drawing/2014/main" id="{4C78CBAF-89E4-4F58-A13A-6D2D824C6F82}"/>
                  </a:ext>
                </a:extLst>
              </p:cNvPr>
              <p:cNvSpPr/>
              <p:nvPr/>
            </p:nvSpPr>
            <p:spPr>
              <a:xfrm>
                <a:off x="5194550" y="4397075"/>
                <a:ext cx="454525" cy="38347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15339" extrusionOk="0">
                    <a:moveTo>
                      <a:pt x="13486" y="1"/>
                    </a:moveTo>
                    <a:cubicBezTo>
                      <a:pt x="13439" y="1"/>
                      <a:pt x="13393" y="6"/>
                      <a:pt x="13347" y="16"/>
                    </a:cubicBezTo>
                    <a:lnTo>
                      <a:pt x="0" y="7386"/>
                    </a:lnTo>
                    <a:lnTo>
                      <a:pt x="786" y="10874"/>
                    </a:lnTo>
                    <a:lnTo>
                      <a:pt x="1572" y="14375"/>
                    </a:lnTo>
                    <a:lnTo>
                      <a:pt x="16776" y="15339"/>
                    </a:lnTo>
                    <a:cubicBezTo>
                      <a:pt x="17979" y="15077"/>
                      <a:pt x="18181" y="11422"/>
                      <a:pt x="17228" y="7195"/>
                    </a:cubicBezTo>
                    <a:cubicBezTo>
                      <a:pt x="16324" y="3119"/>
                      <a:pt x="14671" y="1"/>
                      <a:pt x="13486" y="1"/>
                    </a:cubicBez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66;p15">
                <a:extLst>
                  <a:ext uri="{FF2B5EF4-FFF2-40B4-BE49-F238E27FC236}">
                    <a16:creationId xmlns:a16="http://schemas.microsoft.com/office/drawing/2014/main" id="{7BD46590-9120-4E4A-B653-35105CC2E009}"/>
                  </a:ext>
                </a:extLst>
              </p:cNvPr>
              <p:cNvSpPr/>
              <p:nvPr/>
            </p:nvSpPr>
            <p:spPr>
              <a:xfrm>
                <a:off x="5186500" y="491270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14586" y="0"/>
                    </a:moveTo>
                    <a:lnTo>
                      <a:pt x="894" y="2024"/>
                    </a:lnTo>
                    <a:lnTo>
                      <a:pt x="441" y="5251"/>
                    </a:lnTo>
                    <a:lnTo>
                      <a:pt x="1" y="8478"/>
                    </a:lnTo>
                    <a:lnTo>
                      <a:pt x="12633" y="14133"/>
                    </a:lnTo>
                    <a:cubicBezTo>
                      <a:pt x="12660" y="14137"/>
                      <a:pt x="12687" y="14139"/>
                      <a:pt x="12715" y="14139"/>
                    </a:cubicBezTo>
                    <a:cubicBezTo>
                      <a:pt x="13805" y="14139"/>
                      <a:pt x="15087" y="11156"/>
                      <a:pt x="15610" y="7346"/>
                    </a:cubicBezTo>
                    <a:cubicBezTo>
                      <a:pt x="16145" y="3441"/>
                      <a:pt x="15681" y="155"/>
                      <a:pt x="14586" y="0"/>
                    </a:cubicBez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67;p15">
                <a:extLst>
                  <a:ext uri="{FF2B5EF4-FFF2-40B4-BE49-F238E27FC236}">
                    <a16:creationId xmlns:a16="http://schemas.microsoft.com/office/drawing/2014/main" id="{5F0906C8-1415-45AF-A91B-3E1AD524B588}"/>
                  </a:ext>
                </a:extLst>
              </p:cNvPr>
              <p:cNvSpPr/>
              <p:nvPr/>
            </p:nvSpPr>
            <p:spPr>
              <a:xfrm>
                <a:off x="5107625" y="5222850"/>
                <a:ext cx="434300" cy="40137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6055" extrusionOk="0">
                    <a:moveTo>
                      <a:pt x="3679" y="1"/>
                    </a:moveTo>
                    <a:lnTo>
                      <a:pt x="1846" y="2203"/>
                    </a:lnTo>
                    <a:lnTo>
                      <a:pt x="0" y="4418"/>
                    </a:lnTo>
                    <a:lnTo>
                      <a:pt x="8430" y="15872"/>
                    </a:lnTo>
                    <a:cubicBezTo>
                      <a:pt x="8580" y="15996"/>
                      <a:pt x="8776" y="16055"/>
                      <a:pt x="9009" y="16055"/>
                    </a:cubicBezTo>
                    <a:cubicBezTo>
                      <a:pt x="10162" y="16055"/>
                      <a:pt x="12219" y="14602"/>
                      <a:pt x="14062" y="12383"/>
                    </a:cubicBezTo>
                    <a:cubicBezTo>
                      <a:pt x="16288" y="9704"/>
                      <a:pt x="17372" y="6942"/>
                      <a:pt x="16479" y="6204"/>
                    </a:cubicBezTo>
                    <a:lnTo>
                      <a:pt x="3679" y="1"/>
                    </a:ln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68;p15">
                <a:extLst>
                  <a:ext uri="{FF2B5EF4-FFF2-40B4-BE49-F238E27FC236}">
                    <a16:creationId xmlns:a16="http://schemas.microsoft.com/office/drawing/2014/main" id="{FD382AB8-8BD3-49DE-81AF-83544EF80B59}"/>
                  </a:ext>
                </a:extLst>
              </p:cNvPr>
              <p:cNvSpPr/>
              <p:nvPr/>
            </p:nvSpPr>
            <p:spPr>
              <a:xfrm>
                <a:off x="4752525" y="5452050"/>
                <a:ext cx="395900" cy="456425"/>
              </a:xfrm>
              <a:custGeom>
                <a:avLst/>
                <a:gdLst/>
                <a:ahLst/>
                <a:cxnLst/>
                <a:rect l="l" t="t" r="r" b="b"/>
                <a:pathLst>
                  <a:path w="15836" h="18257" extrusionOk="0">
                    <a:moveTo>
                      <a:pt x="6811" y="0"/>
                    </a:moveTo>
                    <a:lnTo>
                      <a:pt x="3405" y="1120"/>
                    </a:lnTo>
                    <a:lnTo>
                      <a:pt x="0" y="2251"/>
                    </a:lnTo>
                    <a:lnTo>
                      <a:pt x="536" y="17479"/>
                    </a:lnTo>
                    <a:cubicBezTo>
                      <a:pt x="712" y="18002"/>
                      <a:pt x="1541" y="18257"/>
                      <a:pt x="2774" y="18257"/>
                    </a:cubicBezTo>
                    <a:cubicBezTo>
                      <a:pt x="4291" y="18257"/>
                      <a:pt x="6419" y="17870"/>
                      <a:pt x="8692" y="17122"/>
                    </a:cubicBezTo>
                    <a:cubicBezTo>
                      <a:pt x="12811" y="15764"/>
                      <a:pt x="15836" y="13716"/>
                      <a:pt x="15455" y="12550"/>
                    </a:cubicBezTo>
                    <a:lnTo>
                      <a:pt x="6811" y="0"/>
                    </a:ln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69;p15">
                <a:extLst>
                  <a:ext uri="{FF2B5EF4-FFF2-40B4-BE49-F238E27FC236}">
                    <a16:creationId xmlns:a16="http://schemas.microsoft.com/office/drawing/2014/main" id="{24FC90B9-F302-4B77-B954-D5006661CAE3}"/>
                  </a:ext>
                </a:extLst>
              </p:cNvPr>
              <p:cNvSpPr/>
              <p:nvPr/>
            </p:nvSpPr>
            <p:spPr>
              <a:xfrm>
                <a:off x="4258400" y="5431200"/>
                <a:ext cx="357225" cy="3958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33" extrusionOk="0">
                    <a:moveTo>
                      <a:pt x="5811" y="1"/>
                    </a:moveTo>
                    <a:lnTo>
                      <a:pt x="156" y="12633"/>
                    </a:lnTo>
                    <a:cubicBezTo>
                      <a:pt x="1" y="13741"/>
                      <a:pt x="3049" y="15074"/>
                      <a:pt x="6942" y="15610"/>
                    </a:cubicBezTo>
                    <a:cubicBezTo>
                      <a:pt x="8046" y="15761"/>
                      <a:pt x="9100" y="15833"/>
                      <a:pt x="10048" y="15833"/>
                    </a:cubicBezTo>
                    <a:cubicBezTo>
                      <a:pt x="12455" y="15833"/>
                      <a:pt x="14177" y="15372"/>
                      <a:pt x="14288" y="14586"/>
                    </a:cubicBezTo>
                    <a:lnTo>
                      <a:pt x="12264" y="894"/>
                    </a:lnTo>
                    <a:lnTo>
                      <a:pt x="9038" y="441"/>
                    </a:lnTo>
                    <a:lnTo>
                      <a:pt x="5811" y="1"/>
                    </a:ln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70;p15">
                <a:extLst>
                  <a:ext uri="{FF2B5EF4-FFF2-40B4-BE49-F238E27FC236}">
                    <a16:creationId xmlns:a16="http://schemas.microsoft.com/office/drawing/2014/main" id="{3F639194-1D76-414E-9525-6194F29DD5F2}"/>
                  </a:ext>
                </a:extLst>
              </p:cNvPr>
              <p:cNvSpPr/>
              <p:nvPr/>
            </p:nvSpPr>
            <p:spPr>
              <a:xfrm>
                <a:off x="3863125" y="5314225"/>
                <a:ext cx="415550" cy="419525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81" extrusionOk="0">
                    <a:moveTo>
                      <a:pt x="12204" y="1"/>
                    </a:moveTo>
                    <a:lnTo>
                      <a:pt x="739" y="8418"/>
                    </a:lnTo>
                    <a:cubicBezTo>
                      <a:pt x="0" y="9311"/>
                      <a:pt x="1572" y="11836"/>
                      <a:pt x="4239" y="14062"/>
                    </a:cubicBezTo>
                    <a:cubicBezTo>
                      <a:pt x="6280" y="15749"/>
                      <a:pt x="8363" y="16780"/>
                      <a:pt x="9571" y="16780"/>
                    </a:cubicBezTo>
                    <a:cubicBezTo>
                      <a:pt x="9948" y="16780"/>
                      <a:pt x="10240" y="16680"/>
                      <a:pt x="10418" y="16467"/>
                    </a:cubicBezTo>
                    <a:lnTo>
                      <a:pt x="16622" y="3668"/>
                    </a:lnTo>
                    <a:lnTo>
                      <a:pt x="14407" y="1834"/>
                    </a:lnTo>
                    <a:lnTo>
                      <a:pt x="12204" y="1"/>
                    </a:ln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71;p15">
                <a:extLst>
                  <a:ext uri="{FF2B5EF4-FFF2-40B4-BE49-F238E27FC236}">
                    <a16:creationId xmlns:a16="http://schemas.microsoft.com/office/drawing/2014/main" id="{F1F43436-5F44-42A4-850D-00F6FABE72C2}"/>
                  </a:ext>
                </a:extLst>
              </p:cNvPr>
              <p:cNvSpPr/>
              <p:nvPr/>
            </p:nvSpPr>
            <p:spPr>
              <a:xfrm>
                <a:off x="3625000" y="4986525"/>
                <a:ext cx="458425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18337" h="15180" extrusionOk="0">
                    <a:moveTo>
                      <a:pt x="1227" y="0"/>
                    </a:moveTo>
                    <a:cubicBezTo>
                      <a:pt x="36" y="321"/>
                      <a:pt x="0" y="3977"/>
                      <a:pt x="1132" y="8168"/>
                    </a:cubicBezTo>
                    <a:cubicBezTo>
                      <a:pt x="2209" y="12149"/>
                      <a:pt x="3967" y="15179"/>
                      <a:pt x="5161" y="15179"/>
                    </a:cubicBezTo>
                    <a:cubicBezTo>
                      <a:pt x="5220" y="15179"/>
                      <a:pt x="5278" y="15172"/>
                      <a:pt x="5334" y="15157"/>
                    </a:cubicBezTo>
                    <a:lnTo>
                      <a:pt x="18336" y="7227"/>
                    </a:lnTo>
                    <a:lnTo>
                      <a:pt x="17395" y="3762"/>
                    </a:lnTo>
                    <a:lnTo>
                      <a:pt x="16455" y="298"/>
                    </a:lnTo>
                    <a:lnTo>
                      <a:pt x="1227" y="0"/>
                    </a:ln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72;p15">
                <a:extLst>
                  <a:ext uri="{FF2B5EF4-FFF2-40B4-BE49-F238E27FC236}">
                    <a16:creationId xmlns:a16="http://schemas.microsoft.com/office/drawing/2014/main" id="{541BAACA-421E-4104-8AB4-614C8FB24C5F}"/>
                  </a:ext>
                </a:extLst>
              </p:cNvPr>
              <p:cNvSpPr/>
              <p:nvPr/>
            </p:nvSpPr>
            <p:spPr>
              <a:xfrm>
                <a:off x="3693750" y="450685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3432" y="0"/>
                    </a:moveTo>
                    <a:cubicBezTo>
                      <a:pt x="2341" y="0"/>
                      <a:pt x="1059" y="2994"/>
                      <a:pt x="537" y="6793"/>
                    </a:cubicBezTo>
                    <a:cubicBezTo>
                      <a:pt x="1" y="10698"/>
                      <a:pt x="453" y="13984"/>
                      <a:pt x="1560" y="14139"/>
                    </a:cubicBezTo>
                    <a:lnTo>
                      <a:pt x="15253" y="12115"/>
                    </a:lnTo>
                    <a:lnTo>
                      <a:pt x="15705" y="8888"/>
                    </a:lnTo>
                    <a:lnTo>
                      <a:pt x="16146" y="5662"/>
                    </a:lnTo>
                    <a:lnTo>
                      <a:pt x="3513" y="6"/>
                    </a:lnTo>
                    <a:cubicBezTo>
                      <a:pt x="3486" y="2"/>
                      <a:pt x="3459" y="0"/>
                      <a:pt x="3432" y="0"/>
                    </a:cubicBez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73;p15">
                <a:extLst>
                  <a:ext uri="{FF2B5EF4-FFF2-40B4-BE49-F238E27FC236}">
                    <a16:creationId xmlns:a16="http://schemas.microsoft.com/office/drawing/2014/main" id="{61292243-D3DA-4378-812C-28648D5C6CE4}"/>
                  </a:ext>
                </a:extLst>
              </p:cNvPr>
              <p:cNvSpPr/>
              <p:nvPr/>
            </p:nvSpPr>
            <p:spPr>
              <a:xfrm>
                <a:off x="3779775" y="4099825"/>
                <a:ext cx="459025" cy="421175"/>
              </a:xfrm>
              <a:custGeom>
                <a:avLst/>
                <a:gdLst/>
                <a:ahLst/>
                <a:cxnLst/>
                <a:rect l="l" t="t" r="r" b="b"/>
                <a:pathLst>
                  <a:path w="18361" h="16847" extrusionOk="0">
                    <a:moveTo>
                      <a:pt x="8354" y="1"/>
                    </a:moveTo>
                    <a:cubicBezTo>
                      <a:pt x="7135" y="1"/>
                      <a:pt x="5065" y="1410"/>
                      <a:pt x="3251" y="3595"/>
                    </a:cubicBezTo>
                    <a:cubicBezTo>
                      <a:pt x="1025" y="6262"/>
                      <a:pt x="1" y="9084"/>
                      <a:pt x="977" y="9893"/>
                    </a:cubicBezTo>
                    <a:lnTo>
                      <a:pt x="14681" y="16847"/>
                    </a:lnTo>
                    <a:lnTo>
                      <a:pt x="16515" y="14644"/>
                    </a:lnTo>
                    <a:lnTo>
                      <a:pt x="18360" y="12441"/>
                    </a:lnTo>
                    <a:lnTo>
                      <a:pt x="9026" y="214"/>
                    </a:lnTo>
                    <a:cubicBezTo>
                      <a:pt x="8851" y="69"/>
                      <a:pt x="8623" y="1"/>
                      <a:pt x="8354" y="1"/>
                    </a:cubicBez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5" name="Google Shape;74;p15">
                <a:extLst>
                  <a:ext uri="{FF2B5EF4-FFF2-40B4-BE49-F238E27FC236}">
                    <a16:creationId xmlns:a16="http://schemas.microsoft.com/office/drawing/2014/main" id="{EF3D34EE-EC13-4478-A669-495E6EF01FCB}"/>
                  </a:ext>
                </a:extLst>
              </p:cNvPr>
              <p:cNvGrpSpPr/>
              <p:nvPr/>
            </p:nvGrpSpPr>
            <p:grpSpPr>
              <a:xfrm>
                <a:off x="4102450" y="4446700"/>
                <a:ext cx="1016800" cy="766550"/>
                <a:chOff x="4102450" y="4446700"/>
                <a:chExt cx="1016800" cy="766550"/>
              </a:xfrm>
            </p:grpSpPr>
            <p:sp>
              <p:nvSpPr>
                <p:cNvPr id="386" name="Google Shape;75;p15">
                  <a:extLst>
                    <a:ext uri="{FF2B5EF4-FFF2-40B4-BE49-F238E27FC236}">
                      <a16:creationId xmlns:a16="http://schemas.microsoft.com/office/drawing/2014/main" id="{4731C6FD-F2DA-4985-BB77-1F94C93B0510}"/>
                    </a:ext>
                  </a:extLst>
                </p:cNvPr>
                <p:cNvSpPr/>
                <p:nvPr/>
              </p:nvSpPr>
              <p:spPr>
                <a:xfrm>
                  <a:off x="4102450" y="4900300"/>
                  <a:ext cx="273250" cy="3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0" h="12518" extrusionOk="0">
                      <a:moveTo>
                        <a:pt x="4904" y="1"/>
                      </a:moveTo>
                      <a:cubicBezTo>
                        <a:pt x="4631" y="1"/>
                        <a:pt x="4356" y="30"/>
                        <a:pt x="4084" y="91"/>
                      </a:cubicBezTo>
                      <a:cubicBezTo>
                        <a:pt x="1488" y="675"/>
                        <a:pt x="0" y="3901"/>
                        <a:pt x="762" y="7307"/>
                      </a:cubicBezTo>
                      <a:cubicBezTo>
                        <a:pt x="1444" y="10365"/>
                        <a:pt x="3700" y="12517"/>
                        <a:pt x="6027" y="12517"/>
                      </a:cubicBezTo>
                      <a:cubicBezTo>
                        <a:pt x="6300" y="12517"/>
                        <a:pt x="6574" y="12488"/>
                        <a:pt x="6846" y="12426"/>
                      </a:cubicBezTo>
                      <a:cubicBezTo>
                        <a:pt x="9442" y="11843"/>
                        <a:pt x="10930" y="8616"/>
                        <a:pt x="10168" y="5199"/>
                      </a:cubicBezTo>
                      <a:cubicBezTo>
                        <a:pt x="9486" y="2152"/>
                        <a:pt x="7230" y="1"/>
                        <a:pt x="4904" y="1"/>
                      </a:cubicBezTo>
                      <a:close/>
                    </a:path>
                  </a:pathLst>
                </a:custGeom>
                <a:solidFill>
                  <a:srgbClr val="5B9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76;p15">
                  <a:extLst>
                    <a:ext uri="{FF2B5EF4-FFF2-40B4-BE49-F238E27FC236}">
                      <a16:creationId xmlns:a16="http://schemas.microsoft.com/office/drawing/2014/main" id="{93ECD6FE-1835-4570-BEF3-715B47945507}"/>
                    </a:ext>
                  </a:extLst>
                </p:cNvPr>
                <p:cNvSpPr/>
                <p:nvPr/>
              </p:nvSpPr>
              <p:spPr>
                <a:xfrm>
                  <a:off x="4631075" y="4781825"/>
                  <a:ext cx="273275" cy="3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1" h="12518" extrusionOk="0">
                      <a:moveTo>
                        <a:pt x="4904" y="1"/>
                      </a:moveTo>
                      <a:cubicBezTo>
                        <a:pt x="4631" y="1"/>
                        <a:pt x="4357" y="31"/>
                        <a:pt x="4084" y="92"/>
                      </a:cubicBezTo>
                      <a:cubicBezTo>
                        <a:pt x="1489" y="675"/>
                        <a:pt x="1" y="3902"/>
                        <a:pt x="763" y="7307"/>
                      </a:cubicBezTo>
                      <a:cubicBezTo>
                        <a:pt x="1445" y="10356"/>
                        <a:pt x="3702" y="12517"/>
                        <a:pt x="6030" y="12517"/>
                      </a:cubicBezTo>
                      <a:cubicBezTo>
                        <a:pt x="6302" y="12517"/>
                        <a:pt x="6575" y="12488"/>
                        <a:pt x="6847" y="12427"/>
                      </a:cubicBezTo>
                      <a:cubicBezTo>
                        <a:pt x="9442" y="11843"/>
                        <a:pt x="10930" y="8605"/>
                        <a:pt x="10168" y="5200"/>
                      </a:cubicBezTo>
                      <a:cubicBezTo>
                        <a:pt x="9487" y="2152"/>
                        <a:pt x="7231" y="1"/>
                        <a:pt x="4904" y="1"/>
                      </a:cubicBezTo>
                      <a:close/>
                    </a:path>
                  </a:pathLst>
                </a:custGeom>
                <a:solidFill>
                  <a:srgbClr val="5B9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78;p15">
                  <a:extLst>
                    <a:ext uri="{FF2B5EF4-FFF2-40B4-BE49-F238E27FC236}">
                      <a16:creationId xmlns:a16="http://schemas.microsoft.com/office/drawing/2014/main" id="{9B1C2EBD-57D8-46D0-82F2-B88178E58AEB}"/>
                    </a:ext>
                  </a:extLst>
                </p:cNvPr>
                <p:cNvSpPr/>
                <p:nvPr/>
              </p:nvSpPr>
              <p:spPr>
                <a:xfrm>
                  <a:off x="4854325" y="4478900"/>
                  <a:ext cx="228325" cy="26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3" h="10440" extrusionOk="0">
                      <a:moveTo>
                        <a:pt x="4089" y="0"/>
                      </a:moveTo>
                      <a:cubicBezTo>
                        <a:pt x="3861" y="0"/>
                        <a:pt x="3633" y="25"/>
                        <a:pt x="3405" y="76"/>
                      </a:cubicBezTo>
                      <a:cubicBezTo>
                        <a:pt x="1238" y="565"/>
                        <a:pt x="0" y="3267"/>
                        <a:pt x="643" y="6101"/>
                      </a:cubicBezTo>
                      <a:cubicBezTo>
                        <a:pt x="1208" y="8647"/>
                        <a:pt x="3087" y="10440"/>
                        <a:pt x="5029" y="10440"/>
                      </a:cubicBezTo>
                      <a:cubicBezTo>
                        <a:pt x="5257" y="10440"/>
                        <a:pt x="5487" y="10415"/>
                        <a:pt x="5715" y="10363"/>
                      </a:cubicBezTo>
                      <a:cubicBezTo>
                        <a:pt x="7882" y="9887"/>
                        <a:pt x="9132" y="7184"/>
                        <a:pt x="8489" y="4339"/>
                      </a:cubicBezTo>
                      <a:cubicBezTo>
                        <a:pt x="7925" y="1802"/>
                        <a:pt x="6034" y="0"/>
                        <a:pt x="4089" y="0"/>
                      </a:cubicBezTo>
                      <a:close/>
                    </a:path>
                  </a:pathLst>
                </a:custGeom>
                <a:solidFill>
                  <a:srgbClr val="5B9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79;p15">
                  <a:extLst>
                    <a:ext uri="{FF2B5EF4-FFF2-40B4-BE49-F238E27FC236}">
                      <a16:creationId xmlns:a16="http://schemas.microsoft.com/office/drawing/2014/main" id="{C685DA79-354C-4BC9-B02C-FD1A0811D410}"/>
                    </a:ext>
                  </a:extLst>
                </p:cNvPr>
                <p:cNvSpPr/>
                <p:nvPr/>
              </p:nvSpPr>
              <p:spPr>
                <a:xfrm>
                  <a:off x="4976650" y="5018350"/>
                  <a:ext cx="142600" cy="1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4" h="6524" extrusionOk="0">
                      <a:moveTo>
                        <a:pt x="2564" y="0"/>
                      </a:moveTo>
                      <a:cubicBezTo>
                        <a:pt x="2420" y="0"/>
                        <a:pt x="2276" y="16"/>
                        <a:pt x="2132" y="49"/>
                      </a:cubicBezTo>
                      <a:cubicBezTo>
                        <a:pt x="775" y="346"/>
                        <a:pt x="1" y="2037"/>
                        <a:pt x="406" y="3811"/>
                      </a:cubicBezTo>
                      <a:cubicBezTo>
                        <a:pt x="758" y="5402"/>
                        <a:pt x="1934" y="6524"/>
                        <a:pt x="3151" y="6524"/>
                      </a:cubicBezTo>
                      <a:cubicBezTo>
                        <a:pt x="3292" y="6524"/>
                        <a:pt x="3432" y="6509"/>
                        <a:pt x="3573" y="6478"/>
                      </a:cubicBezTo>
                      <a:cubicBezTo>
                        <a:pt x="4930" y="6168"/>
                        <a:pt x="5704" y="4490"/>
                        <a:pt x="5299" y="2716"/>
                      </a:cubicBezTo>
                      <a:cubicBezTo>
                        <a:pt x="4948" y="1129"/>
                        <a:pt x="3778" y="0"/>
                        <a:pt x="2564" y="0"/>
                      </a:cubicBezTo>
                      <a:close/>
                    </a:path>
                  </a:pathLst>
                </a:custGeom>
                <a:solidFill>
                  <a:srgbClr val="5B9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80;p15">
                  <a:extLst>
                    <a:ext uri="{FF2B5EF4-FFF2-40B4-BE49-F238E27FC236}">
                      <a16:creationId xmlns:a16="http://schemas.microsoft.com/office/drawing/2014/main" id="{26CA7F11-2641-4D67-B450-80AF81F5924D}"/>
                    </a:ext>
                  </a:extLst>
                </p:cNvPr>
                <p:cNvSpPr/>
                <p:nvPr/>
              </p:nvSpPr>
              <p:spPr>
                <a:xfrm>
                  <a:off x="4256325" y="4446700"/>
                  <a:ext cx="381025" cy="43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1" h="17445" extrusionOk="0">
                      <a:moveTo>
                        <a:pt x="6829" y="1"/>
                      </a:moveTo>
                      <a:cubicBezTo>
                        <a:pt x="6450" y="1"/>
                        <a:pt x="6070" y="41"/>
                        <a:pt x="5692" y="126"/>
                      </a:cubicBezTo>
                      <a:cubicBezTo>
                        <a:pt x="2072" y="936"/>
                        <a:pt x="1" y="5448"/>
                        <a:pt x="1060" y="10199"/>
                      </a:cubicBezTo>
                      <a:cubicBezTo>
                        <a:pt x="2020" y="14442"/>
                        <a:pt x="5166" y="17444"/>
                        <a:pt x="8412" y="17444"/>
                      </a:cubicBezTo>
                      <a:cubicBezTo>
                        <a:pt x="8791" y="17444"/>
                        <a:pt x="9171" y="17403"/>
                        <a:pt x="9549" y="17319"/>
                      </a:cubicBezTo>
                      <a:cubicBezTo>
                        <a:pt x="13169" y="16509"/>
                        <a:pt x="15241" y="11997"/>
                        <a:pt x="14181" y="7258"/>
                      </a:cubicBezTo>
                      <a:cubicBezTo>
                        <a:pt x="13221" y="3004"/>
                        <a:pt x="10075" y="1"/>
                        <a:pt x="6829" y="1"/>
                      </a:cubicBezTo>
                      <a:close/>
                    </a:path>
                  </a:pathLst>
                </a:custGeom>
                <a:solidFill>
                  <a:srgbClr val="5B9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FC5A446E-234A-4C4F-BDE4-8EC28BEA17E6}"/>
              </a:ext>
            </a:extLst>
          </p:cNvPr>
          <p:cNvCxnSpPr/>
          <p:nvPr/>
        </p:nvCxnSpPr>
        <p:spPr>
          <a:xfrm flipH="1">
            <a:off x="5523925" y="3981346"/>
            <a:ext cx="5959404" cy="0"/>
          </a:xfrm>
          <a:prstGeom prst="line">
            <a:avLst/>
          </a:prstGeom>
          <a:ln>
            <a:solidFill>
              <a:srgbClr val="4186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4" name="Google Shape;60;p15">
            <a:extLst>
              <a:ext uri="{FF2B5EF4-FFF2-40B4-BE49-F238E27FC236}">
                <a16:creationId xmlns:a16="http://schemas.microsoft.com/office/drawing/2014/main" id="{22AF30DD-84D4-4593-B2C5-0B7A0ED93C8E}"/>
              </a:ext>
            </a:extLst>
          </p:cNvPr>
          <p:cNvGrpSpPr/>
          <p:nvPr/>
        </p:nvGrpSpPr>
        <p:grpSpPr>
          <a:xfrm>
            <a:off x="4189888" y="6027750"/>
            <a:ext cx="518274" cy="526839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405" name="Google Shape;61;p15">
              <a:extLst>
                <a:ext uri="{FF2B5EF4-FFF2-40B4-BE49-F238E27FC236}">
                  <a16:creationId xmlns:a16="http://schemas.microsoft.com/office/drawing/2014/main" id="{856DD826-391E-4017-8794-24C0222E0545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2;p15">
              <a:extLst>
                <a:ext uri="{FF2B5EF4-FFF2-40B4-BE49-F238E27FC236}">
                  <a16:creationId xmlns:a16="http://schemas.microsoft.com/office/drawing/2014/main" id="{CBA6529F-76AE-4D24-9A9D-E355C32C3748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63;p15">
              <a:extLst>
                <a:ext uri="{FF2B5EF4-FFF2-40B4-BE49-F238E27FC236}">
                  <a16:creationId xmlns:a16="http://schemas.microsoft.com/office/drawing/2014/main" id="{1C2C0C70-2E8F-4C55-8064-72CCA8CAB810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64;p15">
              <a:extLst>
                <a:ext uri="{FF2B5EF4-FFF2-40B4-BE49-F238E27FC236}">
                  <a16:creationId xmlns:a16="http://schemas.microsoft.com/office/drawing/2014/main" id="{3F444E66-BF76-4AFC-8422-05E5E8BA9321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5;p15">
              <a:extLst>
                <a:ext uri="{FF2B5EF4-FFF2-40B4-BE49-F238E27FC236}">
                  <a16:creationId xmlns:a16="http://schemas.microsoft.com/office/drawing/2014/main" id="{58017661-D6F1-4A99-AC6B-4FE9E936D2D6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66;p15">
              <a:extLst>
                <a:ext uri="{FF2B5EF4-FFF2-40B4-BE49-F238E27FC236}">
                  <a16:creationId xmlns:a16="http://schemas.microsoft.com/office/drawing/2014/main" id="{134042A5-B78E-4A6A-A342-4FB4970E4C88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67;p15">
              <a:extLst>
                <a:ext uri="{FF2B5EF4-FFF2-40B4-BE49-F238E27FC236}">
                  <a16:creationId xmlns:a16="http://schemas.microsoft.com/office/drawing/2014/main" id="{0303CE90-B63A-4C2A-A343-78250F5E62DA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8;p15">
              <a:extLst>
                <a:ext uri="{FF2B5EF4-FFF2-40B4-BE49-F238E27FC236}">
                  <a16:creationId xmlns:a16="http://schemas.microsoft.com/office/drawing/2014/main" id="{04ABF1CD-1C61-4061-800B-030581E10639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69;p15">
              <a:extLst>
                <a:ext uri="{FF2B5EF4-FFF2-40B4-BE49-F238E27FC236}">
                  <a16:creationId xmlns:a16="http://schemas.microsoft.com/office/drawing/2014/main" id="{0DC7231E-8343-4C8E-BBCB-C28AD50BBD38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0;p15">
              <a:extLst>
                <a:ext uri="{FF2B5EF4-FFF2-40B4-BE49-F238E27FC236}">
                  <a16:creationId xmlns:a16="http://schemas.microsoft.com/office/drawing/2014/main" id="{207B1F7B-74AA-4DE9-BA96-3BFCE0858BE1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1;p15">
              <a:extLst>
                <a:ext uri="{FF2B5EF4-FFF2-40B4-BE49-F238E27FC236}">
                  <a16:creationId xmlns:a16="http://schemas.microsoft.com/office/drawing/2014/main" id="{FCDE7ED9-9640-402C-ACD9-3947B0815EFB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2;p15">
              <a:extLst>
                <a:ext uri="{FF2B5EF4-FFF2-40B4-BE49-F238E27FC236}">
                  <a16:creationId xmlns:a16="http://schemas.microsoft.com/office/drawing/2014/main" id="{DFD6AF4F-9DE0-49DE-8E47-2A13B40CA474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3;p15">
              <a:extLst>
                <a:ext uri="{FF2B5EF4-FFF2-40B4-BE49-F238E27FC236}">
                  <a16:creationId xmlns:a16="http://schemas.microsoft.com/office/drawing/2014/main" id="{114AADC0-04D9-4FDE-B0A6-3C9620168661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8" name="صورة 417">
            <a:extLst>
              <a:ext uri="{FF2B5EF4-FFF2-40B4-BE49-F238E27FC236}">
                <a16:creationId xmlns:a16="http://schemas.microsoft.com/office/drawing/2014/main" id="{9516CC3D-EEB2-47FE-93EC-887BA7B83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383"/>
          <a:stretch/>
        </p:blipFill>
        <p:spPr>
          <a:xfrm>
            <a:off x="5563305" y="2128880"/>
            <a:ext cx="1209281" cy="1300839"/>
          </a:xfrm>
          <a:prstGeom prst="rect">
            <a:avLst/>
          </a:prstGeom>
        </p:spPr>
      </p:pic>
      <p:pic>
        <p:nvPicPr>
          <p:cNvPr id="419" name="صورة 418">
            <a:extLst>
              <a:ext uri="{FF2B5EF4-FFF2-40B4-BE49-F238E27FC236}">
                <a16:creationId xmlns:a16="http://schemas.microsoft.com/office/drawing/2014/main" id="{1CF5248E-0064-4B94-B5F4-CEECC90E7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26" r="24229"/>
          <a:stretch/>
        </p:blipFill>
        <p:spPr>
          <a:xfrm>
            <a:off x="8389757" y="2102553"/>
            <a:ext cx="1412176" cy="1300839"/>
          </a:xfrm>
          <a:prstGeom prst="rect">
            <a:avLst/>
          </a:prstGeom>
        </p:spPr>
      </p:pic>
      <p:pic>
        <p:nvPicPr>
          <p:cNvPr id="420" name="صورة 419">
            <a:extLst>
              <a:ext uri="{FF2B5EF4-FFF2-40B4-BE49-F238E27FC236}">
                <a16:creationId xmlns:a16="http://schemas.microsoft.com/office/drawing/2014/main" id="{3BEF42B2-A598-4DCB-8112-111D34DA0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72"/>
          <a:stretch/>
        </p:blipFill>
        <p:spPr>
          <a:xfrm>
            <a:off x="9953033" y="2102433"/>
            <a:ext cx="1204297" cy="1300839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AE8D6840-4BB4-48CA-9D70-A1AFA6ECA48A}"/>
              </a:ext>
            </a:extLst>
          </p:cNvPr>
          <p:cNvGrpSpPr/>
          <p:nvPr/>
        </p:nvGrpSpPr>
        <p:grpSpPr>
          <a:xfrm>
            <a:off x="7145243" y="4768971"/>
            <a:ext cx="911478" cy="911941"/>
            <a:chOff x="7145243" y="4768971"/>
            <a:chExt cx="911478" cy="911941"/>
          </a:xfrm>
        </p:grpSpPr>
        <p:sp>
          <p:nvSpPr>
            <p:cNvPr id="259" name="Google Shape;780;p19">
              <a:extLst>
                <a:ext uri="{FF2B5EF4-FFF2-40B4-BE49-F238E27FC236}">
                  <a16:creationId xmlns:a16="http://schemas.microsoft.com/office/drawing/2014/main" id="{99980DC6-FFBF-47AE-916F-BF3E4DE18D44}"/>
                </a:ext>
              </a:extLst>
            </p:cNvPr>
            <p:cNvSpPr/>
            <p:nvPr/>
          </p:nvSpPr>
          <p:spPr>
            <a:xfrm>
              <a:off x="7145243" y="4768971"/>
              <a:ext cx="911478" cy="911941"/>
            </a:xfrm>
            <a:custGeom>
              <a:avLst/>
              <a:gdLst/>
              <a:ahLst/>
              <a:cxnLst/>
              <a:rect l="l" t="t" r="r" b="b"/>
              <a:pathLst>
                <a:path w="21635" h="21646" extrusionOk="0">
                  <a:moveTo>
                    <a:pt x="10824" y="0"/>
                  </a:moveTo>
                  <a:cubicBezTo>
                    <a:pt x="4847" y="0"/>
                    <a:pt x="1" y="4846"/>
                    <a:pt x="1" y="10823"/>
                  </a:cubicBezTo>
                  <a:cubicBezTo>
                    <a:pt x="1" y="16800"/>
                    <a:pt x="4847" y="21646"/>
                    <a:pt x="10824" y="21646"/>
                  </a:cubicBezTo>
                  <a:cubicBezTo>
                    <a:pt x="16789" y="21646"/>
                    <a:pt x="21635" y="16800"/>
                    <a:pt x="21635" y="10823"/>
                  </a:cubicBezTo>
                  <a:cubicBezTo>
                    <a:pt x="21635" y="4846"/>
                    <a:pt x="16789" y="0"/>
                    <a:pt x="10824" y="0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72" name="مجموعة 271">
              <a:extLst>
                <a:ext uri="{FF2B5EF4-FFF2-40B4-BE49-F238E27FC236}">
                  <a16:creationId xmlns:a16="http://schemas.microsoft.com/office/drawing/2014/main" id="{8EED3282-05A1-4973-972F-5EC789333D13}"/>
                </a:ext>
              </a:extLst>
            </p:cNvPr>
            <p:cNvGrpSpPr/>
            <p:nvPr/>
          </p:nvGrpSpPr>
          <p:grpSpPr>
            <a:xfrm>
              <a:off x="7191007" y="5067923"/>
              <a:ext cx="784386" cy="380727"/>
              <a:chOff x="2206554" y="2337611"/>
              <a:chExt cx="1541889" cy="748405"/>
            </a:xfrm>
          </p:grpSpPr>
          <p:sp>
            <p:nvSpPr>
              <p:cNvPr id="274" name="Google Shape;1011;p23">
                <a:extLst>
                  <a:ext uri="{FF2B5EF4-FFF2-40B4-BE49-F238E27FC236}">
                    <a16:creationId xmlns:a16="http://schemas.microsoft.com/office/drawing/2014/main" id="{92DFB4B3-0854-4C4C-A1E2-BA05C98F1844}"/>
                  </a:ext>
                </a:extLst>
              </p:cNvPr>
              <p:cNvSpPr/>
              <p:nvPr/>
            </p:nvSpPr>
            <p:spPr>
              <a:xfrm>
                <a:off x="2206554" y="2407343"/>
                <a:ext cx="590534" cy="606948"/>
              </a:xfrm>
              <a:custGeom>
                <a:avLst/>
                <a:gdLst/>
                <a:ahLst/>
                <a:cxnLst/>
                <a:rect l="l" t="t" r="r" b="b"/>
                <a:pathLst>
                  <a:path w="24158" h="14022" extrusionOk="0">
                    <a:moveTo>
                      <a:pt x="5455" y="0"/>
                    </a:moveTo>
                    <a:cubicBezTo>
                      <a:pt x="3185" y="0"/>
                      <a:pt x="1508" y="537"/>
                      <a:pt x="691" y="1568"/>
                    </a:cubicBezTo>
                    <a:cubicBezTo>
                      <a:pt x="95" y="2318"/>
                      <a:pt x="0" y="3259"/>
                      <a:pt x="417" y="4271"/>
                    </a:cubicBezTo>
                    <a:cubicBezTo>
                      <a:pt x="1905" y="7878"/>
                      <a:pt x="9787" y="12284"/>
                      <a:pt x="24074" y="14022"/>
                    </a:cubicBezTo>
                    <a:lnTo>
                      <a:pt x="24158" y="13319"/>
                    </a:lnTo>
                    <a:cubicBezTo>
                      <a:pt x="10156" y="11629"/>
                      <a:pt x="2477" y="7426"/>
                      <a:pt x="1072" y="4009"/>
                    </a:cubicBezTo>
                    <a:cubicBezTo>
                      <a:pt x="750" y="3223"/>
                      <a:pt x="810" y="2556"/>
                      <a:pt x="1238" y="2009"/>
                    </a:cubicBezTo>
                    <a:cubicBezTo>
                      <a:pt x="1914" y="1149"/>
                      <a:pt x="3420" y="699"/>
                      <a:pt x="5460" y="699"/>
                    </a:cubicBezTo>
                    <a:cubicBezTo>
                      <a:pt x="6332" y="699"/>
                      <a:pt x="7302" y="781"/>
                      <a:pt x="8346" y="949"/>
                    </a:cubicBezTo>
                    <a:lnTo>
                      <a:pt x="16705" y="1663"/>
                    </a:lnTo>
                    <a:lnTo>
                      <a:pt x="16764" y="961"/>
                    </a:lnTo>
                    <a:lnTo>
                      <a:pt x="8430" y="258"/>
                    </a:lnTo>
                    <a:cubicBezTo>
                      <a:pt x="7355" y="85"/>
                      <a:pt x="6358" y="0"/>
                      <a:pt x="5455" y="0"/>
                    </a:cubicBez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1015;p23">
                <a:extLst>
                  <a:ext uri="{FF2B5EF4-FFF2-40B4-BE49-F238E27FC236}">
                    <a16:creationId xmlns:a16="http://schemas.microsoft.com/office/drawing/2014/main" id="{11D0E5AA-0AFF-4E40-97CB-DFF9F3776BBF}"/>
                  </a:ext>
                </a:extLst>
              </p:cNvPr>
              <p:cNvSpPr/>
              <p:nvPr/>
            </p:nvSpPr>
            <p:spPr>
              <a:xfrm>
                <a:off x="3218644" y="2407344"/>
                <a:ext cx="529799" cy="606947"/>
              </a:xfrm>
              <a:custGeom>
                <a:avLst/>
                <a:gdLst/>
                <a:ahLst/>
                <a:cxnLst/>
                <a:rect l="l" t="t" r="r" b="b"/>
                <a:pathLst>
                  <a:path w="24158" h="14022" extrusionOk="0">
                    <a:moveTo>
                      <a:pt x="18712" y="0"/>
                    </a:moveTo>
                    <a:cubicBezTo>
                      <a:pt x="17812" y="0"/>
                      <a:pt x="16820" y="85"/>
                      <a:pt x="15752" y="258"/>
                    </a:cubicBezTo>
                    <a:lnTo>
                      <a:pt x="7394" y="961"/>
                    </a:lnTo>
                    <a:lnTo>
                      <a:pt x="7453" y="1663"/>
                    </a:lnTo>
                    <a:lnTo>
                      <a:pt x="15835" y="949"/>
                    </a:lnTo>
                    <a:cubicBezTo>
                      <a:pt x="16873" y="781"/>
                      <a:pt x="17836" y="699"/>
                      <a:pt x="18703" y="699"/>
                    </a:cubicBezTo>
                    <a:cubicBezTo>
                      <a:pt x="20733" y="699"/>
                      <a:pt x="22236" y="1149"/>
                      <a:pt x="22920" y="2009"/>
                    </a:cubicBezTo>
                    <a:cubicBezTo>
                      <a:pt x="23348" y="2556"/>
                      <a:pt x="23408" y="3223"/>
                      <a:pt x="23086" y="4009"/>
                    </a:cubicBezTo>
                    <a:cubicBezTo>
                      <a:pt x="21681" y="7426"/>
                      <a:pt x="14002" y="11629"/>
                      <a:pt x="0" y="13319"/>
                    </a:cubicBezTo>
                    <a:lnTo>
                      <a:pt x="83" y="14022"/>
                    </a:lnTo>
                    <a:cubicBezTo>
                      <a:pt x="14371" y="12284"/>
                      <a:pt x="22253" y="7878"/>
                      <a:pt x="23741" y="4271"/>
                    </a:cubicBezTo>
                    <a:cubicBezTo>
                      <a:pt x="24158" y="3259"/>
                      <a:pt x="24063" y="2318"/>
                      <a:pt x="23467" y="1568"/>
                    </a:cubicBezTo>
                    <a:cubicBezTo>
                      <a:pt x="22650" y="537"/>
                      <a:pt x="20973" y="0"/>
                      <a:pt x="18712" y="0"/>
                    </a:cubicBez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1016;p23">
                <a:extLst>
                  <a:ext uri="{FF2B5EF4-FFF2-40B4-BE49-F238E27FC236}">
                    <a16:creationId xmlns:a16="http://schemas.microsoft.com/office/drawing/2014/main" id="{9B25EDFF-78F2-4642-92D5-C6D70F749E29}"/>
                  </a:ext>
                </a:extLst>
              </p:cNvPr>
              <p:cNvSpPr/>
              <p:nvPr/>
            </p:nvSpPr>
            <p:spPr>
              <a:xfrm>
                <a:off x="2350252" y="2337611"/>
                <a:ext cx="1295142" cy="748405"/>
              </a:xfrm>
              <a:custGeom>
                <a:avLst/>
                <a:gdLst/>
                <a:ahLst/>
                <a:cxnLst/>
                <a:rect l="l" t="t" r="r" b="b"/>
                <a:pathLst>
                  <a:path w="29921" h="17290" extrusionOk="0">
                    <a:moveTo>
                      <a:pt x="14942" y="0"/>
                    </a:moveTo>
                    <a:cubicBezTo>
                      <a:pt x="10430" y="12"/>
                      <a:pt x="0" y="2238"/>
                      <a:pt x="60" y="2441"/>
                    </a:cubicBezTo>
                    <a:cubicBezTo>
                      <a:pt x="1286" y="6787"/>
                      <a:pt x="2250" y="10478"/>
                      <a:pt x="4405" y="12514"/>
                    </a:cubicBezTo>
                    <a:cubicBezTo>
                      <a:pt x="8427" y="16314"/>
                      <a:pt x="13799" y="17290"/>
                      <a:pt x="14883" y="17290"/>
                    </a:cubicBezTo>
                    <a:cubicBezTo>
                      <a:pt x="14909" y="17290"/>
                      <a:pt x="14933" y="17289"/>
                      <a:pt x="14954" y="17288"/>
                    </a:cubicBezTo>
                    <a:cubicBezTo>
                      <a:pt x="14976" y="17289"/>
                      <a:pt x="15000" y="17290"/>
                      <a:pt x="15026" y="17290"/>
                    </a:cubicBezTo>
                    <a:cubicBezTo>
                      <a:pt x="16110" y="17290"/>
                      <a:pt x="21482" y="16314"/>
                      <a:pt x="25503" y="12514"/>
                    </a:cubicBezTo>
                    <a:cubicBezTo>
                      <a:pt x="27658" y="10478"/>
                      <a:pt x="28623" y="6787"/>
                      <a:pt x="29849" y="2441"/>
                    </a:cubicBezTo>
                    <a:cubicBezTo>
                      <a:pt x="29921" y="2227"/>
                      <a:pt x="19479" y="12"/>
                      <a:pt x="14966" y="0"/>
                    </a:cubicBez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1017;p23">
                <a:extLst>
                  <a:ext uri="{FF2B5EF4-FFF2-40B4-BE49-F238E27FC236}">
                    <a16:creationId xmlns:a16="http://schemas.microsoft.com/office/drawing/2014/main" id="{EC582A22-738B-4C8B-844C-049252D7A814}"/>
                  </a:ext>
                </a:extLst>
              </p:cNvPr>
              <p:cNvSpPr/>
              <p:nvPr/>
            </p:nvSpPr>
            <p:spPr>
              <a:xfrm>
                <a:off x="2412583" y="2386047"/>
                <a:ext cx="1169917" cy="651446"/>
              </a:xfrm>
              <a:custGeom>
                <a:avLst/>
                <a:gdLst/>
                <a:ahLst/>
                <a:cxnLst/>
                <a:rect l="l" t="t" r="r" b="b"/>
                <a:pathLst>
                  <a:path w="27028" h="15050" extrusionOk="0">
                    <a:moveTo>
                      <a:pt x="13502" y="0"/>
                    </a:moveTo>
                    <a:cubicBezTo>
                      <a:pt x="9907" y="12"/>
                      <a:pt x="2584" y="1453"/>
                      <a:pt x="1" y="2084"/>
                    </a:cubicBezTo>
                    <a:cubicBezTo>
                      <a:pt x="1037" y="5763"/>
                      <a:pt x="1989" y="8918"/>
                      <a:pt x="3727" y="10573"/>
                    </a:cubicBezTo>
                    <a:cubicBezTo>
                      <a:pt x="7597" y="14216"/>
                      <a:pt x="12669" y="15050"/>
                      <a:pt x="13455" y="15050"/>
                    </a:cubicBezTo>
                    <a:lnTo>
                      <a:pt x="13526" y="15050"/>
                    </a:lnTo>
                    <a:lnTo>
                      <a:pt x="13586" y="15038"/>
                    </a:lnTo>
                    <a:cubicBezTo>
                      <a:pt x="14360" y="15038"/>
                      <a:pt x="19432" y="14216"/>
                      <a:pt x="23301" y="10573"/>
                    </a:cubicBezTo>
                    <a:cubicBezTo>
                      <a:pt x="25052" y="8918"/>
                      <a:pt x="25992" y="5763"/>
                      <a:pt x="27028" y="2072"/>
                    </a:cubicBezTo>
                    <a:cubicBezTo>
                      <a:pt x="24456" y="1453"/>
                      <a:pt x="17158" y="12"/>
                      <a:pt x="13538" y="0"/>
                    </a:cubicBezTo>
                    <a:close/>
                  </a:path>
                </a:pathLst>
              </a:custGeom>
              <a:solidFill>
                <a:srgbClr val="B3E6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40;p21">
                <a:extLst>
                  <a:ext uri="{FF2B5EF4-FFF2-40B4-BE49-F238E27FC236}">
                    <a16:creationId xmlns:a16="http://schemas.microsoft.com/office/drawing/2014/main" id="{DE6F5A43-A8F2-48CB-9317-342B6FF4E5BE}"/>
                  </a:ext>
                </a:extLst>
              </p:cNvPr>
              <p:cNvSpPr/>
              <p:nvPr/>
            </p:nvSpPr>
            <p:spPr>
              <a:xfrm>
                <a:off x="2673028" y="2481228"/>
                <a:ext cx="639840" cy="42787"/>
              </a:xfrm>
              <a:custGeom>
                <a:avLst/>
                <a:gdLst/>
                <a:ahLst/>
                <a:cxnLst/>
                <a:rect l="l" t="t" r="r" b="b"/>
                <a:pathLst>
                  <a:path w="37684" h="2520" extrusionOk="0">
                    <a:moveTo>
                      <a:pt x="18877" y="1"/>
                    </a:moveTo>
                    <a:cubicBezTo>
                      <a:pt x="13292" y="1"/>
                      <a:pt x="7707" y="661"/>
                      <a:pt x="2239" y="1983"/>
                    </a:cubicBezTo>
                    <a:lnTo>
                      <a:pt x="1" y="2519"/>
                    </a:lnTo>
                    <a:cubicBezTo>
                      <a:pt x="6395" y="2288"/>
                      <a:pt x="12807" y="2172"/>
                      <a:pt x="19219" y="2172"/>
                    </a:cubicBezTo>
                    <a:cubicBezTo>
                      <a:pt x="25380" y="2172"/>
                      <a:pt x="31541" y="2279"/>
                      <a:pt x="37684" y="2495"/>
                    </a:cubicBezTo>
                    <a:lnTo>
                      <a:pt x="35065" y="1876"/>
                    </a:lnTo>
                    <a:cubicBezTo>
                      <a:pt x="29740" y="626"/>
                      <a:pt x="24308" y="1"/>
                      <a:pt x="18877" y="1"/>
                    </a:cubicBez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941;p21">
                <a:extLst>
                  <a:ext uri="{FF2B5EF4-FFF2-40B4-BE49-F238E27FC236}">
                    <a16:creationId xmlns:a16="http://schemas.microsoft.com/office/drawing/2014/main" id="{670F2601-BEA2-48B9-988D-E5F620C10FFD}"/>
                  </a:ext>
                </a:extLst>
              </p:cNvPr>
              <p:cNvSpPr/>
              <p:nvPr/>
            </p:nvSpPr>
            <p:spPr>
              <a:xfrm>
                <a:off x="2673027" y="2630390"/>
                <a:ext cx="639840" cy="42804"/>
              </a:xfrm>
              <a:custGeom>
                <a:avLst/>
                <a:gdLst/>
                <a:ahLst/>
                <a:cxnLst/>
                <a:rect l="l" t="t" r="r" b="b"/>
                <a:pathLst>
                  <a:path w="37684" h="2521" extrusionOk="0">
                    <a:moveTo>
                      <a:pt x="18858" y="1"/>
                    </a:moveTo>
                    <a:cubicBezTo>
                      <a:pt x="13280" y="1"/>
                      <a:pt x="7701" y="659"/>
                      <a:pt x="2239" y="1973"/>
                    </a:cubicBezTo>
                    <a:lnTo>
                      <a:pt x="1" y="2521"/>
                    </a:lnTo>
                    <a:cubicBezTo>
                      <a:pt x="6439" y="2289"/>
                      <a:pt x="12896" y="2172"/>
                      <a:pt x="19352" y="2172"/>
                    </a:cubicBezTo>
                    <a:cubicBezTo>
                      <a:pt x="25469" y="2172"/>
                      <a:pt x="31585" y="2277"/>
                      <a:pt x="37684" y="2485"/>
                    </a:cubicBezTo>
                    <a:lnTo>
                      <a:pt x="35065" y="1878"/>
                    </a:lnTo>
                    <a:cubicBezTo>
                      <a:pt x="29734" y="626"/>
                      <a:pt x="24296" y="1"/>
                      <a:pt x="18858" y="1"/>
                    </a:cubicBez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942;p21">
                <a:extLst>
                  <a:ext uri="{FF2B5EF4-FFF2-40B4-BE49-F238E27FC236}">
                    <a16:creationId xmlns:a16="http://schemas.microsoft.com/office/drawing/2014/main" id="{427C16AA-69C7-4792-8377-9DC94C90E8E4}"/>
                  </a:ext>
                </a:extLst>
              </p:cNvPr>
              <p:cNvSpPr/>
              <p:nvPr/>
            </p:nvSpPr>
            <p:spPr>
              <a:xfrm>
                <a:off x="2673232" y="2751621"/>
                <a:ext cx="639840" cy="42787"/>
              </a:xfrm>
              <a:custGeom>
                <a:avLst/>
                <a:gdLst/>
                <a:ahLst/>
                <a:cxnLst/>
                <a:rect l="l" t="t" r="r" b="b"/>
                <a:pathLst>
                  <a:path w="37684" h="2520" extrusionOk="0">
                    <a:moveTo>
                      <a:pt x="37684" y="0"/>
                    </a:moveTo>
                    <a:cubicBezTo>
                      <a:pt x="31286" y="231"/>
                      <a:pt x="24870" y="344"/>
                      <a:pt x="18454" y="344"/>
                    </a:cubicBezTo>
                    <a:cubicBezTo>
                      <a:pt x="12297" y="344"/>
                      <a:pt x="6140" y="240"/>
                      <a:pt x="1" y="36"/>
                    </a:cubicBezTo>
                    <a:lnTo>
                      <a:pt x="1" y="36"/>
                    </a:lnTo>
                    <a:lnTo>
                      <a:pt x="2608" y="643"/>
                    </a:lnTo>
                    <a:cubicBezTo>
                      <a:pt x="7938" y="1894"/>
                      <a:pt x="13373" y="2519"/>
                      <a:pt x="18806" y="2519"/>
                    </a:cubicBezTo>
                    <a:cubicBezTo>
                      <a:pt x="24392" y="2519"/>
                      <a:pt x="29977" y="1858"/>
                      <a:pt x="35445" y="536"/>
                    </a:cubicBezTo>
                    <a:lnTo>
                      <a:pt x="37684" y="0"/>
                    </a:ln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943;p21">
                <a:extLst>
                  <a:ext uri="{FF2B5EF4-FFF2-40B4-BE49-F238E27FC236}">
                    <a16:creationId xmlns:a16="http://schemas.microsoft.com/office/drawing/2014/main" id="{4F679009-C2BE-4B86-AEE6-3D56FBBF4602}"/>
                  </a:ext>
                </a:extLst>
              </p:cNvPr>
              <p:cNvSpPr/>
              <p:nvPr/>
            </p:nvSpPr>
            <p:spPr>
              <a:xfrm>
                <a:off x="2780777" y="2872920"/>
                <a:ext cx="424545" cy="42771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2519" extrusionOk="0">
                    <a:moveTo>
                      <a:pt x="25004" y="0"/>
                    </a:moveTo>
                    <a:cubicBezTo>
                      <a:pt x="20721" y="227"/>
                      <a:pt x="16435" y="340"/>
                      <a:pt x="12150" y="340"/>
                    </a:cubicBezTo>
                    <a:cubicBezTo>
                      <a:pt x="8098" y="340"/>
                      <a:pt x="4046" y="239"/>
                      <a:pt x="1" y="36"/>
                    </a:cubicBezTo>
                    <a:lnTo>
                      <a:pt x="1" y="36"/>
                    </a:lnTo>
                    <a:lnTo>
                      <a:pt x="1739" y="643"/>
                    </a:lnTo>
                    <a:cubicBezTo>
                      <a:pt x="5273" y="1894"/>
                      <a:pt x="8879" y="2519"/>
                      <a:pt x="12485" y="2519"/>
                    </a:cubicBezTo>
                    <a:cubicBezTo>
                      <a:pt x="16193" y="2519"/>
                      <a:pt x="19900" y="1858"/>
                      <a:pt x="23527" y="536"/>
                    </a:cubicBezTo>
                    <a:lnTo>
                      <a:pt x="25004" y="0"/>
                    </a:ln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785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شكل حر: شكل 581">
            <a:extLst>
              <a:ext uri="{FF2B5EF4-FFF2-40B4-BE49-F238E27FC236}">
                <a16:creationId xmlns:a16="http://schemas.microsoft.com/office/drawing/2014/main" id="{A6F51021-0C35-47D5-85D7-166743D04E31}"/>
              </a:ext>
            </a:extLst>
          </p:cNvPr>
          <p:cNvSpPr/>
          <p:nvPr/>
        </p:nvSpPr>
        <p:spPr>
          <a:xfrm>
            <a:off x="0" y="0"/>
            <a:ext cx="12192000" cy="2058240"/>
          </a:xfrm>
          <a:custGeom>
            <a:avLst/>
            <a:gdLst>
              <a:gd name="connsiteX0" fmla="*/ 9432400 w 12192000"/>
              <a:gd name="connsiteY0" fmla="*/ 0 h 2058240"/>
              <a:gd name="connsiteX1" fmla="*/ 12192000 w 12192000"/>
              <a:gd name="connsiteY1" fmla="*/ 0 h 2058240"/>
              <a:gd name="connsiteX2" fmla="*/ 12192000 w 12192000"/>
              <a:gd name="connsiteY2" fmla="*/ 2058240 h 2058240"/>
              <a:gd name="connsiteX3" fmla="*/ 12096125 w 12192000"/>
              <a:gd name="connsiteY3" fmla="*/ 1977507 h 2058240"/>
              <a:gd name="connsiteX4" fmla="*/ 11765280 w 12192000"/>
              <a:gd name="connsiteY4" fmla="*/ 1784152 h 2058240"/>
              <a:gd name="connsiteX5" fmla="*/ 10774680 w 12192000"/>
              <a:gd name="connsiteY5" fmla="*/ 1814650 h 2058240"/>
              <a:gd name="connsiteX6" fmla="*/ 10287000 w 12192000"/>
              <a:gd name="connsiteY6" fmla="*/ 426977 h 2058240"/>
              <a:gd name="connsiteX7" fmla="*/ 9616440 w 12192000"/>
              <a:gd name="connsiteY7" fmla="*/ 167741 h 2058240"/>
              <a:gd name="connsiteX8" fmla="*/ 9510430 w 12192000"/>
              <a:gd name="connsiteY8" fmla="*/ 76454 h 2058240"/>
              <a:gd name="connsiteX9" fmla="*/ 0 w 12192000"/>
              <a:gd name="connsiteY9" fmla="*/ 0 h 2058240"/>
              <a:gd name="connsiteX10" fmla="*/ 2448082 w 12192000"/>
              <a:gd name="connsiteY10" fmla="*/ 0 h 2058240"/>
              <a:gd name="connsiteX11" fmla="*/ 2441035 w 12192000"/>
              <a:gd name="connsiteY11" fmla="*/ 34862 h 2058240"/>
              <a:gd name="connsiteX12" fmla="*/ 2301240 w 12192000"/>
              <a:gd name="connsiteY12" fmla="*/ 335482 h 2058240"/>
              <a:gd name="connsiteX13" fmla="*/ 1478280 w 12192000"/>
              <a:gd name="connsiteY13" fmla="*/ 365980 h 2058240"/>
              <a:gd name="connsiteX14" fmla="*/ 868680 w 12192000"/>
              <a:gd name="connsiteY14" fmla="*/ 960697 h 2058240"/>
              <a:gd name="connsiteX15" fmla="*/ 182880 w 12192000"/>
              <a:gd name="connsiteY15" fmla="*/ 808206 h 2058240"/>
              <a:gd name="connsiteX16" fmla="*/ 40839 w 12192000"/>
              <a:gd name="connsiteY16" fmla="*/ 852404 h 2058240"/>
              <a:gd name="connsiteX17" fmla="*/ 0 w 12192000"/>
              <a:gd name="connsiteY17" fmla="*/ 874695 h 20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2058240">
                <a:moveTo>
                  <a:pt x="9432400" y="0"/>
                </a:moveTo>
                <a:lnTo>
                  <a:pt x="12192000" y="0"/>
                </a:lnTo>
                <a:lnTo>
                  <a:pt x="12192000" y="2058240"/>
                </a:lnTo>
                <a:lnTo>
                  <a:pt x="12096125" y="1977507"/>
                </a:lnTo>
                <a:cubicBezTo>
                  <a:pt x="11989594" y="1893756"/>
                  <a:pt x="11879580" y="1826087"/>
                  <a:pt x="11765280" y="1784152"/>
                </a:cubicBezTo>
                <a:cubicBezTo>
                  <a:pt x="11460480" y="1672325"/>
                  <a:pt x="11021060" y="2040846"/>
                  <a:pt x="10774680" y="1814650"/>
                </a:cubicBezTo>
                <a:cubicBezTo>
                  <a:pt x="10528300" y="1588454"/>
                  <a:pt x="10480040" y="701461"/>
                  <a:pt x="10287000" y="426977"/>
                </a:cubicBezTo>
                <a:cubicBezTo>
                  <a:pt x="10093960" y="152492"/>
                  <a:pt x="9875520" y="368522"/>
                  <a:pt x="9616440" y="167741"/>
                </a:cubicBezTo>
                <a:cubicBezTo>
                  <a:pt x="9584055" y="142644"/>
                  <a:pt x="9548376" y="111708"/>
                  <a:pt x="9510430" y="76454"/>
                </a:cubicBezTo>
                <a:close/>
                <a:moveTo>
                  <a:pt x="0" y="0"/>
                </a:moveTo>
                <a:lnTo>
                  <a:pt x="2448082" y="0"/>
                </a:lnTo>
                <a:lnTo>
                  <a:pt x="2441035" y="34862"/>
                </a:lnTo>
                <a:cubicBezTo>
                  <a:pt x="2410778" y="164286"/>
                  <a:pt x="2368868" y="278297"/>
                  <a:pt x="2301240" y="335482"/>
                </a:cubicBezTo>
                <a:cubicBezTo>
                  <a:pt x="2120900" y="487973"/>
                  <a:pt x="1717040" y="261777"/>
                  <a:pt x="1478280" y="365980"/>
                </a:cubicBezTo>
                <a:cubicBezTo>
                  <a:pt x="1239520" y="470182"/>
                  <a:pt x="1084580" y="886993"/>
                  <a:pt x="868680" y="960697"/>
                </a:cubicBezTo>
                <a:cubicBezTo>
                  <a:pt x="652780" y="1034401"/>
                  <a:pt x="398780" y="770083"/>
                  <a:pt x="182880" y="808206"/>
                </a:cubicBezTo>
                <a:cubicBezTo>
                  <a:pt x="128905" y="817736"/>
                  <a:pt x="83503" y="832350"/>
                  <a:pt x="40839" y="852404"/>
                </a:cubicBezTo>
                <a:lnTo>
                  <a:pt x="0" y="874695"/>
                </a:lnTo>
                <a:close/>
              </a:path>
            </a:pathLst>
          </a:custGeom>
          <a:solidFill>
            <a:srgbClr val="3E8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9" name="Google Shape;60;p15">
            <a:extLst>
              <a:ext uri="{FF2B5EF4-FFF2-40B4-BE49-F238E27FC236}">
                <a16:creationId xmlns:a16="http://schemas.microsoft.com/office/drawing/2014/main" id="{B492E37C-EC3A-4230-B91C-B8211EB11FC8}"/>
              </a:ext>
            </a:extLst>
          </p:cNvPr>
          <p:cNvGrpSpPr/>
          <p:nvPr/>
        </p:nvGrpSpPr>
        <p:grpSpPr>
          <a:xfrm>
            <a:off x="8735726" y="748590"/>
            <a:ext cx="204031" cy="20740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0" name="Google Shape;61;p15">
              <a:extLst>
                <a:ext uri="{FF2B5EF4-FFF2-40B4-BE49-F238E27FC236}">
                  <a16:creationId xmlns:a16="http://schemas.microsoft.com/office/drawing/2014/main" id="{F5B3A138-9AB1-4FEB-902C-83828E246B61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62;p15">
              <a:extLst>
                <a:ext uri="{FF2B5EF4-FFF2-40B4-BE49-F238E27FC236}">
                  <a16:creationId xmlns:a16="http://schemas.microsoft.com/office/drawing/2014/main" id="{229AA67F-5396-475D-A5F2-6B472F05D0D2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3;p15">
              <a:extLst>
                <a:ext uri="{FF2B5EF4-FFF2-40B4-BE49-F238E27FC236}">
                  <a16:creationId xmlns:a16="http://schemas.microsoft.com/office/drawing/2014/main" id="{8C52BABF-39E0-406E-B657-930B9CB15263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4;p15">
              <a:extLst>
                <a:ext uri="{FF2B5EF4-FFF2-40B4-BE49-F238E27FC236}">
                  <a16:creationId xmlns:a16="http://schemas.microsoft.com/office/drawing/2014/main" id="{77E93BFE-0E3B-4F0C-9F57-AA90149FC9C4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5;p15">
              <a:extLst>
                <a:ext uri="{FF2B5EF4-FFF2-40B4-BE49-F238E27FC236}">
                  <a16:creationId xmlns:a16="http://schemas.microsoft.com/office/drawing/2014/main" id="{9D7072A4-AD3F-4F4C-B8A9-AD0823B7E91B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6;p15">
              <a:extLst>
                <a:ext uri="{FF2B5EF4-FFF2-40B4-BE49-F238E27FC236}">
                  <a16:creationId xmlns:a16="http://schemas.microsoft.com/office/drawing/2014/main" id="{5257D794-D566-4263-AAB0-73755C4CA6A6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7;p15">
              <a:extLst>
                <a:ext uri="{FF2B5EF4-FFF2-40B4-BE49-F238E27FC236}">
                  <a16:creationId xmlns:a16="http://schemas.microsoft.com/office/drawing/2014/main" id="{C3A01F09-3634-41BB-BC9D-A023EC020706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8;p15">
              <a:extLst>
                <a:ext uri="{FF2B5EF4-FFF2-40B4-BE49-F238E27FC236}">
                  <a16:creationId xmlns:a16="http://schemas.microsoft.com/office/drawing/2014/main" id="{17E40FD1-0554-4AC1-823A-EED731B0E09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9;p15">
              <a:extLst>
                <a:ext uri="{FF2B5EF4-FFF2-40B4-BE49-F238E27FC236}">
                  <a16:creationId xmlns:a16="http://schemas.microsoft.com/office/drawing/2014/main" id="{AE23A083-9ABC-41CB-9621-020788F8E46D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0;p15">
              <a:extLst>
                <a:ext uri="{FF2B5EF4-FFF2-40B4-BE49-F238E27FC236}">
                  <a16:creationId xmlns:a16="http://schemas.microsoft.com/office/drawing/2014/main" id="{2AEBB6DF-A14A-4A6F-9C8A-C7A801E56463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1;p15">
              <a:extLst>
                <a:ext uri="{FF2B5EF4-FFF2-40B4-BE49-F238E27FC236}">
                  <a16:creationId xmlns:a16="http://schemas.microsoft.com/office/drawing/2014/main" id="{43929F73-F0DB-45E4-A0D5-F7B6643EE08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2;p15">
              <a:extLst>
                <a:ext uri="{FF2B5EF4-FFF2-40B4-BE49-F238E27FC236}">
                  <a16:creationId xmlns:a16="http://schemas.microsoft.com/office/drawing/2014/main" id="{07905434-1C6E-4E32-A183-BC340138C77D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3;p15">
              <a:extLst>
                <a:ext uri="{FF2B5EF4-FFF2-40B4-BE49-F238E27FC236}">
                  <a16:creationId xmlns:a16="http://schemas.microsoft.com/office/drawing/2014/main" id="{EF21CF76-060A-4EC8-A498-C7D14E500ED8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60;p15">
            <a:extLst>
              <a:ext uri="{FF2B5EF4-FFF2-40B4-BE49-F238E27FC236}">
                <a16:creationId xmlns:a16="http://schemas.microsoft.com/office/drawing/2014/main" id="{419A07BD-18FB-47CE-B784-6E41640BF8DB}"/>
              </a:ext>
            </a:extLst>
          </p:cNvPr>
          <p:cNvGrpSpPr/>
          <p:nvPr/>
        </p:nvGrpSpPr>
        <p:grpSpPr>
          <a:xfrm>
            <a:off x="11283585" y="444871"/>
            <a:ext cx="298782" cy="30372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38" name="Google Shape;61;p15">
              <a:extLst>
                <a:ext uri="{FF2B5EF4-FFF2-40B4-BE49-F238E27FC236}">
                  <a16:creationId xmlns:a16="http://schemas.microsoft.com/office/drawing/2014/main" id="{54B0FC47-DB54-433F-9504-31D178BB0676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62;p15">
              <a:extLst>
                <a:ext uri="{FF2B5EF4-FFF2-40B4-BE49-F238E27FC236}">
                  <a16:creationId xmlns:a16="http://schemas.microsoft.com/office/drawing/2014/main" id="{6D4E939A-D58F-4797-AC7B-3E1FF59CB42C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;p15">
              <a:extLst>
                <a:ext uri="{FF2B5EF4-FFF2-40B4-BE49-F238E27FC236}">
                  <a16:creationId xmlns:a16="http://schemas.microsoft.com/office/drawing/2014/main" id="{D0D99711-86C8-43DD-B257-AF94B012DB3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4;p15">
              <a:extLst>
                <a:ext uri="{FF2B5EF4-FFF2-40B4-BE49-F238E27FC236}">
                  <a16:creationId xmlns:a16="http://schemas.microsoft.com/office/drawing/2014/main" id="{743AA034-A358-40C4-BDBE-E800A930C80F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5;p15">
              <a:extLst>
                <a:ext uri="{FF2B5EF4-FFF2-40B4-BE49-F238E27FC236}">
                  <a16:creationId xmlns:a16="http://schemas.microsoft.com/office/drawing/2014/main" id="{79F0DF59-37B6-4E92-B46B-FD2A48B3EB08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;p15">
              <a:extLst>
                <a:ext uri="{FF2B5EF4-FFF2-40B4-BE49-F238E27FC236}">
                  <a16:creationId xmlns:a16="http://schemas.microsoft.com/office/drawing/2014/main" id="{6E80B069-3C29-41FB-BF51-433D02E5717A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7;p15">
              <a:extLst>
                <a:ext uri="{FF2B5EF4-FFF2-40B4-BE49-F238E27FC236}">
                  <a16:creationId xmlns:a16="http://schemas.microsoft.com/office/drawing/2014/main" id="{B48BF7D7-4F0F-4374-9FAD-3F220051A009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8;p15">
              <a:extLst>
                <a:ext uri="{FF2B5EF4-FFF2-40B4-BE49-F238E27FC236}">
                  <a16:creationId xmlns:a16="http://schemas.microsoft.com/office/drawing/2014/main" id="{342EFC7C-3C7D-4843-B007-2DAE7F760FC5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9;p15">
              <a:extLst>
                <a:ext uri="{FF2B5EF4-FFF2-40B4-BE49-F238E27FC236}">
                  <a16:creationId xmlns:a16="http://schemas.microsoft.com/office/drawing/2014/main" id="{BF6DEB25-3C4B-4542-A735-B4CD80317C47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0;p15">
              <a:extLst>
                <a:ext uri="{FF2B5EF4-FFF2-40B4-BE49-F238E27FC236}">
                  <a16:creationId xmlns:a16="http://schemas.microsoft.com/office/drawing/2014/main" id="{F8E9646A-F6E3-4ED2-881A-92CF80A57830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1;p15">
              <a:extLst>
                <a:ext uri="{FF2B5EF4-FFF2-40B4-BE49-F238E27FC236}">
                  <a16:creationId xmlns:a16="http://schemas.microsoft.com/office/drawing/2014/main" id="{B3B7DB23-D8AF-4F43-BCA9-3EEEEA6C4E9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2;p15">
              <a:extLst>
                <a:ext uri="{FF2B5EF4-FFF2-40B4-BE49-F238E27FC236}">
                  <a16:creationId xmlns:a16="http://schemas.microsoft.com/office/drawing/2014/main" id="{717B5167-0EB8-4FCF-95D2-170D4C7B855C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3;p15">
              <a:extLst>
                <a:ext uri="{FF2B5EF4-FFF2-40B4-BE49-F238E27FC236}">
                  <a16:creationId xmlns:a16="http://schemas.microsoft.com/office/drawing/2014/main" id="{48653733-60B7-45F4-B8A3-AB4203EF0C53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BEFB4D88-A80A-4DCE-9117-24CB5D0F703A}"/>
              </a:ext>
            </a:extLst>
          </p:cNvPr>
          <p:cNvSpPr txBox="1"/>
          <p:nvPr/>
        </p:nvSpPr>
        <p:spPr>
          <a:xfrm>
            <a:off x="3721462" y="363008"/>
            <a:ext cx="47490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2D426D"/>
                </a:solidFill>
              </a:rPr>
              <a:t>عنوان الشريحة</a:t>
            </a:r>
            <a:endParaRPr lang="ar-EG" sz="3200" dirty="0">
              <a:solidFill>
                <a:srgbClr val="2D426D"/>
              </a:solidFill>
            </a:endParaRPr>
          </a:p>
        </p:txBody>
      </p:sp>
      <p:grpSp>
        <p:nvGrpSpPr>
          <p:cNvPr id="404" name="Google Shape;60;p15">
            <a:extLst>
              <a:ext uri="{FF2B5EF4-FFF2-40B4-BE49-F238E27FC236}">
                <a16:creationId xmlns:a16="http://schemas.microsoft.com/office/drawing/2014/main" id="{22AF30DD-84D4-4593-B2C5-0B7A0ED93C8E}"/>
              </a:ext>
            </a:extLst>
          </p:cNvPr>
          <p:cNvGrpSpPr/>
          <p:nvPr/>
        </p:nvGrpSpPr>
        <p:grpSpPr>
          <a:xfrm>
            <a:off x="4189888" y="6027750"/>
            <a:ext cx="518274" cy="526839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405" name="Google Shape;61;p15">
              <a:extLst>
                <a:ext uri="{FF2B5EF4-FFF2-40B4-BE49-F238E27FC236}">
                  <a16:creationId xmlns:a16="http://schemas.microsoft.com/office/drawing/2014/main" id="{856DD826-391E-4017-8794-24C0222E0545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2;p15">
              <a:extLst>
                <a:ext uri="{FF2B5EF4-FFF2-40B4-BE49-F238E27FC236}">
                  <a16:creationId xmlns:a16="http://schemas.microsoft.com/office/drawing/2014/main" id="{CBA6529F-76AE-4D24-9A9D-E355C32C3748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63;p15">
              <a:extLst>
                <a:ext uri="{FF2B5EF4-FFF2-40B4-BE49-F238E27FC236}">
                  <a16:creationId xmlns:a16="http://schemas.microsoft.com/office/drawing/2014/main" id="{1C2C0C70-2E8F-4C55-8064-72CCA8CAB810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64;p15">
              <a:extLst>
                <a:ext uri="{FF2B5EF4-FFF2-40B4-BE49-F238E27FC236}">
                  <a16:creationId xmlns:a16="http://schemas.microsoft.com/office/drawing/2014/main" id="{3F444E66-BF76-4AFC-8422-05E5E8BA9321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5;p15">
              <a:extLst>
                <a:ext uri="{FF2B5EF4-FFF2-40B4-BE49-F238E27FC236}">
                  <a16:creationId xmlns:a16="http://schemas.microsoft.com/office/drawing/2014/main" id="{58017661-D6F1-4A99-AC6B-4FE9E936D2D6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66;p15">
              <a:extLst>
                <a:ext uri="{FF2B5EF4-FFF2-40B4-BE49-F238E27FC236}">
                  <a16:creationId xmlns:a16="http://schemas.microsoft.com/office/drawing/2014/main" id="{134042A5-B78E-4A6A-A342-4FB4970E4C88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67;p15">
              <a:extLst>
                <a:ext uri="{FF2B5EF4-FFF2-40B4-BE49-F238E27FC236}">
                  <a16:creationId xmlns:a16="http://schemas.microsoft.com/office/drawing/2014/main" id="{0303CE90-B63A-4C2A-A343-78250F5E62DA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8;p15">
              <a:extLst>
                <a:ext uri="{FF2B5EF4-FFF2-40B4-BE49-F238E27FC236}">
                  <a16:creationId xmlns:a16="http://schemas.microsoft.com/office/drawing/2014/main" id="{04ABF1CD-1C61-4061-800B-030581E10639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69;p15">
              <a:extLst>
                <a:ext uri="{FF2B5EF4-FFF2-40B4-BE49-F238E27FC236}">
                  <a16:creationId xmlns:a16="http://schemas.microsoft.com/office/drawing/2014/main" id="{0DC7231E-8343-4C8E-BBCB-C28AD50BBD38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0;p15">
              <a:extLst>
                <a:ext uri="{FF2B5EF4-FFF2-40B4-BE49-F238E27FC236}">
                  <a16:creationId xmlns:a16="http://schemas.microsoft.com/office/drawing/2014/main" id="{207B1F7B-74AA-4DE9-BA96-3BFCE0858BE1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1;p15">
              <a:extLst>
                <a:ext uri="{FF2B5EF4-FFF2-40B4-BE49-F238E27FC236}">
                  <a16:creationId xmlns:a16="http://schemas.microsoft.com/office/drawing/2014/main" id="{FCDE7ED9-9640-402C-ACD9-3947B0815EFB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2;p15">
              <a:extLst>
                <a:ext uri="{FF2B5EF4-FFF2-40B4-BE49-F238E27FC236}">
                  <a16:creationId xmlns:a16="http://schemas.microsoft.com/office/drawing/2014/main" id="{DFD6AF4F-9DE0-49DE-8E47-2A13B40CA474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3;p15">
              <a:extLst>
                <a:ext uri="{FF2B5EF4-FFF2-40B4-BE49-F238E27FC236}">
                  <a16:creationId xmlns:a16="http://schemas.microsoft.com/office/drawing/2014/main" id="{114AADC0-04D9-4FDE-B0A6-3C9620168661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62" name="Google Shape;364;p16">
            <a:extLst>
              <a:ext uri="{FF2B5EF4-FFF2-40B4-BE49-F238E27FC236}">
                <a16:creationId xmlns:a16="http://schemas.microsoft.com/office/drawing/2014/main" id="{EA2AD01A-BA23-4CCF-A578-05B9DB91F5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08183" y="4722872"/>
            <a:ext cx="7900471" cy="0"/>
          </a:xfrm>
          <a:prstGeom prst="straightConnector1">
            <a:avLst/>
          </a:prstGeom>
          <a:noFill/>
          <a:ln w="25400">
            <a:solidFill>
              <a:srgbClr val="F7F7F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3" name="Google Shape;365;p16">
            <a:extLst>
              <a:ext uri="{FF2B5EF4-FFF2-40B4-BE49-F238E27FC236}">
                <a16:creationId xmlns:a16="http://schemas.microsoft.com/office/drawing/2014/main" id="{18F982A3-5B7D-4177-B2F6-40B4021682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08183" y="4031531"/>
            <a:ext cx="7900471" cy="0"/>
          </a:xfrm>
          <a:prstGeom prst="straightConnector1">
            <a:avLst/>
          </a:prstGeom>
          <a:noFill/>
          <a:ln w="25400">
            <a:solidFill>
              <a:srgbClr val="F7F7F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4" name="Google Shape;366;p16">
            <a:extLst>
              <a:ext uri="{FF2B5EF4-FFF2-40B4-BE49-F238E27FC236}">
                <a16:creationId xmlns:a16="http://schemas.microsoft.com/office/drawing/2014/main" id="{F2640C96-4BDE-4856-9F8A-F89A34ECCB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08183" y="3342820"/>
            <a:ext cx="7900471" cy="0"/>
          </a:xfrm>
          <a:prstGeom prst="straightConnector1">
            <a:avLst/>
          </a:prstGeom>
          <a:noFill/>
          <a:ln w="25400">
            <a:solidFill>
              <a:srgbClr val="F7F7F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5" name="Google Shape;367;p16">
            <a:extLst>
              <a:ext uri="{FF2B5EF4-FFF2-40B4-BE49-F238E27FC236}">
                <a16:creationId xmlns:a16="http://schemas.microsoft.com/office/drawing/2014/main" id="{E67635D0-C5A3-4224-856E-8D9D9DFF2D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08183" y="2655422"/>
            <a:ext cx="7900471" cy="0"/>
          </a:xfrm>
          <a:prstGeom prst="straightConnector1">
            <a:avLst/>
          </a:prstGeom>
          <a:noFill/>
          <a:ln w="25400">
            <a:solidFill>
              <a:srgbClr val="F7F7F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6" name="Google Shape;368;p16">
            <a:extLst>
              <a:ext uri="{FF2B5EF4-FFF2-40B4-BE49-F238E27FC236}">
                <a16:creationId xmlns:a16="http://schemas.microsoft.com/office/drawing/2014/main" id="{EBFBEB24-9308-4766-812C-6E5D88C80879}"/>
              </a:ext>
            </a:extLst>
          </p:cNvPr>
          <p:cNvSpPr>
            <a:spLocks/>
          </p:cNvSpPr>
          <p:nvPr/>
        </p:nvSpPr>
        <p:spPr bwMode="auto">
          <a:xfrm>
            <a:off x="2803798" y="1968025"/>
            <a:ext cx="471846" cy="3442244"/>
          </a:xfrm>
          <a:custGeom>
            <a:avLst/>
            <a:gdLst>
              <a:gd name="T0" fmla="*/ 121 w 134"/>
              <a:gd name="T1" fmla="*/ 976 h 976"/>
              <a:gd name="T2" fmla="*/ 13 w 134"/>
              <a:gd name="T3" fmla="*/ 976 h 976"/>
              <a:gd name="T4" fmla="*/ 0 w 134"/>
              <a:gd name="T5" fmla="*/ 963 h 976"/>
              <a:gd name="T6" fmla="*/ 0 w 134"/>
              <a:gd name="T7" fmla="*/ 13 h 976"/>
              <a:gd name="T8" fmla="*/ 13 w 134"/>
              <a:gd name="T9" fmla="*/ 0 h 976"/>
              <a:gd name="T10" fmla="*/ 121 w 134"/>
              <a:gd name="T11" fmla="*/ 0 h 976"/>
              <a:gd name="T12" fmla="*/ 134 w 134"/>
              <a:gd name="T13" fmla="*/ 13 h 976"/>
              <a:gd name="T14" fmla="*/ 134 w 134"/>
              <a:gd name="T15" fmla="*/ 963 h 976"/>
              <a:gd name="T16" fmla="*/ 121 w 134"/>
              <a:gd name="T17" fmla="*/ 97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976" extrusionOk="0">
                <a:moveTo>
                  <a:pt x="121" y="976"/>
                </a:moveTo>
                <a:cubicBezTo>
                  <a:pt x="13" y="976"/>
                  <a:pt x="13" y="976"/>
                  <a:pt x="13" y="976"/>
                </a:cubicBezTo>
                <a:cubicBezTo>
                  <a:pt x="6" y="976"/>
                  <a:pt x="0" y="970"/>
                  <a:pt x="0" y="96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8" y="0"/>
                  <a:pt x="134" y="6"/>
                  <a:pt x="134" y="13"/>
                </a:cubicBezTo>
                <a:cubicBezTo>
                  <a:pt x="134" y="963"/>
                  <a:pt x="134" y="963"/>
                  <a:pt x="134" y="963"/>
                </a:cubicBezTo>
                <a:cubicBezTo>
                  <a:pt x="134" y="970"/>
                  <a:pt x="128" y="976"/>
                  <a:pt x="121" y="976"/>
                </a:cubicBezTo>
                <a:close/>
              </a:path>
            </a:pathLst>
          </a:custGeom>
          <a:solidFill>
            <a:srgbClr val="F3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467" name="Google Shape;369;p16">
            <a:extLst>
              <a:ext uri="{FF2B5EF4-FFF2-40B4-BE49-F238E27FC236}">
                <a16:creationId xmlns:a16="http://schemas.microsoft.com/office/drawing/2014/main" id="{2A73CCAC-4E75-4389-BEC3-0105BAD4A2F6}"/>
              </a:ext>
            </a:extLst>
          </p:cNvPr>
          <p:cNvSpPr>
            <a:spLocks/>
          </p:cNvSpPr>
          <p:nvPr/>
        </p:nvSpPr>
        <p:spPr bwMode="auto">
          <a:xfrm>
            <a:off x="3751434" y="1968025"/>
            <a:ext cx="473161" cy="3442244"/>
          </a:xfrm>
          <a:custGeom>
            <a:avLst/>
            <a:gdLst>
              <a:gd name="T0" fmla="*/ 121 w 134"/>
              <a:gd name="T1" fmla="*/ 976 h 976"/>
              <a:gd name="T2" fmla="*/ 13 w 134"/>
              <a:gd name="T3" fmla="*/ 976 h 976"/>
              <a:gd name="T4" fmla="*/ 0 w 134"/>
              <a:gd name="T5" fmla="*/ 963 h 976"/>
              <a:gd name="T6" fmla="*/ 0 w 134"/>
              <a:gd name="T7" fmla="*/ 13 h 976"/>
              <a:gd name="T8" fmla="*/ 13 w 134"/>
              <a:gd name="T9" fmla="*/ 0 h 976"/>
              <a:gd name="T10" fmla="*/ 121 w 134"/>
              <a:gd name="T11" fmla="*/ 0 h 976"/>
              <a:gd name="T12" fmla="*/ 134 w 134"/>
              <a:gd name="T13" fmla="*/ 13 h 976"/>
              <a:gd name="T14" fmla="*/ 134 w 134"/>
              <a:gd name="T15" fmla="*/ 963 h 976"/>
              <a:gd name="T16" fmla="*/ 121 w 134"/>
              <a:gd name="T17" fmla="*/ 97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976" extrusionOk="0">
                <a:moveTo>
                  <a:pt x="121" y="976"/>
                </a:moveTo>
                <a:cubicBezTo>
                  <a:pt x="13" y="976"/>
                  <a:pt x="13" y="976"/>
                  <a:pt x="13" y="976"/>
                </a:cubicBezTo>
                <a:cubicBezTo>
                  <a:pt x="6" y="976"/>
                  <a:pt x="0" y="970"/>
                  <a:pt x="0" y="96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8" y="0"/>
                  <a:pt x="134" y="6"/>
                  <a:pt x="134" y="13"/>
                </a:cubicBezTo>
                <a:cubicBezTo>
                  <a:pt x="134" y="963"/>
                  <a:pt x="134" y="963"/>
                  <a:pt x="134" y="963"/>
                </a:cubicBezTo>
                <a:cubicBezTo>
                  <a:pt x="134" y="970"/>
                  <a:pt x="128" y="976"/>
                  <a:pt x="121" y="976"/>
                </a:cubicBezTo>
                <a:close/>
              </a:path>
            </a:pathLst>
          </a:custGeom>
          <a:solidFill>
            <a:srgbClr val="F3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468" name="Google Shape;370;p16">
            <a:extLst>
              <a:ext uri="{FF2B5EF4-FFF2-40B4-BE49-F238E27FC236}">
                <a16:creationId xmlns:a16="http://schemas.microsoft.com/office/drawing/2014/main" id="{E5D6BD9F-4685-4028-8D46-55D2D6141099}"/>
              </a:ext>
            </a:extLst>
          </p:cNvPr>
          <p:cNvSpPr>
            <a:spLocks/>
          </p:cNvSpPr>
          <p:nvPr/>
        </p:nvSpPr>
        <p:spPr bwMode="auto">
          <a:xfrm>
            <a:off x="4700384" y="1968025"/>
            <a:ext cx="471847" cy="3442244"/>
          </a:xfrm>
          <a:custGeom>
            <a:avLst/>
            <a:gdLst>
              <a:gd name="T0" fmla="*/ 121 w 134"/>
              <a:gd name="T1" fmla="*/ 976 h 976"/>
              <a:gd name="T2" fmla="*/ 13 w 134"/>
              <a:gd name="T3" fmla="*/ 976 h 976"/>
              <a:gd name="T4" fmla="*/ 0 w 134"/>
              <a:gd name="T5" fmla="*/ 963 h 976"/>
              <a:gd name="T6" fmla="*/ 0 w 134"/>
              <a:gd name="T7" fmla="*/ 13 h 976"/>
              <a:gd name="T8" fmla="*/ 13 w 134"/>
              <a:gd name="T9" fmla="*/ 0 h 976"/>
              <a:gd name="T10" fmla="*/ 121 w 134"/>
              <a:gd name="T11" fmla="*/ 0 h 976"/>
              <a:gd name="T12" fmla="*/ 134 w 134"/>
              <a:gd name="T13" fmla="*/ 13 h 976"/>
              <a:gd name="T14" fmla="*/ 134 w 134"/>
              <a:gd name="T15" fmla="*/ 963 h 976"/>
              <a:gd name="T16" fmla="*/ 121 w 134"/>
              <a:gd name="T17" fmla="*/ 97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976" extrusionOk="0">
                <a:moveTo>
                  <a:pt x="121" y="976"/>
                </a:moveTo>
                <a:cubicBezTo>
                  <a:pt x="13" y="976"/>
                  <a:pt x="13" y="976"/>
                  <a:pt x="13" y="976"/>
                </a:cubicBezTo>
                <a:cubicBezTo>
                  <a:pt x="6" y="976"/>
                  <a:pt x="0" y="970"/>
                  <a:pt x="0" y="96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8" y="0"/>
                  <a:pt x="134" y="6"/>
                  <a:pt x="134" y="13"/>
                </a:cubicBezTo>
                <a:cubicBezTo>
                  <a:pt x="134" y="963"/>
                  <a:pt x="134" y="963"/>
                  <a:pt x="134" y="963"/>
                </a:cubicBezTo>
                <a:cubicBezTo>
                  <a:pt x="134" y="970"/>
                  <a:pt x="128" y="976"/>
                  <a:pt x="121" y="976"/>
                </a:cubicBezTo>
                <a:close/>
              </a:path>
            </a:pathLst>
          </a:custGeom>
          <a:solidFill>
            <a:srgbClr val="F3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469" name="Google Shape;371;p16">
            <a:extLst>
              <a:ext uri="{FF2B5EF4-FFF2-40B4-BE49-F238E27FC236}">
                <a16:creationId xmlns:a16="http://schemas.microsoft.com/office/drawing/2014/main" id="{2B733914-058C-4AC7-A586-AD68F268B370}"/>
              </a:ext>
            </a:extLst>
          </p:cNvPr>
          <p:cNvSpPr>
            <a:spLocks/>
          </p:cNvSpPr>
          <p:nvPr/>
        </p:nvSpPr>
        <p:spPr bwMode="auto">
          <a:xfrm>
            <a:off x="5648020" y="1968025"/>
            <a:ext cx="473161" cy="3442244"/>
          </a:xfrm>
          <a:custGeom>
            <a:avLst/>
            <a:gdLst>
              <a:gd name="T0" fmla="*/ 121 w 134"/>
              <a:gd name="T1" fmla="*/ 976 h 976"/>
              <a:gd name="T2" fmla="*/ 13 w 134"/>
              <a:gd name="T3" fmla="*/ 976 h 976"/>
              <a:gd name="T4" fmla="*/ 0 w 134"/>
              <a:gd name="T5" fmla="*/ 963 h 976"/>
              <a:gd name="T6" fmla="*/ 0 w 134"/>
              <a:gd name="T7" fmla="*/ 13 h 976"/>
              <a:gd name="T8" fmla="*/ 13 w 134"/>
              <a:gd name="T9" fmla="*/ 0 h 976"/>
              <a:gd name="T10" fmla="*/ 121 w 134"/>
              <a:gd name="T11" fmla="*/ 0 h 976"/>
              <a:gd name="T12" fmla="*/ 134 w 134"/>
              <a:gd name="T13" fmla="*/ 13 h 976"/>
              <a:gd name="T14" fmla="*/ 134 w 134"/>
              <a:gd name="T15" fmla="*/ 963 h 976"/>
              <a:gd name="T16" fmla="*/ 121 w 134"/>
              <a:gd name="T17" fmla="*/ 97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976" extrusionOk="0">
                <a:moveTo>
                  <a:pt x="121" y="976"/>
                </a:moveTo>
                <a:cubicBezTo>
                  <a:pt x="13" y="976"/>
                  <a:pt x="13" y="976"/>
                  <a:pt x="13" y="976"/>
                </a:cubicBezTo>
                <a:cubicBezTo>
                  <a:pt x="6" y="976"/>
                  <a:pt x="0" y="970"/>
                  <a:pt x="0" y="96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8" y="0"/>
                  <a:pt x="134" y="6"/>
                  <a:pt x="134" y="13"/>
                </a:cubicBezTo>
                <a:cubicBezTo>
                  <a:pt x="134" y="963"/>
                  <a:pt x="134" y="963"/>
                  <a:pt x="134" y="963"/>
                </a:cubicBezTo>
                <a:cubicBezTo>
                  <a:pt x="134" y="970"/>
                  <a:pt x="128" y="976"/>
                  <a:pt x="121" y="976"/>
                </a:cubicBezTo>
                <a:close/>
              </a:path>
            </a:pathLst>
          </a:custGeom>
          <a:solidFill>
            <a:srgbClr val="F3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470" name="Google Shape;372;p16">
            <a:extLst>
              <a:ext uri="{FF2B5EF4-FFF2-40B4-BE49-F238E27FC236}">
                <a16:creationId xmlns:a16="http://schemas.microsoft.com/office/drawing/2014/main" id="{8F304174-B71A-4F50-9610-5FC6643F6A40}"/>
              </a:ext>
            </a:extLst>
          </p:cNvPr>
          <p:cNvSpPr>
            <a:spLocks/>
          </p:cNvSpPr>
          <p:nvPr/>
        </p:nvSpPr>
        <p:spPr bwMode="auto">
          <a:xfrm>
            <a:off x="6596971" y="1968025"/>
            <a:ext cx="471846" cy="3442244"/>
          </a:xfrm>
          <a:custGeom>
            <a:avLst/>
            <a:gdLst>
              <a:gd name="T0" fmla="*/ 121 w 134"/>
              <a:gd name="T1" fmla="*/ 976 h 976"/>
              <a:gd name="T2" fmla="*/ 13 w 134"/>
              <a:gd name="T3" fmla="*/ 976 h 976"/>
              <a:gd name="T4" fmla="*/ 0 w 134"/>
              <a:gd name="T5" fmla="*/ 963 h 976"/>
              <a:gd name="T6" fmla="*/ 0 w 134"/>
              <a:gd name="T7" fmla="*/ 13 h 976"/>
              <a:gd name="T8" fmla="*/ 13 w 134"/>
              <a:gd name="T9" fmla="*/ 0 h 976"/>
              <a:gd name="T10" fmla="*/ 121 w 134"/>
              <a:gd name="T11" fmla="*/ 0 h 976"/>
              <a:gd name="T12" fmla="*/ 134 w 134"/>
              <a:gd name="T13" fmla="*/ 13 h 976"/>
              <a:gd name="T14" fmla="*/ 134 w 134"/>
              <a:gd name="T15" fmla="*/ 963 h 976"/>
              <a:gd name="T16" fmla="*/ 121 w 134"/>
              <a:gd name="T17" fmla="*/ 97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976" extrusionOk="0">
                <a:moveTo>
                  <a:pt x="121" y="976"/>
                </a:moveTo>
                <a:cubicBezTo>
                  <a:pt x="13" y="976"/>
                  <a:pt x="13" y="976"/>
                  <a:pt x="13" y="976"/>
                </a:cubicBezTo>
                <a:cubicBezTo>
                  <a:pt x="6" y="976"/>
                  <a:pt x="0" y="970"/>
                  <a:pt x="0" y="96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8" y="0"/>
                  <a:pt x="134" y="6"/>
                  <a:pt x="134" y="13"/>
                </a:cubicBezTo>
                <a:cubicBezTo>
                  <a:pt x="134" y="963"/>
                  <a:pt x="134" y="963"/>
                  <a:pt x="134" y="963"/>
                </a:cubicBezTo>
                <a:cubicBezTo>
                  <a:pt x="134" y="970"/>
                  <a:pt x="128" y="976"/>
                  <a:pt x="121" y="976"/>
                </a:cubicBezTo>
                <a:close/>
              </a:path>
            </a:pathLst>
          </a:custGeom>
          <a:solidFill>
            <a:srgbClr val="F3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471" name="Google Shape;373;p16">
            <a:extLst>
              <a:ext uri="{FF2B5EF4-FFF2-40B4-BE49-F238E27FC236}">
                <a16:creationId xmlns:a16="http://schemas.microsoft.com/office/drawing/2014/main" id="{F7362764-7CC9-4873-AFDC-99CA8CDEDBEB}"/>
              </a:ext>
            </a:extLst>
          </p:cNvPr>
          <p:cNvSpPr>
            <a:spLocks/>
          </p:cNvSpPr>
          <p:nvPr/>
        </p:nvSpPr>
        <p:spPr bwMode="auto">
          <a:xfrm>
            <a:off x="7544606" y="1968025"/>
            <a:ext cx="471847" cy="3442244"/>
          </a:xfrm>
          <a:custGeom>
            <a:avLst/>
            <a:gdLst>
              <a:gd name="T0" fmla="*/ 121 w 134"/>
              <a:gd name="T1" fmla="*/ 976 h 976"/>
              <a:gd name="T2" fmla="*/ 13 w 134"/>
              <a:gd name="T3" fmla="*/ 976 h 976"/>
              <a:gd name="T4" fmla="*/ 0 w 134"/>
              <a:gd name="T5" fmla="*/ 963 h 976"/>
              <a:gd name="T6" fmla="*/ 0 w 134"/>
              <a:gd name="T7" fmla="*/ 13 h 976"/>
              <a:gd name="T8" fmla="*/ 13 w 134"/>
              <a:gd name="T9" fmla="*/ 0 h 976"/>
              <a:gd name="T10" fmla="*/ 121 w 134"/>
              <a:gd name="T11" fmla="*/ 0 h 976"/>
              <a:gd name="T12" fmla="*/ 134 w 134"/>
              <a:gd name="T13" fmla="*/ 13 h 976"/>
              <a:gd name="T14" fmla="*/ 134 w 134"/>
              <a:gd name="T15" fmla="*/ 963 h 976"/>
              <a:gd name="T16" fmla="*/ 121 w 134"/>
              <a:gd name="T17" fmla="*/ 97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976" extrusionOk="0">
                <a:moveTo>
                  <a:pt x="121" y="976"/>
                </a:moveTo>
                <a:cubicBezTo>
                  <a:pt x="13" y="976"/>
                  <a:pt x="13" y="976"/>
                  <a:pt x="13" y="976"/>
                </a:cubicBezTo>
                <a:cubicBezTo>
                  <a:pt x="6" y="976"/>
                  <a:pt x="0" y="970"/>
                  <a:pt x="0" y="96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8" y="0"/>
                  <a:pt x="134" y="6"/>
                  <a:pt x="134" y="13"/>
                </a:cubicBezTo>
                <a:cubicBezTo>
                  <a:pt x="134" y="963"/>
                  <a:pt x="134" y="963"/>
                  <a:pt x="134" y="963"/>
                </a:cubicBezTo>
                <a:cubicBezTo>
                  <a:pt x="134" y="970"/>
                  <a:pt x="128" y="976"/>
                  <a:pt x="121" y="976"/>
                </a:cubicBezTo>
                <a:close/>
              </a:path>
            </a:pathLst>
          </a:custGeom>
          <a:solidFill>
            <a:srgbClr val="F3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472" name="Google Shape;374;p16">
            <a:extLst>
              <a:ext uri="{FF2B5EF4-FFF2-40B4-BE49-F238E27FC236}">
                <a16:creationId xmlns:a16="http://schemas.microsoft.com/office/drawing/2014/main" id="{65009319-0247-495D-BDCB-4ACC81A5A9AC}"/>
              </a:ext>
            </a:extLst>
          </p:cNvPr>
          <p:cNvSpPr>
            <a:spLocks/>
          </p:cNvSpPr>
          <p:nvPr/>
        </p:nvSpPr>
        <p:spPr bwMode="auto">
          <a:xfrm>
            <a:off x="8492242" y="1968025"/>
            <a:ext cx="477103" cy="3442244"/>
          </a:xfrm>
          <a:custGeom>
            <a:avLst/>
            <a:gdLst>
              <a:gd name="T0" fmla="*/ 121 w 135"/>
              <a:gd name="T1" fmla="*/ 976 h 976"/>
              <a:gd name="T2" fmla="*/ 13 w 135"/>
              <a:gd name="T3" fmla="*/ 976 h 976"/>
              <a:gd name="T4" fmla="*/ 0 w 135"/>
              <a:gd name="T5" fmla="*/ 963 h 976"/>
              <a:gd name="T6" fmla="*/ 0 w 135"/>
              <a:gd name="T7" fmla="*/ 13 h 976"/>
              <a:gd name="T8" fmla="*/ 13 w 135"/>
              <a:gd name="T9" fmla="*/ 0 h 976"/>
              <a:gd name="T10" fmla="*/ 121 w 135"/>
              <a:gd name="T11" fmla="*/ 0 h 976"/>
              <a:gd name="T12" fmla="*/ 135 w 135"/>
              <a:gd name="T13" fmla="*/ 13 h 976"/>
              <a:gd name="T14" fmla="*/ 135 w 135"/>
              <a:gd name="T15" fmla="*/ 963 h 976"/>
              <a:gd name="T16" fmla="*/ 121 w 135"/>
              <a:gd name="T17" fmla="*/ 97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976" extrusionOk="0">
                <a:moveTo>
                  <a:pt x="121" y="976"/>
                </a:moveTo>
                <a:cubicBezTo>
                  <a:pt x="13" y="976"/>
                  <a:pt x="13" y="976"/>
                  <a:pt x="13" y="976"/>
                </a:cubicBezTo>
                <a:cubicBezTo>
                  <a:pt x="6" y="976"/>
                  <a:pt x="0" y="970"/>
                  <a:pt x="0" y="96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8" y="0"/>
                  <a:pt x="135" y="6"/>
                  <a:pt x="135" y="13"/>
                </a:cubicBezTo>
                <a:cubicBezTo>
                  <a:pt x="135" y="963"/>
                  <a:pt x="135" y="963"/>
                  <a:pt x="135" y="963"/>
                </a:cubicBezTo>
                <a:cubicBezTo>
                  <a:pt x="135" y="970"/>
                  <a:pt x="128" y="976"/>
                  <a:pt x="121" y="976"/>
                </a:cubicBezTo>
                <a:close/>
              </a:path>
            </a:pathLst>
          </a:custGeom>
          <a:solidFill>
            <a:srgbClr val="F3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473" name="Google Shape;375;p16">
            <a:extLst>
              <a:ext uri="{FF2B5EF4-FFF2-40B4-BE49-F238E27FC236}">
                <a16:creationId xmlns:a16="http://schemas.microsoft.com/office/drawing/2014/main" id="{6ED90B80-EB54-4A4E-BA24-7F0B5D115C5F}"/>
              </a:ext>
            </a:extLst>
          </p:cNvPr>
          <p:cNvSpPr>
            <a:spLocks/>
          </p:cNvSpPr>
          <p:nvPr/>
        </p:nvSpPr>
        <p:spPr bwMode="auto">
          <a:xfrm>
            <a:off x="9441193" y="1968025"/>
            <a:ext cx="475789" cy="3442244"/>
          </a:xfrm>
          <a:custGeom>
            <a:avLst/>
            <a:gdLst>
              <a:gd name="T0" fmla="*/ 121 w 135"/>
              <a:gd name="T1" fmla="*/ 976 h 976"/>
              <a:gd name="T2" fmla="*/ 13 w 135"/>
              <a:gd name="T3" fmla="*/ 976 h 976"/>
              <a:gd name="T4" fmla="*/ 0 w 135"/>
              <a:gd name="T5" fmla="*/ 963 h 976"/>
              <a:gd name="T6" fmla="*/ 0 w 135"/>
              <a:gd name="T7" fmla="*/ 13 h 976"/>
              <a:gd name="T8" fmla="*/ 13 w 135"/>
              <a:gd name="T9" fmla="*/ 0 h 976"/>
              <a:gd name="T10" fmla="*/ 121 w 135"/>
              <a:gd name="T11" fmla="*/ 0 h 976"/>
              <a:gd name="T12" fmla="*/ 135 w 135"/>
              <a:gd name="T13" fmla="*/ 13 h 976"/>
              <a:gd name="T14" fmla="*/ 135 w 135"/>
              <a:gd name="T15" fmla="*/ 963 h 976"/>
              <a:gd name="T16" fmla="*/ 121 w 135"/>
              <a:gd name="T17" fmla="*/ 97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976" extrusionOk="0">
                <a:moveTo>
                  <a:pt x="121" y="976"/>
                </a:moveTo>
                <a:cubicBezTo>
                  <a:pt x="13" y="976"/>
                  <a:pt x="13" y="976"/>
                  <a:pt x="13" y="976"/>
                </a:cubicBezTo>
                <a:cubicBezTo>
                  <a:pt x="6" y="976"/>
                  <a:pt x="0" y="970"/>
                  <a:pt x="0" y="96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9" y="0"/>
                  <a:pt x="135" y="6"/>
                  <a:pt x="135" y="13"/>
                </a:cubicBezTo>
                <a:cubicBezTo>
                  <a:pt x="135" y="963"/>
                  <a:pt x="135" y="963"/>
                  <a:pt x="135" y="963"/>
                </a:cubicBezTo>
                <a:cubicBezTo>
                  <a:pt x="135" y="970"/>
                  <a:pt x="129" y="976"/>
                  <a:pt x="121" y="976"/>
                </a:cubicBezTo>
                <a:close/>
              </a:path>
            </a:pathLst>
          </a:custGeom>
          <a:solidFill>
            <a:srgbClr val="F3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jawal" panose="00000800000000000000" pitchFamily="2" charset="-78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grpSp>
        <p:nvGrpSpPr>
          <p:cNvPr id="474" name="Группа 14">
            <a:extLst>
              <a:ext uri="{FF2B5EF4-FFF2-40B4-BE49-F238E27FC236}">
                <a16:creationId xmlns:a16="http://schemas.microsoft.com/office/drawing/2014/main" id="{4BD2A70A-251A-4D26-9027-A87193F4863D}"/>
              </a:ext>
            </a:extLst>
          </p:cNvPr>
          <p:cNvGrpSpPr/>
          <p:nvPr/>
        </p:nvGrpSpPr>
        <p:grpSpPr>
          <a:xfrm>
            <a:off x="9441193" y="2179632"/>
            <a:ext cx="475789" cy="3230637"/>
            <a:chOff x="10237788" y="1638300"/>
            <a:chExt cx="574675" cy="3902075"/>
          </a:xfrm>
          <a:solidFill>
            <a:srgbClr val="3E83AA"/>
          </a:solidFill>
        </p:grpSpPr>
        <p:sp>
          <p:nvSpPr>
            <p:cNvPr id="475" name="Google Shape;376;p16">
              <a:extLst>
                <a:ext uri="{FF2B5EF4-FFF2-40B4-BE49-F238E27FC236}">
                  <a16:creationId xmlns:a16="http://schemas.microsoft.com/office/drawing/2014/main" id="{B18556AF-C2CF-472E-A428-819004232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7788" y="1638300"/>
              <a:ext cx="574675" cy="574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476" name="Google Shape;377;p16">
              <a:extLst>
                <a:ext uri="{FF2B5EF4-FFF2-40B4-BE49-F238E27FC236}">
                  <a16:creationId xmlns:a16="http://schemas.microsoft.com/office/drawing/2014/main" id="{0F310CEE-3B61-4050-A348-54FCFA7CA0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523538" y="1927225"/>
              <a:ext cx="0" cy="3613150"/>
            </a:xfrm>
            <a:prstGeom prst="straightConnector1">
              <a:avLst/>
            </a:prstGeom>
            <a:grpFill/>
            <a:ln w="80950">
              <a:solidFill>
                <a:srgbClr val="3E83AA"/>
              </a:solidFill>
              <a:miter lim="800000"/>
              <a:headEnd/>
              <a:tailEnd/>
            </a:ln>
          </p:spPr>
        </p:cxnSp>
      </p:grpSp>
      <p:grpSp>
        <p:nvGrpSpPr>
          <p:cNvPr id="477" name="Группа 13">
            <a:extLst>
              <a:ext uri="{FF2B5EF4-FFF2-40B4-BE49-F238E27FC236}">
                <a16:creationId xmlns:a16="http://schemas.microsoft.com/office/drawing/2014/main" id="{E0CC9896-6B05-44C3-8C3C-827586121A08}"/>
              </a:ext>
            </a:extLst>
          </p:cNvPr>
          <p:cNvGrpSpPr/>
          <p:nvPr/>
        </p:nvGrpSpPr>
        <p:grpSpPr>
          <a:xfrm>
            <a:off x="8492242" y="2753997"/>
            <a:ext cx="477103" cy="2656272"/>
            <a:chOff x="9091613" y="2332038"/>
            <a:chExt cx="576262" cy="3208337"/>
          </a:xfrm>
        </p:grpSpPr>
        <p:sp>
          <p:nvSpPr>
            <p:cNvPr id="478" name="Google Shape;378;p16">
              <a:extLst>
                <a:ext uri="{FF2B5EF4-FFF2-40B4-BE49-F238E27FC236}">
                  <a16:creationId xmlns:a16="http://schemas.microsoft.com/office/drawing/2014/main" id="{EDF6952A-8ABE-4E5D-BC8B-5BF6CB4A3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1613" y="2332038"/>
              <a:ext cx="576262" cy="571500"/>
            </a:xfrm>
            <a:prstGeom prst="ellipse">
              <a:avLst/>
            </a:pr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479" name="Google Shape;379;p16">
              <a:extLst>
                <a:ext uri="{FF2B5EF4-FFF2-40B4-BE49-F238E27FC236}">
                  <a16:creationId xmlns:a16="http://schemas.microsoft.com/office/drawing/2014/main" id="{C8B9C904-A429-4F27-A939-C4D04DBF6A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377363" y="2617788"/>
              <a:ext cx="0" cy="2922587"/>
            </a:xfrm>
            <a:prstGeom prst="straightConnector1">
              <a:avLst/>
            </a:prstGeom>
            <a:noFill/>
            <a:ln w="80950">
              <a:solidFill>
                <a:srgbClr val="23929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0" name="Группа 12">
            <a:extLst>
              <a:ext uri="{FF2B5EF4-FFF2-40B4-BE49-F238E27FC236}">
                <a16:creationId xmlns:a16="http://schemas.microsoft.com/office/drawing/2014/main" id="{1BEFB06F-D4D3-4D28-8106-C99AD5BBA248}"/>
              </a:ext>
            </a:extLst>
          </p:cNvPr>
          <p:cNvGrpSpPr/>
          <p:nvPr/>
        </p:nvGrpSpPr>
        <p:grpSpPr>
          <a:xfrm>
            <a:off x="7544606" y="3064180"/>
            <a:ext cx="471847" cy="2346089"/>
            <a:chOff x="7947025" y="2706688"/>
            <a:chExt cx="569913" cy="2833687"/>
          </a:xfrm>
        </p:grpSpPr>
        <p:sp>
          <p:nvSpPr>
            <p:cNvPr id="481" name="Google Shape;380;p16">
              <a:extLst>
                <a:ext uri="{FF2B5EF4-FFF2-40B4-BE49-F238E27FC236}">
                  <a16:creationId xmlns:a16="http://schemas.microsoft.com/office/drawing/2014/main" id="{EFEFF007-EE17-4436-A3A3-D6AFA89ED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025" y="2706688"/>
              <a:ext cx="569913" cy="571500"/>
            </a:xfrm>
            <a:prstGeom prst="ellipse">
              <a:avLst/>
            </a:pr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482" name="Google Shape;381;p16">
              <a:extLst>
                <a:ext uri="{FF2B5EF4-FFF2-40B4-BE49-F238E27FC236}">
                  <a16:creationId xmlns:a16="http://schemas.microsoft.com/office/drawing/2014/main" id="{24600D70-D293-4131-84D4-70B4C2F076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32775" y="3192463"/>
              <a:ext cx="0" cy="2347912"/>
            </a:xfrm>
            <a:prstGeom prst="straightConnector1">
              <a:avLst/>
            </a:prstGeom>
            <a:noFill/>
            <a:ln w="80950">
              <a:solidFill>
                <a:srgbClr val="61605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3" name="Группа 11">
            <a:extLst>
              <a:ext uri="{FF2B5EF4-FFF2-40B4-BE49-F238E27FC236}">
                <a16:creationId xmlns:a16="http://schemas.microsoft.com/office/drawing/2014/main" id="{9769A254-D5CF-4DF4-ABAB-0DC1F054F83A}"/>
              </a:ext>
            </a:extLst>
          </p:cNvPr>
          <p:cNvGrpSpPr/>
          <p:nvPr/>
        </p:nvGrpSpPr>
        <p:grpSpPr>
          <a:xfrm>
            <a:off x="6596971" y="2962976"/>
            <a:ext cx="471846" cy="2447293"/>
            <a:chOff x="6802438" y="2584450"/>
            <a:chExt cx="569912" cy="2955925"/>
          </a:xfrm>
        </p:grpSpPr>
        <p:sp>
          <p:nvSpPr>
            <p:cNvPr id="484" name="Google Shape;382;p16">
              <a:extLst>
                <a:ext uri="{FF2B5EF4-FFF2-40B4-BE49-F238E27FC236}">
                  <a16:creationId xmlns:a16="http://schemas.microsoft.com/office/drawing/2014/main" id="{B3F76F30-30B5-4E30-9074-081583B85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438" y="2584450"/>
              <a:ext cx="569912" cy="574675"/>
            </a:xfrm>
            <a:prstGeom prst="ellipse">
              <a:avLst/>
            </a:prstGeom>
            <a:solidFill>
              <a:srgbClr val="2F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485" name="Google Shape;383;p16">
              <a:extLst>
                <a:ext uri="{FF2B5EF4-FFF2-40B4-BE49-F238E27FC236}">
                  <a16:creationId xmlns:a16="http://schemas.microsoft.com/office/drawing/2014/main" id="{4EFC98CA-6F0C-4F98-817C-508C06C9C7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86600" y="2903538"/>
              <a:ext cx="0" cy="2636837"/>
            </a:xfrm>
            <a:prstGeom prst="straightConnector1">
              <a:avLst/>
            </a:prstGeom>
            <a:noFill/>
            <a:ln w="80950">
              <a:solidFill>
                <a:srgbClr val="2F526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6" name="Группа 10">
            <a:extLst>
              <a:ext uri="{FF2B5EF4-FFF2-40B4-BE49-F238E27FC236}">
                <a16:creationId xmlns:a16="http://schemas.microsoft.com/office/drawing/2014/main" id="{5AD0E00E-78E2-4F96-BAC5-7E73B3604E33}"/>
              </a:ext>
            </a:extLst>
          </p:cNvPr>
          <p:cNvGrpSpPr/>
          <p:nvPr/>
        </p:nvGrpSpPr>
        <p:grpSpPr>
          <a:xfrm>
            <a:off x="5648020" y="2526649"/>
            <a:ext cx="473161" cy="2883620"/>
            <a:chOff x="5656263" y="2057439"/>
            <a:chExt cx="571500" cy="3482936"/>
          </a:xfrm>
        </p:grpSpPr>
        <p:sp>
          <p:nvSpPr>
            <p:cNvPr id="487" name="Google Shape;384;p16">
              <a:extLst>
                <a:ext uri="{FF2B5EF4-FFF2-40B4-BE49-F238E27FC236}">
                  <a16:creationId xmlns:a16="http://schemas.microsoft.com/office/drawing/2014/main" id="{FFE67407-0E02-4E9A-8576-F8DBB57A6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263" y="2057439"/>
              <a:ext cx="571500" cy="571500"/>
            </a:xfrm>
            <a:prstGeom prst="ellipse">
              <a:avLst/>
            </a:prstGeom>
            <a:solidFill>
              <a:srgbClr val="3E83AA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488" name="Google Shape;385;p16">
              <a:extLst>
                <a:ext uri="{FF2B5EF4-FFF2-40B4-BE49-F238E27FC236}">
                  <a16:creationId xmlns:a16="http://schemas.microsoft.com/office/drawing/2014/main" id="{83D8D053-1B5A-4285-83B9-6931F4B2D2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42013" y="2617788"/>
              <a:ext cx="0" cy="2922587"/>
            </a:xfrm>
            <a:prstGeom prst="straightConnector1">
              <a:avLst/>
            </a:prstGeom>
            <a:noFill/>
            <a:ln w="80950">
              <a:solidFill>
                <a:srgbClr val="3E83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9" name="Группа 9">
            <a:extLst>
              <a:ext uri="{FF2B5EF4-FFF2-40B4-BE49-F238E27FC236}">
                <a16:creationId xmlns:a16="http://schemas.microsoft.com/office/drawing/2014/main" id="{887AB922-813F-453D-812C-76CD4CD4C399}"/>
              </a:ext>
            </a:extLst>
          </p:cNvPr>
          <p:cNvGrpSpPr/>
          <p:nvPr/>
        </p:nvGrpSpPr>
        <p:grpSpPr>
          <a:xfrm>
            <a:off x="4700384" y="3227158"/>
            <a:ext cx="471847" cy="2183111"/>
            <a:chOff x="4511675" y="2903538"/>
            <a:chExt cx="569913" cy="2636837"/>
          </a:xfrm>
        </p:grpSpPr>
        <p:sp>
          <p:nvSpPr>
            <p:cNvPr id="490" name="Google Shape;386;p16">
              <a:extLst>
                <a:ext uri="{FF2B5EF4-FFF2-40B4-BE49-F238E27FC236}">
                  <a16:creationId xmlns:a16="http://schemas.microsoft.com/office/drawing/2014/main" id="{345B6637-0D73-490C-82FD-49DDD0563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903538"/>
              <a:ext cx="569913" cy="574675"/>
            </a:xfrm>
            <a:prstGeom prst="ellipse">
              <a:avLst/>
            </a:prstGeom>
            <a:solidFill>
              <a:srgbClr val="23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491" name="Google Shape;387;p16">
              <a:extLst>
                <a:ext uri="{FF2B5EF4-FFF2-40B4-BE49-F238E27FC236}">
                  <a16:creationId xmlns:a16="http://schemas.microsoft.com/office/drawing/2014/main" id="{175FE075-2C97-453C-97F4-ABCF8B9D04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95838" y="3192463"/>
              <a:ext cx="0" cy="2347912"/>
            </a:xfrm>
            <a:prstGeom prst="straightConnector1">
              <a:avLst/>
            </a:prstGeom>
            <a:noFill/>
            <a:ln w="80950">
              <a:solidFill>
                <a:srgbClr val="23929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2" name="Группа 8">
            <a:extLst>
              <a:ext uri="{FF2B5EF4-FFF2-40B4-BE49-F238E27FC236}">
                <a16:creationId xmlns:a16="http://schemas.microsoft.com/office/drawing/2014/main" id="{57A969DE-532C-4A04-B2E0-720F718A8557}"/>
              </a:ext>
            </a:extLst>
          </p:cNvPr>
          <p:cNvGrpSpPr/>
          <p:nvPr/>
        </p:nvGrpSpPr>
        <p:grpSpPr>
          <a:xfrm>
            <a:off x="3751434" y="3537341"/>
            <a:ext cx="473161" cy="1872928"/>
            <a:chOff x="3365500" y="3278188"/>
            <a:chExt cx="571500" cy="2262187"/>
          </a:xfrm>
        </p:grpSpPr>
        <p:sp>
          <p:nvSpPr>
            <p:cNvPr id="493" name="Google Shape;388;p16">
              <a:extLst>
                <a:ext uri="{FF2B5EF4-FFF2-40B4-BE49-F238E27FC236}">
                  <a16:creationId xmlns:a16="http://schemas.microsoft.com/office/drawing/2014/main" id="{064FF73A-2688-45AE-816A-7756F0F78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500" y="3278188"/>
              <a:ext cx="571500" cy="574675"/>
            </a:xfrm>
            <a:prstGeom prst="ellipse">
              <a:avLst/>
            </a:prstGeom>
            <a:solidFill>
              <a:srgbClr val="C3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494" name="Google Shape;389;p16">
              <a:extLst>
                <a:ext uri="{FF2B5EF4-FFF2-40B4-BE49-F238E27FC236}">
                  <a16:creationId xmlns:a16="http://schemas.microsoft.com/office/drawing/2014/main" id="{CCA7C235-1B7F-4A5E-BC43-BE4B460480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51250" y="3568700"/>
              <a:ext cx="0" cy="1971675"/>
            </a:xfrm>
            <a:prstGeom prst="straightConnector1">
              <a:avLst/>
            </a:prstGeom>
            <a:noFill/>
            <a:ln w="80950">
              <a:solidFill>
                <a:srgbClr val="C3C5C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5" name="Группа 7">
            <a:extLst>
              <a:ext uri="{FF2B5EF4-FFF2-40B4-BE49-F238E27FC236}">
                <a16:creationId xmlns:a16="http://schemas.microsoft.com/office/drawing/2014/main" id="{C7464718-5335-487F-84C6-E9EC31022DC6}"/>
              </a:ext>
            </a:extLst>
          </p:cNvPr>
          <p:cNvGrpSpPr/>
          <p:nvPr/>
        </p:nvGrpSpPr>
        <p:grpSpPr>
          <a:xfrm>
            <a:off x="2803798" y="2753997"/>
            <a:ext cx="471846" cy="2656272"/>
            <a:chOff x="2220913" y="2332038"/>
            <a:chExt cx="569912" cy="3208337"/>
          </a:xfrm>
        </p:grpSpPr>
        <p:sp>
          <p:nvSpPr>
            <p:cNvPr id="496" name="Google Shape;390;p16">
              <a:extLst>
                <a:ext uri="{FF2B5EF4-FFF2-40B4-BE49-F238E27FC236}">
                  <a16:creationId xmlns:a16="http://schemas.microsoft.com/office/drawing/2014/main" id="{BC488518-D0A4-40E7-B50B-4FC2E5052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913" y="2332038"/>
              <a:ext cx="569912" cy="571500"/>
            </a:xfrm>
            <a:prstGeom prst="ellipse">
              <a:avLst/>
            </a:prstGeom>
            <a:solidFill>
              <a:srgbClr val="2D4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497" name="Google Shape;391;p16">
              <a:extLst>
                <a:ext uri="{FF2B5EF4-FFF2-40B4-BE49-F238E27FC236}">
                  <a16:creationId xmlns:a16="http://schemas.microsoft.com/office/drawing/2014/main" id="{A0C37D4F-8377-4308-AF50-284C849273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05075" y="2617788"/>
              <a:ext cx="0" cy="2922587"/>
            </a:xfrm>
            <a:prstGeom prst="straightConnector1">
              <a:avLst/>
            </a:prstGeom>
            <a:noFill/>
            <a:ln w="80950">
              <a:solidFill>
                <a:srgbClr val="2D417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8" name="Google Shape;392;p16">
            <a:extLst>
              <a:ext uri="{FF2B5EF4-FFF2-40B4-BE49-F238E27FC236}">
                <a16:creationId xmlns:a16="http://schemas.microsoft.com/office/drawing/2014/main" id="{AD2577AB-6631-4E22-A979-8C6FC7836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311" y="1381831"/>
            <a:ext cx="737343" cy="46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AC344"/>
              </a:buClr>
              <a:buSzPts val="27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2D4173"/>
                </a:solidFill>
                <a:effectLst/>
                <a:uLnTx/>
                <a:uFillTx/>
                <a:latin typeface="+mj-lt"/>
                <a:ea typeface="+mn-ea"/>
                <a:cs typeface="Tajawal" panose="00000800000000000000" pitchFamily="2" charset="-78"/>
                <a:sym typeface="Open Sans Semibold" panose="020B0706030804020204" pitchFamily="34" charset="0"/>
              </a:rPr>
              <a:t>71%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D4173"/>
              </a:solidFill>
              <a:effectLst/>
              <a:uLnTx/>
              <a:uFillTx/>
              <a:latin typeface="+mj-lt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499" name="Google Shape;393;p16">
            <a:extLst>
              <a:ext uri="{FF2B5EF4-FFF2-40B4-BE49-F238E27FC236}">
                <a16:creationId xmlns:a16="http://schemas.microsoft.com/office/drawing/2014/main" id="{98801F53-A1DE-4B81-A1BA-582A24227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5947" y="1381831"/>
            <a:ext cx="737342" cy="46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C5C4"/>
              </a:buClr>
              <a:buSzPts val="27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3C5C4"/>
                </a:solidFill>
                <a:effectLst/>
                <a:uLnTx/>
                <a:uFillTx/>
                <a:latin typeface="+mj-lt"/>
                <a:ea typeface="+mn-ea"/>
                <a:cs typeface="Tajawal" panose="00000800000000000000" pitchFamily="2" charset="-78"/>
                <a:sym typeface="Open Sans Semibold" panose="020B0706030804020204" pitchFamily="34" charset="0"/>
              </a:rPr>
              <a:t>48%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500" name="Google Shape;394;p16">
            <a:extLst>
              <a:ext uri="{FF2B5EF4-FFF2-40B4-BE49-F238E27FC236}">
                <a16:creationId xmlns:a16="http://schemas.microsoft.com/office/drawing/2014/main" id="{3109A6F2-87EA-41D2-B928-354DFFDBA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54" y="1381831"/>
            <a:ext cx="737343" cy="46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3929E"/>
              </a:buClr>
              <a:buSzPts val="27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23929E"/>
                </a:solidFill>
                <a:effectLst/>
                <a:uLnTx/>
                <a:uFillTx/>
                <a:latin typeface="+mj-lt"/>
                <a:ea typeface="+mn-ea"/>
                <a:cs typeface="Tajawal" panose="00000800000000000000" pitchFamily="2" charset="-78"/>
                <a:sym typeface="Open Sans Semibold" panose="020B0706030804020204" pitchFamily="34" charset="0"/>
              </a:rPr>
              <a:t>57%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501" name="Google Shape;395;p16">
            <a:extLst>
              <a:ext uri="{FF2B5EF4-FFF2-40B4-BE49-F238E27FC236}">
                <a16:creationId xmlns:a16="http://schemas.microsoft.com/office/drawing/2014/main" id="{341262FD-CB47-4AA4-A3F0-416FB3D2B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904" y="1381831"/>
            <a:ext cx="737343" cy="46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412A"/>
              </a:buClr>
              <a:buSzPts val="27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E2412A"/>
                </a:solidFill>
                <a:effectLst/>
                <a:uLnTx/>
                <a:uFillTx/>
                <a:latin typeface="+mj-lt"/>
                <a:ea typeface="+mn-ea"/>
                <a:cs typeface="Tajawal" panose="00000800000000000000" pitchFamily="2" charset="-78"/>
                <a:sym typeface="Open Sans Semibold" panose="020B0706030804020204" pitchFamily="34" charset="0"/>
              </a:rPr>
              <a:t>78%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502" name="Google Shape;396;p16">
            <a:extLst>
              <a:ext uri="{FF2B5EF4-FFF2-40B4-BE49-F238E27FC236}">
                <a16:creationId xmlns:a16="http://schemas.microsoft.com/office/drawing/2014/main" id="{7D08DE61-4325-4479-9C61-C17C94F5A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597" y="1381831"/>
            <a:ext cx="737343" cy="46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F526B"/>
              </a:buClr>
              <a:buSzPts val="27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2F526B"/>
                </a:solidFill>
                <a:effectLst/>
                <a:uLnTx/>
                <a:uFillTx/>
                <a:latin typeface="+mj-lt"/>
                <a:ea typeface="+mn-ea"/>
                <a:cs typeface="Tajawal" panose="00000800000000000000" pitchFamily="2" charset="-78"/>
                <a:sym typeface="Open Sans Semibold" panose="020B0706030804020204" pitchFamily="34" charset="0"/>
              </a:rPr>
              <a:t>64%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503" name="Google Shape;397;p16">
            <a:extLst>
              <a:ext uri="{FF2B5EF4-FFF2-40B4-BE49-F238E27FC236}">
                <a16:creationId xmlns:a16="http://schemas.microsoft.com/office/drawing/2014/main" id="{04BE4AC6-5C65-4D22-B48E-14A916034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47" y="1381831"/>
            <a:ext cx="737343" cy="46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1605E"/>
              </a:buClr>
              <a:buSzPts val="27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61605E"/>
                </a:solidFill>
                <a:effectLst/>
                <a:uLnTx/>
                <a:uFillTx/>
                <a:latin typeface="+mj-lt"/>
                <a:ea typeface="+mn-ea"/>
                <a:cs typeface="Tajawal" panose="00000800000000000000" pitchFamily="2" charset="-78"/>
                <a:sym typeface="Open Sans Semibold" panose="020B0706030804020204" pitchFamily="34" charset="0"/>
              </a:rPr>
              <a:t>62%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504" name="Google Shape;398;p16">
            <a:extLst>
              <a:ext uri="{FF2B5EF4-FFF2-40B4-BE49-F238E27FC236}">
                <a16:creationId xmlns:a16="http://schemas.microsoft.com/office/drawing/2014/main" id="{470242EE-326B-4D3E-AFCE-AE761A6AB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7555" y="1381831"/>
            <a:ext cx="737342" cy="46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3929E"/>
              </a:buClr>
              <a:buSzPts val="27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23929E"/>
                </a:solidFill>
                <a:effectLst/>
                <a:uLnTx/>
                <a:uFillTx/>
                <a:latin typeface="+mj-lt"/>
                <a:ea typeface="+mn-ea"/>
                <a:cs typeface="Tajawal" panose="00000800000000000000" pitchFamily="2" charset="-78"/>
                <a:sym typeface="Open Sans Semibold" panose="020B0706030804020204" pitchFamily="34" charset="0"/>
              </a:rPr>
              <a:t>69%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505" name="Google Shape;399;p16">
            <a:extLst>
              <a:ext uri="{FF2B5EF4-FFF2-40B4-BE49-F238E27FC236}">
                <a16:creationId xmlns:a16="http://schemas.microsoft.com/office/drawing/2014/main" id="{36C2918C-D538-4558-B273-7BB8550C8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5190" y="1381831"/>
            <a:ext cx="737343" cy="46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AC344"/>
              </a:buClr>
              <a:buSzPts val="2700"/>
              <a:buFont typeface="Open Sans Semibold" panose="020B0706030804020204" pitchFamily="34" charset="0"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3E83AA"/>
                </a:solidFill>
                <a:effectLst/>
                <a:uLnTx/>
                <a:uFillTx/>
                <a:latin typeface="+mj-lt"/>
                <a:ea typeface="+mn-ea"/>
                <a:cs typeface="Tajawal" panose="00000800000000000000" pitchFamily="2" charset="-78"/>
                <a:sym typeface="Open Sans Semibold" panose="020B0706030804020204" pitchFamily="34" charset="0"/>
              </a:rPr>
              <a:t>87%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E83AA"/>
              </a:solidFill>
              <a:effectLst/>
              <a:uLnTx/>
              <a:uFillTx/>
              <a:latin typeface="+mj-lt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grpSp>
        <p:nvGrpSpPr>
          <p:cNvPr id="506" name="Group 2">
            <a:extLst>
              <a:ext uri="{FF2B5EF4-FFF2-40B4-BE49-F238E27FC236}">
                <a16:creationId xmlns:a16="http://schemas.microsoft.com/office/drawing/2014/main" id="{83D9D42F-2423-4B20-A514-4374393078A9}"/>
              </a:ext>
            </a:extLst>
          </p:cNvPr>
          <p:cNvGrpSpPr/>
          <p:nvPr/>
        </p:nvGrpSpPr>
        <p:grpSpPr>
          <a:xfrm>
            <a:off x="1720786" y="1811618"/>
            <a:ext cx="649282" cy="3781344"/>
            <a:chOff x="912813" y="1193800"/>
            <a:chExt cx="784225" cy="4567238"/>
          </a:xfrm>
        </p:grpSpPr>
        <p:sp>
          <p:nvSpPr>
            <p:cNvPr id="507" name="Google Shape;400;p16">
              <a:extLst>
                <a:ext uri="{FF2B5EF4-FFF2-40B4-BE49-F238E27FC236}">
                  <a16:creationId xmlns:a16="http://schemas.microsoft.com/office/drawing/2014/main" id="{078D29FB-15DC-4F50-8EC6-0DEE0CAC2C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8863" y="4525963"/>
              <a:ext cx="635000" cy="404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+mj-lt"/>
                  <a:ea typeface="+mn-ea"/>
                  <a:cs typeface="Tajawal" panose="00000800000000000000" pitchFamily="2" charset="-78"/>
                  <a:sym typeface="Open Sans Semibold" panose="020B0706030804020204" pitchFamily="34" charset="0"/>
                </a:rPr>
                <a:t>20%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ajawal" panose="00000800000000000000" pitchFamily="2" charset="-78"/>
                <a:sym typeface="Arial" panose="020B0604020202020204" pitchFamily="34" charset="0"/>
              </a:endParaRPr>
            </a:p>
          </p:txBody>
        </p:sp>
        <p:sp>
          <p:nvSpPr>
            <p:cNvPr id="508" name="Google Shape;401;p16">
              <a:extLst>
                <a:ext uri="{FF2B5EF4-FFF2-40B4-BE49-F238E27FC236}">
                  <a16:creationId xmlns:a16="http://schemas.microsoft.com/office/drawing/2014/main" id="{9A35FE1D-BC1F-416B-B19F-80BB93001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8863" y="3689350"/>
              <a:ext cx="635000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+mj-lt"/>
                  <a:ea typeface="+mn-ea"/>
                  <a:cs typeface="Tajawal" panose="00000800000000000000" pitchFamily="2" charset="-78"/>
                  <a:sym typeface="Open Sans Semibold" panose="020B0706030804020204" pitchFamily="34" charset="0"/>
                </a:rPr>
                <a:t>40%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ajawal" panose="00000800000000000000" pitchFamily="2" charset="-78"/>
                <a:sym typeface="Arial" panose="020B0604020202020204" pitchFamily="34" charset="0"/>
              </a:endParaRPr>
            </a:p>
          </p:txBody>
        </p:sp>
        <p:sp>
          <p:nvSpPr>
            <p:cNvPr id="509" name="Google Shape;402;p16">
              <a:extLst>
                <a:ext uri="{FF2B5EF4-FFF2-40B4-BE49-F238E27FC236}">
                  <a16:creationId xmlns:a16="http://schemas.microsoft.com/office/drawing/2014/main" id="{F70CC8D7-BF11-4A15-8797-6DEC22208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8563" y="5356225"/>
              <a:ext cx="498475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+mj-lt"/>
                  <a:ea typeface="+mn-ea"/>
                  <a:cs typeface="Tajawal" panose="00000800000000000000" pitchFamily="2" charset="-78"/>
                  <a:sym typeface="Open Sans Semibold" panose="020B0706030804020204" pitchFamily="34" charset="0"/>
                </a:rPr>
                <a:t>0%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ajawal" panose="00000800000000000000" pitchFamily="2" charset="-78"/>
                <a:sym typeface="Arial" panose="020B0604020202020204" pitchFamily="34" charset="0"/>
              </a:endParaRPr>
            </a:p>
          </p:txBody>
        </p:sp>
        <p:sp>
          <p:nvSpPr>
            <p:cNvPr id="510" name="Google Shape;403;p16">
              <a:extLst>
                <a:ext uri="{FF2B5EF4-FFF2-40B4-BE49-F238E27FC236}">
                  <a16:creationId xmlns:a16="http://schemas.microsoft.com/office/drawing/2014/main" id="{C0EDDA83-049B-480C-B6D7-D008C999F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8863" y="2863850"/>
              <a:ext cx="635000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+mj-lt"/>
                  <a:ea typeface="+mn-ea"/>
                  <a:cs typeface="Tajawal" panose="00000800000000000000" pitchFamily="2" charset="-78"/>
                  <a:sym typeface="Open Sans Semibold" panose="020B0706030804020204" pitchFamily="34" charset="0"/>
                </a:rPr>
                <a:t>60%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ajawal" panose="00000800000000000000" pitchFamily="2" charset="-78"/>
                <a:sym typeface="Arial" panose="020B0604020202020204" pitchFamily="34" charset="0"/>
              </a:endParaRPr>
            </a:p>
          </p:txBody>
        </p:sp>
        <p:sp>
          <p:nvSpPr>
            <p:cNvPr id="511" name="Google Shape;404;p16">
              <a:extLst>
                <a:ext uri="{FF2B5EF4-FFF2-40B4-BE49-F238E27FC236}">
                  <a16:creationId xmlns:a16="http://schemas.microsoft.com/office/drawing/2014/main" id="{31B0F565-A168-41BC-B3F4-07A981B28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8863" y="2032000"/>
              <a:ext cx="635000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+mj-lt"/>
                  <a:ea typeface="+mn-ea"/>
                  <a:cs typeface="Tajawal" panose="00000800000000000000" pitchFamily="2" charset="-78"/>
                  <a:sym typeface="Open Sans Semibold" panose="020B0706030804020204" pitchFamily="34" charset="0"/>
                </a:rPr>
                <a:t>80%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ajawal" panose="00000800000000000000" pitchFamily="2" charset="-78"/>
                <a:sym typeface="Arial" panose="020B0604020202020204" pitchFamily="34" charset="0"/>
              </a:endParaRPr>
            </a:p>
          </p:txBody>
        </p:sp>
        <p:sp>
          <p:nvSpPr>
            <p:cNvPr id="512" name="Google Shape;405;p16">
              <a:extLst>
                <a:ext uri="{FF2B5EF4-FFF2-40B4-BE49-F238E27FC236}">
                  <a16:creationId xmlns:a16="http://schemas.microsoft.com/office/drawing/2014/main" id="{287A4D06-3138-4935-9128-75960258A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813" y="1193800"/>
              <a:ext cx="774700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+mj-lt"/>
                  <a:ea typeface="+mn-ea"/>
                  <a:cs typeface="Tajawal" panose="00000800000000000000" pitchFamily="2" charset="-78"/>
                  <a:sym typeface="Open Sans Semibold" panose="020B0706030804020204" pitchFamily="34" charset="0"/>
                </a:rPr>
                <a:t>100%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ajawal" panose="00000800000000000000" pitchFamily="2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513" name="Group 3">
            <a:extLst>
              <a:ext uri="{FF2B5EF4-FFF2-40B4-BE49-F238E27FC236}">
                <a16:creationId xmlns:a16="http://schemas.microsoft.com/office/drawing/2014/main" id="{E681EBAA-DAA2-4647-88DC-69BD5E6236BC}"/>
              </a:ext>
            </a:extLst>
          </p:cNvPr>
          <p:cNvGrpSpPr/>
          <p:nvPr/>
        </p:nvGrpSpPr>
        <p:grpSpPr>
          <a:xfrm>
            <a:off x="2793284" y="5610048"/>
            <a:ext cx="7251188" cy="335156"/>
            <a:chOff x="2208213" y="5781675"/>
            <a:chExt cx="8758237" cy="404813"/>
          </a:xfrm>
        </p:grpSpPr>
        <p:sp>
          <p:nvSpPr>
            <p:cNvPr id="514" name="Google Shape;406;p16">
              <a:extLst>
                <a:ext uri="{FF2B5EF4-FFF2-40B4-BE49-F238E27FC236}">
                  <a16:creationId xmlns:a16="http://schemas.microsoft.com/office/drawing/2014/main" id="{046977A0-2DAB-47B3-94A5-CF3BF9A01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213" y="5781675"/>
              <a:ext cx="703262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+mj-lt"/>
                  <a:ea typeface="+mn-ea"/>
                  <a:cs typeface="Tajawal" panose="00000800000000000000" pitchFamily="2" charset="-78"/>
                  <a:sym typeface="Open Sans Semibold" panose="020B0706030804020204" pitchFamily="34" charset="0"/>
                </a:rPr>
                <a:t>1949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ajawal" panose="00000800000000000000" pitchFamily="2" charset="-78"/>
                <a:sym typeface="Arial" panose="020B0604020202020204" pitchFamily="34" charset="0"/>
              </a:endParaRPr>
            </a:p>
          </p:txBody>
        </p:sp>
        <p:sp>
          <p:nvSpPr>
            <p:cNvPr id="515" name="Google Shape;407;p16">
              <a:extLst>
                <a:ext uri="{FF2B5EF4-FFF2-40B4-BE49-F238E27FC236}">
                  <a16:creationId xmlns:a16="http://schemas.microsoft.com/office/drawing/2014/main" id="{184A28E8-52EE-4371-9721-08EF2FE86B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7563" y="5781675"/>
              <a:ext cx="703262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+mj-lt"/>
                  <a:ea typeface="+mn-ea"/>
                  <a:cs typeface="Tajawal" panose="00000800000000000000" pitchFamily="2" charset="-78"/>
                  <a:sym typeface="Open Sans Semibold" panose="020B0706030804020204" pitchFamily="34" charset="0"/>
                </a:rPr>
                <a:t>1962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ajawal" panose="00000800000000000000" pitchFamily="2" charset="-78"/>
                <a:sym typeface="Arial" panose="020B0604020202020204" pitchFamily="34" charset="0"/>
              </a:endParaRPr>
            </a:p>
          </p:txBody>
        </p:sp>
        <p:sp>
          <p:nvSpPr>
            <p:cNvPr id="516" name="Google Shape;408;p16">
              <a:extLst>
                <a:ext uri="{FF2B5EF4-FFF2-40B4-BE49-F238E27FC236}">
                  <a16:creationId xmlns:a16="http://schemas.microsoft.com/office/drawing/2014/main" id="{92C2F5A1-548C-4AF8-BB9E-305F27516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1675" y="5781675"/>
              <a:ext cx="703263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+mj-lt"/>
                  <a:ea typeface="+mn-ea"/>
                  <a:cs typeface="Tajawal" panose="00000800000000000000" pitchFamily="2" charset="-78"/>
                  <a:sym typeface="Open Sans Semibold" panose="020B0706030804020204" pitchFamily="34" charset="0"/>
                </a:rPr>
                <a:t>1971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ajawal" panose="00000800000000000000" pitchFamily="2" charset="-78"/>
                <a:sym typeface="Arial" panose="020B0604020202020204" pitchFamily="34" charset="0"/>
              </a:endParaRPr>
            </a:p>
          </p:txBody>
        </p:sp>
        <p:sp>
          <p:nvSpPr>
            <p:cNvPr id="517" name="Google Shape;409;p16">
              <a:extLst>
                <a:ext uri="{FF2B5EF4-FFF2-40B4-BE49-F238E27FC236}">
                  <a16:creationId xmlns:a16="http://schemas.microsoft.com/office/drawing/2014/main" id="{445E6AC5-DB7A-4A46-B658-D0035A359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1025" y="5781675"/>
              <a:ext cx="703263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+mj-lt"/>
                  <a:ea typeface="+mn-ea"/>
                  <a:cs typeface="Tajawal" panose="00000800000000000000" pitchFamily="2" charset="-78"/>
                  <a:sym typeface="Open Sans Semibold" panose="020B0706030804020204" pitchFamily="34" charset="0"/>
                </a:rPr>
                <a:t>1983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ajawal" panose="00000800000000000000" pitchFamily="2" charset="-78"/>
                <a:sym typeface="Arial" panose="020B0604020202020204" pitchFamily="34" charset="0"/>
              </a:endParaRPr>
            </a:p>
          </p:txBody>
        </p:sp>
        <p:sp>
          <p:nvSpPr>
            <p:cNvPr id="518" name="Google Shape;410;p16">
              <a:extLst>
                <a:ext uri="{FF2B5EF4-FFF2-40B4-BE49-F238E27FC236}">
                  <a16:creationId xmlns:a16="http://schemas.microsoft.com/office/drawing/2014/main" id="{341D83DC-C65D-489C-A435-8F1BCF33C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0375" y="5781675"/>
              <a:ext cx="703263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+mj-lt"/>
                  <a:ea typeface="+mn-ea"/>
                  <a:cs typeface="Tajawal" panose="00000800000000000000" pitchFamily="2" charset="-78"/>
                  <a:sym typeface="Open Sans Semibold" panose="020B0706030804020204" pitchFamily="34" charset="0"/>
                </a:rPr>
                <a:t>1994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ajawal" panose="00000800000000000000" pitchFamily="2" charset="-78"/>
                <a:sym typeface="Arial" panose="020B0604020202020204" pitchFamily="34" charset="0"/>
              </a:endParaRPr>
            </a:p>
          </p:txBody>
        </p:sp>
        <p:sp>
          <p:nvSpPr>
            <p:cNvPr id="519" name="Google Shape;411;p16">
              <a:extLst>
                <a:ext uri="{FF2B5EF4-FFF2-40B4-BE49-F238E27FC236}">
                  <a16:creationId xmlns:a16="http://schemas.microsoft.com/office/drawing/2014/main" id="{02FC59C7-B967-471A-A14C-52667B533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9725" y="5781675"/>
              <a:ext cx="703263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+mj-lt"/>
                  <a:ea typeface="+mn-ea"/>
                  <a:cs typeface="Tajawal" panose="00000800000000000000" pitchFamily="2" charset="-78"/>
                  <a:sym typeface="Open Sans Semibold" panose="020B0706030804020204" pitchFamily="34" charset="0"/>
                </a:rPr>
                <a:t>2001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ajawal" panose="00000800000000000000" pitchFamily="2" charset="-78"/>
                <a:sym typeface="Arial" panose="020B0604020202020204" pitchFamily="34" charset="0"/>
              </a:endParaRPr>
            </a:p>
          </p:txBody>
        </p:sp>
        <p:sp>
          <p:nvSpPr>
            <p:cNvPr id="520" name="Google Shape;412;p16">
              <a:extLst>
                <a:ext uri="{FF2B5EF4-FFF2-40B4-BE49-F238E27FC236}">
                  <a16:creationId xmlns:a16="http://schemas.microsoft.com/office/drawing/2014/main" id="{258D0E5A-D5F3-41D4-8D27-D6A72EB38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13838" y="5781675"/>
              <a:ext cx="703262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+mj-lt"/>
                  <a:ea typeface="+mn-ea"/>
                  <a:cs typeface="Tajawal" panose="00000800000000000000" pitchFamily="2" charset="-78"/>
                  <a:sym typeface="Open Sans Semibold" panose="020B0706030804020204" pitchFamily="34" charset="0"/>
                </a:rPr>
                <a:t>2009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ajawal" panose="00000800000000000000" pitchFamily="2" charset="-78"/>
                <a:sym typeface="Arial" panose="020B0604020202020204" pitchFamily="34" charset="0"/>
              </a:endParaRPr>
            </a:p>
          </p:txBody>
        </p:sp>
        <p:sp>
          <p:nvSpPr>
            <p:cNvPr id="521" name="Google Shape;413;p16">
              <a:extLst>
                <a:ext uri="{FF2B5EF4-FFF2-40B4-BE49-F238E27FC236}">
                  <a16:creationId xmlns:a16="http://schemas.microsoft.com/office/drawing/2014/main" id="{1F8485F3-9C8C-4DF5-9D14-FB70FE1A4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63188" y="5781675"/>
              <a:ext cx="703262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AB8B4"/>
                </a:buClr>
                <a:buSzPts val="1900"/>
                <a:buFont typeface="Open Sans Semibold" panose="020B0706030804020204" pitchFamily="34" charset="0"/>
                <a:buNone/>
                <a:tabLst/>
                <a:defRPr/>
              </a:pPr>
              <a:r>
                <a: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BAB8B4"/>
                  </a:solidFill>
                  <a:effectLst/>
                  <a:uLnTx/>
                  <a:uFillTx/>
                  <a:latin typeface="+mj-lt"/>
                  <a:ea typeface="+mn-ea"/>
                  <a:cs typeface="Tajawal" panose="00000800000000000000" pitchFamily="2" charset="-78"/>
                  <a:sym typeface="Open Sans Semibold" panose="020B0706030804020204" pitchFamily="34" charset="0"/>
                </a:rPr>
                <a:t>2017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ajawal" panose="00000800000000000000" pitchFamily="2" charset="-78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6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شكل حر: شكل 581">
            <a:extLst>
              <a:ext uri="{FF2B5EF4-FFF2-40B4-BE49-F238E27FC236}">
                <a16:creationId xmlns:a16="http://schemas.microsoft.com/office/drawing/2014/main" id="{A6F51021-0C35-47D5-85D7-166743D04E31}"/>
              </a:ext>
            </a:extLst>
          </p:cNvPr>
          <p:cNvSpPr/>
          <p:nvPr/>
        </p:nvSpPr>
        <p:spPr>
          <a:xfrm>
            <a:off x="0" y="0"/>
            <a:ext cx="12192000" cy="2058240"/>
          </a:xfrm>
          <a:custGeom>
            <a:avLst/>
            <a:gdLst>
              <a:gd name="connsiteX0" fmla="*/ 9432400 w 12192000"/>
              <a:gd name="connsiteY0" fmla="*/ 0 h 2058240"/>
              <a:gd name="connsiteX1" fmla="*/ 12192000 w 12192000"/>
              <a:gd name="connsiteY1" fmla="*/ 0 h 2058240"/>
              <a:gd name="connsiteX2" fmla="*/ 12192000 w 12192000"/>
              <a:gd name="connsiteY2" fmla="*/ 2058240 h 2058240"/>
              <a:gd name="connsiteX3" fmla="*/ 12096125 w 12192000"/>
              <a:gd name="connsiteY3" fmla="*/ 1977507 h 2058240"/>
              <a:gd name="connsiteX4" fmla="*/ 11765280 w 12192000"/>
              <a:gd name="connsiteY4" fmla="*/ 1784152 h 2058240"/>
              <a:gd name="connsiteX5" fmla="*/ 10774680 w 12192000"/>
              <a:gd name="connsiteY5" fmla="*/ 1814650 h 2058240"/>
              <a:gd name="connsiteX6" fmla="*/ 10287000 w 12192000"/>
              <a:gd name="connsiteY6" fmla="*/ 426977 h 2058240"/>
              <a:gd name="connsiteX7" fmla="*/ 9616440 w 12192000"/>
              <a:gd name="connsiteY7" fmla="*/ 167741 h 2058240"/>
              <a:gd name="connsiteX8" fmla="*/ 9510430 w 12192000"/>
              <a:gd name="connsiteY8" fmla="*/ 76454 h 2058240"/>
              <a:gd name="connsiteX9" fmla="*/ 0 w 12192000"/>
              <a:gd name="connsiteY9" fmla="*/ 0 h 2058240"/>
              <a:gd name="connsiteX10" fmla="*/ 2448082 w 12192000"/>
              <a:gd name="connsiteY10" fmla="*/ 0 h 2058240"/>
              <a:gd name="connsiteX11" fmla="*/ 2441035 w 12192000"/>
              <a:gd name="connsiteY11" fmla="*/ 34862 h 2058240"/>
              <a:gd name="connsiteX12" fmla="*/ 2301240 w 12192000"/>
              <a:gd name="connsiteY12" fmla="*/ 335482 h 2058240"/>
              <a:gd name="connsiteX13" fmla="*/ 1478280 w 12192000"/>
              <a:gd name="connsiteY13" fmla="*/ 365980 h 2058240"/>
              <a:gd name="connsiteX14" fmla="*/ 868680 w 12192000"/>
              <a:gd name="connsiteY14" fmla="*/ 960697 h 2058240"/>
              <a:gd name="connsiteX15" fmla="*/ 182880 w 12192000"/>
              <a:gd name="connsiteY15" fmla="*/ 808206 h 2058240"/>
              <a:gd name="connsiteX16" fmla="*/ 40839 w 12192000"/>
              <a:gd name="connsiteY16" fmla="*/ 852404 h 2058240"/>
              <a:gd name="connsiteX17" fmla="*/ 0 w 12192000"/>
              <a:gd name="connsiteY17" fmla="*/ 874695 h 20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2058240">
                <a:moveTo>
                  <a:pt x="9432400" y="0"/>
                </a:moveTo>
                <a:lnTo>
                  <a:pt x="12192000" y="0"/>
                </a:lnTo>
                <a:lnTo>
                  <a:pt x="12192000" y="2058240"/>
                </a:lnTo>
                <a:lnTo>
                  <a:pt x="12096125" y="1977507"/>
                </a:lnTo>
                <a:cubicBezTo>
                  <a:pt x="11989594" y="1893756"/>
                  <a:pt x="11879580" y="1826087"/>
                  <a:pt x="11765280" y="1784152"/>
                </a:cubicBezTo>
                <a:cubicBezTo>
                  <a:pt x="11460480" y="1672325"/>
                  <a:pt x="11021060" y="2040846"/>
                  <a:pt x="10774680" y="1814650"/>
                </a:cubicBezTo>
                <a:cubicBezTo>
                  <a:pt x="10528300" y="1588454"/>
                  <a:pt x="10480040" y="701461"/>
                  <a:pt x="10287000" y="426977"/>
                </a:cubicBezTo>
                <a:cubicBezTo>
                  <a:pt x="10093960" y="152492"/>
                  <a:pt x="9875520" y="368522"/>
                  <a:pt x="9616440" y="167741"/>
                </a:cubicBezTo>
                <a:cubicBezTo>
                  <a:pt x="9584055" y="142644"/>
                  <a:pt x="9548376" y="111708"/>
                  <a:pt x="9510430" y="76454"/>
                </a:cubicBezTo>
                <a:close/>
                <a:moveTo>
                  <a:pt x="0" y="0"/>
                </a:moveTo>
                <a:lnTo>
                  <a:pt x="2448082" y="0"/>
                </a:lnTo>
                <a:lnTo>
                  <a:pt x="2441035" y="34862"/>
                </a:lnTo>
                <a:cubicBezTo>
                  <a:pt x="2410778" y="164286"/>
                  <a:pt x="2368868" y="278297"/>
                  <a:pt x="2301240" y="335482"/>
                </a:cubicBezTo>
                <a:cubicBezTo>
                  <a:pt x="2120900" y="487973"/>
                  <a:pt x="1717040" y="261777"/>
                  <a:pt x="1478280" y="365980"/>
                </a:cubicBezTo>
                <a:cubicBezTo>
                  <a:pt x="1239520" y="470182"/>
                  <a:pt x="1084580" y="886993"/>
                  <a:pt x="868680" y="960697"/>
                </a:cubicBezTo>
                <a:cubicBezTo>
                  <a:pt x="652780" y="1034401"/>
                  <a:pt x="398780" y="770083"/>
                  <a:pt x="182880" y="808206"/>
                </a:cubicBezTo>
                <a:cubicBezTo>
                  <a:pt x="128905" y="817736"/>
                  <a:pt x="83503" y="832350"/>
                  <a:pt x="40839" y="852404"/>
                </a:cubicBezTo>
                <a:lnTo>
                  <a:pt x="0" y="874695"/>
                </a:lnTo>
                <a:close/>
              </a:path>
            </a:pathLst>
          </a:custGeom>
          <a:solidFill>
            <a:srgbClr val="3E8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9" name="Google Shape;60;p15">
            <a:extLst>
              <a:ext uri="{FF2B5EF4-FFF2-40B4-BE49-F238E27FC236}">
                <a16:creationId xmlns:a16="http://schemas.microsoft.com/office/drawing/2014/main" id="{B492E37C-EC3A-4230-B91C-B8211EB11FC8}"/>
              </a:ext>
            </a:extLst>
          </p:cNvPr>
          <p:cNvGrpSpPr/>
          <p:nvPr/>
        </p:nvGrpSpPr>
        <p:grpSpPr>
          <a:xfrm>
            <a:off x="8735726" y="748590"/>
            <a:ext cx="204031" cy="20740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0" name="Google Shape;61;p15">
              <a:extLst>
                <a:ext uri="{FF2B5EF4-FFF2-40B4-BE49-F238E27FC236}">
                  <a16:creationId xmlns:a16="http://schemas.microsoft.com/office/drawing/2014/main" id="{F5B3A138-9AB1-4FEB-902C-83828E246B61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62;p15">
              <a:extLst>
                <a:ext uri="{FF2B5EF4-FFF2-40B4-BE49-F238E27FC236}">
                  <a16:creationId xmlns:a16="http://schemas.microsoft.com/office/drawing/2014/main" id="{229AA67F-5396-475D-A5F2-6B472F05D0D2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3;p15">
              <a:extLst>
                <a:ext uri="{FF2B5EF4-FFF2-40B4-BE49-F238E27FC236}">
                  <a16:creationId xmlns:a16="http://schemas.microsoft.com/office/drawing/2014/main" id="{8C52BABF-39E0-406E-B657-930B9CB15263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4;p15">
              <a:extLst>
                <a:ext uri="{FF2B5EF4-FFF2-40B4-BE49-F238E27FC236}">
                  <a16:creationId xmlns:a16="http://schemas.microsoft.com/office/drawing/2014/main" id="{77E93BFE-0E3B-4F0C-9F57-AA90149FC9C4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5;p15">
              <a:extLst>
                <a:ext uri="{FF2B5EF4-FFF2-40B4-BE49-F238E27FC236}">
                  <a16:creationId xmlns:a16="http://schemas.microsoft.com/office/drawing/2014/main" id="{9D7072A4-AD3F-4F4C-B8A9-AD0823B7E91B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6;p15">
              <a:extLst>
                <a:ext uri="{FF2B5EF4-FFF2-40B4-BE49-F238E27FC236}">
                  <a16:creationId xmlns:a16="http://schemas.microsoft.com/office/drawing/2014/main" id="{5257D794-D566-4263-AAB0-73755C4CA6A6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7;p15">
              <a:extLst>
                <a:ext uri="{FF2B5EF4-FFF2-40B4-BE49-F238E27FC236}">
                  <a16:creationId xmlns:a16="http://schemas.microsoft.com/office/drawing/2014/main" id="{C3A01F09-3634-41BB-BC9D-A023EC020706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8;p15">
              <a:extLst>
                <a:ext uri="{FF2B5EF4-FFF2-40B4-BE49-F238E27FC236}">
                  <a16:creationId xmlns:a16="http://schemas.microsoft.com/office/drawing/2014/main" id="{17E40FD1-0554-4AC1-823A-EED731B0E09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9;p15">
              <a:extLst>
                <a:ext uri="{FF2B5EF4-FFF2-40B4-BE49-F238E27FC236}">
                  <a16:creationId xmlns:a16="http://schemas.microsoft.com/office/drawing/2014/main" id="{AE23A083-9ABC-41CB-9621-020788F8E46D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0;p15">
              <a:extLst>
                <a:ext uri="{FF2B5EF4-FFF2-40B4-BE49-F238E27FC236}">
                  <a16:creationId xmlns:a16="http://schemas.microsoft.com/office/drawing/2014/main" id="{2AEBB6DF-A14A-4A6F-9C8A-C7A801E56463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1;p15">
              <a:extLst>
                <a:ext uri="{FF2B5EF4-FFF2-40B4-BE49-F238E27FC236}">
                  <a16:creationId xmlns:a16="http://schemas.microsoft.com/office/drawing/2014/main" id="{43929F73-F0DB-45E4-A0D5-F7B6643EE08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2;p15">
              <a:extLst>
                <a:ext uri="{FF2B5EF4-FFF2-40B4-BE49-F238E27FC236}">
                  <a16:creationId xmlns:a16="http://schemas.microsoft.com/office/drawing/2014/main" id="{07905434-1C6E-4E32-A183-BC340138C77D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3;p15">
              <a:extLst>
                <a:ext uri="{FF2B5EF4-FFF2-40B4-BE49-F238E27FC236}">
                  <a16:creationId xmlns:a16="http://schemas.microsoft.com/office/drawing/2014/main" id="{EF21CF76-060A-4EC8-A498-C7D14E500ED8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60;p15">
            <a:extLst>
              <a:ext uri="{FF2B5EF4-FFF2-40B4-BE49-F238E27FC236}">
                <a16:creationId xmlns:a16="http://schemas.microsoft.com/office/drawing/2014/main" id="{419A07BD-18FB-47CE-B784-6E41640BF8DB}"/>
              </a:ext>
            </a:extLst>
          </p:cNvPr>
          <p:cNvGrpSpPr/>
          <p:nvPr/>
        </p:nvGrpSpPr>
        <p:grpSpPr>
          <a:xfrm>
            <a:off x="11283585" y="444871"/>
            <a:ext cx="298782" cy="30372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38" name="Google Shape;61;p15">
              <a:extLst>
                <a:ext uri="{FF2B5EF4-FFF2-40B4-BE49-F238E27FC236}">
                  <a16:creationId xmlns:a16="http://schemas.microsoft.com/office/drawing/2014/main" id="{54B0FC47-DB54-433F-9504-31D178BB0676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62;p15">
              <a:extLst>
                <a:ext uri="{FF2B5EF4-FFF2-40B4-BE49-F238E27FC236}">
                  <a16:creationId xmlns:a16="http://schemas.microsoft.com/office/drawing/2014/main" id="{6D4E939A-D58F-4797-AC7B-3E1FF59CB42C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;p15">
              <a:extLst>
                <a:ext uri="{FF2B5EF4-FFF2-40B4-BE49-F238E27FC236}">
                  <a16:creationId xmlns:a16="http://schemas.microsoft.com/office/drawing/2014/main" id="{D0D99711-86C8-43DD-B257-AF94B012DB3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4;p15">
              <a:extLst>
                <a:ext uri="{FF2B5EF4-FFF2-40B4-BE49-F238E27FC236}">
                  <a16:creationId xmlns:a16="http://schemas.microsoft.com/office/drawing/2014/main" id="{743AA034-A358-40C4-BDBE-E800A930C80F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5;p15">
              <a:extLst>
                <a:ext uri="{FF2B5EF4-FFF2-40B4-BE49-F238E27FC236}">
                  <a16:creationId xmlns:a16="http://schemas.microsoft.com/office/drawing/2014/main" id="{79F0DF59-37B6-4E92-B46B-FD2A48B3EB08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;p15">
              <a:extLst>
                <a:ext uri="{FF2B5EF4-FFF2-40B4-BE49-F238E27FC236}">
                  <a16:creationId xmlns:a16="http://schemas.microsoft.com/office/drawing/2014/main" id="{6E80B069-3C29-41FB-BF51-433D02E5717A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7;p15">
              <a:extLst>
                <a:ext uri="{FF2B5EF4-FFF2-40B4-BE49-F238E27FC236}">
                  <a16:creationId xmlns:a16="http://schemas.microsoft.com/office/drawing/2014/main" id="{B48BF7D7-4F0F-4374-9FAD-3F220051A009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8;p15">
              <a:extLst>
                <a:ext uri="{FF2B5EF4-FFF2-40B4-BE49-F238E27FC236}">
                  <a16:creationId xmlns:a16="http://schemas.microsoft.com/office/drawing/2014/main" id="{342EFC7C-3C7D-4843-B007-2DAE7F760FC5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9;p15">
              <a:extLst>
                <a:ext uri="{FF2B5EF4-FFF2-40B4-BE49-F238E27FC236}">
                  <a16:creationId xmlns:a16="http://schemas.microsoft.com/office/drawing/2014/main" id="{BF6DEB25-3C4B-4542-A735-B4CD80317C47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0;p15">
              <a:extLst>
                <a:ext uri="{FF2B5EF4-FFF2-40B4-BE49-F238E27FC236}">
                  <a16:creationId xmlns:a16="http://schemas.microsoft.com/office/drawing/2014/main" id="{F8E9646A-F6E3-4ED2-881A-92CF80A57830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1;p15">
              <a:extLst>
                <a:ext uri="{FF2B5EF4-FFF2-40B4-BE49-F238E27FC236}">
                  <a16:creationId xmlns:a16="http://schemas.microsoft.com/office/drawing/2014/main" id="{B3B7DB23-D8AF-4F43-BCA9-3EEEEA6C4E9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2;p15">
              <a:extLst>
                <a:ext uri="{FF2B5EF4-FFF2-40B4-BE49-F238E27FC236}">
                  <a16:creationId xmlns:a16="http://schemas.microsoft.com/office/drawing/2014/main" id="{717B5167-0EB8-4FCF-95D2-170D4C7B855C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3;p15">
              <a:extLst>
                <a:ext uri="{FF2B5EF4-FFF2-40B4-BE49-F238E27FC236}">
                  <a16:creationId xmlns:a16="http://schemas.microsoft.com/office/drawing/2014/main" id="{48653733-60B7-45F4-B8A3-AB4203EF0C53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BEFB4D88-A80A-4DCE-9117-24CB5D0F703A}"/>
              </a:ext>
            </a:extLst>
          </p:cNvPr>
          <p:cNvSpPr txBox="1"/>
          <p:nvPr/>
        </p:nvSpPr>
        <p:spPr>
          <a:xfrm>
            <a:off x="3721462" y="890514"/>
            <a:ext cx="47490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2D426D"/>
                </a:solidFill>
              </a:rPr>
              <a:t>الكمامة</a:t>
            </a:r>
            <a:endParaRPr lang="ar-EG" sz="3200" dirty="0">
              <a:solidFill>
                <a:srgbClr val="2D426D"/>
              </a:solidFill>
            </a:endParaRPr>
          </a:p>
        </p:txBody>
      </p:sp>
      <p:grpSp>
        <p:nvGrpSpPr>
          <p:cNvPr id="404" name="Google Shape;60;p15">
            <a:extLst>
              <a:ext uri="{FF2B5EF4-FFF2-40B4-BE49-F238E27FC236}">
                <a16:creationId xmlns:a16="http://schemas.microsoft.com/office/drawing/2014/main" id="{22AF30DD-84D4-4593-B2C5-0B7A0ED93C8E}"/>
              </a:ext>
            </a:extLst>
          </p:cNvPr>
          <p:cNvGrpSpPr/>
          <p:nvPr/>
        </p:nvGrpSpPr>
        <p:grpSpPr>
          <a:xfrm>
            <a:off x="1060608" y="6036521"/>
            <a:ext cx="518274" cy="526839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405" name="Google Shape;61;p15">
              <a:extLst>
                <a:ext uri="{FF2B5EF4-FFF2-40B4-BE49-F238E27FC236}">
                  <a16:creationId xmlns:a16="http://schemas.microsoft.com/office/drawing/2014/main" id="{856DD826-391E-4017-8794-24C0222E0545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2;p15">
              <a:extLst>
                <a:ext uri="{FF2B5EF4-FFF2-40B4-BE49-F238E27FC236}">
                  <a16:creationId xmlns:a16="http://schemas.microsoft.com/office/drawing/2014/main" id="{CBA6529F-76AE-4D24-9A9D-E355C32C3748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63;p15">
              <a:extLst>
                <a:ext uri="{FF2B5EF4-FFF2-40B4-BE49-F238E27FC236}">
                  <a16:creationId xmlns:a16="http://schemas.microsoft.com/office/drawing/2014/main" id="{1C2C0C70-2E8F-4C55-8064-72CCA8CAB810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64;p15">
              <a:extLst>
                <a:ext uri="{FF2B5EF4-FFF2-40B4-BE49-F238E27FC236}">
                  <a16:creationId xmlns:a16="http://schemas.microsoft.com/office/drawing/2014/main" id="{3F444E66-BF76-4AFC-8422-05E5E8BA9321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5;p15">
              <a:extLst>
                <a:ext uri="{FF2B5EF4-FFF2-40B4-BE49-F238E27FC236}">
                  <a16:creationId xmlns:a16="http://schemas.microsoft.com/office/drawing/2014/main" id="{58017661-D6F1-4A99-AC6B-4FE9E936D2D6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66;p15">
              <a:extLst>
                <a:ext uri="{FF2B5EF4-FFF2-40B4-BE49-F238E27FC236}">
                  <a16:creationId xmlns:a16="http://schemas.microsoft.com/office/drawing/2014/main" id="{134042A5-B78E-4A6A-A342-4FB4970E4C88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67;p15">
              <a:extLst>
                <a:ext uri="{FF2B5EF4-FFF2-40B4-BE49-F238E27FC236}">
                  <a16:creationId xmlns:a16="http://schemas.microsoft.com/office/drawing/2014/main" id="{0303CE90-B63A-4C2A-A343-78250F5E62DA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8;p15">
              <a:extLst>
                <a:ext uri="{FF2B5EF4-FFF2-40B4-BE49-F238E27FC236}">
                  <a16:creationId xmlns:a16="http://schemas.microsoft.com/office/drawing/2014/main" id="{04ABF1CD-1C61-4061-800B-030581E10639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69;p15">
              <a:extLst>
                <a:ext uri="{FF2B5EF4-FFF2-40B4-BE49-F238E27FC236}">
                  <a16:creationId xmlns:a16="http://schemas.microsoft.com/office/drawing/2014/main" id="{0DC7231E-8343-4C8E-BBCB-C28AD50BBD38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0;p15">
              <a:extLst>
                <a:ext uri="{FF2B5EF4-FFF2-40B4-BE49-F238E27FC236}">
                  <a16:creationId xmlns:a16="http://schemas.microsoft.com/office/drawing/2014/main" id="{207B1F7B-74AA-4DE9-BA96-3BFCE0858BE1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1;p15">
              <a:extLst>
                <a:ext uri="{FF2B5EF4-FFF2-40B4-BE49-F238E27FC236}">
                  <a16:creationId xmlns:a16="http://schemas.microsoft.com/office/drawing/2014/main" id="{FCDE7ED9-9640-402C-ACD9-3947B0815EFB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2;p15">
              <a:extLst>
                <a:ext uri="{FF2B5EF4-FFF2-40B4-BE49-F238E27FC236}">
                  <a16:creationId xmlns:a16="http://schemas.microsoft.com/office/drawing/2014/main" id="{DFD6AF4F-9DE0-49DE-8E47-2A13B40CA474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3;p15">
              <a:extLst>
                <a:ext uri="{FF2B5EF4-FFF2-40B4-BE49-F238E27FC236}">
                  <a16:creationId xmlns:a16="http://schemas.microsoft.com/office/drawing/2014/main" id="{114AADC0-04D9-4FDE-B0A6-3C9620168661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559A90A-4242-48D9-9EDE-39A173747C5A}"/>
              </a:ext>
            </a:extLst>
          </p:cNvPr>
          <p:cNvGrpSpPr/>
          <p:nvPr/>
        </p:nvGrpSpPr>
        <p:grpSpPr>
          <a:xfrm>
            <a:off x="3721461" y="2417994"/>
            <a:ext cx="4569099" cy="2217758"/>
            <a:chOff x="2206554" y="2337611"/>
            <a:chExt cx="1541889" cy="748405"/>
          </a:xfrm>
        </p:grpSpPr>
        <p:sp>
          <p:nvSpPr>
            <p:cNvPr id="106" name="Google Shape;1011;p23">
              <a:extLst>
                <a:ext uri="{FF2B5EF4-FFF2-40B4-BE49-F238E27FC236}">
                  <a16:creationId xmlns:a16="http://schemas.microsoft.com/office/drawing/2014/main" id="{98458E61-F2C7-4058-9BC5-6B524DFE2004}"/>
                </a:ext>
              </a:extLst>
            </p:cNvPr>
            <p:cNvSpPr/>
            <p:nvPr/>
          </p:nvSpPr>
          <p:spPr>
            <a:xfrm>
              <a:off x="2206554" y="2407343"/>
              <a:ext cx="590534" cy="606948"/>
            </a:xfrm>
            <a:custGeom>
              <a:avLst/>
              <a:gdLst/>
              <a:ahLst/>
              <a:cxnLst/>
              <a:rect l="l" t="t" r="r" b="b"/>
              <a:pathLst>
                <a:path w="24158" h="14022" extrusionOk="0">
                  <a:moveTo>
                    <a:pt x="5455" y="0"/>
                  </a:moveTo>
                  <a:cubicBezTo>
                    <a:pt x="3185" y="0"/>
                    <a:pt x="1508" y="537"/>
                    <a:pt x="691" y="1568"/>
                  </a:cubicBezTo>
                  <a:cubicBezTo>
                    <a:pt x="95" y="2318"/>
                    <a:pt x="0" y="3259"/>
                    <a:pt x="417" y="4271"/>
                  </a:cubicBezTo>
                  <a:cubicBezTo>
                    <a:pt x="1905" y="7878"/>
                    <a:pt x="9787" y="12284"/>
                    <a:pt x="24074" y="14022"/>
                  </a:cubicBezTo>
                  <a:lnTo>
                    <a:pt x="24158" y="13319"/>
                  </a:lnTo>
                  <a:cubicBezTo>
                    <a:pt x="10156" y="11629"/>
                    <a:pt x="2477" y="7426"/>
                    <a:pt x="1072" y="4009"/>
                  </a:cubicBezTo>
                  <a:cubicBezTo>
                    <a:pt x="750" y="3223"/>
                    <a:pt x="810" y="2556"/>
                    <a:pt x="1238" y="2009"/>
                  </a:cubicBezTo>
                  <a:cubicBezTo>
                    <a:pt x="1914" y="1149"/>
                    <a:pt x="3420" y="699"/>
                    <a:pt x="5460" y="699"/>
                  </a:cubicBezTo>
                  <a:cubicBezTo>
                    <a:pt x="6332" y="699"/>
                    <a:pt x="7302" y="781"/>
                    <a:pt x="8346" y="949"/>
                  </a:cubicBezTo>
                  <a:lnTo>
                    <a:pt x="16705" y="1663"/>
                  </a:lnTo>
                  <a:lnTo>
                    <a:pt x="16764" y="961"/>
                  </a:lnTo>
                  <a:lnTo>
                    <a:pt x="8430" y="258"/>
                  </a:lnTo>
                  <a:cubicBezTo>
                    <a:pt x="7355" y="85"/>
                    <a:pt x="6358" y="0"/>
                    <a:pt x="5455" y="0"/>
                  </a:cubicBez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15;p23">
              <a:extLst>
                <a:ext uri="{FF2B5EF4-FFF2-40B4-BE49-F238E27FC236}">
                  <a16:creationId xmlns:a16="http://schemas.microsoft.com/office/drawing/2014/main" id="{70087C53-D893-4300-8579-057ED702B71A}"/>
                </a:ext>
              </a:extLst>
            </p:cNvPr>
            <p:cNvSpPr/>
            <p:nvPr/>
          </p:nvSpPr>
          <p:spPr>
            <a:xfrm>
              <a:off x="3218644" y="2407344"/>
              <a:ext cx="529799" cy="606947"/>
            </a:xfrm>
            <a:custGeom>
              <a:avLst/>
              <a:gdLst/>
              <a:ahLst/>
              <a:cxnLst/>
              <a:rect l="l" t="t" r="r" b="b"/>
              <a:pathLst>
                <a:path w="24158" h="14022" extrusionOk="0">
                  <a:moveTo>
                    <a:pt x="18712" y="0"/>
                  </a:moveTo>
                  <a:cubicBezTo>
                    <a:pt x="17812" y="0"/>
                    <a:pt x="16820" y="85"/>
                    <a:pt x="15752" y="258"/>
                  </a:cubicBezTo>
                  <a:lnTo>
                    <a:pt x="7394" y="961"/>
                  </a:lnTo>
                  <a:lnTo>
                    <a:pt x="7453" y="1663"/>
                  </a:lnTo>
                  <a:lnTo>
                    <a:pt x="15835" y="949"/>
                  </a:lnTo>
                  <a:cubicBezTo>
                    <a:pt x="16873" y="781"/>
                    <a:pt x="17836" y="699"/>
                    <a:pt x="18703" y="699"/>
                  </a:cubicBezTo>
                  <a:cubicBezTo>
                    <a:pt x="20733" y="699"/>
                    <a:pt x="22236" y="1149"/>
                    <a:pt x="22920" y="2009"/>
                  </a:cubicBezTo>
                  <a:cubicBezTo>
                    <a:pt x="23348" y="2556"/>
                    <a:pt x="23408" y="3223"/>
                    <a:pt x="23086" y="4009"/>
                  </a:cubicBezTo>
                  <a:cubicBezTo>
                    <a:pt x="21681" y="7426"/>
                    <a:pt x="14002" y="11629"/>
                    <a:pt x="0" y="13319"/>
                  </a:cubicBezTo>
                  <a:lnTo>
                    <a:pt x="83" y="14022"/>
                  </a:lnTo>
                  <a:cubicBezTo>
                    <a:pt x="14371" y="12284"/>
                    <a:pt x="22253" y="7878"/>
                    <a:pt x="23741" y="4271"/>
                  </a:cubicBezTo>
                  <a:cubicBezTo>
                    <a:pt x="24158" y="3259"/>
                    <a:pt x="24063" y="2318"/>
                    <a:pt x="23467" y="1568"/>
                  </a:cubicBezTo>
                  <a:cubicBezTo>
                    <a:pt x="22650" y="537"/>
                    <a:pt x="20973" y="0"/>
                    <a:pt x="18712" y="0"/>
                  </a:cubicBez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16;p23">
              <a:extLst>
                <a:ext uri="{FF2B5EF4-FFF2-40B4-BE49-F238E27FC236}">
                  <a16:creationId xmlns:a16="http://schemas.microsoft.com/office/drawing/2014/main" id="{3EC9B295-2EF5-4F99-9190-89B09C3FB7E3}"/>
                </a:ext>
              </a:extLst>
            </p:cNvPr>
            <p:cNvSpPr/>
            <p:nvPr/>
          </p:nvSpPr>
          <p:spPr>
            <a:xfrm>
              <a:off x="2350252" y="2337611"/>
              <a:ext cx="1295142" cy="748405"/>
            </a:xfrm>
            <a:custGeom>
              <a:avLst/>
              <a:gdLst/>
              <a:ahLst/>
              <a:cxnLst/>
              <a:rect l="l" t="t" r="r" b="b"/>
              <a:pathLst>
                <a:path w="29921" h="17290" extrusionOk="0">
                  <a:moveTo>
                    <a:pt x="14942" y="0"/>
                  </a:moveTo>
                  <a:cubicBezTo>
                    <a:pt x="10430" y="12"/>
                    <a:pt x="0" y="2238"/>
                    <a:pt x="60" y="2441"/>
                  </a:cubicBezTo>
                  <a:cubicBezTo>
                    <a:pt x="1286" y="6787"/>
                    <a:pt x="2250" y="10478"/>
                    <a:pt x="4405" y="12514"/>
                  </a:cubicBezTo>
                  <a:cubicBezTo>
                    <a:pt x="8427" y="16314"/>
                    <a:pt x="13799" y="17290"/>
                    <a:pt x="14883" y="17290"/>
                  </a:cubicBezTo>
                  <a:cubicBezTo>
                    <a:pt x="14909" y="17290"/>
                    <a:pt x="14933" y="17289"/>
                    <a:pt x="14954" y="17288"/>
                  </a:cubicBezTo>
                  <a:cubicBezTo>
                    <a:pt x="14976" y="17289"/>
                    <a:pt x="15000" y="17290"/>
                    <a:pt x="15026" y="17290"/>
                  </a:cubicBezTo>
                  <a:cubicBezTo>
                    <a:pt x="16110" y="17290"/>
                    <a:pt x="21482" y="16314"/>
                    <a:pt x="25503" y="12514"/>
                  </a:cubicBezTo>
                  <a:cubicBezTo>
                    <a:pt x="27658" y="10478"/>
                    <a:pt x="28623" y="6787"/>
                    <a:pt x="29849" y="2441"/>
                  </a:cubicBezTo>
                  <a:cubicBezTo>
                    <a:pt x="29921" y="2227"/>
                    <a:pt x="19479" y="12"/>
                    <a:pt x="14966" y="0"/>
                  </a:cubicBez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17;p23">
              <a:extLst>
                <a:ext uri="{FF2B5EF4-FFF2-40B4-BE49-F238E27FC236}">
                  <a16:creationId xmlns:a16="http://schemas.microsoft.com/office/drawing/2014/main" id="{DD8BBBDA-C881-4ECD-BC1D-CDE928153F19}"/>
                </a:ext>
              </a:extLst>
            </p:cNvPr>
            <p:cNvSpPr/>
            <p:nvPr/>
          </p:nvSpPr>
          <p:spPr>
            <a:xfrm>
              <a:off x="2412583" y="2386047"/>
              <a:ext cx="1169917" cy="651446"/>
            </a:xfrm>
            <a:custGeom>
              <a:avLst/>
              <a:gdLst/>
              <a:ahLst/>
              <a:cxnLst/>
              <a:rect l="l" t="t" r="r" b="b"/>
              <a:pathLst>
                <a:path w="27028" h="15050" extrusionOk="0">
                  <a:moveTo>
                    <a:pt x="13502" y="0"/>
                  </a:moveTo>
                  <a:cubicBezTo>
                    <a:pt x="9907" y="12"/>
                    <a:pt x="2584" y="1453"/>
                    <a:pt x="1" y="2084"/>
                  </a:cubicBezTo>
                  <a:cubicBezTo>
                    <a:pt x="1037" y="5763"/>
                    <a:pt x="1989" y="8918"/>
                    <a:pt x="3727" y="10573"/>
                  </a:cubicBezTo>
                  <a:cubicBezTo>
                    <a:pt x="7597" y="14216"/>
                    <a:pt x="12669" y="15050"/>
                    <a:pt x="13455" y="15050"/>
                  </a:cubicBezTo>
                  <a:lnTo>
                    <a:pt x="13526" y="15050"/>
                  </a:lnTo>
                  <a:lnTo>
                    <a:pt x="13586" y="15038"/>
                  </a:lnTo>
                  <a:cubicBezTo>
                    <a:pt x="14360" y="15038"/>
                    <a:pt x="19432" y="14216"/>
                    <a:pt x="23301" y="10573"/>
                  </a:cubicBezTo>
                  <a:cubicBezTo>
                    <a:pt x="25052" y="8918"/>
                    <a:pt x="25992" y="5763"/>
                    <a:pt x="27028" y="2072"/>
                  </a:cubicBezTo>
                  <a:cubicBezTo>
                    <a:pt x="24456" y="1453"/>
                    <a:pt x="17158" y="12"/>
                    <a:pt x="13538" y="0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940;p21">
              <a:extLst>
                <a:ext uri="{FF2B5EF4-FFF2-40B4-BE49-F238E27FC236}">
                  <a16:creationId xmlns:a16="http://schemas.microsoft.com/office/drawing/2014/main" id="{AB0E8F45-CA85-46E7-A57B-0EEDA107D005}"/>
                </a:ext>
              </a:extLst>
            </p:cNvPr>
            <p:cNvSpPr/>
            <p:nvPr/>
          </p:nvSpPr>
          <p:spPr>
            <a:xfrm>
              <a:off x="2673028" y="2481228"/>
              <a:ext cx="639840" cy="42787"/>
            </a:xfrm>
            <a:custGeom>
              <a:avLst/>
              <a:gdLst/>
              <a:ahLst/>
              <a:cxnLst/>
              <a:rect l="l" t="t" r="r" b="b"/>
              <a:pathLst>
                <a:path w="37684" h="2520" extrusionOk="0">
                  <a:moveTo>
                    <a:pt x="18877" y="1"/>
                  </a:moveTo>
                  <a:cubicBezTo>
                    <a:pt x="13292" y="1"/>
                    <a:pt x="7707" y="661"/>
                    <a:pt x="2239" y="1983"/>
                  </a:cubicBezTo>
                  <a:lnTo>
                    <a:pt x="1" y="2519"/>
                  </a:lnTo>
                  <a:cubicBezTo>
                    <a:pt x="6395" y="2288"/>
                    <a:pt x="12807" y="2172"/>
                    <a:pt x="19219" y="2172"/>
                  </a:cubicBezTo>
                  <a:cubicBezTo>
                    <a:pt x="25380" y="2172"/>
                    <a:pt x="31541" y="2279"/>
                    <a:pt x="37684" y="2495"/>
                  </a:cubicBezTo>
                  <a:lnTo>
                    <a:pt x="35065" y="1876"/>
                  </a:lnTo>
                  <a:cubicBezTo>
                    <a:pt x="29740" y="626"/>
                    <a:pt x="24308" y="1"/>
                    <a:pt x="18877" y="1"/>
                  </a:cubicBez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41;p21">
              <a:extLst>
                <a:ext uri="{FF2B5EF4-FFF2-40B4-BE49-F238E27FC236}">
                  <a16:creationId xmlns:a16="http://schemas.microsoft.com/office/drawing/2014/main" id="{1594FB68-DBEF-4824-A0F2-A3D900B8B807}"/>
                </a:ext>
              </a:extLst>
            </p:cNvPr>
            <p:cNvSpPr/>
            <p:nvPr/>
          </p:nvSpPr>
          <p:spPr>
            <a:xfrm>
              <a:off x="2673027" y="2630390"/>
              <a:ext cx="639840" cy="42804"/>
            </a:xfrm>
            <a:custGeom>
              <a:avLst/>
              <a:gdLst/>
              <a:ahLst/>
              <a:cxnLst/>
              <a:rect l="l" t="t" r="r" b="b"/>
              <a:pathLst>
                <a:path w="37684" h="2521" extrusionOk="0">
                  <a:moveTo>
                    <a:pt x="18858" y="1"/>
                  </a:moveTo>
                  <a:cubicBezTo>
                    <a:pt x="13280" y="1"/>
                    <a:pt x="7701" y="659"/>
                    <a:pt x="2239" y="1973"/>
                  </a:cubicBezTo>
                  <a:lnTo>
                    <a:pt x="1" y="2521"/>
                  </a:lnTo>
                  <a:cubicBezTo>
                    <a:pt x="6439" y="2289"/>
                    <a:pt x="12896" y="2172"/>
                    <a:pt x="19352" y="2172"/>
                  </a:cubicBezTo>
                  <a:cubicBezTo>
                    <a:pt x="25469" y="2172"/>
                    <a:pt x="31585" y="2277"/>
                    <a:pt x="37684" y="2485"/>
                  </a:cubicBezTo>
                  <a:lnTo>
                    <a:pt x="35065" y="1878"/>
                  </a:lnTo>
                  <a:cubicBezTo>
                    <a:pt x="29734" y="626"/>
                    <a:pt x="24296" y="1"/>
                    <a:pt x="18858" y="1"/>
                  </a:cubicBez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42;p21">
              <a:extLst>
                <a:ext uri="{FF2B5EF4-FFF2-40B4-BE49-F238E27FC236}">
                  <a16:creationId xmlns:a16="http://schemas.microsoft.com/office/drawing/2014/main" id="{850AA6E7-20EA-42FE-919F-A9327B135F14}"/>
                </a:ext>
              </a:extLst>
            </p:cNvPr>
            <p:cNvSpPr/>
            <p:nvPr/>
          </p:nvSpPr>
          <p:spPr>
            <a:xfrm>
              <a:off x="2673232" y="2751621"/>
              <a:ext cx="639840" cy="42787"/>
            </a:xfrm>
            <a:custGeom>
              <a:avLst/>
              <a:gdLst/>
              <a:ahLst/>
              <a:cxnLst/>
              <a:rect l="l" t="t" r="r" b="b"/>
              <a:pathLst>
                <a:path w="37684" h="2520" extrusionOk="0">
                  <a:moveTo>
                    <a:pt x="37684" y="0"/>
                  </a:moveTo>
                  <a:cubicBezTo>
                    <a:pt x="31286" y="231"/>
                    <a:pt x="24870" y="344"/>
                    <a:pt x="18454" y="344"/>
                  </a:cubicBezTo>
                  <a:cubicBezTo>
                    <a:pt x="12297" y="344"/>
                    <a:pt x="6140" y="240"/>
                    <a:pt x="1" y="36"/>
                  </a:cubicBezTo>
                  <a:lnTo>
                    <a:pt x="1" y="36"/>
                  </a:lnTo>
                  <a:lnTo>
                    <a:pt x="2608" y="643"/>
                  </a:lnTo>
                  <a:cubicBezTo>
                    <a:pt x="7938" y="1894"/>
                    <a:pt x="13373" y="2519"/>
                    <a:pt x="18806" y="2519"/>
                  </a:cubicBezTo>
                  <a:cubicBezTo>
                    <a:pt x="24392" y="2519"/>
                    <a:pt x="29977" y="1858"/>
                    <a:pt x="35445" y="536"/>
                  </a:cubicBezTo>
                  <a:lnTo>
                    <a:pt x="37684" y="0"/>
                  </a:ln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43;p21">
              <a:extLst>
                <a:ext uri="{FF2B5EF4-FFF2-40B4-BE49-F238E27FC236}">
                  <a16:creationId xmlns:a16="http://schemas.microsoft.com/office/drawing/2014/main" id="{1017229E-0A9D-4140-B55D-35B873184BE4}"/>
                </a:ext>
              </a:extLst>
            </p:cNvPr>
            <p:cNvSpPr/>
            <p:nvPr/>
          </p:nvSpPr>
          <p:spPr>
            <a:xfrm>
              <a:off x="2780777" y="2872920"/>
              <a:ext cx="424545" cy="42771"/>
            </a:xfrm>
            <a:custGeom>
              <a:avLst/>
              <a:gdLst/>
              <a:ahLst/>
              <a:cxnLst/>
              <a:rect l="l" t="t" r="r" b="b"/>
              <a:pathLst>
                <a:path w="25004" h="2519" extrusionOk="0">
                  <a:moveTo>
                    <a:pt x="25004" y="0"/>
                  </a:moveTo>
                  <a:cubicBezTo>
                    <a:pt x="20721" y="227"/>
                    <a:pt x="16435" y="340"/>
                    <a:pt x="12150" y="340"/>
                  </a:cubicBezTo>
                  <a:cubicBezTo>
                    <a:pt x="8098" y="340"/>
                    <a:pt x="4046" y="239"/>
                    <a:pt x="1" y="36"/>
                  </a:cubicBezTo>
                  <a:lnTo>
                    <a:pt x="1" y="36"/>
                  </a:lnTo>
                  <a:lnTo>
                    <a:pt x="1739" y="643"/>
                  </a:lnTo>
                  <a:cubicBezTo>
                    <a:pt x="5273" y="1894"/>
                    <a:pt x="8879" y="2519"/>
                    <a:pt x="12485" y="2519"/>
                  </a:cubicBezTo>
                  <a:cubicBezTo>
                    <a:pt x="16193" y="2519"/>
                    <a:pt x="19900" y="1858"/>
                    <a:pt x="23527" y="536"/>
                  </a:cubicBezTo>
                  <a:lnTo>
                    <a:pt x="25004" y="0"/>
                  </a:ln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971;p22">
            <a:extLst>
              <a:ext uri="{FF2B5EF4-FFF2-40B4-BE49-F238E27FC236}">
                <a16:creationId xmlns:a16="http://schemas.microsoft.com/office/drawing/2014/main" id="{557F42DA-8D76-4A8B-822A-7714CC461EEC}"/>
              </a:ext>
            </a:extLst>
          </p:cNvPr>
          <p:cNvSpPr/>
          <p:nvPr/>
        </p:nvSpPr>
        <p:spPr>
          <a:xfrm>
            <a:off x="600085" y="1626221"/>
            <a:ext cx="2271537" cy="2142289"/>
          </a:xfrm>
          <a:prstGeom prst="wedgeRectCallout">
            <a:avLst>
              <a:gd name="adj1" fmla="val 63653"/>
              <a:gd name="adj2" fmla="val 20994"/>
            </a:avLst>
          </a:prstGeom>
          <a:solidFill>
            <a:srgbClr val="2F5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972;p22">
            <a:extLst>
              <a:ext uri="{FF2B5EF4-FFF2-40B4-BE49-F238E27FC236}">
                <a16:creationId xmlns:a16="http://schemas.microsoft.com/office/drawing/2014/main" id="{BF1CA121-7721-435E-8D90-4D66C6BF7128}"/>
              </a:ext>
            </a:extLst>
          </p:cNvPr>
          <p:cNvSpPr/>
          <p:nvPr/>
        </p:nvSpPr>
        <p:spPr>
          <a:xfrm flipH="1">
            <a:off x="8939757" y="2472592"/>
            <a:ext cx="2229513" cy="2102656"/>
          </a:xfrm>
          <a:prstGeom prst="wedgeRectCallout">
            <a:avLst>
              <a:gd name="adj1" fmla="val 65300"/>
              <a:gd name="adj2" fmla="val -20696"/>
            </a:avLst>
          </a:prstGeom>
          <a:solidFill>
            <a:srgbClr val="2F5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9" name="Google Shape;987;p22">
            <a:extLst>
              <a:ext uri="{FF2B5EF4-FFF2-40B4-BE49-F238E27FC236}">
                <a16:creationId xmlns:a16="http://schemas.microsoft.com/office/drawing/2014/main" id="{5845A220-705B-4852-BB33-4FC036C0647F}"/>
              </a:ext>
            </a:extLst>
          </p:cNvPr>
          <p:cNvGrpSpPr/>
          <p:nvPr/>
        </p:nvGrpSpPr>
        <p:grpSpPr>
          <a:xfrm>
            <a:off x="3783900" y="5046509"/>
            <a:ext cx="2117094" cy="262721"/>
            <a:chOff x="2566200" y="3849090"/>
            <a:chExt cx="1699500" cy="210900"/>
          </a:xfrm>
        </p:grpSpPr>
        <p:sp>
          <p:nvSpPr>
            <p:cNvPr id="130" name="Google Shape;988;p22">
              <a:extLst>
                <a:ext uri="{FF2B5EF4-FFF2-40B4-BE49-F238E27FC236}">
                  <a16:creationId xmlns:a16="http://schemas.microsoft.com/office/drawing/2014/main" id="{7F98AA01-6BE0-4D19-8FCE-46BCCED699B7}"/>
                </a:ext>
              </a:extLst>
            </p:cNvPr>
            <p:cNvSpPr/>
            <p:nvPr/>
          </p:nvSpPr>
          <p:spPr>
            <a:xfrm>
              <a:off x="2566200" y="3849090"/>
              <a:ext cx="1699500" cy="210900"/>
            </a:xfrm>
            <a:prstGeom prst="rect">
              <a:avLst/>
            </a:prstGeom>
            <a:solidFill>
              <a:srgbClr val="FDD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989;p22">
              <a:extLst>
                <a:ext uri="{FF2B5EF4-FFF2-40B4-BE49-F238E27FC236}">
                  <a16:creationId xmlns:a16="http://schemas.microsoft.com/office/drawing/2014/main" id="{CBF334A5-DF87-4108-BC4E-634763514D0B}"/>
                </a:ext>
              </a:extLst>
            </p:cNvPr>
            <p:cNvSpPr/>
            <p:nvPr/>
          </p:nvSpPr>
          <p:spPr>
            <a:xfrm>
              <a:off x="2609544" y="3879115"/>
              <a:ext cx="1303800" cy="151500"/>
            </a:xfrm>
            <a:prstGeom prst="rect">
              <a:avLst/>
            </a:pr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992;p22">
            <a:extLst>
              <a:ext uri="{FF2B5EF4-FFF2-40B4-BE49-F238E27FC236}">
                <a16:creationId xmlns:a16="http://schemas.microsoft.com/office/drawing/2014/main" id="{0E36B0EE-A017-44FE-A566-501870C20745}"/>
              </a:ext>
            </a:extLst>
          </p:cNvPr>
          <p:cNvGrpSpPr/>
          <p:nvPr/>
        </p:nvGrpSpPr>
        <p:grpSpPr>
          <a:xfrm>
            <a:off x="6096000" y="5046509"/>
            <a:ext cx="2117094" cy="262721"/>
            <a:chOff x="4878300" y="3849090"/>
            <a:chExt cx="1699500" cy="210900"/>
          </a:xfrm>
        </p:grpSpPr>
        <p:sp>
          <p:nvSpPr>
            <p:cNvPr id="135" name="Google Shape;993;p22">
              <a:extLst>
                <a:ext uri="{FF2B5EF4-FFF2-40B4-BE49-F238E27FC236}">
                  <a16:creationId xmlns:a16="http://schemas.microsoft.com/office/drawing/2014/main" id="{F2C43A10-0E10-433A-92E7-57BFE7FE48EA}"/>
                </a:ext>
              </a:extLst>
            </p:cNvPr>
            <p:cNvSpPr/>
            <p:nvPr/>
          </p:nvSpPr>
          <p:spPr>
            <a:xfrm>
              <a:off x="4878300" y="3849090"/>
              <a:ext cx="1699500" cy="210900"/>
            </a:xfrm>
            <a:prstGeom prst="rect">
              <a:avLst/>
            </a:prstGeom>
            <a:solidFill>
              <a:srgbClr val="FDD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994;p22">
              <a:extLst>
                <a:ext uri="{FF2B5EF4-FFF2-40B4-BE49-F238E27FC236}">
                  <a16:creationId xmlns:a16="http://schemas.microsoft.com/office/drawing/2014/main" id="{343BAFF7-BAFE-4571-AE01-47278718AD1B}"/>
                </a:ext>
              </a:extLst>
            </p:cNvPr>
            <p:cNvSpPr/>
            <p:nvPr/>
          </p:nvSpPr>
          <p:spPr>
            <a:xfrm>
              <a:off x="5530899" y="3879115"/>
              <a:ext cx="997800" cy="151500"/>
            </a:xfrm>
            <a:prstGeom prst="rect">
              <a:avLst/>
            </a:pr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D7607333-7108-4EC6-8CB4-8F90CB3BFAC2}"/>
              </a:ext>
            </a:extLst>
          </p:cNvPr>
          <p:cNvSpPr txBox="1"/>
          <p:nvPr/>
        </p:nvSpPr>
        <p:spPr>
          <a:xfrm>
            <a:off x="9318098" y="2697105"/>
            <a:ext cx="1662995" cy="175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400" dirty="0">
                <a:solidFill>
                  <a:schemeClr val="bg1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400" dirty="0" err="1">
                <a:solidFill>
                  <a:schemeClr val="bg1"/>
                </a:solidFill>
              </a:rPr>
              <a:t>العربى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40" name="مربع نص 139">
            <a:extLst>
              <a:ext uri="{FF2B5EF4-FFF2-40B4-BE49-F238E27FC236}">
                <a16:creationId xmlns:a16="http://schemas.microsoft.com/office/drawing/2014/main" id="{BB756DD0-5533-4F2A-BF43-8B75EC41756E}"/>
              </a:ext>
            </a:extLst>
          </p:cNvPr>
          <p:cNvSpPr txBox="1"/>
          <p:nvPr/>
        </p:nvSpPr>
        <p:spPr>
          <a:xfrm>
            <a:off x="973925" y="1746314"/>
            <a:ext cx="1662995" cy="175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ar-EG" sz="1400" dirty="0">
                <a:solidFill>
                  <a:schemeClr val="bg1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400" dirty="0" err="1">
                <a:solidFill>
                  <a:schemeClr val="bg1"/>
                </a:solidFill>
              </a:rPr>
              <a:t>العربى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D7FB0D3B-AA89-4D9A-829E-C31A11031691}"/>
              </a:ext>
            </a:extLst>
          </p:cNvPr>
          <p:cNvSpPr txBox="1"/>
          <p:nvPr/>
        </p:nvSpPr>
        <p:spPr>
          <a:xfrm>
            <a:off x="6411639" y="5389252"/>
            <a:ext cx="1662995" cy="739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1100" dirty="0">
                <a:solidFill>
                  <a:srgbClr val="4186AD"/>
                </a:solidFill>
              </a:rPr>
              <a:t>هذا النص هو مثال لنص يمكن أن يستبدل في نفس المساحة</a:t>
            </a:r>
            <a:endParaRPr lang="en-GB" sz="1100" dirty="0">
              <a:solidFill>
                <a:srgbClr val="4186AD"/>
              </a:solidFill>
            </a:endParaRPr>
          </a:p>
        </p:txBody>
      </p:sp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228EC912-0342-450A-A39C-31196B1DF476}"/>
              </a:ext>
            </a:extLst>
          </p:cNvPr>
          <p:cNvSpPr txBox="1"/>
          <p:nvPr/>
        </p:nvSpPr>
        <p:spPr>
          <a:xfrm>
            <a:off x="4010949" y="5389252"/>
            <a:ext cx="1662995" cy="739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1100" dirty="0">
                <a:solidFill>
                  <a:srgbClr val="4186AD"/>
                </a:solidFill>
              </a:rPr>
              <a:t>هذا النص هو مثال لنص يمكن أن يستبدل في نفس المساحة</a:t>
            </a:r>
            <a:endParaRPr lang="en-GB" sz="1100" dirty="0">
              <a:solidFill>
                <a:srgbClr val="4186AD"/>
              </a:solidFill>
            </a:endParaRPr>
          </a:p>
        </p:txBody>
      </p:sp>
      <p:sp>
        <p:nvSpPr>
          <p:cNvPr id="144" name="مربع نص 143">
            <a:extLst>
              <a:ext uri="{FF2B5EF4-FFF2-40B4-BE49-F238E27FC236}">
                <a16:creationId xmlns:a16="http://schemas.microsoft.com/office/drawing/2014/main" id="{6BDB4452-C8A0-4192-A7A8-A47B58190B05}"/>
              </a:ext>
            </a:extLst>
          </p:cNvPr>
          <p:cNvSpPr txBox="1"/>
          <p:nvPr/>
        </p:nvSpPr>
        <p:spPr>
          <a:xfrm>
            <a:off x="3915517" y="4471759"/>
            <a:ext cx="1662995" cy="62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SA" sz="2800" dirty="0">
                <a:solidFill>
                  <a:srgbClr val="4EBFDA"/>
                </a:solidFill>
              </a:rPr>
              <a:t>80%</a:t>
            </a:r>
            <a:endParaRPr lang="en-GB" sz="2800" dirty="0">
              <a:solidFill>
                <a:srgbClr val="4EBFDA"/>
              </a:solidFill>
            </a:endParaRPr>
          </a:p>
        </p:txBody>
      </p:sp>
      <p:sp>
        <p:nvSpPr>
          <p:cNvPr id="145" name="مربع نص 144">
            <a:extLst>
              <a:ext uri="{FF2B5EF4-FFF2-40B4-BE49-F238E27FC236}">
                <a16:creationId xmlns:a16="http://schemas.microsoft.com/office/drawing/2014/main" id="{0DB3203C-BBDF-4227-B782-4852A6E65574}"/>
              </a:ext>
            </a:extLst>
          </p:cNvPr>
          <p:cNvSpPr txBox="1"/>
          <p:nvPr/>
        </p:nvSpPr>
        <p:spPr>
          <a:xfrm>
            <a:off x="6378203" y="4453740"/>
            <a:ext cx="1662995" cy="62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30000"/>
              </a:lnSpc>
            </a:pPr>
            <a:r>
              <a:rPr lang="ar-SA" sz="2800" dirty="0">
                <a:solidFill>
                  <a:srgbClr val="EB5664"/>
                </a:solidFill>
              </a:rPr>
              <a:t>60%</a:t>
            </a:r>
            <a:endParaRPr lang="en-GB" sz="2800" dirty="0">
              <a:solidFill>
                <a:srgbClr val="EB5664"/>
              </a:solidFill>
            </a:endParaRPr>
          </a:p>
        </p:txBody>
      </p:sp>
      <p:sp>
        <p:nvSpPr>
          <p:cNvPr id="146" name="مربع نص 145">
            <a:extLst>
              <a:ext uri="{FF2B5EF4-FFF2-40B4-BE49-F238E27FC236}">
                <a16:creationId xmlns:a16="http://schemas.microsoft.com/office/drawing/2014/main" id="{7795026A-8B21-4D01-AD24-657009025CA9}"/>
              </a:ext>
            </a:extLst>
          </p:cNvPr>
          <p:cNvSpPr txBox="1"/>
          <p:nvPr/>
        </p:nvSpPr>
        <p:spPr>
          <a:xfrm>
            <a:off x="3943363" y="1510759"/>
            <a:ext cx="4305274" cy="51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1100" dirty="0">
                <a:solidFill>
                  <a:srgbClr val="4186AD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100" dirty="0" err="1">
                <a:solidFill>
                  <a:srgbClr val="4186AD"/>
                </a:solidFill>
              </a:rPr>
              <a:t>العربى</a:t>
            </a:r>
            <a:endParaRPr lang="en-GB" sz="1100" dirty="0">
              <a:solidFill>
                <a:srgbClr val="418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0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140;p17">
            <a:extLst>
              <a:ext uri="{FF2B5EF4-FFF2-40B4-BE49-F238E27FC236}">
                <a16:creationId xmlns:a16="http://schemas.microsoft.com/office/drawing/2014/main" id="{94B650FD-EF55-4E3E-AC65-18EC2F4C2B37}"/>
              </a:ext>
            </a:extLst>
          </p:cNvPr>
          <p:cNvSpPr/>
          <p:nvPr/>
        </p:nvSpPr>
        <p:spPr>
          <a:xfrm>
            <a:off x="2214997" y="4538290"/>
            <a:ext cx="7762006" cy="1316020"/>
          </a:xfrm>
          <a:custGeom>
            <a:avLst/>
            <a:gdLst/>
            <a:ahLst/>
            <a:cxnLst/>
            <a:rect l="l" t="t" r="r" b="b"/>
            <a:pathLst>
              <a:path w="172094" h="25992" extrusionOk="0">
                <a:moveTo>
                  <a:pt x="12990" y="0"/>
                </a:moveTo>
                <a:cubicBezTo>
                  <a:pt x="5811" y="0"/>
                  <a:pt x="0" y="5822"/>
                  <a:pt x="0" y="13002"/>
                </a:cubicBezTo>
                <a:cubicBezTo>
                  <a:pt x="0" y="20181"/>
                  <a:pt x="5811" y="25991"/>
                  <a:pt x="12990" y="25991"/>
                </a:cubicBezTo>
                <a:cubicBezTo>
                  <a:pt x="12990" y="25991"/>
                  <a:pt x="67723" y="18407"/>
                  <a:pt x="86047" y="18407"/>
                </a:cubicBezTo>
                <a:cubicBezTo>
                  <a:pt x="104359" y="18407"/>
                  <a:pt x="159092" y="25991"/>
                  <a:pt x="159092" y="25991"/>
                </a:cubicBezTo>
                <a:cubicBezTo>
                  <a:pt x="166271" y="25991"/>
                  <a:pt x="172093" y="20181"/>
                  <a:pt x="172093" y="13002"/>
                </a:cubicBezTo>
                <a:cubicBezTo>
                  <a:pt x="172093" y="5810"/>
                  <a:pt x="166271" y="0"/>
                  <a:pt x="159092" y="0"/>
                </a:cubicBezTo>
                <a:cubicBezTo>
                  <a:pt x="159092" y="0"/>
                  <a:pt x="104359" y="7584"/>
                  <a:pt x="86047" y="7584"/>
                </a:cubicBezTo>
                <a:cubicBezTo>
                  <a:pt x="67723" y="7584"/>
                  <a:pt x="12990" y="0"/>
                  <a:pt x="12990" y="0"/>
                </a:cubicBezTo>
                <a:close/>
              </a:path>
            </a:pathLst>
          </a:custGeom>
          <a:solidFill>
            <a:srgbClr val="B3E6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140;p17">
            <a:extLst>
              <a:ext uri="{FF2B5EF4-FFF2-40B4-BE49-F238E27FC236}">
                <a16:creationId xmlns:a16="http://schemas.microsoft.com/office/drawing/2014/main" id="{B28D0D07-23F5-43C4-8E5C-83560DD2B553}"/>
              </a:ext>
            </a:extLst>
          </p:cNvPr>
          <p:cNvSpPr/>
          <p:nvPr/>
        </p:nvSpPr>
        <p:spPr>
          <a:xfrm>
            <a:off x="2214997" y="2189598"/>
            <a:ext cx="7762006" cy="1316020"/>
          </a:xfrm>
          <a:custGeom>
            <a:avLst/>
            <a:gdLst/>
            <a:ahLst/>
            <a:cxnLst/>
            <a:rect l="l" t="t" r="r" b="b"/>
            <a:pathLst>
              <a:path w="172094" h="25992" extrusionOk="0">
                <a:moveTo>
                  <a:pt x="12990" y="0"/>
                </a:moveTo>
                <a:cubicBezTo>
                  <a:pt x="5811" y="0"/>
                  <a:pt x="0" y="5822"/>
                  <a:pt x="0" y="13002"/>
                </a:cubicBezTo>
                <a:cubicBezTo>
                  <a:pt x="0" y="20181"/>
                  <a:pt x="5811" y="25991"/>
                  <a:pt x="12990" y="25991"/>
                </a:cubicBezTo>
                <a:cubicBezTo>
                  <a:pt x="12990" y="25991"/>
                  <a:pt x="67723" y="18407"/>
                  <a:pt x="86047" y="18407"/>
                </a:cubicBezTo>
                <a:cubicBezTo>
                  <a:pt x="104359" y="18407"/>
                  <a:pt x="159092" y="25991"/>
                  <a:pt x="159092" y="25991"/>
                </a:cubicBezTo>
                <a:cubicBezTo>
                  <a:pt x="166271" y="25991"/>
                  <a:pt x="172093" y="20181"/>
                  <a:pt x="172093" y="13002"/>
                </a:cubicBezTo>
                <a:cubicBezTo>
                  <a:pt x="172093" y="5810"/>
                  <a:pt x="166271" y="0"/>
                  <a:pt x="159092" y="0"/>
                </a:cubicBezTo>
                <a:cubicBezTo>
                  <a:pt x="159092" y="0"/>
                  <a:pt x="104359" y="7584"/>
                  <a:pt x="86047" y="7584"/>
                </a:cubicBezTo>
                <a:cubicBezTo>
                  <a:pt x="67723" y="7584"/>
                  <a:pt x="12990" y="0"/>
                  <a:pt x="12990" y="0"/>
                </a:cubicBezTo>
                <a:close/>
              </a:path>
            </a:pathLst>
          </a:custGeom>
          <a:solidFill>
            <a:srgbClr val="B3E6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شكل حر: شكل 420">
            <a:extLst>
              <a:ext uri="{FF2B5EF4-FFF2-40B4-BE49-F238E27FC236}">
                <a16:creationId xmlns:a16="http://schemas.microsoft.com/office/drawing/2014/main" id="{D69EEF1C-6284-4824-A881-3526A44CAB43}"/>
              </a:ext>
            </a:extLst>
          </p:cNvPr>
          <p:cNvSpPr/>
          <p:nvPr/>
        </p:nvSpPr>
        <p:spPr>
          <a:xfrm>
            <a:off x="0" y="0"/>
            <a:ext cx="12192000" cy="2058240"/>
          </a:xfrm>
          <a:custGeom>
            <a:avLst/>
            <a:gdLst>
              <a:gd name="connsiteX0" fmla="*/ 9432400 w 12192000"/>
              <a:gd name="connsiteY0" fmla="*/ 0 h 2058240"/>
              <a:gd name="connsiteX1" fmla="*/ 12192000 w 12192000"/>
              <a:gd name="connsiteY1" fmla="*/ 0 h 2058240"/>
              <a:gd name="connsiteX2" fmla="*/ 12192000 w 12192000"/>
              <a:gd name="connsiteY2" fmla="*/ 2058240 h 2058240"/>
              <a:gd name="connsiteX3" fmla="*/ 12096125 w 12192000"/>
              <a:gd name="connsiteY3" fmla="*/ 1977507 h 2058240"/>
              <a:gd name="connsiteX4" fmla="*/ 11765280 w 12192000"/>
              <a:gd name="connsiteY4" fmla="*/ 1784152 h 2058240"/>
              <a:gd name="connsiteX5" fmla="*/ 10774680 w 12192000"/>
              <a:gd name="connsiteY5" fmla="*/ 1814650 h 2058240"/>
              <a:gd name="connsiteX6" fmla="*/ 10287000 w 12192000"/>
              <a:gd name="connsiteY6" fmla="*/ 426977 h 2058240"/>
              <a:gd name="connsiteX7" fmla="*/ 9616440 w 12192000"/>
              <a:gd name="connsiteY7" fmla="*/ 167741 h 2058240"/>
              <a:gd name="connsiteX8" fmla="*/ 9510430 w 12192000"/>
              <a:gd name="connsiteY8" fmla="*/ 76454 h 2058240"/>
              <a:gd name="connsiteX9" fmla="*/ 0 w 12192000"/>
              <a:gd name="connsiteY9" fmla="*/ 0 h 2058240"/>
              <a:gd name="connsiteX10" fmla="*/ 2448082 w 12192000"/>
              <a:gd name="connsiteY10" fmla="*/ 0 h 2058240"/>
              <a:gd name="connsiteX11" fmla="*/ 2441035 w 12192000"/>
              <a:gd name="connsiteY11" fmla="*/ 34862 h 2058240"/>
              <a:gd name="connsiteX12" fmla="*/ 2301240 w 12192000"/>
              <a:gd name="connsiteY12" fmla="*/ 335482 h 2058240"/>
              <a:gd name="connsiteX13" fmla="*/ 1478280 w 12192000"/>
              <a:gd name="connsiteY13" fmla="*/ 365980 h 2058240"/>
              <a:gd name="connsiteX14" fmla="*/ 868680 w 12192000"/>
              <a:gd name="connsiteY14" fmla="*/ 960697 h 2058240"/>
              <a:gd name="connsiteX15" fmla="*/ 182880 w 12192000"/>
              <a:gd name="connsiteY15" fmla="*/ 808206 h 2058240"/>
              <a:gd name="connsiteX16" fmla="*/ 40839 w 12192000"/>
              <a:gd name="connsiteY16" fmla="*/ 852404 h 2058240"/>
              <a:gd name="connsiteX17" fmla="*/ 0 w 12192000"/>
              <a:gd name="connsiteY17" fmla="*/ 874695 h 20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2058240">
                <a:moveTo>
                  <a:pt x="9432400" y="0"/>
                </a:moveTo>
                <a:lnTo>
                  <a:pt x="12192000" y="0"/>
                </a:lnTo>
                <a:lnTo>
                  <a:pt x="12192000" y="2058240"/>
                </a:lnTo>
                <a:lnTo>
                  <a:pt x="12096125" y="1977507"/>
                </a:lnTo>
                <a:cubicBezTo>
                  <a:pt x="11989594" y="1893756"/>
                  <a:pt x="11879580" y="1826087"/>
                  <a:pt x="11765280" y="1784152"/>
                </a:cubicBezTo>
                <a:cubicBezTo>
                  <a:pt x="11460480" y="1672325"/>
                  <a:pt x="11021060" y="2040846"/>
                  <a:pt x="10774680" y="1814650"/>
                </a:cubicBezTo>
                <a:cubicBezTo>
                  <a:pt x="10528300" y="1588454"/>
                  <a:pt x="10480040" y="701461"/>
                  <a:pt x="10287000" y="426977"/>
                </a:cubicBezTo>
                <a:cubicBezTo>
                  <a:pt x="10093960" y="152492"/>
                  <a:pt x="9875520" y="368522"/>
                  <a:pt x="9616440" y="167741"/>
                </a:cubicBezTo>
                <a:cubicBezTo>
                  <a:pt x="9584055" y="142644"/>
                  <a:pt x="9548376" y="111708"/>
                  <a:pt x="9510430" y="76454"/>
                </a:cubicBezTo>
                <a:close/>
                <a:moveTo>
                  <a:pt x="0" y="0"/>
                </a:moveTo>
                <a:lnTo>
                  <a:pt x="2448082" y="0"/>
                </a:lnTo>
                <a:lnTo>
                  <a:pt x="2441035" y="34862"/>
                </a:lnTo>
                <a:cubicBezTo>
                  <a:pt x="2410778" y="164286"/>
                  <a:pt x="2368868" y="278297"/>
                  <a:pt x="2301240" y="335482"/>
                </a:cubicBezTo>
                <a:cubicBezTo>
                  <a:pt x="2120900" y="487973"/>
                  <a:pt x="1717040" y="261777"/>
                  <a:pt x="1478280" y="365980"/>
                </a:cubicBezTo>
                <a:cubicBezTo>
                  <a:pt x="1239520" y="470182"/>
                  <a:pt x="1084580" y="886993"/>
                  <a:pt x="868680" y="960697"/>
                </a:cubicBezTo>
                <a:cubicBezTo>
                  <a:pt x="652780" y="1034401"/>
                  <a:pt x="398780" y="770083"/>
                  <a:pt x="182880" y="808206"/>
                </a:cubicBezTo>
                <a:cubicBezTo>
                  <a:pt x="128905" y="817736"/>
                  <a:pt x="83503" y="832350"/>
                  <a:pt x="40839" y="852404"/>
                </a:cubicBezTo>
                <a:lnTo>
                  <a:pt x="0" y="874695"/>
                </a:lnTo>
                <a:close/>
              </a:path>
            </a:pathLst>
          </a:custGeom>
          <a:solidFill>
            <a:srgbClr val="3E8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9" name="Google Shape;60;p15">
            <a:extLst>
              <a:ext uri="{FF2B5EF4-FFF2-40B4-BE49-F238E27FC236}">
                <a16:creationId xmlns:a16="http://schemas.microsoft.com/office/drawing/2014/main" id="{B492E37C-EC3A-4230-B91C-B8211EB11FC8}"/>
              </a:ext>
            </a:extLst>
          </p:cNvPr>
          <p:cNvGrpSpPr/>
          <p:nvPr/>
        </p:nvGrpSpPr>
        <p:grpSpPr>
          <a:xfrm>
            <a:off x="8735726" y="748590"/>
            <a:ext cx="204031" cy="20740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0" name="Google Shape;61;p15">
              <a:extLst>
                <a:ext uri="{FF2B5EF4-FFF2-40B4-BE49-F238E27FC236}">
                  <a16:creationId xmlns:a16="http://schemas.microsoft.com/office/drawing/2014/main" id="{F5B3A138-9AB1-4FEB-902C-83828E246B61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62;p15">
              <a:extLst>
                <a:ext uri="{FF2B5EF4-FFF2-40B4-BE49-F238E27FC236}">
                  <a16:creationId xmlns:a16="http://schemas.microsoft.com/office/drawing/2014/main" id="{229AA67F-5396-475D-A5F2-6B472F05D0D2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3;p15">
              <a:extLst>
                <a:ext uri="{FF2B5EF4-FFF2-40B4-BE49-F238E27FC236}">
                  <a16:creationId xmlns:a16="http://schemas.microsoft.com/office/drawing/2014/main" id="{8C52BABF-39E0-406E-B657-930B9CB15263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4;p15">
              <a:extLst>
                <a:ext uri="{FF2B5EF4-FFF2-40B4-BE49-F238E27FC236}">
                  <a16:creationId xmlns:a16="http://schemas.microsoft.com/office/drawing/2014/main" id="{77E93BFE-0E3B-4F0C-9F57-AA90149FC9C4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5;p15">
              <a:extLst>
                <a:ext uri="{FF2B5EF4-FFF2-40B4-BE49-F238E27FC236}">
                  <a16:creationId xmlns:a16="http://schemas.microsoft.com/office/drawing/2014/main" id="{9D7072A4-AD3F-4F4C-B8A9-AD0823B7E91B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6;p15">
              <a:extLst>
                <a:ext uri="{FF2B5EF4-FFF2-40B4-BE49-F238E27FC236}">
                  <a16:creationId xmlns:a16="http://schemas.microsoft.com/office/drawing/2014/main" id="{5257D794-D566-4263-AAB0-73755C4CA6A6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7;p15">
              <a:extLst>
                <a:ext uri="{FF2B5EF4-FFF2-40B4-BE49-F238E27FC236}">
                  <a16:creationId xmlns:a16="http://schemas.microsoft.com/office/drawing/2014/main" id="{C3A01F09-3634-41BB-BC9D-A023EC020706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8;p15">
              <a:extLst>
                <a:ext uri="{FF2B5EF4-FFF2-40B4-BE49-F238E27FC236}">
                  <a16:creationId xmlns:a16="http://schemas.microsoft.com/office/drawing/2014/main" id="{17E40FD1-0554-4AC1-823A-EED731B0E09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9;p15">
              <a:extLst>
                <a:ext uri="{FF2B5EF4-FFF2-40B4-BE49-F238E27FC236}">
                  <a16:creationId xmlns:a16="http://schemas.microsoft.com/office/drawing/2014/main" id="{AE23A083-9ABC-41CB-9621-020788F8E46D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0;p15">
              <a:extLst>
                <a:ext uri="{FF2B5EF4-FFF2-40B4-BE49-F238E27FC236}">
                  <a16:creationId xmlns:a16="http://schemas.microsoft.com/office/drawing/2014/main" id="{2AEBB6DF-A14A-4A6F-9C8A-C7A801E56463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1;p15">
              <a:extLst>
                <a:ext uri="{FF2B5EF4-FFF2-40B4-BE49-F238E27FC236}">
                  <a16:creationId xmlns:a16="http://schemas.microsoft.com/office/drawing/2014/main" id="{43929F73-F0DB-45E4-A0D5-F7B6643EE08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2;p15">
              <a:extLst>
                <a:ext uri="{FF2B5EF4-FFF2-40B4-BE49-F238E27FC236}">
                  <a16:creationId xmlns:a16="http://schemas.microsoft.com/office/drawing/2014/main" id="{07905434-1C6E-4E32-A183-BC340138C77D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3;p15">
              <a:extLst>
                <a:ext uri="{FF2B5EF4-FFF2-40B4-BE49-F238E27FC236}">
                  <a16:creationId xmlns:a16="http://schemas.microsoft.com/office/drawing/2014/main" id="{EF21CF76-060A-4EC8-A498-C7D14E500ED8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60;p15">
            <a:extLst>
              <a:ext uri="{FF2B5EF4-FFF2-40B4-BE49-F238E27FC236}">
                <a16:creationId xmlns:a16="http://schemas.microsoft.com/office/drawing/2014/main" id="{419A07BD-18FB-47CE-B784-6E41640BF8DB}"/>
              </a:ext>
            </a:extLst>
          </p:cNvPr>
          <p:cNvGrpSpPr/>
          <p:nvPr/>
        </p:nvGrpSpPr>
        <p:grpSpPr>
          <a:xfrm>
            <a:off x="11283585" y="444871"/>
            <a:ext cx="298782" cy="30372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38" name="Google Shape;61;p15">
              <a:extLst>
                <a:ext uri="{FF2B5EF4-FFF2-40B4-BE49-F238E27FC236}">
                  <a16:creationId xmlns:a16="http://schemas.microsoft.com/office/drawing/2014/main" id="{54B0FC47-DB54-433F-9504-31D178BB0676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62;p15">
              <a:extLst>
                <a:ext uri="{FF2B5EF4-FFF2-40B4-BE49-F238E27FC236}">
                  <a16:creationId xmlns:a16="http://schemas.microsoft.com/office/drawing/2014/main" id="{6D4E939A-D58F-4797-AC7B-3E1FF59CB42C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;p15">
              <a:extLst>
                <a:ext uri="{FF2B5EF4-FFF2-40B4-BE49-F238E27FC236}">
                  <a16:creationId xmlns:a16="http://schemas.microsoft.com/office/drawing/2014/main" id="{D0D99711-86C8-43DD-B257-AF94B012DB3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4;p15">
              <a:extLst>
                <a:ext uri="{FF2B5EF4-FFF2-40B4-BE49-F238E27FC236}">
                  <a16:creationId xmlns:a16="http://schemas.microsoft.com/office/drawing/2014/main" id="{743AA034-A358-40C4-BDBE-E800A930C80F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5;p15">
              <a:extLst>
                <a:ext uri="{FF2B5EF4-FFF2-40B4-BE49-F238E27FC236}">
                  <a16:creationId xmlns:a16="http://schemas.microsoft.com/office/drawing/2014/main" id="{79F0DF59-37B6-4E92-B46B-FD2A48B3EB08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;p15">
              <a:extLst>
                <a:ext uri="{FF2B5EF4-FFF2-40B4-BE49-F238E27FC236}">
                  <a16:creationId xmlns:a16="http://schemas.microsoft.com/office/drawing/2014/main" id="{6E80B069-3C29-41FB-BF51-433D02E5717A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7;p15">
              <a:extLst>
                <a:ext uri="{FF2B5EF4-FFF2-40B4-BE49-F238E27FC236}">
                  <a16:creationId xmlns:a16="http://schemas.microsoft.com/office/drawing/2014/main" id="{B48BF7D7-4F0F-4374-9FAD-3F220051A009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8;p15">
              <a:extLst>
                <a:ext uri="{FF2B5EF4-FFF2-40B4-BE49-F238E27FC236}">
                  <a16:creationId xmlns:a16="http://schemas.microsoft.com/office/drawing/2014/main" id="{342EFC7C-3C7D-4843-B007-2DAE7F760FC5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9;p15">
              <a:extLst>
                <a:ext uri="{FF2B5EF4-FFF2-40B4-BE49-F238E27FC236}">
                  <a16:creationId xmlns:a16="http://schemas.microsoft.com/office/drawing/2014/main" id="{BF6DEB25-3C4B-4542-A735-B4CD80317C47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0;p15">
              <a:extLst>
                <a:ext uri="{FF2B5EF4-FFF2-40B4-BE49-F238E27FC236}">
                  <a16:creationId xmlns:a16="http://schemas.microsoft.com/office/drawing/2014/main" id="{F8E9646A-F6E3-4ED2-881A-92CF80A57830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1;p15">
              <a:extLst>
                <a:ext uri="{FF2B5EF4-FFF2-40B4-BE49-F238E27FC236}">
                  <a16:creationId xmlns:a16="http://schemas.microsoft.com/office/drawing/2014/main" id="{B3B7DB23-D8AF-4F43-BCA9-3EEEEA6C4E9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2;p15">
              <a:extLst>
                <a:ext uri="{FF2B5EF4-FFF2-40B4-BE49-F238E27FC236}">
                  <a16:creationId xmlns:a16="http://schemas.microsoft.com/office/drawing/2014/main" id="{717B5167-0EB8-4FCF-95D2-170D4C7B855C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3;p15">
              <a:extLst>
                <a:ext uri="{FF2B5EF4-FFF2-40B4-BE49-F238E27FC236}">
                  <a16:creationId xmlns:a16="http://schemas.microsoft.com/office/drawing/2014/main" id="{48653733-60B7-45F4-B8A3-AB4203EF0C53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BEFB4D88-A80A-4DCE-9117-24CB5D0F703A}"/>
              </a:ext>
            </a:extLst>
          </p:cNvPr>
          <p:cNvSpPr txBox="1"/>
          <p:nvPr/>
        </p:nvSpPr>
        <p:spPr>
          <a:xfrm>
            <a:off x="3721462" y="363008"/>
            <a:ext cx="47490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2D426D"/>
                </a:solidFill>
              </a:rPr>
              <a:t>العنوان</a:t>
            </a:r>
            <a:endParaRPr lang="ar-EG" sz="3200" dirty="0">
              <a:solidFill>
                <a:srgbClr val="2D426D"/>
              </a:solidFill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F2825B37-F12B-4A6E-AD95-B9620A807FBD}"/>
              </a:ext>
            </a:extLst>
          </p:cNvPr>
          <p:cNvGrpSpPr/>
          <p:nvPr/>
        </p:nvGrpSpPr>
        <p:grpSpPr>
          <a:xfrm>
            <a:off x="3821691" y="1066595"/>
            <a:ext cx="4548619" cy="5487994"/>
            <a:chOff x="193906" y="660871"/>
            <a:chExt cx="4917593" cy="5933168"/>
          </a:xfrm>
        </p:grpSpPr>
        <p:sp>
          <p:nvSpPr>
            <p:cNvPr id="72" name="Google Shape;508;p19">
              <a:extLst>
                <a:ext uri="{FF2B5EF4-FFF2-40B4-BE49-F238E27FC236}">
                  <a16:creationId xmlns:a16="http://schemas.microsoft.com/office/drawing/2014/main" id="{B17FC65E-F641-46D4-A06F-646A1E98EC79}"/>
                </a:ext>
              </a:extLst>
            </p:cNvPr>
            <p:cNvSpPr/>
            <p:nvPr/>
          </p:nvSpPr>
          <p:spPr>
            <a:xfrm>
              <a:off x="289493" y="660871"/>
              <a:ext cx="4531899" cy="5933168"/>
            </a:xfrm>
            <a:custGeom>
              <a:avLst/>
              <a:gdLst/>
              <a:ahLst/>
              <a:cxnLst/>
              <a:rect l="l" t="t" r="r" b="b"/>
              <a:pathLst>
                <a:path w="24171" h="29957" extrusionOk="0">
                  <a:moveTo>
                    <a:pt x="12085" y="0"/>
                  </a:moveTo>
                  <a:cubicBezTo>
                    <a:pt x="5418" y="0"/>
                    <a:pt x="0" y="6704"/>
                    <a:pt x="0" y="14978"/>
                  </a:cubicBezTo>
                  <a:cubicBezTo>
                    <a:pt x="0" y="23253"/>
                    <a:pt x="5418" y="29956"/>
                    <a:pt x="12085" y="29956"/>
                  </a:cubicBezTo>
                  <a:cubicBezTo>
                    <a:pt x="18765" y="29956"/>
                    <a:pt x="24170" y="23253"/>
                    <a:pt x="24170" y="14978"/>
                  </a:cubicBezTo>
                  <a:cubicBezTo>
                    <a:pt x="24170" y="6704"/>
                    <a:pt x="18765" y="0"/>
                    <a:pt x="12085" y="0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51" name="Google Shape;60;p15">
              <a:extLst>
                <a:ext uri="{FF2B5EF4-FFF2-40B4-BE49-F238E27FC236}">
                  <a16:creationId xmlns:a16="http://schemas.microsoft.com/office/drawing/2014/main" id="{F35BA512-CE30-485C-BB36-853EDA7FF730}"/>
                </a:ext>
              </a:extLst>
            </p:cNvPr>
            <p:cNvGrpSpPr/>
            <p:nvPr/>
          </p:nvGrpSpPr>
          <p:grpSpPr>
            <a:xfrm>
              <a:off x="3777690" y="3083448"/>
              <a:ext cx="1333809" cy="1355853"/>
              <a:chOff x="3625000" y="3850950"/>
              <a:chExt cx="2024075" cy="2057525"/>
            </a:xfrm>
            <a:solidFill>
              <a:srgbClr val="4EBFDA"/>
            </a:solidFill>
          </p:grpSpPr>
          <p:sp>
            <p:nvSpPr>
              <p:cNvPr id="352" name="Google Shape;61;p15">
                <a:extLst>
                  <a:ext uri="{FF2B5EF4-FFF2-40B4-BE49-F238E27FC236}">
                    <a16:creationId xmlns:a16="http://schemas.microsoft.com/office/drawing/2014/main" id="{B08C56FB-D7E7-4C02-B893-BE7BCA2EC5F0}"/>
                  </a:ext>
                </a:extLst>
              </p:cNvPr>
              <p:cNvSpPr/>
              <p:nvPr/>
            </p:nvSpPr>
            <p:spPr>
              <a:xfrm>
                <a:off x="3896750" y="4214925"/>
                <a:ext cx="1471050" cy="1340200"/>
              </a:xfrm>
              <a:custGeom>
                <a:avLst/>
                <a:gdLst/>
                <a:ahLst/>
                <a:cxnLst/>
                <a:rect l="l" t="t" r="r" b="b"/>
                <a:pathLst>
                  <a:path w="58842" h="53608" extrusionOk="0">
                    <a:moveTo>
                      <a:pt x="29421" y="0"/>
                    </a:moveTo>
                    <a:cubicBezTo>
                      <a:pt x="22560" y="0"/>
                      <a:pt x="15699" y="2617"/>
                      <a:pt x="10466" y="7849"/>
                    </a:cubicBezTo>
                    <a:cubicBezTo>
                      <a:pt x="1" y="18315"/>
                      <a:pt x="1" y="35293"/>
                      <a:pt x="10466" y="45759"/>
                    </a:cubicBezTo>
                    <a:cubicBezTo>
                      <a:pt x="15699" y="50992"/>
                      <a:pt x="22560" y="53608"/>
                      <a:pt x="29421" y="53608"/>
                    </a:cubicBezTo>
                    <a:cubicBezTo>
                      <a:pt x="36282" y="53608"/>
                      <a:pt x="43143" y="50992"/>
                      <a:pt x="48376" y="45759"/>
                    </a:cubicBezTo>
                    <a:cubicBezTo>
                      <a:pt x="58842" y="35293"/>
                      <a:pt x="58842" y="18315"/>
                      <a:pt x="48376" y="7849"/>
                    </a:cubicBezTo>
                    <a:cubicBezTo>
                      <a:pt x="43143" y="2617"/>
                      <a:pt x="36282" y="0"/>
                      <a:pt x="294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62;p15">
                <a:extLst>
                  <a:ext uri="{FF2B5EF4-FFF2-40B4-BE49-F238E27FC236}">
                    <a16:creationId xmlns:a16="http://schemas.microsoft.com/office/drawing/2014/main" id="{1B60583B-B381-4FAC-A522-EE920307DE1E}"/>
                  </a:ext>
                </a:extLst>
              </p:cNvPr>
              <p:cNvSpPr/>
              <p:nvPr/>
            </p:nvSpPr>
            <p:spPr>
              <a:xfrm>
                <a:off x="4201250" y="3850950"/>
                <a:ext cx="389975" cy="445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7825" extrusionOk="0">
                    <a:moveTo>
                      <a:pt x="12309" y="1"/>
                    </a:moveTo>
                    <a:cubicBezTo>
                      <a:pt x="10934" y="1"/>
                      <a:pt x="9240" y="196"/>
                      <a:pt x="7442" y="596"/>
                    </a:cubicBezTo>
                    <a:cubicBezTo>
                      <a:pt x="3216" y="1549"/>
                      <a:pt x="1" y="3287"/>
                      <a:pt x="263" y="4489"/>
                    </a:cubicBezTo>
                    <a:lnTo>
                      <a:pt x="7633" y="17824"/>
                    </a:lnTo>
                    <a:lnTo>
                      <a:pt x="11133" y="17039"/>
                    </a:lnTo>
                    <a:lnTo>
                      <a:pt x="14634" y="16253"/>
                    </a:lnTo>
                    <a:lnTo>
                      <a:pt x="15598" y="1049"/>
                    </a:lnTo>
                    <a:cubicBezTo>
                      <a:pt x="15441" y="357"/>
                      <a:pt x="14167" y="1"/>
                      <a:pt x="123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63;p15">
                <a:extLst>
                  <a:ext uri="{FF2B5EF4-FFF2-40B4-BE49-F238E27FC236}">
                    <a16:creationId xmlns:a16="http://schemas.microsoft.com/office/drawing/2014/main" id="{9ECCCC75-3437-4EF2-B823-6C2151EE1953}"/>
                  </a:ext>
                </a:extLst>
              </p:cNvPr>
              <p:cNvSpPr/>
              <p:nvPr/>
            </p:nvSpPr>
            <p:spPr>
              <a:xfrm>
                <a:off x="4668275" y="3946100"/>
                <a:ext cx="357225" cy="3960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41" extrusionOk="0">
                    <a:moveTo>
                      <a:pt x="4206" y="1"/>
                    </a:moveTo>
                    <a:cubicBezTo>
                      <a:pt x="1816" y="1"/>
                      <a:pt x="103" y="464"/>
                      <a:pt x="1" y="1255"/>
                    </a:cubicBezTo>
                    <a:lnTo>
                      <a:pt x="2025" y="14947"/>
                    </a:lnTo>
                    <a:lnTo>
                      <a:pt x="5240" y="15388"/>
                    </a:lnTo>
                    <a:lnTo>
                      <a:pt x="8466" y="15840"/>
                    </a:lnTo>
                    <a:lnTo>
                      <a:pt x="14122" y="3208"/>
                    </a:lnTo>
                    <a:cubicBezTo>
                      <a:pt x="14288" y="2112"/>
                      <a:pt x="11240" y="767"/>
                      <a:pt x="7335" y="231"/>
                    </a:cubicBezTo>
                    <a:cubicBezTo>
                      <a:pt x="6224" y="75"/>
                      <a:pt x="5161" y="1"/>
                      <a:pt x="42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64;p15">
                <a:extLst>
                  <a:ext uri="{FF2B5EF4-FFF2-40B4-BE49-F238E27FC236}">
                    <a16:creationId xmlns:a16="http://schemas.microsoft.com/office/drawing/2014/main" id="{43ECAE6D-4B36-4431-81ED-123D7526AA8E}"/>
                  </a:ext>
                </a:extLst>
              </p:cNvPr>
              <p:cNvSpPr/>
              <p:nvPr/>
            </p:nvSpPr>
            <p:spPr>
              <a:xfrm>
                <a:off x="4978150" y="4001150"/>
                <a:ext cx="415550" cy="419250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70" extrusionOk="0">
                    <a:moveTo>
                      <a:pt x="7053" y="0"/>
                    </a:moveTo>
                    <a:cubicBezTo>
                      <a:pt x="6673" y="0"/>
                      <a:pt x="6380" y="102"/>
                      <a:pt x="6203" y="315"/>
                    </a:cubicBezTo>
                    <a:lnTo>
                      <a:pt x="0" y="13114"/>
                    </a:lnTo>
                    <a:lnTo>
                      <a:pt x="2203" y="14936"/>
                    </a:lnTo>
                    <a:lnTo>
                      <a:pt x="4417" y="16769"/>
                    </a:lnTo>
                    <a:lnTo>
                      <a:pt x="15871" y="8352"/>
                    </a:lnTo>
                    <a:cubicBezTo>
                      <a:pt x="16621" y="7471"/>
                      <a:pt x="15050" y="4947"/>
                      <a:pt x="12383" y="2720"/>
                    </a:cubicBezTo>
                    <a:cubicBezTo>
                      <a:pt x="10353" y="1026"/>
                      <a:pt x="8262" y="0"/>
                      <a:pt x="70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65;p15">
                <a:extLst>
                  <a:ext uri="{FF2B5EF4-FFF2-40B4-BE49-F238E27FC236}">
                    <a16:creationId xmlns:a16="http://schemas.microsoft.com/office/drawing/2014/main" id="{505DCC57-225B-44FD-BF5B-40008E486E02}"/>
                  </a:ext>
                </a:extLst>
              </p:cNvPr>
              <p:cNvSpPr/>
              <p:nvPr/>
            </p:nvSpPr>
            <p:spPr>
              <a:xfrm>
                <a:off x="5194550" y="4397075"/>
                <a:ext cx="454525" cy="38347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15339" extrusionOk="0">
                    <a:moveTo>
                      <a:pt x="13486" y="1"/>
                    </a:moveTo>
                    <a:cubicBezTo>
                      <a:pt x="13439" y="1"/>
                      <a:pt x="13393" y="6"/>
                      <a:pt x="13347" y="16"/>
                    </a:cubicBezTo>
                    <a:lnTo>
                      <a:pt x="0" y="7386"/>
                    </a:lnTo>
                    <a:lnTo>
                      <a:pt x="786" y="10874"/>
                    </a:lnTo>
                    <a:lnTo>
                      <a:pt x="1572" y="14375"/>
                    </a:lnTo>
                    <a:lnTo>
                      <a:pt x="16776" y="15339"/>
                    </a:lnTo>
                    <a:cubicBezTo>
                      <a:pt x="17979" y="15077"/>
                      <a:pt x="18181" y="11422"/>
                      <a:pt x="17228" y="7195"/>
                    </a:cubicBezTo>
                    <a:cubicBezTo>
                      <a:pt x="16324" y="3119"/>
                      <a:pt x="14671" y="1"/>
                      <a:pt x="134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66;p15">
                <a:extLst>
                  <a:ext uri="{FF2B5EF4-FFF2-40B4-BE49-F238E27FC236}">
                    <a16:creationId xmlns:a16="http://schemas.microsoft.com/office/drawing/2014/main" id="{19EA26FC-DABC-4C90-9A15-B734236A598B}"/>
                  </a:ext>
                </a:extLst>
              </p:cNvPr>
              <p:cNvSpPr/>
              <p:nvPr/>
            </p:nvSpPr>
            <p:spPr>
              <a:xfrm>
                <a:off x="5186500" y="491270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14586" y="0"/>
                    </a:moveTo>
                    <a:lnTo>
                      <a:pt x="894" y="2024"/>
                    </a:lnTo>
                    <a:lnTo>
                      <a:pt x="441" y="5251"/>
                    </a:lnTo>
                    <a:lnTo>
                      <a:pt x="1" y="8478"/>
                    </a:lnTo>
                    <a:lnTo>
                      <a:pt x="12633" y="14133"/>
                    </a:lnTo>
                    <a:cubicBezTo>
                      <a:pt x="12660" y="14137"/>
                      <a:pt x="12687" y="14139"/>
                      <a:pt x="12715" y="14139"/>
                    </a:cubicBezTo>
                    <a:cubicBezTo>
                      <a:pt x="13805" y="14139"/>
                      <a:pt x="15087" y="11156"/>
                      <a:pt x="15610" y="7346"/>
                    </a:cubicBezTo>
                    <a:cubicBezTo>
                      <a:pt x="16145" y="3441"/>
                      <a:pt x="15681" y="155"/>
                      <a:pt x="145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67;p15">
                <a:extLst>
                  <a:ext uri="{FF2B5EF4-FFF2-40B4-BE49-F238E27FC236}">
                    <a16:creationId xmlns:a16="http://schemas.microsoft.com/office/drawing/2014/main" id="{1CC7965A-7483-40C0-AA98-FC0C5D2147C3}"/>
                  </a:ext>
                </a:extLst>
              </p:cNvPr>
              <p:cNvSpPr/>
              <p:nvPr/>
            </p:nvSpPr>
            <p:spPr>
              <a:xfrm>
                <a:off x="5107625" y="5222850"/>
                <a:ext cx="434300" cy="40137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6055" extrusionOk="0">
                    <a:moveTo>
                      <a:pt x="3679" y="1"/>
                    </a:moveTo>
                    <a:lnTo>
                      <a:pt x="1846" y="2203"/>
                    </a:lnTo>
                    <a:lnTo>
                      <a:pt x="0" y="4418"/>
                    </a:lnTo>
                    <a:lnTo>
                      <a:pt x="8430" y="15872"/>
                    </a:lnTo>
                    <a:cubicBezTo>
                      <a:pt x="8580" y="15996"/>
                      <a:pt x="8776" y="16055"/>
                      <a:pt x="9009" y="16055"/>
                    </a:cubicBezTo>
                    <a:cubicBezTo>
                      <a:pt x="10162" y="16055"/>
                      <a:pt x="12219" y="14602"/>
                      <a:pt x="14062" y="12383"/>
                    </a:cubicBezTo>
                    <a:cubicBezTo>
                      <a:pt x="16288" y="9704"/>
                      <a:pt x="17372" y="6942"/>
                      <a:pt x="16479" y="6204"/>
                    </a:cubicBezTo>
                    <a:lnTo>
                      <a:pt x="367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68;p15">
                <a:extLst>
                  <a:ext uri="{FF2B5EF4-FFF2-40B4-BE49-F238E27FC236}">
                    <a16:creationId xmlns:a16="http://schemas.microsoft.com/office/drawing/2014/main" id="{1F6F1034-9CB9-42C9-97D7-E3B6DAF278A6}"/>
                  </a:ext>
                </a:extLst>
              </p:cNvPr>
              <p:cNvSpPr/>
              <p:nvPr/>
            </p:nvSpPr>
            <p:spPr>
              <a:xfrm>
                <a:off x="4752525" y="5452050"/>
                <a:ext cx="395900" cy="456425"/>
              </a:xfrm>
              <a:custGeom>
                <a:avLst/>
                <a:gdLst/>
                <a:ahLst/>
                <a:cxnLst/>
                <a:rect l="l" t="t" r="r" b="b"/>
                <a:pathLst>
                  <a:path w="15836" h="18257" extrusionOk="0">
                    <a:moveTo>
                      <a:pt x="6811" y="0"/>
                    </a:moveTo>
                    <a:lnTo>
                      <a:pt x="3405" y="1120"/>
                    </a:lnTo>
                    <a:lnTo>
                      <a:pt x="0" y="2251"/>
                    </a:lnTo>
                    <a:lnTo>
                      <a:pt x="536" y="17479"/>
                    </a:lnTo>
                    <a:cubicBezTo>
                      <a:pt x="712" y="18002"/>
                      <a:pt x="1541" y="18257"/>
                      <a:pt x="2774" y="18257"/>
                    </a:cubicBezTo>
                    <a:cubicBezTo>
                      <a:pt x="4291" y="18257"/>
                      <a:pt x="6419" y="17870"/>
                      <a:pt x="8692" y="17122"/>
                    </a:cubicBezTo>
                    <a:cubicBezTo>
                      <a:pt x="12811" y="15764"/>
                      <a:pt x="15836" y="13716"/>
                      <a:pt x="15455" y="12550"/>
                    </a:cubicBezTo>
                    <a:lnTo>
                      <a:pt x="68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69;p15">
                <a:extLst>
                  <a:ext uri="{FF2B5EF4-FFF2-40B4-BE49-F238E27FC236}">
                    <a16:creationId xmlns:a16="http://schemas.microsoft.com/office/drawing/2014/main" id="{77E77D11-FBB6-45A0-A972-60E0E4F7F84A}"/>
                  </a:ext>
                </a:extLst>
              </p:cNvPr>
              <p:cNvSpPr/>
              <p:nvPr/>
            </p:nvSpPr>
            <p:spPr>
              <a:xfrm>
                <a:off x="4258400" y="5431200"/>
                <a:ext cx="357225" cy="3958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33" extrusionOk="0">
                    <a:moveTo>
                      <a:pt x="5811" y="1"/>
                    </a:moveTo>
                    <a:lnTo>
                      <a:pt x="156" y="12633"/>
                    </a:lnTo>
                    <a:cubicBezTo>
                      <a:pt x="1" y="13741"/>
                      <a:pt x="3049" y="15074"/>
                      <a:pt x="6942" y="15610"/>
                    </a:cubicBezTo>
                    <a:cubicBezTo>
                      <a:pt x="8046" y="15761"/>
                      <a:pt x="9100" y="15833"/>
                      <a:pt x="10048" y="15833"/>
                    </a:cubicBezTo>
                    <a:cubicBezTo>
                      <a:pt x="12455" y="15833"/>
                      <a:pt x="14177" y="15372"/>
                      <a:pt x="14288" y="14586"/>
                    </a:cubicBezTo>
                    <a:lnTo>
                      <a:pt x="12264" y="894"/>
                    </a:lnTo>
                    <a:lnTo>
                      <a:pt x="9038" y="441"/>
                    </a:lnTo>
                    <a:lnTo>
                      <a:pt x="581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70;p15">
                <a:extLst>
                  <a:ext uri="{FF2B5EF4-FFF2-40B4-BE49-F238E27FC236}">
                    <a16:creationId xmlns:a16="http://schemas.microsoft.com/office/drawing/2014/main" id="{39A4BABE-46B6-4BA1-B759-83A121CE0515}"/>
                  </a:ext>
                </a:extLst>
              </p:cNvPr>
              <p:cNvSpPr/>
              <p:nvPr/>
            </p:nvSpPr>
            <p:spPr>
              <a:xfrm>
                <a:off x="3863125" y="5314225"/>
                <a:ext cx="415550" cy="419525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81" extrusionOk="0">
                    <a:moveTo>
                      <a:pt x="12204" y="1"/>
                    </a:moveTo>
                    <a:lnTo>
                      <a:pt x="739" y="8418"/>
                    </a:lnTo>
                    <a:cubicBezTo>
                      <a:pt x="0" y="9311"/>
                      <a:pt x="1572" y="11836"/>
                      <a:pt x="4239" y="14062"/>
                    </a:cubicBezTo>
                    <a:cubicBezTo>
                      <a:pt x="6280" y="15749"/>
                      <a:pt x="8363" y="16780"/>
                      <a:pt x="9571" y="16780"/>
                    </a:cubicBezTo>
                    <a:cubicBezTo>
                      <a:pt x="9948" y="16780"/>
                      <a:pt x="10240" y="16680"/>
                      <a:pt x="10418" y="16467"/>
                    </a:cubicBezTo>
                    <a:lnTo>
                      <a:pt x="16622" y="3668"/>
                    </a:lnTo>
                    <a:lnTo>
                      <a:pt x="14407" y="1834"/>
                    </a:lnTo>
                    <a:lnTo>
                      <a:pt x="1220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71;p15">
                <a:extLst>
                  <a:ext uri="{FF2B5EF4-FFF2-40B4-BE49-F238E27FC236}">
                    <a16:creationId xmlns:a16="http://schemas.microsoft.com/office/drawing/2014/main" id="{13B32ED2-0E7F-401B-9A4C-8DFD9E0226AF}"/>
                  </a:ext>
                </a:extLst>
              </p:cNvPr>
              <p:cNvSpPr/>
              <p:nvPr/>
            </p:nvSpPr>
            <p:spPr>
              <a:xfrm>
                <a:off x="3625000" y="4986525"/>
                <a:ext cx="458425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18337" h="15180" extrusionOk="0">
                    <a:moveTo>
                      <a:pt x="1227" y="0"/>
                    </a:moveTo>
                    <a:cubicBezTo>
                      <a:pt x="36" y="321"/>
                      <a:pt x="0" y="3977"/>
                      <a:pt x="1132" y="8168"/>
                    </a:cubicBezTo>
                    <a:cubicBezTo>
                      <a:pt x="2209" y="12149"/>
                      <a:pt x="3967" y="15179"/>
                      <a:pt x="5161" y="15179"/>
                    </a:cubicBezTo>
                    <a:cubicBezTo>
                      <a:pt x="5220" y="15179"/>
                      <a:pt x="5278" y="15172"/>
                      <a:pt x="5334" y="15157"/>
                    </a:cubicBezTo>
                    <a:lnTo>
                      <a:pt x="18336" y="7227"/>
                    </a:lnTo>
                    <a:lnTo>
                      <a:pt x="17395" y="3762"/>
                    </a:lnTo>
                    <a:lnTo>
                      <a:pt x="16455" y="298"/>
                    </a:lnTo>
                    <a:lnTo>
                      <a:pt x="12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72;p15">
                <a:extLst>
                  <a:ext uri="{FF2B5EF4-FFF2-40B4-BE49-F238E27FC236}">
                    <a16:creationId xmlns:a16="http://schemas.microsoft.com/office/drawing/2014/main" id="{724E365E-6CCE-4977-A8F7-142CCFD120A9}"/>
                  </a:ext>
                </a:extLst>
              </p:cNvPr>
              <p:cNvSpPr/>
              <p:nvPr/>
            </p:nvSpPr>
            <p:spPr>
              <a:xfrm>
                <a:off x="3693750" y="450685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3432" y="0"/>
                    </a:moveTo>
                    <a:cubicBezTo>
                      <a:pt x="2341" y="0"/>
                      <a:pt x="1059" y="2994"/>
                      <a:pt x="537" y="6793"/>
                    </a:cubicBezTo>
                    <a:cubicBezTo>
                      <a:pt x="1" y="10698"/>
                      <a:pt x="453" y="13984"/>
                      <a:pt x="1560" y="14139"/>
                    </a:cubicBezTo>
                    <a:lnTo>
                      <a:pt x="15253" y="12115"/>
                    </a:lnTo>
                    <a:lnTo>
                      <a:pt x="15705" y="8888"/>
                    </a:lnTo>
                    <a:lnTo>
                      <a:pt x="16146" y="5662"/>
                    </a:lnTo>
                    <a:lnTo>
                      <a:pt x="3513" y="6"/>
                    </a:lnTo>
                    <a:cubicBezTo>
                      <a:pt x="3486" y="2"/>
                      <a:pt x="3459" y="0"/>
                      <a:pt x="34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73;p15">
                <a:extLst>
                  <a:ext uri="{FF2B5EF4-FFF2-40B4-BE49-F238E27FC236}">
                    <a16:creationId xmlns:a16="http://schemas.microsoft.com/office/drawing/2014/main" id="{89B51D9B-D357-4FAF-902B-ED5086DFF23A}"/>
                  </a:ext>
                </a:extLst>
              </p:cNvPr>
              <p:cNvSpPr/>
              <p:nvPr/>
            </p:nvSpPr>
            <p:spPr>
              <a:xfrm>
                <a:off x="3779775" y="4099825"/>
                <a:ext cx="459025" cy="421175"/>
              </a:xfrm>
              <a:custGeom>
                <a:avLst/>
                <a:gdLst/>
                <a:ahLst/>
                <a:cxnLst/>
                <a:rect l="l" t="t" r="r" b="b"/>
                <a:pathLst>
                  <a:path w="18361" h="16847" extrusionOk="0">
                    <a:moveTo>
                      <a:pt x="8354" y="1"/>
                    </a:moveTo>
                    <a:cubicBezTo>
                      <a:pt x="7135" y="1"/>
                      <a:pt x="5065" y="1410"/>
                      <a:pt x="3251" y="3595"/>
                    </a:cubicBezTo>
                    <a:cubicBezTo>
                      <a:pt x="1025" y="6262"/>
                      <a:pt x="1" y="9084"/>
                      <a:pt x="977" y="9893"/>
                    </a:cubicBezTo>
                    <a:lnTo>
                      <a:pt x="14681" y="16847"/>
                    </a:lnTo>
                    <a:lnTo>
                      <a:pt x="16515" y="14644"/>
                    </a:lnTo>
                    <a:lnTo>
                      <a:pt x="18360" y="12441"/>
                    </a:lnTo>
                    <a:lnTo>
                      <a:pt x="9026" y="214"/>
                    </a:lnTo>
                    <a:cubicBezTo>
                      <a:pt x="8851" y="69"/>
                      <a:pt x="8623" y="1"/>
                      <a:pt x="835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5" name="Google Shape;74;p15">
                <a:extLst>
                  <a:ext uri="{FF2B5EF4-FFF2-40B4-BE49-F238E27FC236}">
                    <a16:creationId xmlns:a16="http://schemas.microsoft.com/office/drawing/2014/main" id="{590F68DE-1294-492D-AFB5-C647A2D682FC}"/>
                  </a:ext>
                </a:extLst>
              </p:cNvPr>
              <p:cNvGrpSpPr/>
              <p:nvPr/>
            </p:nvGrpSpPr>
            <p:grpSpPr>
              <a:xfrm>
                <a:off x="4102450" y="4446700"/>
                <a:ext cx="1016800" cy="766550"/>
                <a:chOff x="4102450" y="4446700"/>
                <a:chExt cx="1016800" cy="766550"/>
              </a:xfrm>
              <a:grpFill/>
            </p:grpSpPr>
            <p:sp>
              <p:nvSpPr>
                <p:cNvPr id="366" name="Google Shape;75;p15">
                  <a:extLst>
                    <a:ext uri="{FF2B5EF4-FFF2-40B4-BE49-F238E27FC236}">
                      <a16:creationId xmlns:a16="http://schemas.microsoft.com/office/drawing/2014/main" id="{F742948F-EB97-4324-8665-E1ECEFFD8024}"/>
                    </a:ext>
                  </a:extLst>
                </p:cNvPr>
                <p:cNvSpPr/>
                <p:nvPr/>
              </p:nvSpPr>
              <p:spPr>
                <a:xfrm>
                  <a:off x="4102450" y="4900300"/>
                  <a:ext cx="273250" cy="3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0" h="12518" extrusionOk="0">
                      <a:moveTo>
                        <a:pt x="4904" y="1"/>
                      </a:moveTo>
                      <a:cubicBezTo>
                        <a:pt x="4631" y="1"/>
                        <a:pt x="4356" y="30"/>
                        <a:pt x="4084" y="91"/>
                      </a:cubicBezTo>
                      <a:cubicBezTo>
                        <a:pt x="1488" y="675"/>
                        <a:pt x="0" y="3901"/>
                        <a:pt x="762" y="7307"/>
                      </a:cubicBezTo>
                      <a:cubicBezTo>
                        <a:pt x="1444" y="10365"/>
                        <a:pt x="3700" y="12517"/>
                        <a:pt x="6027" y="12517"/>
                      </a:cubicBezTo>
                      <a:cubicBezTo>
                        <a:pt x="6300" y="12517"/>
                        <a:pt x="6574" y="12488"/>
                        <a:pt x="6846" y="12426"/>
                      </a:cubicBezTo>
                      <a:cubicBezTo>
                        <a:pt x="9442" y="11843"/>
                        <a:pt x="10930" y="8616"/>
                        <a:pt x="10168" y="5199"/>
                      </a:cubicBezTo>
                      <a:cubicBezTo>
                        <a:pt x="9486" y="2152"/>
                        <a:pt x="7230" y="1"/>
                        <a:pt x="490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76;p15">
                  <a:extLst>
                    <a:ext uri="{FF2B5EF4-FFF2-40B4-BE49-F238E27FC236}">
                      <a16:creationId xmlns:a16="http://schemas.microsoft.com/office/drawing/2014/main" id="{EA32FE6C-14D2-428D-ADC3-7109C3D1D0B7}"/>
                    </a:ext>
                  </a:extLst>
                </p:cNvPr>
                <p:cNvSpPr/>
                <p:nvPr/>
              </p:nvSpPr>
              <p:spPr>
                <a:xfrm>
                  <a:off x="4631075" y="4781825"/>
                  <a:ext cx="273275" cy="3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1" h="12518" extrusionOk="0">
                      <a:moveTo>
                        <a:pt x="4904" y="1"/>
                      </a:moveTo>
                      <a:cubicBezTo>
                        <a:pt x="4631" y="1"/>
                        <a:pt x="4357" y="31"/>
                        <a:pt x="4084" y="92"/>
                      </a:cubicBezTo>
                      <a:cubicBezTo>
                        <a:pt x="1489" y="675"/>
                        <a:pt x="1" y="3902"/>
                        <a:pt x="763" y="7307"/>
                      </a:cubicBezTo>
                      <a:cubicBezTo>
                        <a:pt x="1445" y="10356"/>
                        <a:pt x="3702" y="12517"/>
                        <a:pt x="6030" y="12517"/>
                      </a:cubicBezTo>
                      <a:cubicBezTo>
                        <a:pt x="6302" y="12517"/>
                        <a:pt x="6575" y="12488"/>
                        <a:pt x="6847" y="12427"/>
                      </a:cubicBezTo>
                      <a:cubicBezTo>
                        <a:pt x="9442" y="11843"/>
                        <a:pt x="10930" y="8605"/>
                        <a:pt x="10168" y="5200"/>
                      </a:cubicBezTo>
                      <a:cubicBezTo>
                        <a:pt x="9487" y="2152"/>
                        <a:pt x="7231" y="1"/>
                        <a:pt x="4904" y="1"/>
                      </a:cubicBezTo>
                      <a:close/>
                    </a:path>
                  </a:pathLst>
                </a:custGeom>
                <a:solidFill>
                  <a:srgbClr val="B3E6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78;p15">
                  <a:extLst>
                    <a:ext uri="{FF2B5EF4-FFF2-40B4-BE49-F238E27FC236}">
                      <a16:creationId xmlns:a16="http://schemas.microsoft.com/office/drawing/2014/main" id="{3EB0A939-6D7D-4C7A-AAA8-B77C9AE7DD86}"/>
                    </a:ext>
                  </a:extLst>
                </p:cNvPr>
                <p:cNvSpPr/>
                <p:nvPr/>
              </p:nvSpPr>
              <p:spPr>
                <a:xfrm>
                  <a:off x="4854325" y="4478900"/>
                  <a:ext cx="228325" cy="26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3" h="10440" extrusionOk="0">
                      <a:moveTo>
                        <a:pt x="4089" y="0"/>
                      </a:moveTo>
                      <a:cubicBezTo>
                        <a:pt x="3861" y="0"/>
                        <a:pt x="3633" y="25"/>
                        <a:pt x="3405" y="76"/>
                      </a:cubicBezTo>
                      <a:cubicBezTo>
                        <a:pt x="1238" y="565"/>
                        <a:pt x="0" y="3267"/>
                        <a:pt x="643" y="6101"/>
                      </a:cubicBezTo>
                      <a:cubicBezTo>
                        <a:pt x="1208" y="8647"/>
                        <a:pt x="3087" y="10440"/>
                        <a:pt x="5029" y="10440"/>
                      </a:cubicBezTo>
                      <a:cubicBezTo>
                        <a:pt x="5257" y="10440"/>
                        <a:pt x="5487" y="10415"/>
                        <a:pt x="5715" y="10363"/>
                      </a:cubicBezTo>
                      <a:cubicBezTo>
                        <a:pt x="7882" y="9887"/>
                        <a:pt x="9132" y="7184"/>
                        <a:pt x="8489" y="4339"/>
                      </a:cubicBezTo>
                      <a:cubicBezTo>
                        <a:pt x="7925" y="1802"/>
                        <a:pt x="6034" y="0"/>
                        <a:pt x="408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79;p15">
                  <a:extLst>
                    <a:ext uri="{FF2B5EF4-FFF2-40B4-BE49-F238E27FC236}">
                      <a16:creationId xmlns:a16="http://schemas.microsoft.com/office/drawing/2014/main" id="{3C52FDB6-EC30-46F6-9CE0-7B0DA8F90455}"/>
                    </a:ext>
                  </a:extLst>
                </p:cNvPr>
                <p:cNvSpPr/>
                <p:nvPr/>
              </p:nvSpPr>
              <p:spPr>
                <a:xfrm>
                  <a:off x="4976650" y="5018350"/>
                  <a:ext cx="142600" cy="1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4" h="6524" extrusionOk="0">
                      <a:moveTo>
                        <a:pt x="2564" y="0"/>
                      </a:moveTo>
                      <a:cubicBezTo>
                        <a:pt x="2420" y="0"/>
                        <a:pt x="2276" y="16"/>
                        <a:pt x="2132" y="49"/>
                      </a:cubicBezTo>
                      <a:cubicBezTo>
                        <a:pt x="775" y="346"/>
                        <a:pt x="1" y="2037"/>
                        <a:pt x="406" y="3811"/>
                      </a:cubicBezTo>
                      <a:cubicBezTo>
                        <a:pt x="758" y="5402"/>
                        <a:pt x="1934" y="6524"/>
                        <a:pt x="3151" y="6524"/>
                      </a:cubicBezTo>
                      <a:cubicBezTo>
                        <a:pt x="3292" y="6524"/>
                        <a:pt x="3432" y="6509"/>
                        <a:pt x="3573" y="6478"/>
                      </a:cubicBezTo>
                      <a:cubicBezTo>
                        <a:pt x="4930" y="6168"/>
                        <a:pt x="5704" y="4490"/>
                        <a:pt x="5299" y="2716"/>
                      </a:cubicBezTo>
                      <a:cubicBezTo>
                        <a:pt x="4948" y="1129"/>
                        <a:pt x="3778" y="0"/>
                        <a:pt x="256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80;p15">
                  <a:extLst>
                    <a:ext uri="{FF2B5EF4-FFF2-40B4-BE49-F238E27FC236}">
                      <a16:creationId xmlns:a16="http://schemas.microsoft.com/office/drawing/2014/main" id="{5F63C91D-4040-44FA-A999-8C1F6BA64719}"/>
                    </a:ext>
                  </a:extLst>
                </p:cNvPr>
                <p:cNvSpPr/>
                <p:nvPr/>
              </p:nvSpPr>
              <p:spPr>
                <a:xfrm>
                  <a:off x="4256325" y="4446700"/>
                  <a:ext cx="381025" cy="43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1" h="17445" extrusionOk="0">
                      <a:moveTo>
                        <a:pt x="6829" y="1"/>
                      </a:moveTo>
                      <a:cubicBezTo>
                        <a:pt x="6450" y="1"/>
                        <a:pt x="6070" y="41"/>
                        <a:pt x="5692" y="126"/>
                      </a:cubicBezTo>
                      <a:cubicBezTo>
                        <a:pt x="2072" y="936"/>
                        <a:pt x="1" y="5448"/>
                        <a:pt x="1060" y="10199"/>
                      </a:cubicBezTo>
                      <a:cubicBezTo>
                        <a:pt x="2020" y="14442"/>
                        <a:pt x="5166" y="17444"/>
                        <a:pt x="8412" y="17444"/>
                      </a:cubicBezTo>
                      <a:cubicBezTo>
                        <a:pt x="8791" y="17444"/>
                        <a:pt x="9171" y="17403"/>
                        <a:pt x="9549" y="17319"/>
                      </a:cubicBezTo>
                      <a:cubicBezTo>
                        <a:pt x="13169" y="16509"/>
                        <a:pt x="15241" y="11997"/>
                        <a:pt x="14181" y="7258"/>
                      </a:cubicBezTo>
                      <a:cubicBezTo>
                        <a:pt x="13221" y="3004"/>
                        <a:pt x="10075" y="1"/>
                        <a:pt x="682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" name="Google Shape;60;p15">
              <a:extLst>
                <a:ext uri="{FF2B5EF4-FFF2-40B4-BE49-F238E27FC236}">
                  <a16:creationId xmlns:a16="http://schemas.microsoft.com/office/drawing/2014/main" id="{29B106D2-821B-4CAD-AED3-6BC4E317B68A}"/>
                </a:ext>
              </a:extLst>
            </p:cNvPr>
            <p:cNvGrpSpPr/>
            <p:nvPr/>
          </p:nvGrpSpPr>
          <p:grpSpPr>
            <a:xfrm>
              <a:off x="1764447" y="1029945"/>
              <a:ext cx="298782" cy="303720"/>
              <a:chOff x="3625000" y="3850950"/>
              <a:chExt cx="2024075" cy="2057525"/>
            </a:xfrm>
            <a:solidFill>
              <a:srgbClr val="D3E7F8"/>
            </a:solidFill>
          </p:grpSpPr>
          <p:sp>
            <p:nvSpPr>
              <p:cNvPr id="24" name="Google Shape;61;p15">
                <a:extLst>
                  <a:ext uri="{FF2B5EF4-FFF2-40B4-BE49-F238E27FC236}">
                    <a16:creationId xmlns:a16="http://schemas.microsoft.com/office/drawing/2014/main" id="{5196FE12-3873-4F38-8B89-0AA40958ED38}"/>
                  </a:ext>
                </a:extLst>
              </p:cNvPr>
              <p:cNvSpPr/>
              <p:nvPr/>
            </p:nvSpPr>
            <p:spPr>
              <a:xfrm>
                <a:off x="3896750" y="4214925"/>
                <a:ext cx="1471050" cy="1340200"/>
              </a:xfrm>
              <a:custGeom>
                <a:avLst/>
                <a:gdLst/>
                <a:ahLst/>
                <a:cxnLst/>
                <a:rect l="l" t="t" r="r" b="b"/>
                <a:pathLst>
                  <a:path w="58842" h="53608" extrusionOk="0">
                    <a:moveTo>
                      <a:pt x="29421" y="0"/>
                    </a:moveTo>
                    <a:cubicBezTo>
                      <a:pt x="22560" y="0"/>
                      <a:pt x="15699" y="2617"/>
                      <a:pt x="10466" y="7849"/>
                    </a:cubicBezTo>
                    <a:cubicBezTo>
                      <a:pt x="1" y="18315"/>
                      <a:pt x="1" y="35293"/>
                      <a:pt x="10466" y="45759"/>
                    </a:cubicBezTo>
                    <a:cubicBezTo>
                      <a:pt x="15699" y="50992"/>
                      <a:pt x="22560" y="53608"/>
                      <a:pt x="29421" y="53608"/>
                    </a:cubicBezTo>
                    <a:cubicBezTo>
                      <a:pt x="36282" y="53608"/>
                      <a:pt x="43143" y="50992"/>
                      <a:pt x="48376" y="45759"/>
                    </a:cubicBezTo>
                    <a:cubicBezTo>
                      <a:pt x="58842" y="35293"/>
                      <a:pt x="58842" y="18315"/>
                      <a:pt x="48376" y="7849"/>
                    </a:cubicBezTo>
                    <a:cubicBezTo>
                      <a:pt x="43143" y="2617"/>
                      <a:pt x="36282" y="0"/>
                      <a:pt x="294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62;p15">
                <a:extLst>
                  <a:ext uri="{FF2B5EF4-FFF2-40B4-BE49-F238E27FC236}">
                    <a16:creationId xmlns:a16="http://schemas.microsoft.com/office/drawing/2014/main" id="{5F08D438-B24C-4DAD-9F8F-E871BAF4C98A}"/>
                  </a:ext>
                </a:extLst>
              </p:cNvPr>
              <p:cNvSpPr/>
              <p:nvPr/>
            </p:nvSpPr>
            <p:spPr>
              <a:xfrm>
                <a:off x="4201250" y="3850950"/>
                <a:ext cx="389975" cy="445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7825" extrusionOk="0">
                    <a:moveTo>
                      <a:pt x="12309" y="1"/>
                    </a:moveTo>
                    <a:cubicBezTo>
                      <a:pt x="10934" y="1"/>
                      <a:pt x="9240" y="196"/>
                      <a:pt x="7442" y="596"/>
                    </a:cubicBezTo>
                    <a:cubicBezTo>
                      <a:pt x="3216" y="1549"/>
                      <a:pt x="1" y="3287"/>
                      <a:pt x="263" y="4489"/>
                    </a:cubicBezTo>
                    <a:lnTo>
                      <a:pt x="7633" y="17824"/>
                    </a:lnTo>
                    <a:lnTo>
                      <a:pt x="11133" y="17039"/>
                    </a:lnTo>
                    <a:lnTo>
                      <a:pt x="14634" y="16253"/>
                    </a:lnTo>
                    <a:lnTo>
                      <a:pt x="15598" y="1049"/>
                    </a:lnTo>
                    <a:cubicBezTo>
                      <a:pt x="15441" y="357"/>
                      <a:pt x="14167" y="1"/>
                      <a:pt x="123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63;p15">
                <a:extLst>
                  <a:ext uri="{FF2B5EF4-FFF2-40B4-BE49-F238E27FC236}">
                    <a16:creationId xmlns:a16="http://schemas.microsoft.com/office/drawing/2014/main" id="{68C4BBB4-BE6D-45B7-9524-2FD668C2D0D0}"/>
                  </a:ext>
                </a:extLst>
              </p:cNvPr>
              <p:cNvSpPr/>
              <p:nvPr/>
            </p:nvSpPr>
            <p:spPr>
              <a:xfrm>
                <a:off x="4668275" y="3946100"/>
                <a:ext cx="357225" cy="3960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41" extrusionOk="0">
                    <a:moveTo>
                      <a:pt x="4206" y="1"/>
                    </a:moveTo>
                    <a:cubicBezTo>
                      <a:pt x="1816" y="1"/>
                      <a:pt x="103" y="464"/>
                      <a:pt x="1" y="1255"/>
                    </a:cubicBezTo>
                    <a:lnTo>
                      <a:pt x="2025" y="14947"/>
                    </a:lnTo>
                    <a:lnTo>
                      <a:pt x="5240" y="15388"/>
                    </a:lnTo>
                    <a:lnTo>
                      <a:pt x="8466" y="15840"/>
                    </a:lnTo>
                    <a:lnTo>
                      <a:pt x="14122" y="3208"/>
                    </a:lnTo>
                    <a:cubicBezTo>
                      <a:pt x="14288" y="2112"/>
                      <a:pt x="11240" y="767"/>
                      <a:pt x="7335" y="231"/>
                    </a:cubicBezTo>
                    <a:cubicBezTo>
                      <a:pt x="6224" y="75"/>
                      <a:pt x="5161" y="1"/>
                      <a:pt x="42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64;p15">
                <a:extLst>
                  <a:ext uri="{FF2B5EF4-FFF2-40B4-BE49-F238E27FC236}">
                    <a16:creationId xmlns:a16="http://schemas.microsoft.com/office/drawing/2014/main" id="{1E99703F-C5FF-4103-9A2F-B7F95C063E38}"/>
                  </a:ext>
                </a:extLst>
              </p:cNvPr>
              <p:cNvSpPr/>
              <p:nvPr/>
            </p:nvSpPr>
            <p:spPr>
              <a:xfrm>
                <a:off x="4978150" y="4001150"/>
                <a:ext cx="415550" cy="419250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70" extrusionOk="0">
                    <a:moveTo>
                      <a:pt x="7053" y="0"/>
                    </a:moveTo>
                    <a:cubicBezTo>
                      <a:pt x="6673" y="0"/>
                      <a:pt x="6380" y="102"/>
                      <a:pt x="6203" y="315"/>
                    </a:cubicBezTo>
                    <a:lnTo>
                      <a:pt x="0" y="13114"/>
                    </a:lnTo>
                    <a:lnTo>
                      <a:pt x="2203" y="14936"/>
                    </a:lnTo>
                    <a:lnTo>
                      <a:pt x="4417" y="16769"/>
                    </a:lnTo>
                    <a:lnTo>
                      <a:pt x="15871" y="8352"/>
                    </a:lnTo>
                    <a:cubicBezTo>
                      <a:pt x="16621" y="7471"/>
                      <a:pt x="15050" y="4947"/>
                      <a:pt x="12383" y="2720"/>
                    </a:cubicBezTo>
                    <a:cubicBezTo>
                      <a:pt x="10353" y="1026"/>
                      <a:pt x="8262" y="0"/>
                      <a:pt x="70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65;p15">
                <a:extLst>
                  <a:ext uri="{FF2B5EF4-FFF2-40B4-BE49-F238E27FC236}">
                    <a16:creationId xmlns:a16="http://schemas.microsoft.com/office/drawing/2014/main" id="{D1DA3137-A1FC-43CF-9A0D-F9EF3DCFCA09}"/>
                  </a:ext>
                </a:extLst>
              </p:cNvPr>
              <p:cNvSpPr/>
              <p:nvPr/>
            </p:nvSpPr>
            <p:spPr>
              <a:xfrm>
                <a:off x="5194550" y="4397075"/>
                <a:ext cx="454525" cy="38347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15339" extrusionOk="0">
                    <a:moveTo>
                      <a:pt x="13486" y="1"/>
                    </a:moveTo>
                    <a:cubicBezTo>
                      <a:pt x="13439" y="1"/>
                      <a:pt x="13393" y="6"/>
                      <a:pt x="13347" y="16"/>
                    </a:cubicBezTo>
                    <a:lnTo>
                      <a:pt x="0" y="7386"/>
                    </a:lnTo>
                    <a:lnTo>
                      <a:pt x="786" y="10874"/>
                    </a:lnTo>
                    <a:lnTo>
                      <a:pt x="1572" y="14375"/>
                    </a:lnTo>
                    <a:lnTo>
                      <a:pt x="16776" y="15339"/>
                    </a:lnTo>
                    <a:cubicBezTo>
                      <a:pt x="17979" y="15077"/>
                      <a:pt x="18181" y="11422"/>
                      <a:pt x="17228" y="7195"/>
                    </a:cubicBezTo>
                    <a:cubicBezTo>
                      <a:pt x="16324" y="3119"/>
                      <a:pt x="14671" y="1"/>
                      <a:pt x="134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66;p15">
                <a:extLst>
                  <a:ext uri="{FF2B5EF4-FFF2-40B4-BE49-F238E27FC236}">
                    <a16:creationId xmlns:a16="http://schemas.microsoft.com/office/drawing/2014/main" id="{97DCD53E-936A-4357-81F4-C2C78814CA80}"/>
                  </a:ext>
                </a:extLst>
              </p:cNvPr>
              <p:cNvSpPr/>
              <p:nvPr/>
            </p:nvSpPr>
            <p:spPr>
              <a:xfrm>
                <a:off x="5186500" y="491270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14586" y="0"/>
                    </a:moveTo>
                    <a:lnTo>
                      <a:pt x="894" y="2024"/>
                    </a:lnTo>
                    <a:lnTo>
                      <a:pt x="441" y="5251"/>
                    </a:lnTo>
                    <a:lnTo>
                      <a:pt x="1" y="8478"/>
                    </a:lnTo>
                    <a:lnTo>
                      <a:pt x="12633" y="14133"/>
                    </a:lnTo>
                    <a:cubicBezTo>
                      <a:pt x="12660" y="14137"/>
                      <a:pt x="12687" y="14139"/>
                      <a:pt x="12715" y="14139"/>
                    </a:cubicBezTo>
                    <a:cubicBezTo>
                      <a:pt x="13805" y="14139"/>
                      <a:pt x="15087" y="11156"/>
                      <a:pt x="15610" y="7346"/>
                    </a:cubicBezTo>
                    <a:cubicBezTo>
                      <a:pt x="16145" y="3441"/>
                      <a:pt x="15681" y="155"/>
                      <a:pt x="145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67;p15">
                <a:extLst>
                  <a:ext uri="{FF2B5EF4-FFF2-40B4-BE49-F238E27FC236}">
                    <a16:creationId xmlns:a16="http://schemas.microsoft.com/office/drawing/2014/main" id="{D4BEC7F8-AF04-450C-8744-B0F4D3C3FF9E}"/>
                  </a:ext>
                </a:extLst>
              </p:cNvPr>
              <p:cNvSpPr/>
              <p:nvPr/>
            </p:nvSpPr>
            <p:spPr>
              <a:xfrm>
                <a:off x="5107625" y="5222850"/>
                <a:ext cx="434300" cy="40137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6055" extrusionOk="0">
                    <a:moveTo>
                      <a:pt x="3679" y="1"/>
                    </a:moveTo>
                    <a:lnTo>
                      <a:pt x="1846" y="2203"/>
                    </a:lnTo>
                    <a:lnTo>
                      <a:pt x="0" y="4418"/>
                    </a:lnTo>
                    <a:lnTo>
                      <a:pt x="8430" y="15872"/>
                    </a:lnTo>
                    <a:cubicBezTo>
                      <a:pt x="8580" y="15996"/>
                      <a:pt x="8776" y="16055"/>
                      <a:pt x="9009" y="16055"/>
                    </a:cubicBezTo>
                    <a:cubicBezTo>
                      <a:pt x="10162" y="16055"/>
                      <a:pt x="12219" y="14602"/>
                      <a:pt x="14062" y="12383"/>
                    </a:cubicBezTo>
                    <a:cubicBezTo>
                      <a:pt x="16288" y="9704"/>
                      <a:pt x="17372" y="6942"/>
                      <a:pt x="16479" y="6204"/>
                    </a:cubicBezTo>
                    <a:lnTo>
                      <a:pt x="367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68;p15">
                <a:extLst>
                  <a:ext uri="{FF2B5EF4-FFF2-40B4-BE49-F238E27FC236}">
                    <a16:creationId xmlns:a16="http://schemas.microsoft.com/office/drawing/2014/main" id="{FC84A065-81A9-410F-A207-052BBAADB842}"/>
                  </a:ext>
                </a:extLst>
              </p:cNvPr>
              <p:cNvSpPr/>
              <p:nvPr/>
            </p:nvSpPr>
            <p:spPr>
              <a:xfrm>
                <a:off x="4752525" y="5452050"/>
                <a:ext cx="395900" cy="456425"/>
              </a:xfrm>
              <a:custGeom>
                <a:avLst/>
                <a:gdLst/>
                <a:ahLst/>
                <a:cxnLst/>
                <a:rect l="l" t="t" r="r" b="b"/>
                <a:pathLst>
                  <a:path w="15836" h="18257" extrusionOk="0">
                    <a:moveTo>
                      <a:pt x="6811" y="0"/>
                    </a:moveTo>
                    <a:lnTo>
                      <a:pt x="3405" y="1120"/>
                    </a:lnTo>
                    <a:lnTo>
                      <a:pt x="0" y="2251"/>
                    </a:lnTo>
                    <a:lnTo>
                      <a:pt x="536" y="17479"/>
                    </a:lnTo>
                    <a:cubicBezTo>
                      <a:pt x="712" y="18002"/>
                      <a:pt x="1541" y="18257"/>
                      <a:pt x="2774" y="18257"/>
                    </a:cubicBezTo>
                    <a:cubicBezTo>
                      <a:pt x="4291" y="18257"/>
                      <a:pt x="6419" y="17870"/>
                      <a:pt x="8692" y="17122"/>
                    </a:cubicBezTo>
                    <a:cubicBezTo>
                      <a:pt x="12811" y="15764"/>
                      <a:pt x="15836" y="13716"/>
                      <a:pt x="15455" y="12550"/>
                    </a:cubicBezTo>
                    <a:lnTo>
                      <a:pt x="68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69;p15">
                <a:extLst>
                  <a:ext uri="{FF2B5EF4-FFF2-40B4-BE49-F238E27FC236}">
                    <a16:creationId xmlns:a16="http://schemas.microsoft.com/office/drawing/2014/main" id="{C31FD377-E427-472B-B452-DF2F39CA7053}"/>
                  </a:ext>
                </a:extLst>
              </p:cNvPr>
              <p:cNvSpPr/>
              <p:nvPr/>
            </p:nvSpPr>
            <p:spPr>
              <a:xfrm>
                <a:off x="4258400" y="5431200"/>
                <a:ext cx="357225" cy="3958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33" extrusionOk="0">
                    <a:moveTo>
                      <a:pt x="5811" y="1"/>
                    </a:moveTo>
                    <a:lnTo>
                      <a:pt x="156" y="12633"/>
                    </a:lnTo>
                    <a:cubicBezTo>
                      <a:pt x="1" y="13741"/>
                      <a:pt x="3049" y="15074"/>
                      <a:pt x="6942" y="15610"/>
                    </a:cubicBezTo>
                    <a:cubicBezTo>
                      <a:pt x="8046" y="15761"/>
                      <a:pt x="9100" y="15833"/>
                      <a:pt x="10048" y="15833"/>
                    </a:cubicBezTo>
                    <a:cubicBezTo>
                      <a:pt x="12455" y="15833"/>
                      <a:pt x="14177" y="15372"/>
                      <a:pt x="14288" y="14586"/>
                    </a:cubicBezTo>
                    <a:lnTo>
                      <a:pt x="12264" y="894"/>
                    </a:lnTo>
                    <a:lnTo>
                      <a:pt x="9038" y="441"/>
                    </a:lnTo>
                    <a:lnTo>
                      <a:pt x="581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0;p15">
                <a:extLst>
                  <a:ext uri="{FF2B5EF4-FFF2-40B4-BE49-F238E27FC236}">
                    <a16:creationId xmlns:a16="http://schemas.microsoft.com/office/drawing/2014/main" id="{6D495B57-9334-40A5-B96D-B60CB9228358}"/>
                  </a:ext>
                </a:extLst>
              </p:cNvPr>
              <p:cNvSpPr/>
              <p:nvPr/>
            </p:nvSpPr>
            <p:spPr>
              <a:xfrm>
                <a:off x="3863125" y="5314225"/>
                <a:ext cx="415550" cy="419525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81" extrusionOk="0">
                    <a:moveTo>
                      <a:pt x="12204" y="1"/>
                    </a:moveTo>
                    <a:lnTo>
                      <a:pt x="739" y="8418"/>
                    </a:lnTo>
                    <a:cubicBezTo>
                      <a:pt x="0" y="9311"/>
                      <a:pt x="1572" y="11836"/>
                      <a:pt x="4239" y="14062"/>
                    </a:cubicBezTo>
                    <a:cubicBezTo>
                      <a:pt x="6280" y="15749"/>
                      <a:pt x="8363" y="16780"/>
                      <a:pt x="9571" y="16780"/>
                    </a:cubicBezTo>
                    <a:cubicBezTo>
                      <a:pt x="9948" y="16780"/>
                      <a:pt x="10240" y="16680"/>
                      <a:pt x="10418" y="16467"/>
                    </a:cubicBezTo>
                    <a:lnTo>
                      <a:pt x="16622" y="3668"/>
                    </a:lnTo>
                    <a:lnTo>
                      <a:pt x="14407" y="1834"/>
                    </a:lnTo>
                    <a:lnTo>
                      <a:pt x="1220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1;p15">
                <a:extLst>
                  <a:ext uri="{FF2B5EF4-FFF2-40B4-BE49-F238E27FC236}">
                    <a16:creationId xmlns:a16="http://schemas.microsoft.com/office/drawing/2014/main" id="{899C0E9C-2CE2-44A6-AF68-403F73CA4FD2}"/>
                  </a:ext>
                </a:extLst>
              </p:cNvPr>
              <p:cNvSpPr/>
              <p:nvPr/>
            </p:nvSpPr>
            <p:spPr>
              <a:xfrm>
                <a:off x="3625000" y="4986525"/>
                <a:ext cx="458425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18337" h="15180" extrusionOk="0">
                    <a:moveTo>
                      <a:pt x="1227" y="0"/>
                    </a:moveTo>
                    <a:cubicBezTo>
                      <a:pt x="36" y="321"/>
                      <a:pt x="0" y="3977"/>
                      <a:pt x="1132" y="8168"/>
                    </a:cubicBezTo>
                    <a:cubicBezTo>
                      <a:pt x="2209" y="12149"/>
                      <a:pt x="3967" y="15179"/>
                      <a:pt x="5161" y="15179"/>
                    </a:cubicBezTo>
                    <a:cubicBezTo>
                      <a:pt x="5220" y="15179"/>
                      <a:pt x="5278" y="15172"/>
                      <a:pt x="5334" y="15157"/>
                    </a:cubicBezTo>
                    <a:lnTo>
                      <a:pt x="18336" y="7227"/>
                    </a:lnTo>
                    <a:lnTo>
                      <a:pt x="17395" y="3762"/>
                    </a:lnTo>
                    <a:lnTo>
                      <a:pt x="16455" y="298"/>
                    </a:lnTo>
                    <a:lnTo>
                      <a:pt x="12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2;p15">
                <a:extLst>
                  <a:ext uri="{FF2B5EF4-FFF2-40B4-BE49-F238E27FC236}">
                    <a16:creationId xmlns:a16="http://schemas.microsoft.com/office/drawing/2014/main" id="{D7C4E078-6368-405C-A651-FBF7FDCD6046}"/>
                  </a:ext>
                </a:extLst>
              </p:cNvPr>
              <p:cNvSpPr/>
              <p:nvPr/>
            </p:nvSpPr>
            <p:spPr>
              <a:xfrm>
                <a:off x="3693750" y="450685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3432" y="0"/>
                    </a:moveTo>
                    <a:cubicBezTo>
                      <a:pt x="2341" y="0"/>
                      <a:pt x="1059" y="2994"/>
                      <a:pt x="537" y="6793"/>
                    </a:cubicBezTo>
                    <a:cubicBezTo>
                      <a:pt x="1" y="10698"/>
                      <a:pt x="453" y="13984"/>
                      <a:pt x="1560" y="14139"/>
                    </a:cubicBezTo>
                    <a:lnTo>
                      <a:pt x="15253" y="12115"/>
                    </a:lnTo>
                    <a:lnTo>
                      <a:pt x="15705" y="8888"/>
                    </a:lnTo>
                    <a:lnTo>
                      <a:pt x="16146" y="5662"/>
                    </a:lnTo>
                    <a:lnTo>
                      <a:pt x="3513" y="6"/>
                    </a:lnTo>
                    <a:cubicBezTo>
                      <a:pt x="3486" y="2"/>
                      <a:pt x="3459" y="0"/>
                      <a:pt x="34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3;p15">
                <a:extLst>
                  <a:ext uri="{FF2B5EF4-FFF2-40B4-BE49-F238E27FC236}">
                    <a16:creationId xmlns:a16="http://schemas.microsoft.com/office/drawing/2014/main" id="{6A659C62-DA7B-4312-B718-B26D662EEDC9}"/>
                  </a:ext>
                </a:extLst>
              </p:cNvPr>
              <p:cNvSpPr/>
              <p:nvPr/>
            </p:nvSpPr>
            <p:spPr>
              <a:xfrm>
                <a:off x="3779775" y="4099825"/>
                <a:ext cx="459025" cy="421175"/>
              </a:xfrm>
              <a:custGeom>
                <a:avLst/>
                <a:gdLst/>
                <a:ahLst/>
                <a:cxnLst/>
                <a:rect l="l" t="t" r="r" b="b"/>
                <a:pathLst>
                  <a:path w="18361" h="16847" extrusionOk="0">
                    <a:moveTo>
                      <a:pt x="8354" y="1"/>
                    </a:moveTo>
                    <a:cubicBezTo>
                      <a:pt x="7135" y="1"/>
                      <a:pt x="5065" y="1410"/>
                      <a:pt x="3251" y="3595"/>
                    </a:cubicBezTo>
                    <a:cubicBezTo>
                      <a:pt x="1025" y="6262"/>
                      <a:pt x="1" y="9084"/>
                      <a:pt x="977" y="9893"/>
                    </a:cubicBezTo>
                    <a:lnTo>
                      <a:pt x="14681" y="16847"/>
                    </a:lnTo>
                    <a:lnTo>
                      <a:pt x="16515" y="14644"/>
                    </a:lnTo>
                    <a:lnTo>
                      <a:pt x="18360" y="12441"/>
                    </a:lnTo>
                    <a:lnTo>
                      <a:pt x="9026" y="214"/>
                    </a:lnTo>
                    <a:cubicBezTo>
                      <a:pt x="8851" y="69"/>
                      <a:pt x="8623" y="1"/>
                      <a:pt x="835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مجموعة 72">
              <a:extLst>
                <a:ext uri="{FF2B5EF4-FFF2-40B4-BE49-F238E27FC236}">
                  <a16:creationId xmlns:a16="http://schemas.microsoft.com/office/drawing/2014/main" id="{ABB9619F-E0DF-4E3F-BC2E-65D2BEA94B93}"/>
                </a:ext>
              </a:extLst>
            </p:cNvPr>
            <p:cNvGrpSpPr/>
            <p:nvPr/>
          </p:nvGrpSpPr>
          <p:grpSpPr>
            <a:xfrm>
              <a:off x="719091" y="673175"/>
              <a:ext cx="3722230" cy="5841114"/>
              <a:chOff x="2537069" y="3746157"/>
              <a:chExt cx="1877805" cy="2946747"/>
            </a:xfrm>
          </p:grpSpPr>
          <p:sp>
            <p:nvSpPr>
              <p:cNvPr id="85" name="Google Shape;1361;p26">
                <a:extLst>
                  <a:ext uri="{FF2B5EF4-FFF2-40B4-BE49-F238E27FC236}">
                    <a16:creationId xmlns:a16="http://schemas.microsoft.com/office/drawing/2014/main" id="{53D1856D-7FEB-4E81-8B93-CAA63B3DEEED}"/>
                  </a:ext>
                </a:extLst>
              </p:cNvPr>
              <p:cNvSpPr/>
              <p:nvPr/>
            </p:nvSpPr>
            <p:spPr>
              <a:xfrm>
                <a:off x="2694627" y="4901159"/>
                <a:ext cx="1560801" cy="1791745"/>
              </a:xfrm>
              <a:custGeom>
                <a:avLst/>
                <a:gdLst>
                  <a:gd name="connsiteX0" fmla="*/ 16311 w 66901"/>
                  <a:gd name="connsiteY0" fmla="*/ 0 h 71352"/>
                  <a:gd name="connsiteX1" fmla="*/ 13668 w 66901"/>
                  <a:gd name="connsiteY1" fmla="*/ 286 h 71352"/>
                  <a:gd name="connsiteX2" fmla="*/ 5977 w 66901"/>
                  <a:gd name="connsiteY2" fmla="*/ 5906 h 71352"/>
                  <a:gd name="connsiteX3" fmla="*/ 5929 w 66901"/>
                  <a:gd name="connsiteY3" fmla="*/ 5989 h 71352"/>
                  <a:gd name="connsiteX4" fmla="*/ 0 w 66901"/>
                  <a:gd name="connsiteY4" fmla="*/ 16883 h 71352"/>
                  <a:gd name="connsiteX5" fmla="*/ 11394 w 66901"/>
                  <a:gd name="connsiteY5" fmla="*/ 28063 h 71352"/>
                  <a:gd name="connsiteX6" fmla="*/ 11942 w 66901"/>
                  <a:gd name="connsiteY6" fmla="*/ 48554 h 71352"/>
                  <a:gd name="connsiteX7" fmla="*/ 11382 w 66901"/>
                  <a:gd name="connsiteY7" fmla="*/ 65842 h 71352"/>
                  <a:gd name="connsiteX8" fmla="*/ 11406 w 66901"/>
                  <a:gd name="connsiteY8" fmla="*/ 65842 h 71352"/>
                  <a:gd name="connsiteX9" fmla="*/ 23312 w 66901"/>
                  <a:gd name="connsiteY9" fmla="*/ 65080 h 71352"/>
                  <a:gd name="connsiteX10" fmla="*/ 38731 w 66901"/>
                  <a:gd name="connsiteY10" fmla="*/ 64080 h 71352"/>
                  <a:gd name="connsiteX11" fmla="*/ 47732 w 66901"/>
                  <a:gd name="connsiteY11" fmla="*/ 63508 h 71352"/>
                  <a:gd name="connsiteX12" fmla="*/ 47982 w 66901"/>
                  <a:gd name="connsiteY12" fmla="*/ 63484 h 71352"/>
                  <a:gd name="connsiteX13" fmla="*/ 52861 w 66901"/>
                  <a:gd name="connsiteY13" fmla="*/ 71352 h 71352"/>
                  <a:gd name="connsiteX14" fmla="*/ 57709 w 66901"/>
                  <a:gd name="connsiteY14" fmla="*/ 53067 h 71352"/>
                  <a:gd name="connsiteX15" fmla="*/ 54530 w 66901"/>
                  <a:gd name="connsiteY15" fmla="*/ 48554 h 71352"/>
                  <a:gd name="connsiteX16" fmla="*/ 55554 w 66901"/>
                  <a:gd name="connsiteY16" fmla="*/ 28016 h 71352"/>
                  <a:gd name="connsiteX17" fmla="*/ 66901 w 66901"/>
                  <a:gd name="connsiteY17" fmla="*/ 16883 h 71352"/>
                  <a:gd name="connsiteX18" fmla="*/ 60971 w 66901"/>
                  <a:gd name="connsiteY18" fmla="*/ 5989 h 71352"/>
                  <a:gd name="connsiteX19" fmla="*/ 60936 w 66901"/>
                  <a:gd name="connsiteY19" fmla="*/ 5906 h 71352"/>
                  <a:gd name="connsiteX20" fmla="*/ 50601 w 66901"/>
                  <a:gd name="connsiteY20" fmla="*/ 0 h 71352"/>
                  <a:gd name="connsiteX21" fmla="*/ 16311 w 66901"/>
                  <a:gd name="connsiteY21" fmla="*/ 0 h 71352"/>
                  <a:gd name="connsiteX0" fmla="*/ 16311 w 66901"/>
                  <a:gd name="connsiteY0" fmla="*/ 0 h 71588"/>
                  <a:gd name="connsiteX1" fmla="*/ 13668 w 66901"/>
                  <a:gd name="connsiteY1" fmla="*/ 286 h 71588"/>
                  <a:gd name="connsiteX2" fmla="*/ 5977 w 66901"/>
                  <a:gd name="connsiteY2" fmla="*/ 5906 h 71588"/>
                  <a:gd name="connsiteX3" fmla="*/ 5929 w 66901"/>
                  <a:gd name="connsiteY3" fmla="*/ 5989 h 71588"/>
                  <a:gd name="connsiteX4" fmla="*/ 0 w 66901"/>
                  <a:gd name="connsiteY4" fmla="*/ 16883 h 71588"/>
                  <a:gd name="connsiteX5" fmla="*/ 11394 w 66901"/>
                  <a:gd name="connsiteY5" fmla="*/ 28063 h 71588"/>
                  <a:gd name="connsiteX6" fmla="*/ 11942 w 66901"/>
                  <a:gd name="connsiteY6" fmla="*/ 48554 h 71588"/>
                  <a:gd name="connsiteX7" fmla="*/ 11382 w 66901"/>
                  <a:gd name="connsiteY7" fmla="*/ 65842 h 71588"/>
                  <a:gd name="connsiteX8" fmla="*/ 11406 w 66901"/>
                  <a:gd name="connsiteY8" fmla="*/ 65842 h 71588"/>
                  <a:gd name="connsiteX9" fmla="*/ 23312 w 66901"/>
                  <a:gd name="connsiteY9" fmla="*/ 65080 h 71588"/>
                  <a:gd name="connsiteX10" fmla="*/ 38731 w 66901"/>
                  <a:gd name="connsiteY10" fmla="*/ 64080 h 71588"/>
                  <a:gd name="connsiteX11" fmla="*/ 47732 w 66901"/>
                  <a:gd name="connsiteY11" fmla="*/ 63508 h 71588"/>
                  <a:gd name="connsiteX12" fmla="*/ 52861 w 66901"/>
                  <a:gd name="connsiteY12" fmla="*/ 71352 h 71588"/>
                  <a:gd name="connsiteX13" fmla="*/ 57709 w 66901"/>
                  <a:gd name="connsiteY13" fmla="*/ 53067 h 71588"/>
                  <a:gd name="connsiteX14" fmla="*/ 54530 w 66901"/>
                  <a:gd name="connsiteY14" fmla="*/ 48554 h 71588"/>
                  <a:gd name="connsiteX15" fmla="*/ 55554 w 66901"/>
                  <a:gd name="connsiteY15" fmla="*/ 28016 h 71588"/>
                  <a:gd name="connsiteX16" fmla="*/ 66901 w 66901"/>
                  <a:gd name="connsiteY16" fmla="*/ 16883 h 71588"/>
                  <a:gd name="connsiteX17" fmla="*/ 60971 w 66901"/>
                  <a:gd name="connsiteY17" fmla="*/ 5989 h 71588"/>
                  <a:gd name="connsiteX18" fmla="*/ 60936 w 66901"/>
                  <a:gd name="connsiteY18" fmla="*/ 5906 h 71588"/>
                  <a:gd name="connsiteX19" fmla="*/ 50601 w 66901"/>
                  <a:gd name="connsiteY19" fmla="*/ 0 h 71588"/>
                  <a:gd name="connsiteX20" fmla="*/ 16311 w 66901"/>
                  <a:gd name="connsiteY20" fmla="*/ 0 h 71588"/>
                  <a:gd name="connsiteX0" fmla="*/ 16311 w 66901"/>
                  <a:gd name="connsiteY0" fmla="*/ 0 h 74752"/>
                  <a:gd name="connsiteX1" fmla="*/ 13668 w 66901"/>
                  <a:gd name="connsiteY1" fmla="*/ 286 h 74752"/>
                  <a:gd name="connsiteX2" fmla="*/ 5977 w 66901"/>
                  <a:gd name="connsiteY2" fmla="*/ 5906 h 74752"/>
                  <a:gd name="connsiteX3" fmla="*/ 5929 w 66901"/>
                  <a:gd name="connsiteY3" fmla="*/ 5989 h 74752"/>
                  <a:gd name="connsiteX4" fmla="*/ 0 w 66901"/>
                  <a:gd name="connsiteY4" fmla="*/ 16883 h 74752"/>
                  <a:gd name="connsiteX5" fmla="*/ 11394 w 66901"/>
                  <a:gd name="connsiteY5" fmla="*/ 28063 h 74752"/>
                  <a:gd name="connsiteX6" fmla="*/ 11942 w 66901"/>
                  <a:gd name="connsiteY6" fmla="*/ 48554 h 74752"/>
                  <a:gd name="connsiteX7" fmla="*/ 11382 w 66901"/>
                  <a:gd name="connsiteY7" fmla="*/ 65842 h 74752"/>
                  <a:gd name="connsiteX8" fmla="*/ 11406 w 66901"/>
                  <a:gd name="connsiteY8" fmla="*/ 65842 h 74752"/>
                  <a:gd name="connsiteX9" fmla="*/ 23312 w 66901"/>
                  <a:gd name="connsiteY9" fmla="*/ 65080 h 74752"/>
                  <a:gd name="connsiteX10" fmla="*/ 38731 w 66901"/>
                  <a:gd name="connsiteY10" fmla="*/ 64080 h 74752"/>
                  <a:gd name="connsiteX11" fmla="*/ 41965 w 66901"/>
                  <a:gd name="connsiteY11" fmla="*/ 74438 h 74752"/>
                  <a:gd name="connsiteX12" fmla="*/ 52861 w 66901"/>
                  <a:gd name="connsiteY12" fmla="*/ 71352 h 74752"/>
                  <a:gd name="connsiteX13" fmla="*/ 57709 w 66901"/>
                  <a:gd name="connsiteY13" fmla="*/ 53067 h 74752"/>
                  <a:gd name="connsiteX14" fmla="*/ 54530 w 66901"/>
                  <a:gd name="connsiteY14" fmla="*/ 48554 h 74752"/>
                  <a:gd name="connsiteX15" fmla="*/ 55554 w 66901"/>
                  <a:gd name="connsiteY15" fmla="*/ 28016 h 74752"/>
                  <a:gd name="connsiteX16" fmla="*/ 66901 w 66901"/>
                  <a:gd name="connsiteY16" fmla="*/ 16883 h 74752"/>
                  <a:gd name="connsiteX17" fmla="*/ 60971 w 66901"/>
                  <a:gd name="connsiteY17" fmla="*/ 5989 h 74752"/>
                  <a:gd name="connsiteX18" fmla="*/ 60936 w 66901"/>
                  <a:gd name="connsiteY18" fmla="*/ 5906 h 74752"/>
                  <a:gd name="connsiteX19" fmla="*/ 50601 w 66901"/>
                  <a:gd name="connsiteY19" fmla="*/ 0 h 74752"/>
                  <a:gd name="connsiteX20" fmla="*/ 16311 w 66901"/>
                  <a:gd name="connsiteY20" fmla="*/ 0 h 74752"/>
                  <a:gd name="connsiteX0" fmla="*/ 16311 w 66901"/>
                  <a:gd name="connsiteY0" fmla="*/ 0 h 74752"/>
                  <a:gd name="connsiteX1" fmla="*/ 13668 w 66901"/>
                  <a:gd name="connsiteY1" fmla="*/ 286 h 74752"/>
                  <a:gd name="connsiteX2" fmla="*/ 5977 w 66901"/>
                  <a:gd name="connsiteY2" fmla="*/ 5906 h 74752"/>
                  <a:gd name="connsiteX3" fmla="*/ 5929 w 66901"/>
                  <a:gd name="connsiteY3" fmla="*/ 5989 h 74752"/>
                  <a:gd name="connsiteX4" fmla="*/ 0 w 66901"/>
                  <a:gd name="connsiteY4" fmla="*/ 16883 h 74752"/>
                  <a:gd name="connsiteX5" fmla="*/ 11394 w 66901"/>
                  <a:gd name="connsiteY5" fmla="*/ 28063 h 74752"/>
                  <a:gd name="connsiteX6" fmla="*/ 11942 w 66901"/>
                  <a:gd name="connsiteY6" fmla="*/ 48554 h 74752"/>
                  <a:gd name="connsiteX7" fmla="*/ 11382 w 66901"/>
                  <a:gd name="connsiteY7" fmla="*/ 65842 h 74752"/>
                  <a:gd name="connsiteX8" fmla="*/ 11406 w 66901"/>
                  <a:gd name="connsiteY8" fmla="*/ 65842 h 74752"/>
                  <a:gd name="connsiteX9" fmla="*/ 23312 w 66901"/>
                  <a:gd name="connsiteY9" fmla="*/ 65080 h 74752"/>
                  <a:gd name="connsiteX10" fmla="*/ 41965 w 66901"/>
                  <a:gd name="connsiteY10" fmla="*/ 74438 h 74752"/>
                  <a:gd name="connsiteX11" fmla="*/ 52861 w 66901"/>
                  <a:gd name="connsiteY11" fmla="*/ 71352 h 74752"/>
                  <a:gd name="connsiteX12" fmla="*/ 57709 w 66901"/>
                  <a:gd name="connsiteY12" fmla="*/ 53067 h 74752"/>
                  <a:gd name="connsiteX13" fmla="*/ 54530 w 66901"/>
                  <a:gd name="connsiteY13" fmla="*/ 48554 h 74752"/>
                  <a:gd name="connsiteX14" fmla="*/ 55554 w 66901"/>
                  <a:gd name="connsiteY14" fmla="*/ 28016 h 74752"/>
                  <a:gd name="connsiteX15" fmla="*/ 66901 w 66901"/>
                  <a:gd name="connsiteY15" fmla="*/ 16883 h 74752"/>
                  <a:gd name="connsiteX16" fmla="*/ 60971 w 66901"/>
                  <a:gd name="connsiteY16" fmla="*/ 5989 h 74752"/>
                  <a:gd name="connsiteX17" fmla="*/ 60936 w 66901"/>
                  <a:gd name="connsiteY17" fmla="*/ 5906 h 74752"/>
                  <a:gd name="connsiteX18" fmla="*/ 50601 w 66901"/>
                  <a:gd name="connsiteY18" fmla="*/ 0 h 74752"/>
                  <a:gd name="connsiteX19" fmla="*/ 16311 w 66901"/>
                  <a:gd name="connsiteY19" fmla="*/ 0 h 74752"/>
                  <a:gd name="connsiteX0" fmla="*/ 16311 w 66901"/>
                  <a:gd name="connsiteY0" fmla="*/ 0 h 74752"/>
                  <a:gd name="connsiteX1" fmla="*/ 13668 w 66901"/>
                  <a:gd name="connsiteY1" fmla="*/ 286 h 74752"/>
                  <a:gd name="connsiteX2" fmla="*/ 5977 w 66901"/>
                  <a:gd name="connsiteY2" fmla="*/ 5906 h 74752"/>
                  <a:gd name="connsiteX3" fmla="*/ 5929 w 66901"/>
                  <a:gd name="connsiteY3" fmla="*/ 5989 h 74752"/>
                  <a:gd name="connsiteX4" fmla="*/ 0 w 66901"/>
                  <a:gd name="connsiteY4" fmla="*/ 16883 h 74752"/>
                  <a:gd name="connsiteX5" fmla="*/ 11394 w 66901"/>
                  <a:gd name="connsiteY5" fmla="*/ 28063 h 74752"/>
                  <a:gd name="connsiteX6" fmla="*/ 11942 w 66901"/>
                  <a:gd name="connsiteY6" fmla="*/ 48554 h 74752"/>
                  <a:gd name="connsiteX7" fmla="*/ 11382 w 66901"/>
                  <a:gd name="connsiteY7" fmla="*/ 65842 h 74752"/>
                  <a:gd name="connsiteX8" fmla="*/ 11406 w 66901"/>
                  <a:gd name="connsiteY8" fmla="*/ 65842 h 74752"/>
                  <a:gd name="connsiteX9" fmla="*/ 41965 w 66901"/>
                  <a:gd name="connsiteY9" fmla="*/ 74438 h 74752"/>
                  <a:gd name="connsiteX10" fmla="*/ 52861 w 66901"/>
                  <a:gd name="connsiteY10" fmla="*/ 71352 h 74752"/>
                  <a:gd name="connsiteX11" fmla="*/ 57709 w 66901"/>
                  <a:gd name="connsiteY11" fmla="*/ 53067 h 74752"/>
                  <a:gd name="connsiteX12" fmla="*/ 54530 w 66901"/>
                  <a:gd name="connsiteY12" fmla="*/ 48554 h 74752"/>
                  <a:gd name="connsiteX13" fmla="*/ 55554 w 66901"/>
                  <a:gd name="connsiteY13" fmla="*/ 28016 h 74752"/>
                  <a:gd name="connsiteX14" fmla="*/ 66901 w 66901"/>
                  <a:gd name="connsiteY14" fmla="*/ 16883 h 74752"/>
                  <a:gd name="connsiteX15" fmla="*/ 60971 w 66901"/>
                  <a:gd name="connsiteY15" fmla="*/ 5989 h 74752"/>
                  <a:gd name="connsiteX16" fmla="*/ 60936 w 66901"/>
                  <a:gd name="connsiteY16" fmla="*/ 5906 h 74752"/>
                  <a:gd name="connsiteX17" fmla="*/ 50601 w 66901"/>
                  <a:gd name="connsiteY17" fmla="*/ 0 h 74752"/>
                  <a:gd name="connsiteX18" fmla="*/ 16311 w 66901"/>
                  <a:gd name="connsiteY18" fmla="*/ 0 h 74752"/>
                  <a:gd name="connsiteX0" fmla="*/ 16311 w 66901"/>
                  <a:gd name="connsiteY0" fmla="*/ 0 h 76724"/>
                  <a:gd name="connsiteX1" fmla="*/ 13668 w 66901"/>
                  <a:gd name="connsiteY1" fmla="*/ 286 h 76724"/>
                  <a:gd name="connsiteX2" fmla="*/ 5977 w 66901"/>
                  <a:gd name="connsiteY2" fmla="*/ 5906 h 76724"/>
                  <a:gd name="connsiteX3" fmla="*/ 5929 w 66901"/>
                  <a:gd name="connsiteY3" fmla="*/ 5989 h 76724"/>
                  <a:gd name="connsiteX4" fmla="*/ 0 w 66901"/>
                  <a:gd name="connsiteY4" fmla="*/ 16883 h 76724"/>
                  <a:gd name="connsiteX5" fmla="*/ 11394 w 66901"/>
                  <a:gd name="connsiteY5" fmla="*/ 28063 h 76724"/>
                  <a:gd name="connsiteX6" fmla="*/ 11942 w 66901"/>
                  <a:gd name="connsiteY6" fmla="*/ 48554 h 76724"/>
                  <a:gd name="connsiteX7" fmla="*/ 11382 w 66901"/>
                  <a:gd name="connsiteY7" fmla="*/ 65842 h 76724"/>
                  <a:gd name="connsiteX8" fmla="*/ 11406 w 66901"/>
                  <a:gd name="connsiteY8" fmla="*/ 65842 h 76724"/>
                  <a:gd name="connsiteX9" fmla="*/ 31090 w 66901"/>
                  <a:gd name="connsiteY9" fmla="*/ 76525 h 76724"/>
                  <a:gd name="connsiteX10" fmla="*/ 52861 w 66901"/>
                  <a:gd name="connsiteY10" fmla="*/ 71352 h 76724"/>
                  <a:gd name="connsiteX11" fmla="*/ 57709 w 66901"/>
                  <a:gd name="connsiteY11" fmla="*/ 53067 h 76724"/>
                  <a:gd name="connsiteX12" fmla="*/ 54530 w 66901"/>
                  <a:gd name="connsiteY12" fmla="*/ 48554 h 76724"/>
                  <a:gd name="connsiteX13" fmla="*/ 55554 w 66901"/>
                  <a:gd name="connsiteY13" fmla="*/ 28016 h 76724"/>
                  <a:gd name="connsiteX14" fmla="*/ 66901 w 66901"/>
                  <a:gd name="connsiteY14" fmla="*/ 16883 h 76724"/>
                  <a:gd name="connsiteX15" fmla="*/ 60971 w 66901"/>
                  <a:gd name="connsiteY15" fmla="*/ 5989 h 76724"/>
                  <a:gd name="connsiteX16" fmla="*/ 60936 w 66901"/>
                  <a:gd name="connsiteY16" fmla="*/ 5906 h 76724"/>
                  <a:gd name="connsiteX17" fmla="*/ 50601 w 66901"/>
                  <a:gd name="connsiteY17" fmla="*/ 0 h 76724"/>
                  <a:gd name="connsiteX18" fmla="*/ 16311 w 66901"/>
                  <a:gd name="connsiteY18" fmla="*/ 0 h 76724"/>
                  <a:gd name="connsiteX0" fmla="*/ 16311 w 66901"/>
                  <a:gd name="connsiteY0" fmla="*/ 0 h 76724"/>
                  <a:gd name="connsiteX1" fmla="*/ 13668 w 66901"/>
                  <a:gd name="connsiteY1" fmla="*/ 286 h 76724"/>
                  <a:gd name="connsiteX2" fmla="*/ 5977 w 66901"/>
                  <a:gd name="connsiteY2" fmla="*/ 5906 h 76724"/>
                  <a:gd name="connsiteX3" fmla="*/ 5929 w 66901"/>
                  <a:gd name="connsiteY3" fmla="*/ 5989 h 76724"/>
                  <a:gd name="connsiteX4" fmla="*/ 0 w 66901"/>
                  <a:gd name="connsiteY4" fmla="*/ 16883 h 76724"/>
                  <a:gd name="connsiteX5" fmla="*/ 11394 w 66901"/>
                  <a:gd name="connsiteY5" fmla="*/ 28063 h 76724"/>
                  <a:gd name="connsiteX6" fmla="*/ 11942 w 66901"/>
                  <a:gd name="connsiteY6" fmla="*/ 48554 h 76724"/>
                  <a:gd name="connsiteX7" fmla="*/ 11382 w 66901"/>
                  <a:gd name="connsiteY7" fmla="*/ 65842 h 76724"/>
                  <a:gd name="connsiteX8" fmla="*/ 12450 w 66901"/>
                  <a:gd name="connsiteY8" fmla="*/ 71499 h 76724"/>
                  <a:gd name="connsiteX9" fmla="*/ 31090 w 66901"/>
                  <a:gd name="connsiteY9" fmla="*/ 76525 h 76724"/>
                  <a:gd name="connsiteX10" fmla="*/ 52861 w 66901"/>
                  <a:gd name="connsiteY10" fmla="*/ 71352 h 76724"/>
                  <a:gd name="connsiteX11" fmla="*/ 57709 w 66901"/>
                  <a:gd name="connsiteY11" fmla="*/ 53067 h 76724"/>
                  <a:gd name="connsiteX12" fmla="*/ 54530 w 66901"/>
                  <a:gd name="connsiteY12" fmla="*/ 48554 h 76724"/>
                  <a:gd name="connsiteX13" fmla="*/ 55554 w 66901"/>
                  <a:gd name="connsiteY13" fmla="*/ 28016 h 76724"/>
                  <a:gd name="connsiteX14" fmla="*/ 66901 w 66901"/>
                  <a:gd name="connsiteY14" fmla="*/ 16883 h 76724"/>
                  <a:gd name="connsiteX15" fmla="*/ 60971 w 66901"/>
                  <a:gd name="connsiteY15" fmla="*/ 5989 h 76724"/>
                  <a:gd name="connsiteX16" fmla="*/ 60936 w 66901"/>
                  <a:gd name="connsiteY16" fmla="*/ 5906 h 76724"/>
                  <a:gd name="connsiteX17" fmla="*/ 50601 w 66901"/>
                  <a:gd name="connsiteY17" fmla="*/ 0 h 76724"/>
                  <a:gd name="connsiteX18" fmla="*/ 16311 w 66901"/>
                  <a:gd name="connsiteY18" fmla="*/ 0 h 76724"/>
                  <a:gd name="connsiteX0" fmla="*/ 16311 w 66901"/>
                  <a:gd name="connsiteY0" fmla="*/ 0 h 76525"/>
                  <a:gd name="connsiteX1" fmla="*/ 13668 w 66901"/>
                  <a:gd name="connsiteY1" fmla="*/ 286 h 76525"/>
                  <a:gd name="connsiteX2" fmla="*/ 5977 w 66901"/>
                  <a:gd name="connsiteY2" fmla="*/ 5906 h 76525"/>
                  <a:gd name="connsiteX3" fmla="*/ 5929 w 66901"/>
                  <a:gd name="connsiteY3" fmla="*/ 5989 h 76525"/>
                  <a:gd name="connsiteX4" fmla="*/ 0 w 66901"/>
                  <a:gd name="connsiteY4" fmla="*/ 16883 h 76525"/>
                  <a:gd name="connsiteX5" fmla="*/ 11394 w 66901"/>
                  <a:gd name="connsiteY5" fmla="*/ 28063 h 76525"/>
                  <a:gd name="connsiteX6" fmla="*/ 11942 w 66901"/>
                  <a:gd name="connsiteY6" fmla="*/ 48554 h 76525"/>
                  <a:gd name="connsiteX7" fmla="*/ 11382 w 66901"/>
                  <a:gd name="connsiteY7" fmla="*/ 65842 h 76525"/>
                  <a:gd name="connsiteX8" fmla="*/ 12450 w 66901"/>
                  <a:gd name="connsiteY8" fmla="*/ 71499 h 76525"/>
                  <a:gd name="connsiteX9" fmla="*/ 31090 w 66901"/>
                  <a:gd name="connsiteY9" fmla="*/ 76525 h 76525"/>
                  <a:gd name="connsiteX10" fmla="*/ 52861 w 66901"/>
                  <a:gd name="connsiteY10" fmla="*/ 71352 h 76525"/>
                  <a:gd name="connsiteX11" fmla="*/ 57709 w 66901"/>
                  <a:gd name="connsiteY11" fmla="*/ 53067 h 76525"/>
                  <a:gd name="connsiteX12" fmla="*/ 54530 w 66901"/>
                  <a:gd name="connsiteY12" fmla="*/ 48554 h 76525"/>
                  <a:gd name="connsiteX13" fmla="*/ 55554 w 66901"/>
                  <a:gd name="connsiteY13" fmla="*/ 28016 h 76525"/>
                  <a:gd name="connsiteX14" fmla="*/ 66901 w 66901"/>
                  <a:gd name="connsiteY14" fmla="*/ 16883 h 76525"/>
                  <a:gd name="connsiteX15" fmla="*/ 60971 w 66901"/>
                  <a:gd name="connsiteY15" fmla="*/ 5989 h 76525"/>
                  <a:gd name="connsiteX16" fmla="*/ 60936 w 66901"/>
                  <a:gd name="connsiteY16" fmla="*/ 5906 h 76525"/>
                  <a:gd name="connsiteX17" fmla="*/ 50601 w 66901"/>
                  <a:gd name="connsiteY17" fmla="*/ 0 h 76525"/>
                  <a:gd name="connsiteX18" fmla="*/ 16311 w 66901"/>
                  <a:gd name="connsiteY18" fmla="*/ 0 h 76525"/>
                  <a:gd name="connsiteX0" fmla="*/ 16311 w 66901"/>
                  <a:gd name="connsiteY0" fmla="*/ 0 h 76525"/>
                  <a:gd name="connsiteX1" fmla="*/ 13668 w 66901"/>
                  <a:gd name="connsiteY1" fmla="*/ 286 h 76525"/>
                  <a:gd name="connsiteX2" fmla="*/ 5977 w 66901"/>
                  <a:gd name="connsiteY2" fmla="*/ 5906 h 76525"/>
                  <a:gd name="connsiteX3" fmla="*/ 5929 w 66901"/>
                  <a:gd name="connsiteY3" fmla="*/ 5989 h 76525"/>
                  <a:gd name="connsiteX4" fmla="*/ 0 w 66901"/>
                  <a:gd name="connsiteY4" fmla="*/ 16883 h 76525"/>
                  <a:gd name="connsiteX5" fmla="*/ 11394 w 66901"/>
                  <a:gd name="connsiteY5" fmla="*/ 28063 h 76525"/>
                  <a:gd name="connsiteX6" fmla="*/ 11942 w 66901"/>
                  <a:gd name="connsiteY6" fmla="*/ 48554 h 76525"/>
                  <a:gd name="connsiteX7" fmla="*/ 11382 w 66901"/>
                  <a:gd name="connsiteY7" fmla="*/ 65842 h 76525"/>
                  <a:gd name="connsiteX8" fmla="*/ 12450 w 66901"/>
                  <a:gd name="connsiteY8" fmla="*/ 71499 h 76525"/>
                  <a:gd name="connsiteX9" fmla="*/ 31090 w 66901"/>
                  <a:gd name="connsiteY9" fmla="*/ 76525 h 76525"/>
                  <a:gd name="connsiteX10" fmla="*/ 52861 w 66901"/>
                  <a:gd name="connsiteY10" fmla="*/ 71352 h 76525"/>
                  <a:gd name="connsiteX11" fmla="*/ 54530 w 66901"/>
                  <a:gd name="connsiteY11" fmla="*/ 48554 h 76525"/>
                  <a:gd name="connsiteX12" fmla="*/ 55554 w 66901"/>
                  <a:gd name="connsiteY12" fmla="*/ 28016 h 76525"/>
                  <a:gd name="connsiteX13" fmla="*/ 66901 w 66901"/>
                  <a:gd name="connsiteY13" fmla="*/ 16883 h 76525"/>
                  <a:gd name="connsiteX14" fmla="*/ 60971 w 66901"/>
                  <a:gd name="connsiteY14" fmla="*/ 5989 h 76525"/>
                  <a:gd name="connsiteX15" fmla="*/ 60936 w 66901"/>
                  <a:gd name="connsiteY15" fmla="*/ 5906 h 76525"/>
                  <a:gd name="connsiteX16" fmla="*/ 50601 w 66901"/>
                  <a:gd name="connsiteY16" fmla="*/ 0 h 76525"/>
                  <a:gd name="connsiteX17" fmla="*/ 16311 w 66901"/>
                  <a:gd name="connsiteY17" fmla="*/ 0 h 76525"/>
                  <a:gd name="connsiteX0" fmla="*/ 16311 w 66901"/>
                  <a:gd name="connsiteY0" fmla="*/ 0 h 76525"/>
                  <a:gd name="connsiteX1" fmla="*/ 13668 w 66901"/>
                  <a:gd name="connsiteY1" fmla="*/ 286 h 76525"/>
                  <a:gd name="connsiteX2" fmla="*/ 5977 w 66901"/>
                  <a:gd name="connsiteY2" fmla="*/ 5906 h 76525"/>
                  <a:gd name="connsiteX3" fmla="*/ 5929 w 66901"/>
                  <a:gd name="connsiteY3" fmla="*/ 5989 h 76525"/>
                  <a:gd name="connsiteX4" fmla="*/ 0 w 66901"/>
                  <a:gd name="connsiteY4" fmla="*/ 16883 h 76525"/>
                  <a:gd name="connsiteX5" fmla="*/ 11394 w 66901"/>
                  <a:gd name="connsiteY5" fmla="*/ 28063 h 76525"/>
                  <a:gd name="connsiteX6" fmla="*/ 11942 w 66901"/>
                  <a:gd name="connsiteY6" fmla="*/ 48554 h 76525"/>
                  <a:gd name="connsiteX7" fmla="*/ 12450 w 66901"/>
                  <a:gd name="connsiteY7" fmla="*/ 71499 h 76525"/>
                  <a:gd name="connsiteX8" fmla="*/ 31090 w 66901"/>
                  <a:gd name="connsiteY8" fmla="*/ 76525 h 76525"/>
                  <a:gd name="connsiteX9" fmla="*/ 52861 w 66901"/>
                  <a:gd name="connsiteY9" fmla="*/ 71352 h 76525"/>
                  <a:gd name="connsiteX10" fmla="*/ 54530 w 66901"/>
                  <a:gd name="connsiteY10" fmla="*/ 48554 h 76525"/>
                  <a:gd name="connsiteX11" fmla="*/ 55554 w 66901"/>
                  <a:gd name="connsiteY11" fmla="*/ 28016 h 76525"/>
                  <a:gd name="connsiteX12" fmla="*/ 66901 w 66901"/>
                  <a:gd name="connsiteY12" fmla="*/ 16883 h 76525"/>
                  <a:gd name="connsiteX13" fmla="*/ 60971 w 66901"/>
                  <a:gd name="connsiteY13" fmla="*/ 5989 h 76525"/>
                  <a:gd name="connsiteX14" fmla="*/ 60936 w 66901"/>
                  <a:gd name="connsiteY14" fmla="*/ 5906 h 76525"/>
                  <a:gd name="connsiteX15" fmla="*/ 50601 w 66901"/>
                  <a:gd name="connsiteY15" fmla="*/ 0 h 76525"/>
                  <a:gd name="connsiteX16" fmla="*/ 16311 w 66901"/>
                  <a:gd name="connsiteY16" fmla="*/ 0 h 76525"/>
                  <a:gd name="connsiteX0" fmla="*/ 16311 w 66901"/>
                  <a:gd name="connsiteY0" fmla="*/ 0 h 76800"/>
                  <a:gd name="connsiteX1" fmla="*/ 13668 w 66901"/>
                  <a:gd name="connsiteY1" fmla="*/ 286 h 76800"/>
                  <a:gd name="connsiteX2" fmla="*/ 5977 w 66901"/>
                  <a:gd name="connsiteY2" fmla="*/ 5906 h 76800"/>
                  <a:gd name="connsiteX3" fmla="*/ 5929 w 66901"/>
                  <a:gd name="connsiteY3" fmla="*/ 5989 h 76800"/>
                  <a:gd name="connsiteX4" fmla="*/ 0 w 66901"/>
                  <a:gd name="connsiteY4" fmla="*/ 16883 h 76800"/>
                  <a:gd name="connsiteX5" fmla="*/ 11394 w 66901"/>
                  <a:gd name="connsiteY5" fmla="*/ 28063 h 76800"/>
                  <a:gd name="connsiteX6" fmla="*/ 11942 w 66901"/>
                  <a:gd name="connsiteY6" fmla="*/ 48554 h 76800"/>
                  <a:gd name="connsiteX7" fmla="*/ 12450 w 66901"/>
                  <a:gd name="connsiteY7" fmla="*/ 71499 h 76800"/>
                  <a:gd name="connsiteX8" fmla="*/ 32134 w 66901"/>
                  <a:gd name="connsiteY8" fmla="*/ 76800 h 76800"/>
                  <a:gd name="connsiteX9" fmla="*/ 52861 w 66901"/>
                  <a:gd name="connsiteY9" fmla="*/ 71352 h 76800"/>
                  <a:gd name="connsiteX10" fmla="*/ 54530 w 66901"/>
                  <a:gd name="connsiteY10" fmla="*/ 48554 h 76800"/>
                  <a:gd name="connsiteX11" fmla="*/ 55554 w 66901"/>
                  <a:gd name="connsiteY11" fmla="*/ 28016 h 76800"/>
                  <a:gd name="connsiteX12" fmla="*/ 66901 w 66901"/>
                  <a:gd name="connsiteY12" fmla="*/ 16883 h 76800"/>
                  <a:gd name="connsiteX13" fmla="*/ 60971 w 66901"/>
                  <a:gd name="connsiteY13" fmla="*/ 5989 h 76800"/>
                  <a:gd name="connsiteX14" fmla="*/ 60936 w 66901"/>
                  <a:gd name="connsiteY14" fmla="*/ 5906 h 76800"/>
                  <a:gd name="connsiteX15" fmla="*/ 50601 w 66901"/>
                  <a:gd name="connsiteY15" fmla="*/ 0 h 76800"/>
                  <a:gd name="connsiteX16" fmla="*/ 16311 w 66901"/>
                  <a:gd name="connsiteY16" fmla="*/ 0 h 7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01" h="76800" extrusionOk="0">
                    <a:moveTo>
                      <a:pt x="16311" y="0"/>
                    </a:moveTo>
                    <a:cubicBezTo>
                      <a:pt x="15418" y="0"/>
                      <a:pt x="14537" y="96"/>
                      <a:pt x="13668" y="286"/>
                    </a:cubicBezTo>
                    <a:cubicBezTo>
                      <a:pt x="10453" y="1001"/>
                      <a:pt x="7596" y="2977"/>
                      <a:pt x="5977" y="5906"/>
                    </a:cubicBezTo>
                    <a:cubicBezTo>
                      <a:pt x="5965" y="5942"/>
                      <a:pt x="5941" y="5954"/>
                      <a:pt x="5929" y="5989"/>
                    </a:cubicBezTo>
                    <a:lnTo>
                      <a:pt x="0" y="16883"/>
                    </a:lnTo>
                    <a:lnTo>
                      <a:pt x="11394" y="28063"/>
                    </a:lnTo>
                    <a:cubicBezTo>
                      <a:pt x="11577" y="34893"/>
                      <a:pt x="11759" y="41724"/>
                      <a:pt x="11942" y="48554"/>
                    </a:cubicBezTo>
                    <a:cubicBezTo>
                      <a:pt x="12118" y="55793"/>
                      <a:pt x="9259" y="66837"/>
                      <a:pt x="12450" y="71499"/>
                    </a:cubicBezTo>
                    <a:cubicBezTo>
                      <a:pt x="15641" y="76161"/>
                      <a:pt x="25399" y="76824"/>
                      <a:pt x="32134" y="76800"/>
                    </a:cubicBezTo>
                    <a:cubicBezTo>
                      <a:pt x="38869" y="76776"/>
                      <a:pt x="48425" y="75262"/>
                      <a:pt x="52861" y="71352"/>
                    </a:cubicBezTo>
                    <a:cubicBezTo>
                      <a:pt x="56768" y="66690"/>
                      <a:pt x="54081" y="55777"/>
                      <a:pt x="54530" y="48554"/>
                    </a:cubicBezTo>
                    <a:cubicBezTo>
                      <a:pt x="54871" y="41708"/>
                      <a:pt x="55213" y="34862"/>
                      <a:pt x="55554" y="28016"/>
                    </a:cubicBezTo>
                    <a:lnTo>
                      <a:pt x="66901" y="16883"/>
                    </a:lnTo>
                    <a:lnTo>
                      <a:pt x="60971" y="5989"/>
                    </a:lnTo>
                    <a:cubicBezTo>
                      <a:pt x="60960" y="5954"/>
                      <a:pt x="60948" y="5930"/>
                      <a:pt x="60936" y="5906"/>
                    </a:cubicBezTo>
                    <a:cubicBezTo>
                      <a:pt x="58876" y="2191"/>
                      <a:pt x="54840" y="0"/>
                      <a:pt x="50601" y="0"/>
                    </a:cubicBezTo>
                    <a:lnTo>
                      <a:pt x="1631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86" name="مجموعة 85">
                <a:extLst>
                  <a:ext uri="{FF2B5EF4-FFF2-40B4-BE49-F238E27FC236}">
                    <a16:creationId xmlns:a16="http://schemas.microsoft.com/office/drawing/2014/main" id="{783042BE-A0D8-4F83-BE97-4E684AB9104A}"/>
                  </a:ext>
                </a:extLst>
              </p:cNvPr>
              <p:cNvGrpSpPr/>
              <p:nvPr/>
            </p:nvGrpSpPr>
            <p:grpSpPr>
              <a:xfrm>
                <a:off x="2959748" y="3746157"/>
                <a:ext cx="1029443" cy="1263044"/>
                <a:chOff x="18560879" y="-1505079"/>
                <a:chExt cx="3784595" cy="4643395"/>
              </a:xfrm>
            </p:grpSpPr>
            <p:sp>
              <p:nvSpPr>
                <p:cNvPr id="90" name="شكل حر: شكل 89">
                  <a:extLst>
                    <a:ext uri="{FF2B5EF4-FFF2-40B4-BE49-F238E27FC236}">
                      <a16:creationId xmlns:a16="http://schemas.microsoft.com/office/drawing/2014/main" id="{68533D46-85BB-444A-B5D7-0A76DBA9BB25}"/>
                    </a:ext>
                  </a:extLst>
                </p:cNvPr>
                <p:cNvSpPr/>
                <p:nvPr/>
              </p:nvSpPr>
              <p:spPr>
                <a:xfrm>
                  <a:off x="18560879" y="-595342"/>
                  <a:ext cx="3784595" cy="3630465"/>
                </a:xfrm>
                <a:custGeom>
                  <a:avLst/>
                  <a:gdLst>
                    <a:gd name="connsiteX0" fmla="*/ 1356929 w 1712632"/>
                    <a:gd name="connsiteY0" fmla="*/ 52506 h 1642884"/>
                    <a:gd name="connsiteX1" fmla="*/ 1565209 w 1712632"/>
                    <a:gd name="connsiteY1" fmla="*/ 357306 h 1642884"/>
                    <a:gd name="connsiteX2" fmla="*/ 1514409 w 1712632"/>
                    <a:gd name="connsiteY2" fmla="*/ 847526 h 1642884"/>
                    <a:gd name="connsiteX3" fmla="*/ 1514409 w 1712632"/>
                    <a:gd name="connsiteY3" fmla="*/ 1025326 h 1642884"/>
                    <a:gd name="connsiteX4" fmla="*/ 1646489 w 1712632"/>
                    <a:gd name="connsiteY4" fmla="*/ 1360606 h 1642884"/>
                    <a:gd name="connsiteX5" fmla="*/ 1608389 w 1712632"/>
                    <a:gd name="connsiteY5" fmla="*/ 1614606 h 1642884"/>
                    <a:gd name="connsiteX6" fmla="*/ 447609 w 1712632"/>
                    <a:gd name="connsiteY6" fmla="*/ 1632386 h 1642884"/>
                    <a:gd name="connsiteX7" fmla="*/ 31049 w 1712632"/>
                    <a:gd name="connsiteY7" fmla="*/ 1576506 h 1642884"/>
                    <a:gd name="connsiteX8" fmla="*/ 38669 w 1712632"/>
                    <a:gd name="connsiteY8" fmla="*/ 1200586 h 1642884"/>
                    <a:gd name="connsiteX9" fmla="*/ 104709 w 1712632"/>
                    <a:gd name="connsiteY9" fmla="*/ 944046 h 1642884"/>
                    <a:gd name="connsiteX10" fmla="*/ 61529 w 1712632"/>
                    <a:gd name="connsiteY10" fmla="*/ 677346 h 1642884"/>
                    <a:gd name="connsiteX11" fmla="*/ 104709 w 1712632"/>
                    <a:gd name="connsiteY11" fmla="*/ 385246 h 1642884"/>
                    <a:gd name="connsiteX12" fmla="*/ 292669 w 1712632"/>
                    <a:gd name="connsiteY12" fmla="*/ 85526 h 1642884"/>
                    <a:gd name="connsiteX13" fmla="*/ 422209 w 1712632"/>
                    <a:gd name="connsiteY13" fmla="*/ 4246 h 1642884"/>
                    <a:gd name="connsiteX14" fmla="*/ 1356929 w 1712632"/>
                    <a:gd name="connsiteY14" fmla="*/ 52506 h 164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12632" h="1642884">
                      <a:moveTo>
                        <a:pt x="1356929" y="52506"/>
                      </a:moveTo>
                      <a:cubicBezTo>
                        <a:pt x="1547429" y="111349"/>
                        <a:pt x="1538962" y="224803"/>
                        <a:pt x="1565209" y="357306"/>
                      </a:cubicBezTo>
                      <a:cubicBezTo>
                        <a:pt x="1591456" y="489809"/>
                        <a:pt x="1522876" y="736189"/>
                        <a:pt x="1514409" y="847526"/>
                      </a:cubicBezTo>
                      <a:cubicBezTo>
                        <a:pt x="1505942" y="958863"/>
                        <a:pt x="1492396" y="939813"/>
                        <a:pt x="1514409" y="1025326"/>
                      </a:cubicBezTo>
                      <a:cubicBezTo>
                        <a:pt x="1536422" y="1110839"/>
                        <a:pt x="1630826" y="1262393"/>
                        <a:pt x="1646489" y="1360606"/>
                      </a:cubicBezTo>
                      <a:cubicBezTo>
                        <a:pt x="1662152" y="1458819"/>
                        <a:pt x="1808202" y="1569309"/>
                        <a:pt x="1608389" y="1614606"/>
                      </a:cubicBezTo>
                      <a:cubicBezTo>
                        <a:pt x="1408576" y="1659903"/>
                        <a:pt x="710499" y="1638736"/>
                        <a:pt x="447609" y="1632386"/>
                      </a:cubicBezTo>
                      <a:cubicBezTo>
                        <a:pt x="184719" y="1626036"/>
                        <a:pt x="99206" y="1648473"/>
                        <a:pt x="31049" y="1576506"/>
                      </a:cubicBezTo>
                      <a:cubicBezTo>
                        <a:pt x="-37108" y="1504539"/>
                        <a:pt x="26392" y="1305996"/>
                        <a:pt x="38669" y="1200586"/>
                      </a:cubicBezTo>
                      <a:cubicBezTo>
                        <a:pt x="50946" y="1095176"/>
                        <a:pt x="100899" y="1031253"/>
                        <a:pt x="104709" y="944046"/>
                      </a:cubicBezTo>
                      <a:cubicBezTo>
                        <a:pt x="108519" y="856839"/>
                        <a:pt x="61529" y="770479"/>
                        <a:pt x="61529" y="677346"/>
                      </a:cubicBezTo>
                      <a:cubicBezTo>
                        <a:pt x="61529" y="584213"/>
                        <a:pt x="66186" y="483883"/>
                        <a:pt x="104709" y="385246"/>
                      </a:cubicBezTo>
                      <a:cubicBezTo>
                        <a:pt x="143232" y="286609"/>
                        <a:pt x="239752" y="149026"/>
                        <a:pt x="292669" y="85526"/>
                      </a:cubicBezTo>
                      <a:cubicBezTo>
                        <a:pt x="345586" y="22026"/>
                        <a:pt x="245256" y="12289"/>
                        <a:pt x="422209" y="4246"/>
                      </a:cubicBezTo>
                      <a:cubicBezTo>
                        <a:pt x="599162" y="-3797"/>
                        <a:pt x="1166429" y="-6337"/>
                        <a:pt x="1356929" y="5250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91" name="شكل حر: شكل 90">
                  <a:extLst>
                    <a:ext uri="{FF2B5EF4-FFF2-40B4-BE49-F238E27FC236}">
                      <a16:creationId xmlns:a16="http://schemas.microsoft.com/office/drawing/2014/main" id="{A0C7393D-8122-4D26-BB6F-DB35D5B0F4A7}"/>
                    </a:ext>
                  </a:extLst>
                </p:cNvPr>
                <p:cNvSpPr/>
                <p:nvPr/>
              </p:nvSpPr>
              <p:spPr>
                <a:xfrm>
                  <a:off x="19009273" y="-92834"/>
                  <a:ext cx="2942736" cy="3231150"/>
                </a:xfrm>
                <a:custGeom>
                  <a:avLst/>
                  <a:gdLst>
                    <a:gd name="connsiteX0" fmla="*/ 1127337 w 1178432"/>
                    <a:gd name="connsiteY0" fmla="*/ 916943 h 1389241"/>
                    <a:gd name="connsiteX1" fmla="*/ 1137497 w 1178432"/>
                    <a:gd name="connsiteY1" fmla="*/ 1343663 h 1389241"/>
                    <a:gd name="connsiteX2" fmla="*/ 591397 w 1178432"/>
                    <a:gd name="connsiteY2" fmla="*/ 1229363 h 1389241"/>
                    <a:gd name="connsiteX3" fmla="*/ 40217 w 1178432"/>
                    <a:gd name="connsiteY3" fmla="*/ 1346203 h 1389241"/>
                    <a:gd name="connsiteX4" fmla="*/ 103717 w 1178432"/>
                    <a:gd name="connsiteY4" fmla="*/ 370843 h 1389241"/>
                    <a:gd name="connsiteX5" fmla="*/ 593937 w 1178432"/>
                    <a:gd name="connsiteY5" fmla="*/ 3 h 1389241"/>
                    <a:gd name="connsiteX6" fmla="*/ 1033357 w 1178432"/>
                    <a:gd name="connsiteY6" fmla="*/ 375923 h 1389241"/>
                    <a:gd name="connsiteX7" fmla="*/ 1127337 w 1178432"/>
                    <a:gd name="connsiteY7" fmla="*/ 916943 h 1389241"/>
                    <a:gd name="connsiteX0" fmla="*/ 1127432 w 1178527"/>
                    <a:gd name="connsiteY0" fmla="*/ 821735 h 1294033"/>
                    <a:gd name="connsiteX1" fmla="*/ 1137592 w 1178527"/>
                    <a:gd name="connsiteY1" fmla="*/ 1248455 h 1294033"/>
                    <a:gd name="connsiteX2" fmla="*/ 591492 w 1178527"/>
                    <a:gd name="connsiteY2" fmla="*/ 1134155 h 1294033"/>
                    <a:gd name="connsiteX3" fmla="*/ 40312 w 1178527"/>
                    <a:gd name="connsiteY3" fmla="*/ 1250995 h 1294033"/>
                    <a:gd name="connsiteX4" fmla="*/ 103812 w 1178527"/>
                    <a:gd name="connsiteY4" fmla="*/ 275635 h 1294033"/>
                    <a:gd name="connsiteX5" fmla="*/ 596474 w 1178527"/>
                    <a:gd name="connsiteY5" fmla="*/ 8 h 1294033"/>
                    <a:gd name="connsiteX6" fmla="*/ 1033452 w 1178527"/>
                    <a:gd name="connsiteY6" fmla="*/ 280715 h 1294033"/>
                    <a:gd name="connsiteX7" fmla="*/ 1127432 w 1178527"/>
                    <a:gd name="connsiteY7" fmla="*/ 821735 h 1294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8527" h="1294033">
                      <a:moveTo>
                        <a:pt x="1127432" y="821735"/>
                      </a:moveTo>
                      <a:cubicBezTo>
                        <a:pt x="1144789" y="983025"/>
                        <a:pt x="1226915" y="1196385"/>
                        <a:pt x="1137592" y="1248455"/>
                      </a:cubicBezTo>
                      <a:cubicBezTo>
                        <a:pt x="1048269" y="1300525"/>
                        <a:pt x="774372" y="1133732"/>
                        <a:pt x="591492" y="1134155"/>
                      </a:cubicBezTo>
                      <a:cubicBezTo>
                        <a:pt x="408612" y="1134578"/>
                        <a:pt x="121592" y="1394082"/>
                        <a:pt x="40312" y="1250995"/>
                      </a:cubicBezTo>
                      <a:cubicBezTo>
                        <a:pt x="-40968" y="1107908"/>
                        <a:pt x="11118" y="484133"/>
                        <a:pt x="103812" y="275635"/>
                      </a:cubicBezTo>
                      <a:cubicBezTo>
                        <a:pt x="196506" y="67137"/>
                        <a:pt x="441534" y="-839"/>
                        <a:pt x="596474" y="8"/>
                      </a:cubicBezTo>
                      <a:cubicBezTo>
                        <a:pt x="751414" y="855"/>
                        <a:pt x="944959" y="143761"/>
                        <a:pt x="1033452" y="280715"/>
                      </a:cubicBezTo>
                      <a:cubicBezTo>
                        <a:pt x="1121945" y="417670"/>
                        <a:pt x="1110075" y="660445"/>
                        <a:pt x="1127432" y="821735"/>
                      </a:cubicBezTo>
                      <a:close/>
                    </a:path>
                  </a:pathLst>
                </a:cu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92" name="Google Shape;930;p21">
                  <a:extLst>
                    <a:ext uri="{FF2B5EF4-FFF2-40B4-BE49-F238E27FC236}">
                      <a16:creationId xmlns:a16="http://schemas.microsoft.com/office/drawing/2014/main" id="{341266FC-3FC6-44B9-984F-A8F561A73407}"/>
                    </a:ext>
                  </a:extLst>
                </p:cNvPr>
                <p:cNvSpPr/>
                <p:nvPr/>
              </p:nvSpPr>
              <p:spPr>
                <a:xfrm>
                  <a:off x="19153132" y="-232458"/>
                  <a:ext cx="2547128" cy="3234444"/>
                </a:xfrm>
                <a:custGeom>
                  <a:avLst/>
                  <a:gdLst>
                    <a:gd name="connsiteX0" fmla="*/ 29591 w 56924"/>
                    <a:gd name="connsiteY0" fmla="*/ 486 h 68488"/>
                    <a:gd name="connsiteX1" fmla="*/ 0 w 56924"/>
                    <a:gd name="connsiteY1" fmla="*/ 14791 h 68488"/>
                    <a:gd name="connsiteX2" fmla="*/ 0 w 56924"/>
                    <a:gd name="connsiteY2" fmla="*/ 23590 h 68488"/>
                    <a:gd name="connsiteX3" fmla="*/ 19181 w 56924"/>
                    <a:gd name="connsiteY3" fmla="*/ 53975 h 68488"/>
                    <a:gd name="connsiteX4" fmla="*/ 19181 w 56924"/>
                    <a:gd name="connsiteY4" fmla="*/ 68488 h 68488"/>
                    <a:gd name="connsiteX5" fmla="*/ 37743 w 56924"/>
                    <a:gd name="connsiteY5" fmla="*/ 68488 h 68488"/>
                    <a:gd name="connsiteX6" fmla="*/ 37743 w 56924"/>
                    <a:gd name="connsiteY6" fmla="*/ 53975 h 68488"/>
                    <a:gd name="connsiteX7" fmla="*/ 56924 w 56924"/>
                    <a:gd name="connsiteY7" fmla="*/ 23590 h 68488"/>
                    <a:gd name="connsiteX8" fmla="*/ 56924 w 56924"/>
                    <a:gd name="connsiteY8" fmla="*/ 14791 h 68488"/>
                    <a:gd name="connsiteX9" fmla="*/ 29591 w 56924"/>
                    <a:gd name="connsiteY9" fmla="*/ 486 h 68488"/>
                    <a:gd name="connsiteX0" fmla="*/ 29818 w 56924"/>
                    <a:gd name="connsiteY0" fmla="*/ 1032 h 67239"/>
                    <a:gd name="connsiteX1" fmla="*/ 0 w 56924"/>
                    <a:gd name="connsiteY1" fmla="*/ 13542 h 67239"/>
                    <a:gd name="connsiteX2" fmla="*/ 0 w 56924"/>
                    <a:gd name="connsiteY2" fmla="*/ 22341 h 67239"/>
                    <a:gd name="connsiteX3" fmla="*/ 19181 w 56924"/>
                    <a:gd name="connsiteY3" fmla="*/ 52726 h 67239"/>
                    <a:gd name="connsiteX4" fmla="*/ 19181 w 56924"/>
                    <a:gd name="connsiteY4" fmla="*/ 67239 h 67239"/>
                    <a:gd name="connsiteX5" fmla="*/ 37743 w 56924"/>
                    <a:gd name="connsiteY5" fmla="*/ 67239 h 67239"/>
                    <a:gd name="connsiteX6" fmla="*/ 37743 w 56924"/>
                    <a:gd name="connsiteY6" fmla="*/ 52726 h 67239"/>
                    <a:gd name="connsiteX7" fmla="*/ 56924 w 56924"/>
                    <a:gd name="connsiteY7" fmla="*/ 22341 h 67239"/>
                    <a:gd name="connsiteX8" fmla="*/ 56924 w 56924"/>
                    <a:gd name="connsiteY8" fmla="*/ 13542 h 67239"/>
                    <a:gd name="connsiteX9" fmla="*/ 29818 w 56924"/>
                    <a:gd name="connsiteY9" fmla="*/ 1032 h 6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924" h="67239" extrusionOk="0">
                      <a:moveTo>
                        <a:pt x="29818" y="1032"/>
                      </a:moveTo>
                      <a:cubicBezTo>
                        <a:pt x="14101" y="1032"/>
                        <a:pt x="0" y="-5329"/>
                        <a:pt x="0" y="13542"/>
                      </a:cubicBezTo>
                      <a:lnTo>
                        <a:pt x="0" y="22341"/>
                      </a:lnTo>
                      <a:cubicBezTo>
                        <a:pt x="0" y="34331"/>
                        <a:pt x="2572" y="48880"/>
                        <a:pt x="19181" y="52726"/>
                      </a:cubicBezTo>
                      <a:lnTo>
                        <a:pt x="19181" y="67239"/>
                      </a:lnTo>
                      <a:lnTo>
                        <a:pt x="37743" y="67239"/>
                      </a:lnTo>
                      <a:lnTo>
                        <a:pt x="37743" y="52726"/>
                      </a:lnTo>
                      <a:cubicBezTo>
                        <a:pt x="54352" y="48880"/>
                        <a:pt x="56924" y="34331"/>
                        <a:pt x="56924" y="22341"/>
                      </a:cubicBezTo>
                      <a:lnTo>
                        <a:pt x="56924" y="13542"/>
                      </a:lnTo>
                      <a:cubicBezTo>
                        <a:pt x="56924" y="-5329"/>
                        <a:pt x="45534" y="1032"/>
                        <a:pt x="29818" y="1032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012;p23">
                  <a:extLst>
                    <a:ext uri="{FF2B5EF4-FFF2-40B4-BE49-F238E27FC236}">
                      <a16:creationId xmlns:a16="http://schemas.microsoft.com/office/drawing/2014/main" id="{2A2CDB63-04D2-42FD-B814-7B4A87346106}"/>
                    </a:ext>
                  </a:extLst>
                </p:cNvPr>
                <p:cNvSpPr/>
                <p:nvPr/>
              </p:nvSpPr>
              <p:spPr>
                <a:xfrm>
                  <a:off x="20107899" y="261082"/>
                  <a:ext cx="345278" cy="1023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9" h="12747" extrusionOk="0">
                      <a:moveTo>
                        <a:pt x="2733" y="1"/>
                      </a:moveTo>
                      <a:cubicBezTo>
                        <a:pt x="2645" y="1"/>
                        <a:pt x="2557" y="34"/>
                        <a:pt x="2489" y="102"/>
                      </a:cubicBezTo>
                      <a:cubicBezTo>
                        <a:pt x="2346" y="233"/>
                        <a:pt x="2334" y="459"/>
                        <a:pt x="2477" y="602"/>
                      </a:cubicBezTo>
                      <a:cubicBezTo>
                        <a:pt x="2513" y="650"/>
                        <a:pt x="3525" y="1769"/>
                        <a:pt x="3239" y="3805"/>
                      </a:cubicBezTo>
                      <a:cubicBezTo>
                        <a:pt x="3144" y="4376"/>
                        <a:pt x="2667" y="5353"/>
                        <a:pt x="2155" y="6377"/>
                      </a:cubicBezTo>
                      <a:cubicBezTo>
                        <a:pt x="1143" y="8401"/>
                        <a:pt x="0" y="10687"/>
                        <a:pt x="846" y="11937"/>
                      </a:cubicBezTo>
                      <a:cubicBezTo>
                        <a:pt x="1215" y="12484"/>
                        <a:pt x="1882" y="12746"/>
                        <a:pt x="2870" y="12746"/>
                      </a:cubicBezTo>
                      <a:cubicBezTo>
                        <a:pt x="3025" y="12746"/>
                        <a:pt x="3179" y="12746"/>
                        <a:pt x="3358" y="12735"/>
                      </a:cubicBezTo>
                      <a:cubicBezTo>
                        <a:pt x="3548" y="12711"/>
                        <a:pt x="3691" y="12544"/>
                        <a:pt x="3679" y="12342"/>
                      </a:cubicBezTo>
                      <a:cubicBezTo>
                        <a:pt x="3668" y="12158"/>
                        <a:pt x="3513" y="12008"/>
                        <a:pt x="3320" y="12008"/>
                      </a:cubicBezTo>
                      <a:cubicBezTo>
                        <a:pt x="3313" y="12008"/>
                        <a:pt x="3306" y="12008"/>
                        <a:pt x="3298" y="12008"/>
                      </a:cubicBezTo>
                      <a:cubicBezTo>
                        <a:pt x="3145" y="12019"/>
                        <a:pt x="3000" y="12025"/>
                        <a:pt x="2864" y="12025"/>
                      </a:cubicBezTo>
                      <a:cubicBezTo>
                        <a:pt x="2136" y="12025"/>
                        <a:pt x="1662" y="11863"/>
                        <a:pt x="1441" y="11532"/>
                      </a:cubicBezTo>
                      <a:cubicBezTo>
                        <a:pt x="834" y="10627"/>
                        <a:pt x="1917" y="8448"/>
                        <a:pt x="2798" y="6698"/>
                      </a:cubicBezTo>
                      <a:cubicBezTo>
                        <a:pt x="3358" y="5567"/>
                        <a:pt x="3834" y="4591"/>
                        <a:pt x="3941" y="3912"/>
                      </a:cubicBezTo>
                      <a:cubicBezTo>
                        <a:pt x="4299" y="1507"/>
                        <a:pt x="3048" y="173"/>
                        <a:pt x="3001" y="114"/>
                      </a:cubicBezTo>
                      <a:cubicBezTo>
                        <a:pt x="2926" y="40"/>
                        <a:pt x="2829" y="1"/>
                        <a:pt x="2733" y="1"/>
                      </a:cubicBezTo>
                      <a:close/>
                    </a:path>
                  </a:pathLst>
                </a:custGeom>
                <a:solidFill>
                  <a:srgbClr val="F394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937;p21">
                  <a:extLst>
                    <a:ext uri="{FF2B5EF4-FFF2-40B4-BE49-F238E27FC236}">
                      <a16:creationId xmlns:a16="http://schemas.microsoft.com/office/drawing/2014/main" id="{80A184E3-B113-447A-AB25-AE35B8914823}"/>
                    </a:ext>
                  </a:extLst>
                </p:cNvPr>
                <p:cNvSpPr/>
                <p:nvPr/>
              </p:nvSpPr>
              <p:spPr>
                <a:xfrm>
                  <a:off x="18986624" y="296993"/>
                  <a:ext cx="643870" cy="5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5" h="16694" extrusionOk="0">
                      <a:moveTo>
                        <a:pt x="9121" y="0"/>
                      </a:moveTo>
                      <a:cubicBezTo>
                        <a:pt x="5273" y="0"/>
                        <a:pt x="1824" y="2678"/>
                        <a:pt x="977" y="6585"/>
                      </a:cubicBezTo>
                      <a:cubicBezTo>
                        <a:pt x="0" y="11097"/>
                        <a:pt x="2870" y="15526"/>
                        <a:pt x="7370" y="16503"/>
                      </a:cubicBezTo>
                      <a:cubicBezTo>
                        <a:pt x="7966" y="16632"/>
                        <a:pt x="8560" y="16693"/>
                        <a:pt x="9145" y="16693"/>
                      </a:cubicBezTo>
                      <a:cubicBezTo>
                        <a:pt x="12992" y="16693"/>
                        <a:pt x="16441" y="14016"/>
                        <a:pt x="17288" y="10109"/>
                      </a:cubicBezTo>
                      <a:cubicBezTo>
                        <a:pt x="18265" y="5597"/>
                        <a:pt x="15395" y="1167"/>
                        <a:pt x="10895" y="191"/>
                      </a:cubicBezTo>
                      <a:cubicBezTo>
                        <a:pt x="10299" y="62"/>
                        <a:pt x="9705" y="0"/>
                        <a:pt x="9121" y="0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937;p21">
                  <a:extLst>
                    <a:ext uri="{FF2B5EF4-FFF2-40B4-BE49-F238E27FC236}">
                      <a16:creationId xmlns:a16="http://schemas.microsoft.com/office/drawing/2014/main" id="{6A4D5663-1552-4B83-9DA8-E4CE5599F915}"/>
                    </a:ext>
                  </a:extLst>
                </p:cNvPr>
                <p:cNvSpPr/>
                <p:nvPr/>
              </p:nvSpPr>
              <p:spPr>
                <a:xfrm>
                  <a:off x="21225133" y="296993"/>
                  <a:ext cx="643870" cy="5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5" h="16694" extrusionOk="0">
                      <a:moveTo>
                        <a:pt x="9121" y="0"/>
                      </a:moveTo>
                      <a:cubicBezTo>
                        <a:pt x="5273" y="0"/>
                        <a:pt x="1824" y="2678"/>
                        <a:pt x="977" y="6585"/>
                      </a:cubicBezTo>
                      <a:cubicBezTo>
                        <a:pt x="0" y="11097"/>
                        <a:pt x="2870" y="15526"/>
                        <a:pt x="7370" y="16503"/>
                      </a:cubicBezTo>
                      <a:cubicBezTo>
                        <a:pt x="7966" y="16632"/>
                        <a:pt x="8560" y="16693"/>
                        <a:pt x="9145" y="16693"/>
                      </a:cubicBezTo>
                      <a:cubicBezTo>
                        <a:pt x="12992" y="16693"/>
                        <a:pt x="16441" y="14016"/>
                        <a:pt x="17288" y="10109"/>
                      </a:cubicBezTo>
                      <a:cubicBezTo>
                        <a:pt x="18265" y="5597"/>
                        <a:pt x="15395" y="1167"/>
                        <a:pt x="10895" y="191"/>
                      </a:cubicBezTo>
                      <a:cubicBezTo>
                        <a:pt x="10299" y="62"/>
                        <a:pt x="9705" y="0"/>
                        <a:pt x="9121" y="0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شكل بيضاوي 43">
                  <a:extLst>
                    <a:ext uri="{FF2B5EF4-FFF2-40B4-BE49-F238E27FC236}">
                      <a16:creationId xmlns:a16="http://schemas.microsoft.com/office/drawing/2014/main" id="{19CCA578-5E1B-430F-BFB6-CEBA999769F9}"/>
                    </a:ext>
                  </a:extLst>
                </p:cNvPr>
                <p:cNvSpPr/>
                <p:nvPr/>
              </p:nvSpPr>
              <p:spPr>
                <a:xfrm>
                  <a:off x="19360743" y="-1505079"/>
                  <a:ext cx="2024386" cy="869524"/>
                </a:xfrm>
                <a:custGeom>
                  <a:avLst/>
                  <a:gdLst>
                    <a:gd name="connsiteX0" fmla="*/ 0 w 910590"/>
                    <a:gd name="connsiteY0" fmla="*/ 347663 h 695325"/>
                    <a:gd name="connsiteX1" fmla="*/ 455295 w 910590"/>
                    <a:gd name="connsiteY1" fmla="*/ 0 h 695325"/>
                    <a:gd name="connsiteX2" fmla="*/ 910590 w 910590"/>
                    <a:gd name="connsiteY2" fmla="*/ 347663 h 695325"/>
                    <a:gd name="connsiteX3" fmla="*/ 455295 w 910590"/>
                    <a:gd name="connsiteY3" fmla="*/ 695326 h 695325"/>
                    <a:gd name="connsiteX4" fmla="*/ 0 w 910590"/>
                    <a:gd name="connsiteY4" fmla="*/ 347663 h 695325"/>
                    <a:gd name="connsiteX0" fmla="*/ 0 w 910590"/>
                    <a:gd name="connsiteY0" fmla="*/ 347663 h 391121"/>
                    <a:gd name="connsiteX1" fmla="*/ 455295 w 910590"/>
                    <a:gd name="connsiteY1" fmla="*/ 0 h 391121"/>
                    <a:gd name="connsiteX2" fmla="*/ 910590 w 910590"/>
                    <a:gd name="connsiteY2" fmla="*/ 347663 h 391121"/>
                    <a:gd name="connsiteX3" fmla="*/ 0 w 910590"/>
                    <a:gd name="connsiteY3" fmla="*/ 347663 h 391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0590" h="391121">
                      <a:moveTo>
                        <a:pt x="0" y="347663"/>
                      </a:moveTo>
                      <a:cubicBezTo>
                        <a:pt x="0" y="155654"/>
                        <a:pt x="203843" y="0"/>
                        <a:pt x="455295" y="0"/>
                      </a:cubicBezTo>
                      <a:cubicBezTo>
                        <a:pt x="706747" y="0"/>
                        <a:pt x="910590" y="155654"/>
                        <a:pt x="910590" y="347663"/>
                      </a:cubicBezTo>
                      <a:cubicBezTo>
                        <a:pt x="834708" y="405607"/>
                        <a:pt x="75882" y="405607"/>
                        <a:pt x="0" y="3476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grpSp>
              <p:nvGrpSpPr>
                <p:cNvPr id="97" name="مجموعة 96">
                  <a:extLst>
                    <a:ext uri="{FF2B5EF4-FFF2-40B4-BE49-F238E27FC236}">
                      <a16:creationId xmlns:a16="http://schemas.microsoft.com/office/drawing/2014/main" id="{F97C3AB2-955E-4A80-A452-63BC22B04021}"/>
                    </a:ext>
                  </a:extLst>
                </p:cNvPr>
                <p:cNvGrpSpPr/>
                <p:nvPr/>
              </p:nvGrpSpPr>
              <p:grpSpPr>
                <a:xfrm>
                  <a:off x="19114765" y="-854818"/>
                  <a:ext cx="2585488" cy="491163"/>
                  <a:chOff x="19725159" y="-426616"/>
                  <a:chExt cx="1161265" cy="203200"/>
                </a:xfrm>
              </p:grpSpPr>
              <p:sp>
                <p:nvSpPr>
                  <p:cNvPr id="101" name="مستطيل: زوايا مستديرة 100">
                    <a:extLst>
                      <a:ext uri="{FF2B5EF4-FFF2-40B4-BE49-F238E27FC236}">
                        <a16:creationId xmlns:a16="http://schemas.microsoft.com/office/drawing/2014/main" id="{3ED37555-6B69-4448-B5FD-2FA045A3537B}"/>
                      </a:ext>
                    </a:extLst>
                  </p:cNvPr>
                  <p:cNvSpPr/>
                  <p:nvPr/>
                </p:nvSpPr>
                <p:spPr>
                  <a:xfrm>
                    <a:off x="19751783" y="-426616"/>
                    <a:ext cx="1076960" cy="101600"/>
                  </a:xfrm>
                  <a:prstGeom prst="roundRect">
                    <a:avLst>
                      <a:gd name="adj" fmla="val 50000"/>
                    </a:avLst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/>
                  </a:p>
                </p:txBody>
              </p:sp>
              <p:sp>
                <p:nvSpPr>
                  <p:cNvPr id="102" name="مستطيل: زوايا مستديرة 101">
                    <a:extLst>
                      <a:ext uri="{FF2B5EF4-FFF2-40B4-BE49-F238E27FC236}">
                        <a16:creationId xmlns:a16="http://schemas.microsoft.com/office/drawing/2014/main" id="{D1F9A003-D070-4D3D-B074-98BF7AC08436}"/>
                      </a:ext>
                    </a:extLst>
                  </p:cNvPr>
                  <p:cNvSpPr/>
                  <p:nvPr/>
                </p:nvSpPr>
                <p:spPr>
                  <a:xfrm>
                    <a:off x="19725159" y="-325016"/>
                    <a:ext cx="1161265" cy="101600"/>
                  </a:xfrm>
                  <a:prstGeom prst="roundRect">
                    <a:avLst>
                      <a:gd name="adj" fmla="val 50000"/>
                    </a:avLst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 dirty="0"/>
                  </a:p>
                </p:txBody>
              </p:sp>
            </p:grpSp>
            <p:sp>
              <p:nvSpPr>
                <p:cNvPr id="98" name="مستطيل 47">
                  <a:extLst>
                    <a:ext uri="{FF2B5EF4-FFF2-40B4-BE49-F238E27FC236}">
                      <a16:creationId xmlns:a16="http://schemas.microsoft.com/office/drawing/2014/main" id="{31F2F6A1-BA74-461E-A126-F026FB991B41}"/>
                    </a:ext>
                  </a:extLst>
                </p:cNvPr>
                <p:cNvSpPr/>
                <p:nvPr/>
              </p:nvSpPr>
              <p:spPr>
                <a:xfrm>
                  <a:off x="19830173" y="2695275"/>
                  <a:ext cx="1167459" cy="321346"/>
                </a:xfrm>
                <a:custGeom>
                  <a:avLst/>
                  <a:gdLst>
                    <a:gd name="connsiteX0" fmla="*/ 0 w 548640"/>
                    <a:gd name="connsiteY0" fmla="*/ 0 h 98262"/>
                    <a:gd name="connsiteX1" fmla="*/ 548640 w 548640"/>
                    <a:gd name="connsiteY1" fmla="*/ 0 h 98262"/>
                    <a:gd name="connsiteX2" fmla="*/ 548640 w 548640"/>
                    <a:gd name="connsiteY2" fmla="*/ 98262 h 98262"/>
                    <a:gd name="connsiteX3" fmla="*/ 0 w 548640"/>
                    <a:gd name="connsiteY3" fmla="*/ 98262 h 98262"/>
                    <a:gd name="connsiteX4" fmla="*/ 0 w 548640"/>
                    <a:gd name="connsiteY4" fmla="*/ 0 h 98262"/>
                    <a:gd name="connsiteX0" fmla="*/ 0 w 548640"/>
                    <a:gd name="connsiteY0" fmla="*/ 0 h 98262"/>
                    <a:gd name="connsiteX1" fmla="*/ 281940 w 548640"/>
                    <a:gd name="connsiteY1" fmla="*/ 0 h 98262"/>
                    <a:gd name="connsiteX2" fmla="*/ 548640 w 548640"/>
                    <a:gd name="connsiteY2" fmla="*/ 0 h 98262"/>
                    <a:gd name="connsiteX3" fmla="*/ 548640 w 548640"/>
                    <a:gd name="connsiteY3" fmla="*/ 98262 h 98262"/>
                    <a:gd name="connsiteX4" fmla="*/ 0 w 548640"/>
                    <a:gd name="connsiteY4" fmla="*/ 98262 h 98262"/>
                    <a:gd name="connsiteX5" fmla="*/ 0 w 548640"/>
                    <a:gd name="connsiteY5" fmla="*/ 0 h 98262"/>
                    <a:gd name="connsiteX0" fmla="*/ 0 w 548640"/>
                    <a:gd name="connsiteY0" fmla="*/ 0 h 98262"/>
                    <a:gd name="connsiteX1" fmla="*/ 281940 w 548640"/>
                    <a:gd name="connsiteY1" fmla="*/ 27940 h 98262"/>
                    <a:gd name="connsiteX2" fmla="*/ 548640 w 548640"/>
                    <a:gd name="connsiteY2" fmla="*/ 0 h 98262"/>
                    <a:gd name="connsiteX3" fmla="*/ 548640 w 548640"/>
                    <a:gd name="connsiteY3" fmla="*/ 98262 h 98262"/>
                    <a:gd name="connsiteX4" fmla="*/ 0 w 548640"/>
                    <a:gd name="connsiteY4" fmla="*/ 98262 h 98262"/>
                    <a:gd name="connsiteX5" fmla="*/ 0 w 548640"/>
                    <a:gd name="connsiteY5" fmla="*/ 0 h 98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8640" h="98262">
                      <a:moveTo>
                        <a:pt x="0" y="0"/>
                      </a:moveTo>
                      <a:lnTo>
                        <a:pt x="281940" y="27940"/>
                      </a:lnTo>
                      <a:lnTo>
                        <a:pt x="548640" y="0"/>
                      </a:lnTo>
                      <a:lnTo>
                        <a:pt x="548640" y="98262"/>
                      </a:lnTo>
                      <a:lnTo>
                        <a:pt x="0" y="982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99" name="Google Shape;1009;p23">
                  <a:extLst>
                    <a:ext uri="{FF2B5EF4-FFF2-40B4-BE49-F238E27FC236}">
                      <a16:creationId xmlns:a16="http://schemas.microsoft.com/office/drawing/2014/main" id="{329D7E99-79BD-4481-8284-5A74A2EB4FD0}"/>
                    </a:ext>
                  </a:extLst>
                </p:cNvPr>
                <p:cNvSpPr/>
                <p:nvPr/>
              </p:nvSpPr>
              <p:spPr>
                <a:xfrm rot="328430">
                  <a:off x="20803993" y="110052"/>
                  <a:ext cx="607671" cy="126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" h="1548" extrusionOk="0">
                      <a:moveTo>
                        <a:pt x="3878" y="1"/>
                      </a:moveTo>
                      <a:cubicBezTo>
                        <a:pt x="2859" y="1"/>
                        <a:pt x="1644" y="240"/>
                        <a:pt x="286" y="955"/>
                      </a:cubicBezTo>
                      <a:cubicBezTo>
                        <a:pt x="0" y="1098"/>
                        <a:pt x="107" y="1539"/>
                        <a:pt x="441" y="1539"/>
                      </a:cubicBezTo>
                      <a:cubicBezTo>
                        <a:pt x="488" y="1539"/>
                        <a:pt x="536" y="1527"/>
                        <a:pt x="572" y="1503"/>
                      </a:cubicBezTo>
                      <a:cubicBezTo>
                        <a:pt x="1831" y="840"/>
                        <a:pt x="2950" y="620"/>
                        <a:pt x="3881" y="620"/>
                      </a:cubicBezTo>
                      <a:cubicBezTo>
                        <a:pt x="5661" y="620"/>
                        <a:pt x="6752" y="1424"/>
                        <a:pt x="6823" y="1479"/>
                      </a:cubicBezTo>
                      <a:cubicBezTo>
                        <a:pt x="6886" y="1527"/>
                        <a:pt x="6951" y="1547"/>
                        <a:pt x="7012" y="1547"/>
                      </a:cubicBezTo>
                      <a:cubicBezTo>
                        <a:pt x="7272" y="1547"/>
                        <a:pt x="7464" y="1181"/>
                        <a:pt x="7204" y="979"/>
                      </a:cubicBezTo>
                      <a:cubicBezTo>
                        <a:pt x="7125" y="924"/>
                        <a:pt x="5880" y="1"/>
                        <a:pt x="38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00" name="Google Shape;1009;p23">
                  <a:extLst>
                    <a:ext uri="{FF2B5EF4-FFF2-40B4-BE49-F238E27FC236}">
                      <a16:creationId xmlns:a16="http://schemas.microsoft.com/office/drawing/2014/main" id="{4B90E6DE-77F2-409A-AB0F-68772BC16EEF}"/>
                    </a:ext>
                  </a:extLst>
                </p:cNvPr>
                <p:cNvSpPr/>
                <p:nvPr/>
              </p:nvSpPr>
              <p:spPr>
                <a:xfrm rot="21270626">
                  <a:off x="19404922" y="92227"/>
                  <a:ext cx="607671" cy="126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" h="1548" extrusionOk="0">
                      <a:moveTo>
                        <a:pt x="3878" y="1"/>
                      </a:moveTo>
                      <a:cubicBezTo>
                        <a:pt x="2859" y="1"/>
                        <a:pt x="1644" y="240"/>
                        <a:pt x="286" y="955"/>
                      </a:cubicBezTo>
                      <a:cubicBezTo>
                        <a:pt x="0" y="1098"/>
                        <a:pt x="107" y="1539"/>
                        <a:pt x="441" y="1539"/>
                      </a:cubicBezTo>
                      <a:cubicBezTo>
                        <a:pt x="488" y="1539"/>
                        <a:pt x="536" y="1527"/>
                        <a:pt x="572" y="1503"/>
                      </a:cubicBezTo>
                      <a:cubicBezTo>
                        <a:pt x="1831" y="840"/>
                        <a:pt x="2950" y="620"/>
                        <a:pt x="3881" y="620"/>
                      </a:cubicBezTo>
                      <a:cubicBezTo>
                        <a:pt x="5661" y="620"/>
                        <a:pt x="6752" y="1424"/>
                        <a:pt x="6823" y="1479"/>
                      </a:cubicBezTo>
                      <a:cubicBezTo>
                        <a:pt x="6886" y="1527"/>
                        <a:pt x="6951" y="1547"/>
                        <a:pt x="7012" y="1547"/>
                      </a:cubicBezTo>
                      <a:cubicBezTo>
                        <a:pt x="7272" y="1547"/>
                        <a:pt x="7464" y="1181"/>
                        <a:pt x="7204" y="979"/>
                      </a:cubicBezTo>
                      <a:cubicBezTo>
                        <a:pt x="7125" y="924"/>
                        <a:pt x="5880" y="1"/>
                        <a:pt x="38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cxnSp>
            <p:nvCxnSpPr>
              <p:cNvPr id="87" name="رابط مستقيم 86">
                <a:extLst>
                  <a:ext uri="{FF2B5EF4-FFF2-40B4-BE49-F238E27FC236}">
                    <a16:creationId xmlns:a16="http://schemas.microsoft.com/office/drawing/2014/main" id="{555E7B4C-70BC-4D79-9CE6-90AC3FCAF8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68091" y="4972118"/>
                <a:ext cx="0" cy="616405"/>
              </a:xfrm>
              <a:prstGeom prst="line">
                <a:avLst/>
              </a:prstGeom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Google Shape;1355;p26">
                <a:extLst>
                  <a:ext uri="{FF2B5EF4-FFF2-40B4-BE49-F238E27FC236}">
                    <a16:creationId xmlns:a16="http://schemas.microsoft.com/office/drawing/2014/main" id="{CA1D071D-9150-4D2D-9D43-F90037699159}"/>
                  </a:ext>
                </a:extLst>
              </p:cNvPr>
              <p:cNvSpPr/>
              <p:nvPr/>
            </p:nvSpPr>
            <p:spPr>
              <a:xfrm>
                <a:off x="3916965" y="5227738"/>
                <a:ext cx="497909" cy="1345978"/>
              </a:xfrm>
              <a:custGeom>
                <a:avLst/>
                <a:gdLst>
                  <a:gd name="connsiteX0" fmla="*/ 10852 w 19382"/>
                  <a:gd name="connsiteY0" fmla="*/ 0 h 54233"/>
                  <a:gd name="connsiteX1" fmla="*/ 1220 w 19382"/>
                  <a:gd name="connsiteY1" fmla="*/ 11930 h 54233"/>
                  <a:gd name="connsiteX2" fmla="*/ 7280 w 19382"/>
                  <a:gd name="connsiteY2" fmla="*/ 22789 h 54233"/>
                  <a:gd name="connsiteX3" fmla="*/ 4268 w 19382"/>
                  <a:gd name="connsiteY3" fmla="*/ 36850 h 54233"/>
                  <a:gd name="connsiteX4" fmla="*/ 2780 w 19382"/>
                  <a:gd name="connsiteY4" fmla="*/ 42458 h 54233"/>
                  <a:gd name="connsiteX5" fmla="*/ 2780 w 19382"/>
                  <a:gd name="connsiteY5" fmla="*/ 42481 h 54233"/>
                  <a:gd name="connsiteX6" fmla="*/ 2577 w 19382"/>
                  <a:gd name="connsiteY6" fmla="*/ 43220 h 54233"/>
                  <a:gd name="connsiteX7" fmla="*/ 2625 w 19382"/>
                  <a:gd name="connsiteY7" fmla="*/ 43565 h 54233"/>
                  <a:gd name="connsiteX8" fmla="*/ 0 w 19382"/>
                  <a:gd name="connsiteY8" fmla="*/ 45931 h 54233"/>
                  <a:gd name="connsiteX9" fmla="*/ 3840 w 19382"/>
                  <a:gd name="connsiteY9" fmla="*/ 52161 h 54233"/>
                  <a:gd name="connsiteX10" fmla="*/ 4137 w 19382"/>
                  <a:gd name="connsiteY10" fmla="*/ 54233 h 54233"/>
                  <a:gd name="connsiteX11" fmla="*/ 4709 w 19382"/>
                  <a:gd name="connsiteY11" fmla="*/ 53435 h 54233"/>
                  <a:gd name="connsiteX12" fmla="*/ 7245 w 19382"/>
                  <a:gd name="connsiteY12" fmla="*/ 49744 h 54233"/>
                  <a:gd name="connsiteX13" fmla="*/ 19258 w 19382"/>
                  <a:gd name="connsiteY13" fmla="*/ 21419 h 54233"/>
                  <a:gd name="connsiteX14" fmla="*/ 10852 w 19382"/>
                  <a:gd name="connsiteY14" fmla="*/ 0 h 54233"/>
                  <a:gd name="connsiteX0" fmla="*/ 11406 w 19936"/>
                  <a:gd name="connsiteY0" fmla="*/ 0 h 54233"/>
                  <a:gd name="connsiteX1" fmla="*/ 1774 w 19936"/>
                  <a:gd name="connsiteY1" fmla="*/ 11930 h 54233"/>
                  <a:gd name="connsiteX2" fmla="*/ 7834 w 19936"/>
                  <a:gd name="connsiteY2" fmla="*/ 22789 h 54233"/>
                  <a:gd name="connsiteX3" fmla="*/ 4822 w 19936"/>
                  <a:gd name="connsiteY3" fmla="*/ 36850 h 54233"/>
                  <a:gd name="connsiteX4" fmla="*/ 3334 w 19936"/>
                  <a:gd name="connsiteY4" fmla="*/ 42458 h 54233"/>
                  <a:gd name="connsiteX5" fmla="*/ 3334 w 19936"/>
                  <a:gd name="connsiteY5" fmla="*/ 42481 h 54233"/>
                  <a:gd name="connsiteX6" fmla="*/ 3131 w 19936"/>
                  <a:gd name="connsiteY6" fmla="*/ 43220 h 54233"/>
                  <a:gd name="connsiteX7" fmla="*/ 3179 w 19936"/>
                  <a:gd name="connsiteY7" fmla="*/ 43565 h 54233"/>
                  <a:gd name="connsiteX8" fmla="*/ 554 w 19936"/>
                  <a:gd name="connsiteY8" fmla="*/ 45931 h 54233"/>
                  <a:gd name="connsiteX9" fmla="*/ 0 w 19936"/>
                  <a:gd name="connsiteY9" fmla="*/ 52381 h 54233"/>
                  <a:gd name="connsiteX10" fmla="*/ 4691 w 19936"/>
                  <a:gd name="connsiteY10" fmla="*/ 54233 h 54233"/>
                  <a:gd name="connsiteX11" fmla="*/ 5263 w 19936"/>
                  <a:gd name="connsiteY11" fmla="*/ 53435 h 54233"/>
                  <a:gd name="connsiteX12" fmla="*/ 7799 w 19936"/>
                  <a:gd name="connsiteY12" fmla="*/ 49744 h 54233"/>
                  <a:gd name="connsiteX13" fmla="*/ 19812 w 19936"/>
                  <a:gd name="connsiteY13" fmla="*/ 21419 h 54233"/>
                  <a:gd name="connsiteX14" fmla="*/ 11406 w 19936"/>
                  <a:gd name="connsiteY14" fmla="*/ 0 h 54233"/>
                  <a:gd name="connsiteX0" fmla="*/ 12812 w 21342"/>
                  <a:gd name="connsiteY0" fmla="*/ 0 h 57693"/>
                  <a:gd name="connsiteX1" fmla="*/ 3180 w 21342"/>
                  <a:gd name="connsiteY1" fmla="*/ 11930 h 57693"/>
                  <a:gd name="connsiteX2" fmla="*/ 9240 w 21342"/>
                  <a:gd name="connsiteY2" fmla="*/ 22789 h 57693"/>
                  <a:gd name="connsiteX3" fmla="*/ 6228 w 21342"/>
                  <a:gd name="connsiteY3" fmla="*/ 36850 h 57693"/>
                  <a:gd name="connsiteX4" fmla="*/ 4740 w 21342"/>
                  <a:gd name="connsiteY4" fmla="*/ 42458 h 57693"/>
                  <a:gd name="connsiteX5" fmla="*/ 4740 w 21342"/>
                  <a:gd name="connsiteY5" fmla="*/ 42481 h 57693"/>
                  <a:gd name="connsiteX6" fmla="*/ 4537 w 21342"/>
                  <a:gd name="connsiteY6" fmla="*/ 43220 h 57693"/>
                  <a:gd name="connsiteX7" fmla="*/ 4585 w 21342"/>
                  <a:gd name="connsiteY7" fmla="*/ 43565 h 57693"/>
                  <a:gd name="connsiteX8" fmla="*/ 1960 w 21342"/>
                  <a:gd name="connsiteY8" fmla="*/ 45931 h 57693"/>
                  <a:gd name="connsiteX9" fmla="*/ 1406 w 21342"/>
                  <a:gd name="connsiteY9" fmla="*/ 52381 h 57693"/>
                  <a:gd name="connsiteX10" fmla="*/ 0 w 21342"/>
                  <a:gd name="connsiteY10" fmla="*/ 57693 h 57693"/>
                  <a:gd name="connsiteX11" fmla="*/ 6669 w 21342"/>
                  <a:gd name="connsiteY11" fmla="*/ 53435 h 57693"/>
                  <a:gd name="connsiteX12" fmla="*/ 9205 w 21342"/>
                  <a:gd name="connsiteY12" fmla="*/ 49744 h 57693"/>
                  <a:gd name="connsiteX13" fmla="*/ 21218 w 21342"/>
                  <a:gd name="connsiteY13" fmla="*/ 21419 h 57693"/>
                  <a:gd name="connsiteX14" fmla="*/ 12812 w 21342"/>
                  <a:gd name="connsiteY14" fmla="*/ 0 h 57693"/>
                  <a:gd name="connsiteX0" fmla="*/ 12812 w 21342"/>
                  <a:gd name="connsiteY0" fmla="*/ 0 h 57693"/>
                  <a:gd name="connsiteX1" fmla="*/ 3180 w 21342"/>
                  <a:gd name="connsiteY1" fmla="*/ 11930 h 57693"/>
                  <a:gd name="connsiteX2" fmla="*/ 9240 w 21342"/>
                  <a:gd name="connsiteY2" fmla="*/ 22789 h 57693"/>
                  <a:gd name="connsiteX3" fmla="*/ 6228 w 21342"/>
                  <a:gd name="connsiteY3" fmla="*/ 36850 h 57693"/>
                  <a:gd name="connsiteX4" fmla="*/ 4740 w 21342"/>
                  <a:gd name="connsiteY4" fmla="*/ 42458 h 57693"/>
                  <a:gd name="connsiteX5" fmla="*/ 4740 w 21342"/>
                  <a:gd name="connsiteY5" fmla="*/ 42481 h 57693"/>
                  <a:gd name="connsiteX6" fmla="*/ 4537 w 21342"/>
                  <a:gd name="connsiteY6" fmla="*/ 43220 h 57693"/>
                  <a:gd name="connsiteX7" fmla="*/ 3761 w 21342"/>
                  <a:gd name="connsiteY7" fmla="*/ 43181 h 57693"/>
                  <a:gd name="connsiteX8" fmla="*/ 1960 w 21342"/>
                  <a:gd name="connsiteY8" fmla="*/ 45931 h 57693"/>
                  <a:gd name="connsiteX9" fmla="*/ 1406 w 21342"/>
                  <a:gd name="connsiteY9" fmla="*/ 52381 h 57693"/>
                  <a:gd name="connsiteX10" fmla="*/ 0 w 21342"/>
                  <a:gd name="connsiteY10" fmla="*/ 57693 h 57693"/>
                  <a:gd name="connsiteX11" fmla="*/ 6669 w 21342"/>
                  <a:gd name="connsiteY11" fmla="*/ 53435 h 57693"/>
                  <a:gd name="connsiteX12" fmla="*/ 9205 w 21342"/>
                  <a:gd name="connsiteY12" fmla="*/ 49744 h 57693"/>
                  <a:gd name="connsiteX13" fmla="*/ 21218 w 21342"/>
                  <a:gd name="connsiteY13" fmla="*/ 21419 h 57693"/>
                  <a:gd name="connsiteX14" fmla="*/ 12812 w 21342"/>
                  <a:gd name="connsiteY14" fmla="*/ 0 h 57693"/>
                  <a:gd name="connsiteX0" fmla="*/ 12812 w 21342"/>
                  <a:gd name="connsiteY0" fmla="*/ 0 h 57693"/>
                  <a:gd name="connsiteX1" fmla="*/ 3180 w 21342"/>
                  <a:gd name="connsiteY1" fmla="*/ 11930 h 57693"/>
                  <a:gd name="connsiteX2" fmla="*/ 9240 w 21342"/>
                  <a:gd name="connsiteY2" fmla="*/ 22789 h 57693"/>
                  <a:gd name="connsiteX3" fmla="*/ 6228 w 21342"/>
                  <a:gd name="connsiteY3" fmla="*/ 36850 h 57693"/>
                  <a:gd name="connsiteX4" fmla="*/ 4740 w 21342"/>
                  <a:gd name="connsiteY4" fmla="*/ 42458 h 57693"/>
                  <a:gd name="connsiteX5" fmla="*/ 4740 w 21342"/>
                  <a:gd name="connsiteY5" fmla="*/ 42481 h 57693"/>
                  <a:gd name="connsiteX6" fmla="*/ 3761 w 21342"/>
                  <a:gd name="connsiteY6" fmla="*/ 43181 h 57693"/>
                  <a:gd name="connsiteX7" fmla="*/ 1960 w 21342"/>
                  <a:gd name="connsiteY7" fmla="*/ 45931 h 57693"/>
                  <a:gd name="connsiteX8" fmla="*/ 1406 w 21342"/>
                  <a:gd name="connsiteY8" fmla="*/ 52381 h 57693"/>
                  <a:gd name="connsiteX9" fmla="*/ 0 w 21342"/>
                  <a:gd name="connsiteY9" fmla="*/ 57693 h 57693"/>
                  <a:gd name="connsiteX10" fmla="*/ 6669 w 21342"/>
                  <a:gd name="connsiteY10" fmla="*/ 53435 h 57693"/>
                  <a:gd name="connsiteX11" fmla="*/ 9205 w 21342"/>
                  <a:gd name="connsiteY11" fmla="*/ 49744 h 57693"/>
                  <a:gd name="connsiteX12" fmla="*/ 21218 w 21342"/>
                  <a:gd name="connsiteY12" fmla="*/ 21419 h 57693"/>
                  <a:gd name="connsiteX13" fmla="*/ 12812 w 21342"/>
                  <a:gd name="connsiteY13" fmla="*/ 0 h 57693"/>
                  <a:gd name="connsiteX0" fmla="*/ 12812 w 21342"/>
                  <a:gd name="connsiteY0" fmla="*/ 0 h 57693"/>
                  <a:gd name="connsiteX1" fmla="*/ 3180 w 21342"/>
                  <a:gd name="connsiteY1" fmla="*/ 11930 h 57693"/>
                  <a:gd name="connsiteX2" fmla="*/ 9240 w 21342"/>
                  <a:gd name="connsiteY2" fmla="*/ 22789 h 57693"/>
                  <a:gd name="connsiteX3" fmla="*/ 6228 w 21342"/>
                  <a:gd name="connsiteY3" fmla="*/ 36850 h 57693"/>
                  <a:gd name="connsiteX4" fmla="*/ 4740 w 21342"/>
                  <a:gd name="connsiteY4" fmla="*/ 42458 h 57693"/>
                  <a:gd name="connsiteX5" fmla="*/ 4740 w 21342"/>
                  <a:gd name="connsiteY5" fmla="*/ 42481 h 57693"/>
                  <a:gd name="connsiteX6" fmla="*/ 1960 w 21342"/>
                  <a:gd name="connsiteY6" fmla="*/ 45931 h 57693"/>
                  <a:gd name="connsiteX7" fmla="*/ 1406 w 21342"/>
                  <a:gd name="connsiteY7" fmla="*/ 52381 h 57693"/>
                  <a:gd name="connsiteX8" fmla="*/ 0 w 21342"/>
                  <a:gd name="connsiteY8" fmla="*/ 57693 h 57693"/>
                  <a:gd name="connsiteX9" fmla="*/ 6669 w 21342"/>
                  <a:gd name="connsiteY9" fmla="*/ 53435 h 57693"/>
                  <a:gd name="connsiteX10" fmla="*/ 9205 w 21342"/>
                  <a:gd name="connsiteY10" fmla="*/ 49744 h 57693"/>
                  <a:gd name="connsiteX11" fmla="*/ 21218 w 21342"/>
                  <a:gd name="connsiteY11" fmla="*/ 21419 h 57693"/>
                  <a:gd name="connsiteX12" fmla="*/ 12812 w 21342"/>
                  <a:gd name="connsiteY12" fmla="*/ 0 h 57693"/>
                  <a:gd name="connsiteX0" fmla="*/ 12812 w 21342"/>
                  <a:gd name="connsiteY0" fmla="*/ 0 h 57693"/>
                  <a:gd name="connsiteX1" fmla="*/ 3180 w 21342"/>
                  <a:gd name="connsiteY1" fmla="*/ 11930 h 57693"/>
                  <a:gd name="connsiteX2" fmla="*/ 9240 w 21342"/>
                  <a:gd name="connsiteY2" fmla="*/ 22789 h 57693"/>
                  <a:gd name="connsiteX3" fmla="*/ 6228 w 21342"/>
                  <a:gd name="connsiteY3" fmla="*/ 36850 h 57693"/>
                  <a:gd name="connsiteX4" fmla="*/ 4740 w 21342"/>
                  <a:gd name="connsiteY4" fmla="*/ 42458 h 57693"/>
                  <a:gd name="connsiteX5" fmla="*/ 1960 w 21342"/>
                  <a:gd name="connsiteY5" fmla="*/ 45931 h 57693"/>
                  <a:gd name="connsiteX6" fmla="*/ 1406 w 21342"/>
                  <a:gd name="connsiteY6" fmla="*/ 52381 h 57693"/>
                  <a:gd name="connsiteX7" fmla="*/ 0 w 21342"/>
                  <a:gd name="connsiteY7" fmla="*/ 57693 h 57693"/>
                  <a:gd name="connsiteX8" fmla="*/ 6669 w 21342"/>
                  <a:gd name="connsiteY8" fmla="*/ 53435 h 57693"/>
                  <a:gd name="connsiteX9" fmla="*/ 9205 w 21342"/>
                  <a:gd name="connsiteY9" fmla="*/ 49744 h 57693"/>
                  <a:gd name="connsiteX10" fmla="*/ 21218 w 21342"/>
                  <a:gd name="connsiteY10" fmla="*/ 21419 h 57693"/>
                  <a:gd name="connsiteX11" fmla="*/ 12812 w 21342"/>
                  <a:gd name="connsiteY11" fmla="*/ 0 h 5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42" h="57693" extrusionOk="0">
                    <a:moveTo>
                      <a:pt x="12812" y="0"/>
                    </a:moveTo>
                    <a:lnTo>
                      <a:pt x="3180" y="11930"/>
                    </a:lnTo>
                    <a:cubicBezTo>
                      <a:pt x="3180" y="11930"/>
                      <a:pt x="8895" y="20669"/>
                      <a:pt x="9240" y="22789"/>
                    </a:cubicBezTo>
                    <a:cubicBezTo>
                      <a:pt x="9443" y="24074"/>
                      <a:pt x="7669" y="31349"/>
                      <a:pt x="6228" y="36850"/>
                    </a:cubicBezTo>
                    <a:cubicBezTo>
                      <a:pt x="5597" y="39291"/>
                      <a:pt x="5038" y="41398"/>
                      <a:pt x="4740" y="42458"/>
                    </a:cubicBezTo>
                    <a:lnTo>
                      <a:pt x="1960" y="45931"/>
                    </a:lnTo>
                    <a:cubicBezTo>
                      <a:pt x="1775" y="48081"/>
                      <a:pt x="1591" y="50231"/>
                      <a:pt x="1406" y="52381"/>
                    </a:cubicBezTo>
                    <a:lnTo>
                      <a:pt x="0" y="57693"/>
                    </a:lnTo>
                    <a:cubicBezTo>
                      <a:pt x="0" y="57693"/>
                      <a:pt x="6311" y="53947"/>
                      <a:pt x="6669" y="53435"/>
                    </a:cubicBezTo>
                    <a:cubicBezTo>
                      <a:pt x="7216" y="52673"/>
                      <a:pt x="8121" y="51375"/>
                      <a:pt x="9205" y="49744"/>
                    </a:cubicBezTo>
                    <a:cubicBezTo>
                      <a:pt x="13991" y="42565"/>
                      <a:pt x="22468" y="28575"/>
                      <a:pt x="21218" y="21419"/>
                    </a:cubicBezTo>
                    <a:cubicBezTo>
                      <a:pt x="19099" y="9156"/>
                      <a:pt x="12812" y="0"/>
                      <a:pt x="128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1356;p26">
                <a:extLst>
                  <a:ext uri="{FF2B5EF4-FFF2-40B4-BE49-F238E27FC236}">
                    <a16:creationId xmlns:a16="http://schemas.microsoft.com/office/drawing/2014/main" id="{F9B54530-D18F-499B-8580-1D96651BE7F1}"/>
                  </a:ext>
                </a:extLst>
              </p:cNvPr>
              <p:cNvSpPr/>
              <p:nvPr/>
            </p:nvSpPr>
            <p:spPr>
              <a:xfrm>
                <a:off x="2537069" y="5249507"/>
                <a:ext cx="447003" cy="1307017"/>
              </a:xfrm>
              <a:custGeom>
                <a:avLst/>
                <a:gdLst>
                  <a:gd name="connsiteX0" fmla="*/ 7590 w 19187"/>
                  <a:gd name="connsiteY0" fmla="*/ 0 h 54650"/>
                  <a:gd name="connsiteX1" fmla="*/ 149 w 19187"/>
                  <a:gd name="connsiteY1" fmla="*/ 22598 h 54650"/>
                  <a:gd name="connsiteX2" fmla="*/ 14900 w 19187"/>
                  <a:gd name="connsiteY2" fmla="*/ 54650 h 54650"/>
                  <a:gd name="connsiteX3" fmla="*/ 19187 w 19187"/>
                  <a:gd name="connsiteY3" fmla="*/ 47609 h 54650"/>
                  <a:gd name="connsiteX4" fmla="*/ 12126 w 19187"/>
                  <a:gd name="connsiteY4" fmla="*/ 23968 h 54650"/>
                  <a:gd name="connsiteX5" fmla="*/ 18187 w 19187"/>
                  <a:gd name="connsiteY5" fmla="*/ 13109 h 54650"/>
                  <a:gd name="connsiteX6" fmla="*/ 7590 w 19187"/>
                  <a:gd name="connsiteY6" fmla="*/ 0 h 54650"/>
                  <a:gd name="connsiteX0" fmla="*/ 7563 w 19160"/>
                  <a:gd name="connsiteY0" fmla="*/ 0 h 56023"/>
                  <a:gd name="connsiteX1" fmla="*/ 122 w 19160"/>
                  <a:gd name="connsiteY1" fmla="*/ 22598 h 56023"/>
                  <a:gd name="connsiteX2" fmla="*/ 18882 w 19160"/>
                  <a:gd name="connsiteY2" fmla="*/ 56023 h 56023"/>
                  <a:gd name="connsiteX3" fmla="*/ 19160 w 19160"/>
                  <a:gd name="connsiteY3" fmla="*/ 47609 h 56023"/>
                  <a:gd name="connsiteX4" fmla="*/ 12099 w 19160"/>
                  <a:gd name="connsiteY4" fmla="*/ 23968 h 56023"/>
                  <a:gd name="connsiteX5" fmla="*/ 18160 w 19160"/>
                  <a:gd name="connsiteY5" fmla="*/ 13109 h 56023"/>
                  <a:gd name="connsiteX6" fmla="*/ 7563 w 19160"/>
                  <a:gd name="connsiteY6" fmla="*/ 0 h 5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160" h="56023" extrusionOk="0">
                    <a:moveTo>
                      <a:pt x="7563" y="0"/>
                    </a:moveTo>
                    <a:cubicBezTo>
                      <a:pt x="7563" y="0"/>
                      <a:pt x="1991" y="12728"/>
                      <a:pt x="122" y="22598"/>
                    </a:cubicBezTo>
                    <a:cubicBezTo>
                      <a:pt x="-1760" y="32457"/>
                      <a:pt x="18882" y="56023"/>
                      <a:pt x="18882" y="56023"/>
                    </a:cubicBezTo>
                    <a:cubicBezTo>
                      <a:pt x="19414" y="53658"/>
                      <a:pt x="18628" y="49974"/>
                      <a:pt x="19160" y="47609"/>
                    </a:cubicBezTo>
                    <a:cubicBezTo>
                      <a:pt x="19160" y="47609"/>
                      <a:pt x="11754" y="26087"/>
                      <a:pt x="12099" y="23968"/>
                    </a:cubicBezTo>
                    <a:cubicBezTo>
                      <a:pt x="12445" y="21836"/>
                      <a:pt x="18160" y="13109"/>
                      <a:pt x="18160" y="13109"/>
                    </a:cubicBezTo>
                    <a:lnTo>
                      <a:pt x="756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" name="Google Shape;931;p21">
              <a:extLst>
                <a:ext uri="{FF2B5EF4-FFF2-40B4-BE49-F238E27FC236}">
                  <a16:creationId xmlns:a16="http://schemas.microsoft.com/office/drawing/2014/main" id="{9C4CF3F8-63D1-4C14-9BAC-31D33C5ACE8B}"/>
                </a:ext>
              </a:extLst>
            </p:cNvPr>
            <p:cNvSpPr/>
            <p:nvPr/>
          </p:nvSpPr>
          <p:spPr>
            <a:xfrm>
              <a:off x="2136595" y="1654997"/>
              <a:ext cx="100341" cy="142902"/>
            </a:xfrm>
            <a:custGeom>
              <a:avLst/>
              <a:gdLst/>
              <a:ahLst/>
              <a:cxnLst/>
              <a:rect l="l" t="t" r="r" b="b"/>
              <a:pathLst>
                <a:path w="6204" h="8513" extrusionOk="0">
                  <a:moveTo>
                    <a:pt x="3108" y="0"/>
                  </a:moveTo>
                  <a:cubicBezTo>
                    <a:pt x="1393" y="0"/>
                    <a:pt x="0" y="1905"/>
                    <a:pt x="0" y="4262"/>
                  </a:cubicBezTo>
                  <a:cubicBezTo>
                    <a:pt x="0" y="6608"/>
                    <a:pt x="1393" y="8513"/>
                    <a:pt x="3108" y="8513"/>
                  </a:cubicBezTo>
                  <a:cubicBezTo>
                    <a:pt x="4810" y="8513"/>
                    <a:pt x="6203" y="6608"/>
                    <a:pt x="6203" y="4262"/>
                  </a:cubicBezTo>
                  <a:cubicBezTo>
                    <a:pt x="6203" y="1905"/>
                    <a:pt x="4810" y="0"/>
                    <a:pt x="3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932;p21">
              <a:extLst>
                <a:ext uri="{FF2B5EF4-FFF2-40B4-BE49-F238E27FC236}">
                  <a16:creationId xmlns:a16="http://schemas.microsoft.com/office/drawing/2014/main" id="{00AF37C5-BC90-4303-9702-081E93E5F46A}"/>
                </a:ext>
              </a:extLst>
            </p:cNvPr>
            <p:cNvSpPr/>
            <p:nvPr/>
          </p:nvSpPr>
          <p:spPr>
            <a:xfrm>
              <a:off x="2816388" y="1670384"/>
              <a:ext cx="93701" cy="133891"/>
            </a:xfrm>
            <a:custGeom>
              <a:avLst/>
              <a:gdLst/>
              <a:ahLst/>
              <a:cxnLst/>
              <a:rect l="l" t="t" r="r" b="b"/>
              <a:pathLst>
                <a:path w="6192" h="8525" extrusionOk="0">
                  <a:moveTo>
                    <a:pt x="3096" y="0"/>
                  </a:moveTo>
                  <a:cubicBezTo>
                    <a:pt x="1381" y="0"/>
                    <a:pt x="0" y="1905"/>
                    <a:pt x="0" y="4262"/>
                  </a:cubicBezTo>
                  <a:cubicBezTo>
                    <a:pt x="0" y="6608"/>
                    <a:pt x="1381" y="8525"/>
                    <a:pt x="3096" y="8525"/>
                  </a:cubicBezTo>
                  <a:cubicBezTo>
                    <a:pt x="4798" y="8525"/>
                    <a:pt x="6191" y="6608"/>
                    <a:pt x="6191" y="4262"/>
                  </a:cubicBezTo>
                  <a:cubicBezTo>
                    <a:pt x="6191" y="1905"/>
                    <a:pt x="4798" y="0"/>
                    <a:pt x="30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1" name="Google Shape;60;p15">
              <a:extLst>
                <a:ext uri="{FF2B5EF4-FFF2-40B4-BE49-F238E27FC236}">
                  <a16:creationId xmlns:a16="http://schemas.microsoft.com/office/drawing/2014/main" id="{4AD92EBB-2081-4EA4-BD98-70A2C5FEE284}"/>
                </a:ext>
              </a:extLst>
            </p:cNvPr>
            <p:cNvGrpSpPr/>
            <p:nvPr/>
          </p:nvGrpSpPr>
          <p:grpSpPr>
            <a:xfrm>
              <a:off x="193906" y="1186674"/>
              <a:ext cx="1333809" cy="1355853"/>
              <a:chOff x="3625000" y="3850950"/>
              <a:chExt cx="2024075" cy="2057525"/>
            </a:xfrm>
          </p:grpSpPr>
          <p:sp>
            <p:nvSpPr>
              <p:cNvPr id="332" name="Google Shape;61;p15">
                <a:extLst>
                  <a:ext uri="{FF2B5EF4-FFF2-40B4-BE49-F238E27FC236}">
                    <a16:creationId xmlns:a16="http://schemas.microsoft.com/office/drawing/2014/main" id="{2E2EB504-F249-4E67-854F-FAE395E67145}"/>
                  </a:ext>
                </a:extLst>
              </p:cNvPr>
              <p:cNvSpPr/>
              <p:nvPr/>
            </p:nvSpPr>
            <p:spPr>
              <a:xfrm>
                <a:off x="3896750" y="4214925"/>
                <a:ext cx="1471050" cy="1340200"/>
              </a:xfrm>
              <a:custGeom>
                <a:avLst/>
                <a:gdLst/>
                <a:ahLst/>
                <a:cxnLst/>
                <a:rect l="l" t="t" r="r" b="b"/>
                <a:pathLst>
                  <a:path w="58842" h="53608" extrusionOk="0">
                    <a:moveTo>
                      <a:pt x="29421" y="0"/>
                    </a:moveTo>
                    <a:cubicBezTo>
                      <a:pt x="22560" y="0"/>
                      <a:pt x="15699" y="2617"/>
                      <a:pt x="10466" y="7849"/>
                    </a:cubicBezTo>
                    <a:cubicBezTo>
                      <a:pt x="1" y="18315"/>
                      <a:pt x="1" y="35293"/>
                      <a:pt x="10466" y="45759"/>
                    </a:cubicBezTo>
                    <a:cubicBezTo>
                      <a:pt x="15699" y="50992"/>
                      <a:pt x="22560" y="53608"/>
                      <a:pt x="29421" y="53608"/>
                    </a:cubicBezTo>
                    <a:cubicBezTo>
                      <a:pt x="36282" y="53608"/>
                      <a:pt x="43143" y="50992"/>
                      <a:pt x="48376" y="45759"/>
                    </a:cubicBezTo>
                    <a:cubicBezTo>
                      <a:pt x="58842" y="35293"/>
                      <a:pt x="58842" y="18315"/>
                      <a:pt x="48376" y="7849"/>
                    </a:cubicBezTo>
                    <a:cubicBezTo>
                      <a:pt x="43143" y="2617"/>
                      <a:pt x="36282" y="0"/>
                      <a:pt x="29421" y="0"/>
                    </a:cubicBez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62;p15">
                <a:extLst>
                  <a:ext uri="{FF2B5EF4-FFF2-40B4-BE49-F238E27FC236}">
                    <a16:creationId xmlns:a16="http://schemas.microsoft.com/office/drawing/2014/main" id="{B1F4FA6C-B3D9-440E-9958-91041E83026E}"/>
                  </a:ext>
                </a:extLst>
              </p:cNvPr>
              <p:cNvSpPr/>
              <p:nvPr/>
            </p:nvSpPr>
            <p:spPr>
              <a:xfrm>
                <a:off x="4201250" y="3850950"/>
                <a:ext cx="389975" cy="445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7825" extrusionOk="0">
                    <a:moveTo>
                      <a:pt x="12309" y="1"/>
                    </a:moveTo>
                    <a:cubicBezTo>
                      <a:pt x="10934" y="1"/>
                      <a:pt x="9240" y="196"/>
                      <a:pt x="7442" y="596"/>
                    </a:cubicBezTo>
                    <a:cubicBezTo>
                      <a:pt x="3216" y="1549"/>
                      <a:pt x="1" y="3287"/>
                      <a:pt x="263" y="4489"/>
                    </a:cubicBezTo>
                    <a:lnTo>
                      <a:pt x="7633" y="17824"/>
                    </a:lnTo>
                    <a:lnTo>
                      <a:pt x="11133" y="17039"/>
                    </a:lnTo>
                    <a:lnTo>
                      <a:pt x="14634" y="16253"/>
                    </a:lnTo>
                    <a:lnTo>
                      <a:pt x="15598" y="1049"/>
                    </a:lnTo>
                    <a:cubicBezTo>
                      <a:pt x="15441" y="357"/>
                      <a:pt x="14167" y="1"/>
                      <a:pt x="12309" y="1"/>
                    </a:cubicBez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63;p15">
                <a:extLst>
                  <a:ext uri="{FF2B5EF4-FFF2-40B4-BE49-F238E27FC236}">
                    <a16:creationId xmlns:a16="http://schemas.microsoft.com/office/drawing/2014/main" id="{1D16C00B-D74A-416D-BE11-602C38AD78F1}"/>
                  </a:ext>
                </a:extLst>
              </p:cNvPr>
              <p:cNvSpPr/>
              <p:nvPr/>
            </p:nvSpPr>
            <p:spPr>
              <a:xfrm>
                <a:off x="4668275" y="3946100"/>
                <a:ext cx="357225" cy="3960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41" extrusionOk="0">
                    <a:moveTo>
                      <a:pt x="4206" y="1"/>
                    </a:moveTo>
                    <a:cubicBezTo>
                      <a:pt x="1816" y="1"/>
                      <a:pt x="103" y="464"/>
                      <a:pt x="1" y="1255"/>
                    </a:cubicBezTo>
                    <a:lnTo>
                      <a:pt x="2025" y="14947"/>
                    </a:lnTo>
                    <a:lnTo>
                      <a:pt x="5240" y="15388"/>
                    </a:lnTo>
                    <a:lnTo>
                      <a:pt x="8466" y="15840"/>
                    </a:lnTo>
                    <a:lnTo>
                      <a:pt x="14122" y="3208"/>
                    </a:lnTo>
                    <a:cubicBezTo>
                      <a:pt x="14288" y="2112"/>
                      <a:pt x="11240" y="767"/>
                      <a:pt x="7335" y="231"/>
                    </a:cubicBezTo>
                    <a:cubicBezTo>
                      <a:pt x="6224" y="75"/>
                      <a:pt x="5161" y="1"/>
                      <a:pt x="4206" y="1"/>
                    </a:cubicBez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64;p15">
                <a:extLst>
                  <a:ext uri="{FF2B5EF4-FFF2-40B4-BE49-F238E27FC236}">
                    <a16:creationId xmlns:a16="http://schemas.microsoft.com/office/drawing/2014/main" id="{758C788B-DFF6-4EC9-BEAA-567E636388E5}"/>
                  </a:ext>
                </a:extLst>
              </p:cNvPr>
              <p:cNvSpPr/>
              <p:nvPr/>
            </p:nvSpPr>
            <p:spPr>
              <a:xfrm>
                <a:off x="4978150" y="4001150"/>
                <a:ext cx="415550" cy="419250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70" extrusionOk="0">
                    <a:moveTo>
                      <a:pt x="7053" y="0"/>
                    </a:moveTo>
                    <a:cubicBezTo>
                      <a:pt x="6673" y="0"/>
                      <a:pt x="6380" y="102"/>
                      <a:pt x="6203" y="315"/>
                    </a:cubicBezTo>
                    <a:lnTo>
                      <a:pt x="0" y="13114"/>
                    </a:lnTo>
                    <a:lnTo>
                      <a:pt x="2203" y="14936"/>
                    </a:lnTo>
                    <a:lnTo>
                      <a:pt x="4417" y="16769"/>
                    </a:lnTo>
                    <a:lnTo>
                      <a:pt x="15871" y="8352"/>
                    </a:lnTo>
                    <a:cubicBezTo>
                      <a:pt x="16621" y="7471"/>
                      <a:pt x="15050" y="4947"/>
                      <a:pt x="12383" y="2720"/>
                    </a:cubicBezTo>
                    <a:cubicBezTo>
                      <a:pt x="10353" y="1026"/>
                      <a:pt x="8262" y="0"/>
                      <a:pt x="7053" y="0"/>
                    </a:cubicBez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65;p15">
                <a:extLst>
                  <a:ext uri="{FF2B5EF4-FFF2-40B4-BE49-F238E27FC236}">
                    <a16:creationId xmlns:a16="http://schemas.microsoft.com/office/drawing/2014/main" id="{F48F51F1-7598-43A7-9D07-E4A7C79FBD68}"/>
                  </a:ext>
                </a:extLst>
              </p:cNvPr>
              <p:cNvSpPr/>
              <p:nvPr/>
            </p:nvSpPr>
            <p:spPr>
              <a:xfrm>
                <a:off x="5194550" y="4397075"/>
                <a:ext cx="454525" cy="38347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15339" extrusionOk="0">
                    <a:moveTo>
                      <a:pt x="13486" y="1"/>
                    </a:moveTo>
                    <a:cubicBezTo>
                      <a:pt x="13439" y="1"/>
                      <a:pt x="13393" y="6"/>
                      <a:pt x="13347" y="16"/>
                    </a:cubicBezTo>
                    <a:lnTo>
                      <a:pt x="0" y="7386"/>
                    </a:lnTo>
                    <a:lnTo>
                      <a:pt x="786" y="10874"/>
                    </a:lnTo>
                    <a:lnTo>
                      <a:pt x="1572" y="14375"/>
                    </a:lnTo>
                    <a:lnTo>
                      <a:pt x="16776" y="15339"/>
                    </a:lnTo>
                    <a:cubicBezTo>
                      <a:pt x="17979" y="15077"/>
                      <a:pt x="18181" y="11422"/>
                      <a:pt x="17228" y="7195"/>
                    </a:cubicBezTo>
                    <a:cubicBezTo>
                      <a:pt x="16324" y="3119"/>
                      <a:pt x="14671" y="1"/>
                      <a:pt x="13486" y="1"/>
                    </a:cubicBez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66;p15">
                <a:extLst>
                  <a:ext uri="{FF2B5EF4-FFF2-40B4-BE49-F238E27FC236}">
                    <a16:creationId xmlns:a16="http://schemas.microsoft.com/office/drawing/2014/main" id="{CF0B6AB0-1005-4B63-9F45-92A542DE18A8}"/>
                  </a:ext>
                </a:extLst>
              </p:cNvPr>
              <p:cNvSpPr/>
              <p:nvPr/>
            </p:nvSpPr>
            <p:spPr>
              <a:xfrm>
                <a:off x="5186500" y="491270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14586" y="0"/>
                    </a:moveTo>
                    <a:lnTo>
                      <a:pt x="894" y="2024"/>
                    </a:lnTo>
                    <a:lnTo>
                      <a:pt x="441" y="5251"/>
                    </a:lnTo>
                    <a:lnTo>
                      <a:pt x="1" y="8478"/>
                    </a:lnTo>
                    <a:lnTo>
                      <a:pt x="12633" y="14133"/>
                    </a:lnTo>
                    <a:cubicBezTo>
                      <a:pt x="12660" y="14137"/>
                      <a:pt x="12687" y="14139"/>
                      <a:pt x="12715" y="14139"/>
                    </a:cubicBezTo>
                    <a:cubicBezTo>
                      <a:pt x="13805" y="14139"/>
                      <a:pt x="15087" y="11156"/>
                      <a:pt x="15610" y="7346"/>
                    </a:cubicBezTo>
                    <a:cubicBezTo>
                      <a:pt x="16145" y="3441"/>
                      <a:pt x="15681" y="155"/>
                      <a:pt x="14586" y="0"/>
                    </a:cubicBez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67;p15">
                <a:extLst>
                  <a:ext uri="{FF2B5EF4-FFF2-40B4-BE49-F238E27FC236}">
                    <a16:creationId xmlns:a16="http://schemas.microsoft.com/office/drawing/2014/main" id="{7DCE98DC-47DA-4737-B047-47E23EF190ED}"/>
                  </a:ext>
                </a:extLst>
              </p:cNvPr>
              <p:cNvSpPr/>
              <p:nvPr/>
            </p:nvSpPr>
            <p:spPr>
              <a:xfrm>
                <a:off x="5107625" y="5222850"/>
                <a:ext cx="434300" cy="40137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6055" extrusionOk="0">
                    <a:moveTo>
                      <a:pt x="3679" y="1"/>
                    </a:moveTo>
                    <a:lnTo>
                      <a:pt x="1846" y="2203"/>
                    </a:lnTo>
                    <a:lnTo>
                      <a:pt x="0" y="4418"/>
                    </a:lnTo>
                    <a:lnTo>
                      <a:pt x="8430" y="15872"/>
                    </a:lnTo>
                    <a:cubicBezTo>
                      <a:pt x="8580" y="15996"/>
                      <a:pt x="8776" y="16055"/>
                      <a:pt x="9009" y="16055"/>
                    </a:cubicBezTo>
                    <a:cubicBezTo>
                      <a:pt x="10162" y="16055"/>
                      <a:pt x="12219" y="14602"/>
                      <a:pt x="14062" y="12383"/>
                    </a:cubicBezTo>
                    <a:cubicBezTo>
                      <a:pt x="16288" y="9704"/>
                      <a:pt x="17372" y="6942"/>
                      <a:pt x="16479" y="6204"/>
                    </a:cubicBezTo>
                    <a:lnTo>
                      <a:pt x="3679" y="1"/>
                    </a:ln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68;p15">
                <a:extLst>
                  <a:ext uri="{FF2B5EF4-FFF2-40B4-BE49-F238E27FC236}">
                    <a16:creationId xmlns:a16="http://schemas.microsoft.com/office/drawing/2014/main" id="{126CF924-011A-41B7-B378-0D9BC4ED755E}"/>
                  </a:ext>
                </a:extLst>
              </p:cNvPr>
              <p:cNvSpPr/>
              <p:nvPr/>
            </p:nvSpPr>
            <p:spPr>
              <a:xfrm>
                <a:off x="4752525" y="5452050"/>
                <a:ext cx="395900" cy="456425"/>
              </a:xfrm>
              <a:custGeom>
                <a:avLst/>
                <a:gdLst/>
                <a:ahLst/>
                <a:cxnLst/>
                <a:rect l="l" t="t" r="r" b="b"/>
                <a:pathLst>
                  <a:path w="15836" h="18257" extrusionOk="0">
                    <a:moveTo>
                      <a:pt x="6811" y="0"/>
                    </a:moveTo>
                    <a:lnTo>
                      <a:pt x="3405" y="1120"/>
                    </a:lnTo>
                    <a:lnTo>
                      <a:pt x="0" y="2251"/>
                    </a:lnTo>
                    <a:lnTo>
                      <a:pt x="536" y="17479"/>
                    </a:lnTo>
                    <a:cubicBezTo>
                      <a:pt x="712" y="18002"/>
                      <a:pt x="1541" y="18257"/>
                      <a:pt x="2774" y="18257"/>
                    </a:cubicBezTo>
                    <a:cubicBezTo>
                      <a:pt x="4291" y="18257"/>
                      <a:pt x="6419" y="17870"/>
                      <a:pt x="8692" y="17122"/>
                    </a:cubicBezTo>
                    <a:cubicBezTo>
                      <a:pt x="12811" y="15764"/>
                      <a:pt x="15836" y="13716"/>
                      <a:pt x="15455" y="12550"/>
                    </a:cubicBezTo>
                    <a:lnTo>
                      <a:pt x="6811" y="0"/>
                    </a:ln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69;p15">
                <a:extLst>
                  <a:ext uri="{FF2B5EF4-FFF2-40B4-BE49-F238E27FC236}">
                    <a16:creationId xmlns:a16="http://schemas.microsoft.com/office/drawing/2014/main" id="{2D058C85-E364-4F0C-8B3C-C42085957A2C}"/>
                  </a:ext>
                </a:extLst>
              </p:cNvPr>
              <p:cNvSpPr/>
              <p:nvPr/>
            </p:nvSpPr>
            <p:spPr>
              <a:xfrm>
                <a:off x="4258400" y="5431200"/>
                <a:ext cx="357225" cy="3958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33" extrusionOk="0">
                    <a:moveTo>
                      <a:pt x="5811" y="1"/>
                    </a:moveTo>
                    <a:lnTo>
                      <a:pt x="156" y="12633"/>
                    </a:lnTo>
                    <a:cubicBezTo>
                      <a:pt x="1" y="13741"/>
                      <a:pt x="3049" y="15074"/>
                      <a:pt x="6942" y="15610"/>
                    </a:cubicBezTo>
                    <a:cubicBezTo>
                      <a:pt x="8046" y="15761"/>
                      <a:pt x="9100" y="15833"/>
                      <a:pt x="10048" y="15833"/>
                    </a:cubicBezTo>
                    <a:cubicBezTo>
                      <a:pt x="12455" y="15833"/>
                      <a:pt x="14177" y="15372"/>
                      <a:pt x="14288" y="14586"/>
                    </a:cubicBezTo>
                    <a:lnTo>
                      <a:pt x="12264" y="894"/>
                    </a:lnTo>
                    <a:lnTo>
                      <a:pt x="9038" y="441"/>
                    </a:lnTo>
                    <a:lnTo>
                      <a:pt x="5811" y="1"/>
                    </a:ln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70;p15">
                <a:extLst>
                  <a:ext uri="{FF2B5EF4-FFF2-40B4-BE49-F238E27FC236}">
                    <a16:creationId xmlns:a16="http://schemas.microsoft.com/office/drawing/2014/main" id="{15BCDC8E-EC22-40C7-88D4-B446DE3AE23A}"/>
                  </a:ext>
                </a:extLst>
              </p:cNvPr>
              <p:cNvSpPr/>
              <p:nvPr/>
            </p:nvSpPr>
            <p:spPr>
              <a:xfrm>
                <a:off x="3863125" y="5314225"/>
                <a:ext cx="415550" cy="419525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81" extrusionOk="0">
                    <a:moveTo>
                      <a:pt x="12204" y="1"/>
                    </a:moveTo>
                    <a:lnTo>
                      <a:pt x="739" y="8418"/>
                    </a:lnTo>
                    <a:cubicBezTo>
                      <a:pt x="0" y="9311"/>
                      <a:pt x="1572" y="11836"/>
                      <a:pt x="4239" y="14062"/>
                    </a:cubicBezTo>
                    <a:cubicBezTo>
                      <a:pt x="6280" y="15749"/>
                      <a:pt x="8363" y="16780"/>
                      <a:pt x="9571" y="16780"/>
                    </a:cubicBezTo>
                    <a:cubicBezTo>
                      <a:pt x="9948" y="16780"/>
                      <a:pt x="10240" y="16680"/>
                      <a:pt x="10418" y="16467"/>
                    </a:cubicBezTo>
                    <a:lnTo>
                      <a:pt x="16622" y="3668"/>
                    </a:lnTo>
                    <a:lnTo>
                      <a:pt x="14407" y="1834"/>
                    </a:lnTo>
                    <a:lnTo>
                      <a:pt x="12204" y="1"/>
                    </a:ln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71;p15">
                <a:extLst>
                  <a:ext uri="{FF2B5EF4-FFF2-40B4-BE49-F238E27FC236}">
                    <a16:creationId xmlns:a16="http://schemas.microsoft.com/office/drawing/2014/main" id="{E781B5B4-4924-4379-9020-72E2E2A72BB5}"/>
                  </a:ext>
                </a:extLst>
              </p:cNvPr>
              <p:cNvSpPr/>
              <p:nvPr/>
            </p:nvSpPr>
            <p:spPr>
              <a:xfrm>
                <a:off x="3625000" y="4986525"/>
                <a:ext cx="458425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18337" h="15180" extrusionOk="0">
                    <a:moveTo>
                      <a:pt x="1227" y="0"/>
                    </a:moveTo>
                    <a:cubicBezTo>
                      <a:pt x="36" y="321"/>
                      <a:pt x="0" y="3977"/>
                      <a:pt x="1132" y="8168"/>
                    </a:cubicBezTo>
                    <a:cubicBezTo>
                      <a:pt x="2209" y="12149"/>
                      <a:pt x="3967" y="15179"/>
                      <a:pt x="5161" y="15179"/>
                    </a:cubicBezTo>
                    <a:cubicBezTo>
                      <a:pt x="5220" y="15179"/>
                      <a:pt x="5278" y="15172"/>
                      <a:pt x="5334" y="15157"/>
                    </a:cubicBezTo>
                    <a:lnTo>
                      <a:pt x="18336" y="7227"/>
                    </a:lnTo>
                    <a:lnTo>
                      <a:pt x="17395" y="3762"/>
                    </a:lnTo>
                    <a:lnTo>
                      <a:pt x="16455" y="298"/>
                    </a:lnTo>
                    <a:lnTo>
                      <a:pt x="1227" y="0"/>
                    </a:ln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72;p15">
                <a:extLst>
                  <a:ext uri="{FF2B5EF4-FFF2-40B4-BE49-F238E27FC236}">
                    <a16:creationId xmlns:a16="http://schemas.microsoft.com/office/drawing/2014/main" id="{525ED84D-84E7-4FA7-BA71-7BC54B1B1C7D}"/>
                  </a:ext>
                </a:extLst>
              </p:cNvPr>
              <p:cNvSpPr/>
              <p:nvPr/>
            </p:nvSpPr>
            <p:spPr>
              <a:xfrm>
                <a:off x="3693750" y="450685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3432" y="0"/>
                    </a:moveTo>
                    <a:cubicBezTo>
                      <a:pt x="2341" y="0"/>
                      <a:pt x="1059" y="2994"/>
                      <a:pt x="537" y="6793"/>
                    </a:cubicBezTo>
                    <a:cubicBezTo>
                      <a:pt x="1" y="10698"/>
                      <a:pt x="453" y="13984"/>
                      <a:pt x="1560" y="14139"/>
                    </a:cubicBezTo>
                    <a:lnTo>
                      <a:pt x="15253" y="12115"/>
                    </a:lnTo>
                    <a:lnTo>
                      <a:pt x="15705" y="8888"/>
                    </a:lnTo>
                    <a:lnTo>
                      <a:pt x="16146" y="5662"/>
                    </a:lnTo>
                    <a:lnTo>
                      <a:pt x="3513" y="6"/>
                    </a:lnTo>
                    <a:cubicBezTo>
                      <a:pt x="3486" y="2"/>
                      <a:pt x="3459" y="0"/>
                      <a:pt x="3432" y="0"/>
                    </a:cubicBez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73;p15">
                <a:extLst>
                  <a:ext uri="{FF2B5EF4-FFF2-40B4-BE49-F238E27FC236}">
                    <a16:creationId xmlns:a16="http://schemas.microsoft.com/office/drawing/2014/main" id="{1E0FAD28-6C8A-4151-8513-EE4DC63DC5E5}"/>
                  </a:ext>
                </a:extLst>
              </p:cNvPr>
              <p:cNvSpPr/>
              <p:nvPr/>
            </p:nvSpPr>
            <p:spPr>
              <a:xfrm>
                <a:off x="3779775" y="4099825"/>
                <a:ext cx="459025" cy="421175"/>
              </a:xfrm>
              <a:custGeom>
                <a:avLst/>
                <a:gdLst/>
                <a:ahLst/>
                <a:cxnLst/>
                <a:rect l="l" t="t" r="r" b="b"/>
                <a:pathLst>
                  <a:path w="18361" h="16847" extrusionOk="0">
                    <a:moveTo>
                      <a:pt x="8354" y="1"/>
                    </a:moveTo>
                    <a:cubicBezTo>
                      <a:pt x="7135" y="1"/>
                      <a:pt x="5065" y="1410"/>
                      <a:pt x="3251" y="3595"/>
                    </a:cubicBezTo>
                    <a:cubicBezTo>
                      <a:pt x="1025" y="6262"/>
                      <a:pt x="1" y="9084"/>
                      <a:pt x="977" y="9893"/>
                    </a:cubicBezTo>
                    <a:lnTo>
                      <a:pt x="14681" y="16847"/>
                    </a:lnTo>
                    <a:lnTo>
                      <a:pt x="16515" y="14644"/>
                    </a:lnTo>
                    <a:lnTo>
                      <a:pt x="18360" y="12441"/>
                    </a:lnTo>
                    <a:lnTo>
                      <a:pt x="9026" y="214"/>
                    </a:lnTo>
                    <a:cubicBezTo>
                      <a:pt x="8851" y="69"/>
                      <a:pt x="8623" y="1"/>
                      <a:pt x="8354" y="1"/>
                    </a:cubicBez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5" name="Google Shape;74;p15">
                <a:extLst>
                  <a:ext uri="{FF2B5EF4-FFF2-40B4-BE49-F238E27FC236}">
                    <a16:creationId xmlns:a16="http://schemas.microsoft.com/office/drawing/2014/main" id="{4EB619FA-AACC-4485-9838-916638CE284D}"/>
                  </a:ext>
                </a:extLst>
              </p:cNvPr>
              <p:cNvGrpSpPr/>
              <p:nvPr/>
            </p:nvGrpSpPr>
            <p:grpSpPr>
              <a:xfrm>
                <a:off x="4102450" y="4446700"/>
                <a:ext cx="1016800" cy="766550"/>
                <a:chOff x="4102450" y="4446700"/>
                <a:chExt cx="1016800" cy="766550"/>
              </a:xfrm>
            </p:grpSpPr>
            <p:sp>
              <p:nvSpPr>
                <p:cNvPr id="346" name="Google Shape;75;p15">
                  <a:extLst>
                    <a:ext uri="{FF2B5EF4-FFF2-40B4-BE49-F238E27FC236}">
                      <a16:creationId xmlns:a16="http://schemas.microsoft.com/office/drawing/2014/main" id="{F9C22F57-0470-4CBB-BBC3-F0AE187C4611}"/>
                    </a:ext>
                  </a:extLst>
                </p:cNvPr>
                <p:cNvSpPr/>
                <p:nvPr/>
              </p:nvSpPr>
              <p:spPr>
                <a:xfrm>
                  <a:off x="4102450" y="4900300"/>
                  <a:ext cx="273250" cy="3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0" h="12518" extrusionOk="0">
                      <a:moveTo>
                        <a:pt x="4904" y="1"/>
                      </a:moveTo>
                      <a:cubicBezTo>
                        <a:pt x="4631" y="1"/>
                        <a:pt x="4356" y="30"/>
                        <a:pt x="4084" y="91"/>
                      </a:cubicBezTo>
                      <a:cubicBezTo>
                        <a:pt x="1488" y="675"/>
                        <a:pt x="0" y="3901"/>
                        <a:pt x="762" y="7307"/>
                      </a:cubicBezTo>
                      <a:cubicBezTo>
                        <a:pt x="1444" y="10365"/>
                        <a:pt x="3700" y="12517"/>
                        <a:pt x="6027" y="12517"/>
                      </a:cubicBezTo>
                      <a:cubicBezTo>
                        <a:pt x="6300" y="12517"/>
                        <a:pt x="6574" y="12488"/>
                        <a:pt x="6846" y="12426"/>
                      </a:cubicBezTo>
                      <a:cubicBezTo>
                        <a:pt x="9442" y="11843"/>
                        <a:pt x="10930" y="8616"/>
                        <a:pt x="10168" y="5199"/>
                      </a:cubicBezTo>
                      <a:cubicBezTo>
                        <a:pt x="9486" y="2152"/>
                        <a:pt x="7230" y="1"/>
                        <a:pt x="4904" y="1"/>
                      </a:cubicBezTo>
                      <a:close/>
                    </a:path>
                  </a:pathLst>
                </a:custGeom>
                <a:solidFill>
                  <a:srgbClr val="B3E6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76;p15">
                  <a:extLst>
                    <a:ext uri="{FF2B5EF4-FFF2-40B4-BE49-F238E27FC236}">
                      <a16:creationId xmlns:a16="http://schemas.microsoft.com/office/drawing/2014/main" id="{4FA3D3A8-FC5C-43D7-943B-023E3AAFE9AE}"/>
                    </a:ext>
                  </a:extLst>
                </p:cNvPr>
                <p:cNvSpPr/>
                <p:nvPr/>
              </p:nvSpPr>
              <p:spPr>
                <a:xfrm>
                  <a:off x="4631075" y="4781825"/>
                  <a:ext cx="273275" cy="3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1" h="12518" extrusionOk="0">
                      <a:moveTo>
                        <a:pt x="4904" y="1"/>
                      </a:moveTo>
                      <a:cubicBezTo>
                        <a:pt x="4631" y="1"/>
                        <a:pt x="4357" y="31"/>
                        <a:pt x="4084" y="92"/>
                      </a:cubicBezTo>
                      <a:cubicBezTo>
                        <a:pt x="1489" y="675"/>
                        <a:pt x="1" y="3902"/>
                        <a:pt x="763" y="7307"/>
                      </a:cubicBezTo>
                      <a:cubicBezTo>
                        <a:pt x="1445" y="10356"/>
                        <a:pt x="3702" y="12517"/>
                        <a:pt x="6030" y="12517"/>
                      </a:cubicBezTo>
                      <a:cubicBezTo>
                        <a:pt x="6302" y="12517"/>
                        <a:pt x="6575" y="12488"/>
                        <a:pt x="6847" y="12427"/>
                      </a:cubicBezTo>
                      <a:cubicBezTo>
                        <a:pt x="9442" y="11843"/>
                        <a:pt x="10930" y="8605"/>
                        <a:pt x="10168" y="5200"/>
                      </a:cubicBezTo>
                      <a:cubicBezTo>
                        <a:pt x="9487" y="2152"/>
                        <a:pt x="7231" y="1"/>
                        <a:pt x="4904" y="1"/>
                      </a:cubicBezTo>
                      <a:close/>
                    </a:path>
                  </a:pathLst>
                </a:custGeom>
                <a:solidFill>
                  <a:srgbClr val="B3E6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78;p15">
                  <a:extLst>
                    <a:ext uri="{FF2B5EF4-FFF2-40B4-BE49-F238E27FC236}">
                      <a16:creationId xmlns:a16="http://schemas.microsoft.com/office/drawing/2014/main" id="{29156AC2-894E-4A23-96C0-94D512E3FF8A}"/>
                    </a:ext>
                  </a:extLst>
                </p:cNvPr>
                <p:cNvSpPr/>
                <p:nvPr/>
              </p:nvSpPr>
              <p:spPr>
                <a:xfrm>
                  <a:off x="4854325" y="4478900"/>
                  <a:ext cx="228325" cy="26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3" h="10440" extrusionOk="0">
                      <a:moveTo>
                        <a:pt x="4089" y="0"/>
                      </a:moveTo>
                      <a:cubicBezTo>
                        <a:pt x="3861" y="0"/>
                        <a:pt x="3633" y="25"/>
                        <a:pt x="3405" y="76"/>
                      </a:cubicBezTo>
                      <a:cubicBezTo>
                        <a:pt x="1238" y="565"/>
                        <a:pt x="0" y="3267"/>
                        <a:pt x="643" y="6101"/>
                      </a:cubicBezTo>
                      <a:cubicBezTo>
                        <a:pt x="1208" y="8647"/>
                        <a:pt x="3087" y="10440"/>
                        <a:pt x="5029" y="10440"/>
                      </a:cubicBezTo>
                      <a:cubicBezTo>
                        <a:pt x="5257" y="10440"/>
                        <a:pt x="5487" y="10415"/>
                        <a:pt x="5715" y="10363"/>
                      </a:cubicBezTo>
                      <a:cubicBezTo>
                        <a:pt x="7882" y="9887"/>
                        <a:pt x="9132" y="7184"/>
                        <a:pt x="8489" y="4339"/>
                      </a:cubicBezTo>
                      <a:cubicBezTo>
                        <a:pt x="7925" y="1802"/>
                        <a:pt x="6034" y="0"/>
                        <a:pt x="4089" y="0"/>
                      </a:cubicBezTo>
                      <a:close/>
                    </a:path>
                  </a:pathLst>
                </a:custGeom>
                <a:solidFill>
                  <a:srgbClr val="5B9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79;p15">
                  <a:extLst>
                    <a:ext uri="{FF2B5EF4-FFF2-40B4-BE49-F238E27FC236}">
                      <a16:creationId xmlns:a16="http://schemas.microsoft.com/office/drawing/2014/main" id="{5007263E-BC1C-4EC2-AC77-84ADE247187E}"/>
                    </a:ext>
                  </a:extLst>
                </p:cNvPr>
                <p:cNvSpPr/>
                <p:nvPr/>
              </p:nvSpPr>
              <p:spPr>
                <a:xfrm>
                  <a:off x="4976650" y="5018350"/>
                  <a:ext cx="142600" cy="1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4" h="6524" extrusionOk="0">
                      <a:moveTo>
                        <a:pt x="2564" y="0"/>
                      </a:moveTo>
                      <a:cubicBezTo>
                        <a:pt x="2420" y="0"/>
                        <a:pt x="2276" y="16"/>
                        <a:pt x="2132" y="49"/>
                      </a:cubicBezTo>
                      <a:cubicBezTo>
                        <a:pt x="775" y="346"/>
                        <a:pt x="1" y="2037"/>
                        <a:pt x="406" y="3811"/>
                      </a:cubicBezTo>
                      <a:cubicBezTo>
                        <a:pt x="758" y="5402"/>
                        <a:pt x="1934" y="6524"/>
                        <a:pt x="3151" y="6524"/>
                      </a:cubicBezTo>
                      <a:cubicBezTo>
                        <a:pt x="3292" y="6524"/>
                        <a:pt x="3432" y="6509"/>
                        <a:pt x="3573" y="6478"/>
                      </a:cubicBezTo>
                      <a:cubicBezTo>
                        <a:pt x="4930" y="6168"/>
                        <a:pt x="5704" y="4490"/>
                        <a:pt x="5299" y="2716"/>
                      </a:cubicBezTo>
                      <a:cubicBezTo>
                        <a:pt x="4948" y="1129"/>
                        <a:pt x="3778" y="0"/>
                        <a:pt x="2564" y="0"/>
                      </a:cubicBezTo>
                      <a:close/>
                    </a:path>
                  </a:pathLst>
                </a:custGeom>
                <a:solidFill>
                  <a:srgbClr val="5B9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80;p15">
                  <a:extLst>
                    <a:ext uri="{FF2B5EF4-FFF2-40B4-BE49-F238E27FC236}">
                      <a16:creationId xmlns:a16="http://schemas.microsoft.com/office/drawing/2014/main" id="{D4F4F533-4E16-42D6-9A07-1FF22F001185}"/>
                    </a:ext>
                  </a:extLst>
                </p:cNvPr>
                <p:cNvSpPr/>
                <p:nvPr/>
              </p:nvSpPr>
              <p:spPr>
                <a:xfrm>
                  <a:off x="4256325" y="4446700"/>
                  <a:ext cx="381025" cy="43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1" h="17445" extrusionOk="0">
                      <a:moveTo>
                        <a:pt x="6829" y="1"/>
                      </a:moveTo>
                      <a:cubicBezTo>
                        <a:pt x="6450" y="1"/>
                        <a:pt x="6070" y="41"/>
                        <a:pt x="5692" y="126"/>
                      </a:cubicBezTo>
                      <a:cubicBezTo>
                        <a:pt x="2072" y="936"/>
                        <a:pt x="1" y="5448"/>
                        <a:pt x="1060" y="10199"/>
                      </a:cubicBezTo>
                      <a:cubicBezTo>
                        <a:pt x="2020" y="14442"/>
                        <a:pt x="5166" y="17444"/>
                        <a:pt x="8412" y="17444"/>
                      </a:cubicBezTo>
                      <a:cubicBezTo>
                        <a:pt x="8791" y="17444"/>
                        <a:pt x="9171" y="17403"/>
                        <a:pt x="9549" y="17319"/>
                      </a:cubicBezTo>
                      <a:cubicBezTo>
                        <a:pt x="13169" y="16509"/>
                        <a:pt x="15241" y="11997"/>
                        <a:pt x="14181" y="7258"/>
                      </a:cubicBezTo>
                      <a:cubicBezTo>
                        <a:pt x="13221" y="3004"/>
                        <a:pt x="10075" y="1"/>
                        <a:pt x="6829" y="1"/>
                      </a:cubicBezTo>
                      <a:close/>
                    </a:path>
                  </a:pathLst>
                </a:custGeom>
                <a:solidFill>
                  <a:srgbClr val="B3E6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1" name="Google Shape;60;p15">
              <a:extLst>
                <a:ext uri="{FF2B5EF4-FFF2-40B4-BE49-F238E27FC236}">
                  <a16:creationId xmlns:a16="http://schemas.microsoft.com/office/drawing/2014/main" id="{FB2E733C-F6FD-4717-A1E1-C4B61F0FEF00}"/>
                </a:ext>
              </a:extLst>
            </p:cNvPr>
            <p:cNvGrpSpPr/>
            <p:nvPr/>
          </p:nvGrpSpPr>
          <p:grpSpPr>
            <a:xfrm>
              <a:off x="571974" y="3830302"/>
              <a:ext cx="569463" cy="578875"/>
              <a:chOff x="3625000" y="3850950"/>
              <a:chExt cx="2024075" cy="2057525"/>
            </a:xfrm>
          </p:grpSpPr>
          <p:sp>
            <p:nvSpPr>
              <p:cNvPr id="372" name="Google Shape;61;p15">
                <a:extLst>
                  <a:ext uri="{FF2B5EF4-FFF2-40B4-BE49-F238E27FC236}">
                    <a16:creationId xmlns:a16="http://schemas.microsoft.com/office/drawing/2014/main" id="{E5B2F977-F49D-43C6-8D11-6DB03D5F4335}"/>
                  </a:ext>
                </a:extLst>
              </p:cNvPr>
              <p:cNvSpPr/>
              <p:nvPr/>
            </p:nvSpPr>
            <p:spPr>
              <a:xfrm>
                <a:off x="3896750" y="4214925"/>
                <a:ext cx="1471050" cy="1340200"/>
              </a:xfrm>
              <a:custGeom>
                <a:avLst/>
                <a:gdLst/>
                <a:ahLst/>
                <a:cxnLst/>
                <a:rect l="l" t="t" r="r" b="b"/>
                <a:pathLst>
                  <a:path w="58842" h="53608" extrusionOk="0">
                    <a:moveTo>
                      <a:pt x="29421" y="0"/>
                    </a:moveTo>
                    <a:cubicBezTo>
                      <a:pt x="22560" y="0"/>
                      <a:pt x="15699" y="2617"/>
                      <a:pt x="10466" y="7849"/>
                    </a:cubicBezTo>
                    <a:cubicBezTo>
                      <a:pt x="1" y="18315"/>
                      <a:pt x="1" y="35293"/>
                      <a:pt x="10466" y="45759"/>
                    </a:cubicBezTo>
                    <a:cubicBezTo>
                      <a:pt x="15699" y="50992"/>
                      <a:pt x="22560" y="53608"/>
                      <a:pt x="29421" y="53608"/>
                    </a:cubicBezTo>
                    <a:cubicBezTo>
                      <a:pt x="36282" y="53608"/>
                      <a:pt x="43143" y="50992"/>
                      <a:pt x="48376" y="45759"/>
                    </a:cubicBezTo>
                    <a:cubicBezTo>
                      <a:pt x="58842" y="35293"/>
                      <a:pt x="58842" y="18315"/>
                      <a:pt x="48376" y="7849"/>
                    </a:cubicBezTo>
                    <a:cubicBezTo>
                      <a:pt x="43143" y="2617"/>
                      <a:pt x="36282" y="0"/>
                      <a:pt x="29421" y="0"/>
                    </a:cubicBez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62;p15">
                <a:extLst>
                  <a:ext uri="{FF2B5EF4-FFF2-40B4-BE49-F238E27FC236}">
                    <a16:creationId xmlns:a16="http://schemas.microsoft.com/office/drawing/2014/main" id="{5B205DCC-3BA4-443A-8625-AEAB0E65D547}"/>
                  </a:ext>
                </a:extLst>
              </p:cNvPr>
              <p:cNvSpPr/>
              <p:nvPr/>
            </p:nvSpPr>
            <p:spPr>
              <a:xfrm>
                <a:off x="4201250" y="3850950"/>
                <a:ext cx="389975" cy="445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7825" extrusionOk="0">
                    <a:moveTo>
                      <a:pt x="12309" y="1"/>
                    </a:moveTo>
                    <a:cubicBezTo>
                      <a:pt x="10934" y="1"/>
                      <a:pt x="9240" y="196"/>
                      <a:pt x="7442" y="596"/>
                    </a:cubicBezTo>
                    <a:cubicBezTo>
                      <a:pt x="3216" y="1549"/>
                      <a:pt x="1" y="3287"/>
                      <a:pt x="263" y="4489"/>
                    </a:cubicBezTo>
                    <a:lnTo>
                      <a:pt x="7633" y="17824"/>
                    </a:lnTo>
                    <a:lnTo>
                      <a:pt x="11133" y="17039"/>
                    </a:lnTo>
                    <a:lnTo>
                      <a:pt x="14634" y="16253"/>
                    </a:lnTo>
                    <a:lnTo>
                      <a:pt x="15598" y="1049"/>
                    </a:lnTo>
                    <a:cubicBezTo>
                      <a:pt x="15441" y="357"/>
                      <a:pt x="14167" y="1"/>
                      <a:pt x="12309" y="1"/>
                    </a:cubicBez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63;p15">
                <a:extLst>
                  <a:ext uri="{FF2B5EF4-FFF2-40B4-BE49-F238E27FC236}">
                    <a16:creationId xmlns:a16="http://schemas.microsoft.com/office/drawing/2014/main" id="{C6B9AD3E-1710-4EF0-83C5-444F56B040F5}"/>
                  </a:ext>
                </a:extLst>
              </p:cNvPr>
              <p:cNvSpPr/>
              <p:nvPr/>
            </p:nvSpPr>
            <p:spPr>
              <a:xfrm>
                <a:off x="4668275" y="3946100"/>
                <a:ext cx="357225" cy="3960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41" extrusionOk="0">
                    <a:moveTo>
                      <a:pt x="4206" y="1"/>
                    </a:moveTo>
                    <a:cubicBezTo>
                      <a:pt x="1816" y="1"/>
                      <a:pt x="103" y="464"/>
                      <a:pt x="1" y="1255"/>
                    </a:cubicBezTo>
                    <a:lnTo>
                      <a:pt x="2025" y="14947"/>
                    </a:lnTo>
                    <a:lnTo>
                      <a:pt x="5240" y="15388"/>
                    </a:lnTo>
                    <a:lnTo>
                      <a:pt x="8466" y="15840"/>
                    </a:lnTo>
                    <a:lnTo>
                      <a:pt x="14122" y="3208"/>
                    </a:lnTo>
                    <a:cubicBezTo>
                      <a:pt x="14288" y="2112"/>
                      <a:pt x="11240" y="767"/>
                      <a:pt x="7335" y="231"/>
                    </a:cubicBezTo>
                    <a:cubicBezTo>
                      <a:pt x="6224" y="75"/>
                      <a:pt x="5161" y="1"/>
                      <a:pt x="4206" y="1"/>
                    </a:cubicBez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64;p15">
                <a:extLst>
                  <a:ext uri="{FF2B5EF4-FFF2-40B4-BE49-F238E27FC236}">
                    <a16:creationId xmlns:a16="http://schemas.microsoft.com/office/drawing/2014/main" id="{6DB2E93B-99E3-4F76-8E38-F372416834CB}"/>
                  </a:ext>
                </a:extLst>
              </p:cNvPr>
              <p:cNvSpPr/>
              <p:nvPr/>
            </p:nvSpPr>
            <p:spPr>
              <a:xfrm>
                <a:off x="4978150" y="4001150"/>
                <a:ext cx="415550" cy="419250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70" extrusionOk="0">
                    <a:moveTo>
                      <a:pt x="7053" y="0"/>
                    </a:moveTo>
                    <a:cubicBezTo>
                      <a:pt x="6673" y="0"/>
                      <a:pt x="6380" y="102"/>
                      <a:pt x="6203" y="315"/>
                    </a:cubicBezTo>
                    <a:lnTo>
                      <a:pt x="0" y="13114"/>
                    </a:lnTo>
                    <a:lnTo>
                      <a:pt x="2203" y="14936"/>
                    </a:lnTo>
                    <a:lnTo>
                      <a:pt x="4417" y="16769"/>
                    </a:lnTo>
                    <a:lnTo>
                      <a:pt x="15871" y="8352"/>
                    </a:lnTo>
                    <a:cubicBezTo>
                      <a:pt x="16621" y="7471"/>
                      <a:pt x="15050" y="4947"/>
                      <a:pt x="12383" y="2720"/>
                    </a:cubicBezTo>
                    <a:cubicBezTo>
                      <a:pt x="10353" y="1026"/>
                      <a:pt x="8262" y="0"/>
                      <a:pt x="7053" y="0"/>
                    </a:cubicBez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65;p15">
                <a:extLst>
                  <a:ext uri="{FF2B5EF4-FFF2-40B4-BE49-F238E27FC236}">
                    <a16:creationId xmlns:a16="http://schemas.microsoft.com/office/drawing/2014/main" id="{4C78CBAF-89E4-4F58-A13A-6D2D824C6F82}"/>
                  </a:ext>
                </a:extLst>
              </p:cNvPr>
              <p:cNvSpPr/>
              <p:nvPr/>
            </p:nvSpPr>
            <p:spPr>
              <a:xfrm>
                <a:off x="5194550" y="4397075"/>
                <a:ext cx="454525" cy="38347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15339" extrusionOk="0">
                    <a:moveTo>
                      <a:pt x="13486" y="1"/>
                    </a:moveTo>
                    <a:cubicBezTo>
                      <a:pt x="13439" y="1"/>
                      <a:pt x="13393" y="6"/>
                      <a:pt x="13347" y="16"/>
                    </a:cubicBezTo>
                    <a:lnTo>
                      <a:pt x="0" y="7386"/>
                    </a:lnTo>
                    <a:lnTo>
                      <a:pt x="786" y="10874"/>
                    </a:lnTo>
                    <a:lnTo>
                      <a:pt x="1572" y="14375"/>
                    </a:lnTo>
                    <a:lnTo>
                      <a:pt x="16776" y="15339"/>
                    </a:lnTo>
                    <a:cubicBezTo>
                      <a:pt x="17979" y="15077"/>
                      <a:pt x="18181" y="11422"/>
                      <a:pt x="17228" y="7195"/>
                    </a:cubicBezTo>
                    <a:cubicBezTo>
                      <a:pt x="16324" y="3119"/>
                      <a:pt x="14671" y="1"/>
                      <a:pt x="13486" y="1"/>
                    </a:cubicBez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66;p15">
                <a:extLst>
                  <a:ext uri="{FF2B5EF4-FFF2-40B4-BE49-F238E27FC236}">
                    <a16:creationId xmlns:a16="http://schemas.microsoft.com/office/drawing/2014/main" id="{7BD46590-9120-4E4A-B653-35105CC2E009}"/>
                  </a:ext>
                </a:extLst>
              </p:cNvPr>
              <p:cNvSpPr/>
              <p:nvPr/>
            </p:nvSpPr>
            <p:spPr>
              <a:xfrm>
                <a:off x="5186500" y="491270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14586" y="0"/>
                    </a:moveTo>
                    <a:lnTo>
                      <a:pt x="894" y="2024"/>
                    </a:lnTo>
                    <a:lnTo>
                      <a:pt x="441" y="5251"/>
                    </a:lnTo>
                    <a:lnTo>
                      <a:pt x="1" y="8478"/>
                    </a:lnTo>
                    <a:lnTo>
                      <a:pt x="12633" y="14133"/>
                    </a:lnTo>
                    <a:cubicBezTo>
                      <a:pt x="12660" y="14137"/>
                      <a:pt x="12687" y="14139"/>
                      <a:pt x="12715" y="14139"/>
                    </a:cubicBezTo>
                    <a:cubicBezTo>
                      <a:pt x="13805" y="14139"/>
                      <a:pt x="15087" y="11156"/>
                      <a:pt x="15610" y="7346"/>
                    </a:cubicBezTo>
                    <a:cubicBezTo>
                      <a:pt x="16145" y="3441"/>
                      <a:pt x="15681" y="155"/>
                      <a:pt x="14586" y="0"/>
                    </a:cubicBez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67;p15">
                <a:extLst>
                  <a:ext uri="{FF2B5EF4-FFF2-40B4-BE49-F238E27FC236}">
                    <a16:creationId xmlns:a16="http://schemas.microsoft.com/office/drawing/2014/main" id="{5F0906C8-1415-45AF-A91B-3E1AD524B588}"/>
                  </a:ext>
                </a:extLst>
              </p:cNvPr>
              <p:cNvSpPr/>
              <p:nvPr/>
            </p:nvSpPr>
            <p:spPr>
              <a:xfrm>
                <a:off x="5107625" y="5222850"/>
                <a:ext cx="434300" cy="40137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6055" extrusionOk="0">
                    <a:moveTo>
                      <a:pt x="3679" y="1"/>
                    </a:moveTo>
                    <a:lnTo>
                      <a:pt x="1846" y="2203"/>
                    </a:lnTo>
                    <a:lnTo>
                      <a:pt x="0" y="4418"/>
                    </a:lnTo>
                    <a:lnTo>
                      <a:pt x="8430" y="15872"/>
                    </a:lnTo>
                    <a:cubicBezTo>
                      <a:pt x="8580" y="15996"/>
                      <a:pt x="8776" y="16055"/>
                      <a:pt x="9009" y="16055"/>
                    </a:cubicBezTo>
                    <a:cubicBezTo>
                      <a:pt x="10162" y="16055"/>
                      <a:pt x="12219" y="14602"/>
                      <a:pt x="14062" y="12383"/>
                    </a:cubicBezTo>
                    <a:cubicBezTo>
                      <a:pt x="16288" y="9704"/>
                      <a:pt x="17372" y="6942"/>
                      <a:pt x="16479" y="6204"/>
                    </a:cubicBezTo>
                    <a:lnTo>
                      <a:pt x="3679" y="1"/>
                    </a:ln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68;p15">
                <a:extLst>
                  <a:ext uri="{FF2B5EF4-FFF2-40B4-BE49-F238E27FC236}">
                    <a16:creationId xmlns:a16="http://schemas.microsoft.com/office/drawing/2014/main" id="{FD382AB8-8BD3-49DE-81AF-83544EF80B59}"/>
                  </a:ext>
                </a:extLst>
              </p:cNvPr>
              <p:cNvSpPr/>
              <p:nvPr/>
            </p:nvSpPr>
            <p:spPr>
              <a:xfrm>
                <a:off x="4752525" y="5452050"/>
                <a:ext cx="395900" cy="456425"/>
              </a:xfrm>
              <a:custGeom>
                <a:avLst/>
                <a:gdLst/>
                <a:ahLst/>
                <a:cxnLst/>
                <a:rect l="l" t="t" r="r" b="b"/>
                <a:pathLst>
                  <a:path w="15836" h="18257" extrusionOk="0">
                    <a:moveTo>
                      <a:pt x="6811" y="0"/>
                    </a:moveTo>
                    <a:lnTo>
                      <a:pt x="3405" y="1120"/>
                    </a:lnTo>
                    <a:lnTo>
                      <a:pt x="0" y="2251"/>
                    </a:lnTo>
                    <a:lnTo>
                      <a:pt x="536" y="17479"/>
                    </a:lnTo>
                    <a:cubicBezTo>
                      <a:pt x="712" y="18002"/>
                      <a:pt x="1541" y="18257"/>
                      <a:pt x="2774" y="18257"/>
                    </a:cubicBezTo>
                    <a:cubicBezTo>
                      <a:pt x="4291" y="18257"/>
                      <a:pt x="6419" y="17870"/>
                      <a:pt x="8692" y="17122"/>
                    </a:cubicBezTo>
                    <a:cubicBezTo>
                      <a:pt x="12811" y="15764"/>
                      <a:pt x="15836" y="13716"/>
                      <a:pt x="15455" y="12550"/>
                    </a:cubicBezTo>
                    <a:lnTo>
                      <a:pt x="6811" y="0"/>
                    </a:ln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69;p15">
                <a:extLst>
                  <a:ext uri="{FF2B5EF4-FFF2-40B4-BE49-F238E27FC236}">
                    <a16:creationId xmlns:a16="http://schemas.microsoft.com/office/drawing/2014/main" id="{24FC90B9-F302-4B77-B954-D5006661CAE3}"/>
                  </a:ext>
                </a:extLst>
              </p:cNvPr>
              <p:cNvSpPr/>
              <p:nvPr/>
            </p:nvSpPr>
            <p:spPr>
              <a:xfrm>
                <a:off x="4258400" y="5431200"/>
                <a:ext cx="357225" cy="3958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5833" extrusionOk="0">
                    <a:moveTo>
                      <a:pt x="5811" y="1"/>
                    </a:moveTo>
                    <a:lnTo>
                      <a:pt x="156" y="12633"/>
                    </a:lnTo>
                    <a:cubicBezTo>
                      <a:pt x="1" y="13741"/>
                      <a:pt x="3049" y="15074"/>
                      <a:pt x="6942" y="15610"/>
                    </a:cubicBezTo>
                    <a:cubicBezTo>
                      <a:pt x="8046" y="15761"/>
                      <a:pt x="9100" y="15833"/>
                      <a:pt x="10048" y="15833"/>
                    </a:cubicBezTo>
                    <a:cubicBezTo>
                      <a:pt x="12455" y="15833"/>
                      <a:pt x="14177" y="15372"/>
                      <a:pt x="14288" y="14586"/>
                    </a:cubicBezTo>
                    <a:lnTo>
                      <a:pt x="12264" y="894"/>
                    </a:lnTo>
                    <a:lnTo>
                      <a:pt x="9038" y="441"/>
                    </a:lnTo>
                    <a:lnTo>
                      <a:pt x="5811" y="1"/>
                    </a:ln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70;p15">
                <a:extLst>
                  <a:ext uri="{FF2B5EF4-FFF2-40B4-BE49-F238E27FC236}">
                    <a16:creationId xmlns:a16="http://schemas.microsoft.com/office/drawing/2014/main" id="{3F639194-1D76-414E-9525-6194F29DD5F2}"/>
                  </a:ext>
                </a:extLst>
              </p:cNvPr>
              <p:cNvSpPr/>
              <p:nvPr/>
            </p:nvSpPr>
            <p:spPr>
              <a:xfrm>
                <a:off x="3863125" y="5314225"/>
                <a:ext cx="415550" cy="419525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6781" extrusionOk="0">
                    <a:moveTo>
                      <a:pt x="12204" y="1"/>
                    </a:moveTo>
                    <a:lnTo>
                      <a:pt x="739" y="8418"/>
                    </a:lnTo>
                    <a:cubicBezTo>
                      <a:pt x="0" y="9311"/>
                      <a:pt x="1572" y="11836"/>
                      <a:pt x="4239" y="14062"/>
                    </a:cubicBezTo>
                    <a:cubicBezTo>
                      <a:pt x="6280" y="15749"/>
                      <a:pt x="8363" y="16780"/>
                      <a:pt x="9571" y="16780"/>
                    </a:cubicBezTo>
                    <a:cubicBezTo>
                      <a:pt x="9948" y="16780"/>
                      <a:pt x="10240" y="16680"/>
                      <a:pt x="10418" y="16467"/>
                    </a:cubicBezTo>
                    <a:lnTo>
                      <a:pt x="16622" y="3668"/>
                    </a:lnTo>
                    <a:lnTo>
                      <a:pt x="14407" y="1834"/>
                    </a:lnTo>
                    <a:lnTo>
                      <a:pt x="12204" y="1"/>
                    </a:ln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71;p15">
                <a:extLst>
                  <a:ext uri="{FF2B5EF4-FFF2-40B4-BE49-F238E27FC236}">
                    <a16:creationId xmlns:a16="http://schemas.microsoft.com/office/drawing/2014/main" id="{F1F43436-5F44-42A4-850D-00F6FABE72C2}"/>
                  </a:ext>
                </a:extLst>
              </p:cNvPr>
              <p:cNvSpPr/>
              <p:nvPr/>
            </p:nvSpPr>
            <p:spPr>
              <a:xfrm>
                <a:off x="3625000" y="4986525"/>
                <a:ext cx="458425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18337" h="15180" extrusionOk="0">
                    <a:moveTo>
                      <a:pt x="1227" y="0"/>
                    </a:moveTo>
                    <a:cubicBezTo>
                      <a:pt x="36" y="321"/>
                      <a:pt x="0" y="3977"/>
                      <a:pt x="1132" y="8168"/>
                    </a:cubicBezTo>
                    <a:cubicBezTo>
                      <a:pt x="2209" y="12149"/>
                      <a:pt x="3967" y="15179"/>
                      <a:pt x="5161" y="15179"/>
                    </a:cubicBezTo>
                    <a:cubicBezTo>
                      <a:pt x="5220" y="15179"/>
                      <a:pt x="5278" y="15172"/>
                      <a:pt x="5334" y="15157"/>
                    </a:cubicBezTo>
                    <a:lnTo>
                      <a:pt x="18336" y="7227"/>
                    </a:lnTo>
                    <a:lnTo>
                      <a:pt x="17395" y="3762"/>
                    </a:lnTo>
                    <a:lnTo>
                      <a:pt x="16455" y="298"/>
                    </a:lnTo>
                    <a:lnTo>
                      <a:pt x="1227" y="0"/>
                    </a:ln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72;p15">
                <a:extLst>
                  <a:ext uri="{FF2B5EF4-FFF2-40B4-BE49-F238E27FC236}">
                    <a16:creationId xmlns:a16="http://schemas.microsoft.com/office/drawing/2014/main" id="{541BAACA-421E-4104-8AB4-614C8FB24C5F}"/>
                  </a:ext>
                </a:extLst>
              </p:cNvPr>
              <p:cNvSpPr/>
              <p:nvPr/>
            </p:nvSpPr>
            <p:spPr>
              <a:xfrm>
                <a:off x="3693750" y="4506850"/>
                <a:ext cx="40365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139" extrusionOk="0">
                    <a:moveTo>
                      <a:pt x="3432" y="0"/>
                    </a:moveTo>
                    <a:cubicBezTo>
                      <a:pt x="2341" y="0"/>
                      <a:pt x="1059" y="2994"/>
                      <a:pt x="537" y="6793"/>
                    </a:cubicBezTo>
                    <a:cubicBezTo>
                      <a:pt x="1" y="10698"/>
                      <a:pt x="453" y="13984"/>
                      <a:pt x="1560" y="14139"/>
                    </a:cubicBezTo>
                    <a:lnTo>
                      <a:pt x="15253" y="12115"/>
                    </a:lnTo>
                    <a:lnTo>
                      <a:pt x="15705" y="8888"/>
                    </a:lnTo>
                    <a:lnTo>
                      <a:pt x="16146" y="5662"/>
                    </a:lnTo>
                    <a:lnTo>
                      <a:pt x="3513" y="6"/>
                    </a:lnTo>
                    <a:cubicBezTo>
                      <a:pt x="3486" y="2"/>
                      <a:pt x="3459" y="0"/>
                      <a:pt x="3432" y="0"/>
                    </a:cubicBez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73;p15">
                <a:extLst>
                  <a:ext uri="{FF2B5EF4-FFF2-40B4-BE49-F238E27FC236}">
                    <a16:creationId xmlns:a16="http://schemas.microsoft.com/office/drawing/2014/main" id="{61292243-D3DA-4378-812C-28648D5C6CE4}"/>
                  </a:ext>
                </a:extLst>
              </p:cNvPr>
              <p:cNvSpPr/>
              <p:nvPr/>
            </p:nvSpPr>
            <p:spPr>
              <a:xfrm>
                <a:off x="3779775" y="4099825"/>
                <a:ext cx="459025" cy="421175"/>
              </a:xfrm>
              <a:custGeom>
                <a:avLst/>
                <a:gdLst/>
                <a:ahLst/>
                <a:cxnLst/>
                <a:rect l="l" t="t" r="r" b="b"/>
                <a:pathLst>
                  <a:path w="18361" h="16847" extrusionOk="0">
                    <a:moveTo>
                      <a:pt x="8354" y="1"/>
                    </a:moveTo>
                    <a:cubicBezTo>
                      <a:pt x="7135" y="1"/>
                      <a:pt x="5065" y="1410"/>
                      <a:pt x="3251" y="3595"/>
                    </a:cubicBezTo>
                    <a:cubicBezTo>
                      <a:pt x="1025" y="6262"/>
                      <a:pt x="1" y="9084"/>
                      <a:pt x="977" y="9893"/>
                    </a:cubicBezTo>
                    <a:lnTo>
                      <a:pt x="14681" y="16847"/>
                    </a:lnTo>
                    <a:lnTo>
                      <a:pt x="16515" y="14644"/>
                    </a:lnTo>
                    <a:lnTo>
                      <a:pt x="18360" y="12441"/>
                    </a:lnTo>
                    <a:lnTo>
                      <a:pt x="9026" y="214"/>
                    </a:lnTo>
                    <a:cubicBezTo>
                      <a:pt x="8851" y="69"/>
                      <a:pt x="8623" y="1"/>
                      <a:pt x="8354" y="1"/>
                    </a:cubicBezTo>
                    <a:close/>
                  </a:path>
                </a:pathLst>
              </a:custGeom>
              <a:solidFill>
                <a:srgbClr val="2E41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5" name="Google Shape;74;p15">
                <a:extLst>
                  <a:ext uri="{FF2B5EF4-FFF2-40B4-BE49-F238E27FC236}">
                    <a16:creationId xmlns:a16="http://schemas.microsoft.com/office/drawing/2014/main" id="{EF3D34EE-EC13-4478-A669-495E6EF01FCB}"/>
                  </a:ext>
                </a:extLst>
              </p:cNvPr>
              <p:cNvGrpSpPr/>
              <p:nvPr/>
            </p:nvGrpSpPr>
            <p:grpSpPr>
              <a:xfrm>
                <a:off x="4102450" y="4446700"/>
                <a:ext cx="1016800" cy="766550"/>
                <a:chOff x="4102450" y="4446700"/>
                <a:chExt cx="1016800" cy="766550"/>
              </a:xfrm>
            </p:grpSpPr>
            <p:sp>
              <p:nvSpPr>
                <p:cNvPr id="386" name="Google Shape;75;p15">
                  <a:extLst>
                    <a:ext uri="{FF2B5EF4-FFF2-40B4-BE49-F238E27FC236}">
                      <a16:creationId xmlns:a16="http://schemas.microsoft.com/office/drawing/2014/main" id="{4731C6FD-F2DA-4985-BB77-1F94C93B0510}"/>
                    </a:ext>
                  </a:extLst>
                </p:cNvPr>
                <p:cNvSpPr/>
                <p:nvPr/>
              </p:nvSpPr>
              <p:spPr>
                <a:xfrm>
                  <a:off x="4102450" y="4900300"/>
                  <a:ext cx="273250" cy="3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0" h="12518" extrusionOk="0">
                      <a:moveTo>
                        <a:pt x="4904" y="1"/>
                      </a:moveTo>
                      <a:cubicBezTo>
                        <a:pt x="4631" y="1"/>
                        <a:pt x="4356" y="30"/>
                        <a:pt x="4084" y="91"/>
                      </a:cubicBezTo>
                      <a:cubicBezTo>
                        <a:pt x="1488" y="675"/>
                        <a:pt x="0" y="3901"/>
                        <a:pt x="762" y="7307"/>
                      </a:cubicBezTo>
                      <a:cubicBezTo>
                        <a:pt x="1444" y="10365"/>
                        <a:pt x="3700" y="12517"/>
                        <a:pt x="6027" y="12517"/>
                      </a:cubicBezTo>
                      <a:cubicBezTo>
                        <a:pt x="6300" y="12517"/>
                        <a:pt x="6574" y="12488"/>
                        <a:pt x="6846" y="12426"/>
                      </a:cubicBezTo>
                      <a:cubicBezTo>
                        <a:pt x="9442" y="11843"/>
                        <a:pt x="10930" y="8616"/>
                        <a:pt x="10168" y="5199"/>
                      </a:cubicBezTo>
                      <a:cubicBezTo>
                        <a:pt x="9486" y="2152"/>
                        <a:pt x="7230" y="1"/>
                        <a:pt x="4904" y="1"/>
                      </a:cubicBezTo>
                      <a:close/>
                    </a:path>
                  </a:pathLst>
                </a:custGeom>
                <a:solidFill>
                  <a:srgbClr val="5B9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76;p15">
                  <a:extLst>
                    <a:ext uri="{FF2B5EF4-FFF2-40B4-BE49-F238E27FC236}">
                      <a16:creationId xmlns:a16="http://schemas.microsoft.com/office/drawing/2014/main" id="{93ECD6FE-1835-4570-BEF3-715B47945507}"/>
                    </a:ext>
                  </a:extLst>
                </p:cNvPr>
                <p:cNvSpPr/>
                <p:nvPr/>
              </p:nvSpPr>
              <p:spPr>
                <a:xfrm>
                  <a:off x="4631075" y="4781825"/>
                  <a:ext cx="273275" cy="3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1" h="12518" extrusionOk="0">
                      <a:moveTo>
                        <a:pt x="4904" y="1"/>
                      </a:moveTo>
                      <a:cubicBezTo>
                        <a:pt x="4631" y="1"/>
                        <a:pt x="4357" y="31"/>
                        <a:pt x="4084" y="92"/>
                      </a:cubicBezTo>
                      <a:cubicBezTo>
                        <a:pt x="1489" y="675"/>
                        <a:pt x="1" y="3902"/>
                        <a:pt x="763" y="7307"/>
                      </a:cubicBezTo>
                      <a:cubicBezTo>
                        <a:pt x="1445" y="10356"/>
                        <a:pt x="3702" y="12517"/>
                        <a:pt x="6030" y="12517"/>
                      </a:cubicBezTo>
                      <a:cubicBezTo>
                        <a:pt x="6302" y="12517"/>
                        <a:pt x="6575" y="12488"/>
                        <a:pt x="6847" y="12427"/>
                      </a:cubicBezTo>
                      <a:cubicBezTo>
                        <a:pt x="9442" y="11843"/>
                        <a:pt x="10930" y="8605"/>
                        <a:pt x="10168" y="5200"/>
                      </a:cubicBezTo>
                      <a:cubicBezTo>
                        <a:pt x="9487" y="2152"/>
                        <a:pt x="7231" y="1"/>
                        <a:pt x="4904" y="1"/>
                      </a:cubicBezTo>
                      <a:close/>
                    </a:path>
                  </a:pathLst>
                </a:custGeom>
                <a:solidFill>
                  <a:srgbClr val="5B9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78;p15">
                  <a:extLst>
                    <a:ext uri="{FF2B5EF4-FFF2-40B4-BE49-F238E27FC236}">
                      <a16:creationId xmlns:a16="http://schemas.microsoft.com/office/drawing/2014/main" id="{9B1C2EBD-57D8-46D0-82F2-B88178E58AEB}"/>
                    </a:ext>
                  </a:extLst>
                </p:cNvPr>
                <p:cNvSpPr/>
                <p:nvPr/>
              </p:nvSpPr>
              <p:spPr>
                <a:xfrm>
                  <a:off x="4854325" y="4478900"/>
                  <a:ext cx="228325" cy="26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3" h="10440" extrusionOk="0">
                      <a:moveTo>
                        <a:pt x="4089" y="0"/>
                      </a:moveTo>
                      <a:cubicBezTo>
                        <a:pt x="3861" y="0"/>
                        <a:pt x="3633" y="25"/>
                        <a:pt x="3405" y="76"/>
                      </a:cubicBezTo>
                      <a:cubicBezTo>
                        <a:pt x="1238" y="565"/>
                        <a:pt x="0" y="3267"/>
                        <a:pt x="643" y="6101"/>
                      </a:cubicBezTo>
                      <a:cubicBezTo>
                        <a:pt x="1208" y="8647"/>
                        <a:pt x="3087" y="10440"/>
                        <a:pt x="5029" y="10440"/>
                      </a:cubicBezTo>
                      <a:cubicBezTo>
                        <a:pt x="5257" y="10440"/>
                        <a:pt x="5487" y="10415"/>
                        <a:pt x="5715" y="10363"/>
                      </a:cubicBezTo>
                      <a:cubicBezTo>
                        <a:pt x="7882" y="9887"/>
                        <a:pt x="9132" y="7184"/>
                        <a:pt x="8489" y="4339"/>
                      </a:cubicBezTo>
                      <a:cubicBezTo>
                        <a:pt x="7925" y="1802"/>
                        <a:pt x="6034" y="0"/>
                        <a:pt x="4089" y="0"/>
                      </a:cubicBezTo>
                      <a:close/>
                    </a:path>
                  </a:pathLst>
                </a:custGeom>
                <a:solidFill>
                  <a:srgbClr val="5B9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79;p15">
                  <a:extLst>
                    <a:ext uri="{FF2B5EF4-FFF2-40B4-BE49-F238E27FC236}">
                      <a16:creationId xmlns:a16="http://schemas.microsoft.com/office/drawing/2014/main" id="{C685DA79-354C-4BC9-B02C-FD1A0811D410}"/>
                    </a:ext>
                  </a:extLst>
                </p:cNvPr>
                <p:cNvSpPr/>
                <p:nvPr/>
              </p:nvSpPr>
              <p:spPr>
                <a:xfrm>
                  <a:off x="4976650" y="5018350"/>
                  <a:ext cx="142600" cy="1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4" h="6524" extrusionOk="0">
                      <a:moveTo>
                        <a:pt x="2564" y="0"/>
                      </a:moveTo>
                      <a:cubicBezTo>
                        <a:pt x="2420" y="0"/>
                        <a:pt x="2276" y="16"/>
                        <a:pt x="2132" y="49"/>
                      </a:cubicBezTo>
                      <a:cubicBezTo>
                        <a:pt x="775" y="346"/>
                        <a:pt x="1" y="2037"/>
                        <a:pt x="406" y="3811"/>
                      </a:cubicBezTo>
                      <a:cubicBezTo>
                        <a:pt x="758" y="5402"/>
                        <a:pt x="1934" y="6524"/>
                        <a:pt x="3151" y="6524"/>
                      </a:cubicBezTo>
                      <a:cubicBezTo>
                        <a:pt x="3292" y="6524"/>
                        <a:pt x="3432" y="6509"/>
                        <a:pt x="3573" y="6478"/>
                      </a:cubicBezTo>
                      <a:cubicBezTo>
                        <a:pt x="4930" y="6168"/>
                        <a:pt x="5704" y="4490"/>
                        <a:pt x="5299" y="2716"/>
                      </a:cubicBezTo>
                      <a:cubicBezTo>
                        <a:pt x="4948" y="1129"/>
                        <a:pt x="3778" y="0"/>
                        <a:pt x="2564" y="0"/>
                      </a:cubicBezTo>
                      <a:close/>
                    </a:path>
                  </a:pathLst>
                </a:custGeom>
                <a:solidFill>
                  <a:srgbClr val="5B9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80;p15">
                  <a:extLst>
                    <a:ext uri="{FF2B5EF4-FFF2-40B4-BE49-F238E27FC236}">
                      <a16:creationId xmlns:a16="http://schemas.microsoft.com/office/drawing/2014/main" id="{26CA7F11-2641-4D67-B450-80AF81F5924D}"/>
                    </a:ext>
                  </a:extLst>
                </p:cNvPr>
                <p:cNvSpPr/>
                <p:nvPr/>
              </p:nvSpPr>
              <p:spPr>
                <a:xfrm>
                  <a:off x="4256325" y="4446700"/>
                  <a:ext cx="381025" cy="43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1" h="17445" extrusionOk="0">
                      <a:moveTo>
                        <a:pt x="6829" y="1"/>
                      </a:moveTo>
                      <a:cubicBezTo>
                        <a:pt x="6450" y="1"/>
                        <a:pt x="6070" y="41"/>
                        <a:pt x="5692" y="126"/>
                      </a:cubicBezTo>
                      <a:cubicBezTo>
                        <a:pt x="2072" y="936"/>
                        <a:pt x="1" y="5448"/>
                        <a:pt x="1060" y="10199"/>
                      </a:cubicBezTo>
                      <a:cubicBezTo>
                        <a:pt x="2020" y="14442"/>
                        <a:pt x="5166" y="17444"/>
                        <a:pt x="8412" y="17444"/>
                      </a:cubicBezTo>
                      <a:cubicBezTo>
                        <a:pt x="8791" y="17444"/>
                        <a:pt x="9171" y="17403"/>
                        <a:pt x="9549" y="17319"/>
                      </a:cubicBezTo>
                      <a:cubicBezTo>
                        <a:pt x="13169" y="16509"/>
                        <a:pt x="15241" y="11997"/>
                        <a:pt x="14181" y="7258"/>
                      </a:cubicBezTo>
                      <a:cubicBezTo>
                        <a:pt x="13221" y="3004"/>
                        <a:pt x="10075" y="1"/>
                        <a:pt x="6829" y="1"/>
                      </a:cubicBezTo>
                      <a:close/>
                    </a:path>
                  </a:pathLst>
                </a:custGeom>
                <a:solidFill>
                  <a:srgbClr val="5B9B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04" name="Google Shape;60;p15">
            <a:extLst>
              <a:ext uri="{FF2B5EF4-FFF2-40B4-BE49-F238E27FC236}">
                <a16:creationId xmlns:a16="http://schemas.microsoft.com/office/drawing/2014/main" id="{22AF30DD-84D4-4593-B2C5-0B7A0ED93C8E}"/>
              </a:ext>
            </a:extLst>
          </p:cNvPr>
          <p:cNvGrpSpPr/>
          <p:nvPr/>
        </p:nvGrpSpPr>
        <p:grpSpPr>
          <a:xfrm>
            <a:off x="4189888" y="6027750"/>
            <a:ext cx="518274" cy="526839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405" name="Google Shape;61;p15">
              <a:extLst>
                <a:ext uri="{FF2B5EF4-FFF2-40B4-BE49-F238E27FC236}">
                  <a16:creationId xmlns:a16="http://schemas.microsoft.com/office/drawing/2014/main" id="{856DD826-391E-4017-8794-24C0222E0545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2;p15">
              <a:extLst>
                <a:ext uri="{FF2B5EF4-FFF2-40B4-BE49-F238E27FC236}">
                  <a16:creationId xmlns:a16="http://schemas.microsoft.com/office/drawing/2014/main" id="{CBA6529F-76AE-4D24-9A9D-E355C32C3748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63;p15">
              <a:extLst>
                <a:ext uri="{FF2B5EF4-FFF2-40B4-BE49-F238E27FC236}">
                  <a16:creationId xmlns:a16="http://schemas.microsoft.com/office/drawing/2014/main" id="{1C2C0C70-2E8F-4C55-8064-72CCA8CAB810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64;p15">
              <a:extLst>
                <a:ext uri="{FF2B5EF4-FFF2-40B4-BE49-F238E27FC236}">
                  <a16:creationId xmlns:a16="http://schemas.microsoft.com/office/drawing/2014/main" id="{3F444E66-BF76-4AFC-8422-05E5E8BA9321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5;p15">
              <a:extLst>
                <a:ext uri="{FF2B5EF4-FFF2-40B4-BE49-F238E27FC236}">
                  <a16:creationId xmlns:a16="http://schemas.microsoft.com/office/drawing/2014/main" id="{58017661-D6F1-4A99-AC6B-4FE9E936D2D6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66;p15">
              <a:extLst>
                <a:ext uri="{FF2B5EF4-FFF2-40B4-BE49-F238E27FC236}">
                  <a16:creationId xmlns:a16="http://schemas.microsoft.com/office/drawing/2014/main" id="{134042A5-B78E-4A6A-A342-4FB4970E4C88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67;p15">
              <a:extLst>
                <a:ext uri="{FF2B5EF4-FFF2-40B4-BE49-F238E27FC236}">
                  <a16:creationId xmlns:a16="http://schemas.microsoft.com/office/drawing/2014/main" id="{0303CE90-B63A-4C2A-A343-78250F5E62DA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8;p15">
              <a:extLst>
                <a:ext uri="{FF2B5EF4-FFF2-40B4-BE49-F238E27FC236}">
                  <a16:creationId xmlns:a16="http://schemas.microsoft.com/office/drawing/2014/main" id="{04ABF1CD-1C61-4061-800B-030581E10639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69;p15">
              <a:extLst>
                <a:ext uri="{FF2B5EF4-FFF2-40B4-BE49-F238E27FC236}">
                  <a16:creationId xmlns:a16="http://schemas.microsoft.com/office/drawing/2014/main" id="{0DC7231E-8343-4C8E-BBCB-C28AD50BBD38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0;p15">
              <a:extLst>
                <a:ext uri="{FF2B5EF4-FFF2-40B4-BE49-F238E27FC236}">
                  <a16:creationId xmlns:a16="http://schemas.microsoft.com/office/drawing/2014/main" id="{207B1F7B-74AA-4DE9-BA96-3BFCE0858BE1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1;p15">
              <a:extLst>
                <a:ext uri="{FF2B5EF4-FFF2-40B4-BE49-F238E27FC236}">
                  <a16:creationId xmlns:a16="http://schemas.microsoft.com/office/drawing/2014/main" id="{FCDE7ED9-9640-402C-ACD9-3947B0815EFB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2;p15">
              <a:extLst>
                <a:ext uri="{FF2B5EF4-FFF2-40B4-BE49-F238E27FC236}">
                  <a16:creationId xmlns:a16="http://schemas.microsoft.com/office/drawing/2014/main" id="{DFD6AF4F-9DE0-49DE-8E47-2A13B40CA474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3;p15">
              <a:extLst>
                <a:ext uri="{FF2B5EF4-FFF2-40B4-BE49-F238E27FC236}">
                  <a16:creationId xmlns:a16="http://schemas.microsoft.com/office/drawing/2014/main" id="{114AADC0-04D9-4FDE-B0A6-3C9620168661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08A6D300-0551-4491-8597-E5AC739A3513}"/>
              </a:ext>
            </a:extLst>
          </p:cNvPr>
          <p:cNvGrpSpPr/>
          <p:nvPr/>
        </p:nvGrpSpPr>
        <p:grpSpPr>
          <a:xfrm>
            <a:off x="5388252" y="1996247"/>
            <a:ext cx="1259890" cy="1048583"/>
            <a:chOff x="3092108" y="4184991"/>
            <a:chExt cx="757883" cy="630772"/>
          </a:xfrm>
        </p:grpSpPr>
        <p:sp>
          <p:nvSpPr>
            <p:cNvPr id="301" name="Google Shape;1384;p26">
              <a:extLst>
                <a:ext uri="{FF2B5EF4-FFF2-40B4-BE49-F238E27FC236}">
                  <a16:creationId xmlns:a16="http://schemas.microsoft.com/office/drawing/2014/main" id="{3A52BA36-31D6-47BE-A541-4634A09CC6E4}"/>
                </a:ext>
              </a:extLst>
            </p:cNvPr>
            <p:cNvSpPr/>
            <p:nvPr/>
          </p:nvSpPr>
          <p:spPr>
            <a:xfrm>
              <a:off x="3137535" y="4340740"/>
              <a:ext cx="662900" cy="475023"/>
            </a:xfrm>
            <a:custGeom>
              <a:avLst/>
              <a:gdLst/>
              <a:ahLst/>
              <a:cxnLst/>
              <a:rect l="l" t="t" r="r" b="b"/>
              <a:pathLst>
                <a:path w="15717" h="12282" extrusionOk="0">
                  <a:moveTo>
                    <a:pt x="8090" y="1"/>
                  </a:moveTo>
                  <a:cubicBezTo>
                    <a:pt x="6790" y="1"/>
                    <a:pt x="4815" y="650"/>
                    <a:pt x="3156" y="1300"/>
                  </a:cubicBezTo>
                  <a:cubicBezTo>
                    <a:pt x="1477" y="1967"/>
                    <a:pt x="132" y="2633"/>
                    <a:pt x="132" y="2633"/>
                  </a:cubicBezTo>
                  <a:cubicBezTo>
                    <a:pt x="132" y="2633"/>
                    <a:pt x="1775" y="5241"/>
                    <a:pt x="1" y="6729"/>
                  </a:cubicBezTo>
                  <a:cubicBezTo>
                    <a:pt x="1358" y="9718"/>
                    <a:pt x="3608" y="11920"/>
                    <a:pt x="7204" y="12242"/>
                  </a:cubicBezTo>
                  <a:cubicBezTo>
                    <a:pt x="7490" y="12268"/>
                    <a:pt x="7782" y="12282"/>
                    <a:pt x="8076" y="12282"/>
                  </a:cubicBezTo>
                  <a:cubicBezTo>
                    <a:pt x="8174" y="12282"/>
                    <a:pt x="8273" y="12280"/>
                    <a:pt x="8371" y="12277"/>
                  </a:cubicBezTo>
                  <a:cubicBezTo>
                    <a:pt x="9716" y="12254"/>
                    <a:pt x="11026" y="11861"/>
                    <a:pt x="12157" y="11146"/>
                  </a:cubicBezTo>
                  <a:lnTo>
                    <a:pt x="12252" y="11087"/>
                  </a:lnTo>
                  <a:cubicBezTo>
                    <a:pt x="13764" y="10087"/>
                    <a:pt x="14883" y="8527"/>
                    <a:pt x="15717" y="6658"/>
                  </a:cubicBezTo>
                  <a:cubicBezTo>
                    <a:pt x="14098" y="5598"/>
                    <a:pt x="15205" y="2502"/>
                    <a:pt x="15205" y="2502"/>
                  </a:cubicBezTo>
                  <a:cubicBezTo>
                    <a:pt x="15205" y="2502"/>
                    <a:pt x="10788" y="74"/>
                    <a:pt x="8192" y="2"/>
                  </a:cubicBezTo>
                  <a:cubicBezTo>
                    <a:pt x="8159" y="1"/>
                    <a:pt x="8125" y="1"/>
                    <a:pt x="8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03" name="رابط مستقيم 302">
              <a:extLst>
                <a:ext uri="{FF2B5EF4-FFF2-40B4-BE49-F238E27FC236}">
                  <a16:creationId xmlns:a16="http://schemas.microsoft.com/office/drawing/2014/main" id="{3F1E1DCE-2BED-4A30-BA25-77BFAD58E3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92108" y="4195098"/>
              <a:ext cx="61511" cy="25574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رابط مستقيم 328">
              <a:extLst>
                <a:ext uri="{FF2B5EF4-FFF2-40B4-BE49-F238E27FC236}">
                  <a16:creationId xmlns:a16="http://schemas.microsoft.com/office/drawing/2014/main" id="{015710E4-6A8C-4043-9536-E43C66DF2B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6459" y="4184991"/>
              <a:ext cx="83532" cy="26585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Google Shape;940;p21">
              <a:extLst>
                <a:ext uri="{FF2B5EF4-FFF2-40B4-BE49-F238E27FC236}">
                  <a16:creationId xmlns:a16="http://schemas.microsoft.com/office/drawing/2014/main" id="{3186C4E3-74FE-49C1-A69D-5CE1A220629B}"/>
                </a:ext>
              </a:extLst>
            </p:cNvPr>
            <p:cNvSpPr/>
            <p:nvPr/>
          </p:nvSpPr>
          <p:spPr>
            <a:xfrm>
              <a:off x="3269681" y="4436814"/>
              <a:ext cx="416095" cy="27825"/>
            </a:xfrm>
            <a:custGeom>
              <a:avLst/>
              <a:gdLst/>
              <a:ahLst/>
              <a:cxnLst/>
              <a:rect l="l" t="t" r="r" b="b"/>
              <a:pathLst>
                <a:path w="37684" h="2520" extrusionOk="0">
                  <a:moveTo>
                    <a:pt x="18877" y="1"/>
                  </a:moveTo>
                  <a:cubicBezTo>
                    <a:pt x="13292" y="1"/>
                    <a:pt x="7707" y="661"/>
                    <a:pt x="2239" y="1983"/>
                  </a:cubicBezTo>
                  <a:lnTo>
                    <a:pt x="1" y="2519"/>
                  </a:lnTo>
                  <a:cubicBezTo>
                    <a:pt x="6395" y="2288"/>
                    <a:pt x="12807" y="2172"/>
                    <a:pt x="19219" y="2172"/>
                  </a:cubicBezTo>
                  <a:cubicBezTo>
                    <a:pt x="25380" y="2172"/>
                    <a:pt x="31541" y="2279"/>
                    <a:pt x="37684" y="2495"/>
                  </a:cubicBezTo>
                  <a:lnTo>
                    <a:pt x="35065" y="1876"/>
                  </a:lnTo>
                  <a:cubicBezTo>
                    <a:pt x="29740" y="626"/>
                    <a:pt x="24308" y="1"/>
                    <a:pt x="18877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941;p21">
              <a:extLst>
                <a:ext uri="{FF2B5EF4-FFF2-40B4-BE49-F238E27FC236}">
                  <a16:creationId xmlns:a16="http://schemas.microsoft.com/office/drawing/2014/main" id="{E2B6D299-0030-4D06-89D1-FF38DE93686F}"/>
                </a:ext>
              </a:extLst>
            </p:cNvPr>
            <p:cNvSpPr/>
            <p:nvPr/>
          </p:nvSpPr>
          <p:spPr>
            <a:xfrm>
              <a:off x="3269681" y="4533815"/>
              <a:ext cx="416095" cy="27836"/>
            </a:xfrm>
            <a:custGeom>
              <a:avLst/>
              <a:gdLst/>
              <a:ahLst/>
              <a:cxnLst/>
              <a:rect l="l" t="t" r="r" b="b"/>
              <a:pathLst>
                <a:path w="37684" h="2521" extrusionOk="0">
                  <a:moveTo>
                    <a:pt x="18858" y="1"/>
                  </a:moveTo>
                  <a:cubicBezTo>
                    <a:pt x="13280" y="1"/>
                    <a:pt x="7701" y="659"/>
                    <a:pt x="2239" y="1973"/>
                  </a:cubicBezTo>
                  <a:lnTo>
                    <a:pt x="1" y="2521"/>
                  </a:lnTo>
                  <a:cubicBezTo>
                    <a:pt x="6439" y="2289"/>
                    <a:pt x="12896" y="2172"/>
                    <a:pt x="19352" y="2172"/>
                  </a:cubicBezTo>
                  <a:cubicBezTo>
                    <a:pt x="25469" y="2172"/>
                    <a:pt x="31585" y="2277"/>
                    <a:pt x="37684" y="2485"/>
                  </a:cubicBezTo>
                  <a:lnTo>
                    <a:pt x="35065" y="1878"/>
                  </a:lnTo>
                  <a:cubicBezTo>
                    <a:pt x="29734" y="626"/>
                    <a:pt x="24296" y="1"/>
                    <a:pt x="18858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942;p21">
              <a:extLst>
                <a:ext uri="{FF2B5EF4-FFF2-40B4-BE49-F238E27FC236}">
                  <a16:creationId xmlns:a16="http://schemas.microsoft.com/office/drawing/2014/main" id="{802CA049-8B6A-42C2-AC2E-A829CB125DCF}"/>
                </a:ext>
              </a:extLst>
            </p:cNvPr>
            <p:cNvSpPr/>
            <p:nvPr/>
          </p:nvSpPr>
          <p:spPr>
            <a:xfrm>
              <a:off x="3269814" y="4612653"/>
              <a:ext cx="416095" cy="27825"/>
            </a:xfrm>
            <a:custGeom>
              <a:avLst/>
              <a:gdLst/>
              <a:ahLst/>
              <a:cxnLst/>
              <a:rect l="l" t="t" r="r" b="b"/>
              <a:pathLst>
                <a:path w="37684" h="2520" extrusionOk="0">
                  <a:moveTo>
                    <a:pt x="37684" y="0"/>
                  </a:moveTo>
                  <a:cubicBezTo>
                    <a:pt x="31286" y="231"/>
                    <a:pt x="24870" y="344"/>
                    <a:pt x="18454" y="344"/>
                  </a:cubicBezTo>
                  <a:cubicBezTo>
                    <a:pt x="12297" y="344"/>
                    <a:pt x="6140" y="240"/>
                    <a:pt x="1" y="36"/>
                  </a:cubicBezTo>
                  <a:lnTo>
                    <a:pt x="1" y="36"/>
                  </a:lnTo>
                  <a:lnTo>
                    <a:pt x="2608" y="643"/>
                  </a:lnTo>
                  <a:cubicBezTo>
                    <a:pt x="7938" y="1894"/>
                    <a:pt x="13373" y="2519"/>
                    <a:pt x="18806" y="2519"/>
                  </a:cubicBezTo>
                  <a:cubicBezTo>
                    <a:pt x="24392" y="2519"/>
                    <a:pt x="29977" y="1858"/>
                    <a:pt x="35445" y="536"/>
                  </a:cubicBezTo>
                  <a:lnTo>
                    <a:pt x="376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943;p21">
              <a:extLst>
                <a:ext uri="{FF2B5EF4-FFF2-40B4-BE49-F238E27FC236}">
                  <a16:creationId xmlns:a16="http://schemas.microsoft.com/office/drawing/2014/main" id="{AEA03723-E491-4857-8A3C-AD129AC43DE6}"/>
                </a:ext>
              </a:extLst>
            </p:cNvPr>
            <p:cNvSpPr/>
            <p:nvPr/>
          </p:nvSpPr>
          <p:spPr>
            <a:xfrm>
              <a:off x="3339752" y="4691535"/>
              <a:ext cx="276087" cy="27814"/>
            </a:xfrm>
            <a:custGeom>
              <a:avLst/>
              <a:gdLst/>
              <a:ahLst/>
              <a:cxnLst/>
              <a:rect l="l" t="t" r="r" b="b"/>
              <a:pathLst>
                <a:path w="25004" h="2519" extrusionOk="0">
                  <a:moveTo>
                    <a:pt x="25004" y="0"/>
                  </a:moveTo>
                  <a:cubicBezTo>
                    <a:pt x="20721" y="227"/>
                    <a:pt x="16435" y="340"/>
                    <a:pt x="12150" y="340"/>
                  </a:cubicBezTo>
                  <a:cubicBezTo>
                    <a:pt x="8098" y="340"/>
                    <a:pt x="4046" y="239"/>
                    <a:pt x="1" y="36"/>
                  </a:cubicBezTo>
                  <a:lnTo>
                    <a:pt x="1" y="36"/>
                  </a:lnTo>
                  <a:lnTo>
                    <a:pt x="1739" y="643"/>
                  </a:lnTo>
                  <a:cubicBezTo>
                    <a:pt x="5273" y="1894"/>
                    <a:pt x="8879" y="2519"/>
                    <a:pt x="12485" y="2519"/>
                  </a:cubicBezTo>
                  <a:cubicBezTo>
                    <a:pt x="16193" y="2519"/>
                    <a:pt x="19900" y="1858"/>
                    <a:pt x="23527" y="536"/>
                  </a:cubicBezTo>
                  <a:lnTo>
                    <a:pt x="2500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E9F0BD2B-C37D-470D-ACF8-C740D8F23D0E}"/>
              </a:ext>
            </a:extLst>
          </p:cNvPr>
          <p:cNvSpPr/>
          <p:nvPr/>
        </p:nvSpPr>
        <p:spPr>
          <a:xfrm>
            <a:off x="8650786" y="2109622"/>
            <a:ext cx="1469402" cy="1469402"/>
          </a:xfrm>
          <a:prstGeom prst="ellipse">
            <a:avLst/>
          </a:prstGeom>
          <a:solidFill>
            <a:srgbClr val="4E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شكل بيضاوي 393">
            <a:extLst>
              <a:ext uri="{FF2B5EF4-FFF2-40B4-BE49-F238E27FC236}">
                <a16:creationId xmlns:a16="http://schemas.microsoft.com/office/drawing/2014/main" id="{85B954A3-9CA8-4D44-853C-B4D529B719A6}"/>
              </a:ext>
            </a:extLst>
          </p:cNvPr>
          <p:cNvSpPr/>
          <p:nvPr/>
        </p:nvSpPr>
        <p:spPr>
          <a:xfrm>
            <a:off x="8650786" y="4474271"/>
            <a:ext cx="1469402" cy="1469402"/>
          </a:xfrm>
          <a:prstGeom prst="ellipse">
            <a:avLst/>
          </a:prstGeom>
          <a:solidFill>
            <a:srgbClr val="4E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شكل بيضاوي 396">
            <a:extLst>
              <a:ext uri="{FF2B5EF4-FFF2-40B4-BE49-F238E27FC236}">
                <a16:creationId xmlns:a16="http://schemas.microsoft.com/office/drawing/2014/main" id="{DFC43755-5174-483C-A151-BA662034893D}"/>
              </a:ext>
            </a:extLst>
          </p:cNvPr>
          <p:cNvSpPr/>
          <p:nvPr/>
        </p:nvSpPr>
        <p:spPr>
          <a:xfrm>
            <a:off x="1959757" y="2109622"/>
            <a:ext cx="1469402" cy="1469402"/>
          </a:xfrm>
          <a:prstGeom prst="ellipse">
            <a:avLst/>
          </a:prstGeom>
          <a:solidFill>
            <a:srgbClr val="4E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/>
          </a:p>
        </p:txBody>
      </p:sp>
      <p:sp>
        <p:nvSpPr>
          <p:cNvPr id="398" name="شكل بيضاوي 397">
            <a:extLst>
              <a:ext uri="{FF2B5EF4-FFF2-40B4-BE49-F238E27FC236}">
                <a16:creationId xmlns:a16="http://schemas.microsoft.com/office/drawing/2014/main" id="{BFA9C56F-C51D-4123-B7C9-4169952DABA7}"/>
              </a:ext>
            </a:extLst>
          </p:cNvPr>
          <p:cNvSpPr/>
          <p:nvPr/>
        </p:nvSpPr>
        <p:spPr>
          <a:xfrm>
            <a:off x="1959757" y="4474271"/>
            <a:ext cx="1469402" cy="1469402"/>
          </a:xfrm>
          <a:prstGeom prst="ellipse">
            <a:avLst/>
          </a:prstGeom>
          <a:solidFill>
            <a:srgbClr val="4E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/>
          </a:p>
        </p:txBody>
      </p:sp>
      <p:sp>
        <p:nvSpPr>
          <p:cNvPr id="399" name="مربع نص 398">
            <a:extLst>
              <a:ext uri="{FF2B5EF4-FFF2-40B4-BE49-F238E27FC236}">
                <a16:creationId xmlns:a16="http://schemas.microsoft.com/office/drawing/2014/main" id="{E7C87D4F-BD11-4756-BFCA-23634AB1EC62}"/>
              </a:ext>
            </a:extLst>
          </p:cNvPr>
          <p:cNvSpPr txBox="1"/>
          <p:nvPr/>
        </p:nvSpPr>
        <p:spPr>
          <a:xfrm>
            <a:off x="234072" y="2196167"/>
            <a:ext cx="1662995" cy="1179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100" dirty="0">
                <a:solidFill>
                  <a:srgbClr val="4186AD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100" dirty="0" err="1">
                <a:solidFill>
                  <a:srgbClr val="4186AD"/>
                </a:solidFill>
              </a:rPr>
              <a:t>العربى</a:t>
            </a:r>
            <a:endParaRPr lang="en-GB" sz="1100" dirty="0">
              <a:solidFill>
                <a:srgbClr val="4186AD"/>
              </a:solidFill>
            </a:endParaRPr>
          </a:p>
        </p:txBody>
      </p:sp>
      <p:sp>
        <p:nvSpPr>
          <p:cNvPr id="400" name="مربع نص 399">
            <a:extLst>
              <a:ext uri="{FF2B5EF4-FFF2-40B4-BE49-F238E27FC236}">
                <a16:creationId xmlns:a16="http://schemas.microsoft.com/office/drawing/2014/main" id="{B0FC0B98-54A3-44FA-A8B1-B6DF6865C367}"/>
              </a:ext>
            </a:extLst>
          </p:cNvPr>
          <p:cNvSpPr txBox="1"/>
          <p:nvPr/>
        </p:nvSpPr>
        <p:spPr>
          <a:xfrm>
            <a:off x="234072" y="4674372"/>
            <a:ext cx="1662995" cy="1179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100" dirty="0">
                <a:solidFill>
                  <a:srgbClr val="4186AD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100" dirty="0" err="1">
                <a:solidFill>
                  <a:srgbClr val="4186AD"/>
                </a:solidFill>
              </a:rPr>
              <a:t>العربى</a:t>
            </a:r>
            <a:endParaRPr lang="en-GB" sz="1100" dirty="0">
              <a:solidFill>
                <a:srgbClr val="4186AD"/>
              </a:solidFill>
            </a:endParaRPr>
          </a:p>
        </p:txBody>
      </p:sp>
      <p:sp>
        <p:nvSpPr>
          <p:cNvPr id="401" name="مربع نص 400">
            <a:extLst>
              <a:ext uri="{FF2B5EF4-FFF2-40B4-BE49-F238E27FC236}">
                <a16:creationId xmlns:a16="http://schemas.microsoft.com/office/drawing/2014/main" id="{AAA951C0-2273-4690-9C75-5307767F4C65}"/>
              </a:ext>
            </a:extLst>
          </p:cNvPr>
          <p:cNvSpPr txBox="1"/>
          <p:nvPr/>
        </p:nvSpPr>
        <p:spPr>
          <a:xfrm>
            <a:off x="10150519" y="4674372"/>
            <a:ext cx="1662995" cy="1179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100" dirty="0">
                <a:solidFill>
                  <a:srgbClr val="4186AD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100" dirty="0" err="1">
                <a:solidFill>
                  <a:srgbClr val="4186AD"/>
                </a:solidFill>
              </a:rPr>
              <a:t>العربى</a:t>
            </a:r>
            <a:endParaRPr lang="en-GB" sz="1100" dirty="0">
              <a:solidFill>
                <a:srgbClr val="4186AD"/>
              </a:solidFill>
            </a:endParaRPr>
          </a:p>
        </p:txBody>
      </p:sp>
      <p:sp>
        <p:nvSpPr>
          <p:cNvPr id="402" name="مربع نص 401">
            <a:extLst>
              <a:ext uri="{FF2B5EF4-FFF2-40B4-BE49-F238E27FC236}">
                <a16:creationId xmlns:a16="http://schemas.microsoft.com/office/drawing/2014/main" id="{3B484D7C-0651-4624-A3EF-5DE6B10EBF41}"/>
              </a:ext>
            </a:extLst>
          </p:cNvPr>
          <p:cNvSpPr txBox="1"/>
          <p:nvPr/>
        </p:nvSpPr>
        <p:spPr>
          <a:xfrm>
            <a:off x="10150519" y="2243430"/>
            <a:ext cx="1662995" cy="1179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100" dirty="0">
                <a:solidFill>
                  <a:srgbClr val="4186AD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100" dirty="0" err="1">
                <a:solidFill>
                  <a:srgbClr val="4186AD"/>
                </a:solidFill>
              </a:rPr>
              <a:t>العربى</a:t>
            </a:r>
            <a:endParaRPr lang="en-GB" sz="1100" dirty="0">
              <a:solidFill>
                <a:srgbClr val="4186AD"/>
              </a:solidFill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5468577-D7A3-4726-AE86-E8000FB2A9D5}"/>
              </a:ext>
            </a:extLst>
          </p:cNvPr>
          <p:cNvGrpSpPr/>
          <p:nvPr/>
        </p:nvGrpSpPr>
        <p:grpSpPr>
          <a:xfrm>
            <a:off x="2031786" y="4935220"/>
            <a:ext cx="1329504" cy="588202"/>
            <a:chOff x="2342485" y="4925434"/>
            <a:chExt cx="559348" cy="247468"/>
          </a:xfrm>
        </p:grpSpPr>
        <p:sp>
          <p:nvSpPr>
            <p:cNvPr id="499" name="Google Shape;237;p17">
              <a:extLst>
                <a:ext uri="{FF2B5EF4-FFF2-40B4-BE49-F238E27FC236}">
                  <a16:creationId xmlns:a16="http://schemas.microsoft.com/office/drawing/2014/main" id="{63CD8B62-9B60-4FF1-90E1-3803DDFB71BA}"/>
                </a:ext>
              </a:extLst>
            </p:cNvPr>
            <p:cNvSpPr/>
            <p:nvPr/>
          </p:nvSpPr>
          <p:spPr>
            <a:xfrm>
              <a:off x="2342485" y="4925434"/>
              <a:ext cx="559348" cy="247468"/>
            </a:xfrm>
            <a:custGeom>
              <a:avLst/>
              <a:gdLst/>
              <a:ahLst/>
              <a:cxnLst/>
              <a:rect l="l" t="t" r="r" b="b"/>
              <a:pathLst>
                <a:path w="71748" h="31743" extrusionOk="0">
                  <a:moveTo>
                    <a:pt x="65992" y="2267"/>
                  </a:moveTo>
                  <a:cubicBezTo>
                    <a:pt x="66510" y="2267"/>
                    <a:pt x="67026" y="2442"/>
                    <a:pt x="67521" y="2873"/>
                  </a:cubicBezTo>
                  <a:cubicBezTo>
                    <a:pt x="68950" y="4123"/>
                    <a:pt x="69545" y="6207"/>
                    <a:pt x="69485" y="8052"/>
                  </a:cubicBezTo>
                  <a:cubicBezTo>
                    <a:pt x="69426" y="10005"/>
                    <a:pt x="68557" y="11600"/>
                    <a:pt x="67283" y="13029"/>
                  </a:cubicBezTo>
                  <a:cubicBezTo>
                    <a:pt x="66128" y="14291"/>
                    <a:pt x="65104" y="15696"/>
                    <a:pt x="64259" y="17196"/>
                  </a:cubicBezTo>
                  <a:cubicBezTo>
                    <a:pt x="62473" y="20375"/>
                    <a:pt x="59627" y="22066"/>
                    <a:pt x="56460" y="23554"/>
                  </a:cubicBezTo>
                  <a:cubicBezTo>
                    <a:pt x="55591" y="17172"/>
                    <a:pt x="55865" y="10421"/>
                    <a:pt x="55948" y="8814"/>
                  </a:cubicBezTo>
                  <a:cubicBezTo>
                    <a:pt x="58174" y="8016"/>
                    <a:pt x="60056" y="6314"/>
                    <a:pt x="61865" y="4718"/>
                  </a:cubicBezTo>
                  <a:cubicBezTo>
                    <a:pt x="62948" y="3760"/>
                    <a:pt x="64479" y="2267"/>
                    <a:pt x="65992" y="2267"/>
                  </a:cubicBezTo>
                  <a:close/>
                  <a:moveTo>
                    <a:pt x="4367" y="4030"/>
                  </a:moveTo>
                  <a:cubicBezTo>
                    <a:pt x="5452" y="4030"/>
                    <a:pt x="6697" y="4878"/>
                    <a:pt x="7418" y="5599"/>
                  </a:cubicBezTo>
                  <a:cubicBezTo>
                    <a:pt x="8656" y="6838"/>
                    <a:pt x="9597" y="8338"/>
                    <a:pt x="11002" y="9421"/>
                  </a:cubicBezTo>
                  <a:cubicBezTo>
                    <a:pt x="11740" y="9993"/>
                    <a:pt x="12550" y="10457"/>
                    <a:pt x="13407" y="10802"/>
                  </a:cubicBezTo>
                  <a:cubicBezTo>
                    <a:pt x="13657" y="12481"/>
                    <a:pt x="14562" y="19351"/>
                    <a:pt x="14228" y="25852"/>
                  </a:cubicBezTo>
                  <a:cubicBezTo>
                    <a:pt x="12681" y="25566"/>
                    <a:pt x="11026" y="25221"/>
                    <a:pt x="9823" y="24161"/>
                  </a:cubicBezTo>
                  <a:cubicBezTo>
                    <a:pt x="8240" y="22780"/>
                    <a:pt x="8597" y="20875"/>
                    <a:pt x="8216" y="19018"/>
                  </a:cubicBezTo>
                  <a:cubicBezTo>
                    <a:pt x="7918" y="17482"/>
                    <a:pt x="7085" y="16363"/>
                    <a:pt x="6049" y="15243"/>
                  </a:cubicBezTo>
                  <a:cubicBezTo>
                    <a:pt x="4727" y="13803"/>
                    <a:pt x="3632" y="12350"/>
                    <a:pt x="3025" y="10469"/>
                  </a:cubicBezTo>
                  <a:cubicBezTo>
                    <a:pt x="2525" y="8945"/>
                    <a:pt x="1989" y="6528"/>
                    <a:pt x="2798" y="5028"/>
                  </a:cubicBezTo>
                  <a:cubicBezTo>
                    <a:pt x="3186" y="4304"/>
                    <a:pt x="3751" y="4030"/>
                    <a:pt x="4367" y="4030"/>
                  </a:cubicBezTo>
                  <a:close/>
                  <a:moveTo>
                    <a:pt x="66033" y="1"/>
                  </a:moveTo>
                  <a:cubicBezTo>
                    <a:pt x="65649" y="1"/>
                    <a:pt x="65247" y="55"/>
                    <a:pt x="64830" y="170"/>
                  </a:cubicBezTo>
                  <a:cubicBezTo>
                    <a:pt x="60437" y="1373"/>
                    <a:pt x="58282" y="6730"/>
                    <a:pt x="53591" y="7076"/>
                  </a:cubicBezTo>
                  <a:cubicBezTo>
                    <a:pt x="49447" y="6861"/>
                    <a:pt x="46863" y="5921"/>
                    <a:pt x="44363" y="4992"/>
                  </a:cubicBezTo>
                  <a:cubicBezTo>
                    <a:pt x="41768" y="4047"/>
                    <a:pt x="39291" y="3132"/>
                    <a:pt x="35497" y="3132"/>
                  </a:cubicBezTo>
                  <a:cubicBezTo>
                    <a:pt x="35131" y="3132"/>
                    <a:pt x="34753" y="3141"/>
                    <a:pt x="34362" y="3159"/>
                  </a:cubicBezTo>
                  <a:cubicBezTo>
                    <a:pt x="29897" y="3373"/>
                    <a:pt x="27302" y="4599"/>
                    <a:pt x="24563" y="5909"/>
                  </a:cubicBezTo>
                  <a:cubicBezTo>
                    <a:pt x="22003" y="7135"/>
                    <a:pt x="19360" y="8397"/>
                    <a:pt x="14729" y="8945"/>
                  </a:cubicBezTo>
                  <a:cubicBezTo>
                    <a:pt x="12716" y="8219"/>
                    <a:pt x="11371" y="6814"/>
                    <a:pt x="9918" y="5111"/>
                  </a:cubicBezTo>
                  <a:cubicBezTo>
                    <a:pt x="8728" y="3706"/>
                    <a:pt x="7335" y="2325"/>
                    <a:pt x="5454" y="1932"/>
                  </a:cubicBezTo>
                  <a:cubicBezTo>
                    <a:pt x="5144" y="1869"/>
                    <a:pt x="4829" y="1837"/>
                    <a:pt x="4515" y="1837"/>
                  </a:cubicBezTo>
                  <a:cubicBezTo>
                    <a:pt x="3175" y="1837"/>
                    <a:pt x="1856" y="2413"/>
                    <a:pt x="1084" y="3552"/>
                  </a:cubicBezTo>
                  <a:cubicBezTo>
                    <a:pt x="0" y="5159"/>
                    <a:pt x="143" y="7445"/>
                    <a:pt x="465" y="9255"/>
                  </a:cubicBezTo>
                  <a:cubicBezTo>
                    <a:pt x="822" y="11350"/>
                    <a:pt x="1667" y="13327"/>
                    <a:pt x="2941" y="15029"/>
                  </a:cubicBezTo>
                  <a:cubicBezTo>
                    <a:pt x="3537" y="15803"/>
                    <a:pt x="4239" y="16470"/>
                    <a:pt x="4870" y="17208"/>
                  </a:cubicBezTo>
                  <a:cubicBezTo>
                    <a:pt x="5811" y="18280"/>
                    <a:pt x="6096" y="19351"/>
                    <a:pt x="6216" y="20780"/>
                  </a:cubicBezTo>
                  <a:cubicBezTo>
                    <a:pt x="6382" y="22816"/>
                    <a:pt x="6858" y="24578"/>
                    <a:pt x="8513" y="25923"/>
                  </a:cubicBezTo>
                  <a:cubicBezTo>
                    <a:pt x="10097" y="27209"/>
                    <a:pt x="12097" y="27674"/>
                    <a:pt x="14062" y="28043"/>
                  </a:cubicBezTo>
                  <a:lnTo>
                    <a:pt x="14062" y="28055"/>
                  </a:lnTo>
                  <a:lnTo>
                    <a:pt x="14729" y="28459"/>
                  </a:lnTo>
                  <a:cubicBezTo>
                    <a:pt x="14958" y="28612"/>
                    <a:pt x="20229" y="31742"/>
                    <a:pt x="32272" y="31742"/>
                  </a:cubicBezTo>
                  <a:cubicBezTo>
                    <a:pt x="33354" y="31742"/>
                    <a:pt x="34491" y="31717"/>
                    <a:pt x="35684" y="31662"/>
                  </a:cubicBezTo>
                  <a:cubicBezTo>
                    <a:pt x="50138" y="30995"/>
                    <a:pt x="56007" y="26721"/>
                    <a:pt x="56246" y="26542"/>
                  </a:cubicBezTo>
                  <a:lnTo>
                    <a:pt x="56865" y="26078"/>
                  </a:lnTo>
                  <a:lnTo>
                    <a:pt x="56805" y="25780"/>
                  </a:lnTo>
                  <a:cubicBezTo>
                    <a:pt x="60437" y="24137"/>
                    <a:pt x="63854" y="22256"/>
                    <a:pt x="65925" y="18684"/>
                  </a:cubicBezTo>
                  <a:cubicBezTo>
                    <a:pt x="66604" y="17518"/>
                    <a:pt x="67187" y="16422"/>
                    <a:pt x="68080" y="15410"/>
                  </a:cubicBezTo>
                  <a:cubicBezTo>
                    <a:pt x="68759" y="14636"/>
                    <a:pt x="69497" y="13910"/>
                    <a:pt x="70081" y="13053"/>
                  </a:cubicBezTo>
                  <a:cubicBezTo>
                    <a:pt x="71188" y="11410"/>
                    <a:pt x="71748" y="9457"/>
                    <a:pt x="71688" y="7481"/>
                  </a:cubicBezTo>
                  <a:cubicBezTo>
                    <a:pt x="71592" y="4373"/>
                    <a:pt x="69498" y="1"/>
                    <a:pt x="6603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238;p17">
              <a:extLst>
                <a:ext uri="{FF2B5EF4-FFF2-40B4-BE49-F238E27FC236}">
                  <a16:creationId xmlns:a16="http://schemas.microsoft.com/office/drawing/2014/main" id="{DADA2ED6-FEE8-4AE3-908C-F0901168C8EF}"/>
                </a:ext>
              </a:extLst>
            </p:cNvPr>
            <p:cNvSpPr/>
            <p:nvPr/>
          </p:nvSpPr>
          <p:spPr>
            <a:xfrm>
              <a:off x="2456263" y="4959683"/>
              <a:ext cx="318942" cy="203538"/>
            </a:xfrm>
            <a:custGeom>
              <a:avLst/>
              <a:gdLst/>
              <a:ahLst/>
              <a:cxnLst/>
              <a:rect l="l" t="t" r="r" b="b"/>
              <a:pathLst>
                <a:path w="40911" h="26108" extrusionOk="0">
                  <a:moveTo>
                    <a:pt x="20924" y="1"/>
                  </a:moveTo>
                  <a:cubicBezTo>
                    <a:pt x="20570" y="1"/>
                    <a:pt x="20204" y="9"/>
                    <a:pt x="19824" y="27"/>
                  </a:cubicBezTo>
                  <a:cubicBezTo>
                    <a:pt x="11395" y="420"/>
                    <a:pt x="9990" y="4730"/>
                    <a:pt x="1" y="5837"/>
                  </a:cubicBezTo>
                  <a:cubicBezTo>
                    <a:pt x="1" y="5837"/>
                    <a:pt x="1453" y="14957"/>
                    <a:pt x="786" y="23006"/>
                  </a:cubicBezTo>
                  <a:cubicBezTo>
                    <a:pt x="786" y="23006"/>
                    <a:pt x="5846" y="26108"/>
                    <a:pt x="17700" y="26108"/>
                  </a:cubicBezTo>
                  <a:cubicBezTo>
                    <a:pt x="18755" y="26108"/>
                    <a:pt x="19863" y="26083"/>
                    <a:pt x="21027" y="26030"/>
                  </a:cubicBezTo>
                  <a:cubicBezTo>
                    <a:pt x="35279" y="25363"/>
                    <a:pt x="40910" y="21148"/>
                    <a:pt x="40910" y="21148"/>
                  </a:cubicBezTo>
                  <a:cubicBezTo>
                    <a:pt x="39505" y="13195"/>
                    <a:pt x="40113" y="3980"/>
                    <a:pt x="40113" y="3980"/>
                  </a:cubicBezTo>
                  <a:cubicBezTo>
                    <a:pt x="30504" y="3809"/>
                    <a:pt x="28443" y="1"/>
                    <a:pt x="2092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194D4630-58AF-4BEF-8DE7-27CA2246B9EE}"/>
              </a:ext>
            </a:extLst>
          </p:cNvPr>
          <p:cNvGrpSpPr/>
          <p:nvPr/>
        </p:nvGrpSpPr>
        <p:grpSpPr>
          <a:xfrm>
            <a:off x="8981530" y="4906651"/>
            <a:ext cx="788747" cy="578894"/>
            <a:chOff x="9095268" y="5024857"/>
            <a:chExt cx="571566" cy="419496"/>
          </a:xfrm>
        </p:grpSpPr>
        <p:sp>
          <p:nvSpPr>
            <p:cNvPr id="505" name="Google Shape;261;p17">
              <a:extLst>
                <a:ext uri="{FF2B5EF4-FFF2-40B4-BE49-F238E27FC236}">
                  <a16:creationId xmlns:a16="http://schemas.microsoft.com/office/drawing/2014/main" id="{535FB3DE-DEDB-4B61-91D3-F4E73A81E404}"/>
                </a:ext>
              </a:extLst>
            </p:cNvPr>
            <p:cNvSpPr/>
            <p:nvPr/>
          </p:nvSpPr>
          <p:spPr>
            <a:xfrm>
              <a:off x="9095268" y="5140672"/>
              <a:ext cx="183024" cy="303681"/>
            </a:xfrm>
            <a:custGeom>
              <a:avLst/>
              <a:gdLst/>
              <a:ahLst/>
              <a:cxnLst/>
              <a:rect l="l" t="t" r="r" b="b"/>
              <a:pathLst>
                <a:path w="17194" h="28529" extrusionOk="0">
                  <a:moveTo>
                    <a:pt x="5692" y="1"/>
                  </a:moveTo>
                  <a:cubicBezTo>
                    <a:pt x="2549" y="1"/>
                    <a:pt x="1" y="2549"/>
                    <a:pt x="1" y="5692"/>
                  </a:cubicBezTo>
                  <a:lnTo>
                    <a:pt x="1" y="14360"/>
                  </a:lnTo>
                  <a:lnTo>
                    <a:pt x="2882" y="17241"/>
                  </a:lnTo>
                  <a:lnTo>
                    <a:pt x="2882" y="26361"/>
                  </a:lnTo>
                  <a:cubicBezTo>
                    <a:pt x="2882" y="27552"/>
                    <a:pt x="3858" y="28528"/>
                    <a:pt x="5049" y="28528"/>
                  </a:cubicBezTo>
                  <a:lnTo>
                    <a:pt x="6585" y="28528"/>
                  </a:lnTo>
                  <a:cubicBezTo>
                    <a:pt x="7371" y="28516"/>
                    <a:pt x="8002" y="27885"/>
                    <a:pt x="8002" y="27099"/>
                  </a:cubicBezTo>
                  <a:lnTo>
                    <a:pt x="8002" y="17836"/>
                  </a:lnTo>
                  <a:cubicBezTo>
                    <a:pt x="8002" y="17503"/>
                    <a:pt x="8276" y="17241"/>
                    <a:pt x="8597" y="17241"/>
                  </a:cubicBezTo>
                  <a:cubicBezTo>
                    <a:pt x="8931" y="17241"/>
                    <a:pt x="9192" y="17503"/>
                    <a:pt x="9192" y="17836"/>
                  </a:cubicBezTo>
                  <a:lnTo>
                    <a:pt x="9192" y="27099"/>
                  </a:lnTo>
                  <a:cubicBezTo>
                    <a:pt x="9192" y="27885"/>
                    <a:pt x="9835" y="28516"/>
                    <a:pt x="10609" y="28516"/>
                  </a:cubicBezTo>
                  <a:lnTo>
                    <a:pt x="12145" y="28516"/>
                  </a:lnTo>
                  <a:cubicBezTo>
                    <a:pt x="13348" y="28516"/>
                    <a:pt x="14312" y="27552"/>
                    <a:pt x="14312" y="26361"/>
                  </a:cubicBezTo>
                  <a:lnTo>
                    <a:pt x="14312" y="17241"/>
                  </a:lnTo>
                  <a:lnTo>
                    <a:pt x="17193" y="14360"/>
                  </a:lnTo>
                  <a:lnTo>
                    <a:pt x="17193" y="5692"/>
                  </a:lnTo>
                  <a:cubicBezTo>
                    <a:pt x="17193" y="2549"/>
                    <a:pt x="14646" y="1"/>
                    <a:pt x="11502" y="1"/>
                  </a:cubicBezTo>
                  <a:lnTo>
                    <a:pt x="8859" y="1787"/>
                  </a:lnTo>
                  <a:cubicBezTo>
                    <a:pt x="8782" y="1840"/>
                    <a:pt x="8689" y="1867"/>
                    <a:pt x="8597" y="1867"/>
                  </a:cubicBezTo>
                  <a:cubicBezTo>
                    <a:pt x="8505" y="1867"/>
                    <a:pt x="8413" y="1840"/>
                    <a:pt x="8335" y="1787"/>
                  </a:cubicBezTo>
                  <a:lnTo>
                    <a:pt x="5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262;p17">
              <a:extLst>
                <a:ext uri="{FF2B5EF4-FFF2-40B4-BE49-F238E27FC236}">
                  <a16:creationId xmlns:a16="http://schemas.microsoft.com/office/drawing/2014/main" id="{4CC57760-1900-4C4D-8CE6-7CA8FBCEF4DC}"/>
                </a:ext>
              </a:extLst>
            </p:cNvPr>
            <p:cNvSpPr/>
            <p:nvPr/>
          </p:nvSpPr>
          <p:spPr>
            <a:xfrm>
              <a:off x="9131265" y="5024857"/>
              <a:ext cx="115335" cy="110896"/>
            </a:xfrm>
            <a:custGeom>
              <a:avLst/>
              <a:gdLst/>
              <a:ahLst/>
              <a:cxnLst/>
              <a:rect l="l" t="t" r="r" b="b"/>
              <a:pathLst>
                <a:path w="10835" h="10418" extrusionOk="0">
                  <a:moveTo>
                    <a:pt x="5211" y="0"/>
                  </a:moveTo>
                  <a:cubicBezTo>
                    <a:pt x="4542" y="0"/>
                    <a:pt x="3868" y="129"/>
                    <a:pt x="3227" y="392"/>
                  </a:cubicBezTo>
                  <a:cubicBezTo>
                    <a:pt x="1274" y="1202"/>
                    <a:pt x="0" y="3107"/>
                    <a:pt x="0" y="5215"/>
                  </a:cubicBezTo>
                  <a:cubicBezTo>
                    <a:pt x="0" y="8084"/>
                    <a:pt x="2334" y="10418"/>
                    <a:pt x="5215" y="10418"/>
                  </a:cubicBezTo>
                  <a:cubicBezTo>
                    <a:pt x="7323" y="10418"/>
                    <a:pt x="9216" y="9155"/>
                    <a:pt x="10025" y="7203"/>
                  </a:cubicBezTo>
                  <a:cubicBezTo>
                    <a:pt x="10835" y="5262"/>
                    <a:pt x="10382" y="3012"/>
                    <a:pt x="8894" y="1524"/>
                  </a:cubicBezTo>
                  <a:cubicBezTo>
                    <a:pt x="7898" y="527"/>
                    <a:pt x="6565" y="0"/>
                    <a:pt x="5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264;p17">
              <a:extLst>
                <a:ext uri="{FF2B5EF4-FFF2-40B4-BE49-F238E27FC236}">
                  <a16:creationId xmlns:a16="http://schemas.microsoft.com/office/drawing/2014/main" id="{8155499B-4D38-4BFF-AEC1-B5F3177A168E}"/>
                </a:ext>
              </a:extLst>
            </p:cNvPr>
            <p:cNvSpPr/>
            <p:nvPr/>
          </p:nvSpPr>
          <p:spPr>
            <a:xfrm>
              <a:off x="9483821" y="5140672"/>
              <a:ext cx="183013" cy="303681"/>
            </a:xfrm>
            <a:custGeom>
              <a:avLst/>
              <a:gdLst/>
              <a:ahLst/>
              <a:cxnLst/>
              <a:rect l="l" t="t" r="r" b="b"/>
              <a:pathLst>
                <a:path w="17193" h="28529" extrusionOk="0">
                  <a:moveTo>
                    <a:pt x="5692" y="1"/>
                  </a:moveTo>
                  <a:cubicBezTo>
                    <a:pt x="2548" y="1"/>
                    <a:pt x="0" y="2549"/>
                    <a:pt x="0" y="5692"/>
                  </a:cubicBezTo>
                  <a:lnTo>
                    <a:pt x="0" y="14360"/>
                  </a:lnTo>
                  <a:lnTo>
                    <a:pt x="2882" y="17241"/>
                  </a:lnTo>
                  <a:lnTo>
                    <a:pt x="2882" y="26361"/>
                  </a:lnTo>
                  <a:cubicBezTo>
                    <a:pt x="2882" y="27552"/>
                    <a:pt x="3858" y="28528"/>
                    <a:pt x="5049" y="28528"/>
                  </a:cubicBezTo>
                  <a:lnTo>
                    <a:pt x="6585" y="28528"/>
                  </a:lnTo>
                  <a:cubicBezTo>
                    <a:pt x="7370" y="28528"/>
                    <a:pt x="8001" y="27885"/>
                    <a:pt x="8001" y="27099"/>
                  </a:cubicBezTo>
                  <a:lnTo>
                    <a:pt x="8001" y="17836"/>
                  </a:lnTo>
                  <a:cubicBezTo>
                    <a:pt x="8001" y="17503"/>
                    <a:pt x="8275" y="17241"/>
                    <a:pt x="8597" y="17241"/>
                  </a:cubicBezTo>
                  <a:cubicBezTo>
                    <a:pt x="8930" y="17241"/>
                    <a:pt x="9192" y="17503"/>
                    <a:pt x="9192" y="17836"/>
                  </a:cubicBezTo>
                  <a:lnTo>
                    <a:pt x="9192" y="27099"/>
                  </a:lnTo>
                  <a:cubicBezTo>
                    <a:pt x="9192" y="27885"/>
                    <a:pt x="9835" y="28516"/>
                    <a:pt x="10609" y="28516"/>
                  </a:cubicBezTo>
                  <a:lnTo>
                    <a:pt x="12145" y="28516"/>
                  </a:lnTo>
                  <a:cubicBezTo>
                    <a:pt x="13347" y="28516"/>
                    <a:pt x="14312" y="27552"/>
                    <a:pt x="14312" y="26361"/>
                  </a:cubicBezTo>
                  <a:lnTo>
                    <a:pt x="14312" y="17241"/>
                  </a:lnTo>
                  <a:lnTo>
                    <a:pt x="17193" y="14360"/>
                  </a:lnTo>
                  <a:lnTo>
                    <a:pt x="17193" y="5692"/>
                  </a:lnTo>
                  <a:cubicBezTo>
                    <a:pt x="17193" y="2549"/>
                    <a:pt x="14645" y="1"/>
                    <a:pt x="11502" y="1"/>
                  </a:cubicBezTo>
                  <a:lnTo>
                    <a:pt x="8859" y="1787"/>
                  </a:lnTo>
                  <a:cubicBezTo>
                    <a:pt x="8781" y="1840"/>
                    <a:pt x="8692" y="1867"/>
                    <a:pt x="8603" y="1867"/>
                  </a:cubicBezTo>
                  <a:cubicBezTo>
                    <a:pt x="8513" y="1867"/>
                    <a:pt x="8424" y="1840"/>
                    <a:pt x="8347" y="1787"/>
                  </a:cubicBezTo>
                  <a:lnTo>
                    <a:pt x="5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265;p17">
              <a:extLst>
                <a:ext uri="{FF2B5EF4-FFF2-40B4-BE49-F238E27FC236}">
                  <a16:creationId xmlns:a16="http://schemas.microsoft.com/office/drawing/2014/main" id="{CDD2BBC5-27B6-4753-9CBC-FFDBDBEE2FD1}"/>
                </a:ext>
              </a:extLst>
            </p:cNvPr>
            <p:cNvSpPr/>
            <p:nvPr/>
          </p:nvSpPr>
          <p:spPr>
            <a:xfrm>
              <a:off x="9519935" y="5024857"/>
              <a:ext cx="115217" cy="110896"/>
            </a:xfrm>
            <a:custGeom>
              <a:avLst/>
              <a:gdLst/>
              <a:ahLst/>
              <a:cxnLst/>
              <a:rect l="l" t="t" r="r" b="b"/>
              <a:pathLst>
                <a:path w="10824" h="10418" extrusionOk="0">
                  <a:moveTo>
                    <a:pt x="5200" y="0"/>
                  </a:moveTo>
                  <a:cubicBezTo>
                    <a:pt x="4531" y="0"/>
                    <a:pt x="3857" y="129"/>
                    <a:pt x="3215" y="392"/>
                  </a:cubicBezTo>
                  <a:cubicBezTo>
                    <a:pt x="1263" y="1202"/>
                    <a:pt x="1" y="3107"/>
                    <a:pt x="1" y="5215"/>
                  </a:cubicBezTo>
                  <a:cubicBezTo>
                    <a:pt x="1" y="8084"/>
                    <a:pt x="2334" y="10418"/>
                    <a:pt x="5204" y="10418"/>
                  </a:cubicBezTo>
                  <a:cubicBezTo>
                    <a:pt x="7311" y="10418"/>
                    <a:pt x="9216" y="9155"/>
                    <a:pt x="10014" y="7203"/>
                  </a:cubicBezTo>
                  <a:cubicBezTo>
                    <a:pt x="10823" y="5262"/>
                    <a:pt x="10383" y="3012"/>
                    <a:pt x="8895" y="1524"/>
                  </a:cubicBezTo>
                  <a:cubicBezTo>
                    <a:pt x="7890" y="527"/>
                    <a:pt x="6555" y="0"/>
                    <a:pt x="5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" name="Google Shape;266;p17">
            <a:extLst>
              <a:ext uri="{FF2B5EF4-FFF2-40B4-BE49-F238E27FC236}">
                <a16:creationId xmlns:a16="http://schemas.microsoft.com/office/drawing/2014/main" id="{323D7E40-4072-4CD1-92B0-137EF94CA413}"/>
              </a:ext>
            </a:extLst>
          </p:cNvPr>
          <p:cNvSpPr/>
          <p:nvPr/>
        </p:nvSpPr>
        <p:spPr>
          <a:xfrm>
            <a:off x="9096375" y="5490175"/>
            <a:ext cx="571500" cy="98283"/>
          </a:xfrm>
          <a:custGeom>
            <a:avLst/>
            <a:gdLst/>
            <a:ahLst/>
            <a:cxnLst/>
            <a:rect l="l" t="t" r="r" b="b"/>
            <a:pathLst>
              <a:path w="17443" h="1799" extrusionOk="0">
                <a:moveTo>
                  <a:pt x="0" y="0"/>
                </a:moveTo>
                <a:lnTo>
                  <a:pt x="0" y="1393"/>
                </a:lnTo>
                <a:lnTo>
                  <a:pt x="0" y="1798"/>
                </a:lnTo>
                <a:lnTo>
                  <a:pt x="17443" y="1798"/>
                </a:lnTo>
                <a:lnTo>
                  <a:pt x="17443" y="1393"/>
                </a:lnTo>
                <a:lnTo>
                  <a:pt x="17443" y="0"/>
                </a:lnTo>
                <a:lnTo>
                  <a:pt x="16967" y="0"/>
                </a:lnTo>
                <a:lnTo>
                  <a:pt x="16967" y="1393"/>
                </a:lnTo>
                <a:lnTo>
                  <a:pt x="465" y="1393"/>
                </a:lnTo>
                <a:lnTo>
                  <a:pt x="465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78EA4F1E-EBCD-4098-998D-BAE784DFDDF2}"/>
              </a:ext>
            </a:extLst>
          </p:cNvPr>
          <p:cNvGrpSpPr/>
          <p:nvPr/>
        </p:nvGrpSpPr>
        <p:grpSpPr>
          <a:xfrm>
            <a:off x="9013986" y="2281517"/>
            <a:ext cx="735925" cy="961304"/>
            <a:chOff x="9139595" y="2534394"/>
            <a:chExt cx="434580" cy="567671"/>
          </a:xfrm>
        </p:grpSpPr>
        <p:sp>
          <p:nvSpPr>
            <p:cNvPr id="510" name="Google Shape;250;p17">
              <a:extLst>
                <a:ext uri="{FF2B5EF4-FFF2-40B4-BE49-F238E27FC236}">
                  <a16:creationId xmlns:a16="http://schemas.microsoft.com/office/drawing/2014/main" id="{C1EDD474-95D7-43C2-BAEF-4FCBE74A87BA}"/>
                </a:ext>
              </a:extLst>
            </p:cNvPr>
            <p:cNvSpPr/>
            <p:nvPr/>
          </p:nvSpPr>
          <p:spPr>
            <a:xfrm>
              <a:off x="9139595" y="2534394"/>
              <a:ext cx="434580" cy="567671"/>
            </a:xfrm>
            <a:custGeom>
              <a:avLst/>
              <a:gdLst/>
              <a:ahLst/>
              <a:cxnLst/>
              <a:rect l="l" t="t" r="r" b="b"/>
              <a:pathLst>
                <a:path w="45257" h="59117" extrusionOk="0">
                  <a:moveTo>
                    <a:pt x="22494" y="0"/>
                  </a:moveTo>
                  <a:cubicBezTo>
                    <a:pt x="21614" y="0"/>
                    <a:pt x="20734" y="319"/>
                    <a:pt x="20039" y="955"/>
                  </a:cubicBezTo>
                  <a:lnTo>
                    <a:pt x="1346" y="17980"/>
                  </a:lnTo>
                  <a:cubicBezTo>
                    <a:pt x="489" y="18754"/>
                    <a:pt x="1" y="19874"/>
                    <a:pt x="1" y="21028"/>
                  </a:cubicBezTo>
                  <a:lnTo>
                    <a:pt x="1" y="54914"/>
                  </a:lnTo>
                  <a:cubicBezTo>
                    <a:pt x="1" y="57235"/>
                    <a:pt x="1882" y="59116"/>
                    <a:pt x="4203" y="59116"/>
                  </a:cubicBezTo>
                  <a:lnTo>
                    <a:pt x="41041" y="59116"/>
                  </a:lnTo>
                  <a:cubicBezTo>
                    <a:pt x="43375" y="59116"/>
                    <a:pt x="45256" y="57235"/>
                    <a:pt x="45256" y="54914"/>
                  </a:cubicBezTo>
                  <a:lnTo>
                    <a:pt x="45256" y="21052"/>
                  </a:lnTo>
                  <a:cubicBezTo>
                    <a:pt x="45256" y="19874"/>
                    <a:pt x="44756" y="18754"/>
                    <a:pt x="43887" y="17980"/>
                  </a:cubicBezTo>
                  <a:lnTo>
                    <a:pt x="24920" y="931"/>
                  </a:lnTo>
                  <a:cubicBezTo>
                    <a:pt x="24229" y="310"/>
                    <a:pt x="23361" y="0"/>
                    <a:pt x="224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252;p17">
              <a:extLst>
                <a:ext uri="{FF2B5EF4-FFF2-40B4-BE49-F238E27FC236}">
                  <a16:creationId xmlns:a16="http://schemas.microsoft.com/office/drawing/2014/main" id="{C8D4B36D-87E5-46F1-840B-E0ABCF332F8A}"/>
                </a:ext>
              </a:extLst>
            </p:cNvPr>
            <p:cNvSpPr/>
            <p:nvPr/>
          </p:nvSpPr>
          <p:spPr>
            <a:xfrm>
              <a:off x="9274315" y="2770878"/>
              <a:ext cx="165102" cy="273951"/>
            </a:xfrm>
            <a:custGeom>
              <a:avLst/>
              <a:gdLst/>
              <a:ahLst/>
              <a:cxnLst/>
              <a:rect l="l" t="t" r="r" b="b"/>
              <a:pathLst>
                <a:path w="17193" h="28528" extrusionOk="0">
                  <a:moveTo>
                    <a:pt x="5691" y="0"/>
                  </a:moveTo>
                  <a:cubicBezTo>
                    <a:pt x="2548" y="0"/>
                    <a:pt x="0" y="2548"/>
                    <a:pt x="0" y="5691"/>
                  </a:cubicBezTo>
                  <a:lnTo>
                    <a:pt x="0" y="14359"/>
                  </a:lnTo>
                  <a:lnTo>
                    <a:pt x="2881" y="17240"/>
                  </a:lnTo>
                  <a:lnTo>
                    <a:pt x="2881" y="26360"/>
                  </a:lnTo>
                  <a:cubicBezTo>
                    <a:pt x="2881" y="27551"/>
                    <a:pt x="3858" y="28527"/>
                    <a:pt x="5048" y="28527"/>
                  </a:cubicBezTo>
                  <a:lnTo>
                    <a:pt x="6584" y="28527"/>
                  </a:lnTo>
                  <a:cubicBezTo>
                    <a:pt x="7370" y="28527"/>
                    <a:pt x="8013" y="27884"/>
                    <a:pt x="8013" y="27110"/>
                  </a:cubicBezTo>
                  <a:lnTo>
                    <a:pt x="8013" y="17836"/>
                  </a:lnTo>
                  <a:cubicBezTo>
                    <a:pt x="8013" y="17502"/>
                    <a:pt x="8275" y="17240"/>
                    <a:pt x="8608" y="17240"/>
                  </a:cubicBezTo>
                  <a:cubicBezTo>
                    <a:pt x="8930" y="17240"/>
                    <a:pt x="9204" y="17502"/>
                    <a:pt x="9204" y="17836"/>
                  </a:cubicBezTo>
                  <a:lnTo>
                    <a:pt x="9204" y="27110"/>
                  </a:lnTo>
                  <a:cubicBezTo>
                    <a:pt x="9204" y="27896"/>
                    <a:pt x="9835" y="28527"/>
                    <a:pt x="10620" y="28527"/>
                  </a:cubicBezTo>
                  <a:lnTo>
                    <a:pt x="12156" y="28527"/>
                  </a:lnTo>
                  <a:cubicBezTo>
                    <a:pt x="13347" y="28527"/>
                    <a:pt x="14323" y="27563"/>
                    <a:pt x="14323" y="26360"/>
                  </a:cubicBezTo>
                  <a:lnTo>
                    <a:pt x="14323" y="17240"/>
                  </a:lnTo>
                  <a:lnTo>
                    <a:pt x="17193" y="14359"/>
                  </a:lnTo>
                  <a:lnTo>
                    <a:pt x="17193" y="5691"/>
                  </a:lnTo>
                  <a:cubicBezTo>
                    <a:pt x="17193" y="2548"/>
                    <a:pt x="14645" y="0"/>
                    <a:pt x="11502" y="0"/>
                  </a:cubicBezTo>
                  <a:lnTo>
                    <a:pt x="8858" y="1774"/>
                  </a:lnTo>
                  <a:cubicBezTo>
                    <a:pt x="8781" y="1828"/>
                    <a:pt x="8692" y="1854"/>
                    <a:pt x="8602" y="1854"/>
                  </a:cubicBezTo>
                  <a:cubicBezTo>
                    <a:pt x="8513" y="1854"/>
                    <a:pt x="8424" y="1828"/>
                    <a:pt x="8346" y="1774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253;p17">
              <a:extLst>
                <a:ext uri="{FF2B5EF4-FFF2-40B4-BE49-F238E27FC236}">
                  <a16:creationId xmlns:a16="http://schemas.microsoft.com/office/drawing/2014/main" id="{E6B23E8C-88AA-4056-A36E-CF2ECB453AB0}"/>
                </a:ext>
              </a:extLst>
            </p:cNvPr>
            <p:cNvSpPr/>
            <p:nvPr/>
          </p:nvSpPr>
          <p:spPr>
            <a:xfrm>
              <a:off x="9306895" y="2666426"/>
              <a:ext cx="103941" cy="100004"/>
            </a:xfrm>
            <a:custGeom>
              <a:avLst/>
              <a:gdLst/>
              <a:ahLst/>
              <a:cxnLst/>
              <a:rect l="l" t="t" r="r" b="b"/>
              <a:pathLst>
                <a:path w="10824" h="10414" extrusionOk="0">
                  <a:moveTo>
                    <a:pt x="5213" y="0"/>
                  </a:moveTo>
                  <a:cubicBezTo>
                    <a:pt x="4540" y="0"/>
                    <a:pt x="3861" y="131"/>
                    <a:pt x="3215" y="401"/>
                  </a:cubicBezTo>
                  <a:cubicBezTo>
                    <a:pt x="1262" y="1198"/>
                    <a:pt x="0" y="3103"/>
                    <a:pt x="0" y="5211"/>
                  </a:cubicBezTo>
                  <a:cubicBezTo>
                    <a:pt x="0" y="8080"/>
                    <a:pt x="2334" y="10414"/>
                    <a:pt x="5203" y="10414"/>
                  </a:cubicBezTo>
                  <a:cubicBezTo>
                    <a:pt x="7311" y="10414"/>
                    <a:pt x="9216" y="9152"/>
                    <a:pt x="10014" y="7199"/>
                  </a:cubicBezTo>
                  <a:cubicBezTo>
                    <a:pt x="10823" y="5258"/>
                    <a:pt x="10383" y="3020"/>
                    <a:pt x="8894" y="1520"/>
                  </a:cubicBezTo>
                  <a:cubicBezTo>
                    <a:pt x="7893" y="527"/>
                    <a:pt x="6564" y="0"/>
                    <a:pt x="5213" y="0"/>
                  </a:cubicBez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1121;p24">
            <a:extLst>
              <a:ext uri="{FF2B5EF4-FFF2-40B4-BE49-F238E27FC236}">
                <a16:creationId xmlns:a16="http://schemas.microsoft.com/office/drawing/2014/main" id="{A6F59212-7A70-4818-8447-8F33217C7BC1}"/>
              </a:ext>
            </a:extLst>
          </p:cNvPr>
          <p:cNvGrpSpPr/>
          <p:nvPr/>
        </p:nvGrpSpPr>
        <p:grpSpPr>
          <a:xfrm>
            <a:off x="2649141" y="1996246"/>
            <a:ext cx="489000" cy="360600"/>
            <a:chOff x="4793356" y="1243992"/>
            <a:chExt cx="489000" cy="360600"/>
          </a:xfrm>
        </p:grpSpPr>
        <p:sp>
          <p:nvSpPr>
            <p:cNvPr id="526" name="Google Shape;1122;p24">
              <a:extLst>
                <a:ext uri="{FF2B5EF4-FFF2-40B4-BE49-F238E27FC236}">
                  <a16:creationId xmlns:a16="http://schemas.microsoft.com/office/drawing/2014/main" id="{B0B5598E-61AD-4978-9F21-B71BC769AA29}"/>
                </a:ext>
              </a:extLst>
            </p:cNvPr>
            <p:cNvSpPr/>
            <p:nvPr/>
          </p:nvSpPr>
          <p:spPr>
            <a:xfrm>
              <a:off x="4874477" y="1260794"/>
              <a:ext cx="326908" cy="326933"/>
            </a:xfrm>
            <a:custGeom>
              <a:avLst/>
              <a:gdLst/>
              <a:ahLst/>
              <a:cxnLst/>
              <a:rect l="l" t="t" r="r" b="b"/>
              <a:pathLst>
                <a:path w="12943" h="12944" extrusionOk="0">
                  <a:moveTo>
                    <a:pt x="6465" y="1"/>
                  </a:moveTo>
                  <a:cubicBezTo>
                    <a:pt x="2893" y="1"/>
                    <a:pt x="0" y="2894"/>
                    <a:pt x="0" y="6478"/>
                  </a:cubicBezTo>
                  <a:cubicBezTo>
                    <a:pt x="0" y="10050"/>
                    <a:pt x="2893" y="12943"/>
                    <a:pt x="6465" y="12943"/>
                  </a:cubicBezTo>
                  <a:cubicBezTo>
                    <a:pt x="10049" y="12943"/>
                    <a:pt x="12942" y="10050"/>
                    <a:pt x="12942" y="6478"/>
                  </a:cubicBezTo>
                  <a:cubicBezTo>
                    <a:pt x="12942" y="2894"/>
                    <a:pt x="10049" y="1"/>
                    <a:pt x="6465" y="1"/>
                  </a:cubicBezTo>
                  <a:close/>
                </a:path>
              </a:pathLst>
            </a:custGeom>
            <a:solidFill>
              <a:srgbClr val="FDD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1123;p24">
              <a:extLst>
                <a:ext uri="{FF2B5EF4-FFF2-40B4-BE49-F238E27FC236}">
                  <a16:creationId xmlns:a16="http://schemas.microsoft.com/office/drawing/2014/main" id="{E8288D65-9C2E-48A2-A461-30EDE3F81B94}"/>
                </a:ext>
              </a:extLst>
            </p:cNvPr>
            <p:cNvSpPr txBox="1"/>
            <p:nvPr/>
          </p:nvSpPr>
          <p:spPr>
            <a:xfrm>
              <a:off x="4793356" y="1243992"/>
              <a:ext cx="4890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28" name="Google Shape;1124;p24">
            <a:extLst>
              <a:ext uri="{FF2B5EF4-FFF2-40B4-BE49-F238E27FC236}">
                <a16:creationId xmlns:a16="http://schemas.microsoft.com/office/drawing/2014/main" id="{853AB79E-E075-4184-B923-F9C86945E152}"/>
              </a:ext>
            </a:extLst>
          </p:cNvPr>
          <p:cNvGrpSpPr/>
          <p:nvPr/>
        </p:nvGrpSpPr>
        <p:grpSpPr>
          <a:xfrm>
            <a:off x="9492193" y="4416507"/>
            <a:ext cx="489000" cy="360600"/>
            <a:chOff x="4793356" y="2944725"/>
            <a:chExt cx="489000" cy="360600"/>
          </a:xfrm>
        </p:grpSpPr>
        <p:sp>
          <p:nvSpPr>
            <p:cNvPr id="529" name="Google Shape;1125;p24">
              <a:extLst>
                <a:ext uri="{FF2B5EF4-FFF2-40B4-BE49-F238E27FC236}">
                  <a16:creationId xmlns:a16="http://schemas.microsoft.com/office/drawing/2014/main" id="{256F8F8E-A770-4FF3-A08A-7BCC32762AA0}"/>
                </a:ext>
              </a:extLst>
            </p:cNvPr>
            <p:cNvSpPr/>
            <p:nvPr/>
          </p:nvSpPr>
          <p:spPr>
            <a:xfrm>
              <a:off x="4874477" y="2961532"/>
              <a:ext cx="326908" cy="326933"/>
            </a:xfrm>
            <a:custGeom>
              <a:avLst/>
              <a:gdLst/>
              <a:ahLst/>
              <a:cxnLst/>
              <a:rect l="l" t="t" r="r" b="b"/>
              <a:pathLst>
                <a:path w="12943" h="12944" extrusionOk="0">
                  <a:moveTo>
                    <a:pt x="6465" y="1"/>
                  </a:moveTo>
                  <a:cubicBezTo>
                    <a:pt x="2893" y="1"/>
                    <a:pt x="0" y="2894"/>
                    <a:pt x="0" y="6478"/>
                  </a:cubicBezTo>
                  <a:cubicBezTo>
                    <a:pt x="0" y="10050"/>
                    <a:pt x="2893" y="12943"/>
                    <a:pt x="6465" y="12943"/>
                  </a:cubicBezTo>
                  <a:cubicBezTo>
                    <a:pt x="10049" y="12943"/>
                    <a:pt x="12942" y="10050"/>
                    <a:pt x="12942" y="6478"/>
                  </a:cubicBezTo>
                  <a:cubicBezTo>
                    <a:pt x="12942" y="2894"/>
                    <a:pt x="10049" y="1"/>
                    <a:pt x="6465" y="1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1126;p24">
              <a:extLst>
                <a:ext uri="{FF2B5EF4-FFF2-40B4-BE49-F238E27FC236}">
                  <a16:creationId xmlns:a16="http://schemas.microsoft.com/office/drawing/2014/main" id="{4BEC5259-F725-48DB-853E-257E744CB80A}"/>
                </a:ext>
              </a:extLst>
            </p:cNvPr>
            <p:cNvSpPr txBox="1"/>
            <p:nvPr/>
          </p:nvSpPr>
          <p:spPr>
            <a:xfrm>
              <a:off x="4793356" y="2944725"/>
              <a:ext cx="4890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31" name="Google Shape;1127;p24">
            <a:extLst>
              <a:ext uri="{FF2B5EF4-FFF2-40B4-BE49-F238E27FC236}">
                <a16:creationId xmlns:a16="http://schemas.microsoft.com/office/drawing/2014/main" id="{B4F93A1D-9662-4BF5-858B-5CE13EFE8AA5}"/>
              </a:ext>
            </a:extLst>
          </p:cNvPr>
          <p:cNvGrpSpPr/>
          <p:nvPr/>
        </p:nvGrpSpPr>
        <p:grpSpPr>
          <a:xfrm>
            <a:off x="2771511" y="4375936"/>
            <a:ext cx="489000" cy="360600"/>
            <a:chOff x="2839585" y="2944725"/>
            <a:chExt cx="489000" cy="360600"/>
          </a:xfrm>
        </p:grpSpPr>
        <p:sp>
          <p:nvSpPr>
            <p:cNvPr id="532" name="Google Shape;1128;p24">
              <a:extLst>
                <a:ext uri="{FF2B5EF4-FFF2-40B4-BE49-F238E27FC236}">
                  <a16:creationId xmlns:a16="http://schemas.microsoft.com/office/drawing/2014/main" id="{87381158-A6D7-452B-92F5-6D53FA26E79D}"/>
                </a:ext>
              </a:extLst>
            </p:cNvPr>
            <p:cNvSpPr/>
            <p:nvPr/>
          </p:nvSpPr>
          <p:spPr>
            <a:xfrm>
              <a:off x="2920692" y="2961532"/>
              <a:ext cx="326908" cy="326933"/>
            </a:xfrm>
            <a:custGeom>
              <a:avLst/>
              <a:gdLst/>
              <a:ahLst/>
              <a:cxnLst/>
              <a:rect l="l" t="t" r="r" b="b"/>
              <a:pathLst>
                <a:path w="12943" h="12944" extrusionOk="0">
                  <a:moveTo>
                    <a:pt x="6465" y="1"/>
                  </a:moveTo>
                  <a:cubicBezTo>
                    <a:pt x="2893" y="1"/>
                    <a:pt x="0" y="2894"/>
                    <a:pt x="0" y="6478"/>
                  </a:cubicBezTo>
                  <a:cubicBezTo>
                    <a:pt x="0" y="10050"/>
                    <a:pt x="2893" y="12943"/>
                    <a:pt x="6465" y="12943"/>
                  </a:cubicBezTo>
                  <a:cubicBezTo>
                    <a:pt x="10049" y="12943"/>
                    <a:pt x="12942" y="10050"/>
                    <a:pt x="12942" y="6478"/>
                  </a:cubicBezTo>
                  <a:cubicBezTo>
                    <a:pt x="12942" y="2894"/>
                    <a:pt x="10049" y="1"/>
                    <a:pt x="6465" y="1"/>
                  </a:cubicBezTo>
                  <a:close/>
                </a:path>
              </a:pathLst>
            </a:custGeom>
            <a:solidFill>
              <a:srgbClr val="08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1129;p24">
              <a:extLst>
                <a:ext uri="{FF2B5EF4-FFF2-40B4-BE49-F238E27FC236}">
                  <a16:creationId xmlns:a16="http://schemas.microsoft.com/office/drawing/2014/main" id="{93C776D7-DD69-4F5C-91FA-04BD8FD070E5}"/>
                </a:ext>
              </a:extLst>
            </p:cNvPr>
            <p:cNvSpPr txBox="1"/>
            <p:nvPr/>
          </p:nvSpPr>
          <p:spPr>
            <a:xfrm>
              <a:off x="2839585" y="2944725"/>
              <a:ext cx="4890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34" name="Google Shape;1130;p24">
            <a:extLst>
              <a:ext uri="{FF2B5EF4-FFF2-40B4-BE49-F238E27FC236}">
                <a16:creationId xmlns:a16="http://schemas.microsoft.com/office/drawing/2014/main" id="{3E7D4576-425D-4C8A-B8B5-DBB6CB65EDF8}"/>
              </a:ext>
            </a:extLst>
          </p:cNvPr>
          <p:cNvGrpSpPr/>
          <p:nvPr/>
        </p:nvGrpSpPr>
        <p:grpSpPr>
          <a:xfrm>
            <a:off x="9606230" y="2054174"/>
            <a:ext cx="489000" cy="360600"/>
            <a:chOff x="2826858" y="1241325"/>
            <a:chExt cx="489000" cy="360600"/>
          </a:xfrm>
        </p:grpSpPr>
        <p:sp>
          <p:nvSpPr>
            <p:cNvPr id="535" name="Google Shape;1131;p24">
              <a:extLst>
                <a:ext uri="{FF2B5EF4-FFF2-40B4-BE49-F238E27FC236}">
                  <a16:creationId xmlns:a16="http://schemas.microsoft.com/office/drawing/2014/main" id="{B574FC5E-DF55-4753-90CD-E2A30B305AEB}"/>
                </a:ext>
              </a:extLst>
            </p:cNvPr>
            <p:cNvSpPr/>
            <p:nvPr/>
          </p:nvSpPr>
          <p:spPr>
            <a:xfrm>
              <a:off x="2920692" y="1260794"/>
              <a:ext cx="326908" cy="326933"/>
            </a:xfrm>
            <a:custGeom>
              <a:avLst/>
              <a:gdLst/>
              <a:ahLst/>
              <a:cxnLst/>
              <a:rect l="l" t="t" r="r" b="b"/>
              <a:pathLst>
                <a:path w="12943" h="12944" extrusionOk="0">
                  <a:moveTo>
                    <a:pt x="6465" y="1"/>
                  </a:moveTo>
                  <a:cubicBezTo>
                    <a:pt x="2893" y="1"/>
                    <a:pt x="0" y="2894"/>
                    <a:pt x="0" y="6478"/>
                  </a:cubicBezTo>
                  <a:cubicBezTo>
                    <a:pt x="0" y="10050"/>
                    <a:pt x="2893" y="12943"/>
                    <a:pt x="6465" y="12943"/>
                  </a:cubicBezTo>
                  <a:cubicBezTo>
                    <a:pt x="10049" y="12943"/>
                    <a:pt x="12942" y="10050"/>
                    <a:pt x="12942" y="6478"/>
                  </a:cubicBezTo>
                  <a:cubicBezTo>
                    <a:pt x="12942" y="2894"/>
                    <a:pt x="10049" y="1"/>
                    <a:pt x="6465" y="1"/>
                  </a:cubicBezTo>
                  <a:close/>
                </a:path>
              </a:pathLst>
            </a:custGeom>
            <a:solidFill>
              <a:srgbClr val="3E8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1132;p24">
              <a:extLst>
                <a:ext uri="{FF2B5EF4-FFF2-40B4-BE49-F238E27FC236}">
                  <a16:creationId xmlns:a16="http://schemas.microsoft.com/office/drawing/2014/main" id="{B590FA2E-069E-4A57-B662-A7093BF8AB5D}"/>
                </a:ext>
              </a:extLst>
            </p:cNvPr>
            <p:cNvSpPr txBox="1"/>
            <p:nvPr/>
          </p:nvSpPr>
          <p:spPr>
            <a:xfrm>
              <a:off x="2826858" y="1241325"/>
              <a:ext cx="4890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0" name="مجموعة 189">
            <a:extLst>
              <a:ext uri="{FF2B5EF4-FFF2-40B4-BE49-F238E27FC236}">
                <a16:creationId xmlns:a16="http://schemas.microsoft.com/office/drawing/2014/main" id="{DA328442-5C55-4AD2-93DC-6D8F3BFD56FD}"/>
              </a:ext>
            </a:extLst>
          </p:cNvPr>
          <p:cNvGrpSpPr/>
          <p:nvPr/>
        </p:nvGrpSpPr>
        <p:grpSpPr>
          <a:xfrm>
            <a:off x="2181156" y="2605787"/>
            <a:ext cx="1072323" cy="501060"/>
            <a:chOff x="179008" y="3458567"/>
            <a:chExt cx="4779944" cy="2233506"/>
          </a:xfrm>
        </p:grpSpPr>
        <p:sp>
          <p:nvSpPr>
            <p:cNvPr id="191" name="Google Shape;866;p20">
              <a:extLst>
                <a:ext uri="{FF2B5EF4-FFF2-40B4-BE49-F238E27FC236}">
                  <a16:creationId xmlns:a16="http://schemas.microsoft.com/office/drawing/2014/main" id="{AC383324-E7DD-4ED3-98B2-A4F02407679B}"/>
                </a:ext>
              </a:extLst>
            </p:cNvPr>
            <p:cNvSpPr/>
            <p:nvPr/>
          </p:nvSpPr>
          <p:spPr>
            <a:xfrm>
              <a:off x="1901634" y="3678740"/>
              <a:ext cx="3057318" cy="1829889"/>
            </a:xfrm>
            <a:custGeom>
              <a:avLst/>
              <a:gdLst/>
              <a:ahLst/>
              <a:cxnLst/>
              <a:rect l="l" t="t" r="r" b="b"/>
              <a:pathLst>
                <a:path w="75248" h="45038" extrusionOk="0">
                  <a:moveTo>
                    <a:pt x="48042" y="1"/>
                  </a:moveTo>
                  <a:cubicBezTo>
                    <a:pt x="46153" y="1"/>
                    <a:pt x="43898" y="594"/>
                    <a:pt x="42006" y="1630"/>
                  </a:cubicBezTo>
                  <a:cubicBezTo>
                    <a:pt x="41242" y="2044"/>
                    <a:pt x="40174" y="2183"/>
                    <a:pt x="38946" y="2183"/>
                  </a:cubicBezTo>
                  <a:cubicBezTo>
                    <a:pt x="36456" y="2183"/>
                    <a:pt x="33306" y="1613"/>
                    <a:pt x="30704" y="1613"/>
                  </a:cubicBezTo>
                  <a:cubicBezTo>
                    <a:pt x="28464" y="1613"/>
                    <a:pt x="26629" y="2035"/>
                    <a:pt x="25968" y="3607"/>
                  </a:cubicBezTo>
                  <a:cubicBezTo>
                    <a:pt x="24146" y="7905"/>
                    <a:pt x="18693" y="8238"/>
                    <a:pt x="18693" y="8238"/>
                  </a:cubicBezTo>
                  <a:lnTo>
                    <a:pt x="7120" y="5095"/>
                  </a:lnTo>
                  <a:lnTo>
                    <a:pt x="0" y="24943"/>
                  </a:lnTo>
                  <a:lnTo>
                    <a:pt x="13395" y="29908"/>
                  </a:lnTo>
                  <a:cubicBezTo>
                    <a:pt x="16705" y="38671"/>
                    <a:pt x="32909" y="42135"/>
                    <a:pt x="40684" y="44445"/>
                  </a:cubicBezTo>
                  <a:cubicBezTo>
                    <a:pt x="42092" y="44865"/>
                    <a:pt x="43353" y="45038"/>
                    <a:pt x="44475" y="45038"/>
                  </a:cubicBezTo>
                  <a:cubicBezTo>
                    <a:pt x="49549" y="45038"/>
                    <a:pt x="51769" y="41516"/>
                    <a:pt x="51769" y="41516"/>
                  </a:cubicBezTo>
                  <a:cubicBezTo>
                    <a:pt x="54229" y="42402"/>
                    <a:pt x="56185" y="42734"/>
                    <a:pt x="57734" y="42734"/>
                  </a:cubicBezTo>
                  <a:cubicBezTo>
                    <a:pt x="62323" y="42734"/>
                    <a:pt x="63342" y="39825"/>
                    <a:pt x="63342" y="39825"/>
                  </a:cubicBezTo>
                  <a:cubicBezTo>
                    <a:pt x="63342" y="39825"/>
                    <a:pt x="67014" y="41513"/>
                    <a:pt x="69903" y="41513"/>
                  </a:cubicBezTo>
                  <a:cubicBezTo>
                    <a:pt x="71348" y="41513"/>
                    <a:pt x="72597" y="41091"/>
                    <a:pt x="73093" y="39825"/>
                  </a:cubicBezTo>
                  <a:cubicBezTo>
                    <a:pt x="74581" y="36016"/>
                    <a:pt x="68295" y="31884"/>
                    <a:pt x="68295" y="31884"/>
                  </a:cubicBezTo>
                  <a:lnTo>
                    <a:pt x="68295" y="31884"/>
                  </a:lnTo>
                  <a:cubicBezTo>
                    <a:pt x="68295" y="31884"/>
                    <a:pt x="69304" y="32194"/>
                    <a:pt x="70496" y="32194"/>
                  </a:cubicBezTo>
                  <a:cubicBezTo>
                    <a:pt x="71762" y="32194"/>
                    <a:pt x="73233" y="31844"/>
                    <a:pt x="73914" y="30396"/>
                  </a:cubicBezTo>
                  <a:cubicBezTo>
                    <a:pt x="75248" y="27586"/>
                    <a:pt x="72271" y="25109"/>
                    <a:pt x="72271" y="25109"/>
                  </a:cubicBezTo>
                  <a:lnTo>
                    <a:pt x="45804" y="9726"/>
                  </a:lnTo>
                  <a:cubicBezTo>
                    <a:pt x="49780" y="8072"/>
                    <a:pt x="52912" y="3940"/>
                    <a:pt x="51757" y="1618"/>
                  </a:cubicBezTo>
                  <a:cubicBezTo>
                    <a:pt x="51204" y="501"/>
                    <a:pt x="49778" y="1"/>
                    <a:pt x="4804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867;p20">
              <a:extLst>
                <a:ext uri="{FF2B5EF4-FFF2-40B4-BE49-F238E27FC236}">
                  <a16:creationId xmlns:a16="http://schemas.microsoft.com/office/drawing/2014/main" id="{F8300644-06A1-4F08-877E-226ACD02725F}"/>
                </a:ext>
              </a:extLst>
            </p:cNvPr>
            <p:cNvSpPr/>
            <p:nvPr/>
          </p:nvSpPr>
          <p:spPr>
            <a:xfrm>
              <a:off x="3733108" y="4496701"/>
              <a:ext cx="971420" cy="497838"/>
            </a:xfrm>
            <a:custGeom>
              <a:avLst/>
              <a:gdLst/>
              <a:ahLst/>
              <a:cxnLst/>
              <a:rect l="l" t="t" r="r" b="b"/>
              <a:pathLst>
                <a:path w="23909" h="12253" extrusionOk="0">
                  <a:moveTo>
                    <a:pt x="715" y="0"/>
                  </a:moveTo>
                  <a:cubicBezTo>
                    <a:pt x="255" y="0"/>
                    <a:pt x="0" y="697"/>
                    <a:pt x="512" y="953"/>
                  </a:cubicBezTo>
                  <a:lnTo>
                    <a:pt x="23003" y="12204"/>
                  </a:lnTo>
                  <a:cubicBezTo>
                    <a:pt x="23075" y="12228"/>
                    <a:pt x="23146" y="12252"/>
                    <a:pt x="23218" y="12252"/>
                  </a:cubicBezTo>
                  <a:lnTo>
                    <a:pt x="23229" y="12240"/>
                  </a:lnTo>
                  <a:cubicBezTo>
                    <a:pt x="23741" y="12240"/>
                    <a:pt x="23908" y="11538"/>
                    <a:pt x="23444" y="11300"/>
                  </a:cubicBezTo>
                  <a:lnTo>
                    <a:pt x="953" y="60"/>
                  </a:lnTo>
                  <a:cubicBezTo>
                    <a:pt x="870" y="18"/>
                    <a:pt x="790" y="0"/>
                    <a:pt x="715" y="0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868;p20">
              <a:extLst>
                <a:ext uri="{FF2B5EF4-FFF2-40B4-BE49-F238E27FC236}">
                  <a16:creationId xmlns:a16="http://schemas.microsoft.com/office/drawing/2014/main" id="{EAEECF96-982A-4E56-B7E7-7BD5DF08D306}"/>
                </a:ext>
              </a:extLst>
            </p:cNvPr>
            <p:cNvSpPr/>
            <p:nvPr/>
          </p:nvSpPr>
          <p:spPr>
            <a:xfrm>
              <a:off x="3579811" y="4833279"/>
              <a:ext cx="922989" cy="483902"/>
            </a:xfrm>
            <a:custGeom>
              <a:avLst/>
              <a:gdLst/>
              <a:ahLst/>
              <a:cxnLst/>
              <a:rect l="l" t="t" r="r" b="b"/>
              <a:pathLst>
                <a:path w="22717" h="11910" extrusionOk="0">
                  <a:moveTo>
                    <a:pt x="706" y="1"/>
                  </a:moveTo>
                  <a:cubicBezTo>
                    <a:pt x="251" y="1"/>
                    <a:pt x="0" y="663"/>
                    <a:pt x="475" y="932"/>
                  </a:cubicBezTo>
                  <a:lnTo>
                    <a:pt x="21811" y="11850"/>
                  </a:lnTo>
                  <a:cubicBezTo>
                    <a:pt x="21871" y="11886"/>
                    <a:pt x="21954" y="11898"/>
                    <a:pt x="22038" y="11909"/>
                  </a:cubicBezTo>
                  <a:cubicBezTo>
                    <a:pt x="22549" y="11898"/>
                    <a:pt x="22716" y="11207"/>
                    <a:pt x="22264" y="10969"/>
                  </a:cubicBezTo>
                  <a:lnTo>
                    <a:pt x="928" y="51"/>
                  </a:lnTo>
                  <a:cubicBezTo>
                    <a:pt x="850" y="16"/>
                    <a:pt x="776" y="1"/>
                    <a:pt x="706" y="1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869;p20">
              <a:extLst>
                <a:ext uri="{FF2B5EF4-FFF2-40B4-BE49-F238E27FC236}">
                  <a16:creationId xmlns:a16="http://schemas.microsoft.com/office/drawing/2014/main" id="{29E807EA-7F93-47C2-841B-D8BAD11FC3D1}"/>
                </a:ext>
              </a:extLst>
            </p:cNvPr>
            <p:cNvSpPr/>
            <p:nvPr/>
          </p:nvSpPr>
          <p:spPr>
            <a:xfrm>
              <a:off x="2785903" y="4624888"/>
              <a:ext cx="1246688" cy="760998"/>
            </a:xfrm>
            <a:custGeom>
              <a:avLst/>
              <a:gdLst/>
              <a:ahLst/>
              <a:cxnLst/>
              <a:rect l="l" t="t" r="r" b="b"/>
              <a:pathLst>
                <a:path w="30684" h="18730" extrusionOk="0">
                  <a:moveTo>
                    <a:pt x="644" y="1"/>
                  </a:moveTo>
                  <a:cubicBezTo>
                    <a:pt x="13" y="24"/>
                    <a:pt x="1" y="953"/>
                    <a:pt x="632" y="1001"/>
                  </a:cubicBezTo>
                  <a:cubicBezTo>
                    <a:pt x="11228" y="1310"/>
                    <a:pt x="14860" y="11157"/>
                    <a:pt x="14896" y="11252"/>
                  </a:cubicBezTo>
                  <a:cubicBezTo>
                    <a:pt x="14943" y="11371"/>
                    <a:pt x="15038" y="11466"/>
                    <a:pt x="15146" y="11526"/>
                  </a:cubicBezTo>
                  <a:lnTo>
                    <a:pt x="29778" y="18670"/>
                  </a:lnTo>
                  <a:cubicBezTo>
                    <a:pt x="29850" y="18705"/>
                    <a:pt x="29921" y="18729"/>
                    <a:pt x="29993" y="18729"/>
                  </a:cubicBezTo>
                  <a:lnTo>
                    <a:pt x="29993" y="18717"/>
                  </a:lnTo>
                  <a:cubicBezTo>
                    <a:pt x="30517" y="18717"/>
                    <a:pt x="30683" y="18015"/>
                    <a:pt x="30219" y="17777"/>
                  </a:cubicBezTo>
                  <a:lnTo>
                    <a:pt x="15765" y="10716"/>
                  </a:lnTo>
                  <a:cubicBezTo>
                    <a:pt x="15169" y="9276"/>
                    <a:pt x="11086" y="310"/>
                    <a:pt x="668" y="1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872;p20">
              <a:extLst>
                <a:ext uri="{FF2B5EF4-FFF2-40B4-BE49-F238E27FC236}">
                  <a16:creationId xmlns:a16="http://schemas.microsoft.com/office/drawing/2014/main" id="{FA77E54D-5515-440E-B8FC-B10E64D0F2BE}"/>
                </a:ext>
              </a:extLst>
            </p:cNvPr>
            <p:cNvSpPr/>
            <p:nvPr/>
          </p:nvSpPr>
          <p:spPr>
            <a:xfrm>
              <a:off x="1839714" y="3458567"/>
              <a:ext cx="1807299" cy="2233506"/>
            </a:xfrm>
            <a:custGeom>
              <a:avLst/>
              <a:gdLst/>
              <a:ahLst/>
              <a:cxnLst/>
              <a:rect l="l" t="t" r="r" b="b"/>
              <a:pathLst>
                <a:path w="44482" h="54972" extrusionOk="0">
                  <a:moveTo>
                    <a:pt x="24634" y="1"/>
                  </a:moveTo>
                  <a:cubicBezTo>
                    <a:pt x="21562" y="1"/>
                    <a:pt x="18765" y="1048"/>
                    <a:pt x="16681" y="2727"/>
                  </a:cubicBezTo>
                  <a:cubicBezTo>
                    <a:pt x="15336" y="2119"/>
                    <a:pt x="13877" y="1798"/>
                    <a:pt x="12404" y="1798"/>
                  </a:cubicBezTo>
                  <a:cubicBezTo>
                    <a:pt x="12377" y="1798"/>
                    <a:pt x="12350" y="1798"/>
                    <a:pt x="12323" y="1799"/>
                  </a:cubicBezTo>
                  <a:cubicBezTo>
                    <a:pt x="7096" y="1799"/>
                    <a:pt x="2858" y="5478"/>
                    <a:pt x="2858" y="10026"/>
                  </a:cubicBezTo>
                  <a:cubicBezTo>
                    <a:pt x="2858" y="11050"/>
                    <a:pt x="3072" y="12062"/>
                    <a:pt x="3489" y="13002"/>
                  </a:cubicBezTo>
                  <a:cubicBezTo>
                    <a:pt x="1358" y="14574"/>
                    <a:pt x="0" y="16931"/>
                    <a:pt x="0" y="19563"/>
                  </a:cubicBezTo>
                  <a:cubicBezTo>
                    <a:pt x="0" y="24075"/>
                    <a:pt x="3989" y="27778"/>
                    <a:pt x="9073" y="28147"/>
                  </a:cubicBezTo>
                  <a:cubicBezTo>
                    <a:pt x="8918" y="28969"/>
                    <a:pt x="8835" y="29802"/>
                    <a:pt x="8835" y="30647"/>
                  </a:cubicBezTo>
                  <a:cubicBezTo>
                    <a:pt x="8847" y="33314"/>
                    <a:pt x="9621" y="35922"/>
                    <a:pt x="11073" y="38160"/>
                  </a:cubicBezTo>
                  <a:cubicBezTo>
                    <a:pt x="7775" y="39125"/>
                    <a:pt x="5406" y="41827"/>
                    <a:pt x="5406" y="45018"/>
                  </a:cubicBezTo>
                  <a:cubicBezTo>
                    <a:pt x="5406" y="49031"/>
                    <a:pt x="9144" y="52269"/>
                    <a:pt x="13740" y="52269"/>
                  </a:cubicBezTo>
                  <a:cubicBezTo>
                    <a:pt x="15074" y="52269"/>
                    <a:pt x="16395" y="51995"/>
                    <a:pt x="17610" y="51436"/>
                  </a:cubicBezTo>
                  <a:cubicBezTo>
                    <a:pt x="19134" y="53543"/>
                    <a:pt x="21813" y="54972"/>
                    <a:pt x="24884" y="54972"/>
                  </a:cubicBezTo>
                  <a:cubicBezTo>
                    <a:pt x="28099" y="54972"/>
                    <a:pt x="30897" y="53424"/>
                    <a:pt x="32350" y="51138"/>
                  </a:cubicBezTo>
                  <a:cubicBezTo>
                    <a:pt x="32826" y="51209"/>
                    <a:pt x="33326" y="51245"/>
                    <a:pt x="33814" y="51245"/>
                  </a:cubicBezTo>
                  <a:cubicBezTo>
                    <a:pt x="38886" y="51245"/>
                    <a:pt x="42994" y="47673"/>
                    <a:pt x="42994" y="43268"/>
                  </a:cubicBezTo>
                  <a:cubicBezTo>
                    <a:pt x="42982" y="41756"/>
                    <a:pt x="42494" y="40280"/>
                    <a:pt x="41601" y="39065"/>
                  </a:cubicBezTo>
                  <a:cubicBezTo>
                    <a:pt x="43422" y="36636"/>
                    <a:pt x="44482" y="33743"/>
                    <a:pt x="44482" y="30635"/>
                  </a:cubicBezTo>
                  <a:cubicBezTo>
                    <a:pt x="44482" y="27230"/>
                    <a:pt x="43208" y="24075"/>
                    <a:pt x="41053" y="21515"/>
                  </a:cubicBezTo>
                  <a:cubicBezTo>
                    <a:pt x="41470" y="20634"/>
                    <a:pt x="41684" y="19682"/>
                    <a:pt x="41696" y="18717"/>
                  </a:cubicBezTo>
                  <a:cubicBezTo>
                    <a:pt x="41696" y="15538"/>
                    <a:pt x="39398" y="12848"/>
                    <a:pt x="36171" y="11788"/>
                  </a:cubicBezTo>
                  <a:cubicBezTo>
                    <a:pt x="36279" y="11252"/>
                    <a:pt x="36326" y="10716"/>
                    <a:pt x="36326" y="10169"/>
                  </a:cubicBezTo>
                  <a:cubicBezTo>
                    <a:pt x="36326" y="4549"/>
                    <a:pt x="31087" y="1"/>
                    <a:pt x="24634" y="1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879;p20">
              <a:extLst>
                <a:ext uri="{FF2B5EF4-FFF2-40B4-BE49-F238E27FC236}">
                  <a16:creationId xmlns:a16="http://schemas.microsoft.com/office/drawing/2014/main" id="{0BBD62F9-B7D5-4D4E-BE04-BFED853CDD1A}"/>
                </a:ext>
              </a:extLst>
            </p:cNvPr>
            <p:cNvSpPr/>
            <p:nvPr/>
          </p:nvSpPr>
          <p:spPr>
            <a:xfrm>
              <a:off x="179008" y="3520284"/>
              <a:ext cx="3507700" cy="1829929"/>
            </a:xfrm>
            <a:custGeom>
              <a:avLst/>
              <a:gdLst/>
              <a:ahLst/>
              <a:cxnLst/>
              <a:rect l="l" t="t" r="r" b="b"/>
              <a:pathLst>
                <a:path w="86333" h="45039" extrusionOk="0">
                  <a:moveTo>
                    <a:pt x="59132" y="0"/>
                  </a:moveTo>
                  <a:cubicBezTo>
                    <a:pt x="57245" y="0"/>
                    <a:pt x="54993" y="590"/>
                    <a:pt x="53102" y="1625"/>
                  </a:cubicBezTo>
                  <a:cubicBezTo>
                    <a:pt x="52334" y="2044"/>
                    <a:pt x="51259" y="2184"/>
                    <a:pt x="50022" y="2184"/>
                  </a:cubicBezTo>
                  <a:cubicBezTo>
                    <a:pt x="47536" y="2184"/>
                    <a:pt x="44398" y="1619"/>
                    <a:pt x="41802" y="1619"/>
                  </a:cubicBezTo>
                  <a:cubicBezTo>
                    <a:pt x="39559" y="1619"/>
                    <a:pt x="37719" y="2041"/>
                    <a:pt x="37052" y="3613"/>
                  </a:cubicBezTo>
                  <a:cubicBezTo>
                    <a:pt x="35243" y="7911"/>
                    <a:pt x="29778" y="8245"/>
                    <a:pt x="29778" y="8245"/>
                  </a:cubicBezTo>
                  <a:lnTo>
                    <a:pt x="21181" y="5899"/>
                  </a:lnTo>
                  <a:lnTo>
                    <a:pt x="7108" y="303"/>
                  </a:lnTo>
                  <a:lnTo>
                    <a:pt x="0" y="20151"/>
                  </a:lnTo>
                  <a:lnTo>
                    <a:pt x="24491" y="29902"/>
                  </a:lnTo>
                  <a:cubicBezTo>
                    <a:pt x="27801" y="38665"/>
                    <a:pt x="44006" y="42142"/>
                    <a:pt x="51780" y="44452"/>
                  </a:cubicBezTo>
                  <a:cubicBezTo>
                    <a:pt x="53182" y="44868"/>
                    <a:pt x="54438" y="45039"/>
                    <a:pt x="55556" y="45039"/>
                  </a:cubicBezTo>
                  <a:cubicBezTo>
                    <a:pt x="60637" y="45039"/>
                    <a:pt x="62853" y="41511"/>
                    <a:pt x="62853" y="41511"/>
                  </a:cubicBezTo>
                  <a:cubicBezTo>
                    <a:pt x="65317" y="42397"/>
                    <a:pt x="67274" y="42729"/>
                    <a:pt x="68824" y="42729"/>
                  </a:cubicBezTo>
                  <a:cubicBezTo>
                    <a:pt x="73414" y="42729"/>
                    <a:pt x="74426" y="39820"/>
                    <a:pt x="74426" y="39820"/>
                  </a:cubicBezTo>
                  <a:cubicBezTo>
                    <a:pt x="74426" y="39820"/>
                    <a:pt x="78104" y="41513"/>
                    <a:pt x="80997" y="41513"/>
                  </a:cubicBezTo>
                  <a:cubicBezTo>
                    <a:pt x="82443" y="41513"/>
                    <a:pt x="83693" y="41090"/>
                    <a:pt x="84189" y="39820"/>
                  </a:cubicBezTo>
                  <a:cubicBezTo>
                    <a:pt x="85677" y="36022"/>
                    <a:pt x="79391" y="31891"/>
                    <a:pt x="79391" y="31891"/>
                  </a:cubicBezTo>
                  <a:lnTo>
                    <a:pt x="79391" y="31891"/>
                  </a:lnTo>
                  <a:cubicBezTo>
                    <a:pt x="79391" y="31891"/>
                    <a:pt x="80401" y="32201"/>
                    <a:pt x="81592" y="32201"/>
                  </a:cubicBezTo>
                  <a:cubicBezTo>
                    <a:pt x="82858" y="32201"/>
                    <a:pt x="84330" y="31850"/>
                    <a:pt x="85011" y="30402"/>
                  </a:cubicBezTo>
                  <a:cubicBezTo>
                    <a:pt x="86332" y="27592"/>
                    <a:pt x="83356" y="25104"/>
                    <a:pt x="83356" y="25104"/>
                  </a:cubicBezTo>
                  <a:lnTo>
                    <a:pt x="56900" y="9733"/>
                  </a:lnTo>
                  <a:cubicBezTo>
                    <a:pt x="60865" y="8078"/>
                    <a:pt x="64008" y="3935"/>
                    <a:pt x="62853" y="1613"/>
                  </a:cubicBezTo>
                  <a:cubicBezTo>
                    <a:pt x="62300" y="500"/>
                    <a:pt x="60870" y="0"/>
                    <a:pt x="591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880;p20">
              <a:extLst>
                <a:ext uri="{FF2B5EF4-FFF2-40B4-BE49-F238E27FC236}">
                  <a16:creationId xmlns:a16="http://schemas.microsoft.com/office/drawing/2014/main" id="{69A17348-02D0-420C-8A3F-5136E08CB177}"/>
                </a:ext>
              </a:extLst>
            </p:cNvPr>
            <p:cNvSpPr/>
            <p:nvPr/>
          </p:nvSpPr>
          <p:spPr>
            <a:xfrm>
              <a:off x="2220132" y="3740782"/>
              <a:ext cx="298792" cy="194820"/>
            </a:xfrm>
            <a:custGeom>
              <a:avLst/>
              <a:gdLst/>
              <a:ahLst/>
              <a:cxnLst/>
              <a:rect l="l" t="t" r="r" b="b"/>
              <a:pathLst>
                <a:path w="7354" h="4795" extrusionOk="0">
                  <a:moveTo>
                    <a:pt x="716" y="1"/>
                  </a:moveTo>
                  <a:cubicBezTo>
                    <a:pt x="284" y="1"/>
                    <a:pt x="1" y="615"/>
                    <a:pt x="448" y="913"/>
                  </a:cubicBezTo>
                  <a:lnTo>
                    <a:pt x="6401" y="4723"/>
                  </a:lnTo>
                  <a:cubicBezTo>
                    <a:pt x="6473" y="4770"/>
                    <a:pt x="6568" y="4794"/>
                    <a:pt x="6663" y="4794"/>
                  </a:cubicBezTo>
                  <a:cubicBezTo>
                    <a:pt x="7163" y="4794"/>
                    <a:pt x="7354" y="4151"/>
                    <a:pt x="6937" y="3878"/>
                  </a:cubicBezTo>
                  <a:lnTo>
                    <a:pt x="984" y="79"/>
                  </a:lnTo>
                  <a:cubicBezTo>
                    <a:pt x="892" y="24"/>
                    <a:pt x="801" y="1"/>
                    <a:pt x="716" y="1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881;p20">
              <a:extLst>
                <a:ext uri="{FF2B5EF4-FFF2-40B4-BE49-F238E27FC236}">
                  <a16:creationId xmlns:a16="http://schemas.microsoft.com/office/drawing/2014/main" id="{71FC5F2A-993A-4F2E-B304-99B4676119F8}"/>
                </a:ext>
              </a:extLst>
            </p:cNvPr>
            <p:cNvSpPr/>
            <p:nvPr/>
          </p:nvSpPr>
          <p:spPr>
            <a:xfrm>
              <a:off x="2460823" y="4338488"/>
              <a:ext cx="971908" cy="497350"/>
            </a:xfrm>
            <a:custGeom>
              <a:avLst/>
              <a:gdLst/>
              <a:ahLst/>
              <a:cxnLst/>
              <a:rect l="l" t="t" r="r" b="b"/>
              <a:pathLst>
                <a:path w="23921" h="12241" extrusionOk="0">
                  <a:moveTo>
                    <a:pt x="727" y="1"/>
                  </a:moveTo>
                  <a:cubicBezTo>
                    <a:pt x="264" y="1"/>
                    <a:pt x="1" y="698"/>
                    <a:pt x="513" y="954"/>
                  </a:cubicBezTo>
                  <a:lnTo>
                    <a:pt x="23004" y="12193"/>
                  </a:lnTo>
                  <a:cubicBezTo>
                    <a:pt x="23075" y="12229"/>
                    <a:pt x="23159" y="12241"/>
                    <a:pt x="23230" y="12241"/>
                  </a:cubicBezTo>
                  <a:cubicBezTo>
                    <a:pt x="23754" y="12241"/>
                    <a:pt x="23921" y="11538"/>
                    <a:pt x="23456" y="11300"/>
                  </a:cubicBezTo>
                  <a:lnTo>
                    <a:pt x="965" y="61"/>
                  </a:lnTo>
                  <a:cubicBezTo>
                    <a:pt x="882" y="19"/>
                    <a:pt x="802" y="1"/>
                    <a:pt x="727" y="1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882;p20">
              <a:extLst>
                <a:ext uri="{FF2B5EF4-FFF2-40B4-BE49-F238E27FC236}">
                  <a16:creationId xmlns:a16="http://schemas.microsoft.com/office/drawing/2014/main" id="{EDC15073-BAB4-440B-9C3C-BFE9B6A3E57A}"/>
                </a:ext>
              </a:extLst>
            </p:cNvPr>
            <p:cNvSpPr/>
            <p:nvPr/>
          </p:nvSpPr>
          <p:spPr>
            <a:xfrm>
              <a:off x="2304195" y="4673482"/>
              <a:ext cx="926808" cy="485040"/>
            </a:xfrm>
            <a:custGeom>
              <a:avLst/>
              <a:gdLst/>
              <a:ahLst/>
              <a:cxnLst/>
              <a:rect l="l" t="t" r="r" b="b"/>
              <a:pathLst>
                <a:path w="22811" h="11938" extrusionOk="0">
                  <a:moveTo>
                    <a:pt x="725" y="0"/>
                  </a:moveTo>
                  <a:cubicBezTo>
                    <a:pt x="261" y="0"/>
                    <a:pt x="0" y="742"/>
                    <a:pt x="570" y="972"/>
                  </a:cubicBezTo>
                  <a:lnTo>
                    <a:pt x="21894" y="11878"/>
                  </a:lnTo>
                  <a:cubicBezTo>
                    <a:pt x="21965" y="11913"/>
                    <a:pt x="22049" y="11937"/>
                    <a:pt x="22120" y="11937"/>
                  </a:cubicBezTo>
                  <a:cubicBezTo>
                    <a:pt x="22632" y="11937"/>
                    <a:pt x="22811" y="11235"/>
                    <a:pt x="22346" y="10997"/>
                  </a:cubicBezTo>
                  <a:lnTo>
                    <a:pt x="1010" y="91"/>
                  </a:lnTo>
                  <a:cubicBezTo>
                    <a:pt x="911" y="27"/>
                    <a:pt x="814" y="0"/>
                    <a:pt x="725" y="0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883;p20">
              <a:extLst>
                <a:ext uri="{FF2B5EF4-FFF2-40B4-BE49-F238E27FC236}">
                  <a16:creationId xmlns:a16="http://schemas.microsoft.com/office/drawing/2014/main" id="{6057A4D1-3BDF-4424-979E-447344970537}"/>
                </a:ext>
              </a:extLst>
            </p:cNvPr>
            <p:cNvSpPr/>
            <p:nvPr/>
          </p:nvSpPr>
          <p:spPr>
            <a:xfrm>
              <a:off x="2108643" y="4896255"/>
              <a:ext cx="652150" cy="330930"/>
            </a:xfrm>
            <a:custGeom>
              <a:avLst/>
              <a:gdLst/>
              <a:ahLst/>
              <a:cxnLst/>
              <a:rect l="l" t="t" r="r" b="b"/>
              <a:pathLst>
                <a:path w="16051" h="8145" extrusionOk="0">
                  <a:moveTo>
                    <a:pt x="708" y="1"/>
                  </a:moveTo>
                  <a:cubicBezTo>
                    <a:pt x="255" y="1"/>
                    <a:pt x="1" y="697"/>
                    <a:pt x="513" y="954"/>
                  </a:cubicBezTo>
                  <a:lnTo>
                    <a:pt x="15146" y="8097"/>
                  </a:lnTo>
                  <a:cubicBezTo>
                    <a:pt x="15205" y="8133"/>
                    <a:pt x="15289" y="8145"/>
                    <a:pt x="15360" y="8145"/>
                  </a:cubicBezTo>
                  <a:cubicBezTo>
                    <a:pt x="15884" y="8145"/>
                    <a:pt x="16051" y="7431"/>
                    <a:pt x="15575" y="7204"/>
                  </a:cubicBezTo>
                  <a:lnTo>
                    <a:pt x="942" y="61"/>
                  </a:lnTo>
                  <a:cubicBezTo>
                    <a:pt x="860" y="19"/>
                    <a:pt x="782" y="1"/>
                    <a:pt x="708" y="1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975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شكل حر: شكل 106">
            <a:extLst>
              <a:ext uri="{FF2B5EF4-FFF2-40B4-BE49-F238E27FC236}">
                <a16:creationId xmlns:a16="http://schemas.microsoft.com/office/drawing/2014/main" id="{60F5B683-9C59-434A-A079-6B957EAAD280}"/>
              </a:ext>
            </a:extLst>
          </p:cNvPr>
          <p:cNvSpPr/>
          <p:nvPr/>
        </p:nvSpPr>
        <p:spPr>
          <a:xfrm>
            <a:off x="0" y="0"/>
            <a:ext cx="12192000" cy="2058240"/>
          </a:xfrm>
          <a:custGeom>
            <a:avLst/>
            <a:gdLst>
              <a:gd name="connsiteX0" fmla="*/ 9432400 w 12192000"/>
              <a:gd name="connsiteY0" fmla="*/ 0 h 2058240"/>
              <a:gd name="connsiteX1" fmla="*/ 12192000 w 12192000"/>
              <a:gd name="connsiteY1" fmla="*/ 0 h 2058240"/>
              <a:gd name="connsiteX2" fmla="*/ 12192000 w 12192000"/>
              <a:gd name="connsiteY2" fmla="*/ 2058240 h 2058240"/>
              <a:gd name="connsiteX3" fmla="*/ 12096125 w 12192000"/>
              <a:gd name="connsiteY3" fmla="*/ 1977507 h 2058240"/>
              <a:gd name="connsiteX4" fmla="*/ 11765280 w 12192000"/>
              <a:gd name="connsiteY4" fmla="*/ 1784152 h 2058240"/>
              <a:gd name="connsiteX5" fmla="*/ 10774680 w 12192000"/>
              <a:gd name="connsiteY5" fmla="*/ 1814650 h 2058240"/>
              <a:gd name="connsiteX6" fmla="*/ 10287000 w 12192000"/>
              <a:gd name="connsiteY6" fmla="*/ 426977 h 2058240"/>
              <a:gd name="connsiteX7" fmla="*/ 9616440 w 12192000"/>
              <a:gd name="connsiteY7" fmla="*/ 167741 h 2058240"/>
              <a:gd name="connsiteX8" fmla="*/ 9510430 w 12192000"/>
              <a:gd name="connsiteY8" fmla="*/ 76454 h 2058240"/>
              <a:gd name="connsiteX9" fmla="*/ 0 w 12192000"/>
              <a:gd name="connsiteY9" fmla="*/ 0 h 2058240"/>
              <a:gd name="connsiteX10" fmla="*/ 2448082 w 12192000"/>
              <a:gd name="connsiteY10" fmla="*/ 0 h 2058240"/>
              <a:gd name="connsiteX11" fmla="*/ 2441035 w 12192000"/>
              <a:gd name="connsiteY11" fmla="*/ 34862 h 2058240"/>
              <a:gd name="connsiteX12" fmla="*/ 2301240 w 12192000"/>
              <a:gd name="connsiteY12" fmla="*/ 335482 h 2058240"/>
              <a:gd name="connsiteX13" fmla="*/ 1478280 w 12192000"/>
              <a:gd name="connsiteY13" fmla="*/ 365980 h 2058240"/>
              <a:gd name="connsiteX14" fmla="*/ 868680 w 12192000"/>
              <a:gd name="connsiteY14" fmla="*/ 960697 h 2058240"/>
              <a:gd name="connsiteX15" fmla="*/ 182880 w 12192000"/>
              <a:gd name="connsiteY15" fmla="*/ 808206 h 2058240"/>
              <a:gd name="connsiteX16" fmla="*/ 40839 w 12192000"/>
              <a:gd name="connsiteY16" fmla="*/ 852404 h 2058240"/>
              <a:gd name="connsiteX17" fmla="*/ 0 w 12192000"/>
              <a:gd name="connsiteY17" fmla="*/ 874695 h 20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2058240">
                <a:moveTo>
                  <a:pt x="9432400" y="0"/>
                </a:moveTo>
                <a:lnTo>
                  <a:pt x="12192000" y="0"/>
                </a:lnTo>
                <a:lnTo>
                  <a:pt x="12192000" y="2058240"/>
                </a:lnTo>
                <a:lnTo>
                  <a:pt x="12096125" y="1977507"/>
                </a:lnTo>
                <a:cubicBezTo>
                  <a:pt x="11989594" y="1893756"/>
                  <a:pt x="11879580" y="1826087"/>
                  <a:pt x="11765280" y="1784152"/>
                </a:cubicBezTo>
                <a:cubicBezTo>
                  <a:pt x="11460480" y="1672325"/>
                  <a:pt x="11021060" y="2040846"/>
                  <a:pt x="10774680" y="1814650"/>
                </a:cubicBezTo>
                <a:cubicBezTo>
                  <a:pt x="10528300" y="1588454"/>
                  <a:pt x="10480040" y="701461"/>
                  <a:pt x="10287000" y="426977"/>
                </a:cubicBezTo>
                <a:cubicBezTo>
                  <a:pt x="10093960" y="152492"/>
                  <a:pt x="9875520" y="368522"/>
                  <a:pt x="9616440" y="167741"/>
                </a:cubicBezTo>
                <a:cubicBezTo>
                  <a:pt x="9584055" y="142644"/>
                  <a:pt x="9548376" y="111708"/>
                  <a:pt x="9510430" y="76454"/>
                </a:cubicBezTo>
                <a:close/>
                <a:moveTo>
                  <a:pt x="0" y="0"/>
                </a:moveTo>
                <a:lnTo>
                  <a:pt x="2448082" y="0"/>
                </a:lnTo>
                <a:lnTo>
                  <a:pt x="2441035" y="34862"/>
                </a:lnTo>
                <a:cubicBezTo>
                  <a:pt x="2410778" y="164286"/>
                  <a:pt x="2368868" y="278297"/>
                  <a:pt x="2301240" y="335482"/>
                </a:cubicBezTo>
                <a:cubicBezTo>
                  <a:pt x="2120900" y="487973"/>
                  <a:pt x="1717040" y="261777"/>
                  <a:pt x="1478280" y="365980"/>
                </a:cubicBezTo>
                <a:cubicBezTo>
                  <a:pt x="1239520" y="470182"/>
                  <a:pt x="1084580" y="886993"/>
                  <a:pt x="868680" y="960697"/>
                </a:cubicBezTo>
                <a:cubicBezTo>
                  <a:pt x="652780" y="1034401"/>
                  <a:pt x="398780" y="770083"/>
                  <a:pt x="182880" y="808206"/>
                </a:cubicBezTo>
                <a:cubicBezTo>
                  <a:pt x="128905" y="817736"/>
                  <a:pt x="83503" y="832350"/>
                  <a:pt x="40839" y="852404"/>
                </a:cubicBezTo>
                <a:lnTo>
                  <a:pt x="0" y="874695"/>
                </a:lnTo>
                <a:close/>
              </a:path>
            </a:pathLst>
          </a:custGeom>
          <a:solidFill>
            <a:srgbClr val="3E8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37" name="Google Shape;60;p15">
            <a:extLst>
              <a:ext uri="{FF2B5EF4-FFF2-40B4-BE49-F238E27FC236}">
                <a16:creationId xmlns:a16="http://schemas.microsoft.com/office/drawing/2014/main" id="{419A07BD-18FB-47CE-B784-6E41640BF8DB}"/>
              </a:ext>
            </a:extLst>
          </p:cNvPr>
          <p:cNvGrpSpPr/>
          <p:nvPr/>
        </p:nvGrpSpPr>
        <p:grpSpPr>
          <a:xfrm>
            <a:off x="11283585" y="444871"/>
            <a:ext cx="298782" cy="30372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38" name="Google Shape;61;p15">
              <a:extLst>
                <a:ext uri="{FF2B5EF4-FFF2-40B4-BE49-F238E27FC236}">
                  <a16:creationId xmlns:a16="http://schemas.microsoft.com/office/drawing/2014/main" id="{54B0FC47-DB54-433F-9504-31D178BB0676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62;p15">
              <a:extLst>
                <a:ext uri="{FF2B5EF4-FFF2-40B4-BE49-F238E27FC236}">
                  <a16:creationId xmlns:a16="http://schemas.microsoft.com/office/drawing/2014/main" id="{6D4E939A-D58F-4797-AC7B-3E1FF59CB42C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;p15">
              <a:extLst>
                <a:ext uri="{FF2B5EF4-FFF2-40B4-BE49-F238E27FC236}">
                  <a16:creationId xmlns:a16="http://schemas.microsoft.com/office/drawing/2014/main" id="{D0D99711-86C8-43DD-B257-AF94B012DB3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4;p15">
              <a:extLst>
                <a:ext uri="{FF2B5EF4-FFF2-40B4-BE49-F238E27FC236}">
                  <a16:creationId xmlns:a16="http://schemas.microsoft.com/office/drawing/2014/main" id="{743AA034-A358-40C4-BDBE-E800A930C80F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5;p15">
              <a:extLst>
                <a:ext uri="{FF2B5EF4-FFF2-40B4-BE49-F238E27FC236}">
                  <a16:creationId xmlns:a16="http://schemas.microsoft.com/office/drawing/2014/main" id="{79F0DF59-37B6-4E92-B46B-FD2A48B3EB08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;p15">
              <a:extLst>
                <a:ext uri="{FF2B5EF4-FFF2-40B4-BE49-F238E27FC236}">
                  <a16:creationId xmlns:a16="http://schemas.microsoft.com/office/drawing/2014/main" id="{6E80B069-3C29-41FB-BF51-433D02E5717A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7;p15">
              <a:extLst>
                <a:ext uri="{FF2B5EF4-FFF2-40B4-BE49-F238E27FC236}">
                  <a16:creationId xmlns:a16="http://schemas.microsoft.com/office/drawing/2014/main" id="{B48BF7D7-4F0F-4374-9FAD-3F220051A009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8;p15">
              <a:extLst>
                <a:ext uri="{FF2B5EF4-FFF2-40B4-BE49-F238E27FC236}">
                  <a16:creationId xmlns:a16="http://schemas.microsoft.com/office/drawing/2014/main" id="{342EFC7C-3C7D-4843-B007-2DAE7F760FC5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9;p15">
              <a:extLst>
                <a:ext uri="{FF2B5EF4-FFF2-40B4-BE49-F238E27FC236}">
                  <a16:creationId xmlns:a16="http://schemas.microsoft.com/office/drawing/2014/main" id="{BF6DEB25-3C4B-4542-A735-B4CD80317C47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0;p15">
              <a:extLst>
                <a:ext uri="{FF2B5EF4-FFF2-40B4-BE49-F238E27FC236}">
                  <a16:creationId xmlns:a16="http://schemas.microsoft.com/office/drawing/2014/main" id="{F8E9646A-F6E3-4ED2-881A-92CF80A57830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1;p15">
              <a:extLst>
                <a:ext uri="{FF2B5EF4-FFF2-40B4-BE49-F238E27FC236}">
                  <a16:creationId xmlns:a16="http://schemas.microsoft.com/office/drawing/2014/main" id="{B3B7DB23-D8AF-4F43-BCA9-3EEEEA6C4E9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2;p15">
              <a:extLst>
                <a:ext uri="{FF2B5EF4-FFF2-40B4-BE49-F238E27FC236}">
                  <a16:creationId xmlns:a16="http://schemas.microsoft.com/office/drawing/2014/main" id="{717B5167-0EB8-4FCF-95D2-170D4C7B855C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3;p15">
              <a:extLst>
                <a:ext uri="{FF2B5EF4-FFF2-40B4-BE49-F238E27FC236}">
                  <a16:creationId xmlns:a16="http://schemas.microsoft.com/office/drawing/2014/main" id="{48653733-60B7-45F4-B8A3-AB4203EF0C53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BEFB4D88-A80A-4DCE-9117-24CB5D0F703A}"/>
              </a:ext>
            </a:extLst>
          </p:cNvPr>
          <p:cNvSpPr txBox="1"/>
          <p:nvPr/>
        </p:nvSpPr>
        <p:spPr>
          <a:xfrm>
            <a:off x="3721462" y="363008"/>
            <a:ext cx="47490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2D426D"/>
                </a:solidFill>
              </a:rPr>
              <a:t>عنوان الشريحة</a:t>
            </a:r>
            <a:endParaRPr lang="ar-EG" sz="3200" dirty="0">
              <a:solidFill>
                <a:srgbClr val="2D426D"/>
              </a:solidFill>
            </a:endParaRPr>
          </a:p>
        </p:txBody>
      </p:sp>
      <p:sp>
        <p:nvSpPr>
          <p:cNvPr id="626" name="مربع نص 625">
            <a:extLst>
              <a:ext uri="{FF2B5EF4-FFF2-40B4-BE49-F238E27FC236}">
                <a16:creationId xmlns:a16="http://schemas.microsoft.com/office/drawing/2014/main" id="{DC6DAA6B-134F-45AC-819A-256206441A9A}"/>
              </a:ext>
            </a:extLst>
          </p:cNvPr>
          <p:cNvSpPr txBox="1"/>
          <p:nvPr/>
        </p:nvSpPr>
        <p:spPr>
          <a:xfrm>
            <a:off x="1199247" y="2418951"/>
            <a:ext cx="41435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>
                <a:solidFill>
                  <a:srgbClr val="2E4173"/>
                </a:solidFill>
                <a:latin typeface="Tajawal" panose="00000800000000000000" pitchFamily="2" charset="-78"/>
                <a:cs typeface="Tajawal" panose="00000800000000000000" pitchFamily="2" charset="-78"/>
              </a:rPr>
              <a:t>النص</a:t>
            </a:r>
          </a:p>
        </p:txBody>
      </p:sp>
      <p:sp>
        <p:nvSpPr>
          <p:cNvPr id="627" name="مربع نص 626">
            <a:extLst>
              <a:ext uri="{FF2B5EF4-FFF2-40B4-BE49-F238E27FC236}">
                <a16:creationId xmlns:a16="http://schemas.microsoft.com/office/drawing/2014/main" id="{04BC65E4-C12F-45BA-AEC2-FE19C9CF06DB}"/>
              </a:ext>
            </a:extLst>
          </p:cNvPr>
          <p:cNvSpPr txBox="1"/>
          <p:nvPr/>
        </p:nvSpPr>
        <p:spPr>
          <a:xfrm>
            <a:off x="1082612" y="3349875"/>
            <a:ext cx="4140979" cy="2036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400" b="1" dirty="0">
                <a:solidFill>
                  <a:srgbClr val="5B9BBF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400" b="1" dirty="0" err="1">
                <a:solidFill>
                  <a:srgbClr val="5B9BBF"/>
                </a:solidFill>
              </a:rPr>
              <a:t>العربى</a:t>
            </a:r>
            <a:endParaRPr lang="ar-SA" sz="1400" b="1" dirty="0">
              <a:solidFill>
                <a:srgbClr val="5B9BBF"/>
              </a:solidFill>
            </a:endParaRPr>
          </a:p>
          <a:p>
            <a:pPr>
              <a:lnSpc>
                <a:spcPct val="130000"/>
              </a:lnSpc>
            </a:pPr>
            <a:r>
              <a:rPr lang="ar-EG" sz="1400" b="1" dirty="0">
                <a:solidFill>
                  <a:srgbClr val="5B9BBF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1400" b="1" dirty="0" err="1">
                <a:solidFill>
                  <a:srgbClr val="5B9BBF"/>
                </a:solidFill>
              </a:rPr>
              <a:t>العربى</a:t>
            </a:r>
            <a:endParaRPr lang="en-GB" sz="1400" b="1" dirty="0">
              <a:solidFill>
                <a:srgbClr val="5B9BBF"/>
              </a:solidFill>
              <a:latin typeface="Tajawal" panose="00000800000000000000" pitchFamily="2" charset="-78"/>
              <a:ea typeface="GE Dinar One" panose="020A0503020102020204" pitchFamily="18" charset="-78"/>
              <a:cs typeface="Tajawal" panose="00000800000000000000" pitchFamily="2" charset="-78"/>
            </a:endParaRPr>
          </a:p>
          <a:p>
            <a:pPr>
              <a:lnSpc>
                <a:spcPct val="130000"/>
              </a:lnSpc>
            </a:pPr>
            <a:endParaRPr lang="en-GB" sz="1400" b="1" dirty="0">
              <a:solidFill>
                <a:srgbClr val="5B9BBF"/>
              </a:solidFill>
              <a:latin typeface="Tajawal" panose="00000800000000000000" pitchFamily="2" charset="-78"/>
              <a:ea typeface="GE Dinar One" panose="020A0503020102020204" pitchFamily="18" charset="-78"/>
              <a:cs typeface="Tajawal" panose="00000800000000000000" pitchFamily="2" charset="-78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6578873-8632-42B6-88AE-372B85BFFEDF}"/>
              </a:ext>
            </a:extLst>
          </p:cNvPr>
          <p:cNvGrpSpPr/>
          <p:nvPr/>
        </p:nvGrpSpPr>
        <p:grpSpPr>
          <a:xfrm>
            <a:off x="5740429" y="1626690"/>
            <a:ext cx="5182428" cy="4231824"/>
            <a:chOff x="5740429" y="1626690"/>
            <a:chExt cx="5182428" cy="4231824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AC214D8B-7042-4DB3-9E9D-0A722B2A7B43}"/>
                </a:ext>
              </a:extLst>
            </p:cNvPr>
            <p:cNvGrpSpPr/>
            <p:nvPr/>
          </p:nvGrpSpPr>
          <p:grpSpPr>
            <a:xfrm>
              <a:off x="5740429" y="1626690"/>
              <a:ext cx="5182428" cy="4231824"/>
              <a:chOff x="6504756" y="1591966"/>
              <a:chExt cx="5182428" cy="4231824"/>
            </a:xfrm>
          </p:grpSpPr>
          <p:grpSp>
            <p:nvGrpSpPr>
              <p:cNvPr id="230" name="Google Shape;2118;p33">
                <a:extLst>
                  <a:ext uri="{FF2B5EF4-FFF2-40B4-BE49-F238E27FC236}">
                    <a16:creationId xmlns:a16="http://schemas.microsoft.com/office/drawing/2014/main" id="{8729261E-244D-4A21-9FB8-8D8958FE78B1}"/>
                  </a:ext>
                </a:extLst>
              </p:cNvPr>
              <p:cNvGrpSpPr/>
              <p:nvPr/>
            </p:nvGrpSpPr>
            <p:grpSpPr>
              <a:xfrm>
                <a:off x="7322435" y="2046077"/>
                <a:ext cx="3553117" cy="3553588"/>
                <a:chOff x="1217757" y="1457107"/>
                <a:chExt cx="2555155" cy="2555494"/>
              </a:xfrm>
            </p:grpSpPr>
            <p:sp>
              <p:nvSpPr>
                <p:cNvPr id="231" name="Google Shape;2119;p33">
                  <a:extLst>
                    <a:ext uri="{FF2B5EF4-FFF2-40B4-BE49-F238E27FC236}">
                      <a16:creationId xmlns:a16="http://schemas.microsoft.com/office/drawing/2014/main" id="{1B629393-F948-4ECD-BED3-07959BA36213}"/>
                    </a:ext>
                  </a:extLst>
                </p:cNvPr>
                <p:cNvSpPr/>
                <p:nvPr/>
              </p:nvSpPr>
              <p:spPr>
                <a:xfrm>
                  <a:off x="1458142" y="1697493"/>
                  <a:ext cx="2074383" cy="2074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2" h="73462" extrusionOk="0">
                      <a:moveTo>
                        <a:pt x="36731" y="0"/>
                      </a:moveTo>
                      <a:cubicBezTo>
                        <a:pt x="16443" y="0"/>
                        <a:pt x="0" y="16443"/>
                        <a:pt x="0" y="36731"/>
                      </a:cubicBezTo>
                      <a:cubicBezTo>
                        <a:pt x="0" y="57019"/>
                        <a:pt x="16443" y="73462"/>
                        <a:pt x="36731" y="73462"/>
                      </a:cubicBezTo>
                      <a:cubicBezTo>
                        <a:pt x="57019" y="73462"/>
                        <a:pt x="73462" y="57019"/>
                        <a:pt x="73462" y="36731"/>
                      </a:cubicBezTo>
                      <a:cubicBezTo>
                        <a:pt x="73462" y="16443"/>
                        <a:pt x="57019" y="0"/>
                        <a:pt x="36731" y="0"/>
                      </a:cubicBezTo>
                      <a:close/>
                    </a:path>
                  </a:pathLst>
                </a:custGeom>
                <a:solidFill>
                  <a:srgbClr val="085D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2125;p33">
                  <a:extLst>
                    <a:ext uri="{FF2B5EF4-FFF2-40B4-BE49-F238E27FC236}">
                      <a16:creationId xmlns:a16="http://schemas.microsoft.com/office/drawing/2014/main" id="{C0530240-819F-4B2B-BE79-685CB7445691}"/>
                    </a:ext>
                  </a:extLst>
                </p:cNvPr>
                <p:cNvSpPr/>
                <p:nvPr/>
              </p:nvSpPr>
              <p:spPr>
                <a:xfrm>
                  <a:off x="1217757" y="1457107"/>
                  <a:ext cx="2555155" cy="2555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88" h="90500" extrusionOk="0">
                      <a:moveTo>
                        <a:pt x="45244" y="1084"/>
                      </a:moveTo>
                      <a:cubicBezTo>
                        <a:pt x="69592" y="1084"/>
                        <a:pt x="89404" y="20896"/>
                        <a:pt x="89404" y="45244"/>
                      </a:cubicBezTo>
                      <a:cubicBezTo>
                        <a:pt x="89404" y="69592"/>
                        <a:pt x="69592" y="89404"/>
                        <a:pt x="45244" y="89404"/>
                      </a:cubicBezTo>
                      <a:cubicBezTo>
                        <a:pt x="20896" y="89404"/>
                        <a:pt x="1084" y="69592"/>
                        <a:pt x="1084" y="45244"/>
                      </a:cubicBezTo>
                      <a:cubicBezTo>
                        <a:pt x="1084" y="20896"/>
                        <a:pt x="20896" y="1084"/>
                        <a:pt x="45244" y="1084"/>
                      </a:cubicBezTo>
                      <a:close/>
                      <a:moveTo>
                        <a:pt x="45244" y="0"/>
                      </a:moveTo>
                      <a:cubicBezTo>
                        <a:pt x="20301" y="0"/>
                        <a:pt x="0" y="20312"/>
                        <a:pt x="0" y="45256"/>
                      </a:cubicBezTo>
                      <a:cubicBezTo>
                        <a:pt x="0" y="70199"/>
                        <a:pt x="20289" y="90499"/>
                        <a:pt x="45244" y="90499"/>
                      </a:cubicBezTo>
                      <a:cubicBezTo>
                        <a:pt x="70200" y="90499"/>
                        <a:pt x="90488" y="70211"/>
                        <a:pt x="90488" y="45256"/>
                      </a:cubicBezTo>
                      <a:cubicBezTo>
                        <a:pt x="90488" y="20300"/>
                        <a:pt x="70188" y="0"/>
                        <a:pt x="45244" y="0"/>
                      </a:cubicBezTo>
                      <a:close/>
                    </a:path>
                  </a:pathLst>
                </a:custGeom>
                <a:solidFill>
                  <a:srgbClr val="4EB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9" name="Google Shape;2127;p33">
                <a:extLst>
                  <a:ext uri="{FF2B5EF4-FFF2-40B4-BE49-F238E27FC236}">
                    <a16:creationId xmlns:a16="http://schemas.microsoft.com/office/drawing/2014/main" id="{79B991D5-A9E0-4A6B-9E14-80467EEDD8BB}"/>
                  </a:ext>
                </a:extLst>
              </p:cNvPr>
              <p:cNvSpPr/>
              <p:nvPr/>
            </p:nvSpPr>
            <p:spPr>
              <a:xfrm>
                <a:off x="10487955" y="2135839"/>
                <a:ext cx="1147319" cy="1146847"/>
              </a:xfrm>
              <a:custGeom>
                <a:avLst/>
                <a:gdLst/>
                <a:ahLst/>
                <a:cxnLst/>
                <a:rect l="l" t="t" r="r" b="b"/>
                <a:pathLst>
                  <a:path w="29219" h="29207" extrusionOk="0">
                    <a:moveTo>
                      <a:pt x="14610" y="0"/>
                    </a:moveTo>
                    <a:cubicBezTo>
                      <a:pt x="6549" y="0"/>
                      <a:pt x="1" y="6537"/>
                      <a:pt x="1" y="14609"/>
                    </a:cubicBezTo>
                    <a:cubicBezTo>
                      <a:pt x="1" y="22670"/>
                      <a:pt x="6549" y="29206"/>
                      <a:pt x="14610" y="29206"/>
                    </a:cubicBezTo>
                    <a:cubicBezTo>
                      <a:pt x="22670" y="29206"/>
                      <a:pt x="29219" y="22670"/>
                      <a:pt x="29219" y="14609"/>
                    </a:cubicBezTo>
                    <a:cubicBezTo>
                      <a:pt x="29219" y="6537"/>
                      <a:pt x="22670" y="0"/>
                      <a:pt x="14610" y="0"/>
                    </a:cubicBezTo>
                    <a:close/>
                  </a:path>
                </a:pathLst>
              </a:custGeom>
              <a:solidFill>
                <a:srgbClr val="085D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153;p33">
                <a:extLst>
                  <a:ext uri="{FF2B5EF4-FFF2-40B4-BE49-F238E27FC236}">
                    <a16:creationId xmlns:a16="http://schemas.microsoft.com/office/drawing/2014/main" id="{D4E50647-8E5B-4C5D-9203-7C14E5810709}"/>
                  </a:ext>
                </a:extLst>
              </p:cNvPr>
              <p:cNvSpPr/>
              <p:nvPr/>
            </p:nvSpPr>
            <p:spPr>
              <a:xfrm>
                <a:off x="10436085" y="4362939"/>
                <a:ext cx="1251099" cy="1147082"/>
              </a:xfrm>
              <a:custGeom>
                <a:avLst/>
                <a:gdLst/>
                <a:ahLst/>
                <a:cxnLst/>
                <a:rect l="l" t="t" r="r" b="b"/>
                <a:pathLst>
                  <a:path w="31862" h="29213" extrusionOk="0">
                    <a:moveTo>
                      <a:pt x="15920" y="1"/>
                    </a:moveTo>
                    <a:cubicBezTo>
                      <a:pt x="9128" y="1"/>
                      <a:pt x="3047" y="4757"/>
                      <a:pt x="1631" y="11672"/>
                    </a:cubicBezTo>
                    <a:cubicBezTo>
                      <a:pt x="0" y="19577"/>
                      <a:pt x="5096" y="27293"/>
                      <a:pt x="13002" y="28912"/>
                    </a:cubicBezTo>
                    <a:cubicBezTo>
                      <a:pt x="13991" y="29115"/>
                      <a:pt x="14978" y="29212"/>
                      <a:pt x="15950" y="29212"/>
                    </a:cubicBezTo>
                    <a:cubicBezTo>
                      <a:pt x="22736" y="29212"/>
                      <a:pt x="28826" y="24456"/>
                      <a:pt x="30242" y="17541"/>
                    </a:cubicBezTo>
                    <a:cubicBezTo>
                      <a:pt x="31861" y="9648"/>
                      <a:pt x="26765" y="1920"/>
                      <a:pt x="18871" y="301"/>
                    </a:cubicBezTo>
                    <a:cubicBezTo>
                      <a:pt x="17881" y="98"/>
                      <a:pt x="16893" y="1"/>
                      <a:pt x="15920" y="1"/>
                    </a:cubicBezTo>
                    <a:close/>
                  </a:path>
                </a:pathLst>
              </a:custGeom>
              <a:solidFill>
                <a:srgbClr val="EB5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170;p33">
                <a:extLst>
                  <a:ext uri="{FF2B5EF4-FFF2-40B4-BE49-F238E27FC236}">
                    <a16:creationId xmlns:a16="http://schemas.microsoft.com/office/drawing/2014/main" id="{A41ED382-3DC8-4025-A649-226E1404C34C}"/>
                  </a:ext>
                </a:extLst>
              </p:cNvPr>
              <p:cNvSpPr/>
              <p:nvPr/>
            </p:nvSpPr>
            <p:spPr>
              <a:xfrm>
                <a:off x="6507073" y="4362939"/>
                <a:ext cx="1258599" cy="1147082"/>
              </a:xfrm>
              <a:custGeom>
                <a:avLst/>
                <a:gdLst/>
                <a:ahLst/>
                <a:cxnLst/>
                <a:rect l="l" t="t" r="r" b="b"/>
                <a:pathLst>
                  <a:path w="32053" h="29213" extrusionOk="0">
                    <a:moveTo>
                      <a:pt x="16027" y="1"/>
                    </a:moveTo>
                    <a:cubicBezTo>
                      <a:pt x="12291" y="1"/>
                      <a:pt x="8556" y="1426"/>
                      <a:pt x="5704" y="4278"/>
                    </a:cubicBezTo>
                    <a:cubicBezTo>
                      <a:pt x="1" y="9981"/>
                      <a:pt x="1" y="19232"/>
                      <a:pt x="5704" y="24935"/>
                    </a:cubicBezTo>
                    <a:cubicBezTo>
                      <a:pt x="8556" y="27787"/>
                      <a:pt x="12291" y="29212"/>
                      <a:pt x="16027" y="29212"/>
                    </a:cubicBezTo>
                    <a:cubicBezTo>
                      <a:pt x="19762" y="29212"/>
                      <a:pt x="23498" y="27787"/>
                      <a:pt x="26349" y="24935"/>
                    </a:cubicBezTo>
                    <a:cubicBezTo>
                      <a:pt x="32053" y="19232"/>
                      <a:pt x="32053" y="9981"/>
                      <a:pt x="26349" y="4278"/>
                    </a:cubicBezTo>
                    <a:cubicBezTo>
                      <a:pt x="23498" y="1426"/>
                      <a:pt x="19762" y="1"/>
                      <a:pt x="16027" y="1"/>
                    </a:cubicBezTo>
                    <a:close/>
                  </a:path>
                </a:pathLst>
              </a:custGeom>
              <a:solidFill>
                <a:srgbClr val="FDD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2238;p33">
                <a:extLst>
                  <a:ext uri="{FF2B5EF4-FFF2-40B4-BE49-F238E27FC236}">
                    <a16:creationId xmlns:a16="http://schemas.microsoft.com/office/drawing/2014/main" id="{56563F74-BA29-4CAE-A39E-5CA3C88A005F}"/>
                  </a:ext>
                </a:extLst>
              </p:cNvPr>
              <p:cNvSpPr/>
              <p:nvPr/>
            </p:nvSpPr>
            <p:spPr>
              <a:xfrm>
                <a:off x="6504756" y="2135290"/>
                <a:ext cx="1263271" cy="1147436"/>
              </a:xfrm>
              <a:custGeom>
                <a:avLst/>
                <a:gdLst/>
                <a:ahLst/>
                <a:cxnLst/>
                <a:rect l="l" t="t" r="r" b="b"/>
                <a:pathLst>
                  <a:path w="32172" h="29222" extrusionOk="0">
                    <a:moveTo>
                      <a:pt x="16078" y="0"/>
                    </a:moveTo>
                    <a:cubicBezTo>
                      <a:pt x="9480" y="0"/>
                      <a:pt x="3500" y="4495"/>
                      <a:pt x="1893" y="11194"/>
                    </a:cubicBezTo>
                    <a:cubicBezTo>
                      <a:pt x="0" y="19040"/>
                      <a:pt x="4834" y="26922"/>
                      <a:pt x="12669" y="28815"/>
                    </a:cubicBezTo>
                    <a:cubicBezTo>
                      <a:pt x="13814" y="29090"/>
                      <a:pt x="14960" y="29221"/>
                      <a:pt x="16088" y="29221"/>
                    </a:cubicBezTo>
                    <a:cubicBezTo>
                      <a:pt x="22688" y="29221"/>
                      <a:pt x="28673" y="24719"/>
                      <a:pt x="30290" y="18028"/>
                    </a:cubicBezTo>
                    <a:cubicBezTo>
                      <a:pt x="32171" y="10182"/>
                      <a:pt x="27349" y="2300"/>
                      <a:pt x="19503" y="407"/>
                    </a:cubicBezTo>
                    <a:cubicBezTo>
                      <a:pt x="18356" y="132"/>
                      <a:pt x="17208" y="0"/>
                      <a:pt x="16078" y="0"/>
                    </a:cubicBezTo>
                    <a:close/>
                  </a:path>
                </a:pathLst>
              </a:custGeom>
              <a:solidFill>
                <a:srgbClr val="4EB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3" name="مجموعة 2">
                <a:extLst>
                  <a:ext uri="{FF2B5EF4-FFF2-40B4-BE49-F238E27FC236}">
                    <a16:creationId xmlns:a16="http://schemas.microsoft.com/office/drawing/2014/main" id="{1304A838-8738-45E9-8077-D418D3ED7945}"/>
                  </a:ext>
                </a:extLst>
              </p:cNvPr>
              <p:cNvGrpSpPr/>
              <p:nvPr/>
            </p:nvGrpSpPr>
            <p:grpSpPr>
              <a:xfrm>
                <a:off x="8257179" y="1591966"/>
                <a:ext cx="574401" cy="418019"/>
                <a:chOff x="8120019" y="1363748"/>
                <a:chExt cx="771933" cy="561773"/>
              </a:xfrm>
              <a:solidFill>
                <a:srgbClr val="B3E6F1"/>
              </a:solidFill>
            </p:grpSpPr>
            <p:grpSp>
              <p:nvGrpSpPr>
                <p:cNvPr id="9" name="Google Shape;60;p15">
                  <a:extLst>
                    <a:ext uri="{FF2B5EF4-FFF2-40B4-BE49-F238E27FC236}">
                      <a16:creationId xmlns:a16="http://schemas.microsoft.com/office/drawing/2014/main" id="{B492E37C-EC3A-4230-B91C-B8211EB11FC8}"/>
                    </a:ext>
                  </a:extLst>
                </p:cNvPr>
                <p:cNvGrpSpPr/>
                <p:nvPr/>
              </p:nvGrpSpPr>
              <p:grpSpPr>
                <a:xfrm>
                  <a:off x="8470539" y="1497143"/>
                  <a:ext cx="421413" cy="428378"/>
                  <a:chOff x="3625000" y="3850950"/>
                  <a:chExt cx="2024075" cy="2057525"/>
                </a:xfrm>
                <a:grpFill/>
              </p:grpSpPr>
              <p:sp>
                <p:nvSpPr>
                  <p:cNvPr id="10" name="Google Shape;61;p15">
                    <a:extLst>
                      <a:ext uri="{FF2B5EF4-FFF2-40B4-BE49-F238E27FC236}">
                        <a16:creationId xmlns:a16="http://schemas.microsoft.com/office/drawing/2014/main" id="{F5B3A138-9AB1-4FEB-902C-83828E246B61}"/>
                      </a:ext>
                    </a:extLst>
                  </p:cNvPr>
                  <p:cNvSpPr/>
                  <p:nvPr/>
                </p:nvSpPr>
                <p:spPr>
                  <a:xfrm>
                    <a:off x="3896750" y="4214925"/>
                    <a:ext cx="1471050" cy="1340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42" h="53608" extrusionOk="0">
                        <a:moveTo>
                          <a:pt x="29421" y="0"/>
                        </a:moveTo>
                        <a:cubicBezTo>
                          <a:pt x="22560" y="0"/>
                          <a:pt x="15699" y="2617"/>
                          <a:pt x="10466" y="7849"/>
                        </a:cubicBezTo>
                        <a:cubicBezTo>
                          <a:pt x="1" y="18315"/>
                          <a:pt x="1" y="35293"/>
                          <a:pt x="10466" y="45759"/>
                        </a:cubicBezTo>
                        <a:cubicBezTo>
                          <a:pt x="15699" y="50992"/>
                          <a:pt x="22560" y="53608"/>
                          <a:pt x="29421" y="53608"/>
                        </a:cubicBezTo>
                        <a:cubicBezTo>
                          <a:pt x="36282" y="53608"/>
                          <a:pt x="43143" y="50992"/>
                          <a:pt x="48376" y="45759"/>
                        </a:cubicBezTo>
                        <a:cubicBezTo>
                          <a:pt x="58842" y="35293"/>
                          <a:pt x="58842" y="18315"/>
                          <a:pt x="48376" y="7849"/>
                        </a:cubicBezTo>
                        <a:cubicBezTo>
                          <a:pt x="43143" y="2617"/>
                          <a:pt x="36282" y="0"/>
                          <a:pt x="2942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11" name="Google Shape;62;p15">
                    <a:extLst>
                      <a:ext uri="{FF2B5EF4-FFF2-40B4-BE49-F238E27FC236}">
                        <a16:creationId xmlns:a16="http://schemas.microsoft.com/office/drawing/2014/main" id="{229AA67F-5396-475D-A5F2-6B472F05D0D2}"/>
                      </a:ext>
                    </a:extLst>
                  </p:cNvPr>
                  <p:cNvSpPr/>
                  <p:nvPr/>
                </p:nvSpPr>
                <p:spPr>
                  <a:xfrm>
                    <a:off x="4201250" y="3850950"/>
                    <a:ext cx="389975" cy="4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" h="17825" extrusionOk="0">
                        <a:moveTo>
                          <a:pt x="12309" y="1"/>
                        </a:moveTo>
                        <a:cubicBezTo>
                          <a:pt x="10934" y="1"/>
                          <a:pt x="9240" y="196"/>
                          <a:pt x="7442" y="596"/>
                        </a:cubicBezTo>
                        <a:cubicBezTo>
                          <a:pt x="3216" y="1549"/>
                          <a:pt x="1" y="3287"/>
                          <a:pt x="263" y="4489"/>
                        </a:cubicBezTo>
                        <a:lnTo>
                          <a:pt x="7633" y="17824"/>
                        </a:lnTo>
                        <a:lnTo>
                          <a:pt x="11133" y="17039"/>
                        </a:lnTo>
                        <a:lnTo>
                          <a:pt x="14634" y="16253"/>
                        </a:lnTo>
                        <a:lnTo>
                          <a:pt x="15598" y="1049"/>
                        </a:lnTo>
                        <a:cubicBezTo>
                          <a:pt x="15441" y="357"/>
                          <a:pt x="14167" y="1"/>
                          <a:pt x="1230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" name="Google Shape;63;p15">
                    <a:extLst>
                      <a:ext uri="{FF2B5EF4-FFF2-40B4-BE49-F238E27FC236}">
                        <a16:creationId xmlns:a16="http://schemas.microsoft.com/office/drawing/2014/main" id="{8C52BABF-39E0-406E-B657-930B9CB15263}"/>
                      </a:ext>
                    </a:extLst>
                  </p:cNvPr>
                  <p:cNvSpPr/>
                  <p:nvPr/>
                </p:nvSpPr>
                <p:spPr>
                  <a:xfrm>
                    <a:off x="4668275" y="3946100"/>
                    <a:ext cx="357225" cy="39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9" h="15841" extrusionOk="0">
                        <a:moveTo>
                          <a:pt x="4206" y="1"/>
                        </a:moveTo>
                        <a:cubicBezTo>
                          <a:pt x="1816" y="1"/>
                          <a:pt x="103" y="464"/>
                          <a:pt x="1" y="1255"/>
                        </a:cubicBezTo>
                        <a:lnTo>
                          <a:pt x="2025" y="14947"/>
                        </a:lnTo>
                        <a:lnTo>
                          <a:pt x="5240" y="15388"/>
                        </a:lnTo>
                        <a:lnTo>
                          <a:pt x="8466" y="15840"/>
                        </a:lnTo>
                        <a:lnTo>
                          <a:pt x="14122" y="3208"/>
                        </a:lnTo>
                        <a:cubicBezTo>
                          <a:pt x="14288" y="2112"/>
                          <a:pt x="11240" y="767"/>
                          <a:pt x="7335" y="231"/>
                        </a:cubicBezTo>
                        <a:cubicBezTo>
                          <a:pt x="6224" y="75"/>
                          <a:pt x="5161" y="1"/>
                          <a:pt x="420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" name="Google Shape;64;p15">
                    <a:extLst>
                      <a:ext uri="{FF2B5EF4-FFF2-40B4-BE49-F238E27FC236}">
                        <a16:creationId xmlns:a16="http://schemas.microsoft.com/office/drawing/2014/main" id="{77E93BFE-0E3B-4F0C-9F57-AA90149FC9C4}"/>
                      </a:ext>
                    </a:extLst>
                  </p:cNvPr>
                  <p:cNvSpPr/>
                  <p:nvPr/>
                </p:nvSpPr>
                <p:spPr>
                  <a:xfrm>
                    <a:off x="4978150" y="4001150"/>
                    <a:ext cx="415550" cy="41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2" h="16770" extrusionOk="0">
                        <a:moveTo>
                          <a:pt x="7053" y="0"/>
                        </a:moveTo>
                        <a:cubicBezTo>
                          <a:pt x="6673" y="0"/>
                          <a:pt x="6380" y="102"/>
                          <a:pt x="6203" y="315"/>
                        </a:cubicBezTo>
                        <a:lnTo>
                          <a:pt x="0" y="13114"/>
                        </a:lnTo>
                        <a:lnTo>
                          <a:pt x="2203" y="14936"/>
                        </a:lnTo>
                        <a:lnTo>
                          <a:pt x="4417" y="16769"/>
                        </a:lnTo>
                        <a:lnTo>
                          <a:pt x="15871" y="8352"/>
                        </a:lnTo>
                        <a:cubicBezTo>
                          <a:pt x="16621" y="7471"/>
                          <a:pt x="15050" y="4947"/>
                          <a:pt x="12383" y="2720"/>
                        </a:cubicBezTo>
                        <a:cubicBezTo>
                          <a:pt x="10353" y="1026"/>
                          <a:pt x="8262" y="0"/>
                          <a:pt x="705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" name="Google Shape;65;p15">
                    <a:extLst>
                      <a:ext uri="{FF2B5EF4-FFF2-40B4-BE49-F238E27FC236}">
                        <a16:creationId xmlns:a16="http://schemas.microsoft.com/office/drawing/2014/main" id="{9D7072A4-AD3F-4F4C-B8A9-AD0823B7E91B}"/>
                      </a:ext>
                    </a:extLst>
                  </p:cNvPr>
                  <p:cNvSpPr/>
                  <p:nvPr/>
                </p:nvSpPr>
                <p:spPr>
                  <a:xfrm>
                    <a:off x="5194550" y="4397075"/>
                    <a:ext cx="454525" cy="38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81" h="15339" extrusionOk="0">
                        <a:moveTo>
                          <a:pt x="13486" y="1"/>
                        </a:moveTo>
                        <a:cubicBezTo>
                          <a:pt x="13439" y="1"/>
                          <a:pt x="13393" y="6"/>
                          <a:pt x="13347" y="16"/>
                        </a:cubicBezTo>
                        <a:lnTo>
                          <a:pt x="0" y="7386"/>
                        </a:lnTo>
                        <a:lnTo>
                          <a:pt x="786" y="10874"/>
                        </a:lnTo>
                        <a:lnTo>
                          <a:pt x="1572" y="14375"/>
                        </a:lnTo>
                        <a:lnTo>
                          <a:pt x="16776" y="15339"/>
                        </a:lnTo>
                        <a:cubicBezTo>
                          <a:pt x="17979" y="15077"/>
                          <a:pt x="18181" y="11422"/>
                          <a:pt x="17228" y="7195"/>
                        </a:cubicBezTo>
                        <a:cubicBezTo>
                          <a:pt x="16324" y="3119"/>
                          <a:pt x="14671" y="1"/>
                          <a:pt x="1348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" name="Google Shape;66;p15">
                    <a:extLst>
                      <a:ext uri="{FF2B5EF4-FFF2-40B4-BE49-F238E27FC236}">
                        <a16:creationId xmlns:a16="http://schemas.microsoft.com/office/drawing/2014/main" id="{5257D794-D566-4263-AAB0-73755C4CA6A6}"/>
                      </a:ext>
                    </a:extLst>
                  </p:cNvPr>
                  <p:cNvSpPr/>
                  <p:nvPr/>
                </p:nvSpPr>
                <p:spPr>
                  <a:xfrm>
                    <a:off x="5186500" y="4912700"/>
                    <a:ext cx="403650" cy="3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6" h="14139" extrusionOk="0">
                        <a:moveTo>
                          <a:pt x="14586" y="0"/>
                        </a:moveTo>
                        <a:lnTo>
                          <a:pt x="894" y="2024"/>
                        </a:lnTo>
                        <a:lnTo>
                          <a:pt x="441" y="5251"/>
                        </a:lnTo>
                        <a:lnTo>
                          <a:pt x="1" y="8478"/>
                        </a:lnTo>
                        <a:lnTo>
                          <a:pt x="12633" y="14133"/>
                        </a:lnTo>
                        <a:cubicBezTo>
                          <a:pt x="12660" y="14137"/>
                          <a:pt x="12687" y="14139"/>
                          <a:pt x="12715" y="14139"/>
                        </a:cubicBezTo>
                        <a:cubicBezTo>
                          <a:pt x="13805" y="14139"/>
                          <a:pt x="15087" y="11156"/>
                          <a:pt x="15610" y="7346"/>
                        </a:cubicBezTo>
                        <a:cubicBezTo>
                          <a:pt x="16145" y="3441"/>
                          <a:pt x="15681" y="155"/>
                          <a:pt x="1458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" name="Google Shape;67;p15">
                    <a:extLst>
                      <a:ext uri="{FF2B5EF4-FFF2-40B4-BE49-F238E27FC236}">
                        <a16:creationId xmlns:a16="http://schemas.microsoft.com/office/drawing/2014/main" id="{C3A01F09-3634-41BB-BC9D-A023EC020706}"/>
                      </a:ext>
                    </a:extLst>
                  </p:cNvPr>
                  <p:cNvSpPr/>
                  <p:nvPr/>
                </p:nvSpPr>
                <p:spPr>
                  <a:xfrm>
                    <a:off x="5107625" y="5222850"/>
                    <a:ext cx="434300" cy="401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72" h="16055" extrusionOk="0">
                        <a:moveTo>
                          <a:pt x="3679" y="1"/>
                        </a:moveTo>
                        <a:lnTo>
                          <a:pt x="1846" y="2203"/>
                        </a:lnTo>
                        <a:lnTo>
                          <a:pt x="0" y="4418"/>
                        </a:lnTo>
                        <a:lnTo>
                          <a:pt x="8430" y="15872"/>
                        </a:lnTo>
                        <a:cubicBezTo>
                          <a:pt x="8580" y="15996"/>
                          <a:pt x="8776" y="16055"/>
                          <a:pt x="9009" y="16055"/>
                        </a:cubicBezTo>
                        <a:cubicBezTo>
                          <a:pt x="10162" y="16055"/>
                          <a:pt x="12219" y="14602"/>
                          <a:pt x="14062" y="12383"/>
                        </a:cubicBezTo>
                        <a:cubicBezTo>
                          <a:pt x="16288" y="9704"/>
                          <a:pt x="17372" y="6942"/>
                          <a:pt x="16479" y="6204"/>
                        </a:cubicBezTo>
                        <a:lnTo>
                          <a:pt x="3679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" name="Google Shape;68;p15">
                    <a:extLst>
                      <a:ext uri="{FF2B5EF4-FFF2-40B4-BE49-F238E27FC236}">
                        <a16:creationId xmlns:a16="http://schemas.microsoft.com/office/drawing/2014/main" id="{17E40FD1-0554-4AC1-823A-EED731B0E09D}"/>
                      </a:ext>
                    </a:extLst>
                  </p:cNvPr>
                  <p:cNvSpPr/>
                  <p:nvPr/>
                </p:nvSpPr>
                <p:spPr>
                  <a:xfrm>
                    <a:off x="4752525" y="5452050"/>
                    <a:ext cx="395900" cy="456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36" h="18257" extrusionOk="0">
                        <a:moveTo>
                          <a:pt x="6811" y="0"/>
                        </a:moveTo>
                        <a:lnTo>
                          <a:pt x="3405" y="1120"/>
                        </a:lnTo>
                        <a:lnTo>
                          <a:pt x="0" y="2251"/>
                        </a:lnTo>
                        <a:lnTo>
                          <a:pt x="536" y="17479"/>
                        </a:lnTo>
                        <a:cubicBezTo>
                          <a:pt x="712" y="18002"/>
                          <a:pt x="1541" y="18257"/>
                          <a:pt x="2774" y="18257"/>
                        </a:cubicBezTo>
                        <a:cubicBezTo>
                          <a:pt x="4291" y="18257"/>
                          <a:pt x="6419" y="17870"/>
                          <a:pt x="8692" y="17122"/>
                        </a:cubicBezTo>
                        <a:cubicBezTo>
                          <a:pt x="12811" y="15764"/>
                          <a:pt x="15836" y="13716"/>
                          <a:pt x="15455" y="12550"/>
                        </a:cubicBezTo>
                        <a:lnTo>
                          <a:pt x="681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" name="Google Shape;69;p15">
                    <a:extLst>
                      <a:ext uri="{FF2B5EF4-FFF2-40B4-BE49-F238E27FC236}">
                        <a16:creationId xmlns:a16="http://schemas.microsoft.com/office/drawing/2014/main" id="{AE23A083-9ABC-41CB-9621-020788F8E46D}"/>
                      </a:ext>
                    </a:extLst>
                  </p:cNvPr>
                  <p:cNvSpPr/>
                  <p:nvPr/>
                </p:nvSpPr>
                <p:spPr>
                  <a:xfrm>
                    <a:off x="4258400" y="5431200"/>
                    <a:ext cx="357225" cy="395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9" h="15833" extrusionOk="0">
                        <a:moveTo>
                          <a:pt x="5811" y="1"/>
                        </a:moveTo>
                        <a:lnTo>
                          <a:pt x="156" y="12633"/>
                        </a:lnTo>
                        <a:cubicBezTo>
                          <a:pt x="1" y="13741"/>
                          <a:pt x="3049" y="15074"/>
                          <a:pt x="6942" y="15610"/>
                        </a:cubicBezTo>
                        <a:cubicBezTo>
                          <a:pt x="8046" y="15761"/>
                          <a:pt x="9100" y="15833"/>
                          <a:pt x="10048" y="15833"/>
                        </a:cubicBezTo>
                        <a:cubicBezTo>
                          <a:pt x="12455" y="15833"/>
                          <a:pt x="14177" y="15372"/>
                          <a:pt x="14288" y="14586"/>
                        </a:cubicBezTo>
                        <a:lnTo>
                          <a:pt x="12264" y="894"/>
                        </a:lnTo>
                        <a:lnTo>
                          <a:pt x="9038" y="441"/>
                        </a:lnTo>
                        <a:lnTo>
                          <a:pt x="5811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" name="Google Shape;70;p15">
                    <a:extLst>
                      <a:ext uri="{FF2B5EF4-FFF2-40B4-BE49-F238E27FC236}">
                        <a16:creationId xmlns:a16="http://schemas.microsoft.com/office/drawing/2014/main" id="{2AEBB6DF-A14A-4A6F-9C8A-C7A801E56463}"/>
                      </a:ext>
                    </a:extLst>
                  </p:cNvPr>
                  <p:cNvSpPr/>
                  <p:nvPr/>
                </p:nvSpPr>
                <p:spPr>
                  <a:xfrm>
                    <a:off x="3863125" y="5314225"/>
                    <a:ext cx="415550" cy="4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2" h="16781" extrusionOk="0">
                        <a:moveTo>
                          <a:pt x="12204" y="1"/>
                        </a:moveTo>
                        <a:lnTo>
                          <a:pt x="739" y="8418"/>
                        </a:lnTo>
                        <a:cubicBezTo>
                          <a:pt x="0" y="9311"/>
                          <a:pt x="1572" y="11836"/>
                          <a:pt x="4239" y="14062"/>
                        </a:cubicBezTo>
                        <a:cubicBezTo>
                          <a:pt x="6280" y="15749"/>
                          <a:pt x="8363" y="16780"/>
                          <a:pt x="9571" y="16780"/>
                        </a:cubicBezTo>
                        <a:cubicBezTo>
                          <a:pt x="9948" y="16780"/>
                          <a:pt x="10240" y="16680"/>
                          <a:pt x="10418" y="16467"/>
                        </a:cubicBezTo>
                        <a:lnTo>
                          <a:pt x="16622" y="3668"/>
                        </a:lnTo>
                        <a:lnTo>
                          <a:pt x="14407" y="1834"/>
                        </a:lnTo>
                        <a:lnTo>
                          <a:pt x="12204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" name="Google Shape;71;p15">
                    <a:extLst>
                      <a:ext uri="{FF2B5EF4-FFF2-40B4-BE49-F238E27FC236}">
                        <a16:creationId xmlns:a16="http://schemas.microsoft.com/office/drawing/2014/main" id="{43929F73-F0DB-45E4-A0D5-F7B6643EE080}"/>
                      </a:ext>
                    </a:extLst>
                  </p:cNvPr>
                  <p:cNvSpPr/>
                  <p:nvPr/>
                </p:nvSpPr>
                <p:spPr>
                  <a:xfrm>
                    <a:off x="3625000" y="4986525"/>
                    <a:ext cx="458425" cy="37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37" h="15180" extrusionOk="0">
                        <a:moveTo>
                          <a:pt x="1227" y="0"/>
                        </a:moveTo>
                        <a:cubicBezTo>
                          <a:pt x="36" y="321"/>
                          <a:pt x="0" y="3977"/>
                          <a:pt x="1132" y="8168"/>
                        </a:cubicBezTo>
                        <a:cubicBezTo>
                          <a:pt x="2209" y="12149"/>
                          <a:pt x="3967" y="15179"/>
                          <a:pt x="5161" y="15179"/>
                        </a:cubicBezTo>
                        <a:cubicBezTo>
                          <a:pt x="5220" y="15179"/>
                          <a:pt x="5278" y="15172"/>
                          <a:pt x="5334" y="15157"/>
                        </a:cubicBezTo>
                        <a:lnTo>
                          <a:pt x="18336" y="7227"/>
                        </a:lnTo>
                        <a:lnTo>
                          <a:pt x="17395" y="3762"/>
                        </a:lnTo>
                        <a:lnTo>
                          <a:pt x="16455" y="298"/>
                        </a:lnTo>
                        <a:lnTo>
                          <a:pt x="122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" name="Google Shape;72;p15">
                    <a:extLst>
                      <a:ext uri="{FF2B5EF4-FFF2-40B4-BE49-F238E27FC236}">
                        <a16:creationId xmlns:a16="http://schemas.microsoft.com/office/drawing/2014/main" id="{07905434-1C6E-4E32-A183-BC340138C77D}"/>
                      </a:ext>
                    </a:extLst>
                  </p:cNvPr>
                  <p:cNvSpPr/>
                  <p:nvPr/>
                </p:nvSpPr>
                <p:spPr>
                  <a:xfrm>
                    <a:off x="3693750" y="4506850"/>
                    <a:ext cx="403650" cy="3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6" h="14139" extrusionOk="0">
                        <a:moveTo>
                          <a:pt x="3432" y="0"/>
                        </a:moveTo>
                        <a:cubicBezTo>
                          <a:pt x="2341" y="0"/>
                          <a:pt x="1059" y="2994"/>
                          <a:pt x="537" y="6793"/>
                        </a:cubicBezTo>
                        <a:cubicBezTo>
                          <a:pt x="1" y="10698"/>
                          <a:pt x="453" y="13984"/>
                          <a:pt x="1560" y="14139"/>
                        </a:cubicBezTo>
                        <a:lnTo>
                          <a:pt x="15253" y="12115"/>
                        </a:lnTo>
                        <a:lnTo>
                          <a:pt x="15705" y="8888"/>
                        </a:lnTo>
                        <a:lnTo>
                          <a:pt x="16146" y="5662"/>
                        </a:lnTo>
                        <a:lnTo>
                          <a:pt x="3513" y="6"/>
                        </a:lnTo>
                        <a:cubicBezTo>
                          <a:pt x="3486" y="2"/>
                          <a:pt x="3459" y="0"/>
                          <a:pt x="343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" name="Google Shape;73;p15">
                    <a:extLst>
                      <a:ext uri="{FF2B5EF4-FFF2-40B4-BE49-F238E27FC236}">
                        <a16:creationId xmlns:a16="http://schemas.microsoft.com/office/drawing/2014/main" id="{EF21CF76-060A-4EC8-A498-C7D14E500ED8}"/>
                      </a:ext>
                    </a:extLst>
                  </p:cNvPr>
                  <p:cNvSpPr/>
                  <p:nvPr/>
                </p:nvSpPr>
                <p:spPr>
                  <a:xfrm>
                    <a:off x="3779775" y="4099825"/>
                    <a:ext cx="459025" cy="4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61" h="16847" extrusionOk="0">
                        <a:moveTo>
                          <a:pt x="8354" y="1"/>
                        </a:moveTo>
                        <a:cubicBezTo>
                          <a:pt x="7135" y="1"/>
                          <a:pt x="5065" y="1410"/>
                          <a:pt x="3251" y="3595"/>
                        </a:cubicBezTo>
                        <a:cubicBezTo>
                          <a:pt x="1025" y="6262"/>
                          <a:pt x="1" y="9084"/>
                          <a:pt x="977" y="9893"/>
                        </a:cubicBezTo>
                        <a:lnTo>
                          <a:pt x="14681" y="16847"/>
                        </a:lnTo>
                        <a:lnTo>
                          <a:pt x="16515" y="14644"/>
                        </a:lnTo>
                        <a:lnTo>
                          <a:pt x="18360" y="12441"/>
                        </a:lnTo>
                        <a:lnTo>
                          <a:pt x="9026" y="214"/>
                        </a:lnTo>
                        <a:cubicBezTo>
                          <a:pt x="8851" y="69"/>
                          <a:pt x="8623" y="1"/>
                          <a:pt x="835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2" name="Google Shape;60;p15">
                  <a:extLst>
                    <a:ext uri="{FF2B5EF4-FFF2-40B4-BE49-F238E27FC236}">
                      <a16:creationId xmlns:a16="http://schemas.microsoft.com/office/drawing/2014/main" id="{01820C46-333C-403D-BB38-5CDF3967A1EE}"/>
                    </a:ext>
                  </a:extLst>
                </p:cNvPr>
                <p:cNvGrpSpPr/>
                <p:nvPr/>
              </p:nvGrpSpPr>
              <p:grpSpPr>
                <a:xfrm>
                  <a:off x="8120019" y="1744647"/>
                  <a:ext cx="177933" cy="180874"/>
                  <a:chOff x="3625000" y="3850950"/>
                  <a:chExt cx="2024075" cy="2057525"/>
                </a:xfrm>
                <a:grpFill/>
              </p:grpSpPr>
              <p:sp>
                <p:nvSpPr>
                  <p:cNvPr id="363" name="Google Shape;61;p15">
                    <a:extLst>
                      <a:ext uri="{FF2B5EF4-FFF2-40B4-BE49-F238E27FC236}">
                        <a16:creationId xmlns:a16="http://schemas.microsoft.com/office/drawing/2014/main" id="{8DB451ED-B1A5-4979-B1B4-D3D215A78B16}"/>
                      </a:ext>
                    </a:extLst>
                  </p:cNvPr>
                  <p:cNvSpPr/>
                  <p:nvPr/>
                </p:nvSpPr>
                <p:spPr>
                  <a:xfrm>
                    <a:off x="3896750" y="4214925"/>
                    <a:ext cx="1471050" cy="1340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42" h="53608" extrusionOk="0">
                        <a:moveTo>
                          <a:pt x="29421" y="0"/>
                        </a:moveTo>
                        <a:cubicBezTo>
                          <a:pt x="22560" y="0"/>
                          <a:pt x="15699" y="2617"/>
                          <a:pt x="10466" y="7849"/>
                        </a:cubicBezTo>
                        <a:cubicBezTo>
                          <a:pt x="1" y="18315"/>
                          <a:pt x="1" y="35293"/>
                          <a:pt x="10466" y="45759"/>
                        </a:cubicBezTo>
                        <a:cubicBezTo>
                          <a:pt x="15699" y="50992"/>
                          <a:pt x="22560" y="53608"/>
                          <a:pt x="29421" y="53608"/>
                        </a:cubicBezTo>
                        <a:cubicBezTo>
                          <a:pt x="36282" y="53608"/>
                          <a:pt x="43143" y="50992"/>
                          <a:pt x="48376" y="45759"/>
                        </a:cubicBezTo>
                        <a:cubicBezTo>
                          <a:pt x="58842" y="35293"/>
                          <a:pt x="58842" y="18315"/>
                          <a:pt x="48376" y="7849"/>
                        </a:cubicBezTo>
                        <a:cubicBezTo>
                          <a:pt x="43143" y="2617"/>
                          <a:pt x="36282" y="0"/>
                          <a:pt x="2942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64" name="Google Shape;62;p15">
                    <a:extLst>
                      <a:ext uri="{FF2B5EF4-FFF2-40B4-BE49-F238E27FC236}">
                        <a16:creationId xmlns:a16="http://schemas.microsoft.com/office/drawing/2014/main" id="{9C94A8AC-428C-4F71-90B8-29A6B4BEEAAD}"/>
                      </a:ext>
                    </a:extLst>
                  </p:cNvPr>
                  <p:cNvSpPr/>
                  <p:nvPr/>
                </p:nvSpPr>
                <p:spPr>
                  <a:xfrm>
                    <a:off x="4201250" y="3850950"/>
                    <a:ext cx="389975" cy="4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" h="17825" extrusionOk="0">
                        <a:moveTo>
                          <a:pt x="12309" y="1"/>
                        </a:moveTo>
                        <a:cubicBezTo>
                          <a:pt x="10934" y="1"/>
                          <a:pt x="9240" y="196"/>
                          <a:pt x="7442" y="596"/>
                        </a:cubicBezTo>
                        <a:cubicBezTo>
                          <a:pt x="3216" y="1549"/>
                          <a:pt x="1" y="3287"/>
                          <a:pt x="263" y="4489"/>
                        </a:cubicBezTo>
                        <a:lnTo>
                          <a:pt x="7633" y="17824"/>
                        </a:lnTo>
                        <a:lnTo>
                          <a:pt x="11133" y="17039"/>
                        </a:lnTo>
                        <a:lnTo>
                          <a:pt x="14634" y="16253"/>
                        </a:lnTo>
                        <a:lnTo>
                          <a:pt x="15598" y="1049"/>
                        </a:lnTo>
                        <a:cubicBezTo>
                          <a:pt x="15441" y="357"/>
                          <a:pt x="14167" y="1"/>
                          <a:pt x="1230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" name="Google Shape;63;p15">
                    <a:extLst>
                      <a:ext uri="{FF2B5EF4-FFF2-40B4-BE49-F238E27FC236}">
                        <a16:creationId xmlns:a16="http://schemas.microsoft.com/office/drawing/2014/main" id="{59B48025-FE0F-4D21-B02B-C4BE7BB3602A}"/>
                      </a:ext>
                    </a:extLst>
                  </p:cNvPr>
                  <p:cNvSpPr/>
                  <p:nvPr/>
                </p:nvSpPr>
                <p:spPr>
                  <a:xfrm>
                    <a:off x="4668275" y="3946100"/>
                    <a:ext cx="357225" cy="39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9" h="15841" extrusionOk="0">
                        <a:moveTo>
                          <a:pt x="4206" y="1"/>
                        </a:moveTo>
                        <a:cubicBezTo>
                          <a:pt x="1816" y="1"/>
                          <a:pt x="103" y="464"/>
                          <a:pt x="1" y="1255"/>
                        </a:cubicBezTo>
                        <a:lnTo>
                          <a:pt x="2025" y="14947"/>
                        </a:lnTo>
                        <a:lnTo>
                          <a:pt x="5240" y="15388"/>
                        </a:lnTo>
                        <a:lnTo>
                          <a:pt x="8466" y="15840"/>
                        </a:lnTo>
                        <a:lnTo>
                          <a:pt x="14122" y="3208"/>
                        </a:lnTo>
                        <a:cubicBezTo>
                          <a:pt x="14288" y="2112"/>
                          <a:pt x="11240" y="767"/>
                          <a:pt x="7335" y="231"/>
                        </a:cubicBezTo>
                        <a:cubicBezTo>
                          <a:pt x="6224" y="75"/>
                          <a:pt x="5161" y="1"/>
                          <a:pt x="420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" name="Google Shape;64;p15">
                    <a:extLst>
                      <a:ext uri="{FF2B5EF4-FFF2-40B4-BE49-F238E27FC236}">
                        <a16:creationId xmlns:a16="http://schemas.microsoft.com/office/drawing/2014/main" id="{5748C6AC-70C1-40C2-8819-B620F946BDD6}"/>
                      </a:ext>
                    </a:extLst>
                  </p:cNvPr>
                  <p:cNvSpPr/>
                  <p:nvPr/>
                </p:nvSpPr>
                <p:spPr>
                  <a:xfrm>
                    <a:off x="4978150" y="4001150"/>
                    <a:ext cx="415550" cy="41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2" h="16770" extrusionOk="0">
                        <a:moveTo>
                          <a:pt x="7053" y="0"/>
                        </a:moveTo>
                        <a:cubicBezTo>
                          <a:pt x="6673" y="0"/>
                          <a:pt x="6380" y="102"/>
                          <a:pt x="6203" y="315"/>
                        </a:cubicBezTo>
                        <a:lnTo>
                          <a:pt x="0" y="13114"/>
                        </a:lnTo>
                        <a:lnTo>
                          <a:pt x="2203" y="14936"/>
                        </a:lnTo>
                        <a:lnTo>
                          <a:pt x="4417" y="16769"/>
                        </a:lnTo>
                        <a:lnTo>
                          <a:pt x="15871" y="8352"/>
                        </a:lnTo>
                        <a:cubicBezTo>
                          <a:pt x="16621" y="7471"/>
                          <a:pt x="15050" y="4947"/>
                          <a:pt x="12383" y="2720"/>
                        </a:cubicBezTo>
                        <a:cubicBezTo>
                          <a:pt x="10353" y="1026"/>
                          <a:pt x="8262" y="0"/>
                          <a:pt x="705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" name="Google Shape;65;p15">
                    <a:extLst>
                      <a:ext uri="{FF2B5EF4-FFF2-40B4-BE49-F238E27FC236}">
                        <a16:creationId xmlns:a16="http://schemas.microsoft.com/office/drawing/2014/main" id="{A5EF8C94-CE65-48A1-816D-37C3F1DD6619}"/>
                      </a:ext>
                    </a:extLst>
                  </p:cNvPr>
                  <p:cNvSpPr/>
                  <p:nvPr/>
                </p:nvSpPr>
                <p:spPr>
                  <a:xfrm>
                    <a:off x="5194550" y="4397075"/>
                    <a:ext cx="454525" cy="38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81" h="15339" extrusionOk="0">
                        <a:moveTo>
                          <a:pt x="13486" y="1"/>
                        </a:moveTo>
                        <a:cubicBezTo>
                          <a:pt x="13439" y="1"/>
                          <a:pt x="13393" y="6"/>
                          <a:pt x="13347" y="16"/>
                        </a:cubicBezTo>
                        <a:lnTo>
                          <a:pt x="0" y="7386"/>
                        </a:lnTo>
                        <a:lnTo>
                          <a:pt x="786" y="10874"/>
                        </a:lnTo>
                        <a:lnTo>
                          <a:pt x="1572" y="14375"/>
                        </a:lnTo>
                        <a:lnTo>
                          <a:pt x="16776" y="15339"/>
                        </a:lnTo>
                        <a:cubicBezTo>
                          <a:pt x="17979" y="15077"/>
                          <a:pt x="18181" y="11422"/>
                          <a:pt x="17228" y="7195"/>
                        </a:cubicBezTo>
                        <a:cubicBezTo>
                          <a:pt x="16324" y="3119"/>
                          <a:pt x="14671" y="1"/>
                          <a:pt x="1348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" name="Google Shape;66;p15">
                    <a:extLst>
                      <a:ext uri="{FF2B5EF4-FFF2-40B4-BE49-F238E27FC236}">
                        <a16:creationId xmlns:a16="http://schemas.microsoft.com/office/drawing/2014/main" id="{2D285B4D-EFC6-497A-9B48-05D181D8DF9C}"/>
                      </a:ext>
                    </a:extLst>
                  </p:cNvPr>
                  <p:cNvSpPr/>
                  <p:nvPr/>
                </p:nvSpPr>
                <p:spPr>
                  <a:xfrm>
                    <a:off x="5186500" y="4912700"/>
                    <a:ext cx="403650" cy="3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6" h="14139" extrusionOk="0">
                        <a:moveTo>
                          <a:pt x="14586" y="0"/>
                        </a:moveTo>
                        <a:lnTo>
                          <a:pt x="894" y="2024"/>
                        </a:lnTo>
                        <a:lnTo>
                          <a:pt x="441" y="5251"/>
                        </a:lnTo>
                        <a:lnTo>
                          <a:pt x="1" y="8478"/>
                        </a:lnTo>
                        <a:lnTo>
                          <a:pt x="12633" y="14133"/>
                        </a:lnTo>
                        <a:cubicBezTo>
                          <a:pt x="12660" y="14137"/>
                          <a:pt x="12687" y="14139"/>
                          <a:pt x="12715" y="14139"/>
                        </a:cubicBezTo>
                        <a:cubicBezTo>
                          <a:pt x="13805" y="14139"/>
                          <a:pt x="15087" y="11156"/>
                          <a:pt x="15610" y="7346"/>
                        </a:cubicBezTo>
                        <a:cubicBezTo>
                          <a:pt x="16145" y="3441"/>
                          <a:pt x="15681" y="155"/>
                          <a:pt x="1458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" name="Google Shape;67;p15">
                    <a:extLst>
                      <a:ext uri="{FF2B5EF4-FFF2-40B4-BE49-F238E27FC236}">
                        <a16:creationId xmlns:a16="http://schemas.microsoft.com/office/drawing/2014/main" id="{60A42862-E750-44C0-B721-F6DC3C63787B}"/>
                      </a:ext>
                    </a:extLst>
                  </p:cNvPr>
                  <p:cNvSpPr/>
                  <p:nvPr/>
                </p:nvSpPr>
                <p:spPr>
                  <a:xfrm>
                    <a:off x="5107625" y="5222850"/>
                    <a:ext cx="434300" cy="401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72" h="16055" extrusionOk="0">
                        <a:moveTo>
                          <a:pt x="3679" y="1"/>
                        </a:moveTo>
                        <a:lnTo>
                          <a:pt x="1846" y="2203"/>
                        </a:lnTo>
                        <a:lnTo>
                          <a:pt x="0" y="4418"/>
                        </a:lnTo>
                        <a:lnTo>
                          <a:pt x="8430" y="15872"/>
                        </a:lnTo>
                        <a:cubicBezTo>
                          <a:pt x="8580" y="15996"/>
                          <a:pt x="8776" y="16055"/>
                          <a:pt x="9009" y="16055"/>
                        </a:cubicBezTo>
                        <a:cubicBezTo>
                          <a:pt x="10162" y="16055"/>
                          <a:pt x="12219" y="14602"/>
                          <a:pt x="14062" y="12383"/>
                        </a:cubicBezTo>
                        <a:cubicBezTo>
                          <a:pt x="16288" y="9704"/>
                          <a:pt x="17372" y="6942"/>
                          <a:pt x="16479" y="6204"/>
                        </a:cubicBezTo>
                        <a:lnTo>
                          <a:pt x="3679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" name="Google Shape;68;p15">
                    <a:extLst>
                      <a:ext uri="{FF2B5EF4-FFF2-40B4-BE49-F238E27FC236}">
                        <a16:creationId xmlns:a16="http://schemas.microsoft.com/office/drawing/2014/main" id="{4622149D-2C4D-47F4-9E37-1CD2D3860AE6}"/>
                      </a:ext>
                    </a:extLst>
                  </p:cNvPr>
                  <p:cNvSpPr/>
                  <p:nvPr/>
                </p:nvSpPr>
                <p:spPr>
                  <a:xfrm>
                    <a:off x="4752525" y="5452050"/>
                    <a:ext cx="395900" cy="456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36" h="18257" extrusionOk="0">
                        <a:moveTo>
                          <a:pt x="6811" y="0"/>
                        </a:moveTo>
                        <a:lnTo>
                          <a:pt x="3405" y="1120"/>
                        </a:lnTo>
                        <a:lnTo>
                          <a:pt x="0" y="2251"/>
                        </a:lnTo>
                        <a:lnTo>
                          <a:pt x="536" y="17479"/>
                        </a:lnTo>
                        <a:cubicBezTo>
                          <a:pt x="712" y="18002"/>
                          <a:pt x="1541" y="18257"/>
                          <a:pt x="2774" y="18257"/>
                        </a:cubicBezTo>
                        <a:cubicBezTo>
                          <a:pt x="4291" y="18257"/>
                          <a:pt x="6419" y="17870"/>
                          <a:pt x="8692" y="17122"/>
                        </a:cubicBezTo>
                        <a:cubicBezTo>
                          <a:pt x="12811" y="15764"/>
                          <a:pt x="15836" y="13716"/>
                          <a:pt x="15455" y="12550"/>
                        </a:cubicBezTo>
                        <a:lnTo>
                          <a:pt x="681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" name="Google Shape;69;p15">
                    <a:extLst>
                      <a:ext uri="{FF2B5EF4-FFF2-40B4-BE49-F238E27FC236}">
                        <a16:creationId xmlns:a16="http://schemas.microsoft.com/office/drawing/2014/main" id="{88CF41B1-8AD2-47E1-8439-8CB1CBCFC160}"/>
                      </a:ext>
                    </a:extLst>
                  </p:cNvPr>
                  <p:cNvSpPr/>
                  <p:nvPr/>
                </p:nvSpPr>
                <p:spPr>
                  <a:xfrm>
                    <a:off x="4258400" y="5431200"/>
                    <a:ext cx="357225" cy="395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9" h="15833" extrusionOk="0">
                        <a:moveTo>
                          <a:pt x="5811" y="1"/>
                        </a:moveTo>
                        <a:lnTo>
                          <a:pt x="156" y="12633"/>
                        </a:lnTo>
                        <a:cubicBezTo>
                          <a:pt x="1" y="13741"/>
                          <a:pt x="3049" y="15074"/>
                          <a:pt x="6942" y="15610"/>
                        </a:cubicBezTo>
                        <a:cubicBezTo>
                          <a:pt x="8046" y="15761"/>
                          <a:pt x="9100" y="15833"/>
                          <a:pt x="10048" y="15833"/>
                        </a:cubicBezTo>
                        <a:cubicBezTo>
                          <a:pt x="12455" y="15833"/>
                          <a:pt x="14177" y="15372"/>
                          <a:pt x="14288" y="14586"/>
                        </a:cubicBezTo>
                        <a:lnTo>
                          <a:pt x="12264" y="894"/>
                        </a:lnTo>
                        <a:lnTo>
                          <a:pt x="9038" y="441"/>
                        </a:lnTo>
                        <a:lnTo>
                          <a:pt x="5811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" name="Google Shape;70;p15">
                    <a:extLst>
                      <a:ext uri="{FF2B5EF4-FFF2-40B4-BE49-F238E27FC236}">
                        <a16:creationId xmlns:a16="http://schemas.microsoft.com/office/drawing/2014/main" id="{BD065C0E-2423-4D97-B196-59A83CBB8F23}"/>
                      </a:ext>
                    </a:extLst>
                  </p:cNvPr>
                  <p:cNvSpPr/>
                  <p:nvPr/>
                </p:nvSpPr>
                <p:spPr>
                  <a:xfrm>
                    <a:off x="3863125" y="5314225"/>
                    <a:ext cx="415550" cy="4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2" h="16781" extrusionOk="0">
                        <a:moveTo>
                          <a:pt x="12204" y="1"/>
                        </a:moveTo>
                        <a:lnTo>
                          <a:pt x="739" y="8418"/>
                        </a:lnTo>
                        <a:cubicBezTo>
                          <a:pt x="0" y="9311"/>
                          <a:pt x="1572" y="11836"/>
                          <a:pt x="4239" y="14062"/>
                        </a:cubicBezTo>
                        <a:cubicBezTo>
                          <a:pt x="6280" y="15749"/>
                          <a:pt x="8363" y="16780"/>
                          <a:pt x="9571" y="16780"/>
                        </a:cubicBezTo>
                        <a:cubicBezTo>
                          <a:pt x="9948" y="16780"/>
                          <a:pt x="10240" y="16680"/>
                          <a:pt x="10418" y="16467"/>
                        </a:cubicBezTo>
                        <a:lnTo>
                          <a:pt x="16622" y="3668"/>
                        </a:lnTo>
                        <a:lnTo>
                          <a:pt x="14407" y="1834"/>
                        </a:lnTo>
                        <a:lnTo>
                          <a:pt x="12204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" name="Google Shape;71;p15">
                    <a:extLst>
                      <a:ext uri="{FF2B5EF4-FFF2-40B4-BE49-F238E27FC236}">
                        <a16:creationId xmlns:a16="http://schemas.microsoft.com/office/drawing/2014/main" id="{6BCE3262-6120-4217-9B8E-068E77385DE4}"/>
                      </a:ext>
                    </a:extLst>
                  </p:cNvPr>
                  <p:cNvSpPr/>
                  <p:nvPr/>
                </p:nvSpPr>
                <p:spPr>
                  <a:xfrm>
                    <a:off x="3625000" y="4986525"/>
                    <a:ext cx="458425" cy="37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37" h="15180" extrusionOk="0">
                        <a:moveTo>
                          <a:pt x="1227" y="0"/>
                        </a:moveTo>
                        <a:cubicBezTo>
                          <a:pt x="36" y="321"/>
                          <a:pt x="0" y="3977"/>
                          <a:pt x="1132" y="8168"/>
                        </a:cubicBezTo>
                        <a:cubicBezTo>
                          <a:pt x="2209" y="12149"/>
                          <a:pt x="3967" y="15179"/>
                          <a:pt x="5161" y="15179"/>
                        </a:cubicBezTo>
                        <a:cubicBezTo>
                          <a:pt x="5220" y="15179"/>
                          <a:pt x="5278" y="15172"/>
                          <a:pt x="5334" y="15157"/>
                        </a:cubicBezTo>
                        <a:lnTo>
                          <a:pt x="18336" y="7227"/>
                        </a:lnTo>
                        <a:lnTo>
                          <a:pt x="17395" y="3762"/>
                        </a:lnTo>
                        <a:lnTo>
                          <a:pt x="16455" y="298"/>
                        </a:lnTo>
                        <a:lnTo>
                          <a:pt x="122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" name="Google Shape;72;p15">
                    <a:extLst>
                      <a:ext uri="{FF2B5EF4-FFF2-40B4-BE49-F238E27FC236}">
                        <a16:creationId xmlns:a16="http://schemas.microsoft.com/office/drawing/2014/main" id="{94552C6D-8E7D-40CA-BCB0-4E8EB0F54205}"/>
                      </a:ext>
                    </a:extLst>
                  </p:cNvPr>
                  <p:cNvSpPr/>
                  <p:nvPr/>
                </p:nvSpPr>
                <p:spPr>
                  <a:xfrm>
                    <a:off x="3693750" y="4506850"/>
                    <a:ext cx="403650" cy="3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6" h="14139" extrusionOk="0">
                        <a:moveTo>
                          <a:pt x="3432" y="0"/>
                        </a:moveTo>
                        <a:cubicBezTo>
                          <a:pt x="2341" y="0"/>
                          <a:pt x="1059" y="2994"/>
                          <a:pt x="537" y="6793"/>
                        </a:cubicBezTo>
                        <a:cubicBezTo>
                          <a:pt x="1" y="10698"/>
                          <a:pt x="453" y="13984"/>
                          <a:pt x="1560" y="14139"/>
                        </a:cubicBezTo>
                        <a:lnTo>
                          <a:pt x="15253" y="12115"/>
                        </a:lnTo>
                        <a:lnTo>
                          <a:pt x="15705" y="8888"/>
                        </a:lnTo>
                        <a:lnTo>
                          <a:pt x="16146" y="5662"/>
                        </a:lnTo>
                        <a:lnTo>
                          <a:pt x="3513" y="6"/>
                        </a:lnTo>
                        <a:cubicBezTo>
                          <a:pt x="3486" y="2"/>
                          <a:pt x="3459" y="0"/>
                          <a:pt x="343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" name="Google Shape;73;p15">
                    <a:extLst>
                      <a:ext uri="{FF2B5EF4-FFF2-40B4-BE49-F238E27FC236}">
                        <a16:creationId xmlns:a16="http://schemas.microsoft.com/office/drawing/2014/main" id="{E3843E3C-0563-43F2-83C9-67237A0C250B}"/>
                      </a:ext>
                    </a:extLst>
                  </p:cNvPr>
                  <p:cNvSpPr/>
                  <p:nvPr/>
                </p:nvSpPr>
                <p:spPr>
                  <a:xfrm>
                    <a:off x="3779775" y="4099825"/>
                    <a:ext cx="459025" cy="4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61" h="16847" extrusionOk="0">
                        <a:moveTo>
                          <a:pt x="8354" y="1"/>
                        </a:moveTo>
                        <a:cubicBezTo>
                          <a:pt x="7135" y="1"/>
                          <a:pt x="5065" y="1410"/>
                          <a:pt x="3251" y="3595"/>
                        </a:cubicBezTo>
                        <a:cubicBezTo>
                          <a:pt x="1025" y="6262"/>
                          <a:pt x="1" y="9084"/>
                          <a:pt x="977" y="9893"/>
                        </a:cubicBezTo>
                        <a:lnTo>
                          <a:pt x="14681" y="16847"/>
                        </a:lnTo>
                        <a:lnTo>
                          <a:pt x="16515" y="14644"/>
                        </a:lnTo>
                        <a:lnTo>
                          <a:pt x="18360" y="12441"/>
                        </a:lnTo>
                        <a:lnTo>
                          <a:pt x="9026" y="214"/>
                        </a:lnTo>
                        <a:cubicBezTo>
                          <a:pt x="8851" y="69"/>
                          <a:pt x="8623" y="1"/>
                          <a:pt x="835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76" name="Google Shape;60;p15">
                  <a:extLst>
                    <a:ext uri="{FF2B5EF4-FFF2-40B4-BE49-F238E27FC236}">
                      <a16:creationId xmlns:a16="http://schemas.microsoft.com/office/drawing/2014/main" id="{CB530E2C-7A41-4616-8C08-EE26C59E36E6}"/>
                    </a:ext>
                  </a:extLst>
                </p:cNvPr>
                <p:cNvGrpSpPr/>
                <p:nvPr/>
              </p:nvGrpSpPr>
              <p:grpSpPr>
                <a:xfrm>
                  <a:off x="8142295" y="1363748"/>
                  <a:ext cx="313119" cy="318294"/>
                  <a:chOff x="3625000" y="3850950"/>
                  <a:chExt cx="2024075" cy="2057525"/>
                </a:xfrm>
                <a:grpFill/>
              </p:grpSpPr>
              <p:sp>
                <p:nvSpPr>
                  <p:cNvPr id="377" name="Google Shape;61;p15">
                    <a:extLst>
                      <a:ext uri="{FF2B5EF4-FFF2-40B4-BE49-F238E27FC236}">
                        <a16:creationId xmlns:a16="http://schemas.microsoft.com/office/drawing/2014/main" id="{AB77E50B-8942-43A3-A0DC-D47675554FC0}"/>
                      </a:ext>
                    </a:extLst>
                  </p:cNvPr>
                  <p:cNvSpPr/>
                  <p:nvPr/>
                </p:nvSpPr>
                <p:spPr>
                  <a:xfrm>
                    <a:off x="3896750" y="4214925"/>
                    <a:ext cx="1471050" cy="1340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42" h="53608" extrusionOk="0">
                        <a:moveTo>
                          <a:pt x="29421" y="0"/>
                        </a:moveTo>
                        <a:cubicBezTo>
                          <a:pt x="22560" y="0"/>
                          <a:pt x="15699" y="2617"/>
                          <a:pt x="10466" y="7849"/>
                        </a:cubicBezTo>
                        <a:cubicBezTo>
                          <a:pt x="1" y="18315"/>
                          <a:pt x="1" y="35293"/>
                          <a:pt x="10466" y="45759"/>
                        </a:cubicBezTo>
                        <a:cubicBezTo>
                          <a:pt x="15699" y="50992"/>
                          <a:pt x="22560" y="53608"/>
                          <a:pt x="29421" y="53608"/>
                        </a:cubicBezTo>
                        <a:cubicBezTo>
                          <a:pt x="36282" y="53608"/>
                          <a:pt x="43143" y="50992"/>
                          <a:pt x="48376" y="45759"/>
                        </a:cubicBezTo>
                        <a:cubicBezTo>
                          <a:pt x="58842" y="35293"/>
                          <a:pt x="58842" y="18315"/>
                          <a:pt x="48376" y="7849"/>
                        </a:cubicBezTo>
                        <a:cubicBezTo>
                          <a:pt x="43143" y="2617"/>
                          <a:pt x="36282" y="0"/>
                          <a:pt x="2942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78" name="Google Shape;62;p15">
                    <a:extLst>
                      <a:ext uri="{FF2B5EF4-FFF2-40B4-BE49-F238E27FC236}">
                        <a16:creationId xmlns:a16="http://schemas.microsoft.com/office/drawing/2014/main" id="{946E6A12-90DD-43F0-967D-A3967C09EF70}"/>
                      </a:ext>
                    </a:extLst>
                  </p:cNvPr>
                  <p:cNvSpPr/>
                  <p:nvPr/>
                </p:nvSpPr>
                <p:spPr>
                  <a:xfrm>
                    <a:off x="4201250" y="3850950"/>
                    <a:ext cx="389975" cy="4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" h="17825" extrusionOk="0">
                        <a:moveTo>
                          <a:pt x="12309" y="1"/>
                        </a:moveTo>
                        <a:cubicBezTo>
                          <a:pt x="10934" y="1"/>
                          <a:pt x="9240" y="196"/>
                          <a:pt x="7442" y="596"/>
                        </a:cubicBezTo>
                        <a:cubicBezTo>
                          <a:pt x="3216" y="1549"/>
                          <a:pt x="1" y="3287"/>
                          <a:pt x="263" y="4489"/>
                        </a:cubicBezTo>
                        <a:lnTo>
                          <a:pt x="7633" y="17824"/>
                        </a:lnTo>
                        <a:lnTo>
                          <a:pt x="11133" y="17039"/>
                        </a:lnTo>
                        <a:lnTo>
                          <a:pt x="14634" y="16253"/>
                        </a:lnTo>
                        <a:lnTo>
                          <a:pt x="15598" y="1049"/>
                        </a:lnTo>
                        <a:cubicBezTo>
                          <a:pt x="15441" y="357"/>
                          <a:pt x="14167" y="1"/>
                          <a:pt x="1230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" name="Google Shape;63;p15">
                    <a:extLst>
                      <a:ext uri="{FF2B5EF4-FFF2-40B4-BE49-F238E27FC236}">
                        <a16:creationId xmlns:a16="http://schemas.microsoft.com/office/drawing/2014/main" id="{D5D215FC-AEB0-4685-BE6B-46BA17028163}"/>
                      </a:ext>
                    </a:extLst>
                  </p:cNvPr>
                  <p:cNvSpPr/>
                  <p:nvPr/>
                </p:nvSpPr>
                <p:spPr>
                  <a:xfrm>
                    <a:off x="4668275" y="3946100"/>
                    <a:ext cx="357225" cy="39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9" h="15841" extrusionOk="0">
                        <a:moveTo>
                          <a:pt x="4206" y="1"/>
                        </a:moveTo>
                        <a:cubicBezTo>
                          <a:pt x="1816" y="1"/>
                          <a:pt x="103" y="464"/>
                          <a:pt x="1" y="1255"/>
                        </a:cubicBezTo>
                        <a:lnTo>
                          <a:pt x="2025" y="14947"/>
                        </a:lnTo>
                        <a:lnTo>
                          <a:pt x="5240" y="15388"/>
                        </a:lnTo>
                        <a:lnTo>
                          <a:pt x="8466" y="15840"/>
                        </a:lnTo>
                        <a:lnTo>
                          <a:pt x="14122" y="3208"/>
                        </a:lnTo>
                        <a:cubicBezTo>
                          <a:pt x="14288" y="2112"/>
                          <a:pt x="11240" y="767"/>
                          <a:pt x="7335" y="231"/>
                        </a:cubicBezTo>
                        <a:cubicBezTo>
                          <a:pt x="6224" y="75"/>
                          <a:pt x="5161" y="1"/>
                          <a:pt x="420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" name="Google Shape;64;p15">
                    <a:extLst>
                      <a:ext uri="{FF2B5EF4-FFF2-40B4-BE49-F238E27FC236}">
                        <a16:creationId xmlns:a16="http://schemas.microsoft.com/office/drawing/2014/main" id="{9A8ADB57-577C-4C53-9AEC-A33D48065680}"/>
                      </a:ext>
                    </a:extLst>
                  </p:cNvPr>
                  <p:cNvSpPr/>
                  <p:nvPr/>
                </p:nvSpPr>
                <p:spPr>
                  <a:xfrm>
                    <a:off x="4978150" y="4001150"/>
                    <a:ext cx="415550" cy="41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2" h="16770" extrusionOk="0">
                        <a:moveTo>
                          <a:pt x="7053" y="0"/>
                        </a:moveTo>
                        <a:cubicBezTo>
                          <a:pt x="6673" y="0"/>
                          <a:pt x="6380" y="102"/>
                          <a:pt x="6203" y="315"/>
                        </a:cubicBezTo>
                        <a:lnTo>
                          <a:pt x="0" y="13114"/>
                        </a:lnTo>
                        <a:lnTo>
                          <a:pt x="2203" y="14936"/>
                        </a:lnTo>
                        <a:lnTo>
                          <a:pt x="4417" y="16769"/>
                        </a:lnTo>
                        <a:lnTo>
                          <a:pt x="15871" y="8352"/>
                        </a:lnTo>
                        <a:cubicBezTo>
                          <a:pt x="16621" y="7471"/>
                          <a:pt x="15050" y="4947"/>
                          <a:pt x="12383" y="2720"/>
                        </a:cubicBezTo>
                        <a:cubicBezTo>
                          <a:pt x="10353" y="1026"/>
                          <a:pt x="8262" y="0"/>
                          <a:pt x="705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" name="Google Shape;65;p15">
                    <a:extLst>
                      <a:ext uri="{FF2B5EF4-FFF2-40B4-BE49-F238E27FC236}">
                        <a16:creationId xmlns:a16="http://schemas.microsoft.com/office/drawing/2014/main" id="{F4EC08F3-51F5-441D-8289-52448BF46170}"/>
                      </a:ext>
                    </a:extLst>
                  </p:cNvPr>
                  <p:cNvSpPr/>
                  <p:nvPr/>
                </p:nvSpPr>
                <p:spPr>
                  <a:xfrm>
                    <a:off x="5194550" y="4397075"/>
                    <a:ext cx="454525" cy="38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81" h="15339" extrusionOk="0">
                        <a:moveTo>
                          <a:pt x="13486" y="1"/>
                        </a:moveTo>
                        <a:cubicBezTo>
                          <a:pt x="13439" y="1"/>
                          <a:pt x="13393" y="6"/>
                          <a:pt x="13347" y="16"/>
                        </a:cubicBezTo>
                        <a:lnTo>
                          <a:pt x="0" y="7386"/>
                        </a:lnTo>
                        <a:lnTo>
                          <a:pt x="786" y="10874"/>
                        </a:lnTo>
                        <a:lnTo>
                          <a:pt x="1572" y="14375"/>
                        </a:lnTo>
                        <a:lnTo>
                          <a:pt x="16776" y="15339"/>
                        </a:lnTo>
                        <a:cubicBezTo>
                          <a:pt x="17979" y="15077"/>
                          <a:pt x="18181" y="11422"/>
                          <a:pt x="17228" y="7195"/>
                        </a:cubicBezTo>
                        <a:cubicBezTo>
                          <a:pt x="16324" y="3119"/>
                          <a:pt x="14671" y="1"/>
                          <a:pt x="1348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" name="Google Shape;66;p15">
                    <a:extLst>
                      <a:ext uri="{FF2B5EF4-FFF2-40B4-BE49-F238E27FC236}">
                        <a16:creationId xmlns:a16="http://schemas.microsoft.com/office/drawing/2014/main" id="{041DD843-0AB0-4064-AB2F-0DCA1BE2F053}"/>
                      </a:ext>
                    </a:extLst>
                  </p:cNvPr>
                  <p:cNvSpPr/>
                  <p:nvPr/>
                </p:nvSpPr>
                <p:spPr>
                  <a:xfrm>
                    <a:off x="5186500" y="4912700"/>
                    <a:ext cx="403650" cy="3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6" h="14139" extrusionOk="0">
                        <a:moveTo>
                          <a:pt x="14586" y="0"/>
                        </a:moveTo>
                        <a:lnTo>
                          <a:pt x="894" y="2024"/>
                        </a:lnTo>
                        <a:lnTo>
                          <a:pt x="441" y="5251"/>
                        </a:lnTo>
                        <a:lnTo>
                          <a:pt x="1" y="8478"/>
                        </a:lnTo>
                        <a:lnTo>
                          <a:pt x="12633" y="14133"/>
                        </a:lnTo>
                        <a:cubicBezTo>
                          <a:pt x="12660" y="14137"/>
                          <a:pt x="12687" y="14139"/>
                          <a:pt x="12715" y="14139"/>
                        </a:cubicBezTo>
                        <a:cubicBezTo>
                          <a:pt x="13805" y="14139"/>
                          <a:pt x="15087" y="11156"/>
                          <a:pt x="15610" y="7346"/>
                        </a:cubicBezTo>
                        <a:cubicBezTo>
                          <a:pt x="16145" y="3441"/>
                          <a:pt x="15681" y="155"/>
                          <a:pt x="1458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" name="Google Shape;67;p15">
                    <a:extLst>
                      <a:ext uri="{FF2B5EF4-FFF2-40B4-BE49-F238E27FC236}">
                        <a16:creationId xmlns:a16="http://schemas.microsoft.com/office/drawing/2014/main" id="{246A70F7-414B-4A7B-AFD4-5EC458795313}"/>
                      </a:ext>
                    </a:extLst>
                  </p:cNvPr>
                  <p:cNvSpPr/>
                  <p:nvPr/>
                </p:nvSpPr>
                <p:spPr>
                  <a:xfrm>
                    <a:off x="5107625" y="5222850"/>
                    <a:ext cx="434300" cy="401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72" h="16055" extrusionOk="0">
                        <a:moveTo>
                          <a:pt x="3679" y="1"/>
                        </a:moveTo>
                        <a:lnTo>
                          <a:pt x="1846" y="2203"/>
                        </a:lnTo>
                        <a:lnTo>
                          <a:pt x="0" y="4418"/>
                        </a:lnTo>
                        <a:lnTo>
                          <a:pt x="8430" y="15872"/>
                        </a:lnTo>
                        <a:cubicBezTo>
                          <a:pt x="8580" y="15996"/>
                          <a:pt x="8776" y="16055"/>
                          <a:pt x="9009" y="16055"/>
                        </a:cubicBezTo>
                        <a:cubicBezTo>
                          <a:pt x="10162" y="16055"/>
                          <a:pt x="12219" y="14602"/>
                          <a:pt x="14062" y="12383"/>
                        </a:cubicBezTo>
                        <a:cubicBezTo>
                          <a:pt x="16288" y="9704"/>
                          <a:pt x="17372" y="6942"/>
                          <a:pt x="16479" y="6204"/>
                        </a:cubicBezTo>
                        <a:lnTo>
                          <a:pt x="3679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" name="Google Shape;68;p15">
                    <a:extLst>
                      <a:ext uri="{FF2B5EF4-FFF2-40B4-BE49-F238E27FC236}">
                        <a16:creationId xmlns:a16="http://schemas.microsoft.com/office/drawing/2014/main" id="{D90C66DD-A1F4-4D0C-80DC-23D215023478}"/>
                      </a:ext>
                    </a:extLst>
                  </p:cNvPr>
                  <p:cNvSpPr/>
                  <p:nvPr/>
                </p:nvSpPr>
                <p:spPr>
                  <a:xfrm>
                    <a:off x="4752525" y="5452050"/>
                    <a:ext cx="395900" cy="456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36" h="18257" extrusionOk="0">
                        <a:moveTo>
                          <a:pt x="6811" y="0"/>
                        </a:moveTo>
                        <a:lnTo>
                          <a:pt x="3405" y="1120"/>
                        </a:lnTo>
                        <a:lnTo>
                          <a:pt x="0" y="2251"/>
                        </a:lnTo>
                        <a:lnTo>
                          <a:pt x="536" y="17479"/>
                        </a:lnTo>
                        <a:cubicBezTo>
                          <a:pt x="712" y="18002"/>
                          <a:pt x="1541" y="18257"/>
                          <a:pt x="2774" y="18257"/>
                        </a:cubicBezTo>
                        <a:cubicBezTo>
                          <a:pt x="4291" y="18257"/>
                          <a:pt x="6419" y="17870"/>
                          <a:pt x="8692" y="17122"/>
                        </a:cubicBezTo>
                        <a:cubicBezTo>
                          <a:pt x="12811" y="15764"/>
                          <a:pt x="15836" y="13716"/>
                          <a:pt x="15455" y="12550"/>
                        </a:cubicBezTo>
                        <a:lnTo>
                          <a:pt x="681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" name="Google Shape;69;p15">
                    <a:extLst>
                      <a:ext uri="{FF2B5EF4-FFF2-40B4-BE49-F238E27FC236}">
                        <a16:creationId xmlns:a16="http://schemas.microsoft.com/office/drawing/2014/main" id="{468CC5E6-CA54-4DBD-BBE7-6D4FE4AF42BA}"/>
                      </a:ext>
                    </a:extLst>
                  </p:cNvPr>
                  <p:cNvSpPr/>
                  <p:nvPr/>
                </p:nvSpPr>
                <p:spPr>
                  <a:xfrm>
                    <a:off x="4258400" y="5431200"/>
                    <a:ext cx="357225" cy="395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9" h="15833" extrusionOk="0">
                        <a:moveTo>
                          <a:pt x="5811" y="1"/>
                        </a:moveTo>
                        <a:lnTo>
                          <a:pt x="156" y="12633"/>
                        </a:lnTo>
                        <a:cubicBezTo>
                          <a:pt x="1" y="13741"/>
                          <a:pt x="3049" y="15074"/>
                          <a:pt x="6942" y="15610"/>
                        </a:cubicBezTo>
                        <a:cubicBezTo>
                          <a:pt x="8046" y="15761"/>
                          <a:pt x="9100" y="15833"/>
                          <a:pt x="10048" y="15833"/>
                        </a:cubicBezTo>
                        <a:cubicBezTo>
                          <a:pt x="12455" y="15833"/>
                          <a:pt x="14177" y="15372"/>
                          <a:pt x="14288" y="14586"/>
                        </a:cubicBezTo>
                        <a:lnTo>
                          <a:pt x="12264" y="894"/>
                        </a:lnTo>
                        <a:lnTo>
                          <a:pt x="9038" y="441"/>
                        </a:lnTo>
                        <a:lnTo>
                          <a:pt x="5811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" name="Google Shape;70;p15">
                    <a:extLst>
                      <a:ext uri="{FF2B5EF4-FFF2-40B4-BE49-F238E27FC236}">
                        <a16:creationId xmlns:a16="http://schemas.microsoft.com/office/drawing/2014/main" id="{1CC06AA1-A9E7-4F80-B7B8-1C3D6FCA2D8A}"/>
                      </a:ext>
                    </a:extLst>
                  </p:cNvPr>
                  <p:cNvSpPr/>
                  <p:nvPr/>
                </p:nvSpPr>
                <p:spPr>
                  <a:xfrm>
                    <a:off x="3863125" y="5314225"/>
                    <a:ext cx="415550" cy="4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2" h="16781" extrusionOk="0">
                        <a:moveTo>
                          <a:pt x="12204" y="1"/>
                        </a:moveTo>
                        <a:lnTo>
                          <a:pt x="739" y="8418"/>
                        </a:lnTo>
                        <a:cubicBezTo>
                          <a:pt x="0" y="9311"/>
                          <a:pt x="1572" y="11836"/>
                          <a:pt x="4239" y="14062"/>
                        </a:cubicBezTo>
                        <a:cubicBezTo>
                          <a:pt x="6280" y="15749"/>
                          <a:pt x="8363" y="16780"/>
                          <a:pt x="9571" y="16780"/>
                        </a:cubicBezTo>
                        <a:cubicBezTo>
                          <a:pt x="9948" y="16780"/>
                          <a:pt x="10240" y="16680"/>
                          <a:pt x="10418" y="16467"/>
                        </a:cubicBezTo>
                        <a:lnTo>
                          <a:pt x="16622" y="3668"/>
                        </a:lnTo>
                        <a:lnTo>
                          <a:pt x="14407" y="1834"/>
                        </a:lnTo>
                        <a:lnTo>
                          <a:pt x="12204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" name="Google Shape;71;p15">
                    <a:extLst>
                      <a:ext uri="{FF2B5EF4-FFF2-40B4-BE49-F238E27FC236}">
                        <a16:creationId xmlns:a16="http://schemas.microsoft.com/office/drawing/2014/main" id="{C8C5CC45-0DFF-4C44-ACF8-559CFD17C473}"/>
                      </a:ext>
                    </a:extLst>
                  </p:cNvPr>
                  <p:cNvSpPr/>
                  <p:nvPr/>
                </p:nvSpPr>
                <p:spPr>
                  <a:xfrm>
                    <a:off x="3625000" y="4986525"/>
                    <a:ext cx="458425" cy="37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37" h="15180" extrusionOk="0">
                        <a:moveTo>
                          <a:pt x="1227" y="0"/>
                        </a:moveTo>
                        <a:cubicBezTo>
                          <a:pt x="36" y="321"/>
                          <a:pt x="0" y="3977"/>
                          <a:pt x="1132" y="8168"/>
                        </a:cubicBezTo>
                        <a:cubicBezTo>
                          <a:pt x="2209" y="12149"/>
                          <a:pt x="3967" y="15179"/>
                          <a:pt x="5161" y="15179"/>
                        </a:cubicBezTo>
                        <a:cubicBezTo>
                          <a:pt x="5220" y="15179"/>
                          <a:pt x="5278" y="15172"/>
                          <a:pt x="5334" y="15157"/>
                        </a:cubicBezTo>
                        <a:lnTo>
                          <a:pt x="18336" y="7227"/>
                        </a:lnTo>
                        <a:lnTo>
                          <a:pt x="17395" y="3762"/>
                        </a:lnTo>
                        <a:lnTo>
                          <a:pt x="16455" y="298"/>
                        </a:lnTo>
                        <a:lnTo>
                          <a:pt x="122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" name="Google Shape;72;p15">
                    <a:extLst>
                      <a:ext uri="{FF2B5EF4-FFF2-40B4-BE49-F238E27FC236}">
                        <a16:creationId xmlns:a16="http://schemas.microsoft.com/office/drawing/2014/main" id="{239872A7-C212-41E7-B533-BBBDB8CB83A9}"/>
                      </a:ext>
                    </a:extLst>
                  </p:cNvPr>
                  <p:cNvSpPr/>
                  <p:nvPr/>
                </p:nvSpPr>
                <p:spPr>
                  <a:xfrm>
                    <a:off x="3693750" y="4506850"/>
                    <a:ext cx="403650" cy="3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6" h="14139" extrusionOk="0">
                        <a:moveTo>
                          <a:pt x="3432" y="0"/>
                        </a:moveTo>
                        <a:cubicBezTo>
                          <a:pt x="2341" y="0"/>
                          <a:pt x="1059" y="2994"/>
                          <a:pt x="537" y="6793"/>
                        </a:cubicBezTo>
                        <a:cubicBezTo>
                          <a:pt x="1" y="10698"/>
                          <a:pt x="453" y="13984"/>
                          <a:pt x="1560" y="14139"/>
                        </a:cubicBezTo>
                        <a:lnTo>
                          <a:pt x="15253" y="12115"/>
                        </a:lnTo>
                        <a:lnTo>
                          <a:pt x="15705" y="8888"/>
                        </a:lnTo>
                        <a:lnTo>
                          <a:pt x="16146" y="5662"/>
                        </a:lnTo>
                        <a:lnTo>
                          <a:pt x="3513" y="6"/>
                        </a:lnTo>
                        <a:cubicBezTo>
                          <a:pt x="3486" y="2"/>
                          <a:pt x="3459" y="0"/>
                          <a:pt x="343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" name="Google Shape;73;p15">
                    <a:extLst>
                      <a:ext uri="{FF2B5EF4-FFF2-40B4-BE49-F238E27FC236}">
                        <a16:creationId xmlns:a16="http://schemas.microsoft.com/office/drawing/2014/main" id="{EC5D387C-A741-4371-89BC-262E1A768E48}"/>
                      </a:ext>
                    </a:extLst>
                  </p:cNvPr>
                  <p:cNvSpPr/>
                  <p:nvPr/>
                </p:nvSpPr>
                <p:spPr>
                  <a:xfrm>
                    <a:off x="3779775" y="4099825"/>
                    <a:ext cx="459025" cy="4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61" h="16847" extrusionOk="0">
                        <a:moveTo>
                          <a:pt x="8354" y="1"/>
                        </a:moveTo>
                        <a:cubicBezTo>
                          <a:pt x="7135" y="1"/>
                          <a:pt x="5065" y="1410"/>
                          <a:pt x="3251" y="3595"/>
                        </a:cubicBezTo>
                        <a:cubicBezTo>
                          <a:pt x="1025" y="6262"/>
                          <a:pt x="1" y="9084"/>
                          <a:pt x="977" y="9893"/>
                        </a:cubicBezTo>
                        <a:lnTo>
                          <a:pt x="14681" y="16847"/>
                        </a:lnTo>
                        <a:lnTo>
                          <a:pt x="16515" y="14644"/>
                        </a:lnTo>
                        <a:lnTo>
                          <a:pt x="18360" y="12441"/>
                        </a:lnTo>
                        <a:lnTo>
                          <a:pt x="9026" y="214"/>
                        </a:lnTo>
                        <a:cubicBezTo>
                          <a:pt x="8851" y="69"/>
                          <a:pt x="8623" y="1"/>
                          <a:pt x="835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90" name="مجموعة 389">
                <a:extLst>
                  <a:ext uri="{FF2B5EF4-FFF2-40B4-BE49-F238E27FC236}">
                    <a16:creationId xmlns:a16="http://schemas.microsoft.com/office/drawing/2014/main" id="{12002436-BD38-4F22-8315-F77CB4F36772}"/>
                  </a:ext>
                </a:extLst>
              </p:cNvPr>
              <p:cNvGrpSpPr/>
              <p:nvPr/>
            </p:nvGrpSpPr>
            <p:grpSpPr>
              <a:xfrm rot="17552226">
                <a:off x="6600404" y="3720117"/>
                <a:ext cx="574401" cy="418019"/>
                <a:chOff x="8120019" y="1363748"/>
                <a:chExt cx="771933" cy="561773"/>
              </a:xfrm>
              <a:solidFill>
                <a:srgbClr val="B3E6F1"/>
              </a:solidFill>
            </p:grpSpPr>
            <p:grpSp>
              <p:nvGrpSpPr>
                <p:cNvPr id="391" name="Google Shape;60;p15">
                  <a:extLst>
                    <a:ext uri="{FF2B5EF4-FFF2-40B4-BE49-F238E27FC236}">
                      <a16:creationId xmlns:a16="http://schemas.microsoft.com/office/drawing/2014/main" id="{A35FDDD5-E85D-4C62-8B51-25C5033ECCE7}"/>
                    </a:ext>
                  </a:extLst>
                </p:cNvPr>
                <p:cNvGrpSpPr/>
                <p:nvPr/>
              </p:nvGrpSpPr>
              <p:grpSpPr>
                <a:xfrm>
                  <a:off x="8470539" y="1497143"/>
                  <a:ext cx="421413" cy="428378"/>
                  <a:chOff x="3625000" y="3850950"/>
                  <a:chExt cx="2024075" cy="2057525"/>
                </a:xfrm>
                <a:grpFill/>
              </p:grpSpPr>
              <p:sp>
                <p:nvSpPr>
                  <p:cNvPr id="434" name="Google Shape;61;p15">
                    <a:extLst>
                      <a:ext uri="{FF2B5EF4-FFF2-40B4-BE49-F238E27FC236}">
                        <a16:creationId xmlns:a16="http://schemas.microsoft.com/office/drawing/2014/main" id="{AFF58A8E-9385-4F99-B488-77CE36FCCB2D}"/>
                      </a:ext>
                    </a:extLst>
                  </p:cNvPr>
                  <p:cNvSpPr/>
                  <p:nvPr/>
                </p:nvSpPr>
                <p:spPr>
                  <a:xfrm>
                    <a:off x="3896750" y="4214925"/>
                    <a:ext cx="1471050" cy="1340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42" h="53608" extrusionOk="0">
                        <a:moveTo>
                          <a:pt x="29421" y="0"/>
                        </a:moveTo>
                        <a:cubicBezTo>
                          <a:pt x="22560" y="0"/>
                          <a:pt x="15699" y="2617"/>
                          <a:pt x="10466" y="7849"/>
                        </a:cubicBezTo>
                        <a:cubicBezTo>
                          <a:pt x="1" y="18315"/>
                          <a:pt x="1" y="35293"/>
                          <a:pt x="10466" y="45759"/>
                        </a:cubicBezTo>
                        <a:cubicBezTo>
                          <a:pt x="15699" y="50992"/>
                          <a:pt x="22560" y="53608"/>
                          <a:pt x="29421" y="53608"/>
                        </a:cubicBezTo>
                        <a:cubicBezTo>
                          <a:pt x="36282" y="53608"/>
                          <a:pt x="43143" y="50992"/>
                          <a:pt x="48376" y="45759"/>
                        </a:cubicBezTo>
                        <a:cubicBezTo>
                          <a:pt x="58842" y="35293"/>
                          <a:pt x="58842" y="18315"/>
                          <a:pt x="48376" y="7849"/>
                        </a:cubicBezTo>
                        <a:cubicBezTo>
                          <a:pt x="43143" y="2617"/>
                          <a:pt x="36282" y="0"/>
                          <a:pt x="2942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35" name="Google Shape;62;p15">
                    <a:extLst>
                      <a:ext uri="{FF2B5EF4-FFF2-40B4-BE49-F238E27FC236}">
                        <a16:creationId xmlns:a16="http://schemas.microsoft.com/office/drawing/2014/main" id="{6D051E71-D0B1-4531-9BF3-286FD4B2C32A}"/>
                      </a:ext>
                    </a:extLst>
                  </p:cNvPr>
                  <p:cNvSpPr/>
                  <p:nvPr/>
                </p:nvSpPr>
                <p:spPr>
                  <a:xfrm>
                    <a:off x="4201250" y="3850950"/>
                    <a:ext cx="389975" cy="4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" h="17825" extrusionOk="0">
                        <a:moveTo>
                          <a:pt x="12309" y="1"/>
                        </a:moveTo>
                        <a:cubicBezTo>
                          <a:pt x="10934" y="1"/>
                          <a:pt x="9240" y="196"/>
                          <a:pt x="7442" y="596"/>
                        </a:cubicBezTo>
                        <a:cubicBezTo>
                          <a:pt x="3216" y="1549"/>
                          <a:pt x="1" y="3287"/>
                          <a:pt x="263" y="4489"/>
                        </a:cubicBezTo>
                        <a:lnTo>
                          <a:pt x="7633" y="17824"/>
                        </a:lnTo>
                        <a:lnTo>
                          <a:pt x="11133" y="17039"/>
                        </a:lnTo>
                        <a:lnTo>
                          <a:pt x="14634" y="16253"/>
                        </a:lnTo>
                        <a:lnTo>
                          <a:pt x="15598" y="1049"/>
                        </a:lnTo>
                        <a:cubicBezTo>
                          <a:pt x="15441" y="357"/>
                          <a:pt x="14167" y="1"/>
                          <a:pt x="1230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6" name="Google Shape;63;p15">
                    <a:extLst>
                      <a:ext uri="{FF2B5EF4-FFF2-40B4-BE49-F238E27FC236}">
                        <a16:creationId xmlns:a16="http://schemas.microsoft.com/office/drawing/2014/main" id="{D103597A-BE67-4E6F-8524-1FA57BD5516F}"/>
                      </a:ext>
                    </a:extLst>
                  </p:cNvPr>
                  <p:cNvSpPr/>
                  <p:nvPr/>
                </p:nvSpPr>
                <p:spPr>
                  <a:xfrm>
                    <a:off x="4668275" y="3946100"/>
                    <a:ext cx="357225" cy="39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9" h="15841" extrusionOk="0">
                        <a:moveTo>
                          <a:pt x="4206" y="1"/>
                        </a:moveTo>
                        <a:cubicBezTo>
                          <a:pt x="1816" y="1"/>
                          <a:pt x="103" y="464"/>
                          <a:pt x="1" y="1255"/>
                        </a:cubicBezTo>
                        <a:lnTo>
                          <a:pt x="2025" y="14947"/>
                        </a:lnTo>
                        <a:lnTo>
                          <a:pt x="5240" y="15388"/>
                        </a:lnTo>
                        <a:lnTo>
                          <a:pt x="8466" y="15840"/>
                        </a:lnTo>
                        <a:lnTo>
                          <a:pt x="14122" y="3208"/>
                        </a:lnTo>
                        <a:cubicBezTo>
                          <a:pt x="14288" y="2112"/>
                          <a:pt x="11240" y="767"/>
                          <a:pt x="7335" y="231"/>
                        </a:cubicBezTo>
                        <a:cubicBezTo>
                          <a:pt x="6224" y="75"/>
                          <a:pt x="5161" y="1"/>
                          <a:pt x="420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7" name="Google Shape;64;p15">
                    <a:extLst>
                      <a:ext uri="{FF2B5EF4-FFF2-40B4-BE49-F238E27FC236}">
                        <a16:creationId xmlns:a16="http://schemas.microsoft.com/office/drawing/2014/main" id="{3687199C-5648-4C12-83F7-7522D8F971E5}"/>
                      </a:ext>
                    </a:extLst>
                  </p:cNvPr>
                  <p:cNvSpPr/>
                  <p:nvPr/>
                </p:nvSpPr>
                <p:spPr>
                  <a:xfrm>
                    <a:off x="4978150" y="4001150"/>
                    <a:ext cx="415550" cy="41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2" h="16770" extrusionOk="0">
                        <a:moveTo>
                          <a:pt x="7053" y="0"/>
                        </a:moveTo>
                        <a:cubicBezTo>
                          <a:pt x="6673" y="0"/>
                          <a:pt x="6380" y="102"/>
                          <a:pt x="6203" y="315"/>
                        </a:cubicBezTo>
                        <a:lnTo>
                          <a:pt x="0" y="13114"/>
                        </a:lnTo>
                        <a:lnTo>
                          <a:pt x="2203" y="14936"/>
                        </a:lnTo>
                        <a:lnTo>
                          <a:pt x="4417" y="16769"/>
                        </a:lnTo>
                        <a:lnTo>
                          <a:pt x="15871" y="8352"/>
                        </a:lnTo>
                        <a:cubicBezTo>
                          <a:pt x="16621" y="7471"/>
                          <a:pt x="15050" y="4947"/>
                          <a:pt x="12383" y="2720"/>
                        </a:cubicBezTo>
                        <a:cubicBezTo>
                          <a:pt x="10353" y="1026"/>
                          <a:pt x="8262" y="0"/>
                          <a:pt x="705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8" name="Google Shape;65;p15">
                    <a:extLst>
                      <a:ext uri="{FF2B5EF4-FFF2-40B4-BE49-F238E27FC236}">
                        <a16:creationId xmlns:a16="http://schemas.microsoft.com/office/drawing/2014/main" id="{43317017-9668-404E-ACF1-4833C06A98E9}"/>
                      </a:ext>
                    </a:extLst>
                  </p:cNvPr>
                  <p:cNvSpPr/>
                  <p:nvPr/>
                </p:nvSpPr>
                <p:spPr>
                  <a:xfrm>
                    <a:off x="5194550" y="4397075"/>
                    <a:ext cx="454525" cy="38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81" h="15339" extrusionOk="0">
                        <a:moveTo>
                          <a:pt x="13486" y="1"/>
                        </a:moveTo>
                        <a:cubicBezTo>
                          <a:pt x="13439" y="1"/>
                          <a:pt x="13393" y="6"/>
                          <a:pt x="13347" y="16"/>
                        </a:cubicBezTo>
                        <a:lnTo>
                          <a:pt x="0" y="7386"/>
                        </a:lnTo>
                        <a:lnTo>
                          <a:pt x="786" y="10874"/>
                        </a:lnTo>
                        <a:lnTo>
                          <a:pt x="1572" y="14375"/>
                        </a:lnTo>
                        <a:lnTo>
                          <a:pt x="16776" y="15339"/>
                        </a:lnTo>
                        <a:cubicBezTo>
                          <a:pt x="17979" y="15077"/>
                          <a:pt x="18181" y="11422"/>
                          <a:pt x="17228" y="7195"/>
                        </a:cubicBezTo>
                        <a:cubicBezTo>
                          <a:pt x="16324" y="3119"/>
                          <a:pt x="14671" y="1"/>
                          <a:pt x="1348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9" name="Google Shape;66;p15">
                    <a:extLst>
                      <a:ext uri="{FF2B5EF4-FFF2-40B4-BE49-F238E27FC236}">
                        <a16:creationId xmlns:a16="http://schemas.microsoft.com/office/drawing/2014/main" id="{5DE7DA67-87EB-4EAE-B3CA-8D2DA83482FF}"/>
                      </a:ext>
                    </a:extLst>
                  </p:cNvPr>
                  <p:cNvSpPr/>
                  <p:nvPr/>
                </p:nvSpPr>
                <p:spPr>
                  <a:xfrm>
                    <a:off x="5186500" y="4912700"/>
                    <a:ext cx="403650" cy="3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6" h="14139" extrusionOk="0">
                        <a:moveTo>
                          <a:pt x="14586" y="0"/>
                        </a:moveTo>
                        <a:lnTo>
                          <a:pt x="894" y="2024"/>
                        </a:lnTo>
                        <a:lnTo>
                          <a:pt x="441" y="5251"/>
                        </a:lnTo>
                        <a:lnTo>
                          <a:pt x="1" y="8478"/>
                        </a:lnTo>
                        <a:lnTo>
                          <a:pt x="12633" y="14133"/>
                        </a:lnTo>
                        <a:cubicBezTo>
                          <a:pt x="12660" y="14137"/>
                          <a:pt x="12687" y="14139"/>
                          <a:pt x="12715" y="14139"/>
                        </a:cubicBezTo>
                        <a:cubicBezTo>
                          <a:pt x="13805" y="14139"/>
                          <a:pt x="15087" y="11156"/>
                          <a:pt x="15610" y="7346"/>
                        </a:cubicBezTo>
                        <a:cubicBezTo>
                          <a:pt x="16145" y="3441"/>
                          <a:pt x="15681" y="155"/>
                          <a:pt x="1458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0" name="Google Shape;67;p15">
                    <a:extLst>
                      <a:ext uri="{FF2B5EF4-FFF2-40B4-BE49-F238E27FC236}">
                        <a16:creationId xmlns:a16="http://schemas.microsoft.com/office/drawing/2014/main" id="{CAB63511-CEC1-47BB-B882-E1A88E6758F6}"/>
                      </a:ext>
                    </a:extLst>
                  </p:cNvPr>
                  <p:cNvSpPr/>
                  <p:nvPr/>
                </p:nvSpPr>
                <p:spPr>
                  <a:xfrm>
                    <a:off x="5107625" y="5222850"/>
                    <a:ext cx="434300" cy="401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72" h="16055" extrusionOk="0">
                        <a:moveTo>
                          <a:pt x="3679" y="1"/>
                        </a:moveTo>
                        <a:lnTo>
                          <a:pt x="1846" y="2203"/>
                        </a:lnTo>
                        <a:lnTo>
                          <a:pt x="0" y="4418"/>
                        </a:lnTo>
                        <a:lnTo>
                          <a:pt x="8430" y="15872"/>
                        </a:lnTo>
                        <a:cubicBezTo>
                          <a:pt x="8580" y="15996"/>
                          <a:pt x="8776" y="16055"/>
                          <a:pt x="9009" y="16055"/>
                        </a:cubicBezTo>
                        <a:cubicBezTo>
                          <a:pt x="10162" y="16055"/>
                          <a:pt x="12219" y="14602"/>
                          <a:pt x="14062" y="12383"/>
                        </a:cubicBezTo>
                        <a:cubicBezTo>
                          <a:pt x="16288" y="9704"/>
                          <a:pt x="17372" y="6942"/>
                          <a:pt x="16479" y="6204"/>
                        </a:cubicBezTo>
                        <a:lnTo>
                          <a:pt x="3679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1" name="Google Shape;68;p15">
                    <a:extLst>
                      <a:ext uri="{FF2B5EF4-FFF2-40B4-BE49-F238E27FC236}">
                        <a16:creationId xmlns:a16="http://schemas.microsoft.com/office/drawing/2014/main" id="{121995C8-A31A-40CA-842C-3F24FD7FAD0C}"/>
                      </a:ext>
                    </a:extLst>
                  </p:cNvPr>
                  <p:cNvSpPr/>
                  <p:nvPr/>
                </p:nvSpPr>
                <p:spPr>
                  <a:xfrm>
                    <a:off x="4752525" y="5452050"/>
                    <a:ext cx="395900" cy="456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36" h="18257" extrusionOk="0">
                        <a:moveTo>
                          <a:pt x="6811" y="0"/>
                        </a:moveTo>
                        <a:lnTo>
                          <a:pt x="3405" y="1120"/>
                        </a:lnTo>
                        <a:lnTo>
                          <a:pt x="0" y="2251"/>
                        </a:lnTo>
                        <a:lnTo>
                          <a:pt x="536" y="17479"/>
                        </a:lnTo>
                        <a:cubicBezTo>
                          <a:pt x="712" y="18002"/>
                          <a:pt x="1541" y="18257"/>
                          <a:pt x="2774" y="18257"/>
                        </a:cubicBezTo>
                        <a:cubicBezTo>
                          <a:pt x="4291" y="18257"/>
                          <a:pt x="6419" y="17870"/>
                          <a:pt x="8692" y="17122"/>
                        </a:cubicBezTo>
                        <a:cubicBezTo>
                          <a:pt x="12811" y="15764"/>
                          <a:pt x="15836" y="13716"/>
                          <a:pt x="15455" y="12550"/>
                        </a:cubicBezTo>
                        <a:lnTo>
                          <a:pt x="681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2" name="Google Shape;69;p15">
                    <a:extLst>
                      <a:ext uri="{FF2B5EF4-FFF2-40B4-BE49-F238E27FC236}">
                        <a16:creationId xmlns:a16="http://schemas.microsoft.com/office/drawing/2014/main" id="{EC026D7D-21B0-4B94-AFB7-E66FBAF2A069}"/>
                      </a:ext>
                    </a:extLst>
                  </p:cNvPr>
                  <p:cNvSpPr/>
                  <p:nvPr/>
                </p:nvSpPr>
                <p:spPr>
                  <a:xfrm>
                    <a:off x="4258400" y="5431200"/>
                    <a:ext cx="357225" cy="395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9" h="15833" extrusionOk="0">
                        <a:moveTo>
                          <a:pt x="5811" y="1"/>
                        </a:moveTo>
                        <a:lnTo>
                          <a:pt x="156" y="12633"/>
                        </a:lnTo>
                        <a:cubicBezTo>
                          <a:pt x="1" y="13741"/>
                          <a:pt x="3049" y="15074"/>
                          <a:pt x="6942" y="15610"/>
                        </a:cubicBezTo>
                        <a:cubicBezTo>
                          <a:pt x="8046" y="15761"/>
                          <a:pt x="9100" y="15833"/>
                          <a:pt x="10048" y="15833"/>
                        </a:cubicBezTo>
                        <a:cubicBezTo>
                          <a:pt x="12455" y="15833"/>
                          <a:pt x="14177" y="15372"/>
                          <a:pt x="14288" y="14586"/>
                        </a:cubicBezTo>
                        <a:lnTo>
                          <a:pt x="12264" y="894"/>
                        </a:lnTo>
                        <a:lnTo>
                          <a:pt x="9038" y="441"/>
                        </a:lnTo>
                        <a:lnTo>
                          <a:pt x="5811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3" name="Google Shape;70;p15">
                    <a:extLst>
                      <a:ext uri="{FF2B5EF4-FFF2-40B4-BE49-F238E27FC236}">
                        <a16:creationId xmlns:a16="http://schemas.microsoft.com/office/drawing/2014/main" id="{48AADC11-5916-40E5-9626-3A9669B95F26}"/>
                      </a:ext>
                    </a:extLst>
                  </p:cNvPr>
                  <p:cNvSpPr/>
                  <p:nvPr/>
                </p:nvSpPr>
                <p:spPr>
                  <a:xfrm>
                    <a:off x="3863125" y="5314225"/>
                    <a:ext cx="415550" cy="4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2" h="16781" extrusionOk="0">
                        <a:moveTo>
                          <a:pt x="12204" y="1"/>
                        </a:moveTo>
                        <a:lnTo>
                          <a:pt x="739" y="8418"/>
                        </a:lnTo>
                        <a:cubicBezTo>
                          <a:pt x="0" y="9311"/>
                          <a:pt x="1572" y="11836"/>
                          <a:pt x="4239" y="14062"/>
                        </a:cubicBezTo>
                        <a:cubicBezTo>
                          <a:pt x="6280" y="15749"/>
                          <a:pt x="8363" y="16780"/>
                          <a:pt x="9571" y="16780"/>
                        </a:cubicBezTo>
                        <a:cubicBezTo>
                          <a:pt x="9948" y="16780"/>
                          <a:pt x="10240" y="16680"/>
                          <a:pt x="10418" y="16467"/>
                        </a:cubicBezTo>
                        <a:lnTo>
                          <a:pt x="16622" y="3668"/>
                        </a:lnTo>
                        <a:lnTo>
                          <a:pt x="14407" y="1834"/>
                        </a:lnTo>
                        <a:lnTo>
                          <a:pt x="12204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4" name="Google Shape;71;p15">
                    <a:extLst>
                      <a:ext uri="{FF2B5EF4-FFF2-40B4-BE49-F238E27FC236}">
                        <a16:creationId xmlns:a16="http://schemas.microsoft.com/office/drawing/2014/main" id="{E7C02D6A-8314-4152-82DB-32D6DE0CCB10}"/>
                      </a:ext>
                    </a:extLst>
                  </p:cNvPr>
                  <p:cNvSpPr/>
                  <p:nvPr/>
                </p:nvSpPr>
                <p:spPr>
                  <a:xfrm>
                    <a:off x="3625000" y="4986525"/>
                    <a:ext cx="458425" cy="37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37" h="15180" extrusionOk="0">
                        <a:moveTo>
                          <a:pt x="1227" y="0"/>
                        </a:moveTo>
                        <a:cubicBezTo>
                          <a:pt x="36" y="321"/>
                          <a:pt x="0" y="3977"/>
                          <a:pt x="1132" y="8168"/>
                        </a:cubicBezTo>
                        <a:cubicBezTo>
                          <a:pt x="2209" y="12149"/>
                          <a:pt x="3967" y="15179"/>
                          <a:pt x="5161" y="15179"/>
                        </a:cubicBezTo>
                        <a:cubicBezTo>
                          <a:pt x="5220" y="15179"/>
                          <a:pt x="5278" y="15172"/>
                          <a:pt x="5334" y="15157"/>
                        </a:cubicBezTo>
                        <a:lnTo>
                          <a:pt x="18336" y="7227"/>
                        </a:lnTo>
                        <a:lnTo>
                          <a:pt x="17395" y="3762"/>
                        </a:lnTo>
                        <a:lnTo>
                          <a:pt x="16455" y="298"/>
                        </a:lnTo>
                        <a:lnTo>
                          <a:pt x="122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5" name="Google Shape;72;p15">
                    <a:extLst>
                      <a:ext uri="{FF2B5EF4-FFF2-40B4-BE49-F238E27FC236}">
                        <a16:creationId xmlns:a16="http://schemas.microsoft.com/office/drawing/2014/main" id="{BF787C73-6722-48C5-A556-E2511EC7D0F7}"/>
                      </a:ext>
                    </a:extLst>
                  </p:cNvPr>
                  <p:cNvSpPr/>
                  <p:nvPr/>
                </p:nvSpPr>
                <p:spPr>
                  <a:xfrm>
                    <a:off x="3693750" y="4506850"/>
                    <a:ext cx="403650" cy="3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6" h="14139" extrusionOk="0">
                        <a:moveTo>
                          <a:pt x="3432" y="0"/>
                        </a:moveTo>
                        <a:cubicBezTo>
                          <a:pt x="2341" y="0"/>
                          <a:pt x="1059" y="2994"/>
                          <a:pt x="537" y="6793"/>
                        </a:cubicBezTo>
                        <a:cubicBezTo>
                          <a:pt x="1" y="10698"/>
                          <a:pt x="453" y="13984"/>
                          <a:pt x="1560" y="14139"/>
                        </a:cubicBezTo>
                        <a:lnTo>
                          <a:pt x="15253" y="12115"/>
                        </a:lnTo>
                        <a:lnTo>
                          <a:pt x="15705" y="8888"/>
                        </a:lnTo>
                        <a:lnTo>
                          <a:pt x="16146" y="5662"/>
                        </a:lnTo>
                        <a:lnTo>
                          <a:pt x="3513" y="6"/>
                        </a:lnTo>
                        <a:cubicBezTo>
                          <a:pt x="3486" y="2"/>
                          <a:pt x="3459" y="0"/>
                          <a:pt x="343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6" name="Google Shape;73;p15">
                    <a:extLst>
                      <a:ext uri="{FF2B5EF4-FFF2-40B4-BE49-F238E27FC236}">
                        <a16:creationId xmlns:a16="http://schemas.microsoft.com/office/drawing/2014/main" id="{6D81EEE1-F183-4E40-8F6C-668BC0ACC387}"/>
                      </a:ext>
                    </a:extLst>
                  </p:cNvPr>
                  <p:cNvSpPr/>
                  <p:nvPr/>
                </p:nvSpPr>
                <p:spPr>
                  <a:xfrm>
                    <a:off x="3779775" y="4099825"/>
                    <a:ext cx="459025" cy="4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61" h="16847" extrusionOk="0">
                        <a:moveTo>
                          <a:pt x="8354" y="1"/>
                        </a:moveTo>
                        <a:cubicBezTo>
                          <a:pt x="7135" y="1"/>
                          <a:pt x="5065" y="1410"/>
                          <a:pt x="3251" y="3595"/>
                        </a:cubicBezTo>
                        <a:cubicBezTo>
                          <a:pt x="1025" y="6262"/>
                          <a:pt x="1" y="9084"/>
                          <a:pt x="977" y="9893"/>
                        </a:cubicBezTo>
                        <a:lnTo>
                          <a:pt x="14681" y="16847"/>
                        </a:lnTo>
                        <a:lnTo>
                          <a:pt x="16515" y="14644"/>
                        </a:lnTo>
                        <a:lnTo>
                          <a:pt x="18360" y="12441"/>
                        </a:lnTo>
                        <a:lnTo>
                          <a:pt x="9026" y="214"/>
                        </a:lnTo>
                        <a:cubicBezTo>
                          <a:pt x="8851" y="69"/>
                          <a:pt x="8623" y="1"/>
                          <a:pt x="835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92" name="Google Shape;60;p15">
                  <a:extLst>
                    <a:ext uri="{FF2B5EF4-FFF2-40B4-BE49-F238E27FC236}">
                      <a16:creationId xmlns:a16="http://schemas.microsoft.com/office/drawing/2014/main" id="{9847466E-8CD2-43C1-B363-A58ADC263908}"/>
                    </a:ext>
                  </a:extLst>
                </p:cNvPr>
                <p:cNvGrpSpPr/>
                <p:nvPr/>
              </p:nvGrpSpPr>
              <p:grpSpPr>
                <a:xfrm>
                  <a:off x="8120019" y="1744647"/>
                  <a:ext cx="177933" cy="180874"/>
                  <a:chOff x="3625000" y="3850950"/>
                  <a:chExt cx="2024075" cy="2057525"/>
                </a:xfrm>
                <a:grpFill/>
              </p:grpSpPr>
              <p:sp>
                <p:nvSpPr>
                  <p:cNvPr id="421" name="Google Shape;61;p15">
                    <a:extLst>
                      <a:ext uri="{FF2B5EF4-FFF2-40B4-BE49-F238E27FC236}">
                        <a16:creationId xmlns:a16="http://schemas.microsoft.com/office/drawing/2014/main" id="{1C3737BC-BF69-4C70-9779-DB57200C84E3}"/>
                      </a:ext>
                    </a:extLst>
                  </p:cNvPr>
                  <p:cNvSpPr/>
                  <p:nvPr/>
                </p:nvSpPr>
                <p:spPr>
                  <a:xfrm>
                    <a:off x="3896750" y="4214925"/>
                    <a:ext cx="1471050" cy="1340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42" h="53608" extrusionOk="0">
                        <a:moveTo>
                          <a:pt x="29421" y="0"/>
                        </a:moveTo>
                        <a:cubicBezTo>
                          <a:pt x="22560" y="0"/>
                          <a:pt x="15699" y="2617"/>
                          <a:pt x="10466" y="7849"/>
                        </a:cubicBezTo>
                        <a:cubicBezTo>
                          <a:pt x="1" y="18315"/>
                          <a:pt x="1" y="35293"/>
                          <a:pt x="10466" y="45759"/>
                        </a:cubicBezTo>
                        <a:cubicBezTo>
                          <a:pt x="15699" y="50992"/>
                          <a:pt x="22560" y="53608"/>
                          <a:pt x="29421" y="53608"/>
                        </a:cubicBezTo>
                        <a:cubicBezTo>
                          <a:pt x="36282" y="53608"/>
                          <a:pt x="43143" y="50992"/>
                          <a:pt x="48376" y="45759"/>
                        </a:cubicBezTo>
                        <a:cubicBezTo>
                          <a:pt x="58842" y="35293"/>
                          <a:pt x="58842" y="18315"/>
                          <a:pt x="48376" y="7849"/>
                        </a:cubicBezTo>
                        <a:cubicBezTo>
                          <a:pt x="43143" y="2617"/>
                          <a:pt x="36282" y="0"/>
                          <a:pt x="2942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22" name="Google Shape;62;p15">
                    <a:extLst>
                      <a:ext uri="{FF2B5EF4-FFF2-40B4-BE49-F238E27FC236}">
                        <a16:creationId xmlns:a16="http://schemas.microsoft.com/office/drawing/2014/main" id="{1F46BFED-615D-456F-9A63-E277107ECE40}"/>
                      </a:ext>
                    </a:extLst>
                  </p:cNvPr>
                  <p:cNvSpPr/>
                  <p:nvPr/>
                </p:nvSpPr>
                <p:spPr>
                  <a:xfrm>
                    <a:off x="4201250" y="3850950"/>
                    <a:ext cx="389975" cy="4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" h="17825" extrusionOk="0">
                        <a:moveTo>
                          <a:pt x="12309" y="1"/>
                        </a:moveTo>
                        <a:cubicBezTo>
                          <a:pt x="10934" y="1"/>
                          <a:pt x="9240" y="196"/>
                          <a:pt x="7442" y="596"/>
                        </a:cubicBezTo>
                        <a:cubicBezTo>
                          <a:pt x="3216" y="1549"/>
                          <a:pt x="1" y="3287"/>
                          <a:pt x="263" y="4489"/>
                        </a:cubicBezTo>
                        <a:lnTo>
                          <a:pt x="7633" y="17824"/>
                        </a:lnTo>
                        <a:lnTo>
                          <a:pt x="11133" y="17039"/>
                        </a:lnTo>
                        <a:lnTo>
                          <a:pt x="14634" y="16253"/>
                        </a:lnTo>
                        <a:lnTo>
                          <a:pt x="15598" y="1049"/>
                        </a:lnTo>
                        <a:cubicBezTo>
                          <a:pt x="15441" y="357"/>
                          <a:pt x="14167" y="1"/>
                          <a:pt x="1230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" name="Google Shape;63;p15">
                    <a:extLst>
                      <a:ext uri="{FF2B5EF4-FFF2-40B4-BE49-F238E27FC236}">
                        <a16:creationId xmlns:a16="http://schemas.microsoft.com/office/drawing/2014/main" id="{C5C1C1C9-9F18-4662-84A6-8037380EF24A}"/>
                      </a:ext>
                    </a:extLst>
                  </p:cNvPr>
                  <p:cNvSpPr/>
                  <p:nvPr/>
                </p:nvSpPr>
                <p:spPr>
                  <a:xfrm>
                    <a:off x="4668275" y="3946100"/>
                    <a:ext cx="357225" cy="39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9" h="15841" extrusionOk="0">
                        <a:moveTo>
                          <a:pt x="4206" y="1"/>
                        </a:moveTo>
                        <a:cubicBezTo>
                          <a:pt x="1816" y="1"/>
                          <a:pt x="103" y="464"/>
                          <a:pt x="1" y="1255"/>
                        </a:cubicBezTo>
                        <a:lnTo>
                          <a:pt x="2025" y="14947"/>
                        </a:lnTo>
                        <a:lnTo>
                          <a:pt x="5240" y="15388"/>
                        </a:lnTo>
                        <a:lnTo>
                          <a:pt x="8466" y="15840"/>
                        </a:lnTo>
                        <a:lnTo>
                          <a:pt x="14122" y="3208"/>
                        </a:lnTo>
                        <a:cubicBezTo>
                          <a:pt x="14288" y="2112"/>
                          <a:pt x="11240" y="767"/>
                          <a:pt x="7335" y="231"/>
                        </a:cubicBezTo>
                        <a:cubicBezTo>
                          <a:pt x="6224" y="75"/>
                          <a:pt x="5161" y="1"/>
                          <a:pt x="420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" name="Google Shape;64;p15">
                    <a:extLst>
                      <a:ext uri="{FF2B5EF4-FFF2-40B4-BE49-F238E27FC236}">
                        <a16:creationId xmlns:a16="http://schemas.microsoft.com/office/drawing/2014/main" id="{9B36A663-934A-4E3F-9D30-06AF8A0D50A0}"/>
                      </a:ext>
                    </a:extLst>
                  </p:cNvPr>
                  <p:cNvSpPr/>
                  <p:nvPr/>
                </p:nvSpPr>
                <p:spPr>
                  <a:xfrm>
                    <a:off x="4978150" y="4001150"/>
                    <a:ext cx="415550" cy="41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2" h="16770" extrusionOk="0">
                        <a:moveTo>
                          <a:pt x="7053" y="0"/>
                        </a:moveTo>
                        <a:cubicBezTo>
                          <a:pt x="6673" y="0"/>
                          <a:pt x="6380" y="102"/>
                          <a:pt x="6203" y="315"/>
                        </a:cubicBezTo>
                        <a:lnTo>
                          <a:pt x="0" y="13114"/>
                        </a:lnTo>
                        <a:lnTo>
                          <a:pt x="2203" y="14936"/>
                        </a:lnTo>
                        <a:lnTo>
                          <a:pt x="4417" y="16769"/>
                        </a:lnTo>
                        <a:lnTo>
                          <a:pt x="15871" y="8352"/>
                        </a:lnTo>
                        <a:cubicBezTo>
                          <a:pt x="16621" y="7471"/>
                          <a:pt x="15050" y="4947"/>
                          <a:pt x="12383" y="2720"/>
                        </a:cubicBezTo>
                        <a:cubicBezTo>
                          <a:pt x="10353" y="1026"/>
                          <a:pt x="8262" y="0"/>
                          <a:pt x="705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" name="Google Shape;65;p15">
                    <a:extLst>
                      <a:ext uri="{FF2B5EF4-FFF2-40B4-BE49-F238E27FC236}">
                        <a16:creationId xmlns:a16="http://schemas.microsoft.com/office/drawing/2014/main" id="{AB7E0B79-1C52-4FD7-B259-ADD2F8A7CFDC}"/>
                      </a:ext>
                    </a:extLst>
                  </p:cNvPr>
                  <p:cNvSpPr/>
                  <p:nvPr/>
                </p:nvSpPr>
                <p:spPr>
                  <a:xfrm>
                    <a:off x="5194550" y="4397075"/>
                    <a:ext cx="454525" cy="38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81" h="15339" extrusionOk="0">
                        <a:moveTo>
                          <a:pt x="13486" y="1"/>
                        </a:moveTo>
                        <a:cubicBezTo>
                          <a:pt x="13439" y="1"/>
                          <a:pt x="13393" y="6"/>
                          <a:pt x="13347" y="16"/>
                        </a:cubicBezTo>
                        <a:lnTo>
                          <a:pt x="0" y="7386"/>
                        </a:lnTo>
                        <a:lnTo>
                          <a:pt x="786" y="10874"/>
                        </a:lnTo>
                        <a:lnTo>
                          <a:pt x="1572" y="14375"/>
                        </a:lnTo>
                        <a:lnTo>
                          <a:pt x="16776" y="15339"/>
                        </a:lnTo>
                        <a:cubicBezTo>
                          <a:pt x="17979" y="15077"/>
                          <a:pt x="18181" y="11422"/>
                          <a:pt x="17228" y="7195"/>
                        </a:cubicBezTo>
                        <a:cubicBezTo>
                          <a:pt x="16324" y="3119"/>
                          <a:pt x="14671" y="1"/>
                          <a:pt x="1348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" name="Google Shape;66;p15">
                    <a:extLst>
                      <a:ext uri="{FF2B5EF4-FFF2-40B4-BE49-F238E27FC236}">
                        <a16:creationId xmlns:a16="http://schemas.microsoft.com/office/drawing/2014/main" id="{C39831EC-450B-441D-8C9A-766D3FDF5BCE}"/>
                      </a:ext>
                    </a:extLst>
                  </p:cNvPr>
                  <p:cNvSpPr/>
                  <p:nvPr/>
                </p:nvSpPr>
                <p:spPr>
                  <a:xfrm>
                    <a:off x="5186500" y="4912700"/>
                    <a:ext cx="403650" cy="3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6" h="14139" extrusionOk="0">
                        <a:moveTo>
                          <a:pt x="14586" y="0"/>
                        </a:moveTo>
                        <a:lnTo>
                          <a:pt x="894" y="2024"/>
                        </a:lnTo>
                        <a:lnTo>
                          <a:pt x="441" y="5251"/>
                        </a:lnTo>
                        <a:lnTo>
                          <a:pt x="1" y="8478"/>
                        </a:lnTo>
                        <a:lnTo>
                          <a:pt x="12633" y="14133"/>
                        </a:lnTo>
                        <a:cubicBezTo>
                          <a:pt x="12660" y="14137"/>
                          <a:pt x="12687" y="14139"/>
                          <a:pt x="12715" y="14139"/>
                        </a:cubicBezTo>
                        <a:cubicBezTo>
                          <a:pt x="13805" y="14139"/>
                          <a:pt x="15087" y="11156"/>
                          <a:pt x="15610" y="7346"/>
                        </a:cubicBezTo>
                        <a:cubicBezTo>
                          <a:pt x="16145" y="3441"/>
                          <a:pt x="15681" y="155"/>
                          <a:pt x="1458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" name="Google Shape;67;p15">
                    <a:extLst>
                      <a:ext uri="{FF2B5EF4-FFF2-40B4-BE49-F238E27FC236}">
                        <a16:creationId xmlns:a16="http://schemas.microsoft.com/office/drawing/2014/main" id="{591DB174-2354-4035-9EB4-ADEDE345C412}"/>
                      </a:ext>
                    </a:extLst>
                  </p:cNvPr>
                  <p:cNvSpPr/>
                  <p:nvPr/>
                </p:nvSpPr>
                <p:spPr>
                  <a:xfrm>
                    <a:off x="5107625" y="5222850"/>
                    <a:ext cx="434300" cy="401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72" h="16055" extrusionOk="0">
                        <a:moveTo>
                          <a:pt x="3679" y="1"/>
                        </a:moveTo>
                        <a:lnTo>
                          <a:pt x="1846" y="2203"/>
                        </a:lnTo>
                        <a:lnTo>
                          <a:pt x="0" y="4418"/>
                        </a:lnTo>
                        <a:lnTo>
                          <a:pt x="8430" y="15872"/>
                        </a:lnTo>
                        <a:cubicBezTo>
                          <a:pt x="8580" y="15996"/>
                          <a:pt x="8776" y="16055"/>
                          <a:pt x="9009" y="16055"/>
                        </a:cubicBezTo>
                        <a:cubicBezTo>
                          <a:pt x="10162" y="16055"/>
                          <a:pt x="12219" y="14602"/>
                          <a:pt x="14062" y="12383"/>
                        </a:cubicBezTo>
                        <a:cubicBezTo>
                          <a:pt x="16288" y="9704"/>
                          <a:pt x="17372" y="6942"/>
                          <a:pt x="16479" y="6204"/>
                        </a:cubicBezTo>
                        <a:lnTo>
                          <a:pt x="3679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" name="Google Shape;68;p15">
                    <a:extLst>
                      <a:ext uri="{FF2B5EF4-FFF2-40B4-BE49-F238E27FC236}">
                        <a16:creationId xmlns:a16="http://schemas.microsoft.com/office/drawing/2014/main" id="{6A00837A-921E-43A1-8421-DA689239E34B}"/>
                      </a:ext>
                    </a:extLst>
                  </p:cNvPr>
                  <p:cNvSpPr/>
                  <p:nvPr/>
                </p:nvSpPr>
                <p:spPr>
                  <a:xfrm>
                    <a:off x="4752525" y="5452050"/>
                    <a:ext cx="395900" cy="456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36" h="18257" extrusionOk="0">
                        <a:moveTo>
                          <a:pt x="6811" y="0"/>
                        </a:moveTo>
                        <a:lnTo>
                          <a:pt x="3405" y="1120"/>
                        </a:lnTo>
                        <a:lnTo>
                          <a:pt x="0" y="2251"/>
                        </a:lnTo>
                        <a:lnTo>
                          <a:pt x="536" y="17479"/>
                        </a:lnTo>
                        <a:cubicBezTo>
                          <a:pt x="712" y="18002"/>
                          <a:pt x="1541" y="18257"/>
                          <a:pt x="2774" y="18257"/>
                        </a:cubicBezTo>
                        <a:cubicBezTo>
                          <a:pt x="4291" y="18257"/>
                          <a:pt x="6419" y="17870"/>
                          <a:pt x="8692" y="17122"/>
                        </a:cubicBezTo>
                        <a:cubicBezTo>
                          <a:pt x="12811" y="15764"/>
                          <a:pt x="15836" y="13716"/>
                          <a:pt x="15455" y="12550"/>
                        </a:cubicBezTo>
                        <a:lnTo>
                          <a:pt x="681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" name="Google Shape;69;p15">
                    <a:extLst>
                      <a:ext uri="{FF2B5EF4-FFF2-40B4-BE49-F238E27FC236}">
                        <a16:creationId xmlns:a16="http://schemas.microsoft.com/office/drawing/2014/main" id="{25720B6F-D9DA-4D49-B6CC-1F878938CE42}"/>
                      </a:ext>
                    </a:extLst>
                  </p:cNvPr>
                  <p:cNvSpPr/>
                  <p:nvPr/>
                </p:nvSpPr>
                <p:spPr>
                  <a:xfrm>
                    <a:off x="4258400" y="5431200"/>
                    <a:ext cx="357225" cy="395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9" h="15833" extrusionOk="0">
                        <a:moveTo>
                          <a:pt x="5811" y="1"/>
                        </a:moveTo>
                        <a:lnTo>
                          <a:pt x="156" y="12633"/>
                        </a:lnTo>
                        <a:cubicBezTo>
                          <a:pt x="1" y="13741"/>
                          <a:pt x="3049" y="15074"/>
                          <a:pt x="6942" y="15610"/>
                        </a:cubicBezTo>
                        <a:cubicBezTo>
                          <a:pt x="8046" y="15761"/>
                          <a:pt x="9100" y="15833"/>
                          <a:pt x="10048" y="15833"/>
                        </a:cubicBezTo>
                        <a:cubicBezTo>
                          <a:pt x="12455" y="15833"/>
                          <a:pt x="14177" y="15372"/>
                          <a:pt x="14288" y="14586"/>
                        </a:cubicBezTo>
                        <a:lnTo>
                          <a:pt x="12264" y="894"/>
                        </a:lnTo>
                        <a:lnTo>
                          <a:pt x="9038" y="441"/>
                        </a:lnTo>
                        <a:lnTo>
                          <a:pt x="5811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0" name="Google Shape;70;p15">
                    <a:extLst>
                      <a:ext uri="{FF2B5EF4-FFF2-40B4-BE49-F238E27FC236}">
                        <a16:creationId xmlns:a16="http://schemas.microsoft.com/office/drawing/2014/main" id="{94502243-EFCC-4E2F-AE2F-52100586E3F2}"/>
                      </a:ext>
                    </a:extLst>
                  </p:cNvPr>
                  <p:cNvSpPr/>
                  <p:nvPr/>
                </p:nvSpPr>
                <p:spPr>
                  <a:xfrm>
                    <a:off x="3863125" y="5314225"/>
                    <a:ext cx="415550" cy="4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2" h="16781" extrusionOk="0">
                        <a:moveTo>
                          <a:pt x="12204" y="1"/>
                        </a:moveTo>
                        <a:lnTo>
                          <a:pt x="739" y="8418"/>
                        </a:lnTo>
                        <a:cubicBezTo>
                          <a:pt x="0" y="9311"/>
                          <a:pt x="1572" y="11836"/>
                          <a:pt x="4239" y="14062"/>
                        </a:cubicBezTo>
                        <a:cubicBezTo>
                          <a:pt x="6280" y="15749"/>
                          <a:pt x="8363" y="16780"/>
                          <a:pt x="9571" y="16780"/>
                        </a:cubicBezTo>
                        <a:cubicBezTo>
                          <a:pt x="9948" y="16780"/>
                          <a:pt x="10240" y="16680"/>
                          <a:pt x="10418" y="16467"/>
                        </a:cubicBezTo>
                        <a:lnTo>
                          <a:pt x="16622" y="3668"/>
                        </a:lnTo>
                        <a:lnTo>
                          <a:pt x="14407" y="1834"/>
                        </a:lnTo>
                        <a:lnTo>
                          <a:pt x="12204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1" name="Google Shape;71;p15">
                    <a:extLst>
                      <a:ext uri="{FF2B5EF4-FFF2-40B4-BE49-F238E27FC236}">
                        <a16:creationId xmlns:a16="http://schemas.microsoft.com/office/drawing/2014/main" id="{8ECF2DC9-3937-4698-B962-36EA26811E0A}"/>
                      </a:ext>
                    </a:extLst>
                  </p:cNvPr>
                  <p:cNvSpPr/>
                  <p:nvPr/>
                </p:nvSpPr>
                <p:spPr>
                  <a:xfrm>
                    <a:off x="3625000" y="4986525"/>
                    <a:ext cx="458425" cy="37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37" h="15180" extrusionOk="0">
                        <a:moveTo>
                          <a:pt x="1227" y="0"/>
                        </a:moveTo>
                        <a:cubicBezTo>
                          <a:pt x="36" y="321"/>
                          <a:pt x="0" y="3977"/>
                          <a:pt x="1132" y="8168"/>
                        </a:cubicBezTo>
                        <a:cubicBezTo>
                          <a:pt x="2209" y="12149"/>
                          <a:pt x="3967" y="15179"/>
                          <a:pt x="5161" y="15179"/>
                        </a:cubicBezTo>
                        <a:cubicBezTo>
                          <a:pt x="5220" y="15179"/>
                          <a:pt x="5278" y="15172"/>
                          <a:pt x="5334" y="15157"/>
                        </a:cubicBezTo>
                        <a:lnTo>
                          <a:pt x="18336" y="7227"/>
                        </a:lnTo>
                        <a:lnTo>
                          <a:pt x="17395" y="3762"/>
                        </a:lnTo>
                        <a:lnTo>
                          <a:pt x="16455" y="298"/>
                        </a:lnTo>
                        <a:lnTo>
                          <a:pt x="122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2" name="Google Shape;72;p15">
                    <a:extLst>
                      <a:ext uri="{FF2B5EF4-FFF2-40B4-BE49-F238E27FC236}">
                        <a16:creationId xmlns:a16="http://schemas.microsoft.com/office/drawing/2014/main" id="{EC2563E3-7864-44A4-B009-3EB1A70E93B3}"/>
                      </a:ext>
                    </a:extLst>
                  </p:cNvPr>
                  <p:cNvSpPr/>
                  <p:nvPr/>
                </p:nvSpPr>
                <p:spPr>
                  <a:xfrm>
                    <a:off x="3693750" y="4506850"/>
                    <a:ext cx="403650" cy="3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6" h="14139" extrusionOk="0">
                        <a:moveTo>
                          <a:pt x="3432" y="0"/>
                        </a:moveTo>
                        <a:cubicBezTo>
                          <a:pt x="2341" y="0"/>
                          <a:pt x="1059" y="2994"/>
                          <a:pt x="537" y="6793"/>
                        </a:cubicBezTo>
                        <a:cubicBezTo>
                          <a:pt x="1" y="10698"/>
                          <a:pt x="453" y="13984"/>
                          <a:pt x="1560" y="14139"/>
                        </a:cubicBezTo>
                        <a:lnTo>
                          <a:pt x="15253" y="12115"/>
                        </a:lnTo>
                        <a:lnTo>
                          <a:pt x="15705" y="8888"/>
                        </a:lnTo>
                        <a:lnTo>
                          <a:pt x="16146" y="5662"/>
                        </a:lnTo>
                        <a:lnTo>
                          <a:pt x="3513" y="6"/>
                        </a:lnTo>
                        <a:cubicBezTo>
                          <a:pt x="3486" y="2"/>
                          <a:pt x="3459" y="0"/>
                          <a:pt x="343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3" name="Google Shape;73;p15">
                    <a:extLst>
                      <a:ext uri="{FF2B5EF4-FFF2-40B4-BE49-F238E27FC236}">
                        <a16:creationId xmlns:a16="http://schemas.microsoft.com/office/drawing/2014/main" id="{57453D0C-F598-45E9-8ADD-493422F29D8A}"/>
                      </a:ext>
                    </a:extLst>
                  </p:cNvPr>
                  <p:cNvSpPr/>
                  <p:nvPr/>
                </p:nvSpPr>
                <p:spPr>
                  <a:xfrm>
                    <a:off x="3779775" y="4099825"/>
                    <a:ext cx="459025" cy="4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61" h="16847" extrusionOk="0">
                        <a:moveTo>
                          <a:pt x="8354" y="1"/>
                        </a:moveTo>
                        <a:cubicBezTo>
                          <a:pt x="7135" y="1"/>
                          <a:pt x="5065" y="1410"/>
                          <a:pt x="3251" y="3595"/>
                        </a:cubicBezTo>
                        <a:cubicBezTo>
                          <a:pt x="1025" y="6262"/>
                          <a:pt x="1" y="9084"/>
                          <a:pt x="977" y="9893"/>
                        </a:cubicBezTo>
                        <a:lnTo>
                          <a:pt x="14681" y="16847"/>
                        </a:lnTo>
                        <a:lnTo>
                          <a:pt x="16515" y="14644"/>
                        </a:lnTo>
                        <a:lnTo>
                          <a:pt x="18360" y="12441"/>
                        </a:lnTo>
                        <a:lnTo>
                          <a:pt x="9026" y="214"/>
                        </a:lnTo>
                        <a:cubicBezTo>
                          <a:pt x="8851" y="69"/>
                          <a:pt x="8623" y="1"/>
                          <a:pt x="835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93" name="Google Shape;60;p15">
                  <a:extLst>
                    <a:ext uri="{FF2B5EF4-FFF2-40B4-BE49-F238E27FC236}">
                      <a16:creationId xmlns:a16="http://schemas.microsoft.com/office/drawing/2014/main" id="{428A5EF3-D5B5-4743-B6F2-32D5DD04EBF2}"/>
                    </a:ext>
                  </a:extLst>
                </p:cNvPr>
                <p:cNvGrpSpPr/>
                <p:nvPr/>
              </p:nvGrpSpPr>
              <p:grpSpPr>
                <a:xfrm>
                  <a:off x="8142295" y="1363748"/>
                  <a:ext cx="313119" cy="318294"/>
                  <a:chOff x="3625000" y="3850950"/>
                  <a:chExt cx="2024075" cy="2057525"/>
                </a:xfrm>
                <a:grpFill/>
              </p:grpSpPr>
              <p:sp>
                <p:nvSpPr>
                  <p:cNvPr id="394" name="Google Shape;61;p15">
                    <a:extLst>
                      <a:ext uri="{FF2B5EF4-FFF2-40B4-BE49-F238E27FC236}">
                        <a16:creationId xmlns:a16="http://schemas.microsoft.com/office/drawing/2014/main" id="{7CD17910-B3AB-4D3D-A55A-56B46F50FF7D}"/>
                      </a:ext>
                    </a:extLst>
                  </p:cNvPr>
                  <p:cNvSpPr/>
                  <p:nvPr/>
                </p:nvSpPr>
                <p:spPr>
                  <a:xfrm>
                    <a:off x="3896750" y="4214925"/>
                    <a:ext cx="1471050" cy="1340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42" h="53608" extrusionOk="0">
                        <a:moveTo>
                          <a:pt x="29421" y="0"/>
                        </a:moveTo>
                        <a:cubicBezTo>
                          <a:pt x="22560" y="0"/>
                          <a:pt x="15699" y="2617"/>
                          <a:pt x="10466" y="7849"/>
                        </a:cubicBezTo>
                        <a:cubicBezTo>
                          <a:pt x="1" y="18315"/>
                          <a:pt x="1" y="35293"/>
                          <a:pt x="10466" y="45759"/>
                        </a:cubicBezTo>
                        <a:cubicBezTo>
                          <a:pt x="15699" y="50992"/>
                          <a:pt x="22560" y="53608"/>
                          <a:pt x="29421" y="53608"/>
                        </a:cubicBezTo>
                        <a:cubicBezTo>
                          <a:pt x="36282" y="53608"/>
                          <a:pt x="43143" y="50992"/>
                          <a:pt x="48376" y="45759"/>
                        </a:cubicBezTo>
                        <a:cubicBezTo>
                          <a:pt x="58842" y="35293"/>
                          <a:pt x="58842" y="18315"/>
                          <a:pt x="48376" y="7849"/>
                        </a:cubicBezTo>
                        <a:cubicBezTo>
                          <a:pt x="43143" y="2617"/>
                          <a:pt x="36282" y="0"/>
                          <a:pt x="2942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95" name="Google Shape;62;p15">
                    <a:extLst>
                      <a:ext uri="{FF2B5EF4-FFF2-40B4-BE49-F238E27FC236}">
                        <a16:creationId xmlns:a16="http://schemas.microsoft.com/office/drawing/2014/main" id="{CCB3ADA4-E1F8-48CC-BDB6-87CA2E5B3886}"/>
                      </a:ext>
                    </a:extLst>
                  </p:cNvPr>
                  <p:cNvSpPr/>
                  <p:nvPr/>
                </p:nvSpPr>
                <p:spPr>
                  <a:xfrm>
                    <a:off x="4201250" y="3850950"/>
                    <a:ext cx="389975" cy="4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" h="17825" extrusionOk="0">
                        <a:moveTo>
                          <a:pt x="12309" y="1"/>
                        </a:moveTo>
                        <a:cubicBezTo>
                          <a:pt x="10934" y="1"/>
                          <a:pt x="9240" y="196"/>
                          <a:pt x="7442" y="596"/>
                        </a:cubicBezTo>
                        <a:cubicBezTo>
                          <a:pt x="3216" y="1549"/>
                          <a:pt x="1" y="3287"/>
                          <a:pt x="263" y="4489"/>
                        </a:cubicBezTo>
                        <a:lnTo>
                          <a:pt x="7633" y="17824"/>
                        </a:lnTo>
                        <a:lnTo>
                          <a:pt x="11133" y="17039"/>
                        </a:lnTo>
                        <a:lnTo>
                          <a:pt x="14634" y="16253"/>
                        </a:lnTo>
                        <a:lnTo>
                          <a:pt x="15598" y="1049"/>
                        </a:lnTo>
                        <a:cubicBezTo>
                          <a:pt x="15441" y="357"/>
                          <a:pt x="14167" y="1"/>
                          <a:pt x="1230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" name="Google Shape;63;p15">
                    <a:extLst>
                      <a:ext uri="{FF2B5EF4-FFF2-40B4-BE49-F238E27FC236}">
                        <a16:creationId xmlns:a16="http://schemas.microsoft.com/office/drawing/2014/main" id="{E164AED0-CAD6-4924-B88B-7A164DEB3E45}"/>
                      </a:ext>
                    </a:extLst>
                  </p:cNvPr>
                  <p:cNvSpPr/>
                  <p:nvPr/>
                </p:nvSpPr>
                <p:spPr>
                  <a:xfrm>
                    <a:off x="4668275" y="3946100"/>
                    <a:ext cx="357225" cy="39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9" h="15841" extrusionOk="0">
                        <a:moveTo>
                          <a:pt x="4206" y="1"/>
                        </a:moveTo>
                        <a:cubicBezTo>
                          <a:pt x="1816" y="1"/>
                          <a:pt x="103" y="464"/>
                          <a:pt x="1" y="1255"/>
                        </a:cubicBezTo>
                        <a:lnTo>
                          <a:pt x="2025" y="14947"/>
                        </a:lnTo>
                        <a:lnTo>
                          <a:pt x="5240" y="15388"/>
                        </a:lnTo>
                        <a:lnTo>
                          <a:pt x="8466" y="15840"/>
                        </a:lnTo>
                        <a:lnTo>
                          <a:pt x="14122" y="3208"/>
                        </a:lnTo>
                        <a:cubicBezTo>
                          <a:pt x="14288" y="2112"/>
                          <a:pt x="11240" y="767"/>
                          <a:pt x="7335" y="231"/>
                        </a:cubicBezTo>
                        <a:cubicBezTo>
                          <a:pt x="6224" y="75"/>
                          <a:pt x="5161" y="1"/>
                          <a:pt x="420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" name="Google Shape;64;p15">
                    <a:extLst>
                      <a:ext uri="{FF2B5EF4-FFF2-40B4-BE49-F238E27FC236}">
                        <a16:creationId xmlns:a16="http://schemas.microsoft.com/office/drawing/2014/main" id="{C49A18B1-DF39-475A-BEA6-CBC60EA613B7}"/>
                      </a:ext>
                    </a:extLst>
                  </p:cNvPr>
                  <p:cNvSpPr/>
                  <p:nvPr/>
                </p:nvSpPr>
                <p:spPr>
                  <a:xfrm>
                    <a:off x="4978150" y="4001150"/>
                    <a:ext cx="415550" cy="41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2" h="16770" extrusionOk="0">
                        <a:moveTo>
                          <a:pt x="7053" y="0"/>
                        </a:moveTo>
                        <a:cubicBezTo>
                          <a:pt x="6673" y="0"/>
                          <a:pt x="6380" y="102"/>
                          <a:pt x="6203" y="315"/>
                        </a:cubicBezTo>
                        <a:lnTo>
                          <a:pt x="0" y="13114"/>
                        </a:lnTo>
                        <a:lnTo>
                          <a:pt x="2203" y="14936"/>
                        </a:lnTo>
                        <a:lnTo>
                          <a:pt x="4417" y="16769"/>
                        </a:lnTo>
                        <a:lnTo>
                          <a:pt x="15871" y="8352"/>
                        </a:lnTo>
                        <a:cubicBezTo>
                          <a:pt x="16621" y="7471"/>
                          <a:pt x="15050" y="4947"/>
                          <a:pt x="12383" y="2720"/>
                        </a:cubicBezTo>
                        <a:cubicBezTo>
                          <a:pt x="10353" y="1026"/>
                          <a:pt x="8262" y="0"/>
                          <a:pt x="705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" name="Google Shape;65;p15">
                    <a:extLst>
                      <a:ext uri="{FF2B5EF4-FFF2-40B4-BE49-F238E27FC236}">
                        <a16:creationId xmlns:a16="http://schemas.microsoft.com/office/drawing/2014/main" id="{7A1FB3DA-F1C9-46F2-B6B2-27FDD4523047}"/>
                      </a:ext>
                    </a:extLst>
                  </p:cNvPr>
                  <p:cNvSpPr/>
                  <p:nvPr/>
                </p:nvSpPr>
                <p:spPr>
                  <a:xfrm>
                    <a:off x="5194550" y="4397075"/>
                    <a:ext cx="454525" cy="38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81" h="15339" extrusionOk="0">
                        <a:moveTo>
                          <a:pt x="13486" y="1"/>
                        </a:moveTo>
                        <a:cubicBezTo>
                          <a:pt x="13439" y="1"/>
                          <a:pt x="13393" y="6"/>
                          <a:pt x="13347" y="16"/>
                        </a:cubicBezTo>
                        <a:lnTo>
                          <a:pt x="0" y="7386"/>
                        </a:lnTo>
                        <a:lnTo>
                          <a:pt x="786" y="10874"/>
                        </a:lnTo>
                        <a:lnTo>
                          <a:pt x="1572" y="14375"/>
                        </a:lnTo>
                        <a:lnTo>
                          <a:pt x="16776" y="15339"/>
                        </a:lnTo>
                        <a:cubicBezTo>
                          <a:pt x="17979" y="15077"/>
                          <a:pt x="18181" y="11422"/>
                          <a:pt x="17228" y="7195"/>
                        </a:cubicBezTo>
                        <a:cubicBezTo>
                          <a:pt x="16324" y="3119"/>
                          <a:pt x="14671" y="1"/>
                          <a:pt x="1348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" name="Google Shape;66;p15">
                    <a:extLst>
                      <a:ext uri="{FF2B5EF4-FFF2-40B4-BE49-F238E27FC236}">
                        <a16:creationId xmlns:a16="http://schemas.microsoft.com/office/drawing/2014/main" id="{C5418CAE-399C-478B-8EDD-973DE8BC9F2C}"/>
                      </a:ext>
                    </a:extLst>
                  </p:cNvPr>
                  <p:cNvSpPr/>
                  <p:nvPr/>
                </p:nvSpPr>
                <p:spPr>
                  <a:xfrm>
                    <a:off x="5186500" y="4912700"/>
                    <a:ext cx="403650" cy="3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6" h="14139" extrusionOk="0">
                        <a:moveTo>
                          <a:pt x="14586" y="0"/>
                        </a:moveTo>
                        <a:lnTo>
                          <a:pt x="894" y="2024"/>
                        </a:lnTo>
                        <a:lnTo>
                          <a:pt x="441" y="5251"/>
                        </a:lnTo>
                        <a:lnTo>
                          <a:pt x="1" y="8478"/>
                        </a:lnTo>
                        <a:lnTo>
                          <a:pt x="12633" y="14133"/>
                        </a:lnTo>
                        <a:cubicBezTo>
                          <a:pt x="12660" y="14137"/>
                          <a:pt x="12687" y="14139"/>
                          <a:pt x="12715" y="14139"/>
                        </a:cubicBezTo>
                        <a:cubicBezTo>
                          <a:pt x="13805" y="14139"/>
                          <a:pt x="15087" y="11156"/>
                          <a:pt x="15610" y="7346"/>
                        </a:cubicBezTo>
                        <a:cubicBezTo>
                          <a:pt x="16145" y="3441"/>
                          <a:pt x="15681" y="155"/>
                          <a:pt x="1458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" name="Google Shape;67;p15">
                    <a:extLst>
                      <a:ext uri="{FF2B5EF4-FFF2-40B4-BE49-F238E27FC236}">
                        <a16:creationId xmlns:a16="http://schemas.microsoft.com/office/drawing/2014/main" id="{FE36C580-23D1-4A6F-B2CA-BFB42C35BDC8}"/>
                      </a:ext>
                    </a:extLst>
                  </p:cNvPr>
                  <p:cNvSpPr/>
                  <p:nvPr/>
                </p:nvSpPr>
                <p:spPr>
                  <a:xfrm>
                    <a:off x="5107625" y="5222850"/>
                    <a:ext cx="434300" cy="401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72" h="16055" extrusionOk="0">
                        <a:moveTo>
                          <a:pt x="3679" y="1"/>
                        </a:moveTo>
                        <a:lnTo>
                          <a:pt x="1846" y="2203"/>
                        </a:lnTo>
                        <a:lnTo>
                          <a:pt x="0" y="4418"/>
                        </a:lnTo>
                        <a:lnTo>
                          <a:pt x="8430" y="15872"/>
                        </a:lnTo>
                        <a:cubicBezTo>
                          <a:pt x="8580" y="15996"/>
                          <a:pt x="8776" y="16055"/>
                          <a:pt x="9009" y="16055"/>
                        </a:cubicBezTo>
                        <a:cubicBezTo>
                          <a:pt x="10162" y="16055"/>
                          <a:pt x="12219" y="14602"/>
                          <a:pt x="14062" y="12383"/>
                        </a:cubicBezTo>
                        <a:cubicBezTo>
                          <a:pt x="16288" y="9704"/>
                          <a:pt x="17372" y="6942"/>
                          <a:pt x="16479" y="6204"/>
                        </a:cubicBezTo>
                        <a:lnTo>
                          <a:pt x="3679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" name="Google Shape;68;p15">
                    <a:extLst>
                      <a:ext uri="{FF2B5EF4-FFF2-40B4-BE49-F238E27FC236}">
                        <a16:creationId xmlns:a16="http://schemas.microsoft.com/office/drawing/2014/main" id="{632CEB6F-4E1D-4173-A480-BCAEED21F95F}"/>
                      </a:ext>
                    </a:extLst>
                  </p:cNvPr>
                  <p:cNvSpPr/>
                  <p:nvPr/>
                </p:nvSpPr>
                <p:spPr>
                  <a:xfrm>
                    <a:off x="4752525" y="5452050"/>
                    <a:ext cx="395900" cy="456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36" h="18257" extrusionOk="0">
                        <a:moveTo>
                          <a:pt x="6811" y="0"/>
                        </a:moveTo>
                        <a:lnTo>
                          <a:pt x="3405" y="1120"/>
                        </a:lnTo>
                        <a:lnTo>
                          <a:pt x="0" y="2251"/>
                        </a:lnTo>
                        <a:lnTo>
                          <a:pt x="536" y="17479"/>
                        </a:lnTo>
                        <a:cubicBezTo>
                          <a:pt x="712" y="18002"/>
                          <a:pt x="1541" y="18257"/>
                          <a:pt x="2774" y="18257"/>
                        </a:cubicBezTo>
                        <a:cubicBezTo>
                          <a:pt x="4291" y="18257"/>
                          <a:pt x="6419" y="17870"/>
                          <a:pt x="8692" y="17122"/>
                        </a:cubicBezTo>
                        <a:cubicBezTo>
                          <a:pt x="12811" y="15764"/>
                          <a:pt x="15836" y="13716"/>
                          <a:pt x="15455" y="12550"/>
                        </a:cubicBezTo>
                        <a:lnTo>
                          <a:pt x="681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" name="Google Shape;69;p15">
                    <a:extLst>
                      <a:ext uri="{FF2B5EF4-FFF2-40B4-BE49-F238E27FC236}">
                        <a16:creationId xmlns:a16="http://schemas.microsoft.com/office/drawing/2014/main" id="{9924D34B-994D-4D82-97E8-E9CAFDDFFBFF}"/>
                      </a:ext>
                    </a:extLst>
                  </p:cNvPr>
                  <p:cNvSpPr/>
                  <p:nvPr/>
                </p:nvSpPr>
                <p:spPr>
                  <a:xfrm>
                    <a:off x="4258400" y="5431200"/>
                    <a:ext cx="357225" cy="395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9" h="15833" extrusionOk="0">
                        <a:moveTo>
                          <a:pt x="5811" y="1"/>
                        </a:moveTo>
                        <a:lnTo>
                          <a:pt x="156" y="12633"/>
                        </a:lnTo>
                        <a:cubicBezTo>
                          <a:pt x="1" y="13741"/>
                          <a:pt x="3049" y="15074"/>
                          <a:pt x="6942" y="15610"/>
                        </a:cubicBezTo>
                        <a:cubicBezTo>
                          <a:pt x="8046" y="15761"/>
                          <a:pt x="9100" y="15833"/>
                          <a:pt x="10048" y="15833"/>
                        </a:cubicBezTo>
                        <a:cubicBezTo>
                          <a:pt x="12455" y="15833"/>
                          <a:pt x="14177" y="15372"/>
                          <a:pt x="14288" y="14586"/>
                        </a:cubicBezTo>
                        <a:lnTo>
                          <a:pt x="12264" y="894"/>
                        </a:lnTo>
                        <a:lnTo>
                          <a:pt x="9038" y="441"/>
                        </a:lnTo>
                        <a:lnTo>
                          <a:pt x="5811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" name="Google Shape;70;p15">
                    <a:extLst>
                      <a:ext uri="{FF2B5EF4-FFF2-40B4-BE49-F238E27FC236}">
                        <a16:creationId xmlns:a16="http://schemas.microsoft.com/office/drawing/2014/main" id="{F11CA9B7-3882-4DBA-BABB-C9CA5911B365}"/>
                      </a:ext>
                    </a:extLst>
                  </p:cNvPr>
                  <p:cNvSpPr/>
                  <p:nvPr/>
                </p:nvSpPr>
                <p:spPr>
                  <a:xfrm>
                    <a:off x="3863125" y="5314225"/>
                    <a:ext cx="415550" cy="4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2" h="16781" extrusionOk="0">
                        <a:moveTo>
                          <a:pt x="12204" y="1"/>
                        </a:moveTo>
                        <a:lnTo>
                          <a:pt x="739" y="8418"/>
                        </a:lnTo>
                        <a:cubicBezTo>
                          <a:pt x="0" y="9311"/>
                          <a:pt x="1572" y="11836"/>
                          <a:pt x="4239" y="14062"/>
                        </a:cubicBezTo>
                        <a:cubicBezTo>
                          <a:pt x="6280" y="15749"/>
                          <a:pt x="8363" y="16780"/>
                          <a:pt x="9571" y="16780"/>
                        </a:cubicBezTo>
                        <a:cubicBezTo>
                          <a:pt x="9948" y="16780"/>
                          <a:pt x="10240" y="16680"/>
                          <a:pt x="10418" y="16467"/>
                        </a:cubicBezTo>
                        <a:lnTo>
                          <a:pt x="16622" y="3668"/>
                        </a:lnTo>
                        <a:lnTo>
                          <a:pt x="14407" y="1834"/>
                        </a:lnTo>
                        <a:lnTo>
                          <a:pt x="12204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" name="Google Shape;71;p15">
                    <a:extLst>
                      <a:ext uri="{FF2B5EF4-FFF2-40B4-BE49-F238E27FC236}">
                        <a16:creationId xmlns:a16="http://schemas.microsoft.com/office/drawing/2014/main" id="{44BBD750-4EAE-47B8-A4F1-F74A661BD337}"/>
                      </a:ext>
                    </a:extLst>
                  </p:cNvPr>
                  <p:cNvSpPr/>
                  <p:nvPr/>
                </p:nvSpPr>
                <p:spPr>
                  <a:xfrm>
                    <a:off x="3625000" y="4986525"/>
                    <a:ext cx="458425" cy="37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37" h="15180" extrusionOk="0">
                        <a:moveTo>
                          <a:pt x="1227" y="0"/>
                        </a:moveTo>
                        <a:cubicBezTo>
                          <a:pt x="36" y="321"/>
                          <a:pt x="0" y="3977"/>
                          <a:pt x="1132" y="8168"/>
                        </a:cubicBezTo>
                        <a:cubicBezTo>
                          <a:pt x="2209" y="12149"/>
                          <a:pt x="3967" y="15179"/>
                          <a:pt x="5161" y="15179"/>
                        </a:cubicBezTo>
                        <a:cubicBezTo>
                          <a:pt x="5220" y="15179"/>
                          <a:pt x="5278" y="15172"/>
                          <a:pt x="5334" y="15157"/>
                        </a:cubicBezTo>
                        <a:lnTo>
                          <a:pt x="18336" y="7227"/>
                        </a:lnTo>
                        <a:lnTo>
                          <a:pt x="17395" y="3762"/>
                        </a:lnTo>
                        <a:lnTo>
                          <a:pt x="16455" y="298"/>
                        </a:lnTo>
                        <a:lnTo>
                          <a:pt x="122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" name="Google Shape;72;p15">
                    <a:extLst>
                      <a:ext uri="{FF2B5EF4-FFF2-40B4-BE49-F238E27FC236}">
                        <a16:creationId xmlns:a16="http://schemas.microsoft.com/office/drawing/2014/main" id="{DDB2DF56-5E82-4285-9BFA-B81E93859A42}"/>
                      </a:ext>
                    </a:extLst>
                  </p:cNvPr>
                  <p:cNvSpPr/>
                  <p:nvPr/>
                </p:nvSpPr>
                <p:spPr>
                  <a:xfrm>
                    <a:off x="3693750" y="4506850"/>
                    <a:ext cx="403650" cy="3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6" h="14139" extrusionOk="0">
                        <a:moveTo>
                          <a:pt x="3432" y="0"/>
                        </a:moveTo>
                        <a:cubicBezTo>
                          <a:pt x="2341" y="0"/>
                          <a:pt x="1059" y="2994"/>
                          <a:pt x="537" y="6793"/>
                        </a:cubicBezTo>
                        <a:cubicBezTo>
                          <a:pt x="1" y="10698"/>
                          <a:pt x="453" y="13984"/>
                          <a:pt x="1560" y="14139"/>
                        </a:cubicBezTo>
                        <a:lnTo>
                          <a:pt x="15253" y="12115"/>
                        </a:lnTo>
                        <a:lnTo>
                          <a:pt x="15705" y="8888"/>
                        </a:lnTo>
                        <a:lnTo>
                          <a:pt x="16146" y="5662"/>
                        </a:lnTo>
                        <a:lnTo>
                          <a:pt x="3513" y="6"/>
                        </a:lnTo>
                        <a:cubicBezTo>
                          <a:pt x="3486" y="2"/>
                          <a:pt x="3459" y="0"/>
                          <a:pt x="343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" name="Google Shape;73;p15">
                    <a:extLst>
                      <a:ext uri="{FF2B5EF4-FFF2-40B4-BE49-F238E27FC236}">
                        <a16:creationId xmlns:a16="http://schemas.microsoft.com/office/drawing/2014/main" id="{53E9868F-1264-4A40-ADFB-F5452DF2EEAA}"/>
                      </a:ext>
                    </a:extLst>
                  </p:cNvPr>
                  <p:cNvSpPr/>
                  <p:nvPr/>
                </p:nvSpPr>
                <p:spPr>
                  <a:xfrm>
                    <a:off x="3779775" y="4099825"/>
                    <a:ext cx="459025" cy="4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61" h="16847" extrusionOk="0">
                        <a:moveTo>
                          <a:pt x="8354" y="1"/>
                        </a:moveTo>
                        <a:cubicBezTo>
                          <a:pt x="7135" y="1"/>
                          <a:pt x="5065" y="1410"/>
                          <a:pt x="3251" y="3595"/>
                        </a:cubicBezTo>
                        <a:cubicBezTo>
                          <a:pt x="1025" y="6262"/>
                          <a:pt x="1" y="9084"/>
                          <a:pt x="977" y="9893"/>
                        </a:cubicBezTo>
                        <a:lnTo>
                          <a:pt x="14681" y="16847"/>
                        </a:lnTo>
                        <a:lnTo>
                          <a:pt x="16515" y="14644"/>
                        </a:lnTo>
                        <a:lnTo>
                          <a:pt x="18360" y="12441"/>
                        </a:lnTo>
                        <a:lnTo>
                          <a:pt x="9026" y="214"/>
                        </a:lnTo>
                        <a:cubicBezTo>
                          <a:pt x="8851" y="69"/>
                          <a:pt x="8623" y="1"/>
                          <a:pt x="835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47" name="مجموعة 446">
                <a:extLst>
                  <a:ext uri="{FF2B5EF4-FFF2-40B4-BE49-F238E27FC236}">
                    <a16:creationId xmlns:a16="http://schemas.microsoft.com/office/drawing/2014/main" id="{641AD431-0152-40CA-82BC-28BD5CAE87E4}"/>
                  </a:ext>
                </a:extLst>
              </p:cNvPr>
              <p:cNvGrpSpPr/>
              <p:nvPr/>
            </p:nvGrpSpPr>
            <p:grpSpPr>
              <a:xfrm rot="20480160">
                <a:off x="11088767" y="3705425"/>
                <a:ext cx="574401" cy="418019"/>
                <a:chOff x="8120019" y="1363748"/>
                <a:chExt cx="771933" cy="561773"/>
              </a:xfrm>
              <a:solidFill>
                <a:srgbClr val="B3E6F1"/>
              </a:solidFill>
            </p:grpSpPr>
            <p:grpSp>
              <p:nvGrpSpPr>
                <p:cNvPr id="448" name="Google Shape;60;p15">
                  <a:extLst>
                    <a:ext uri="{FF2B5EF4-FFF2-40B4-BE49-F238E27FC236}">
                      <a16:creationId xmlns:a16="http://schemas.microsoft.com/office/drawing/2014/main" id="{AA07785F-B3ED-4FE5-8D13-1DD7EABAA1C1}"/>
                    </a:ext>
                  </a:extLst>
                </p:cNvPr>
                <p:cNvGrpSpPr/>
                <p:nvPr/>
              </p:nvGrpSpPr>
              <p:grpSpPr>
                <a:xfrm>
                  <a:off x="8470539" y="1497143"/>
                  <a:ext cx="421413" cy="428378"/>
                  <a:chOff x="3625000" y="3850950"/>
                  <a:chExt cx="2024075" cy="2057525"/>
                </a:xfrm>
                <a:grpFill/>
              </p:grpSpPr>
              <p:sp>
                <p:nvSpPr>
                  <p:cNvPr id="477" name="Google Shape;61;p15">
                    <a:extLst>
                      <a:ext uri="{FF2B5EF4-FFF2-40B4-BE49-F238E27FC236}">
                        <a16:creationId xmlns:a16="http://schemas.microsoft.com/office/drawing/2014/main" id="{1EA0AD72-E611-4A49-984B-3DCBA8A1552E}"/>
                      </a:ext>
                    </a:extLst>
                  </p:cNvPr>
                  <p:cNvSpPr/>
                  <p:nvPr/>
                </p:nvSpPr>
                <p:spPr>
                  <a:xfrm>
                    <a:off x="3896750" y="4214925"/>
                    <a:ext cx="1471050" cy="1340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42" h="53608" extrusionOk="0">
                        <a:moveTo>
                          <a:pt x="29421" y="0"/>
                        </a:moveTo>
                        <a:cubicBezTo>
                          <a:pt x="22560" y="0"/>
                          <a:pt x="15699" y="2617"/>
                          <a:pt x="10466" y="7849"/>
                        </a:cubicBezTo>
                        <a:cubicBezTo>
                          <a:pt x="1" y="18315"/>
                          <a:pt x="1" y="35293"/>
                          <a:pt x="10466" y="45759"/>
                        </a:cubicBezTo>
                        <a:cubicBezTo>
                          <a:pt x="15699" y="50992"/>
                          <a:pt x="22560" y="53608"/>
                          <a:pt x="29421" y="53608"/>
                        </a:cubicBezTo>
                        <a:cubicBezTo>
                          <a:pt x="36282" y="53608"/>
                          <a:pt x="43143" y="50992"/>
                          <a:pt x="48376" y="45759"/>
                        </a:cubicBezTo>
                        <a:cubicBezTo>
                          <a:pt x="58842" y="35293"/>
                          <a:pt x="58842" y="18315"/>
                          <a:pt x="48376" y="7849"/>
                        </a:cubicBezTo>
                        <a:cubicBezTo>
                          <a:pt x="43143" y="2617"/>
                          <a:pt x="36282" y="0"/>
                          <a:pt x="2942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78" name="Google Shape;62;p15">
                    <a:extLst>
                      <a:ext uri="{FF2B5EF4-FFF2-40B4-BE49-F238E27FC236}">
                        <a16:creationId xmlns:a16="http://schemas.microsoft.com/office/drawing/2014/main" id="{FE1DC556-75D6-4397-9DD9-64CDCA092C50}"/>
                      </a:ext>
                    </a:extLst>
                  </p:cNvPr>
                  <p:cNvSpPr/>
                  <p:nvPr/>
                </p:nvSpPr>
                <p:spPr>
                  <a:xfrm>
                    <a:off x="4201250" y="3850950"/>
                    <a:ext cx="389975" cy="4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" h="17825" extrusionOk="0">
                        <a:moveTo>
                          <a:pt x="12309" y="1"/>
                        </a:moveTo>
                        <a:cubicBezTo>
                          <a:pt x="10934" y="1"/>
                          <a:pt x="9240" y="196"/>
                          <a:pt x="7442" y="596"/>
                        </a:cubicBezTo>
                        <a:cubicBezTo>
                          <a:pt x="3216" y="1549"/>
                          <a:pt x="1" y="3287"/>
                          <a:pt x="263" y="4489"/>
                        </a:cubicBezTo>
                        <a:lnTo>
                          <a:pt x="7633" y="17824"/>
                        </a:lnTo>
                        <a:lnTo>
                          <a:pt x="11133" y="17039"/>
                        </a:lnTo>
                        <a:lnTo>
                          <a:pt x="14634" y="16253"/>
                        </a:lnTo>
                        <a:lnTo>
                          <a:pt x="15598" y="1049"/>
                        </a:lnTo>
                        <a:cubicBezTo>
                          <a:pt x="15441" y="357"/>
                          <a:pt x="14167" y="1"/>
                          <a:pt x="1230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" name="Google Shape;63;p15">
                    <a:extLst>
                      <a:ext uri="{FF2B5EF4-FFF2-40B4-BE49-F238E27FC236}">
                        <a16:creationId xmlns:a16="http://schemas.microsoft.com/office/drawing/2014/main" id="{74ACC3EB-1664-4966-AB64-FDBFC8535E93}"/>
                      </a:ext>
                    </a:extLst>
                  </p:cNvPr>
                  <p:cNvSpPr/>
                  <p:nvPr/>
                </p:nvSpPr>
                <p:spPr>
                  <a:xfrm>
                    <a:off x="4668275" y="3946100"/>
                    <a:ext cx="357225" cy="39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9" h="15841" extrusionOk="0">
                        <a:moveTo>
                          <a:pt x="4206" y="1"/>
                        </a:moveTo>
                        <a:cubicBezTo>
                          <a:pt x="1816" y="1"/>
                          <a:pt x="103" y="464"/>
                          <a:pt x="1" y="1255"/>
                        </a:cubicBezTo>
                        <a:lnTo>
                          <a:pt x="2025" y="14947"/>
                        </a:lnTo>
                        <a:lnTo>
                          <a:pt x="5240" y="15388"/>
                        </a:lnTo>
                        <a:lnTo>
                          <a:pt x="8466" y="15840"/>
                        </a:lnTo>
                        <a:lnTo>
                          <a:pt x="14122" y="3208"/>
                        </a:lnTo>
                        <a:cubicBezTo>
                          <a:pt x="14288" y="2112"/>
                          <a:pt x="11240" y="767"/>
                          <a:pt x="7335" y="231"/>
                        </a:cubicBezTo>
                        <a:cubicBezTo>
                          <a:pt x="6224" y="75"/>
                          <a:pt x="5161" y="1"/>
                          <a:pt x="420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" name="Google Shape;64;p15">
                    <a:extLst>
                      <a:ext uri="{FF2B5EF4-FFF2-40B4-BE49-F238E27FC236}">
                        <a16:creationId xmlns:a16="http://schemas.microsoft.com/office/drawing/2014/main" id="{D8A585AF-5403-4566-8B22-6CC65D71A2CD}"/>
                      </a:ext>
                    </a:extLst>
                  </p:cNvPr>
                  <p:cNvSpPr/>
                  <p:nvPr/>
                </p:nvSpPr>
                <p:spPr>
                  <a:xfrm>
                    <a:off x="4978150" y="4001150"/>
                    <a:ext cx="415550" cy="41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2" h="16770" extrusionOk="0">
                        <a:moveTo>
                          <a:pt x="7053" y="0"/>
                        </a:moveTo>
                        <a:cubicBezTo>
                          <a:pt x="6673" y="0"/>
                          <a:pt x="6380" y="102"/>
                          <a:pt x="6203" y="315"/>
                        </a:cubicBezTo>
                        <a:lnTo>
                          <a:pt x="0" y="13114"/>
                        </a:lnTo>
                        <a:lnTo>
                          <a:pt x="2203" y="14936"/>
                        </a:lnTo>
                        <a:lnTo>
                          <a:pt x="4417" y="16769"/>
                        </a:lnTo>
                        <a:lnTo>
                          <a:pt x="15871" y="8352"/>
                        </a:lnTo>
                        <a:cubicBezTo>
                          <a:pt x="16621" y="7471"/>
                          <a:pt x="15050" y="4947"/>
                          <a:pt x="12383" y="2720"/>
                        </a:cubicBezTo>
                        <a:cubicBezTo>
                          <a:pt x="10353" y="1026"/>
                          <a:pt x="8262" y="0"/>
                          <a:pt x="705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" name="Google Shape;65;p15">
                    <a:extLst>
                      <a:ext uri="{FF2B5EF4-FFF2-40B4-BE49-F238E27FC236}">
                        <a16:creationId xmlns:a16="http://schemas.microsoft.com/office/drawing/2014/main" id="{C0A44245-C50E-4382-8FEE-C0DF0BEFC576}"/>
                      </a:ext>
                    </a:extLst>
                  </p:cNvPr>
                  <p:cNvSpPr/>
                  <p:nvPr/>
                </p:nvSpPr>
                <p:spPr>
                  <a:xfrm>
                    <a:off x="5194550" y="4397075"/>
                    <a:ext cx="454525" cy="38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81" h="15339" extrusionOk="0">
                        <a:moveTo>
                          <a:pt x="13486" y="1"/>
                        </a:moveTo>
                        <a:cubicBezTo>
                          <a:pt x="13439" y="1"/>
                          <a:pt x="13393" y="6"/>
                          <a:pt x="13347" y="16"/>
                        </a:cubicBezTo>
                        <a:lnTo>
                          <a:pt x="0" y="7386"/>
                        </a:lnTo>
                        <a:lnTo>
                          <a:pt x="786" y="10874"/>
                        </a:lnTo>
                        <a:lnTo>
                          <a:pt x="1572" y="14375"/>
                        </a:lnTo>
                        <a:lnTo>
                          <a:pt x="16776" y="15339"/>
                        </a:lnTo>
                        <a:cubicBezTo>
                          <a:pt x="17979" y="15077"/>
                          <a:pt x="18181" y="11422"/>
                          <a:pt x="17228" y="7195"/>
                        </a:cubicBezTo>
                        <a:cubicBezTo>
                          <a:pt x="16324" y="3119"/>
                          <a:pt x="14671" y="1"/>
                          <a:pt x="1348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" name="Google Shape;66;p15">
                    <a:extLst>
                      <a:ext uri="{FF2B5EF4-FFF2-40B4-BE49-F238E27FC236}">
                        <a16:creationId xmlns:a16="http://schemas.microsoft.com/office/drawing/2014/main" id="{D983DA09-FA8C-499E-B967-26E8CBC10B28}"/>
                      </a:ext>
                    </a:extLst>
                  </p:cNvPr>
                  <p:cNvSpPr/>
                  <p:nvPr/>
                </p:nvSpPr>
                <p:spPr>
                  <a:xfrm>
                    <a:off x="5186500" y="4912700"/>
                    <a:ext cx="403650" cy="3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6" h="14139" extrusionOk="0">
                        <a:moveTo>
                          <a:pt x="14586" y="0"/>
                        </a:moveTo>
                        <a:lnTo>
                          <a:pt x="894" y="2024"/>
                        </a:lnTo>
                        <a:lnTo>
                          <a:pt x="441" y="5251"/>
                        </a:lnTo>
                        <a:lnTo>
                          <a:pt x="1" y="8478"/>
                        </a:lnTo>
                        <a:lnTo>
                          <a:pt x="12633" y="14133"/>
                        </a:lnTo>
                        <a:cubicBezTo>
                          <a:pt x="12660" y="14137"/>
                          <a:pt x="12687" y="14139"/>
                          <a:pt x="12715" y="14139"/>
                        </a:cubicBezTo>
                        <a:cubicBezTo>
                          <a:pt x="13805" y="14139"/>
                          <a:pt x="15087" y="11156"/>
                          <a:pt x="15610" y="7346"/>
                        </a:cubicBezTo>
                        <a:cubicBezTo>
                          <a:pt x="16145" y="3441"/>
                          <a:pt x="15681" y="155"/>
                          <a:pt x="1458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" name="Google Shape;67;p15">
                    <a:extLst>
                      <a:ext uri="{FF2B5EF4-FFF2-40B4-BE49-F238E27FC236}">
                        <a16:creationId xmlns:a16="http://schemas.microsoft.com/office/drawing/2014/main" id="{75F02A12-7A2C-424D-91E2-E8687149D4B2}"/>
                      </a:ext>
                    </a:extLst>
                  </p:cNvPr>
                  <p:cNvSpPr/>
                  <p:nvPr/>
                </p:nvSpPr>
                <p:spPr>
                  <a:xfrm>
                    <a:off x="5107625" y="5222850"/>
                    <a:ext cx="434300" cy="401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72" h="16055" extrusionOk="0">
                        <a:moveTo>
                          <a:pt x="3679" y="1"/>
                        </a:moveTo>
                        <a:lnTo>
                          <a:pt x="1846" y="2203"/>
                        </a:lnTo>
                        <a:lnTo>
                          <a:pt x="0" y="4418"/>
                        </a:lnTo>
                        <a:lnTo>
                          <a:pt x="8430" y="15872"/>
                        </a:lnTo>
                        <a:cubicBezTo>
                          <a:pt x="8580" y="15996"/>
                          <a:pt x="8776" y="16055"/>
                          <a:pt x="9009" y="16055"/>
                        </a:cubicBezTo>
                        <a:cubicBezTo>
                          <a:pt x="10162" y="16055"/>
                          <a:pt x="12219" y="14602"/>
                          <a:pt x="14062" y="12383"/>
                        </a:cubicBezTo>
                        <a:cubicBezTo>
                          <a:pt x="16288" y="9704"/>
                          <a:pt x="17372" y="6942"/>
                          <a:pt x="16479" y="6204"/>
                        </a:cubicBezTo>
                        <a:lnTo>
                          <a:pt x="3679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" name="Google Shape;68;p15">
                    <a:extLst>
                      <a:ext uri="{FF2B5EF4-FFF2-40B4-BE49-F238E27FC236}">
                        <a16:creationId xmlns:a16="http://schemas.microsoft.com/office/drawing/2014/main" id="{E363F901-41AE-4C89-8E99-63C41BF5620A}"/>
                      </a:ext>
                    </a:extLst>
                  </p:cNvPr>
                  <p:cNvSpPr/>
                  <p:nvPr/>
                </p:nvSpPr>
                <p:spPr>
                  <a:xfrm>
                    <a:off x="4752525" y="5452050"/>
                    <a:ext cx="395900" cy="456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36" h="18257" extrusionOk="0">
                        <a:moveTo>
                          <a:pt x="6811" y="0"/>
                        </a:moveTo>
                        <a:lnTo>
                          <a:pt x="3405" y="1120"/>
                        </a:lnTo>
                        <a:lnTo>
                          <a:pt x="0" y="2251"/>
                        </a:lnTo>
                        <a:lnTo>
                          <a:pt x="536" y="17479"/>
                        </a:lnTo>
                        <a:cubicBezTo>
                          <a:pt x="712" y="18002"/>
                          <a:pt x="1541" y="18257"/>
                          <a:pt x="2774" y="18257"/>
                        </a:cubicBezTo>
                        <a:cubicBezTo>
                          <a:pt x="4291" y="18257"/>
                          <a:pt x="6419" y="17870"/>
                          <a:pt x="8692" y="17122"/>
                        </a:cubicBezTo>
                        <a:cubicBezTo>
                          <a:pt x="12811" y="15764"/>
                          <a:pt x="15836" y="13716"/>
                          <a:pt x="15455" y="12550"/>
                        </a:cubicBezTo>
                        <a:lnTo>
                          <a:pt x="681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" name="Google Shape;69;p15">
                    <a:extLst>
                      <a:ext uri="{FF2B5EF4-FFF2-40B4-BE49-F238E27FC236}">
                        <a16:creationId xmlns:a16="http://schemas.microsoft.com/office/drawing/2014/main" id="{F2BBAC72-BBB4-49D4-829A-B7978C361DED}"/>
                      </a:ext>
                    </a:extLst>
                  </p:cNvPr>
                  <p:cNvSpPr/>
                  <p:nvPr/>
                </p:nvSpPr>
                <p:spPr>
                  <a:xfrm>
                    <a:off x="4258400" y="5431200"/>
                    <a:ext cx="357225" cy="395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9" h="15833" extrusionOk="0">
                        <a:moveTo>
                          <a:pt x="5811" y="1"/>
                        </a:moveTo>
                        <a:lnTo>
                          <a:pt x="156" y="12633"/>
                        </a:lnTo>
                        <a:cubicBezTo>
                          <a:pt x="1" y="13741"/>
                          <a:pt x="3049" y="15074"/>
                          <a:pt x="6942" y="15610"/>
                        </a:cubicBezTo>
                        <a:cubicBezTo>
                          <a:pt x="8046" y="15761"/>
                          <a:pt x="9100" y="15833"/>
                          <a:pt x="10048" y="15833"/>
                        </a:cubicBezTo>
                        <a:cubicBezTo>
                          <a:pt x="12455" y="15833"/>
                          <a:pt x="14177" y="15372"/>
                          <a:pt x="14288" y="14586"/>
                        </a:cubicBezTo>
                        <a:lnTo>
                          <a:pt x="12264" y="894"/>
                        </a:lnTo>
                        <a:lnTo>
                          <a:pt x="9038" y="441"/>
                        </a:lnTo>
                        <a:lnTo>
                          <a:pt x="5811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6" name="Google Shape;70;p15">
                    <a:extLst>
                      <a:ext uri="{FF2B5EF4-FFF2-40B4-BE49-F238E27FC236}">
                        <a16:creationId xmlns:a16="http://schemas.microsoft.com/office/drawing/2014/main" id="{A3317BB1-A270-4148-A0EE-531289655E7C}"/>
                      </a:ext>
                    </a:extLst>
                  </p:cNvPr>
                  <p:cNvSpPr/>
                  <p:nvPr/>
                </p:nvSpPr>
                <p:spPr>
                  <a:xfrm>
                    <a:off x="3863125" y="5314225"/>
                    <a:ext cx="415550" cy="4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2" h="16781" extrusionOk="0">
                        <a:moveTo>
                          <a:pt x="12204" y="1"/>
                        </a:moveTo>
                        <a:lnTo>
                          <a:pt x="739" y="8418"/>
                        </a:lnTo>
                        <a:cubicBezTo>
                          <a:pt x="0" y="9311"/>
                          <a:pt x="1572" y="11836"/>
                          <a:pt x="4239" y="14062"/>
                        </a:cubicBezTo>
                        <a:cubicBezTo>
                          <a:pt x="6280" y="15749"/>
                          <a:pt x="8363" y="16780"/>
                          <a:pt x="9571" y="16780"/>
                        </a:cubicBezTo>
                        <a:cubicBezTo>
                          <a:pt x="9948" y="16780"/>
                          <a:pt x="10240" y="16680"/>
                          <a:pt x="10418" y="16467"/>
                        </a:cubicBezTo>
                        <a:lnTo>
                          <a:pt x="16622" y="3668"/>
                        </a:lnTo>
                        <a:lnTo>
                          <a:pt x="14407" y="1834"/>
                        </a:lnTo>
                        <a:lnTo>
                          <a:pt x="12204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7" name="Google Shape;71;p15">
                    <a:extLst>
                      <a:ext uri="{FF2B5EF4-FFF2-40B4-BE49-F238E27FC236}">
                        <a16:creationId xmlns:a16="http://schemas.microsoft.com/office/drawing/2014/main" id="{6A220974-A4C8-449B-8336-171ED707A1E5}"/>
                      </a:ext>
                    </a:extLst>
                  </p:cNvPr>
                  <p:cNvSpPr/>
                  <p:nvPr/>
                </p:nvSpPr>
                <p:spPr>
                  <a:xfrm>
                    <a:off x="3625000" y="4986525"/>
                    <a:ext cx="458425" cy="37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37" h="15180" extrusionOk="0">
                        <a:moveTo>
                          <a:pt x="1227" y="0"/>
                        </a:moveTo>
                        <a:cubicBezTo>
                          <a:pt x="36" y="321"/>
                          <a:pt x="0" y="3977"/>
                          <a:pt x="1132" y="8168"/>
                        </a:cubicBezTo>
                        <a:cubicBezTo>
                          <a:pt x="2209" y="12149"/>
                          <a:pt x="3967" y="15179"/>
                          <a:pt x="5161" y="15179"/>
                        </a:cubicBezTo>
                        <a:cubicBezTo>
                          <a:pt x="5220" y="15179"/>
                          <a:pt x="5278" y="15172"/>
                          <a:pt x="5334" y="15157"/>
                        </a:cubicBezTo>
                        <a:lnTo>
                          <a:pt x="18336" y="7227"/>
                        </a:lnTo>
                        <a:lnTo>
                          <a:pt x="17395" y="3762"/>
                        </a:lnTo>
                        <a:lnTo>
                          <a:pt x="16455" y="298"/>
                        </a:lnTo>
                        <a:lnTo>
                          <a:pt x="122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8" name="Google Shape;72;p15">
                    <a:extLst>
                      <a:ext uri="{FF2B5EF4-FFF2-40B4-BE49-F238E27FC236}">
                        <a16:creationId xmlns:a16="http://schemas.microsoft.com/office/drawing/2014/main" id="{CC9E9C1C-36E9-4BD5-9EE5-DC1673CE8A07}"/>
                      </a:ext>
                    </a:extLst>
                  </p:cNvPr>
                  <p:cNvSpPr/>
                  <p:nvPr/>
                </p:nvSpPr>
                <p:spPr>
                  <a:xfrm>
                    <a:off x="3693750" y="4506850"/>
                    <a:ext cx="403650" cy="3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6" h="14139" extrusionOk="0">
                        <a:moveTo>
                          <a:pt x="3432" y="0"/>
                        </a:moveTo>
                        <a:cubicBezTo>
                          <a:pt x="2341" y="0"/>
                          <a:pt x="1059" y="2994"/>
                          <a:pt x="537" y="6793"/>
                        </a:cubicBezTo>
                        <a:cubicBezTo>
                          <a:pt x="1" y="10698"/>
                          <a:pt x="453" y="13984"/>
                          <a:pt x="1560" y="14139"/>
                        </a:cubicBezTo>
                        <a:lnTo>
                          <a:pt x="15253" y="12115"/>
                        </a:lnTo>
                        <a:lnTo>
                          <a:pt x="15705" y="8888"/>
                        </a:lnTo>
                        <a:lnTo>
                          <a:pt x="16146" y="5662"/>
                        </a:lnTo>
                        <a:lnTo>
                          <a:pt x="3513" y="6"/>
                        </a:lnTo>
                        <a:cubicBezTo>
                          <a:pt x="3486" y="2"/>
                          <a:pt x="3459" y="0"/>
                          <a:pt x="343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9" name="Google Shape;73;p15">
                    <a:extLst>
                      <a:ext uri="{FF2B5EF4-FFF2-40B4-BE49-F238E27FC236}">
                        <a16:creationId xmlns:a16="http://schemas.microsoft.com/office/drawing/2014/main" id="{6EF0458E-78B5-4EB8-84F4-D2B8239C8C9E}"/>
                      </a:ext>
                    </a:extLst>
                  </p:cNvPr>
                  <p:cNvSpPr/>
                  <p:nvPr/>
                </p:nvSpPr>
                <p:spPr>
                  <a:xfrm>
                    <a:off x="3779775" y="4099825"/>
                    <a:ext cx="459025" cy="4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61" h="16847" extrusionOk="0">
                        <a:moveTo>
                          <a:pt x="8354" y="1"/>
                        </a:moveTo>
                        <a:cubicBezTo>
                          <a:pt x="7135" y="1"/>
                          <a:pt x="5065" y="1410"/>
                          <a:pt x="3251" y="3595"/>
                        </a:cubicBezTo>
                        <a:cubicBezTo>
                          <a:pt x="1025" y="6262"/>
                          <a:pt x="1" y="9084"/>
                          <a:pt x="977" y="9893"/>
                        </a:cubicBezTo>
                        <a:lnTo>
                          <a:pt x="14681" y="16847"/>
                        </a:lnTo>
                        <a:lnTo>
                          <a:pt x="16515" y="14644"/>
                        </a:lnTo>
                        <a:lnTo>
                          <a:pt x="18360" y="12441"/>
                        </a:lnTo>
                        <a:lnTo>
                          <a:pt x="9026" y="214"/>
                        </a:lnTo>
                        <a:cubicBezTo>
                          <a:pt x="8851" y="69"/>
                          <a:pt x="8623" y="1"/>
                          <a:pt x="835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49" name="Google Shape;60;p15">
                  <a:extLst>
                    <a:ext uri="{FF2B5EF4-FFF2-40B4-BE49-F238E27FC236}">
                      <a16:creationId xmlns:a16="http://schemas.microsoft.com/office/drawing/2014/main" id="{4BD4B548-5E93-44FB-AEF2-BF6B297DAA3D}"/>
                    </a:ext>
                  </a:extLst>
                </p:cNvPr>
                <p:cNvGrpSpPr/>
                <p:nvPr/>
              </p:nvGrpSpPr>
              <p:grpSpPr>
                <a:xfrm>
                  <a:off x="8120019" y="1744647"/>
                  <a:ext cx="177933" cy="180874"/>
                  <a:chOff x="3625000" y="3850950"/>
                  <a:chExt cx="2024075" cy="2057525"/>
                </a:xfrm>
                <a:grpFill/>
              </p:grpSpPr>
              <p:sp>
                <p:nvSpPr>
                  <p:cNvPr id="464" name="Google Shape;61;p15">
                    <a:extLst>
                      <a:ext uri="{FF2B5EF4-FFF2-40B4-BE49-F238E27FC236}">
                        <a16:creationId xmlns:a16="http://schemas.microsoft.com/office/drawing/2014/main" id="{E1DBABE9-46F2-48AB-A0F6-8BF4FFB9A017}"/>
                      </a:ext>
                    </a:extLst>
                  </p:cNvPr>
                  <p:cNvSpPr/>
                  <p:nvPr/>
                </p:nvSpPr>
                <p:spPr>
                  <a:xfrm>
                    <a:off x="3896750" y="4214925"/>
                    <a:ext cx="1471050" cy="1340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42" h="53608" extrusionOk="0">
                        <a:moveTo>
                          <a:pt x="29421" y="0"/>
                        </a:moveTo>
                        <a:cubicBezTo>
                          <a:pt x="22560" y="0"/>
                          <a:pt x="15699" y="2617"/>
                          <a:pt x="10466" y="7849"/>
                        </a:cubicBezTo>
                        <a:cubicBezTo>
                          <a:pt x="1" y="18315"/>
                          <a:pt x="1" y="35293"/>
                          <a:pt x="10466" y="45759"/>
                        </a:cubicBezTo>
                        <a:cubicBezTo>
                          <a:pt x="15699" y="50992"/>
                          <a:pt x="22560" y="53608"/>
                          <a:pt x="29421" y="53608"/>
                        </a:cubicBezTo>
                        <a:cubicBezTo>
                          <a:pt x="36282" y="53608"/>
                          <a:pt x="43143" y="50992"/>
                          <a:pt x="48376" y="45759"/>
                        </a:cubicBezTo>
                        <a:cubicBezTo>
                          <a:pt x="58842" y="35293"/>
                          <a:pt x="58842" y="18315"/>
                          <a:pt x="48376" y="7849"/>
                        </a:cubicBezTo>
                        <a:cubicBezTo>
                          <a:pt x="43143" y="2617"/>
                          <a:pt x="36282" y="0"/>
                          <a:pt x="2942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65" name="Google Shape;62;p15">
                    <a:extLst>
                      <a:ext uri="{FF2B5EF4-FFF2-40B4-BE49-F238E27FC236}">
                        <a16:creationId xmlns:a16="http://schemas.microsoft.com/office/drawing/2014/main" id="{825A6DAE-0070-404F-AD6E-38BCB8781DCE}"/>
                      </a:ext>
                    </a:extLst>
                  </p:cNvPr>
                  <p:cNvSpPr/>
                  <p:nvPr/>
                </p:nvSpPr>
                <p:spPr>
                  <a:xfrm>
                    <a:off x="4201250" y="3850950"/>
                    <a:ext cx="389975" cy="4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" h="17825" extrusionOk="0">
                        <a:moveTo>
                          <a:pt x="12309" y="1"/>
                        </a:moveTo>
                        <a:cubicBezTo>
                          <a:pt x="10934" y="1"/>
                          <a:pt x="9240" y="196"/>
                          <a:pt x="7442" y="596"/>
                        </a:cubicBezTo>
                        <a:cubicBezTo>
                          <a:pt x="3216" y="1549"/>
                          <a:pt x="1" y="3287"/>
                          <a:pt x="263" y="4489"/>
                        </a:cubicBezTo>
                        <a:lnTo>
                          <a:pt x="7633" y="17824"/>
                        </a:lnTo>
                        <a:lnTo>
                          <a:pt x="11133" y="17039"/>
                        </a:lnTo>
                        <a:lnTo>
                          <a:pt x="14634" y="16253"/>
                        </a:lnTo>
                        <a:lnTo>
                          <a:pt x="15598" y="1049"/>
                        </a:lnTo>
                        <a:cubicBezTo>
                          <a:pt x="15441" y="357"/>
                          <a:pt x="14167" y="1"/>
                          <a:pt x="1230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6" name="Google Shape;63;p15">
                    <a:extLst>
                      <a:ext uri="{FF2B5EF4-FFF2-40B4-BE49-F238E27FC236}">
                        <a16:creationId xmlns:a16="http://schemas.microsoft.com/office/drawing/2014/main" id="{B540483C-7BB5-4F51-932C-85CDD9A3A55D}"/>
                      </a:ext>
                    </a:extLst>
                  </p:cNvPr>
                  <p:cNvSpPr/>
                  <p:nvPr/>
                </p:nvSpPr>
                <p:spPr>
                  <a:xfrm>
                    <a:off x="4668275" y="3946100"/>
                    <a:ext cx="357225" cy="39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9" h="15841" extrusionOk="0">
                        <a:moveTo>
                          <a:pt x="4206" y="1"/>
                        </a:moveTo>
                        <a:cubicBezTo>
                          <a:pt x="1816" y="1"/>
                          <a:pt x="103" y="464"/>
                          <a:pt x="1" y="1255"/>
                        </a:cubicBezTo>
                        <a:lnTo>
                          <a:pt x="2025" y="14947"/>
                        </a:lnTo>
                        <a:lnTo>
                          <a:pt x="5240" y="15388"/>
                        </a:lnTo>
                        <a:lnTo>
                          <a:pt x="8466" y="15840"/>
                        </a:lnTo>
                        <a:lnTo>
                          <a:pt x="14122" y="3208"/>
                        </a:lnTo>
                        <a:cubicBezTo>
                          <a:pt x="14288" y="2112"/>
                          <a:pt x="11240" y="767"/>
                          <a:pt x="7335" y="231"/>
                        </a:cubicBezTo>
                        <a:cubicBezTo>
                          <a:pt x="6224" y="75"/>
                          <a:pt x="5161" y="1"/>
                          <a:pt x="420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" name="Google Shape;64;p15">
                    <a:extLst>
                      <a:ext uri="{FF2B5EF4-FFF2-40B4-BE49-F238E27FC236}">
                        <a16:creationId xmlns:a16="http://schemas.microsoft.com/office/drawing/2014/main" id="{521C6075-CF69-4086-A588-2705892D8205}"/>
                      </a:ext>
                    </a:extLst>
                  </p:cNvPr>
                  <p:cNvSpPr/>
                  <p:nvPr/>
                </p:nvSpPr>
                <p:spPr>
                  <a:xfrm>
                    <a:off x="4978150" y="4001150"/>
                    <a:ext cx="415550" cy="41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2" h="16770" extrusionOk="0">
                        <a:moveTo>
                          <a:pt x="7053" y="0"/>
                        </a:moveTo>
                        <a:cubicBezTo>
                          <a:pt x="6673" y="0"/>
                          <a:pt x="6380" y="102"/>
                          <a:pt x="6203" y="315"/>
                        </a:cubicBezTo>
                        <a:lnTo>
                          <a:pt x="0" y="13114"/>
                        </a:lnTo>
                        <a:lnTo>
                          <a:pt x="2203" y="14936"/>
                        </a:lnTo>
                        <a:lnTo>
                          <a:pt x="4417" y="16769"/>
                        </a:lnTo>
                        <a:lnTo>
                          <a:pt x="15871" y="8352"/>
                        </a:lnTo>
                        <a:cubicBezTo>
                          <a:pt x="16621" y="7471"/>
                          <a:pt x="15050" y="4947"/>
                          <a:pt x="12383" y="2720"/>
                        </a:cubicBezTo>
                        <a:cubicBezTo>
                          <a:pt x="10353" y="1026"/>
                          <a:pt x="8262" y="0"/>
                          <a:pt x="705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" name="Google Shape;65;p15">
                    <a:extLst>
                      <a:ext uri="{FF2B5EF4-FFF2-40B4-BE49-F238E27FC236}">
                        <a16:creationId xmlns:a16="http://schemas.microsoft.com/office/drawing/2014/main" id="{19999AD2-DDE8-4459-976A-FBB5C102D12A}"/>
                      </a:ext>
                    </a:extLst>
                  </p:cNvPr>
                  <p:cNvSpPr/>
                  <p:nvPr/>
                </p:nvSpPr>
                <p:spPr>
                  <a:xfrm>
                    <a:off x="5194550" y="4397075"/>
                    <a:ext cx="454525" cy="38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81" h="15339" extrusionOk="0">
                        <a:moveTo>
                          <a:pt x="13486" y="1"/>
                        </a:moveTo>
                        <a:cubicBezTo>
                          <a:pt x="13439" y="1"/>
                          <a:pt x="13393" y="6"/>
                          <a:pt x="13347" y="16"/>
                        </a:cubicBezTo>
                        <a:lnTo>
                          <a:pt x="0" y="7386"/>
                        </a:lnTo>
                        <a:lnTo>
                          <a:pt x="786" y="10874"/>
                        </a:lnTo>
                        <a:lnTo>
                          <a:pt x="1572" y="14375"/>
                        </a:lnTo>
                        <a:lnTo>
                          <a:pt x="16776" y="15339"/>
                        </a:lnTo>
                        <a:cubicBezTo>
                          <a:pt x="17979" y="15077"/>
                          <a:pt x="18181" y="11422"/>
                          <a:pt x="17228" y="7195"/>
                        </a:cubicBezTo>
                        <a:cubicBezTo>
                          <a:pt x="16324" y="3119"/>
                          <a:pt x="14671" y="1"/>
                          <a:pt x="1348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9" name="Google Shape;66;p15">
                    <a:extLst>
                      <a:ext uri="{FF2B5EF4-FFF2-40B4-BE49-F238E27FC236}">
                        <a16:creationId xmlns:a16="http://schemas.microsoft.com/office/drawing/2014/main" id="{F08E6090-79DF-4440-A7E7-7F337EAA81F2}"/>
                      </a:ext>
                    </a:extLst>
                  </p:cNvPr>
                  <p:cNvSpPr/>
                  <p:nvPr/>
                </p:nvSpPr>
                <p:spPr>
                  <a:xfrm>
                    <a:off x="5186500" y="4912700"/>
                    <a:ext cx="403650" cy="3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6" h="14139" extrusionOk="0">
                        <a:moveTo>
                          <a:pt x="14586" y="0"/>
                        </a:moveTo>
                        <a:lnTo>
                          <a:pt x="894" y="2024"/>
                        </a:lnTo>
                        <a:lnTo>
                          <a:pt x="441" y="5251"/>
                        </a:lnTo>
                        <a:lnTo>
                          <a:pt x="1" y="8478"/>
                        </a:lnTo>
                        <a:lnTo>
                          <a:pt x="12633" y="14133"/>
                        </a:lnTo>
                        <a:cubicBezTo>
                          <a:pt x="12660" y="14137"/>
                          <a:pt x="12687" y="14139"/>
                          <a:pt x="12715" y="14139"/>
                        </a:cubicBezTo>
                        <a:cubicBezTo>
                          <a:pt x="13805" y="14139"/>
                          <a:pt x="15087" y="11156"/>
                          <a:pt x="15610" y="7346"/>
                        </a:cubicBezTo>
                        <a:cubicBezTo>
                          <a:pt x="16145" y="3441"/>
                          <a:pt x="15681" y="155"/>
                          <a:pt x="1458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0" name="Google Shape;67;p15">
                    <a:extLst>
                      <a:ext uri="{FF2B5EF4-FFF2-40B4-BE49-F238E27FC236}">
                        <a16:creationId xmlns:a16="http://schemas.microsoft.com/office/drawing/2014/main" id="{7A0BD99F-D09B-44DE-8EE8-F267FEC66E5A}"/>
                      </a:ext>
                    </a:extLst>
                  </p:cNvPr>
                  <p:cNvSpPr/>
                  <p:nvPr/>
                </p:nvSpPr>
                <p:spPr>
                  <a:xfrm>
                    <a:off x="5107625" y="5222850"/>
                    <a:ext cx="434300" cy="401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72" h="16055" extrusionOk="0">
                        <a:moveTo>
                          <a:pt x="3679" y="1"/>
                        </a:moveTo>
                        <a:lnTo>
                          <a:pt x="1846" y="2203"/>
                        </a:lnTo>
                        <a:lnTo>
                          <a:pt x="0" y="4418"/>
                        </a:lnTo>
                        <a:lnTo>
                          <a:pt x="8430" y="15872"/>
                        </a:lnTo>
                        <a:cubicBezTo>
                          <a:pt x="8580" y="15996"/>
                          <a:pt x="8776" y="16055"/>
                          <a:pt x="9009" y="16055"/>
                        </a:cubicBezTo>
                        <a:cubicBezTo>
                          <a:pt x="10162" y="16055"/>
                          <a:pt x="12219" y="14602"/>
                          <a:pt x="14062" y="12383"/>
                        </a:cubicBezTo>
                        <a:cubicBezTo>
                          <a:pt x="16288" y="9704"/>
                          <a:pt x="17372" y="6942"/>
                          <a:pt x="16479" y="6204"/>
                        </a:cubicBezTo>
                        <a:lnTo>
                          <a:pt x="3679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1" name="Google Shape;68;p15">
                    <a:extLst>
                      <a:ext uri="{FF2B5EF4-FFF2-40B4-BE49-F238E27FC236}">
                        <a16:creationId xmlns:a16="http://schemas.microsoft.com/office/drawing/2014/main" id="{933BD723-8B62-4794-AF18-A5AFFAB813B4}"/>
                      </a:ext>
                    </a:extLst>
                  </p:cNvPr>
                  <p:cNvSpPr/>
                  <p:nvPr/>
                </p:nvSpPr>
                <p:spPr>
                  <a:xfrm>
                    <a:off x="4752525" y="5452050"/>
                    <a:ext cx="395900" cy="456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36" h="18257" extrusionOk="0">
                        <a:moveTo>
                          <a:pt x="6811" y="0"/>
                        </a:moveTo>
                        <a:lnTo>
                          <a:pt x="3405" y="1120"/>
                        </a:lnTo>
                        <a:lnTo>
                          <a:pt x="0" y="2251"/>
                        </a:lnTo>
                        <a:lnTo>
                          <a:pt x="536" y="17479"/>
                        </a:lnTo>
                        <a:cubicBezTo>
                          <a:pt x="712" y="18002"/>
                          <a:pt x="1541" y="18257"/>
                          <a:pt x="2774" y="18257"/>
                        </a:cubicBezTo>
                        <a:cubicBezTo>
                          <a:pt x="4291" y="18257"/>
                          <a:pt x="6419" y="17870"/>
                          <a:pt x="8692" y="17122"/>
                        </a:cubicBezTo>
                        <a:cubicBezTo>
                          <a:pt x="12811" y="15764"/>
                          <a:pt x="15836" y="13716"/>
                          <a:pt x="15455" y="12550"/>
                        </a:cubicBezTo>
                        <a:lnTo>
                          <a:pt x="681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2" name="Google Shape;69;p15">
                    <a:extLst>
                      <a:ext uri="{FF2B5EF4-FFF2-40B4-BE49-F238E27FC236}">
                        <a16:creationId xmlns:a16="http://schemas.microsoft.com/office/drawing/2014/main" id="{BA4A74DF-4FE5-4C88-8593-983383F143B2}"/>
                      </a:ext>
                    </a:extLst>
                  </p:cNvPr>
                  <p:cNvSpPr/>
                  <p:nvPr/>
                </p:nvSpPr>
                <p:spPr>
                  <a:xfrm>
                    <a:off x="4258400" y="5431200"/>
                    <a:ext cx="357225" cy="395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9" h="15833" extrusionOk="0">
                        <a:moveTo>
                          <a:pt x="5811" y="1"/>
                        </a:moveTo>
                        <a:lnTo>
                          <a:pt x="156" y="12633"/>
                        </a:lnTo>
                        <a:cubicBezTo>
                          <a:pt x="1" y="13741"/>
                          <a:pt x="3049" y="15074"/>
                          <a:pt x="6942" y="15610"/>
                        </a:cubicBezTo>
                        <a:cubicBezTo>
                          <a:pt x="8046" y="15761"/>
                          <a:pt x="9100" y="15833"/>
                          <a:pt x="10048" y="15833"/>
                        </a:cubicBezTo>
                        <a:cubicBezTo>
                          <a:pt x="12455" y="15833"/>
                          <a:pt x="14177" y="15372"/>
                          <a:pt x="14288" y="14586"/>
                        </a:cubicBezTo>
                        <a:lnTo>
                          <a:pt x="12264" y="894"/>
                        </a:lnTo>
                        <a:lnTo>
                          <a:pt x="9038" y="441"/>
                        </a:lnTo>
                        <a:lnTo>
                          <a:pt x="5811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3" name="Google Shape;70;p15">
                    <a:extLst>
                      <a:ext uri="{FF2B5EF4-FFF2-40B4-BE49-F238E27FC236}">
                        <a16:creationId xmlns:a16="http://schemas.microsoft.com/office/drawing/2014/main" id="{338D5A45-5531-421D-BA10-4D31B36D1931}"/>
                      </a:ext>
                    </a:extLst>
                  </p:cNvPr>
                  <p:cNvSpPr/>
                  <p:nvPr/>
                </p:nvSpPr>
                <p:spPr>
                  <a:xfrm>
                    <a:off x="3863125" y="5314225"/>
                    <a:ext cx="415550" cy="4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2" h="16781" extrusionOk="0">
                        <a:moveTo>
                          <a:pt x="12204" y="1"/>
                        </a:moveTo>
                        <a:lnTo>
                          <a:pt x="739" y="8418"/>
                        </a:lnTo>
                        <a:cubicBezTo>
                          <a:pt x="0" y="9311"/>
                          <a:pt x="1572" y="11836"/>
                          <a:pt x="4239" y="14062"/>
                        </a:cubicBezTo>
                        <a:cubicBezTo>
                          <a:pt x="6280" y="15749"/>
                          <a:pt x="8363" y="16780"/>
                          <a:pt x="9571" y="16780"/>
                        </a:cubicBezTo>
                        <a:cubicBezTo>
                          <a:pt x="9948" y="16780"/>
                          <a:pt x="10240" y="16680"/>
                          <a:pt x="10418" y="16467"/>
                        </a:cubicBezTo>
                        <a:lnTo>
                          <a:pt x="16622" y="3668"/>
                        </a:lnTo>
                        <a:lnTo>
                          <a:pt x="14407" y="1834"/>
                        </a:lnTo>
                        <a:lnTo>
                          <a:pt x="12204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4" name="Google Shape;71;p15">
                    <a:extLst>
                      <a:ext uri="{FF2B5EF4-FFF2-40B4-BE49-F238E27FC236}">
                        <a16:creationId xmlns:a16="http://schemas.microsoft.com/office/drawing/2014/main" id="{6BF81732-17AC-4285-86DB-AD44A4C18258}"/>
                      </a:ext>
                    </a:extLst>
                  </p:cNvPr>
                  <p:cNvSpPr/>
                  <p:nvPr/>
                </p:nvSpPr>
                <p:spPr>
                  <a:xfrm>
                    <a:off x="3625000" y="4986525"/>
                    <a:ext cx="458425" cy="37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37" h="15180" extrusionOk="0">
                        <a:moveTo>
                          <a:pt x="1227" y="0"/>
                        </a:moveTo>
                        <a:cubicBezTo>
                          <a:pt x="36" y="321"/>
                          <a:pt x="0" y="3977"/>
                          <a:pt x="1132" y="8168"/>
                        </a:cubicBezTo>
                        <a:cubicBezTo>
                          <a:pt x="2209" y="12149"/>
                          <a:pt x="3967" y="15179"/>
                          <a:pt x="5161" y="15179"/>
                        </a:cubicBezTo>
                        <a:cubicBezTo>
                          <a:pt x="5220" y="15179"/>
                          <a:pt x="5278" y="15172"/>
                          <a:pt x="5334" y="15157"/>
                        </a:cubicBezTo>
                        <a:lnTo>
                          <a:pt x="18336" y="7227"/>
                        </a:lnTo>
                        <a:lnTo>
                          <a:pt x="17395" y="3762"/>
                        </a:lnTo>
                        <a:lnTo>
                          <a:pt x="16455" y="298"/>
                        </a:lnTo>
                        <a:lnTo>
                          <a:pt x="122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5" name="Google Shape;72;p15">
                    <a:extLst>
                      <a:ext uri="{FF2B5EF4-FFF2-40B4-BE49-F238E27FC236}">
                        <a16:creationId xmlns:a16="http://schemas.microsoft.com/office/drawing/2014/main" id="{03A6A7BB-BF9D-4838-BC5E-DCF2AEDAFC03}"/>
                      </a:ext>
                    </a:extLst>
                  </p:cNvPr>
                  <p:cNvSpPr/>
                  <p:nvPr/>
                </p:nvSpPr>
                <p:spPr>
                  <a:xfrm>
                    <a:off x="3693750" y="4506850"/>
                    <a:ext cx="403650" cy="3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6" h="14139" extrusionOk="0">
                        <a:moveTo>
                          <a:pt x="3432" y="0"/>
                        </a:moveTo>
                        <a:cubicBezTo>
                          <a:pt x="2341" y="0"/>
                          <a:pt x="1059" y="2994"/>
                          <a:pt x="537" y="6793"/>
                        </a:cubicBezTo>
                        <a:cubicBezTo>
                          <a:pt x="1" y="10698"/>
                          <a:pt x="453" y="13984"/>
                          <a:pt x="1560" y="14139"/>
                        </a:cubicBezTo>
                        <a:lnTo>
                          <a:pt x="15253" y="12115"/>
                        </a:lnTo>
                        <a:lnTo>
                          <a:pt x="15705" y="8888"/>
                        </a:lnTo>
                        <a:lnTo>
                          <a:pt x="16146" y="5662"/>
                        </a:lnTo>
                        <a:lnTo>
                          <a:pt x="3513" y="6"/>
                        </a:lnTo>
                        <a:cubicBezTo>
                          <a:pt x="3486" y="2"/>
                          <a:pt x="3459" y="0"/>
                          <a:pt x="343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6" name="Google Shape;73;p15">
                    <a:extLst>
                      <a:ext uri="{FF2B5EF4-FFF2-40B4-BE49-F238E27FC236}">
                        <a16:creationId xmlns:a16="http://schemas.microsoft.com/office/drawing/2014/main" id="{19901D97-1266-436E-BBAC-4C94A945B756}"/>
                      </a:ext>
                    </a:extLst>
                  </p:cNvPr>
                  <p:cNvSpPr/>
                  <p:nvPr/>
                </p:nvSpPr>
                <p:spPr>
                  <a:xfrm>
                    <a:off x="3779775" y="4099825"/>
                    <a:ext cx="459025" cy="4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61" h="16847" extrusionOk="0">
                        <a:moveTo>
                          <a:pt x="8354" y="1"/>
                        </a:moveTo>
                        <a:cubicBezTo>
                          <a:pt x="7135" y="1"/>
                          <a:pt x="5065" y="1410"/>
                          <a:pt x="3251" y="3595"/>
                        </a:cubicBezTo>
                        <a:cubicBezTo>
                          <a:pt x="1025" y="6262"/>
                          <a:pt x="1" y="9084"/>
                          <a:pt x="977" y="9893"/>
                        </a:cubicBezTo>
                        <a:lnTo>
                          <a:pt x="14681" y="16847"/>
                        </a:lnTo>
                        <a:lnTo>
                          <a:pt x="16515" y="14644"/>
                        </a:lnTo>
                        <a:lnTo>
                          <a:pt x="18360" y="12441"/>
                        </a:lnTo>
                        <a:lnTo>
                          <a:pt x="9026" y="214"/>
                        </a:lnTo>
                        <a:cubicBezTo>
                          <a:pt x="8851" y="69"/>
                          <a:pt x="8623" y="1"/>
                          <a:pt x="835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50" name="Google Shape;60;p15">
                  <a:extLst>
                    <a:ext uri="{FF2B5EF4-FFF2-40B4-BE49-F238E27FC236}">
                      <a16:creationId xmlns:a16="http://schemas.microsoft.com/office/drawing/2014/main" id="{BECE9150-3E7C-4132-B0A1-1AC81E72C78D}"/>
                    </a:ext>
                  </a:extLst>
                </p:cNvPr>
                <p:cNvGrpSpPr/>
                <p:nvPr/>
              </p:nvGrpSpPr>
              <p:grpSpPr>
                <a:xfrm>
                  <a:off x="8142295" y="1363748"/>
                  <a:ext cx="313119" cy="318294"/>
                  <a:chOff x="3625000" y="3850950"/>
                  <a:chExt cx="2024075" cy="2057525"/>
                </a:xfrm>
                <a:grpFill/>
              </p:grpSpPr>
              <p:sp>
                <p:nvSpPr>
                  <p:cNvPr id="451" name="Google Shape;61;p15">
                    <a:extLst>
                      <a:ext uri="{FF2B5EF4-FFF2-40B4-BE49-F238E27FC236}">
                        <a16:creationId xmlns:a16="http://schemas.microsoft.com/office/drawing/2014/main" id="{8AC2E2A1-F8A0-4AF8-9DA1-800955145926}"/>
                      </a:ext>
                    </a:extLst>
                  </p:cNvPr>
                  <p:cNvSpPr/>
                  <p:nvPr/>
                </p:nvSpPr>
                <p:spPr>
                  <a:xfrm>
                    <a:off x="3896750" y="4214925"/>
                    <a:ext cx="1471050" cy="1340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42" h="53608" extrusionOk="0">
                        <a:moveTo>
                          <a:pt x="29421" y="0"/>
                        </a:moveTo>
                        <a:cubicBezTo>
                          <a:pt x="22560" y="0"/>
                          <a:pt x="15699" y="2617"/>
                          <a:pt x="10466" y="7849"/>
                        </a:cubicBezTo>
                        <a:cubicBezTo>
                          <a:pt x="1" y="18315"/>
                          <a:pt x="1" y="35293"/>
                          <a:pt x="10466" y="45759"/>
                        </a:cubicBezTo>
                        <a:cubicBezTo>
                          <a:pt x="15699" y="50992"/>
                          <a:pt x="22560" y="53608"/>
                          <a:pt x="29421" y="53608"/>
                        </a:cubicBezTo>
                        <a:cubicBezTo>
                          <a:pt x="36282" y="53608"/>
                          <a:pt x="43143" y="50992"/>
                          <a:pt x="48376" y="45759"/>
                        </a:cubicBezTo>
                        <a:cubicBezTo>
                          <a:pt x="58842" y="35293"/>
                          <a:pt x="58842" y="18315"/>
                          <a:pt x="48376" y="7849"/>
                        </a:cubicBezTo>
                        <a:cubicBezTo>
                          <a:pt x="43143" y="2617"/>
                          <a:pt x="36282" y="0"/>
                          <a:pt x="2942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52" name="Google Shape;62;p15">
                    <a:extLst>
                      <a:ext uri="{FF2B5EF4-FFF2-40B4-BE49-F238E27FC236}">
                        <a16:creationId xmlns:a16="http://schemas.microsoft.com/office/drawing/2014/main" id="{909BDD0F-876F-4DDD-9B6A-C6B808CAF207}"/>
                      </a:ext>
                    </a:extLst>
                  </p:cNvPr>
                  <p:cNvSpPr/>
                  <p:nvPr/>
                </p:nvSpPr>
                <p:spPr>
                  <a:xfrm>
                    <a:off x="4201250" y="3850950"/>
                    <a:ext cx="389975" cy="4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" h="17825" extrusionOk="0">
                        <a:moveTo>
                          <a:pt x="12309" y="1"/>
                        </a:moveTo>
                        <a:cubicBezTo>
                          <a:pt x="10934" y="1"/>
                          <a:pt x="9240" y="196"/>
                          <a:pt x="7442" y="596"/>
                        </a:cubicBezTo>
                        <a:cubicBezTo>
                          <a:pt x="3216" y="1549"/>
                          <a:pt x="1" y="3287"/>
                          <a:pt x="263" y="4489"/>
                        </a:cubicBezTo>
                        <a:lnTo>
                          <a:pt x="7633" y="17824"/>
                        </a:lnTo>
                        <a:lnTo>
                          <a:pt x="11133" y="17039"/>
                        </a:lnTo>
                        <a:lnTo>
                          <a:pt x="14634" y="16253"/>
                        </a:lnTo>
                        <a:lnTo>
                          <a:pt x="15598" y="1049"/>
                        </a:lnTo>
                        <a:cubicBezTo>
                          <a:pt x="15441" y="357"/>
                          <a:pt x="14167" y="1"/>
                          <a:pt x="1230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" name="Google Shape;63;p15">
                    <a:extLst>
                      <a:ext uri="{FF2B5EF4-FFF2-40B4-BE49-F238E27FC236}">
                        <a16:creationId xmlns:a16="http://schemas.microsoft.com/office/drawing/2014/main" id="{A65E2DA8-9043-49E0-BF40-333E4233ED2A}"/>
                      </a:ext>
                    </a:extLst>
                  </p:cNvPr>
                  <p:cNvSpPr/>
                  <p:nvPr/>
                </p:nvSpPr>
                <p:spPr>
                  <a:xfrm>
                    <a:off x="4668275" y="3946100"/>
                    <a:ext cx="357225" cy="39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9" h="15841" extrusionOk="0">
                        <a:moveTo>
                          <a:pt x="4206" y="1"/>
                        </a:moveTo>
                        <a:cubicBezTo>
                          <a:pt x="1816" y="1"/>
                          <a:pt x="103" y="464"/>
                          <a:pt x="1" y="1255"/>
                        </a:cubicBezTo>
                        <a:lnTo>
                          <a:pt x="2025" y="14947"/>
                        </a:lnTo>
                        <a:lnTo>
                          <a:pt x="5240" y="15388"/>
                        </a:lnTo>
                        <a:lnTo>
                          <a:pt x="8466" y="15840"/>
                        </a:lnTo>
                        <a:lnTo>
                          <a:pt x="14122" y="3208"/>
                        </a:lnTo>
                        <a:cubicBezTo>
                          <a:pt x="14288" y="2112"/>
                          <a:pt x="11240" y="767"/>
                          <a:pt x="7335" y="231"/>
                        </a:cubicBezTo>
                        <a:cubicBezTo>
                          <a:pt x="6224" y="75"/>
                          <a:pt x="5161" y="1"/>
                          <a:pt x="420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" name="Google Shape;64;p15">
                    <a:extLst>
                      <a:ext uri="{FF2B5EF4-FFF2-40B4-BE49-F238E27FC236}">
                        <a16:creationId xmlns:a16="http://schemas.microsoft.com/office/drawing/2014/main" id="{EE470A5A-3DEF-44F6-9898-8F5207AB26DF}"/>
                      </a:ext>
                    </a:extLst>
                  </p:cNvPr>
                  <p:cNvSpPr/>
                  <p:nvPr/>
                </p:nvSpPr>
                <p:spPr>
                  <a:xfrm>
                    <a:off x="4978150" y="4001150"/>
                    <a:ext cx="415550" cy="41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2" h="16770" extrusionOk="0">
                        <a:moveTo>
                          <a:pt x="7053" y="0"/>
                        </a:moveTo>
                        <a:cubicBezTo>
                          <a:pt x="6673" y="0"/>
                          <a:pt x="6380" y="102"/>
                          <a:pt x="6203" y="315"/>
                        </a:cubicBezTo>
                        <a:lnTo>
                          <a:pt x="0" y="13114"/>
                        </a:lnTo>
                        <a:lnTo>
                          <a:pt x="2203" y="14936"/>
                        </a:lnTo>
                        <a:lnTo>
                          <a:pt x="4417" y="16769"/>
                        </a:lnTo>
                        <a:lnTo>
                          <a:pt x="15871" y="8352"/>
                        </a:lnTo>
                        <a:cubicBezTo>
                          <a:pt x="16621" y="7471"/>
                          <a:pt x="15050" y="4947"/>
                          <a:pt x="12383" y="2720"/>
                        </a:cubicBezTo>
                        <a:cubicBezTo>
                          <a:pt x="10353" y="1026"/>
                          <a:pt x="8262" y="0"/>
                          <a:pt x="705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5" name="Google Shape;65;p15">
                    <a:extLst>
                      <a:ext uri="{FF2B5EF4-FFF2-40B4-BE49-F238E27FC236}">
                        <a16:creationId xmlns:a16="http://schemas.microsoft.com/office/drawing/2014/main" id="{3A7F7C00-E7A8-4A10-AE24-64676AFC5FED}"/>
                      </a:ext>
                    </a:extLst>
                  </p:cNvPr>
                  <p:cNvSpPr/>
                  <p:nvPr/>
                </p:nvSpPr>
                <p:spPr>
                  <a:xfrm>
                    <a:off x="5194550" y="4397075"/>
                    <a:ext cx="454525" cy="38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81" h="15339" extrusionOk="0">
                        <a:moveTo>
                          <a:pt x="13486" y="1"/>
                        </a:moveTo>
                        <a:cubicBezTo>
                          <a:pt x="13439" y="1"/>
                          <a:pt x="13393" y="6"/>
                          <a:pt x="13347" y="16"/>
                        </a:cubicBezTo>
                        <a:lnTo>
                          <a:pt x="0" y="7386"/>
                        </a:lnTo>
                        <a:lnTo>
                          <a:pt x="786" y="10874"/>
                        </a:lnTo>
                        <a:lnTo>
                          <a:pt x="1572" y="14375"/>
                        </a:lnTo>
                        <a:lnTo>
                          <a:pt x="16776" y="15339"/>
                        </a:lnTo>
                        <a:cubicBezTo>
                          <a:pt x="17979" y="15077"/>
                          <a:pt x="18181" y="11422"/>
                          <a:pt x="17228" y="7195"/>
                        </a:cubicBezTo>
                        <a:cubicBezTo>
                          <a:pt x="16324" y="3119"/>
                          <a:pt x="14671" y="1"/>
                          <a:pt x="1348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6" name="Google Shape;66;p15">
                    <a:extLst>
                      <a:ext uri="{FF2B5EF4-FFF2-40B4-BE49-F238E27FC236}">
                        <a16:creationId xmlns:a16="http://schemas.microsoft.com/office/drawing/2014/main" id="{71011808-15FC-42DD-B651-087CCF903581}"/>
                      </a:ext>
                    </a:extLst>
                  </p:cNvPr>
                  <p:cNvSpPr/>
                  <p:nvPr/>
                </p:nvSpPr>
                <p:spPr>
                  <a:xfrm>
                    <a:off x="5186500" y="4912700"/>
                    <a:ext cx="403650" cy="3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6" h="14139" extrusionOk="0">
                        <a:moveTo>
                          <a:pt x="14586" y="0"/>
                        </a:moveTo>
                        <a:lnTo>
                          <a:pt x="894" y="2024"/>
                        </a:lnTo>
                        <a:lnTo>
                          <a:pt x="441" y="5251"/>
                        </a:lnTo>
                        <a:lnTo>
                          <a:pt x="1" y="8478"/>
                        </a:lnTo>
                        <a:lnTo>
                          <a:pt x="12633" y="14133"/>
                        </a:lnTo>
                        <a:cubicBezTo>
                          <a:pt x="12660" y="14137"/>
                          <a:pt x="12687" y="14139"/>
                          <a:pt x="12715" y="14139"/>
                        </a:cubicBezTo>
                        <a:cubicBezTo>
                          <a:pt x="13805" y="14139"/>
                          <a:pt x="15087" y="11156"/>
                          <a:pt x="15610" y="7346"/>
                        </a:cubicBezTo>
                        <a:cubicBezTo>
                          <a:pt x="16145" y="3441"/>
                          <a:pt x="15681" y="155"/>
                          <a:pt x="1458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7" name="Google Shape;67;p15">
                    <a:extLst>
                      <a:ext uri="{FF2B5EF4-FFF2-40B4-BE49-F238E27FC236}">
                        <a16:creationId xmlns:a16="http://schemas.microsoft.com/office/drawing/2014/main" id="{9791E80E-77DA-4AF3-AE30-72BE3F25006D}"/>
                      </a:ext>
                    </a:extLst>
                  </p:cNvPr>
                  <p:cNvSpPr/>
                  <p:nvPr/>
                </p:nvSpPr>
                <p:spPr>
                  <a:xfrm>
                    <a:off x="5107625" y="5222850"/>
                    <a:ext cx="434300" cy="401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72" h="16055" extrusionOk="0">
                        <a:moveTo>
                          <a:pt x="3679" y="1"/>
                        </a:moveTo>
                        <a:lnTo>
                          <a:pt x="1846" y="2203"/>
                        </a:lnTo>
                        <a:lnTo>
                          <a:pt x="0" y="4418"/>
                        </a:lnTo>
                        <a:lnTo>
                          <a:pt x="8430" y="15872"/>
                        </a:lnTo>
                        <a:cubicBezTo>
                          <a:pt x="8580" y="15996"/>
                          <a:pt x="8776" y="16055"/>
                          <a:pt x="9009" y="16055"/>
                        </a:cubicBezTo>
                        <a:cubicBezTo>
                          <a:pt x="10162" y="16055"/>
                          <a:pt x="12219" y="14602"/>
                          <a:pt x="14062" y="12383"/>
                        </a:cubicBezTo>
                        <a:cubicBezTo>
                          <a:pt x="16288" y="9704"/>
                          <a:pt x="17372" y="6942"/>
                          <a:pt x="16479" y="6204"/>
                        </a:cubicBezTo>
                        <a:lnTo>
                          <a:pt x="3679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8" name="Google Shape;68;p15">
                    <a:extLst>
                      <a:ext uri="{FF2B5EF4-FFF2-40B4-BE49-F238E27FC236}">
                        <a16:creationId xmlns:a16="http://schemas.microsoft.com/office/drawing/2014/main" id="{4D822747-5010-4A0B-9049-4FC280747494}"/>
                      </a:ext>
                    </a:extLst>
                  </p:cNvPr>
                  <p:cNvSpPr/>
                  <p:nvPr/>
                </p:nvSpPr>
                <p:spPr>
                  <a:xfrm>
                    <a:off x="4752525" y="5452050"/>
                    <a:ext cx="395900" cy="456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36" h="18257" extrusionOk="0">
                        <a:moveTo>
                          <a:pt x="6811" y="0"/>
                        </a:moveTo>
                        <a:lnTo>
                          <a:pt x="3405" y="1120"/>
                        </a:lnTo>
                        <a:lnTo>
                          <a:pt x="0" y="2251"/>
                        </a:lnTo>
                        <a:lnTo>
                          <a:pt x="536" y="17479"/>
                        </a:lnTo>
                        <a:cubicBezTo>
                          <a:pt x="712" y="18002"/>
                          <a:pt x="1541" y="18257"/>
                          <a:pt x="2774" y="18257"/>
                        </a:cubicBezTo>
                        <a:cubicBezTo>
                          <a:pt x="4291" y="18257"/>
                          <a:pt x="6419" y="17870"/>
                          <a:pt x="8692" y="17122"/>
                        </a:cubicBezTo>
                        <a:cubicBezTo>
                          <a:pt x="12811" y="15764"/>
                          <a:pt x="15836" y="13716"/>
                          <a:pt x="15455" y="12550"/>
                        </a:cubicBezTo>
                        <a:lnTo>
                          <a:pt x="681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9" name="Google Shape;69;p15">
                    <a:extLst>
                      <a:ext uri="{FF2B5EF4-FFF2-40B4-BE49-F238E27FC236}">
                        <a16:creationId xmlns:a16="http://schemas.microsoft.com/office/drawing/2014/main" id="{46B88863-02E3-4F07-B64A-9FBBE6FC3527}"/>
                      </a:ext>
                    </a:extLst>
                  </p:cNvPr>
                  <p:cNvSpPr/>
                  <p:nvPr/>
                </p:nvSpPr>
                <p:spPr>
                  <a:xfrm>
                    <a:off x="4258400" y="5431200"/>
                    <a:ext cx="357225" cy="395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9" h="15833" extrusionOk="0">
                        <a:moveTo>
                          <a:pt x="5811" y="1"/>
                        </a:moveTo>
                        <a:lnTo>
                          <a:pt x="156" y="12633"/>
                        </a:lnTo>
                        <a:cubicBezTo>
                          <a:pt x="1" y="13741"/>
                          <a:pt x="3049" y="15074"/>
                          <a:pt x="6942" y="15610"/>
                        </a:cubicBezTo>
                        <a:cubicBezTo>
                          <a:pt x="8046" y="15761"/>
                          <a:pt x="9100" y="15833"/>
                          <a:pt x="10048" y="15833"/>
                        </a:cubicBezTo>
                        <a:cubicBezTo>
                          <a:pt x="12455" y="15833"/>
                          <a:pt x="14177" y="15372"/>
                          <a:pt x="14288" y="14586"/>
                        </a:cubicBezTo>
                        <a:lnTo>
                          <a:pt x="12264" y="894"/>
                        </a:lnTo>
                        <a:lnTo>
                          <a:pt x="9038" y="441"/>
                        </a:lnTo>
                        <a:lnTo>
                          <a:pt x="5811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0" name="Google Shape;70;p15">
                    <a:extLst>
                      <a:ext uri="{FF2B5EF4-FFF2-40B4-BE49-F238E27FC236}">
                        <a16:creationId xmlns:a16="http://schemas.microsoft.com/office/drawing/2014/main" id="{CCF607C5-7C12-47AB-8D00-17004074A81D}"/>
                      </a:ext>
                    </a:extLst>
                  </p:cNvPr>
                  <p:cNvSpPr/>
                  <p:nvPr/>
                </p:nvSpPr>
                <p:spPr>
                  <a:xfrm>
                    <a:off x="3863125" y="5314225"/>
                    <a:ext cx="415550" cy="4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2" h="16781" extrusionOk="0">
                        <a:moveTo>
                          <a:pt x="12204" y="1"/>
                        </a:moveTo>
                        <a:lnTo>
                          <a:pt x="739" y="8418"/>
                        </a:lnTo>
                        <a:cubicBezTo>
                          <a:pt x="0" y="9311"/>
                          <a:pt x="1572" y="11836"/>
                          <a:pt x="4239" y="14062"/>
                        </a:cubicBezTo>
                        <a:cubicBezTo>
                          <a:pt x="6280" y="15749"/>
                          <a:pt x="8363" y="16780"/>
                          <a:pt x="9571" y="16780"/>
                        </a:cubicBezTo>
                        <a:cubicBezTo>
                          <a:pt x="9948" y="16780"/>
                          <a:pt x="10240" y="16680"/>
                          <a:pt x="10418" y="16467"/>
                        </a:cubicBezTo>
                        <a:lnTo>
                          <a:pt x="16622" y="3668"/>
                        </a:lnTo>
                        <a:lnTo>
                          <a:pt x="14407" y="1834"/>
                        </a:lnTo>
                        <a:lnTo>
                          <a:pt x="12204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1" name="Google Shape;71;p15">
                    <a:extLst>
                      <a:ext uri="{FF2B5EF4-FFF2-40B4-BE49-F238E27FC236}">
                        <a16:creationId xmlns:a16="http://schemas.microsoft.com/office/drawing/2014/main" id="{359A7553-95FF-4CCA-AE15-9BA2ACFA15F8}"/>
                      </a:ext>
                    </a:extLst>
                  </p:cNvPr>
                  <p:cNvSpPr/>
                  <p:nvPr/>
                </p:nvSpPr>
                <p:spPr>
                  <a:xfrm>
                    <a:off x="3625000" y="4986525"/>
                    <a:ext cx="458425" cy="37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37" h="15180" extrusionOk="0">
                        <a:moveTo>
                          <a:pt x="1227" y="0"/>
                        </a:moveTo>
                        <a:cubicBezTo>
                          <a:pt x="36" y="321"/>
                          <a:pt x="0" y="3977"/>
                          <a:pt x="1132" y="8168"/>
                        </a:cubicBezTo>
                        <a:cubicBezTo>
                          <a:pt x="2209" y="12149"/>
                          <a:pt x="3967" y="15179"/>
                          <a:pt x="5161" y="15179"/>
                        </a:cubicBezTo>
                        <a:cubicBezTo>
                          <a:pt x="5220" y="15179"/>
                          <a:pt x="5278" y="15172"/>
                          <a:pt x="5334" y="15157"/>
                        </a:cubicBezTo>
                        <a:lnTo>
                          <a:pt x="18336" y="7227"/>
                        </a:lnTo>
                        <a:lnTo>
                          <a:pt x="17395" y="3762"/>
                        </a:lnTo>
                        <a:lnTo>
                          <a:pt x="16455" y="298"/>
                        </a:lnTo>
                        <a:lnTo>
                          <a:pt x="122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" name="Google Shape;72;p15">
                    <a:extLst>
                      <a:ext uri="{FF2B5EF4-FFF2-40B4-BE49-F238E27FC236}">
                        <a16:creationId xmlns:a16="http://schemas.microsoft.com/office/drawing/2014/main" id="{15F49428-C5EF-4DA8-8678-2BF848568FC3}"/>
                      </a:ext>
                    </a:extLst>
                  </p:cNvPr>
                  <p:cNvSpPr/>
                  <p:nvPr/>
                </p:nvSpPr>
                <p:spPr>
                  <a:xfrm>
                    <a:off x="3693750" y="4506850"/>
                    <a:ext cx="403650" cy="3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6" h="14139" extrusionOk="0">
                        <a:moveTo>
                          <a:pt x="3432" y="0"/>
                        </a:moveTo>
                        <a:cubicBezTo>
                          <a:pt x="2341" y="0"/>
                          <a:pt x="1059" y="2994"/>
                          <a:pt x="537" y="6793"/>
                        </a:cubicBezTo>
                        <a:cubicBezTo>
                          <a:pt x="1" y="10698"/>
                          <a:pt x="453" y="13984"/>
                          <a:pt x="1560" y="14139"/>
                        </a:cubicBezTo>
                        <a:lnTo>
                          <a:pt x="15253" y="12115"/>
                        </a:lnTo>
                        <a:lnTo>
                          <a:pt x="15705" y="8888"/>
                        </a:lnTo>
                        <a:lnTo>
                          <a:pt x="16146" y="5662"/>
                        </a:lnTo>
                        <a:lnTo>
                          <a:pt x="3513" y="6"/>
                        </a:lnTo>
                        <a:cubicBezTo>
                          <a:pt x="3486" y="2"/>
                          <a:pt x="3459" y="0"/>
                          <a:pt x="343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" name="Google Shape;73;p15">
                    <a:extLst>
                      <a:ext uri="{FF2B5EF4-FFF2-40B4-BE49-F238E27FC236}">
                        <a16:creationId xmlns:a16="http://schemas.microsoft.com/office/drawing/2014/main" id="{387EDBF7-7239-4276-9DD2-85905C244B25}"/>
                      </a:ext>
                    </a:extLst>
                  </p:cNvPr>
                  <p:cNvSpPr/>
                  <p:nvPr/>
                </p:nvSpPr>
                <p:spPr>
                  <a:xfrm>
                    <a:off x="3779775" y="4099825"/>
                    <a:ext cx="459025" cy="4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61" h="16847" extrusionOk="0">
                        <a:moveTo>
                          <a:pt x="8354" y="1"/>
                        </a:moveTo>
                        <a:cubicBezTo>
                          <a:pt x="7135" y="1"/>
                          <a:pt x="5065" y="1410"/>
                          <a:pt x="3251" y="3595"/>
                        </a:cubicBezTo>
                        <a:cubicBezTo>
                          <a:pt x="1025" y="6262"/>
                          <a:pt x="1" y="9084"/>
                          <a:pt x="977" y="9893"/>
                        </a:cubicBezTo>
                        <a:lnTo>
                          <a:pt x="14681" y="16847"/>
                        </a:lnTo>
                        <a:lnTo>
                          <a:pt x="16515" y="14644"/>
                        </a:lnTo>
                        <a:lnTo>
                          <a:pt x="18360" y="12441"/>
                        </a:lnTo>
                        <a:lnTo>
                          <a:pt x="9026" y="214"/>
                        </a:lnTo>
                        <a:cubicBezTo>
                          <a:pt x="8851" y="69"/>
                          <a:pt x="8623" y="1"/>
                          <a:pt x="835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90" name="مجموعة 489">
                <a:extLst>
                  <a:ext uri="{FF2B5EF4-FFF2-40B4-BE49-F238E27FC236}">
                    <a16:creationId xmlns:a16="http://schemas.microsoft.com/office/drawing/2014/main" id="{7150F1D8-9FFE-4E33-B6DF-60D3DFDE21BA}"/>
                  </a:ext>
                </a:extLst>
              </p:cNvPr>
              <p:cNvGrpSpPr/>
              <p:nvPr/>
            </p:nvGrpSpPr>
            <p:grpSpPr>
              <a:xfrm rot="20480160">
                <a:off x="9860296" y="5405771"/>
                <a:ext cx="574401" cy="418019"/>
                <a:chOff x="8120019" y="1363748"/>
                <a:chExt cx="771933" cy="561773"/>
              </a:xfrm>
              <a:solidFill>
                <a:srgbClr val="B3E6F1"/>
              </a:solidFill>
            </p:grpSpPr>
            <p:grpSp>
              <p:nvGrpSpPr>
                <p:cNvPr id="491" name="Google Shape;60;p15">
                  <a:extLst>
                    <a:ext uri="{FF2B5EF4-FFF2-40B4-BE49-F238E27FC236}">
                      <a16:creationId xmlns:a16="http://schemas.microsoft.com/office/drawing/2014/main" id="{26C8585C-6973-4AE2-B9FD-F8980D9587FA}"/>
                    </a:ext>
                  </a:extLst>
                </p:cNvPr>
                <p:cNvGrpSpPr/>
                <p:nvPr/>
              </p:nvGrpSpPr>
              <p:grpSpPr>
                <a:xfrm>
                  <a:off x="8470539" y="1497143"/>
                  <a:ext cx="421413" cy="428378"/>
                  <a:chOff x="3625000" y="3850950"/>
                  <a:chExt cx="2024075" cy="2057525"/>
                </a:xfrm>
                <a:grpFill/>
              </p:grpSpPr>
              <p:sp>
                <p:nvSpPr>
                  <p:cNvPr id="520" name="Google Shape;61;p15">
                    <a:extLst>
                      <a:ext uri="{FF2B5EF4-FFF2-40B4-BE49-F238E27FC236}">
                        <a16:creationId xmlns:a16="http://schemas.microsoft.com/office/drawing/2014/main" id="{05211711-46B9-4601-87D3-855238C0E1EC}"/>
                      </a:ext>
                    </a:extLst>
                  </p:cNvPr>
                  <p:cNvSpPr/>
                  <p:nvPr/>
                </p:nvSpPr>
                <p:spPr>
                  <a:xfrm>
                    <a:off x="3896750" y="4214925"/>
                    <a:ext cx="1471050" cy="1340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42" h="53608" extrusionOk="0">
                        <a:moveTo>
                          <a:pt x="29421" y="0"/>
                        </a:moveTo>
                        <a:cubicBezTo>
                          <a:pt x="22560" y="0"/>
                          <a:pt x="15699" y="2617"/>
                          <a:pt x="10466" y="7849"/>
                        </a:cubicBezTo>
                        <a:cubicBezTo>
                          <a:pt x="1" y="18315"/>
                          <a:pt x="1" y="35293"/>
                          <a:pt x="10466" y="45759"/>
                        </a:cubicBezTo>
                        <a:cubicBezTo>
                          <a:pt x="15699" y="50992"/>
                          <a:pt x="22560" y="53608"/>
                          <a:pt x="29421" y="53608"/>
                        </a:cubicBezTo>
                        <a:cubicBezTo>
                          <a:pt x="36282" y="53608"/>
                          <a:pt x="43143" y="50992"/>
                          <a:pt x="48376" y="45759"/>
                        </a:cubicBezTo>
                        <a:cubicBezTo>
                          <a:pt x="58842" y="35293"/>
                          <a:pt x="58842" y="18315"/>
                          <a:pt x="48376" y="7849"/>
                        </a:cubicBezTo>
                        <a:cubicBezTo>
                          <a:pt x="43143" y="2617"/>
                          <a:pt x="36282" y="0"/>
                          <a:pt x="2942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521" name="Google Shape;62;p15">
                    <a:extLst>
                      <a:ext uri="{FF2B5EF4-FFF2-40B4-BE49-F238E27FC236}">
                        <a16:creationId xmlns:a16="http://schemas.microsoft.com/office/drawing/2014/main" id="{E23B9C94-D636-4C00-9A07-EC7893CD8321}"/>
                      </a:ext>
                    </a:extLst>
                  </p:cNvPr>
                  <p:cNvSpPr/>
                  <p:nvPr/>
                </p:nvSpPr>
                <p:spPr>
                  <a:xfrm>
                    <a:off x="4201250" y="3850950"/>
                    <a:ext cx="389975" cy="4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" h="17825" extrusionOk="0">
                        <a:moveTo>
                          <a:pt x="12309" y="1"/>
                        </a:moveTo>
                        <a:cubicBezTo>
                          <a:pt x="10934" y="1"/>
                          <a:pt x="9240" y="196"/>
                          <a:pt x="7442" y="596"/>
                        </a:cubicBezTo>
                        <a:cubicBezTo>
                          <a:pt x="3216" y="1549"/>
                          <a:pt x="1" y="3287"/>
                          <a:pt x="263" y="4489"/>
                        </a:cubicBezTo>
                        <a:lnTo>
                          <a:pt x="7633" y="17824"/>
                        </a:lnTo>
                        <a:lnTo>
                          <a:pt x="11133" y="17039"/>
                        </a:lnTo>
                        <a:lnTo>
                          <a:pt x="14634" y="16253"/>
                        </a:lnTo>
                        <a:lnTo>
                          <a:pt x="15598" y="1049"/>
                        </a:lnTo>
                        <a:cubicBezTo>
                          <a:pt x="15441" y="357"/>
                          <a:pt x="14167" y="1"/>
                          <a:pt x="1230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2" name="Google Shape;63;p15">
                    <a:extLst>
                      <a:ext uri="{FF2B5EF4-FFF2-40B4-BE49-F238E27FC236}">
                        <a16:creationId xmlns:a16="http://schemas.microsoft.com/office/drawing/2014/main" id="{42F67DFB-096A-47A6-912D-C18273F42705}"/>
                      </a:ext>
                    </a:extLst>
                  </p:cNvPr>
                  <p:cNvSpPr/>
                  <p:nvPr/>
                </p:nvSpPr>
                <p:spPr>
                  <a:xfrm>
                    <a:off x="4668275" y="3946100"/>
                    <a:ext cx="357225" cy="39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9" h="15841" extrusionOk="0">
                        <a:moveTo>
                          <a:pt x="4206" y="1"/>
                        </a:moveTo>
                        <a:cubicBezTo>
                          <a:pt x="1816" y="1"/>
                          <a:pt x="103" y="464"/>
                          <a:pt x="1" y="1255"/>
                        </a:cubicBezTo>
                        <a:lnTo>
                          <a:pt x="2025" y="14947"/>
                        </a:lnTo>
                        <a:lnTo>
                          <a:pt x="5240" y="15388"/>
                        </a:lnTo>
                        <a:lnTo>
                          <a:pt x="8466" y="15840"/>
                        </a:lnTo>
                        <a:lnTo>
                          <a:pt x="14122" y="3208"/>
                        </a:lnTo>
                        <a:cubicBezTo>
                          <a:pt x="14288" y="2112"/>
                          <a:pt x="11240" y="767"/>
                          <a:pt x="7335" y="231"/>
                        </a:cubicBezTo>
                        <a:cubicBezTo>
                          <a:pt x="6224" y="75"/>
                          <a:pt x="5161" y="1"/>
                          <a:pt x="420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3" name="Google Shape;64;p15">
                    <a:extLst>
                      <a:ext uri="{FF2B5EF4-FFF2-40B4-BE49-F238E27FC236}">
                        <a16:creationId xmlns:a16="http://schemas.microsoft.com/office/drawing/2014/main" id="{887118DC-ACCE-44F2-A8D2-FDC03E664FE5}"/>
                      </a:ext>
                    </a:extLst>
                  </p:cNvPr>
                  <p:cNvSpPr/>
                  <p:nvPr/>
                </p:nvSpPr>
                <p:spPr>
                  <a:xfrm>
                    <a:off x="4978150" y="4001150"/>
                    <a:ext cx="415550" cy="41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2" h="16770" extrusionOk="0">
                        <a:moveTo>
                          <a:pt x="7053" y="0"/>
                        </a:moveTo>
                        <a:cubicBezTo>
                          <a:pt x="6673" y="0"/>
                          <a:pt x="6380" y="102"/>
                          <a:pt x="6203" y="315"/>
                        </a:cubicBezTo>
                        <a:lnTo>
                          <a:pt x="0" y="13114"/>
                        </a:lnTo>
                        <a:lnTo>
                          <a:pt x="2203" y="14936"/>
                        </a:lnTo>
                        <a:lnTo>
                          <a:pt x="4417" y="16769"/>
                        </a:lnTo>
                        <a:lnTo>
                          <a:pt x="15871" y="8352"/>
                        </a:lnTo>
                        <a:cubicBezTo>
                          <a:pt x="16621" y="7471"/>
                          <a:pt x="15050" y="4947"/>
                          <a:pt x="12383" y="2720"/>
                        </a:cubicBezTo>
                        <a:cubicBezTo>
                          <a:pt x="10353" y="1026"/>
                          <a:pt x="8262" y="0"/>
                          <a:pt x="705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4" name="Google Shape;65;p15">
                    <a:extLst>
                      <a:ext uri="{FF2B5EF4-FFF2-40B4-BE49-F238E27FC236}">
                        <a16:creationId xmlns:a16="http://schemas.microsoft.com/office/drawing/2014/main" id="{6B5B0FD6-635A-465E-A2FA-F8B6DCCA5A85}"/>
                      </a:ext>
                    </a:extLst>
                  </p:cNvPr>
                  <p:cNvSpPr/>
                  <p:nvPr/>
                </p:nvSpPr>
                <p:spPr>
                  <a:xfrm>
                    <a:off x="5194550" y="4397075"/>
                    <a:ext cx="454525" cy="38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81" h="15339" extrusionOk="0">
                        <a:moveTo>
                          <a:pt x="13486" y="1"/>
                        </a:moveTo>
                        <a:cubicBezTo>
                          <a:pt x="13439" y="1"/>
                          <a:pt x="13393" y="6"/>
                          <a:pt x="13347" y="16"/>
                        </a:cubicBezTo>
                        <a:lnTo>
                          <a:pt x="0" y="7386"/>
                        </a:lnTo>
                        <a:lnTo>
                          <a:pt x="786" y="10874"/>
                        </a:lnTo>
                        <a:lnTo>
                          <a:pt x="1572" y="14375"/>
                        </a:lnTo>
                        <a:lnTo>
                          <a:pt x="16776" y="15339"/>
                        </a:lnTo>
                        <a:cubicBezTo>
                          <a:pt x="17979" y="15077"/>
                          <a:pt x="18181" y="11422"/>
                          <a:pt x="17228" y="7195"/>
                        </a:cubicBezTo>
                        <a:cubicBezTo>
                          <a:pt x="16324" y="3119"/>
                          <a:pt x="14671" y="1"/>
                          <a:pt x="1348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5" name="Google Shape;66;p15">
                    <a:extLst>
                      <a:ext uri="{FF2B5EF4-FFF2-40B4-BE49-F238E27FC236}">
                        <a16:creationId xmlns:a16="http://schemas.microsoft.com/office/drawing/2014/main" id="{D1E64C5B-C93E-495A-B51D-CD717D8ABB04}"/>
                      </a:ext>
                    </a:extLst>
                  </p:cNvPr>
                  <p:cNvSpPr/>
                  <p:nvPr/>
                </p:nvSpPr>
                <p:spPr>
                  <a:xfrm>
                    <a:off x="5186500" y="4912700"/>
                    <a:ext cx="403650" cy="3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6" h="14139" extrusionOk="0">
                        <a:moveTo>
                          <a:pt x="14586" y="0"/>
                        </a:moveTo>
                        <a:lnTo>
                          <a:pt x="894" y="2024"/>
                        </a:lnTo>
                        <a:lnTo>
                          <a:pt x="441" y="5251"/>
                        </a:lnTo>
                        <a:lnTo>
                          <a:pt x="1" y="8478"/>
                        </a:lnTo>
                        <a:lnTo>
                          <a:pt x="12633" y="14133"/>
                        </a:lnTo>
                        <a:cubicBezTo>
                          <a:pt x="12660" y="14137"/>
                          <a:pt x="12687" y="14139"/>
                          <a:pt x="12715" y="14139"/>
                        </a:cubicBezTo>
                        <a:cubicBezTo>
                          <a:pt x="13805" y="14139"/>
                          <a:pt x="15087" y="11156"/>
                          <a:pt x="15610" y="7346"/>
                        </a:cubicBezTo>
                        <a:cubicBezTo>
                          <a:pt x="16145" y="3441"/>
                          <a:pt x="15681" y="155"/>
                          <a:pt x="1458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6" name="Google Shape;67;p15">
                    <a:extLst>
                      <a:ext uri="{FF2B5EF4-FFF2-40B4-BE49-F238E27FC236}">
                        <a16:creationId xmlns:a16="http://schemas.microsoft.com/office/drawing/2014/main" id="{6CCBD146-1265-4E06-B3F1-D84E32990282}"/>
                      </a:ext>
                    </a:extLst>
                  </p:cNvPr>
                  <p:cNvSpPr/>
                  <p:nvPr/>
                </p:nvSpPr>
                <p:spPr>
                  <a:xfrm>
                    <a:off x="5107625" y="5222850"/>
                    <a:ext cx="434300" cy="401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72" h="16055" extrusionOk="0">
                        <a:moveTo>
                          <a:pt x="3679" y="1"/>
                        </a:moveTo>
                        <a:lnTo>
                          <a:pt x="1846" y="2203"/>
                        </a:lnTo>
                        <a:lnTo>
                          <a:pt x="0" y="4418"/>
                        </a:lnTo>
                        <a:lnTo>
                          <a:pt x="8430" y="15872"/>
                        </a:lnTo>
                        <a:cubicBezTo>
                          <a:pt x="8580" y="15996"/>
                          <a:pt x="8776" y="16055"/>
                          <a:pt x="9009" y="16055"/>
                        </a:cubicBezTo>
                        <a:cubicBezTo>
                          <a:pt x="10162" y="16055"/>
                          <a:pt x="12219" y="14602"/>
                          <a:pt x="14062" y="12383"/>
                        </a:cubicBezTo>
                        <a:cubicBezTo>
                          <a:pt x="16288" y="9704"/>
                          <a:pt x="17372" y="6942"/>
                          <a:pt x="16479" y="6204"/>
                        </a:cubicBezTo>
                        <a:lnTo>
                          <a:pt x="3679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7" name="Google Shape;68;p15">
                    <a:extLst>
                      <a:ext uri="{FF2B5EF4-FFF2-40B4-BE49-F238E27FC236}">
                        <a16:creationId xmlns:a16="http://schemas.microsoft.com/office/drawing/2014/main" id="{5568D61D-AF31-4414-A4EB-01E7E949B5DF}"/>
                      </a:ext>
                    </a:extLst>
                  </p:cNvPr>
                  <p:cNvSpPr/>
                  <p:nvPr/>
                </p:nvSpPr>
                <p:spPr>
                  <a:xfrm>
                    <a:off x="4752525" y="5452050"/>
                    <a:ext cx="395900" cy="456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36" h="18257" extrusionOk="0">
                        <a:moveTo>
                          <a:pt x="6811" y="0"/>
                        </a:moveTo>
                        <a:lnTo>
                          <a:pt x="3405" y="1120"/>
                        </a:lnTo>
                        <a:lnTo>
                          <a:pt x="0" y="2251"/>
                        </a:lnTo>
                        <a:lnTo>
                          <a:pt x="536" y="17479"/>
                        </a:lnTo>
                        <a:cubicBezTo>
                          <a:pt x="712" y="18002"/>
                          <a:pt x="1541" y="18257"/>
                          <a:pt x="2774" y="18257"/>
                        </a:cubicBezTo>
                        <a:cubicBezTo>
                          <a:pt x="4291" y="18257"/>
                          <a:pt x="6419" y="17870"/>
                          <a:pt x="8692" y="17122"/>
                        </a:cubicBezTo>
                        <a:cubicBezTo>
                          <a:pt x="12811" y="15764"/>
                          <a:pt x="15836" y="13716"/>
                          <a:pt x="15455" y="12550"/>
                        </a:cubicBezTo>
                        <a:lnTo>
                          <a:pt x="681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8" name="Google Shape;69;p15">
                    <a:extLst>
                      <a:ext uri="{FF2B5EF4-FFF2-40B4-BE49-F238E27FC236}">
                        <a16:creationId xmlns:a16="http://schemas.microsoft.com/office/drawing/2014/main" id="{00D7FF86-480F-41E7-AD9B-C2F1C7B7E7A3}"/>
                      </a:ext>
                    </a:extLst>
                  </p:cNvPr>
                  <p:cNvSpPr/>
                  <p:nvPr/>
                </p:nvSpPr>
                <p:spPr>
                  <a:xfrm>
                    <a:off x="4258400" y="5431200"/>
                    <a:ext cx="357225" cy="395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9" h="15833" extrusionOk="0">
                        <a:moveTo>
                          <a:pt x="5811" y="1"/>
                        </a:moveTo>
                        <a:lnTo>
                          <a:pt x="156" y="12633"/>
                        </a:lnTo>
                        <a:cubicBezTo>
                          <a:pt x="1" y="13741"/>
                          <a:pt x="3049" y="15074"/>
                          <a:pt x="6942" y="15610"/>
                        </a:cubicBezTo>
                        <a:cubicBezTo>
                          <a:pt x="8046" y="15761"/>
                          <a:pt x="9100" y="15833"/>
                          <a:pt x="10048" y="15833"/>
                        </a:cubicBezTo>
                        <a:cubicBezTo>
                          <a:pt x="12455" y="15833"/>
                          <a:pt x="14177" y="15372"/>
                          <a:pt x="14288" y="14586"/>
                        </a:cubicBezTo>
                        <a:lnTo>
                          <a:pt x="12264" y="894"/>
                        </a:lnTo>
                        <a:lnTo>
                          <a:pt x="9038" y="441"/>
                        </a:lnTo>
                        <a:lnTo>
                          <a:pt x="5811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9" name="Google Shape;70;p15">
                    <a:extLst>
                      <a:ext uri="{FF2B5EF4-FFF2-40B4-BE49-F238E27FC236}">
                        <a16:creationId xmlns:a16="http://schemas.microsoft.com/office/drawing/2014/main" id="{50111D8F-3F53-4460-9B93-024B23FD15A2}"/>
                      </a:ext>
                    </a:extLst>
                  </p:cNvPr>
                  <p:cNvSpPr/>
                  <p:nvPr/>
                </p:nvSpPr>
                <p:spPr>
                  <a:xfrm>
                    <a:off x="3863125" y="5314225"/>
                    <a:ext cx="415550" cy="4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2" h="16781" extrusionOk="0">
                        <a:moveTo>
                          <a:pt x="12204" y="1"/>
                        </a:moveTo>
                        <a:lnTo>
                          <a:pt x="739" y="8418"/>
                        </a:lnTo>
                        <a:cubicBezTo>
                          <a:pt x="0" y="9311"/>
                          <a:pt x="1572" y="11836"/>
                          <a:pt x="4239" y="14062"/>
                        </a:cubicBezTo>
                        <a:cubicBezTo>
                          <a:pt x="6280" y="15749"/>
                          <a:pt x="8363" y="16780"/>
                          <a:pt x="9571" y="16780"/>
                        </a:cubicBezTo>
                        <a:cubicBezTo>
                          <a:pt x="9948" y="16780"/>
                          <a:pt x="10240" y="16680"/>
                          <a:pt x="10418" y="16467"/>
                        </a:cubicBezTo>
                        <a:lnTo>
                          <a:pt x="16622" y="3668"/>
                        </a:lnTo>
                        <a:lnTo>
                          <a:pt x="14407" y="1834"/>
                        </a:lnTo>
                        <a:lnTo>
                          <a:pt x="12204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" name="Google Shape;71;p15">
                    <a:extLst>
                      <a:ext uri="{FF2B5EF4-FFF2-40B4-BE49-F238E27FC236}">
                        <a16:creationId xmlns:a16="http://schemas.microsoft.com/office/drawing/2014/main" id="{25B472DF-37B5-45BF-AD34-97E685CD4775}"/>
                      </a:ext>
                    </a:extLst>
                  </p:cNvPr>
                  <p:cNvSpPr/>
                  <p:nvPr/>
                </p:nvSpPr>
                <p:spPr>
                  <a:xfrm>
                    <a:off x="3625000" y="4986525"/>
                    <a:ext cx="458425" cy="37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37" h="15180" extrusionOk="0">
                        <a:moveTo>
                          <a:pt x="1227" y="0"/>
                        </a:moveTo>
                        <a:cubicBezTo>
                          <a:pt x="36" y="321"/>
                          <a:pt x="0" y="3977"/>
                          <a:pt x="1132" y="8168"/>
                        </a:cubicBezTo>
                        <a:cubicBezTo>
                          <a:pt x="2209" y="12149"/>
                          <a:pt x="3967" y="15179"/>
                          <a:pt x="5161" y="15179"/>
                        </a:cubicBezTo>
                        <a:cubicBezTo>
                          <a:pt x="5220" y="15179"/>
                          <a:pt x="5278" y="15172"/>
                          <a:pt x="5334" y="15157"/>
                        </a:cubicBezTo>
                        <a:lnTo>
                          <a:pt x="18336" y="7227"/>
                        </a:lnTo>
                        <a:lnTo>
                          <a:pt x="17395" y="3762"/>
                        </a:lnTo>
                        <a:lnTo>
                          <a:pt x="16455" y="298"/>
                        </a:lnTo>
                        <a:lnTo>
                          <a:pt x="122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" name="Google Shape;72;p15">
                    <a:extLst>
                      <a:ext uri="{FF2B5EF4-FFF2-40B4-BE49-F238E27FC236}">
                        <a16:creationId xmlns:a16="http://schemas.microsoft.com/office/drawing/2014/main" id="{63DAF9BF-BC3F-404D-B298-5CEEECD469D5}"/>
                      </a:ext>
                    </a:extLst>
                  </p:cNvPr>
                  <p:cNvSpPr/>
                  <p:nvPr/>
                </p:nvSpPr>
                <p:spPr>
                  <a:xfrm>
                    <a:off x="3693750" y="4506850"/>
                    <a:ext cx="403650" cy="3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6" h="14139" extrusionOk="0">
                        <a:moveTo>
                          <a:pt x="3432" y="0"/>
                        </a:moveTo>
                        <a:cubicBezTo>
                          <a:pt x="2341" y="0"/>
                          <a:pt x="1059" y="2994"/>
                          <a:pt x="537" y="6793"/>
                        </a:cubicBezTo>
                        <a:cubicBezTo>
                          <a:pt x="1" y="10698"/>
                          <a:pt x="453" y="13984"/>
                          <a:pt x="1560" y="14139"/>
                        </a:cubicBezTo>
                        <a:lnTo>
                          <a:pt x="15253" y="12115"/>
                        </a:lnTo>
                        <a:lnTo>
                          <a:pt x="15705" y="8888"/>
                        </a:lnTo>
                        <a:lnTo>
                          <a:pt x="16146" y="5662"/>
                        </a:lnTo>
                        <a:lnTo>
                          <a:pt x="3513" y="6"/>
                        </a:lnTo>
                        <a:cubicBezTo>
                          <a:pt x="3486" y="2"/>
                          <a:pt x="3459" y="0"/>
                          <a:pt x="343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2" name="Google Shape;73;p15">
                    <a:extLst>
                      <a:ext uri="{FF2B5EF4-FFF2-40B4-BE49-F238E27FC236}">
                        <a16:creationId xmlns:a16="http://schemas.microsoft.com/office/drawing/2014/main" id="{C7620B7E-45A2-4839-84B9-A5337A48958B}"/>
                      </a:ext>
                    </a:extLst>
                  </p:cNvPr>
                  <p:cNvSpPr/>
                  <p:nvPr/>
                </p:nvSpPr>
                <p:spPr>
                  <a:xfrm>
                    <a:off x="3779775" y="4099825"/>
                    <a:ext cx="459025" cy="4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61" h="16847" extrusionOk="0">
                        <a:moveTo>
                          <a:pt x="8354" y="1"/>
                        </a:moveTo>
                        <a:cubicBezTo>
                          <a:pt x="7135" y="1"/>
                          <a:pt x="5065" y="1410"/>
                          <a:pt x="3251" y="3595"/>
                        </a:cubicBezTo>
                        <a:cubicBezTo>
                          <a:pt x="1025" y="6262"/>
                          <a:pt x="1" y="9084"/>
                          <a:pt x="977" y="9893"/>
                        </a:cubicBezTo>
                        <a:lnTo>
                          <a:pt x="14681" y="16847"/>
                        </a:lnTo>
                        <a:lnTo>
                          <a:pt x="16515" y="14644"/>
                        </a:lnTo>
                        <a:lnTo>
                          <a:pt x="18360" y="12441"/>
                        </a:lnTo>
                        <a:lnTo>
                          <a:pt x="9026" y="214"/>
                        </a:lnTo>
                        <a:cubicBezTo>
                          <a:pt x="8851" y="69"/>
                          <a:pt x="8623" y="1"/>
                          <a:pt x="835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92" name="Google Shape;60;p15">
                  <a:extLst>
                    <a:ext uri="{FF2B5EF4-FFF2-40B4-BE49-F238E27FC236}">
                      <a16:creationId xmlns:a16="http://schemas.microsoft.com/office/drawing/2014/main" id="{EB4EB07E-4DE3-4BC0-8F96-A856ED691539}"/>
                    </a:ext>
                  </a:extLst>
                </p:cNvPr>
                <p:cNvGrpSpPr/>
                <p:nvPr/>
              </p:nvGrpSpPr>
              <p:grpSpPr>
                <a:xfrm>
                  <a:off x="8120019" y="1744647"/>
                  <a:ext cx="177933" cy="180874"/>
                  <a:chOff x="3625000" y="3850950"/>
                  <a:chExt cx="2024075" cy="2057525"/>
                </a:xfrm>
                <a:grpFill/>
              </p:grpSpPr>
              <p:sp>
                <p:nvSpPr>
                  <p:cNvPr id="507" name="Google Shape;61;p15">
                    <a:extLst>
                      <a:ext uri="{FF2B5EF4-FFF2-40B4-BE49-F238E27FC236}">
                        <a16:creationId xmlns:a16="http://schemas.microsoft.com/office/drawing/2014/main" id="{E8A671A5-A5A3-4EFA-AAF1-10ED253E5DB3}"/>
                      </a:ext>
                    </a:extLst>
                  </p:cNvPr>
                  <p:cNvSpPr/>
                  <p:nvPr/>
                </p:nvSpPr>
                <p:spPr>
                  <a:xfrm>
                    <a:off x="3896750" y="4214925"/>
                    <a:ext cx="1471050" cy="1340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42" h="53608" extrusionOk="0">
                        <a:moveTo>
                          <a:pt x="29421" y="0"/>
                        </a:moveTo>
                        <a:cubicBezTo>
                          <a:pt x="22560" y="0"/>
                          <a:pt x="15699" y="2617"/>
                          <a:pt x="10466" y="7849"/>
                        </a:cubicBezTo>
                        <a:cubicBezTo>
                          <a:pt x="1" y="18315"/>
                          <a:pt x="1" y="35293"/>
                          <a:pt x="10466" y="45759"/>
                        </a:cubicBezTo>
                        <a:cubicBezTo>
                          <a:pt x="15699" y="50992"/>
                          <a:pt x="22560" y="53608"/>
                          <a:pt x="29421" y="53608"/>
                        </a:cubicBezTo>
                        <a:cubicBezTo>
                          <a:pt x="36282" y="53608"/>
                          <a:pt x="43143" y="50992"/>
                          <a:pt x="48376" y="45759"/>
                        </a:cubicBezTo>
                        <a:cubicBezTo>
                          <a:pt x="58842" y="35293"/>
                          <a:pt x="58842" y="18315"/>
                          <a:pt x="48376" y="7849"/>
                        </a:cubicBezTo>
                        <a:cubicBezTo>
                          <a:pt x="43143" y="2617"/>
                          <a:pt x="36282" y="0"/>
                          <a:pt x="2942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508" name="Google Shape;62;p15">
                    <a:extLst>
                      <a:ext uri="{FF2B5EF4-FFF2-40B4-BE49-F238E27FC236}">
                        <a16:creationId xmlns:a16="http://schemas.microsoft.com/office/drawing/2014/main" id="{30A6CD1E-36E2-4CFF-9C90-BFFA68808F25}"/>
                      </a:ext>
                    </a:extLst>
                  </p:cNvPr>
                  <p:cNvSpPr/>
                  <p:nvPr/>
                </p:nvSpPr>
                <p:spPr>
                  <a:xfrm>
                    <a:off x="4201250" y="3850950"/>
                    <a:ext cx="389975" cy="4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" h="17825" extrusionOk="0">
                        <a:moveTo>
                          <a:pt x="12309" y="1"/>
                        </a:moveTo>
                        <a:cubicBezTo>
                          <a:pt x="10934" y="1"/>
                          <a:pt x="9240" y="196"/>
                          <a:pt x="7442" y="596"/>
                        </a:cubicBezTo>
                        <a:cubicBezTo>
                          <a:pt x="3216" y="1549"/>
                          <a:pt x="1" y="3287"/>
                          <a:pt x="263" y="4489"/>
                        </a:cubicBezTo>
                        <a:lnTo>
                          <a:pt x="7633" y="17824"/>
                        </a:lnTo>
                        <a:lnTo>
                          <a:pt x="11133" y="17039"/>
                        </a:lnTo>
                        <a:lnTo>
                          <a:pt x="14634" y="16253"/>
                        </a:lnTo>
                        <a:lnTo>
                          <a:pt x="15598" y="1049"/>
                        </a:lnTo>
                        <a:cubicBezTo>
                          <a:pt x="15441" y="357"/>
                          <a:pt x="14167" y="1"/>
                          <a:pt x="1230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9" name="Google Shape;63;p15">
                    <a:extLst>
                      <a:ext uri="{FF2B5EF4-FFF2-40B4-BE49-F238E27FC236}">
                        <a16:creationId xmlns:a16="http://schemas.microsoft.com/office/drawing/2014/main" id="{C75BF5A3-1F61-417F-B06E-9C23CC4E8FAB}"/>
                      </a:ext>
                    </a:extLst>
                  </p:cNvPr>
                  <p:cNvSpPr/>
                  <p:nvPr/>
                </p:nvSpPr>
                <p:spPr>
                  <a:xfrm>
                    <a:off x="4668275" y="3946100"/>
                    <a:ext cx="357225" cy="39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9" h="15841" extrusionOk="0">
                        <a:moveTo>
                          <a:pt x="4206" y="1"/>
                        </a:moveTo>
                        <a:cubicBezTo>
                          <a:pt x="1816" y="1"/>
                          <a:pt x="103" y="464"/>
                          <a:pt x="1" y="1255"/>
                        </a:cubicBezTo>
                        <a:lnTo>
                          <a:pt x="2025" y="14947"/>
                        </a:lnTo>
                        <a:lnTo>
                          <a:pt x="5240" y="15388"/>
                        </a:lnTo>
                        <a:lnTo>
                          <a:pt x="8466" y="15840"/>
                        </a:lnTo>
                        <a:lnTo>
                          <a:pt x="14122" y="3208"/>
                        </a:lnTo>
                        <a:cubicBezTo>
                          <a:pt x="14288" y="2112"/>
                          <a:pt x="11240" y="767"/>
                          <a:pt x="7335" y="231"/>
                        </a:cubicBezTo>
                        <a:cubicBezTo>
                          <a:pt x="6224" y="75"/>
                          <a:pt x="5161" y="1"/>
                          <a:pt x="420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0" name="Google Shape;64;p15">
                    <a:extLst>
                      <a:ext uri="{FF2B5EF4-FFF2-40B4-BE49-F238E27FC236}">
                        <a16:creationId xmlns:a16="http://schemas.microsoft.com/office/drawing/2014/main" id="{05C99095-DC4C-4D2F-BD48-9C80F3F9FAA0}"/>
                      </a:ext>
                    </a:extLst>
                  </p:cNvPr>
                  <p:cNvSpPr/>
                  <p:nvPr/>
                </p:nvSpPr>
                <p:spPr>
                  <a:xfrm>
                    <a:off x="4978150" y="4001150"/>
                    <a:ext cx="415550" cy="41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2" h="16770" extrusionOk="0">
                        <a:moveTo>
                          <a:pt x="7053" y="0"/>
                        </a:moveTo>
                        <a:cubicBezTo>
                          <a:pt x="6673" y="0"/>
                          <a:pt x="6380" y="102"/>
                          <a:pt x="6203" y="315"/>
                        </a:cubicBezTo>
                        <a:lnTo>
                          <a:pt x="0" y="13114"/>
                        </a:lnTo>
                        <a:lnTo>
                          <a:pt x="2203" y="14936"/>
                        </a:lnTo>
                        <a:lnTo>
                          <a:pt x="4417" y="16769"/>
                        </a:lnTo>
                        <a:lnTo>
                          <a:pt x="15871" y="8352"/>
                        </a:lnTo>
                        <a:cubicBezTo>
                          <a:pt x="16621" y="7471"/>
                          <a:pt x="15050" y="4947"/>
                          <a:pt x="12383" y="2720"/>
                        </a:cubicBezTo>
                        <a:cubicBezTo>
                          <a:pt x="10353" y="1026"/>
                          <a:pt x="8262" y="0"/>
                          <a:pt x="705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1" name="Google Shape;65;p15">
                    <a:extLst>
                      <a:ext uri="{FF2B5EF4-FFF2-40B4-BE49-F238E27FC236}">
                        <a16:creationId xmlns:a16="http://schemas.microsoft.com/office/drawing/2014/main" id="{0CAE8E1A-BAD9-4797-8DFD-E96AB2495FC6}"/>
                      </a:ext>
                    </a:extLst>
                  </p:cNvPr>
                  <p:cNvSpPr/>
                  <p:nvPr/>
                </p:nvSpPr>
                <p:spPr>
                  <a:xfrm>
                    <a:off x="5194550" y="4397075"/>
                    <a:ext cx="454525" cy="38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81" h="15339" extrusionOk="0">
                        <a:moveTo>
                          <a:pt x="13486" y="1"/>
                        </a:moveTo>
                        <a:cubicBezTo>
                          <a:pt x="13439" y="1"/>
                          <a:pt x="13393" y="6"/>
                          <a:pt x="13347" y="16"/>
                        </a:cubicBezTo>
                        <a:lnTo>
                          <a:pt x="0" y="7386"/>
                        </a:lnTo>
                        <a:lnTo>
                          <a:pt x="786" y="10874"/>
                        </a:lnTo>
                        <a:lnTo>
                          <a:pt x="1572" y="14375"/>
                        </a:lnTo>
                        <a:lnTo>
                          <a:pt x="16776" y="15339"/>
                        </a:lnTo>
                        <a:cubicBezTo>
                          <a:pt x="17979" y="15077"/>
                          <a:pt x="18181" y="11422"/>
                          <a:pt x="17228" y="7195"/>
                        </a:cubicBezTo>
                        <a:cubicBezTo>
                          <a:pt x="16324" y="3119"/>
                          <a:pt x="14671" y="1"/>
                          <a:pt x="1348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2" name="Google Shape;66;p15">
                    <a:extLst>
                      <a:ext uri="{FF2B5EF4-FFF2-40B4-BE49-F238E27FC236}">
                        <a16:creationId xmlns:a16="http://schemas.microsoft.com/office/drawing/2014/main" id="{7CFF9F80-38F1-46CE-8A07-A5863589B09B}"/>
                      </a:ext>
                    </a:extLst>
                  </p:cNvPr>
                  <p:cNvSpPr/>
                  <p:nvPr/>
                </p:nvSpPr>
                <p:spPr>
                  <a:xfrm>
                    <a:off x="5186500" y="4912700"/>
                    <a:ext cx="403650" cy="3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6" h="14139" extrusionOk="0">
                        <a:moveTo>
                          <a:pt x="14586" y="0"/>
                        </a:moveTo>
                        <a:lnTo>
                          <a:pt x="894" y="2024"/>
                        </a:lnTo>
                        <a:lnTo>
                          <a:pt x="441" y="5251"/>
                        </a:lnTo>
                        <a:lnTo>
                          <a:pt x="1" y="8478"/>
                        </a:lnTo>
                        <a:lnTo>
                          <a:pt x="12633" y="14133"/>
                        </a:lnTo>
                        <a:cubicBezTo>
                          <a:pt x="12660" y="14137"/>
                          <a:pt x="12687" y="14139"/>
                          <a:pt x="12715" y="14139"/>
                        </a:cubicBezTo>
                        <a:cubicBezTo>
                          <a:pt x="13805" y="14139"/>
                          <a:pt x="15087" y="11156"/>
                          <a:pt x="15610" y="7346"/>
                        </a:cubicBezTo>
                        <a:cubicBezTo>
                          <a:pt x="16145" y="3441"/>
                          <a:pt x="15681" y="155"/>
                          <a:pt x="1458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3" name="Google Shape;67;p15">
                    <a:extLst>
                      <a:ext uri="{FF2B5EF4-FFF2-40B4-BE49-F238E27FC236}">
                        <a16:creationId xmlns:a16="http://schemas.microsoft.com/office/drawing/2014/main" id="{CFA4C0A2-1F81-4B86-8ED0-8E3FF1B4F366}"/>
                      </a:ext>
                    </a:extLst>
                  </p:cNvPr>
                  <p:cNvSpPr/>
                  <p:nvPr/>
                </p:nvSpPr>
                <p:spPr>
                  <a:xfrm>
                    <a:off x="5107625" y="5222850"/>
                    <a:ext cx="434300" cy="401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72" h="16055" extrusionOk="0">
                        <a:moveTo>
                          <a:pt x="3679" y="1"/>
                        </a:moveTo>
                        <a:lnTo>
                          <a:pt x="1846" y="2203"/>
                        </a:lnTo>
                        <a:lnTo>
                          <a:pt x="0" y="4418"/>
                        </a:lnTo>
                        <a:lnTo>
                          <a:pt x="8430" y="15872"/>
                        </a:lnTo>
                        <a:cubicBezTo>
                          <a:pt x="8580" y="15996"/>
                          <a:pt x="8776" y="16055"/>
                          <a:pt x="9009" y="16055"/>
                        </a:cubicBezTo>
                        <a:cubicBezTo>
                          <a:pt x="10162" y="16055"/>
                          <a:pt x="12219" y="14602"/>
                          <a:pt x="14062" y="12383"/>
                        </a:cubicBezTo>
                        <a:cubicBezTo>
                          <a:pt x="16288" y="9704"/>
                          <a:pt x="17372" y="6942"/>
                          <a:pt x="16479" y="6204"/>
                        </a:cubicBezTo>
                        <a:lnTo>
                          <a:pt x="3679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4" name="Google Shape;68;p15">
                    <a:extLst>
                      <a:ext uri="{FF2B5EF4-FFF2-40B4-BE49-F238E27FC236}">
                        <a16:creationId xmlns:a16="http://schemas.microsoft.com/office/drawing/2014/main" id="{3CF6D01F-B7FC-42A3-87D3-AD380CF04E0E}"/>
                      </a:ext>
                    </a:extLst>
                  </p:cNvPr>
                  <p:cNvSpPr/>
                  <p:nvPr/>
                </p:nvSpPr>
                <p:spPr>
                  <a:xfrm>
                    <a:off x="4752525" y="5452050"/>
                    <a:ext cx="395900" cy="456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36" h="18257" extrusionOk="0">
                        <a:moveTo>
                          <a:pt x="6811" y="0"/>
                        </a:moveTo>
                        <a:lnTo>
                          <a:pt x="3405" y="1120"/>
                        </a:lnTo>
                        <a:lnTo>
                          <a:pt x="0" y="2251"/>
                        </a:lnTo>
                        <a:lnTo>
                          <a:pt x="536" y="17479"/>
                        </a:lnTo>
                        <a:cubicBezTo>
                          <a:pt x="712" y="18002"/>
                          <a:pt x="1541" y="18257"/>
                          <a:pt x="2774" y="18257"/>
                        </a:cubicBezTo>
                        <a:cubicBezTo>
                          <a:pt x="4291" y="18257"/>
                          <a:pt x="6419" y="17870"/>
                          <a:pt x="8692" y="17122"/>
                        </a:cubicBezTo>
                        <a:cubicBezTo>
                          <a:pt x="12811" y="15764"/>
                          <a:pt x="15836" y="13716"/>
                          <a:pt x="15455" y="12550"/>
                        </a:cubicBezTo>
                        <a:lnTo>
                          <a:pt x="681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5" name="Google Shape;69;p15">
                    <a:extLst>
                      <a:ext uri="{FF2B5EF4-FFF2-40B4-BE49-F238E27FC236}">
                        <a16:creationId xmlns:a16="http://schemas.microsoft.com/office/drawing/2014/main" id="{1BCD9304-10B6-4CBA-82DE-B7B3E0E7E90D}"/>
                      </a:ext>
                    </a:extLst>
                  </p:cNvPr>
                  <p:cNvSpPr/>
                  <p:nvPr/>
                </p:nvSpPr>
                <p:spPr>
                  <a:xfrm>
                    <a:off x="4258400" y="5431200"/>
                    <a:ext cx="357225" cy="395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9" h="15833" extrusionOk="0">
                        <a:moveTo>
                          <a:pt x="5811" y="1"/>
                        </a:moveTo>
                        <a:lnTo>
                          <a:pt x="156" y="12633"/>
                        </a:lnTo>
                        <a:cubicBezTo>
                          <a:pt x="1" y="13741"/>
                          <a:pt x="3049" y="15074"/>
                          <a:pt x="6942" y="15610"/>
                        </a:cubicBezTo>
                        <a:cubicBezTo>
                          <a:pt x="8046" y="15761"/>
                          <a:pt x="9100" y="15833"/>
                          <a:pt x="10048" y="15833"/>
                        </a:cubicBezTo>
                        <a:cubicBezTo>
                          <a:pt x="12455" y="15833"/>
                          <a:pt x="14177" y="15372"/>
                          <a:pt x="14288" y="14586"/>
                        </a:cubicBezTo>
                        <a:lnTo>
                          <a:pt x="12264" y="894"/>
                        </a:lnTo>
                        <a:lnTo>
                          <a:pt x="9038" y="441"/>
                        </a:lnTo>
                        <a:lnTo>
                          <a:pt x="5811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6" name="Google Shape;70;p15">
                    <a:extLst>
                      <a:ext uri="{FF2B5EF4-FFF2-40B4-BE49-F238E27FC236}">
                        <a16:creationId xmlns:a16="http://schemas.microsoft.com/office/drawing/2014/main" id="{8F85E503-40C8-4650-8A62-A36237AC0A7E}"/>
                      </a:ext>
                    </a:extLst>
                  </p:cNvPr>
                  <p:cNvSpPr/>
                  <p:nvPr/>
                </p:nvSpPr>
                <p:spPr>
                  <a:xfrm>
                    <a:off x="3863125" y="5314225"/>
                    <a:ext cx="415550" cy="4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2" h="16781" extrusionOk="0">
                        <a:moveTo>
                          <a:pt x="12204" y="1"/>
                        </a:moveTo>
                        <a:lnTo>
                          <a:pt x="739" y="8418"/>
                        </a:lnTo>
                        <a:cubicBezTo>
                          <a:pt x="0" y="9311"/>
                          <a:pt x="1572" y="11836"/>
                          <a:pt x="4239" y="14062"/>
                        </a:cubicBezTo>
                        <a:cubicBezTo>
                          <a:pt x="6280" y="15749"/>
                          <a:pt x="8363" y="16780"/>
                          <a:pt x="9571" y="16780"/>
                        </a:cubicBezTo>
                        <a:cubicBezTo>
                          <a:pt x="9948" y="16780"/>
                          <a:pt x="10240" y="16680"/>
                          <a:pt x="10418" y="16467"/>
                        </a:cubicBezTo>
                        <a:lnTo>
                          <a:pt x="16622" y="3668"/>
                        </a:lnTo>
                        <a:lnTo>
                          <a:pt x="14407" y="1834"/>
                        </a:lnTo>
                        <a:lnTo>
                          <a:pt x="12204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7" name="Google Shape;71;p15">
                    <a:extLst>
                      <a:ext uri="{FF2B5EF4-FFF2-40B4-BE49-F238E27FC236}">
                        <a16:creationId xmlns:a16="http://schemas.microsoft.com/office/drawing/2014/main" id="{04D92A98-9F80-4E98-A42D-E7F436EA0E2C}"/>
                      </a:ext>
                    </a:extLst>
                  </p:cNvPr>
                  <p:cNvSpPr/>
                  <p:nvPr/>
                </p:nvSpPr>
                <p:spPr>
                  <a:xfrm>
                    <a:off x="3625000" y="4986525"/>
                    <a:ext cx="458425" cy="37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37" h="15180" extrusionOk="0">
                        <a:moveTo>
                          <a:pt x="1227" y="0"/>
                        </a:moveTo>
                        <a:cubicBezTo>
                          <a:pt x="36" y="321"/>
                          <a:pt x="0" y="3977"/>
                          <a:pt x="1132" y="8168"/>
                        </a:cubicBezTo>
                        <a:cubicBezTo>
                          <a:pt x="2209" y="12149"/>
                          <a:pt x="3967" y="15179"/>
                          <a:pt x="5161" y="15179"/>
                        </a:cubicBezTo>
                        <a:cubicBezTo>
                          <a:pt x="5220" y="15179"/>
                          <a:pt x="5278" y="15172"/>
                          <a:pt x="5334" y="15157"/>
                        </a:cubicBezTo>
                        <a:lnTo>
                          <a:pt x="18336" y="7227"/>
                        </a:lnTo>
                        <a:lnTo>
                          <a:pt x="17395" y="3762"/>
                        </a:lnTo>
                        <a:lnTo>
                          <a:pt x="16455" y="298"/>
                        </a:lnTo>
                        <a:lnTo>
                          <a:pt x="122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8" name="Google Shape;72;p15">
                    <a:extLst>
                      <a:ext uri="{FF2B5EF4-FFF2-40B4-BE49-F238E27FC236}">
                        <a16:creationId xmlns:a16="http://schemas.microsoft.com/office/drawing/2014/main" id="{92BF6560-5390-40AC-84DD-F321C77E6FF9}"/>
                      </a:ext>
                    </a:extLst>
                  </p:cNvPr>
                  <p:cNvSpPr/>
                  <p:nvPr/>
                </p:nvSpPr>
                <p:spPr>
                  <a:xfrm>
                    <a:off x="3693750" y="4506850"/>
                    <a:ext cx="403650" cy="3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6" h="14139" extrusionOk="0">
                        <a:moveTo>
                          <a:pt x="3432" y="0"/>
                        </a:moveTo>
                        <a:cubicBezTo>
                          <a:pt x="2341" y="0"/>
                          <a:pt x="1059" y="2994"/>
                          <a:pt x="537" y="6793"/>
                        </a:cubicBezTo>
                        <a:cubicBezTo>
                          <a:pt x="1" y="10698"/>
                          <a:pt x="453" y="13984"/>
                          <a:pt x="1560" y="14139"/>
                        </a:cubicBezTo>
                        <a:lnTo>
                          <a:pt x="15253" y="12115"/>
                        </a:lnTo>
                        <a:lnTo>
                          <a:pt x="15705" y="8888"/>
                        </a:lnTo>
                        <a:lnTo>
                          <a:pt x="16146" y="5662"/>
                        </a:lnTo>
                        <a:lnTo>
                          <a:pt x="3513" y="6"/>
                        </a:lnTo>
                        <a:cubicBezTo>
                          <a:pt x="3486" y="2"/>
                          <a:pt x="3459" y="0"/>
                          <a:pt x="343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9" name="Google Shape;73;p15">
                    <a:extLst>
                      <a:ext uri="{FF2B5EF4-FFF2-40B4-BE49-F238E27FC236}">
                        <a16:creationId xmlns:a16="http://schemas.microsoft.com/office/drawing/2014/main" id="{B0874E7D-CB57-459B-83D9-8134756755E9}"/>
                      </a:ext>
                    </a:extLst>
                  </p:cNvPr>
                  <p:cNvSpPr/>
                  <p:nvPr/>
                </p:nvSpPr>
                <p:spPr>
                  <a:xfrm>
                    <a:off x="3779775" y="4099825"/>
                    <a:ext cx="459025" cy="4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61" h="16847" extrusionOk="0">
                        <a:moveTo>
                          <a:pt x="8354" y="1"/>
                        </a:moveTo>
                        <a:cubicBezTo>
                          <a:pt x="7135" y="1"/>
                          <a:pt x="5065" y="1410"/>
                          <a:pt x="3251" y="3595"/>
                        </a:cubicBezTo>
                        <a:cubicBezTo>
                          <a:pt x="1025" y="6262"/>
                          <a:pt x="1" y="9084"/>
                          <a:pt x="977" y="9893"/>
                        </a:cubicBezTo>
                        <a:lnTo>
                          <a:pt x="14681" y="16847"/>
                        </a:lnTo>
                        <a:lnTo>
                          <a:pt x="16515" y="14644"/>
                        </a:lnTo>
                        <a:lnTo>
                          <a:pt x="18360" y="12441"/>
                        </a:lnTo>
                        <a:lnTo>
                          <a:pt x="9026" y="214"/>
                        </a:lnTo>
                        <a:cubicBezTo>
                          <a:pt x="8851" y="69"/>
                          <a:pt x="8623" y="1"/>
                          <a:pt x="835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93" name="Google Shape;60;p15">
                  <a:extLst>
                    <a:ext uri="{FF2B5EF4-FFF2-40B4-BE49-F238E27FC236}">
                      <a16:creationId xmlns:a16="http://schemas.microsoft.com/office/drawing/2014/main" id="{E74A2B5B-F7B4-4A34-8DDC-FB0AD5A0A4D1}"/>
                    </a:ext>
                  </a:extLst>
                </p:cNvPr>
                <p:cNvGrpSpPr/>
                <p:nvPr/>
              </p:nvGrpSpPr>
              <p:grpSpPr>
                <a:xfrm>
                  <a:off x="8142295" y="1363748"/>
                  <a:ext cx="313119" cy="318294"/>
                  <a:chOff x="3625000" y="3850950"/>
                  <a:chExt cx="2024075" cy="2057525"/>
                </a:xfrm>
                <a:grpFill/>
              </p:grpSpPr>
              <p:sp>
                <p:nvSpPr>
                  <p:cNvPr id="494" name="Google Shape;61;p15">
                    <a:extLst>
                      <a:ext uri="{FF2B5EF4-FFF2-40B4-BE49-F238E27FC236}">
                        <a16:creationId xmlns:a16="http://schemas.microsoft.com/office/drawing/2014/main" id="{CA062141-0A45-476E-B97A-1AEFFE1EDE7C}"/>
                      </a:ext>
                    </a:extLst>
                  </p:cNvPr>
                  <p:cNvSpPr/>
                  <p:nvPr/>
                </p:nvSpPr>
                <p:spPr>
                  <a:xfrm>
                    <a:off x="3896750" y="4214925"/>
                    <a:ext cx="1471050" cy="1340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42" h="53608" extrusionOk="0">
                        <a:moveTo>
                          <a:pt x="29421" y="0"/>
                        </a:moveTo>
                        <a:cubicBezTo>
                          <a:pt x="22560" y="0"/>
                          <a:pt x="15699" y="2617"/>
                          <a:pt x="10466" y="7849"/>
                        </a:cubicBezTo>
                        <a:cubicBezTo>
                          <a:pt x="1" y="18315"/>
                          <a:pt x="1" y="35293"/>
                          <a:pt x="10466" y="45759"/>
                        </a:cubicBezTo>
                        <a:cubicBezTo>
                          <a:pt x="15699" y="50992"/>
                          <a:pt x="22560" y="53608"/>
                          <a:pt x="29421" y="53608"/>
                        </a:cubicBezTo>
                        <a:cubicBezTo>
                          <a:pt x="36282" y="53608"/>
                          <a:pt x="43143" y="50992"/>
                          <a:pt x="48376" y="45759"/>
                        </a:cubicBezTo>
                        <a:cubicBezTo>
                          <a:pt x="58842" y="35293"/>
                          <a:pt x="58842" y="18315"/>
                          <a:pt x="48376" y="7849"/>
                        </a:cubicBezTo>
                        <a:cubicBezTo>
                          <a:pt x="43143" y="2617"/>
                          <a:pt x="36282" y="0"/>
                          <a:pt x="2942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495" name="Google Shape;62;p15">
                    <a:extLst>
                      <a:ext uri="{FF2B5EF4-FFF2-40B4-BE49-F238E27FC236}">
                        <a16:creationId xmlns:a16="http://schemas.microsoft.com/office/drawing/2014/main" id="{14CCA339-A333-4E94-822C-397129062437}"/>
                      </a:ext>
                    </a:extLst>
                  </p:cNvPr>
                  <p:cNvSpPr/>
                  <p:nvPr/>
                </p:nvSpPr>
                <p:spPr>
                  <a:xfrm>
                    <a:off x="4201250" y="3850950"/>
                    <a:ext cx="389975" cy="4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" h="17825" extrusionOk="0">
                        <a:moveTo>
                          <a:pt x="12309" y="1"/>
                        </a:moveTo>
                        <a:cubicBezTo>
                          <a:pt x="10934" y="1"/>
                          <a:pt x="9240" y="196"/>
                          <a:pt x="7442" y="596"/>
                        </a:cubicBezTo>
                        <a:cubicBezTo>
                          <a:pt x="3216" y="1549"/>
                          <a:pt x="1" y="3287"/>
                          <a:pt x="263" y="4489"/>
                        </a:cubicBezTo>
                        <a:lnTo>
                          <a:pt x="7633" y="17824"/>
                        </a:lnTo>
                        <a:lnTo>
                          <a:pt x="11133" y="17039"/>
                        </a:lnTo>
                        <a:lnTo>
                          <a:pt x="14634" y="16253"/>
                        </a:lnTo>
                        <a:lnTo>
                          <a:pt x="15598" y="1049"/>
                        </a:lnTo>
                        <a:cubicBezTo>
                          <a:pt x="15441" y="357"/>
                          <a:pt x="14167" y="1"/>
                          <a:pt x="1230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6" name="Google Shape;63;p15">
                    <a:extLst>
                      <a:ext uri="{FF2B5EF4-FFF2-40B4-BE49-F238E27FC236}">
                        <a16:creationId xmlns:a16="http://schemas.microsoft.com/office/drawing/2014/main" id="{58649A81-7D9C-4416-AE12-8C6EDA26EA08}"/>
                      </a:ext>
                    </a:extLst>
                  </p:cNvPr>
                  <p:cNvSpPr/>
                  <p:nvPr/>
                </p:nvSpPr>
                <p:spPr>
                  <a:xfrm>
                    <a:off x="4668275" y="3946100"/>
                    <a:ext cx="357225" cy="39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9" h="15841" extrusionOk="0">
                        <a:moveTo>
                          <a:pt x="4206" y="1"/>
                        </a:moveTo>
                        <a:cubicBezTo>
                          <a:pt x="1816" y="1"/>
                          <a:pt x="103" y="464"/>
                          <a:pt x="1" y="1255"/>
                        </a:cubicBezTo>
                        <a:lnTo>
                          <a:pt x="2025" y="14947"/>
                        </a:lnTo>
                        <a:lnTo>
                          <a:pt x="5240" y="15388"/>
                        </a:lnTo>
                        <a:lnTo>
                          <a:pt x="8466" y="15840"/>
                        </a:lnTo>
                        <a:lnTo>
                          <a:pt x="14122" y="3208"/>
                        </a:lnTo>
                        <a:cubicBezTo>
                          <a:pt x="14288" y="2112"/>
                          <a:pt x="11240" y="767"/>
                          <a:pt x="7335" y="231"/>
                        </a:cubicBezTo>
                        <a:cubicBezTo>
                          <a:pt x="6224" y="75"/>
                          <a:pt x="5161" y="1"/>
                          <a:pt x="420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7" name="Google Shape;64;p15">
                    <a:extLst>
                      <a:ext uri="{FF2B5EF4-FFF2-40B4-BE49-F238E27FC236}">
                        <a16:creationId xmlns:a16="http://schemas.microsoft.com/office/drawing/2014/main" id="{315B21EA-6C14-41F2-B670-F5799D2C7B14}"/>
                      </a:ext>
                    </a:extLst>
                  </p:cNvPr>
                  <p:cNvSpPr/>
                  <p:nvPr/>
                </p:nvSpPr>
                <p:spPr>
                  <a:xfrm>
                    <a:off x="4978150" y="4001150"/>
                    <a:ext cx="415550" cy="41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2" h="16770" extrusionOk="0">
                        <a:moveTo>
                          <a:pt x="7053" y="0"/>
                        </a:moveTo>
                        <a:cubicBezTo>
                          <a:pt x="6673" y="0"/>
                          <a:pt x="6380" y="102"/>
                          <a:pt x="6203" y="315"/>
                        </a:cubicBezTo>
                        <a:lnTo>
                          <a:pt x="0" y="13114"/>
                        </a:lnTo>
                        <a:lnTo>
                          <a:pt x="2203" y="14936"/>
                        </a:lnTo>
                        <a:lnTo>
                          <a:pt x="4417" y="16769"/>
                        </a:lnTo>
                        <a:lnTo>
                          <a:pt x="15871" y="8352"/>
                        </a:lnTo>
                        <a:cubicBezTo>
                          <a:pt x="16621" y="7471"/>
                          <a:pt x="15050" y="4947"/>
                          <a:pt x="12383" y="2720"/>
                        </a:cubicBezTo>
                        <a:cubicBezTo>
                          <a:pt x="10353" y="1026"/>
                          <a:pt x="8262" y="0"/>
                          <a:pt x="705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8" name="Google Shape;65;p15">
                    <a:extLst>
                      <a:ext uri="{FF2B5EF4-FFF2-40B4-BE49-F238E27FC236}">
                        <a16:creationId xmlns:a16="http://schemas.microsoft.com/office/drawing/2014/main" id="{A917EE31-2518-4479-9D08-2DB76C69CF13}"/>
                      </a:ext>
                    </a:extLst>
                  </p:cNvPr>
                  <p:cNvSpPr/>
                  <p:nvPr/>
                </p:nvSpPr>
                <p:spPr>
                  <a:xfrm>
                    <a:off x="5194550" y="4397075"/>
                    <a:ext cx="454525" cy="38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81" h="15339" extrusionOk="0">
                        <a:moveTo>
                          <a:pt x="13486" y="1"/>
                        </a:moveTo>
                        <a:cubicBezTo>
                          <a:pt x="13439" y="1"/>
                          <a:pt x="13393" y="6"/>
                          <a:pt x="13347" y="16"/>
                        </a:cubicBezTo>
                        <a:lnTo>
                          <a:pt x="0" y="7386"/>
                        </a:lnTo>
                        <a:lnTo>
                          <a:pt x="786" y="10874"/>
                        </a:lnTo>
                        <a:lnTo>
                          <a:pt x="1572" y="14375"/>
                        </a:lnTo>
                        <a:lnTo>
                          <a:pt x="16776" y="15339"/>
                        </a:lnTo>
                        <a:cubicBezTo>
                          <a:pt x="17979" y="15077"/>
                          <a:pt x="18181" y="11422"/>
                          <a:pt x="17228" y="7195"/>
                        </a:cubicBezTo>
                        <a:cubicBezTo>
                          <a:pt x="16324" y="3119"/>
                          <a:pt x="14671" y="1"/>
                          <a:pt x="1348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9" name="Google Shape;66;p15">
                    <a:extLst>
                      <a:ext uri="{FF2B5EF4-FFF2-40B4-BE49-F238E27FC236}">
                        <a16:creationId xmlns:a16="http://schemas.microsoft.com/office/drawing/2014/main" id="{2E9C55A8-C35B-4D3E-80E3-CF08FDD7CB1A}"/>
                      </a:ext>
                    </a:extLst>
                  </p:cNvPr>
                  <p:cNvSpPr/>
                  <p:nvPr/>
                </p:nvSpPr>
                <p:spPr>
                  <a:xfrm>
                    <a:off x="5186500" y="4912700"/>
                    <a:ext cx="403650" cy="3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6" h="14139" extrusionOk="0">
                        <a:moveTo>
                          <a:pt x="14586" y="0"/>
                        </a:moveTo>
                        <a:lnTo>
                          <a:pt x="894" y="2024"/>
                        </a:lnTo>
                        <a:lnTo>
                          <a:pt x="441" y="5251"/>
                        </a:lnTo>
                        <a:lnTo>
                          <a:pt x="1" y="8478"/>
                        </a:lnTo>
                        <a:lnTo>
                          <a:pt x="12633" y="14133"/>
                        </a:lnTo>
                        <a:cubicBezTo>
                          <a:pt x="12660" y="14137"/>
                          <a:pt x="12687" y="14139"/>
                          <a:pt x="12715" y="14139"/>
                        </a:cubicBezTo>
                        <a:cubicBezTo>
                          <a:pt x="13805" y="14139"/>
                          <a:pt x="15087" y="11156"/>
                          <a:pt x="15610" y="7346"/>
                        </a:cubicBezTo>
                        <a:cubicBezTo>
                          <a:pt x="16145" y="3441"/>
                          <a:pt x="15681" y="155"/>
                          <a:pt x="1458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0" name="Google Shape;67;p15">
                    <a:extLst>
                      <a:ext uri="{FF2B5EF4-FFF2-40B4-BE49-F238E27FC236}">
                        <a16:creationId xmlns:a16="http://schemas.microsoft.com/office/drawing/2014/main" id="{CFF178E0-AAA3-485B-A4C7-2ECB3FB10715}"/>
                      </a:ext>
                    </a:extLst>
                  </p:cNvPr>
                  <p:cNvSpPr/>
                  <p:nvPr/>
                </p:nvSpPr>
                <p:spPr>
                  <a:xfrm>
                    <a:off x="5107625" y="5222850"/>
                    <a:ext cx="434300" cy="401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72" h="16055" extrusionOk="0">
                        <a:moveTo>
                          <a:pt x="3679" y="1"/>
                        </a:moveTo>
                        <a:lnTo>
                          <a:pt x="1846" y="2203"/>
                        </a:lnTo>
                        <a:lnTo>
                          <a:pt x="0" y="4418"/>
                        </a:lnTo>
                        <a:lnTo>
                          <a:pt x="8430" y="15872"/>
                        </a:lnTo>
                        <a:cubicBezTo>
                          <a:pt x="8580" y="15996"/>
                          <a:pt x="8776" y="16055"/>
                          <a:pt x="9009" y="16055"/>
                        </a:cubicBezTo>
                        <a:cubicBezTo>
                          <a:pt x="10162" y="16055"/>
                          <a:pt x="12219" y="14602"/>
                          <a:pt x="14062" y="12383"/>
                        </a:cubicBezTo>
                        <a:cubicBezTo>
                          <a:pt x="16288" y="9704"/>
                          <a:pt x="17372" y="6942"/>
                          <a:pt x="16479" y="6204"/>
                        </a:cubicBezTo>
                        <a:lnTo>
                          <a:pt x="3679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1" name="Google Shape;68;p15">
                    <a:extLst>
                      <a:ext uri="{FF2B5EF4-FFF2-40B4-BE49-F238E27FC236}">
                        <a16:creationId xmlns:a16="http://schemas.microsoft.com/office/drawing/2014/main" id="{242767B0-FCD4-4681-8F1C-70669916A051}"/>
                      </a:ext>
                    </a:extLst>
                  </p:cNvPr>
                  <p:cNvSpPr/>
                  <p:nvPr/>
                </p:nvSpPr>
                <p:spPr>
                  <a:xfrm>
                    <a:off x="4752525" y="5452050"/>
                    <a:ext cx="395900" cy="456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36" h="18257" extrusionOk="0">
                        <a:moveTo>
                          <a:pt x="6811" y="0"/>
                        </a:moveTo>
                        <a:lnTo>
                          <a:pt x="3405" y="1120"/>
                        </a:lnTo>
                        <a:lnTo>
                          <a:pt x="0" y="2251"/>
                        </a:lnTo>
                        <a:lnTo>
                          <a:pt x="536" y="17479"/>
                        </a:lnTo>
                        <a:cubicBezTo>
                          <a:pt x="712" y="18002"/>
                          <a:pt x="1541" y="18257"/>
                          <a:pt x="2774" y="18257"/>
                        </a:cubicBezTo>
                        <a:cubicBezTo>
                          <a:pt x="4291" y="18257"/>
                          <a:pt x="6419" y="17870"/>
                          <a:pt x="8692" y="17122"/>
                        </a:cubicBezTo>
                        <a:cubicBezTo>
                          <a:pt x="12811" y="15764"/>
                          <a:pt x="15836" y="13716"/>
                          <a:pt x="15455" y="12550"/>
                        </a:cubicBezTo>
                        <a:lnTo>
                          <a:pt x="681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2" name="Google Shape;69;p15">
                    <a:extLst>
                      <a:ext uri="{FF2B5EF4-FFF2-40B4-BE49-F238E27FC236}">
                        <a16:creationId xmlns:a16="http://schemas.microsoft.com/office/drawing/2014/main" id="{67120A0A-1100-420E-9E72-02640A1A4144}"/>
                      </a:ext>
                    </a:extLst>
                  </p:cNvPr>
                  <p:cNvSpPr/>
                  <p:nvPr/>
                </p:nvSpPr>
                <p:spPr>
                  <a:xfrm>
                    <a:off x="4258400" y="5431200"/>
                    <a:ext cx="357225" cy="395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9" h="15833" extrusionOk="0">
                        <a:moveTo>
                          <a:pt x="5811" y="1"/>
                        </a:moveTo>
                        <a:lnTo>
                          <a:pt x="156" y="12633"/>
                        </a:lnTo>
                        <a:cubicBezTo>
                          <a:pt x="1" y="13741"/>
                          <a:pt x="3049" y="15074"/>
                          <a:pt x="6942" y="15610"/>
                        </a:cubicBezTo>
                        <a:cubicBezTo>
                          <a:pt x="8046" y="15761"/>
                          <a:pt x="9100" y="15833"/>
                          <a:pt x="10048" y="15833"/>
                        </a:cubicBezTo>
                        <a:cubicBezTo>
                          <a:pt x="12455" y="15833"/>
                          <a:pt x="14177" y="15372"/>
                          <a:pt x="14288" y="14586"/>
                        </a:cubicBezTo>
                        <a:lnTo>
                          <a:pt x="12264" y="894"/>
                        </a:lnTo>
                        <a:lnTo>
                          <a:pt x="9038" y="441"/>
                        </a:lnTo>
                        <a:lnTo>
                          <a:pt x="5811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3" name="Google Shape;70;p15">
                    <a:extLst>
                      <a:ext uri="{FF2B5EF4-FFF2-40B4-BE49-F238E27FC236}">
                        <a16:creationId xmlns:a16="http://schemas.microsoft.com/office/drawing/2014/main" id="{4EBA197D-1850-4C18-B12C-3F0B422F1748}"/>
                      </a:ext>
                    </a:extLst>
                  </p:cNvPr>
                  <p:cNvSpPr/>
                  <p:nvPr/>
                </p:nvSpPr>
                <p:spPr>
                  <a:xfrm>
                    <a:off x="3863125" y="5314225"/>
                    <a:ext cx="415550" cy="41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2" h="16781" extrusionOk="0">
                        <a:moveTo>
                          <a:pt x="12204" y="1"/>
                        </a:moveTo>
                        <a:lnTo>
                          <a:pt x="739" y="8418"/>
                        </a:lnTo>
                        <a:cubicBezTo>
                          <a:pt x="0" y="9311"/>
                          <a:pt x="1572" y="11836"/>
                          <a:pt x="4239" y="14062"/>
                        </a:cubicBezTo>
                        <a:cubicBezTo>
                          <a:pt x="6280" y="15749"/>
                          <a:pt x="8363" y="16780"/>
                          <a:pt x="9571" y="16780"/>
                        </a:cubicBezTo>
                        <a:cubicBezTo>
                          <a:pt x="9948" y="16780"/>
                          <a:pt x="10240" y="16680"/>
                          <a:pt x="10418" y="16467"/>
                        </a:cubicBezTo>
                        <a:lnTo>
                          <a:pt x="16622" y="3668"/>
                        </a:lnTo>
                        <a:lnTo>
                          <a:pt x="14407" y="1834"/>
                        </a:lnTo>
                        <a:lnTo>
                          <a:pt x="12204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4" name="Google Shape;71;p15">
                    <a:extLst>
                      <a:ext uri="{FF2B5EF4-FFF2-40B4-BE49-F238E27FC236}">
                        <a16:creationId xmlns:a16="http://schemas.microsoft.com/office/drawing/2014/main" id="{AC5A8227-AE4C-4CBF-8058-EDAA27905B32}"/>
                      </a:ext>
                    </a:extLst>
                  </p:cNvPr>
                  <p:cNvSpPr/>
                  <p:nvPr/>
                </p:nvSpPr>
                <p:spPr>
                  <a:xfrm>
                    <a:off x="3625000" y="4986525"/>
                    <a:ext cx="458425" cy="37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37" h="15180" extrusionOk="0">
                        <a:moveTo>
                          <a:pt x="1227" y="0"/>
                        </a:moveTo>
                        <a:cubicBezTo>
                          <a:pt x="36" y="321"/>
                          <a:pt x="0" y="3977"/>
                          <a:pt x="1132" y="8168"/>
                        </a:cubicBezTo>
                        <a:cubicBezTo>
                          <a:pt x="2209" y="12149"/>
                          <a:pt x="3967" y="15179"/>
                          <a:pt x="5161" y="15179"/>
                        </a:cubicBezTo>
                        <a:cubicBezTo>
                          <a:pt x="5220" y="15179"/>
                          <a:pt x="5278" y="15172"/>
                          <a:pt x="5334" y="15157"/>
                        </a:cubicBezTo>
                        <a:lnTo>
                          <a:pt x="18336" y="7227"/>
                        </a:lnTo>
                        <a:lnTo>
                          <a:pt x="17395" y="3762"/>
                        </a:lnTo>
                        <a:lnTo>
                          <a:pt x="16455" y="298"/>
                        </a:lnTo>
                        <a:lnTo>
                          <a:pt x="122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5" name="Google Shape;72;p15">
                    <a:extLst>
                      <a:ext uri="{FF2B5EF4-FFF2-40B4-BE49-F238E27FC236}">
                        <a16:creationId xmlns:a16="http://schemas.microsoft.com/office/drawing/2014/main" id="{0441D8EE-62A6-4A0F-BA61-66EBCB849AD9}"/>
                      </a:ext>
                    </a:extLst>
                  </p:cNvPr>
                  <p:cNvSpPr/>
                  <p:nvPr/>
                </p:nvSpPr>
                <p:spPr>
                  <a:xfrm>
                    <a:off x="3693750" y="4506850"/>
                    <a:ext cx="403650" cy="3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6" h="14139" extrusionOk="0">
                        <a:moveTo>
                          <a:pt x="3432" y="0"/>
                        </a:moveTo>
                        <a:cubicBezTo>
                          <a:pt x="2341" y="0"/>
                          <a:pt x="1059" y="2994"/>
                          <a:pt x="537" y="6793"/>
                        </a:cubicBezTo>
                        <a:cubicBezTo>
                          <a:pt x="1" y="10698"/>
                          <a:pt x="453" y="13984"/>
                          <a:pt x="1560" y="14139"/>
                        </a:cubicBezTo>
                        <a:lnTo>
                          <a:pt x="15253" y="12115"/>
                        </a:lnTo>
                        <a:lnTo>
                          <a:pt x="15705" y="8888"/>
                        </a:lnTo>
                        <a:lnTo>
                          <a:pt x="16146" y="5662"/>
                        </a:lnTo>
                        <a:lnTo>
                          <a:pt x="3513" y="6"/>
                        </a:lnTo>
                        <a:cubicBezTo>
                          <a:pt x="3486" y="2"/>
                          <a:pt x="3459" y="0"/>
                          <a:pt x="343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6" name="Google Shape;73;p15">
                    <a:extLst>
                      <a:ext uri="{FF2B5EF4-FFF2-40B4-BE49-F238E27FC236}">
                        <a16:creationId xmlns:a16="http://schemas.microsoft.com/office/drawing/2014/main" id="{7B134BF5-CC29-4B91-A837-5DE572F2DE63}"/>
                      </a:ext>
                    </a:extLst>
                  </p:cNvPr>
                  <p:cNvSpPr/>
                  <p:nvPr/>
                </p:nvSpPr>
                <p:spPr>
                  <a:xfrm>
                    <a:off x="3779775" y="4099825"/>
                    <a:ext cx="459025" cy="42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61" h="16847" extrusionOk="0">
                        <a:moveTo>
                          <a:pt x="8354" y="1"/>
                        </a:moveTo>
                        <a:cubicBezTo>
                          <a:pt x="7135" y="1"/>
                          <a:pt x="5065" y="1410"/>
                          <a:pt x="3251" y="3595"/>
                        </a:cubicBezTo>
                        <a:cubicBezTo>
                          <a:pt x="1025" y="6262"/>
                          <a:pt x="1" y="9084"/>
                          <a:pt x="977" y="9893"/>
                        </a:cubicBezTo>
                        <a:lnTo>
                          <a:pt x="14681" y="16847"/>
                        </a:lnTo>
                        <a:lnTo>
                          <a:pt x="16515" y="14644"/>
                        </a:lnTo>
                        <a:lnTo>
                          <a:pt x="18360" y="12441"/>
                        </a:lnTo>
                        <a:lnTo>
                          <a:pt x="9026" y="214"/>
                        </a:lnTo>
                        <a:cubicBezTo>
                          <a:pt x="8851" y="69"/>
                          <a:pt x="8623" y="1"/>
                          <a:pt x="835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533" name="مجموعة 532">
                <a:extLst>
                  <a:ext uri="{FF2B5EF4-FFF2-40B4-BE49-F238E27FC236}">
                    <a16:creationId xmlns:a16="http://schemas.microsoft.com/office/drawing/2014/main" id="{253D2536-D9EA-4842-AB8A-89EE441F2887}"/>
                  </a:ext>
                </a:extLst>
              </p:cNvPr>
              <p:cNvGrpSpPr/>
              <p:nvPr/>
            </p:nvGrpSpPr>
            <p:grpSpPr>
              <a:xfrm>
                <a:off x="8165060" y="2519507"/>
                <a:ext cx="1987442" cy="2438434"/>
                <a:chOff x="17382675" y="-6516934"/>
                <a:chExt cx="3784595" cy="4643398"/>
              </a:xfrm>
            </p:grpSpPr>
            <p:grpSp>
              <p:nvGrpSpPr>
                <p:cNvPr id="540" name="مجموعة 539">
                  <a:extLst>
                    <a:ext uri="{FF2B5EF4-FFF2-40B4-BE49-F238E27FC236}">
                      <a16:creationId xmlns:a16="http://schemas.microsoft.com/office/drawing/2014/main" id="{5E4116CA-0980-4B8B-9F4C-AF8C838DF7CA}"/>
                    </a:ext>
                  </a:extLst>
                </p:cNvPr>
                <p:cNvGrpSpPr/>
                <p:nvPr/>
              </p:nvGrpSpPr>
              <p:grpSpPr>
                <a:xfrm>
                  <a:off x="17382675" y="-6516934"/>
                  <a:ext cx="3784595" cy="4643398"/>
                  <a:chOff x="18560879" y="-1505079"/>
                  <a:chExt cx="3784595" cy="4643398"/>
                </a:xfrm>
              </p:grpSpPr>
              <p:sp>
                <p:nvSpPr>
                  <p:cNvPr id="542" name="شكل حر: شكل 541">
                    <a:extLst>
                      <a:ext uri="{FF2B5EF4-FFF2-40B4-BE49-F238E27FC236}">
                        <a16:creationId xmlns:a16="http://schemas.microsoft.com/office/drawing/2014/main" id="{C1907088-5EA7-4A81-969B-DB5F4C68E220}"/>
                      </a:ext>
                    </a:extLst>
                  </p:cNvPr>
                  <p:cNvSpPr/>
                  <p:nvPr/>
                </p:nvSpPr>
                <p:spPr>
                  <a:xfrm>
                    <a:off x="18560879" y="-595342"/>
                    <a:ext cx="3784595" cy="3630465"/>
                  </a:xfrm>
                  <a:custGeom>
                    <a:avLst/>
                    <a:gdLst>
                      <a:gd name="connsiteX0" fmla="*/ 1356929 w 1712632"/>
                      <a:gd name="connsiteY0" fmla="*/ 52506 h 1642884"/>
                      <a:gd name="connsiteX1" fmla="*/ 1565209 w 1712632"/>
                      <a:gd name="connsiteY1" fmla="*/ 357306 h 1642884"/>
                      <a:gd name="connsiteX2" fmla="*/ 1514409 w 1712632"/>
                      <a:gd name="connsiteY2" fmla="*/ 847526 h 1642884"/>
                      <a:gd name="connsiteX3" fmla="*/ 1514409 w 1712632"/>
                      <a:gd name="connsiteY3" fmla="*/ 1025326 h 1642884"/>
                      <a:gd name="connsiteX4" fmla="*/ 1646489 w 1712632"/>
                      <a:gd name="connsiteY4" fmla="*/ 1360606 h 1642884"/>
                      <a:gd name="connsiteX5" fmla="*/ 1608389 w 1712632"/>
                      <a:gd name="connsiteY5" fmla="*/ 1614606 h 1642884"/>
                      <a:gd name="connsiteX6" fmla="*/ 447609 w 1712632"/>
                      <a:gd name="connsiteY6" fmla="*/ 1632386 h 1642884"/>
                      <a:gd name="connsiteX7" fmla="*/ 31049 w 1712632"/>
                      <a:gd name="connsiteY7" fmla="*/ 1576506 h 1642884"/>
                      <a:gd name="connsiteX8" fmla="*/ 38669 w 1712632"/>
                      <a:gd name="connsiteY8" fmla="*/ 1200586 h 1642884"/>
                      <a:gd name="connsiteX9" fmla="*/ 104709 w 1712632"/>
                      <a:gd name="connsiteY9" fmla="*/ 944046 h 1642884"/>
                      <a:gd name="connsiteX10" fmla="*/ 61529 w 1712632"/>
                      <a:gd name="connsiteY10" fmla="*/ 677346 h 1642884"/>
                      <a:gd name="connsiteX11" fmla="*/ 104709 w 1712632"/>
                      <a:gd name="connsiteY11" fmla="*/ 385246 h 1642884"/>
                      <a:gd name="connsiteX12" fmla="*/ 292669 w 1712632"/>
                      <a:gd name="connsiteY12" fmla="*/ 85526 h 1642884"/>
                      <a:gd name="connsiteX13" fmla="*/ 422209 w 1712632"/>
                      <a:gd name="connsiteY13" fmla="*/ 4246 h 1642884"/>
                      <a:gd name="connsiteX14" fmla="*/ 1356929 w 1712632"/>
                      <a:gd name="connsiteY14" fmla="*/ 52506 h 1642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712632" h="1642884">
                        <a:moveTo>
                          <a:pt x="1356929" y="52506"/>
                        </a:moveTo>
                        <a:cubicBezTo>
                          <a:pt x="1547429" y="111349"/>
                          <a:pt x="1538962" y="224803"/>
                          <a:pt x="1565209" y="357306"/>
                        </a:cubicBezTo>
                        <a:cubicBezTo>
                          <a:pt x="1591456" y="489809"/>
                          <a:pt x="1522876" y="736189"/>
                          <a:pt x="1514409" y="847526"/>
                        </a:cubicBezTo>
                        <a:cubicBezTo>
                          <a:pt x="1505942" y="958863"/>
                          <a:pt x="1492396" y="939813"/>
                          <a:pt x="1514409" y="1025326"/>
                        </a:cubicBezTo>
                        <a:cubicBezTo>
                          <a:pt x="1536422" y="1110839"/>
                          <a:pt x="1630826" y="1262393"/>
                          <a:pt x="1646489" y="1360606"/>
                        </a:cubicBezTo>
                        <a:cubicBezTo>
                          <a:pt x="1662152" y="1458819"/>
                          <a:pt x="1808202" y="1569309"/>
                          <a:pt x="1608389" y="1614606"/>
                        </a:cubicBezTo>
                        <a:cubicBezTo>
                          <a:pt x="1408576" y="1659903"/>
                          <a:pt x="710499" y="1638736"/>
                          <a:pt x="447609" y="1632386"/>
                        </a:cubicBezTo>
                        <a:cubicBezTo>
                          <a:pt x="184719" y="1626036"/>
                          <a:pt x="99206" y="1648473"/>
                          <a:pt x="31049" y="1576506"/>
                        </a:cubicBezTo>
                        <a:cubicBezTo>
                          <a:pt x="-37108" y="1504539"/>
                          <a:pt x="26392" y="1305996"/>
                          <a:pt x="38669" y="1200586"/>
                        </a:cubicBezTo>
                        <a:cubicBezTo>
                          <a:pt x="50946" y="1095176"/>
                          <a:pt x="100899" y="1031253"/>
                          <a:pt x="104709" y="944046"/>
                        </a:cubicBezTo>
                        <a:cubicBezTo>
                          <a:pt x="108519" y="856839"/>
                          <a:pt x="61529" y="770479"/>
                          <a:pt x="61529" y="677346"/>
                        </a:cubicBezTo>
                        <a:cubicBezTo>
                          <a:pt x="61529" y="584213"/>
                          <a:pt x="66186" y="483883"/>
                          <a:pt x="104709" y="385246"/>
                        </a:cubicBezTo>
                        <a:cubicBezTo>
                          <a:pt x="143232" y="286609"/>
                          <a:pt x="239752" y="149026"/>
                          <a:pt x="292669" y="85526"/>
                        </a:cubicBezTo>
                        <a:cubicBezTo>
                          <a:pt x="345586" y="22026"/>
                          <a:pt x="245256" y="12289"/>
                          <a:pt x="422209" y="4246"/>
                        </a:cubicBezTo>
                        <a:cubicBezTo>
                          <a:pt x="599162" y="-3797"/>
                          <a:pt x="1166429" y="-6337"/>
                          <a:pt x="1356929" y="5250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543" name="شكل حر: شكل 542">
                    <a:extLst>
                      <a:ext uri="{FF2B5EF4-FFF2-40B4-BE49-F238E27FC236}">
                        <a16:creationId xmlns:a16="http://schemas.microsoft.com/office/drawing/2014/main" id="{D2DD0637-2840-4E08-A6C9-850A52EB3501}"/>
                      </a:ext>
                    </a:extLst>
                  </p:cNvPr>
                  <p:cNvSpPr/>
                  <p:nvPr/>
                </p:nvSpPr>
                <p:spPr>
                  <a:xfrm>
                    <a:off x="19009271" y="-92833"/>
                    <a:ext cx="2942738" cy="3231152"/>
                  </a:xfrm>
                  <a:custGeom>
                    <a:avLst/>
                    <a:gdLst>
                      <a:gd name="connsiteX0" fmla="*/ 1127337 w 1178432"/>
                      <a:gd name="connsiteY0" fmla="*/ 916943 h 1389241"/>
                      <a:gd name="connsiteX1" fmla="*/ 1137497 w 1178432"/>
                      <a:gd name="connsiteY1" fmla="*/ 1343663 h 1389241"/>
                      <a:gd name="connsiteX2" fmla="*/ 591397 w 1178432"/>
                      <a:gd name="connsiteY2" fmla="*/ 1229363 h 1389241"/>
                      <a:gd name="connsiteX3" fmla="*/ 40217 w 1178432"/>
                      <a:gd name="connsiteY3" fmla="*/ 1346203 h 1389241"/>
                      <a:gd name="connsiteX4" fmla="*/ 103717 w 1178432"/>
                      <a:gd name="connsiteY4" fmla="*/ 370843 h 1389241"/>
                      <a:gd name="connsiteX5" fmla="*/ 593937 w 1178432"/>
                      <a:gd name="connsiteY5" fmla="*/ 3 h 1389241"/>
                      <a:gd name="connsiteX6" fmla="*/ 1033357 w 1178432"/>
                      <a:gd name="connsiteY6" fmla="*/ 375923 h 1389241"/>
                      <a:gd name="connsiteX7" fmla="*/ 1127337 w 1178432"/>
                      <a:gd name="connsiteY7" fmla="*/ 916943 h 1389241"/>
                      <a:gd name="connsiteX0" fmla="*/ 1127432 w 1178527"/>
                      <a:gd name="connsiteY0" fmla="*/ 821735 h 1294033"/>
                      <a:gd name="connsiteX1" fmla="*/ 1137592 w 1178527"/>
                      <a:gd name="connsiteY1" fmla="*/ 1248455 h 1294033"/>
                      <a:gd name="connsiteX2" fmla="*/ 591492 w 1178527"/>
                      <a:gd name="connsiteY2" fmla="*/ 1134155 h 1294033"/>
                      <a:gd name="connsiteX3" fmla="*/ 40312 w 1178527"/>
                      <a:gd name="connsiteY3" fmla="*/ 1250995 h 1294033"/>
                      <a:gd name="connsiteX4" fmla="*/ 103812 w 1178527"/>
                      <a:gd name="connsiteY4" fmla="*/ 275635 h 1294033"/>
                      <a:gd name="connsiteX5" fmla="*/ 596474 w 1178527"/>
                      <a:gd name="connsiteY5" fmla="*/ 8 h 1294033"/>
                      <a:gd name="connsiteX6" fmla="*/ 1033452 w 1178527"/>
                      <a:gd name="connsiteY6" fmla="*/ 280715 h 1294033"/>
                      <a:gd name="connsiteX7" fmla="*/ 1127432 w 1178527"/>
                      <a:gd name="connsiteY7" fmla="*/ 821735 h 1294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78527" h="1294033">
                        <a:moveTo>
                          <a:pt x="1127432" y="821735"/>
                        </a:moveTo>
                        <a:cubicBezTo>
                          <a:pt x="1144789" y="983025"/>
                          <a:pt x="1226915" y="1196385"/>
                          <a:pt x="1137592" y="1248455"/>
                        </a:cubicBezTo>
                        <a:cubicBezTo>
                          <a:pt x="1048269" y="1300525"/>
                          <a:pt x="774372" y="1133732"/>
                          <a:pt x="591492" y="1134155"/>
                        </a:cubicBezTo>
                        <a:cubicBezTo>
                          <a:pt x="408612" y="1134578"/>
                          <a:pt x="121592" y="1394082"/>
                          <a:pt x="40312" y="1250995"/>
                        </a:cubicBezTo>
                        <a:cubicBezTo>
                          <a:pt x="-40968" y="1107908"/>
                          <a:pt x="11118" y="484133"/>
                          <a:pt x="103812" y="275635"/>
                        </a:cubicBezTo>
                        <a:cubicBezTo>
                          <a:pt x="196506" y="67137"/>
                          <a:pt x="441534" y="-839"/>
                          <a:pt x="596474" y="8"/>
                        </a:cubicBezTo>
                        <a:cubicBezTo>
                          <a:pt x="751414" y="855"/>
                          <a:pt x="944959" y="143761"/>
                          <a:pt x="1033452" y="280715"/>
                        </a:cubicBezTo>
                        <a:cubicBezTo>
                          <a:pt x="1121945" y="417670"/>
                          <a:pt x="1110075" y="660445"/>
                          <a:pt x="1127432" y="821735"/>
                        </a:cubicBezTo>
                        <a:close/>
                      </a:path>
                    </a:pathLst>
                  </a:custGeom>
                  <a:solidFill>
                    <a:srgbClr val="D0D0D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544" name="Google Shape;930;p21">
                    <a:extLst>
                      <a:ext uri="{FF2B5EF4-FFF2-40B4-BE49-F238E27FC236}">
                        <a16:creationId xmlns:a16="http://schemas.microsoft.com/office/drawing/2014/main" id="{F717B63A-0159-445A-A42D-21CDE832C2CA}"/>
                      </a:ext>
                    </a:extLst>
                  </p:cNvPr>
                  <p:cNvSpPr/>
                  <p:nvPr/>
                </p:nvSpPr>
                <p:spPr>
                  <a:xfrm>
                    <a:off x="19153133" y="-232458"/>
                    <a:ext cx="2547127" cy="3234443"/>
                  </a:xfrm>
                  <a:custGeom>
                    <a:avLst/>
                    <a:gdLst>
                      <a:gd name="connsiteX0" fmla="*/ 29591 w 56924"/>
                      <a:gd name="connsiteY0" fmla="*/ 486 h 68488"/>
                      <a:gd name="connsiteX1" fmla="*/ 0 w 56924"/>
                      <a:gd name="connsiteY1" fmla="*/ 14791 h 68488"/>
                      <a:gd name="connsiteX2" fmla="*/ 0 w 56924"/>
                      <a:gd name="connsiteY2" fmla="*/ 23590 h 68488"/>
                      <a:gd name="connsiteX3" fmla="*/ 19181 w 56924"/>
                      <a:gd name="connsiteY3" fmla="*/ 53975 h 68488"/>
                      <a:gd name="connsiteX4" fmla="*/ 19181 w 56924"/>
                      <a:gd name="connsiteY4" fmla="*/ 68488 h 68488"/>
                      <a:gd name="connsiteX5" fmla="*/ 37743 w 56924"/>
                      <a:gd name="connsiteY5" fmla="*/ 68488 h 68488"/>
                      <a:gd name="connsiteX6" fmla="*/ 37743 w 56924"/>
                      <a:gd name="connsiteY6" fmla="*/ 53975 h 68488"/>
                      <a:gd name="connsiteX7" fmla="*/ 56924 w 56924"/>
                      <a:gd name="connsiteY7" fmla="*/ 23590 h 68488"/>
                      <a:gd name="connsiteX8" fmla="*/ 56924 w 56924"/>
                      <a:gd name="connsiteY8" fmla="*/ 14791 h 68488"/>
                      <a:gd name="connsiteX9" fmla="*/ 29591 w 56924"/>
                      <a:gd name="connsiteY9" fmla="*/ 486 h 68488"/>
                      <a:gd name="connsiteX0" fmla="*/ 29818 w 56924"/>
                      <a:gd name="connsiteY0" fmla="*/ 1032 h 67239"/>
                      <a:gd name="connsiteX1" fmla="*/ 0 w 56924"/>
                      <a:gd name="connsiteY1" fmla="*/ 13542 h 67239"/>
                      <a:gd name="connsiteX2" fmla="*/ 0 w 56924"/>
                      <a:gd name="connsiteY2" fmla="*/ 22341 h 67239"/>
                      <a:gd name="connsiteX3" fmla="*/ 19181 w 56924"/>
                      <a:gd name="connsiteY3" fmla="*/ 52726 h 67239"/>
                      <a:gd name="connsiteX4" fmla="*/ 19181 w 56924"/>
                      <a:gd name="connsiteY4" fmla="*/ 67239 h 67239"/>
                      <a:gd name="connsiteX5" fmla="*/ 37743 w 56924"/>
                      <a:gd name="connsiteY5" fmla="*/ 67239 h 67239"/>
                      <a:gd name="connsiteX6" fmla="*/ 37743 w 56924"/>
                      <a:gd name="connsiteY6" fmla="*/ 52726 h 67239"/>
                      <a:gd name="connsiteX7" fmla="*/ 56924 w 56924"/>
                      <a:gd name="connsiteY7" fmla="*/ 22341 h 67239"/>
                      <a:gd name="connsiteX8" fmla="*/ 56924 w 56924"/>
                      <a:gd name="connsiteY8" fmla="*/ 13542 h 67239"/>
                      <a:gd name="connsiteX9" fmla="*/ 29818 w 56924"/>
                      <a:gd name="connsiteY9" fmla="*/ 1032 h 67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6924" h="67239" extrusionOk="0">
                        <a:moveTo>
                          <a:pt x="29818" y="1032"/>
                        </a:moveTo>
                        <a:cubicBezTo>
                          <a:pt x="14101" y="1032"/>
                          <a:pt x="0" y="-5329"/>
                          <a:pt x="0" y="13542"/>
                        </a:cubicBezTo>
                        <a:lnTo>
                          <a:pt x="0" y="22341"/>
                        </a:lnTo>
                        <a:cubicBezTo>
                          <a:pt x="0" y="34331"/>
                          <a:pt x="2572" y="48880"/>
                          <a:pt x="19181" y="52726"/>
                        </a:cubicBezTo>
                        <a:lnTo>
                          <a:pt x="19181" y="67239"/>
                        </a:lnTo>
                        <a:lnTo>
                          <a:pt x="37743" y="67239"/>
                        </a:lnTo>
                        <a:lnTo>
                          <a:pt x="37743" y="52726"/>
                        </a:lnTo>
                        <a:cubicBezTo>
                          <a:pt x="54352" y="48880"/>
                          <a:pt x="56924" y="34331"/>
                          <a:pt x="56924" y="22341"/>
                        </a:cubicBezTo>
                        <a:lnTo>
                          <a:pt x="56924" y="13542"/>
                        </a:lnTo>
                        <a:cubicBezTo>
                          <a:pt x="56924" y="-5329"/>
                          <a:pt x="45534" y="1032"/>
                          <a:pt x="29818" y="1032"/>
                        </a:cubicBezTo>
                        <a:close/>
                      </a:path>
                    </a:pathLst>
                  </a:custGeom>
                  <a:solidFill>
                    <a:srgbClr val="F7B48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6" name="Google Shape;1012;p23">
                    <a:extLst>
                      <a:ext uri="{FF2B5EF4-FFF2-40B4-BE49-F238E27FC236}">
                        <a16:creationId xmlns:a16="http://schemas.microsoft.com/office/drawing/2014/main" id="{464215E4-8096-4BEE-87F6-221D0BF3B5F5}"/>
                      </a:ext>
                    </a:extLst>
                  </p:cNvPr>
                  <p:cNvSpPr/>
                  <p:nvPr/>
                </p:nvSpPr>
                <p:spPr>
                  <a:xfrm>
                    <a:off x="20107899" y="261082"/>
                    <a:ext cx="345278" cy="10237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9" h="12747" extrusionOk="0">
                        <a:moveTo>
                          <a:pt x="2733" y="1"/>
                        </a:moveTo>
                        <a:cubicBezTo>
                          <a:pt x="2645" y="1"/>
                          <a:pt x="2557" y="34"/>
                          <a:pt x="2489" y="102"/>
                        </a:cubicBezTo>
                        <a:cubicBezTo>
                          <a:pt x="2346" y="233"/>
                          <a:pt x="2334" y="459"/>
                          <a:pt x="2477" y="602"/>
                        </a:cubicBezTo>
                        <a:cubicBezTo>
                          <a:pt x="2513" y="650"/>
                          <a:pt x="3525" y="1769"/>
                          <a:pt x="3239" y="3805"/>
                        </a:cubicBezTo>
                        <a:cubicBezTo>
                          <a:pt x="3144" y="4376"/>
                          <a:pt x="2667" y="5353"/>
                          <a:pt x="2155" y="6377"/>
                        </a:cubicBezTo>
                        <a:cubicBezTo>
                          <a:pt x="1143" y="8401"/>
                          <a:pt x="0" y="10687"/>
                          <a:pt x="846" y="11937"/>
                        </a:cubicBezTo>
                        <a:cubicBezTo>
                          <a:pt x="1215" y="12484"/>
                          <a:pt x="1882" y="12746"/>
                          <a:pt x="2870" y="12746"/>
                        </a:cubicBezTo>
                        <a:cubicBezTo>
                          <a:pt x="3025" y="12746"/>
                          <a:pt x="3179" y="12746"/>
                          <a:pt x="3358" y="12735"/>
                        </a:cubicBezTo>
                        <a:cubicBezTo>
                          <a:pt x="3548" y="12711"/>
                          <a:pt x="3691" y="12544"/>
                          <a:pt x="3679" y="12342"/>
                        </a:cubicBezTo>
                        <a:cubicBezTo>
                          <a:pt x="3668" y="12158"/>
                          <a:pt x="3513" y="12008"/>
                          <a:pt x="3320" y="12008"/>
                        </a:cubicBezTo>
                        <a:cubicBezTo>
                          <a:pt x="3313" y="12008"/>
                          <a:pt x="3306" y="12008"/>
                          <a:pt x="3298" y="12008"/>
                        </a:cubicBezTo>
                        <a:cubicBezTo>
                          <a:pt x="3145" y="12019"/>
                          <a:pt x="3000" y="12025"/>
                          <a:pt x="2864" y="12025"/>
                        </a:cubicBezTo>
                        <a:cubicBezTo>
                          <a:pt x="2136" y="12025"/>
                          <a:pt x="1662" y="11863"/>
                          <a:pt x="1441" y="11532"/>
                        </a:cubicBezTo>
                        <a:cubicBezTo>
                          <a:pt x="834" y="10627"/>
                          <a:pt x="1917" y="8448"/>
                          <a:pt x="2798" y="6698"/>
                        </a:cubicBezTo>
                        <a:cubicBezTo>
                          <a:pt x="3358" y="5567"/>
                          <a:pt x="3834" y="4591"/>
                          <a:pt x="3941" y="3912"/>
                        </a:cubicBezTo>
                        <a:cubicBezTo>
                          <a:pt x="4299" y="1507"/>
                          <a:pt x="3048" y="173"/>
                          <a:pt x="3001" y="114"/>
                        </a:cubicBezTo>
                        <a:cubicBezTo>
                          <a:pt x="2926" y="40"/>
                          <a:pt x="2829" y="1"/>
                          <a:pt x="2733" y="1"/>
                        </a:cubicBezTo>
                        <a:close/>
                      </a:path>
                    </a:pathLst>
                  </a:custGeom>
                  <a:solidFill>
                    <a:srgbClr val="D4866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547" name="مجموعة 546">
                    <a:extLst>
                      <a:ext uri="{FF2B5EF4-FFF2-40B4-BE49-F238E27FC236}">
                        <a16:creationId xmlns:a16="http://schemas.microsoft.com/office/drawing/2014/main" id="{F836873E-FAD9-40C8-A817-934E44070282}"/>
                      </a:ext>
                    </a:extLst>
                  </p:cNvPr>
                  <p:cNvGrpSpPr/>
                  <p:nvPr/>
                </p:nvGrpSpPr>
                <p:grpSpPr>
                  <a:xfrm>
                    <a:off x="19172705" y="913964"/>
                    <a:ext cx="2466280" cy="1425153"/>
                    <a:chOff x="19212859" y="799037"/>
                    <a:chExt cx="2403134" cy="1388664"/>
                  </a:xfrm>
                </p:grpSpPr>
                <p:sp>
                  <p:nvSpPr>
                    <p:cNvPr id="568" name="Google Shape;1016;p23">
                      <a:extLst>
                        <a:ext uri="{FF2B5EF4-FFF2-40B4-BE49-F238E27FC236}">
                          <a16:creationId xmlns:a16="http://schemas.microsoft.com/office/drawing/2014/main" id="{BF293A7B-691D-484E-8A87-CCC74C6618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12859" y="799037"/>
                      <a:ext cx="2403134" cy="13886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21" h="17290" extrusionOk="0">
                          <a:moveTo>
                            <a:pt x="14942" y="0"/>
                          </a:moveTo>
                          <a:cubicBezTo>
                            <a:pt x="10430" y="12"/>
                            <a:pt x="0" y="2238"/>
                            <a:pt x="60" y="2441"/>
                          </a:cubicBezTo>
                          <a:cubicBezTo>
                            <a:pt x="1286" y="6787"/>
                            <a:pt x="2250" y="10478"/>
                            <a:pt x="4405" y="12514"/>
                          </a:cubicBezTo>
                          <a:cubicBezTo>
                            <a:pt x="8427" y="16314"/>
                            <a:pt x="13799" y="17290"/>
                            <a:pt x="14883" y="17290"/>
                          </a:cubicBezTo>
                          <a:cubicBezTo>
                            <a:pt x="14909" y="17290"/>
                            <a:pt x="14933" y="17289"/>
                            <a:pt x="14954" y="17288"/>
                          </a:cubicBezTo>
                          <a:cubicBezTo>
                            <a:pt x="14976" y="17289"/>
                            <a:pt x="15000" y="17290"/>
                            <a:pt x="15026" y="17290"/>
                          </a:cubicBezTo>
                          <a:cubicBezTo>
                            <a:pt x="16110" y="17290"/>
                            <a:pt x="21482" y="16314"/>
                            <a:pt x="25503" y="12514"/>
                          </a:cubicBezTo>
                          <a:cubicBezTo>
                            <a:pt x="27658" y="10478"/>
                            <a:pt x="28623" y="6787"/>
                            <a:pt x="29849" y="2441"/>
                          </a:cubicBezTo>
                          <a:cubicBezTo>
                            <a:pt x="29921" y="2227"/>
                            <a:pt x="19479" y="12"/>
                            <a:pt x="14966" y="0"/>
                          </a:cubicBezTo>
                          <a:close/>
                        </a:path>
                      </a:pathLst>
                    </a:custGeom>
                    <a:solidFill>
                      <a:srgbClr val="4EBFD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69" name="Google Shape;1017;p23">
                      <a:extLst>
                        <a:ext uri="{FF2B5EF4-FFF2-40B4-BE49-F238E27FC236}">
                          <a16:creationId xmlns:a16="http://schemas.microsoft.com/office/drawing/2014/main" id="{9ABD98B7-5E8A-4ADA-81BA-20FE32091C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328514" y="888910"/>
                      <a:ext cx="2170779" cy="12087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028" h="15050" extrusionOk="0">
                          <a:moveTo>
                            <a:pt x="13502" y="0"/>
                          </a:moveTo>
                          <a:cubicBezTo>
                            <a:pt x="9907" y="12"/>
                            <a:pt x="2584" y="1453"/>
                            <a:pt x="1" y="2084"/>
                          </a:cubicBezTo>
                          <a:cubicBezTo>
                            <a:pt x="1037" y="5763"/>
                            <a:pt x="1989" y="8918"/>
                            <a:pt x="3727" y="10573"/>
                          </a:cubicBezTo>
                          <a:cubicBezTo>
                            <a:pt x="7597" y="14216"/>
                            <a:pt x="12669" y="15050"/>
                            <a:pt x="13455" y="15050"/>
                          </a:cubicBezTo>
                          <a:lnTo>
                            <a:pt x="13526" y="15050"/>
                          </a:lnTo>
                          <a:lnTo>
                            <a:pt x="13586" y="15038"/>
                          </a:lnTo>
                          <a:cubicBezTo>
                            <a:pt x="14360" y="15038"/>
                            <a:pt x="19432" y="14216"/>
                            <a:pt x="23301" y="10573"/>
                          </a:cubicBezTo>
                          <a:cubicBezTo>
                            <a:pt x="25052" y="8918"/>
                            <a:pt x="25992" y="5763"/>
                            <a:pt x="27028" y="2072"/>
                          </a:cubicBezTo>
                          <a:cubicBezTo>
                            <a:pt x="24456" y="1453"/>
                            <a:pt x="17158" y="12"/>
                            <a:pt x="13538" y="0"/>
                          </a:cubicBezTo>
                          <a:close/>
                        </a:path>
                      </a:pathLst>
                    </a:custGeom>
                    <a:solidFill>
                      <a:srgbClr val="B3E6F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548" name="Google Shape;937;p21">
                    <a:extLst>
                      <a:ext uri="{FF2B5EF4-FFF2-40B4-BE49-F238E27FC236}">
                        <a16:creationId xmlns:a16="http://schemas.microsoft.com/office/drawing/2014/main" id="{6B2615B9-5E44-45C1-AAD3-2D5B86B14008}"/>
                      </a:ext>
                    </a:extLst>
                  </p:cNvPr>
                  <p:cNvSpPr/>
                  <p:nvPr/>
                </p:nvSpPr>
                <p:spPr>
                  <a:xfrm>
                    <a:off x="18986624" y="296993"/>
                    <a:ext cx="643870" cy="5884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65" h="16694" extrusionOk="0">
                        <a:moveTo>
                          <a:pt x="9121" y="0"/>
                        </a:moveTo>
                        <a:cubicBezTo>
                          <a:pt x="5273" y="0"/>
                          <a:pt x="1824" y="2678"/>
                          <a:pt x="977" y="6585"/>
                        </a:cubicBezTo>
                        <a:cubicBezTo>
                          <a:pt x="0" y="11097"/>
                          <a:pt x="2870" y="15526"/>
                          <a:pt x="7370" y="16503"/>
                        </a:cubicBezTo>
                        <a:cubicBezTo>
                          <a:pt x="7966" y="16632"/>
                          <a:pt x="8560" y="16693"/>
                          <a:pt x="9145" y="16693"/>
                        </a:cubicBezTo>
                        <a:cubicBezTo>
                          <a:pt x="12992" y="16693"/>
                          <a:pt x="16441" y="14016"/>
                          <a:pt x="17288" y="10109"/>
                        </a:cubicBezTo>
                        <a:cubicBezTo>
                          <a:pt x="18265" y="5597"/>
                          <a:pt x="15395" y="1167"/>
                          <a:pt x="10895" y="191"/>
                        </a:cubicBezTo>
                        <a:cubicBezTo>
                          <a:pt x="10299" y="62"/>
                          <a:pt x="9705" y="0"/>
                          <a:pt x="9121" y="0"/>
                        </a:cubicBezTo>
                        <a:close/>
                      </a:path>
                    </a:pathLst>
                  </a:custGeom>
                  <a:solidFill>
                    <a:srgbClr val="F7B48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9" name="Google Shape;937;p21">
                    <a:extLst>
                      <a:ext uri="{FF2B5EF4-FFF2-40B4-BE49-F238E27FC236}">
                        <a16:creationId xmlns:a16="http://schemas.microsoft.com/office/drawing/2014/main" id="{4085ACD3-41F2-4AF0-9A79-6F65530426F1}"/>
                      </a:ext>
                    </a:extLst>
                  </p:cNvPr>
                  <p:cNvSpPr/>
                  <p:nvPr/>
                </p:nvSpPr>
                <p:spPr>
                  <a:xfrm>
                    <a:off x="21225133" y="296993"/>
                    <a:ext cx="643870" cy="5884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65" h="16694" extrusionOk="0">
                        <a:moveTo>
                          <a:pt x="9121" y="0"/>
                        </a:moveTo>
                        <a:cubicBezTo>
                          <a:pt x="5273" y="0"/>
                          <a:pt x="1824" y="2678"/>
                          <a:pt x="977" y="6585"/>
                        </a:cubicBezTo>
                        <a:cubicBezTo>
                          <a:pt x="0" y="11097"/>
                          <a:pt x="2870" y="15526"/>
                          <a:pt x="7370" y="16503"/>
                        </a:cubicBezTo>
                        <a:cubicBezTo>
                          <a:pt x="7966" y="16632"/>
                          <a:pt x="8560" y="16693"/>
                          <a:pt x="9145" y="16693"/>
                        </a:cubicBezTo>
                        <a:cubicBezTo>
                          <a:pt x="12992" y="16693"/>
                          <a:pt x="16441" y="14016"/>
                          <a:pt x="17288" y="10109"/>
                        </a:cubicBezTo>
                        <a:cubicBezTo>
                          <a:pt x="18265" y="5597"/>
                          <a:pt x="15395" y="1167"/>
                          <a:pt x="10895" y="191"/>
                        </a:cubicBezTo>
                        <a:cubicBezTo>
                          <a:pt x="10299" y="62"/>
                          <a:pt x="9705" y="0"/>
                          <a:pt x="9121" y="0"/>
                        </a:cubicBezTo>
                        <a:close/>
                      </a:path>
                    </a:pathLst>
                  </a:custGeom>
                  <a:solidFill>
                    <a:srgbClr val="F7B48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0" name="شكل بيضاوي 43">
                    <a:extLst>
                      <a:ext uri="{FF2B5EF4-FFF2-40B4-BE49-F238E27FC236}">
                        <a16:creationId xmlns:a16="http://schemas.microsoft.com/office/drawing/2014/main" id="{0150C200-0BBA-485D-B7EC-6D97969E2C74}"/>
                      </a:ext>
                    </a:extLst>
                  </p:cNvPr>
                  <p:cNvSpPr/>
                  <p:nvPr/>
                </p:nvSpPr>
                <p:spPr>
                  <a:xfrm>
                    <a:off x="19360743" y="-1505079"/>
                    <a:ext cx="2024386" cy="869524"/>
                  </a:xfrm>
                  <a:custGeom>
                    <a:avLst/>
                    <a:gdLst>
                      <a:gd name="connsiteX0" fmla="*/ 0 w 910590"/>
                      <a:gd name="connsiteY0" fmla="*/ 347663 h 695325"/>
                      <a:gd name="connsiteX1" fmla="*/ 455295 w 910590"/>
                      <a:gd name="connsiteY1" fmla="*/ 0 h 695325"/>
                      <a:gd name="connsiteX2" fmla="*/ 910590 w 910590"/>
                      <a:gd name="connsiteY2" fmla="*/ 347663 h 695325"/>
                      <a:gd name="connsiteX3" fmla="*/ 455295 w 910590"/>
                      <a:gd name="connsiteY3" fmla="*/ 695326 h 695325"/>
                      <a:gd name="connsiteX4" fmla="*/ 0 w 910590"/>
                      <a:gd name="connsiteY4" fmla="*/ 347663 h 695325"/>
                      <a:gd name="connsiteX0" fmla="*/ 0 w 910590"/>
                      <a:gd name="connsiteY0" fmla="*/ 347663 h 391121"/>
                      <a:gd name="connsiteX1" fmla="*/ 455295 w 910590"/>
                      <a:gd name="connsiteY1" fmla="*/ 0 h 391121"/>
                      <a:gd name="connsiteX2" fmla="*/ 910590 w 910590"/>
                      <a:gd name="connsiteY2" fmla="*/ 347663 h 391121"/>
                      <a:gd name="connsiteX3" fmla="*/ 0 w 910590"/>
                      <a:gd name="connsiteY3" fmla="*/ 347663 h 391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0590" h="391121">
                        <a:moveTo>
                          <a:pt x="0" y="347663"/>
                        </a:moveTo>
                        <a:cubicBezTo>
                          <a:pt x="0" y="155654"/>
                          <a:pt x="203843" y="0"/>
                          <a:pt x="455295" y="0"/>
                        </a:cubicBezTo>
                        <a:cubicBezTo>
                          <a:pt x="706747" y="0"/>
                          <a:pt x="910590" y="155654"/>
                          <a:pt x="910590" y="347663"/>
                        </a:cubicBezTo>
                        <a:cubicBezTo>
                          <a:pt x="834708" y="405607"/>
                          <a:pt x="75882" y="405607"/>
                          <a:pt x="0" y="34766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grpSp>
                <p:nvGrpSpPr>
                  <p:cNvPr id="551" name="مجموعة 550">
                    <a:extLst>
                      <a:ext uri="{FF2B5EF4-FFF2-40B4-BE49-F238E27FC236}">
                        <a16:creationId xmlns:a16="http://schemas.microsoft.com/office/drawing/2014/main" id="{F2008998-A353-482A-B659-F08545ED223B}"/>
                      </a:ext>
                    </a:extLst>
                  </p:cNvPr>
                  <p:cNvGrpSpPr/>
                  <p:nvPr/>
                </p:nvGrpSpPr>
                <p:grpSpPr>
                  <a:xfrm>
                    <a:off x="19114765" y="-854818"/>
                    <a:ext cx="2585488" cy="491163"/>
                    <a:chOff x="19725159" y="-426616"/>
                    <a:chExt cx="1161265" cy="203200"/>
                  </a:xfrm>
                </p:grpSpPr>
                <p:sp>
                  <p:nvSpPr>
                    <p:cNvPr id="564" name="مستطيل: زوايا مستديرة 563">
                      <a:extLst>
                        <a:ext uri="{FF2B5EF4-FFF2-40B4-BE49-F238E27FC236}">
                          <a16:creationId xmlns:a16="http://schemas.microsoft.com/office/drawing/2014/main" id="{DA5B24B6-A678-48C0-B72A-A8D98ED169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751783" y="-426616"/>
                      <a:ext cx="1076960" cy="101600"/>
                    </a:xfrm>
                    <a:prstGeom prst="roundRect">
                      <a:avLst>
                        <a:gd name="adj" fmla="val 5000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EG"/>
                    </a:p>
                  </p:txBody>
                </p:sp>
                <p:sp>
                  <p:nvSpPr>
                    <p:cNvPr id="565" name="مستطيل: زوايا مستديرة 564">
                      <a:extLst>
                        <a:ext uri="{FF2B5EF4-FFF2-40B4-BE49-F238E27FC236}">
                          <a16:creationId xmlns:a16="http://schemas.microsoft.com/office/drawing/2014/main" id="{C15B7706-CEEB-4BBE-9FB8-35BA35295B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725159" y="-325016"/>
                      <a:ext cx="1161265" cy="101600"/>
                    </a:xfrm>
                    <a:prstGeom prst="roundRect">
                      <a:avLst>
                        <a:gd name="adj" fmla="val 5000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rtl="0"/>
                      <a:endParaRPr lang="ar-EG" dirty="0"/>
                    </a:p>
                  </p:txBody>
                </p:sp>
              </p:grpSp>
              <p:grpSp>
                <p:nvGrpSpPr>
                  <p:cNvPr id="552" name="مجموعة 551">
                    <a:extLst>
                      <a:ext uri="{FF2B5EF4-FFF2-40B4-BE49-F238E27FC236}">
                        <a16:creationId xmlns:a16="http://schemas.microsoft.com/office/drawing/2014/main" id="{1B81F26B-A1DD-4E7A-9BC9-313C40A62E6E}"/>
                      </a:ext>
                    </a:extLst>
                  </p:cNvPr>
                  <p:cNvGrpSpPr/>
                  <p:nvPr/>
                </p:nvGrpSpPr>
                <p:grpSpPr>
                  <a:xfrm>
                    <a:off x="19771003" y="283795"/>
                    <a:ext cx="1285396" cy="262565"/>
                    <a:chOff x="16200340" y="745301"/>
                    <a:chExt cx="547550" cy="74713"/>
                  </a:xfrm>
                </p:grpSpPr>
                <p:sp>
                  <p:nvSpPr>
                    <p:cNvPr id="562" name="Google Shape;931;p21">
                      <a:extLst>
                        <a:ext uri="{FF2B5EF4-FFF2-40B4-BE49-F238E27FC236}">
                          <a16:creationId xmlns:a16="http://schemas.microsoft.com/office/drawing/2014/main" id="{E8E54204-AD10-49F8-A7D1-F1F2FFF3DE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00340" y="745301"/>
                      <a:ext cx="78311" cy="74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04" h="8513" extrusionOk="0">
                          <a:moveTo>
                            <a:pt x="3108" y="0"/>
                          </a:moveTo>
                          <a:cubicBezTo>
                            <a:pt x="1393" y="0"/>
                            <a:pt x="0" y="1905"/>
                            <a:pt x="0" y="4262"/>
                          </a:cubicBezTo>
                          <a:cubicBezTo>
                            <a:pt x="0" y="6608"/>
                            <a:pt x="1393" y="8513"/>
                            <a:pt x="3108" y="8513"/>
                          </a:cubicBezTo>
                          <a:cubicBezTo>
                            <a:pt x="4810" y="8513"/>
                            <a:pt x="6203" y="6608"/>
                            <a:pt x="6203" y="4262"/>
                          </a:cubicBezTo>
                          <a:cubicBezTo>
                            <a:pt x="6203" y="1905"/>
                            <a:pt x="4810" y="0"/>
                            <a:pt x="3108" y="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63" name="Google Shape;932;p21">
                      <a:extLst>
                        <a:ext uri="{FF2B5EF4-FFF2-40B4-BE49-F238E27FC236}">
                          <a16:creationId xmlns:a16="http://schemas.microsoft.com/office/drawing/2014/main" id="{3B80B42E-239B-4050-9BAF-01901BF2DF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69730" y="745410"/>
                      <a:ext cx="78160" cy="74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92" h="8525" extrusionOk="0">
                          <a:moveTo>
                            <a:pt x="3096" y="0"/>
                          </a:moveTo>
                          <a:cubicBezTo>
                            <a:pt x="1381" y="0"/>
                            <a:pt x="0" y="1905"/>
                            <a:pt x="0" y="4262"/>
                          </a:cubicBezTo>
                          <a:cubicBezTo>
                            <a:pt x="0" y="6608"/>
                            <a:pt x="1381" y="8525"/>
                            <a:pt x="3096" y="8525"/>
                          </a:cubicBezTo>
                          <a:cubicBezTo>
                            <a:pt x="4798" y="8525"/>
                            <a:pt x="6191" y="6608"/>
                            <a:pt x="6191" y="4262"/>
                          </a:cubicBezTo>
                          <a:cubicBezTo>
                            <a:pt x="6191" y="1905"/>
                            <a:pt x="4798" y="0"/>
                            <a:pt x="3096" y="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553" name="مستطيل 47">
                    <a:extLst>
                      <a:ext uri="{FF2B5EF4-FFF2-40B4-BE49-F238E27FC236}">
                        <a16:creationId xmlns:a16="http://schemas.microsoft.com/office/drawing/2014/main" id="{FFD9B302-FC7A-4822-A03A-FE1428C7A58A}"/>
                      </a:ext>
                    </a:extLst>
                  </p:cNvPr>
                  <p:cNvSpPr/>
                  <p:nvPr/>
                </p:nvSpPr>
                <p:spPr>
                  <a:xfrm>
                    <a:off x="19830175" y="2815154"/>
                    <a:ext cx="1167458" cy="209093"/>
                  </a:xfrm>
                  <a:custGeom>
                    <a:avLst/>
                    <a:gdLst>
                      <a:gd name="connsiteX0" fmla="*/ 0 w 548640"/>
                      <a:gd name="connsiteY0" fmla="*/ 0 h 98262"/>
                      <a:gd name="connsiteX1" fmla="*/ 548640 w 548640"/>
                      <a:gd name="connsiteY1" fmla="*/ 0 h 98262"/>
                      <a:gd name="connsiteX2" fmla="*/ 548640 w 548640"/>
                      <a:gd name="connsiteY2" fmla="*/ 98262 h 98262"/>
                      <a:gd name="connsiteX3" fmla="*/ 0 w 548640"/>
                      <a:gd name="connsiteY3" fmla="*/ 98262 h 98262"/>
                      <a:gd name="connsiteX4" fmla="*/ 0 w 548640"/>
                      <a:gd name="connsiteY4" fmla="*/ 0 h 98262"/>
                      <a:gd name="connsiteX0" fmla="*/ 0 w 548640"/>
                      <a:gd name="connsiteY0" fmla="*/ 0 h 98262"/>
                      <a:gd name="connsiteX1" fmla="*/ 281940 w 548640"/>
                      <a:gd name="connsiteY1" fmla="*/ 0 h 98262"/>
                      <a:gd name="connsiteX2" fmla="*/ 548640 w 548640"/>
                      <a:gd name="connsiteY2" fmla="*/ 0 h 98262"/>
                      <a:gd name="connsiteX3" fmla="*/ 548640 w 548640"/>
                      <a:gd name="connsiteY3" fmla="*/ 98262 h 98262"/>
                      <a:gd name="connsiteX4" fmla="*/ 0 w 548640"/>
                      <a:gd name="connsiteY4" fmla="*/ 98262 h 98262"/>
                      <a:gd name="connsiteX5" fmla="*/ 0 w 548640"/>
                      <a:gd name="connsiteY5" fmla="*/ 0 h 98262"/>
                      <a:gd name="connsiteX0" fmla="*/ 0 w 548640"/>
                      <a:gd name="connsiteY0" fmla="*/ 0 h 98262"/>
                      <a:gd name="connsiteX1" fmla="*/ 281940 w 548640"/>
                      <a:gd name="connsiteY1" fmla="*/ 27940 h 98262"/>
                      <a:gd name="connsiteX2" fmla="*/ 548640 w 548640"/>
                      <a:gd name="connsiteY2" fmla="*/ 0 h 98262"/>
                      <a:gd name="connsiteX3" fmla="*/ 548640 w 548640"/>
                      <a:gd name="connsiteY3" fmla="*/ 98262 h 98262"/>
                      <a:gd name="connsiteX4" fmla="*/ 0 w 548640"/>
                      <a:gd name="connsiteY4" fmla="*/ 98262 h 98262"/>
                      <a:gd name="connsiteX5" fmla="*/ 0 w 548640"/>
                      <a:gd name="connsiteY5" fmla="*/ 0 h 98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8640" h="98262">
                        <a:moveTo>
                          <a:pt x="0" y="0"/>
                        </a:moveTo>
                        <a:lnTo>
                          <a:pt x="281940" y="27940"/>
                        </a:lnTo>
                        <a:lnTo>
                          <a:pt x="548640" y="0"/>
                        </a:lnTo>
                        <a:lnTo>
                          <a:pt x="548640" y="98262"/>
                        </a:lnTo>
                        <a:lnTo>
                          <a:pt x="0" y="9826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556" name="Google Shape;1009;p23">
                    <a:extLst>
                      <a:ext uri="{FF2B5EF4-FFF2-40B4-BE49-F238E27FC236}">
                        <a16:creationId xmlns:a16="http://schemas.microsoft.com/office/drawing/2014/main" id="{256661DF-3F6B-4187-B58C-911186020DB9}"/>
                      </a:ext>
                    </a:extLst>
                  </p:cNvPr>
                  <p:cNvSpPr/>
                  <p:nvPr/>
                </p:nvSpPr>
                <p:spPr>
                  <a:xfrm rot="375473">
                    <a:off x="20736515" y="-47775"/>
                    <a:ext cx="607671" cy="1260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4" h="1548" extrusionOk="0">
                        <a:moveTo>
                          <a:pt x="3878" y="1"/>
                        </a:moveTo>
                        <a:cubicBezTo>
                          <a:pt x="2859" y="1"/>
                          <a:pt x="1644" y="240"/>
                          <a:pt x="286" y="955"/>
                        </a:cubicBezTo>
                        <a:cubicBezTo>
                          <a:pt x="0" y="1098"/>
                          <a:pt x="107" y="1539"/>
                          <a:pt x="441" y="1539"/>
                        </a:cubicBezTo>
                        <a:cubicBezTo>
                          <a:pt x="488" y="1539"/>
                          <a:pt x="536" y="1527"/>
                          <a:pt x="572" y="1503"/>
                        </a:cubicBezTo>
                        <a:cubicBezTo>
                          <a:pt x="1831" y="840"/>
                          <a:pt x="2950" y="620"/>
                          <a:pt x="3881" y="620"/>
                        </a:cubicBezTo>
                        <a:cubicBezTo>
                          <a:pt x="5661" y="620"/>
                          <a:pt x="6752" y="1424"/>
                          <a:pt x="6823" y="1479"/>
                        </a:cubicBezTo>
                        <a:cubicBezTo>
                          <a:pt x="6886" y="1527"/>
                          <a:pt x="6951" y="1547"/>
                          <a:pt x="7012" y="1547"/>
                        </a:cubicBezTo>
                        <a:cubicBezTo>
                          <a:pt x="7272" y="1547"/>
                          <a:pt x="7464" y="1181"/>
                          <a:pt x="7204" y="979"/>
                        </a:cubicBezTo>
                        <a:cubicBezTo>
                          <a:pt x="7125" y="924"/>
                          <a:pt x="5880" y="1"/>
                          <a:pt x="387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557" name="Google Shape;1009;p23">
                    <a:extLst>
                      <a:ext uri="{FF2B5EF4-FFF2-40B4-BE49-F238E27FC236}">
                        <a16:creationId xmlns:a16="http://schemas.microsoft.com/office/drawing/2014/main" id="{74AD8D7A-A644-4D9A-933D-C1A2F81B19CC}"/>
                      </a:ext>
                    </a:extLst>
                  </p:cNvPr>
                  <p:cNvSpPr/>
                  <p:nvPr/>
                </p:nvSpPr>
                <p:spPr>
                  <a:xfrm rot="21150912">
                    <a:off x="19517832" y="-69802"/>
                    <a:ext cx="607671" cy="1260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4" h="1548" extrusionOk="0">
                        <a:moveTo>
                          <a:pt x="3878" y="1"/>
                        </a:moveTo>
                        <a:cubicBezTo>
                          <a:pt x="2859" y="1"/>
                          <a:pt x="1644" y="240"/>
                          <a:pt x="286" y="955"/>
                        </a:cubicBezTo>
                        <a:cubicBezTo>
                          <a:pt x="0" y="1098"/>
                          <a:pt x="107" y="1539"/>
                          <a:pt x="441" y="1539"/>
                        </a:cubicBezTo>
                        <a:cubicBezTo>
                          <a:pt x="488" y="1539"/>
                          <a:pt x="536" y="1527"/>
                          <a:pt x="572" y="1503"/>
                        </a:cubicBezTo>
                        <a:cubicBezTo>
                          <a:pt x="1831" y="840"/>
                          <a:pt x="2950" y="620"/>
                          <a:pt x="3881" y="620"/>
                        </a:cubicBezTo>
                        <a:cubicBezTo>
                          <a:pt x="5661" y="620"/>
                          <a:pt x="6752" y="1424"/>
                          <a:pt x="6823" y="1479"/>
                        </a:cubicBezTo>
                        <a:cubicBezTo>
                          <a:pt x="6886" y="1527"/>
                          <a:pt x="6951" y="1547"/>
                          <a:pt x="7012" y="1547"/>
                        </a:cubicBezTo>
                        <a:cubicBezTo>
                          <a:pt x="7272" y="1547"/>
                          <a:pt x="7464" y="1181"/>
                          <a:pt x="7204" y="979"/>
                        </a:cubicBezTo>
                        <a:cubicBezTo>
                          <a:pt x="7125" y="924"/>
                          <a:pt x="5880" y="1"/>
                          <a:pt x="387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</p:grpSp>
            <p:grpSp>
              <p:nvGrpSpPr>
                <p:cNvPr id="535" name="مجموعة 534">
                  <a:extLst>
                    <a:ext uri="{FF2B5EF4-FFF2-40B4-BE49-F238E27FC236}">
                      <a16:creationId xmlns:a16="http://schemas.microsoft.com/office/drawing/2014/main" id="{E38B69E5-1036-4FB0-BA20-2596A1ADE3DC}"/>
                    </a:ext>
                  </a:extLst>
                </p:cNvPr>
                <p:cNvGrpSpPr/>
                <p:nvPr/>
              </p:nvGrpSpPr>
              <p:grpSpPr>
                <a:xfrm>
                  <a:off x="18609144" y="-3824408"/>
                  <a:ext cx="1218808" cy="827328"/>
                  <a:chOff x="18609144" y="-3824408"/>
                  <a:chExt cx="1218808" cy="827328"/>
                </a:xfrm>
              </p:grpSpPr>
              <p:sp>
                <p:nvSpPr>
                  <p:cNvPr id="536" name="Google Shape;940;p21">
                    <a:extLst>
                      <a:ext uri="{FF2B5EF4-FFF2-40B4-BE49-F238E27FC236}">
                        <a16:creationId xmlns:a16="http://schemas.microsoft.com/office/drawing/2014/main" id="{D9C9B19F-9843-4A58-B39D-472066888934}"/>
                      </a:ext>
                    </a:extLst>
                  </p:cNvPr>
                  <p:cNvSpPr/>
                  <p:nvPr/>
                </p:nvSpPr>
                <p:spPr>
                  <a:xfrm>
                    <a:off x="18609145" y="-3824408"/>
                    <a:ext cx="1218418" cy="81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84" h="2520" extrusionOk="0">
                        <a:moveTo>
                          <a:pt x="18877" y="1"/>
                        </a:moveTo>
                        <a:cubicBezTo>
                          <a:pt x="13292" y="1"/>
                          <a:pt x="7707" y="661"/>
                          <a:pt x="2239" y="1983"/>
                        </a:cubicBezTo>
                        <a:lnTo>
                          <a:pt x="1" y="2519"/>
                        </a:lnTo>
                        <a:cubicBezTo>
                          <a:pt x="6395" y="2288"/>
                          <a:pt x="12807" y="2172"/>
                          <a:pt x="19219" y="2172"/>
                        </a:cubicBezTo>
                        <a:cubicBezTo>
                          <a:pt x="25380" y="2172"/>
                          <a:pt x="31541" y="2279"/>
                          <a:pt x="37684" y="2495"/>
                        </a:cubicBezTo>
                        <a:lnTo>
                          <a:pt x="35065" y="1876"/>
                        </a:lnTo>
                        <a:cubicBezTo>
                          <a:pt x="29740" y="626"/>
                          <a:pt x="24308" y="1"/>
                          <a:pt x="18877" y="1"/>
                        </a:cubicBezTo>
                        <a:close/>
                      </a:path>
                    </a:pathLst>
                  </a:custGeom>
                  <a:solidFill>
                    <a:srgbClr val="4EBFD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7" name="Google Shape;941;p21">
                    <a:extLst>
                      <a:ext uri="{FF2B5EF4-FFF2-40B4-BE49-F238E27FC236}">
                        <a16:creationId xmlns:a16="http://schemas.microsoft.com/office/drawing/2014/main" id="{C304C368-F427-4829-B4B6-53C198B7C5FE}"/>
                      </a:ext>
                    </a:extLst>
                  </p:cNvPr>
                  <p:cNvSpPr/>
                  <p:nvPr/>
                </p:nvSpPr>
                <p:spPr>
                  <a:xfrm>
                    <a:off x="18609144" y="-3540366"/>
                    <a:ext cx="1218418" cy="81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84" h="2521" extrusionOk="0">
                        <a:moveTo>
                          <a:pt x="18858" y="1"/>
                        </a:moveTo>
                        <a:cubicBezTo>
                          <a:pt x="13280" y="1"/>
                          <a:pt x="7701" y="659"/>
                          <a:pt x="2239" y="1973"/>
                        </a:cubicBezTo>
                        <a:lnTo>
                          <a:pt x="1" y="2521"/>
                        </a:lnTo>
                        <a:cubicBezTo>
                          <a:pt x="6439" y="2289"/>
                          <a:pt x="12896" y="2172"/>
                          <a:pt x="19352" y="2172"/>
                        </a:cubicBezTo>
                        <a:cubicBezTo>
                          <a:pt x="25469" y="2172"/>
                          <a:pt x="31585" y="2277"/>
                          <a:pt x="37684" y="2485"/>
                        </a:cubicBezTo>
                        <a:lnTo>
                          <a:pt x="35065" y="1878"/>
                        </a:lnTo>
                        <a:cubicBezTo>
                          <a:pt x="29734" y="626"/>
                          <a:pt x="24296" y="1"/>
                          <a:pt x="18858" y="1"/>
                        </a:cubicBezTo>
                        <a:close/>
                      </a:path>
                    </a:pathLst>
                  </a:custGeom>
                  <a:solidFill>
                    <a:srgbClr val="4EBFD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8" name="Google Shape;942;p21">
                    <a:extLst>
                      <a:ext uri="{FF2B5EF4-FFF2-40B4-BE49-F238E27FC236}">
                        <a16:creationId xmlns:a16="http://schemas.microsoft.com/office/drawing/2014/main" id="{E03CD159-7277-4451-A85E-8F06439F758C}"/>
                      </a:ext>
                    </a:extLst>
                  </p:cNvPr>
                  <p:cNvSpPr/>
                  <p:nvPr/>
                </p:nvSpPr>
                <p:spPr>
                  <a:xfrm>
                    <a:off x="18609534" y="-3309511"/>
                    <a:ext cx="1218418" cy="81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84" h="2520" extrusionOk="0">
                        <a:moveTo>
                          <a:pt x="37684" y="0"/>
                        </a:moveTo>
                        <a:cubicBezTo>
                          <a:pt x="31286" y="231"/>
                          <a:pt x="24870" y="344"/>
                          <a:pt x="18454" y="344"/>
                        </a:cubicBezTo>
                        <a:cubicBezTo>
                          <a:pt x="12297" y="344"/>
                          <a:pt x="6140" y="240"/>
                          <a:pt x="1" y="36"/>
                        </a:cubicBezTo>
                        <a:lnTo>
                          <a:pt x="1" y="36"/>
                        </a:lnTo>
                        <a:lnTo>
                          <a:pt x="2608" y="643"/>
                        </a:lnTo>
                        <a:cubicBezTo>
                          <a:pt x="7938" y="1894"/>
                          <a:pt x="13373" y="2519"/>
                          <a:pt x="18806" y="2519"/>
                        </a:cubicBezTo>
                        <a:cubicBezTo>
                          <a:pt x="24392" y="2519"/>
                          <a:pt x="29977" y="1858"/>
                          <a:pt x="35445" y="536"/>
                        </a:cubicBezTo>
                        <a:lnTo>
                          <a:pt x="37684" y="0"/>
                        </a:lnTo>
                        <a:close/>
                      </a:path>
                    </a:pathLst>
                  </a:custGeom>
                  <a:solidFill>
                    <a:srgbClr val="4EBFD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9" name="Google Shape;943;p21">
                    <a:extLst>
                      <a:ext uri="{FF2B5EF4-FFF2-40B4-BE49-F238E27FC236}">
                        <a16:creationId xmlns:a16="http://schemas.microsoft.com/office/drawing/2014/main" id="{BF1B4028-3F0C-47E0-8D4D-10DDE6040A6B}"/>
                      </a:ext>
                    </a:extLst>
                  </p:cNvPr>
                  <p:cNvSpPr/>
                  <p:nvPr/>
                </p:nvSpPr>
                <p:spPr>
                  <a:xfrm>
                    <a:off x="18814327" y="-3078527"/>
                    <a:ext cx="808442" cy="814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04" h="2519" extrusionOk="0">
                        <a:moveTo>
                          <a:pt x="25004" y="0"/>
                        </a:moveTo>
                        <a:cubicBezTo>
                          <a:pt x="20721" y="227"/>
                          <a:pt x="16435" y="340"/>
                          <a:pt x="12150" y="340"/>
                        </a:cubicBezTo>
                        <a:cubicBezTo>
                          <a:pt x="8098" y="340"/>
                          <a:pt x="4046" y="239"/>
                          <a:pt x="1" y="36"/>
                        </a:cubicBezTo>
                        <a:lnTo>
                          <a:pt x="1" y="36"/>
                        </a:lnTo>
                        <a:lnTo>
                          <a:pt x="1739" y="643"/>
                        </a:lnTo>
                        <a:cubicBezTo>
                          <a:pt x="5273" y="1894"/>
                          <a:pt x="8879" y="2519"/>
                          <a:pt x="12485" y="2519"/>
                        </a:cubicBezTo>
                        <a:cubicBezTo>
                          <a:pt x="16193" y="2519"/>
                          <a:pt x="19900" y="1858"/>
                          <a:pt x="23527" y="536"/>
                        </a:cubicBezTo>
                        <a:lnTo>
                          <a:pt x="25004" y="0"/>
                        </a:lnTo>
                        <a:close/>
                      </a:path>
                    </a:pathLst>
                  </a:custGeom>
                  <a:solidFill>
                    <a:srgbClr val="4EBFD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570" name="Google Shape;1585;p27">
                <a:extLst>
                  <a:ext uri="{FF2B5EF4-FFF2-40B4-BE49-F238E27FC236}">
                    <a16:creationId xmlns:a16="http://schemas.microsoft.com/office/drawing/2014/main" id="{0B4793B4-21DA-4C0C-B3A2-CA61898A9741}"/>
                  </a:ext>
                </a:extLst>
              </p:cNvPr>
              <p:cNvGrpSpPr/>
              <p:nvPr/>
            </p:nvGrpSpPr>
            <p:grpSpPr>
              <a:xfrm>
                <a:off x="6910710" y="4596910"/>
                <a:ext cx="582214" cy="621251"/>
                <a:chOff x="5305575" y="1637575"/>
                <a:chExt cx="497400" cy="530750"/>
              </a:xfrm>
            </p:grpSpPr>
            <p:sp>
              <p:nvSpPr>
                <p:cNvPr id="571" name="Google Shape;1586;p27">
                  <a:extLst>
                    <a:ext uri="{FF2B5EF4-FFF2-40B4-BE49-F238E27FC236}">
                      <a16:creationId xmlns:a16="http://schemas.microsoft.com/office/drawing/2014/main" id="{2E6B63FB-767F-4305-A6BB-8C5D415FD33A}"/>
                    </a:ext>
                  </a:extLst>
                </p:cNvPr>
                <p:cNvSpPr/>
                <p:nvPr/>
              </p:nvSpPr>
              <p:spPr>
                <a:xfrm>
                  <a:off x="5433550" y="1686700"/>
                  <a:ext cx="55400" cy="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2834" extrusionOk="0">
                      <a:moveTo>
                        <a:pt x="1" y="0"/>
                      </a:moveTo>
                      <a:lnTo>
                        <a:pt x="1" y="2834"/>
                      </a:lnTo>
                      <a:lnTo>
                        <a:pt x="2215" y="2834"/>
                      </a:lnTo>
                      <a:lnTo>
                        <a:pt x="2215" y="0"/>
                      </a:lnTo>
                      <a:close/>
                    </a:path>
                  </a:pathLst>
                </a:custGeom>
                <a:solidFill>
                  <a:srgbClr val="4EB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1587;p27">
                  <a:extLst>
                    <a:ext uri="{FF2B5EF4-FFF2-40B4-BE49-F238E27FC236}">
                      <a16:creationId xmlns:a16="http://schemas.microsoft.com/office/drawing/2014/main" id="{429D41C4-0334-4833-8371-B6D140C41B71}"/>
                    </a:ext>
                  </a:extLst>
                </p:cNvPr>
                <p:cNvSpPr/>
                <p:nvPr/>
              </p:nvSpPr>
              <p:spPr>
                <a:xfrm>
                  <a:off x="5368675" y="1732225"/>
                  <a:ext cx="185150" cy="5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6" h="2025" extrusionOk="0">
                      <a:moveTo>
                        <a:pt x="1274" y="1"/>
                      </a:moveTo>
                      <a:cubicBezTo>
                        <a:pt x="572" y="1"/>
                        <a:pt x="0" y="572"/>
                        <a:pt x="0" y="1287"/>
                      </a:cubicBezTo>
                      <a:lnTo>
                        <a:pt x="0" y="2025"/>
                      </a:lnTo>
                      <a:lnTo>
                        <a:pt x="7406" y="2025"/>
                      </a:lnTo>
                      <a:lnTo>
                        <a:pt x="7406" y="1287"/>
                      </a:lnTo>
                      <a:cubicBezTo>
                        <a:pt x="7406" y="572"/>
                        <a:pt x="6834" y="1"/>
                        <a:pt x="6132" y="1"/>
                      </a:cubicBezTo>
                      <a:close/>
                    </a:path>
                  </a:pathLst>
                </a:custGeom>
                <a:solidFill>
                  <a:srgbClr val="EB56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1588;p27">
                  <a:extLst>
                    <a:ext uri="{FF2B5EF4-FFF2-40B4-BE49-F238E27FC236}">
                      <a16:creationId xmlns:a16="http://schemas.microsoft.com/office/drawing/2014/main" id="{82A601C8-099A-4200-9EFE-68D1D7B5B363}"/>
                    </a:ext>
                  </a:extLst>
                </p:cNvPr>
                <p:cNvSpPr/>
                <p:nvPr/>
              </p:nvSpPr>
              <p:spPr>
                <a:xfrm>
                  <a:off x="5305575" y="1773600"/>
                  <a:ext cx="311350" cy="3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4" h="15789" extrusionOk="0">
                      <a:moveTo>
                        <a:pt x="1715" y="1"/>
                      </a:moveTo>
                      <a:cubicBezTo>
                        <a:pt x="762" y="1"/>
                        <a:pt x="0" y="775"/>
                        <a:pt x="0" y="1727"/>
                      </a:cubicBezTo>
                      <a:lnTo>
                        <a:pt x="0" y="14074"/>
                      </a:lnTo>
                      <a:cubicBezTo>
                        <a:pt x="0" y="15027"/>
                        <a:pt x="762" y="15789"/>
                        <a:pt x="1715" y="15789"/>
                      </a:cubicBezTo>
                      <a:lnTo>
                        <a:pt x="10739" y="15789"/>
                      </a:lnTo>
                      <a:cubicBezTo>
                        <a:pt x="11692" y="15789"/>
                        <a:pt x="12454" y="15027"/>
                        <a:pt x="12454" y="14074"/>
                      </a:cubicBezTo>
                      <a:lnTo>
                        <a:pt x="12454" y="1727"/>
                      </a:lnTo>
                      <a:cubicBezTo>
                        <a:pt x="12454" y="775"/>
                        <a:pt x="11692" y="1"/>
                        <a:pt x="10739" y="1"/>
                      </a:cubicBezTo>
                      <a:close/>
                    </a:path>
                  </a:pathLst>
                </a:custGeom>
                <a:solidFill>
                  <a:srgbClr val="4EB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1589;p27">
                  <a:extLst>
                    <a:ext uri="{FF2B5EF4-FFF2-40B4-BE49-F238E27FC236}">
                      <a16:creationId xmlns:a16="http://schemas.microsoft.com/office/drawing/2014/main" id="{75328B22-8585-4AF5-9CE7-05F0756EF784}"/>
                    </a:ext>
                  </a:extLst>
                </p:cNvPr>
                <p:cNvSpPr/>
                <p:nvPr/>
              </p:nvSpPr>
              <p:spPr>
                <a:xfrm>
                  <a:off x="5373425" y="1895650"/>
                  <a:ext cx="175650" cy="1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6" h="6871" extrusionOk="0">
                      <a:moveTo>
                        <a:pt x="6490" y="524"/>
                      </a:moveTo>
                      <a:lnTo>
                        <a:pt x="6490" y="6358"/>
                      </a:lnTo>
                      <a:lnTo>
                        <a:pt x="536" y="6358"/>
                      </a:lnTo>
                      <a:lnTo>
                        <a:pt x="536" y="524"/>
                      </a:lnTo>
                      <a:close/>
                      <a:moveTo>
                        <a:pt x="263" y="0"/>
                      </a:moveTo>
                      <a:cubicBezTo>
                        <a:pt x="120" y="0"/>
                        <a:pt x="1" y="119"/>
                        <a:pt x="1" y="262"/>
                      </a:cubicBezTo>
                      <a:lnTo>
                        <a:pt x="1" y="6608"/>
                      </a:lnTo>
                      <a:cubicBezTo>
                        <a:pt x="1" y="6751"/>
                        <a:pt x="120" y="6870"/>
                        <a:pt x="263" y="6870"/>
                      </a:cubicBezTo>
                      <a:lnTo>
                        <a:pt x="6763" y="6870"/>
                      </a:lnTo>
                      <a:cubicBezTo>
                        <a:pt x="6906" y="6870"/>
                        <a:pt x="7025" y="6751"/>
                        <a:pt x="7025" y="6608"/>
                      </a:cubicBezTo>
                      <a:lnTo>
                        <a:pt x="7025" y="262"/>
                      </a:lnTo>
                      <a:cubicBezTo>
                        <a:pt x="7025" y="119"/>
                        <a:pt x="6906" y="0"/>
                        <a:pt x="6763" y="0"/>
                      </a:cubicBezTo>
                      <a:close/>
                    </a:path>
                  </a:pathLst>
                </a:custGeom>
                <a:solidFill>
                  <a:srgbClr val="FDD08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5" name="Google Shape;1590;p27">
                  <a:extLst>
                    <a:ext uri="{FF2B5EF4-FFF2-40B4-BE49-F238E27FC236}">
                      <a16:creationId xmlns:a16="http://schemas.microsoft.com/office/drawing/2014/main" id="{B208765D-1487-4BB6-A629-5D1F01B4D5B3}"/>
                    </a:ext>
                  </a:extLst>
                </p:cNvPr>
                <p:cNvSpPr/>
                <p:nvPr/>
              </p:nvSpPr>
              <p:spPr>
                <a:xfrm>
                  <a:off x="5396950" y="1637575"/>
                  <a:ext cx="208500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2208" extrusionOk="0">
                      <a:moveTo>
                        <a:pt x="381" y="1"/>
                      </a:moveTo>
                      <a:cubicBezTo>
                        <a:pt x="179" y="1"/>
                        <a:pt x="0" y="167"/>
                        <a:pt x="0" y="382"/>
                      </a:cubicBezTo>
                      <a:lnTo>
                        <a:pt x="0" y="1668"/>
                      </a:lnTo>
                      <a:cubicBezTo>
                        <a:pt x="0" y="1870"/>
                        <a:pt x="179" y="2037"/>
                        <a:pt x="381" y="2037"/>
                      </a:cubicBezTo>
                      <a:lnTo>
                        <a:pt x="4679" y="2037"/>
                      </a:lnTo>
                      <a:cubicBezTo>
                        <a:pt x="4894" y="2037"/>
                        <a:pt x="5060" y="1870"/>
                        <a:pt x="5060" y="1668"/>
                      </a:cubicBezTo>
                      <a:lnTo>
                        <a:pt x="5060" y="1596"/>
                      </a:lnTo>
                      <a:lnTo>
                        <a:pt x="6573" y="1596"/>
                      </a:lnTo>
                      <a:cubicBezTo>
                        <a:pt x="6644" y="1596"/>
                        <a:pt x="6715" y="1620"/>
                        <a:pt x="6775" y="1656"/>
                      </a:cubicBezTo>
                      <a:lnTo>
                        <a:pt x="7537" y="2132"/>
                      </a:lnTo>
                      <a:cubicBezTo>
                        <a:pt x="7615" y="2185"/>
                        <a:pt x="7694" y="2208"/>
                        <a:pt x="7767" y="2208"/>
                      </a:cubicBezTo>
                      <a:cubicBezTo>
                        <a:pt x="8106" y="2208"/>
                        <a:pt x="8340" y="1722"/>
                        <a:pt x="7977" y="1477"/>
                      </a:cubicBezTo>
                      <a:lnTo>
                        <a:pt x="7977" y="1465"/>
                      </a:lnTo>
                      <a:lnTo>
                        <a:pt x="6787" y="608"/>
                      </a:lnTo>
                      <a:cubicBezTo>
                        <a:pt x="6715" y="548"/>
                        <a:pt x="6632" y="525"/>
                        <a:pt x="6549" y="525"/>
                      </a:cubicBezTo>
                      <a:lnTo>
                        <a:pt x="5060" y="525"/>
                      </a:lnTo>
                      <a:lnTo>
                        <a:pt x="5060" y="382"/>
                      </a:lnTo>
                      <a:cubicBezTo>
                        <a:pt x="5060" y="167"/>
                        <a:pt x="4894" y="1"/>
                        <a:pt x="4691" y="1"/>
                      </a:cubicBezTo>
                      <a:close/>
                    </a:path>
                  </a:pathLst>
                </a:custGeom>
                <a:solidFill>
                  <a:srgbClr val="EB56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1591;p27">
                  <a:extLst>
                    <a:ext uri="{FF2B5EF4-FFF2-40B4-BE49-F238E27FC236}">
                      <a16:creationId xmlns:a16="http://schemas.microsoft.com/office/drawing/2014/main" id="{B7628822-7BD6-4B6F-A752-5E84B685E9F7}"/>
                    </a:ext>
                  </a:extLst>
                </p:cNvPr>
                <p:cNvSpPr/>
                <p:nvPr/>
              </p:nvSpPr>
              <p:spPr>
                <a:xfrm>
                  <a:off x="5666925" y="1647100"/>
                  <a:ext cx="54775" cy="5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" h="2192" extrusionOk="0">
                      <a:moveTo>
                        <a:pt x="1096" y="1"/>
                      </a:moveTo>
                      <a:cubicBezTo>
                        <a:pt x="488" y="1"/>
                        <a:pt x="0" y="489"/>
                        <a:pt x="0" y="1096"/>
                      </a:cubicBezTo>
                      <a:cubicBezTo>
                        <a:pt x="0" y="1703"/>
                        <a:pt x="488" y="2191"/>
                        <a:pt x="1096" y="2191"/>
                      </a:cubicBezTo>
                      <a:cubicBezTo>
                        <a:pt x="1703" y="2191"/>
                        <a:pt x="2191" y="1703"/>
                        <a:pt x="2191" y="1096"/>
                      </a:cubicBezTo>
                      <a:cubicBezTo>
                        <a:pt x="2191" y="489"/>
                        <a:pt x="1703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B3E6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1592;p27">
                  <a:extLst>
                    <a:ext uri="{FF2B5EF4-FFF2-40B4-BE49-F238E27FC236}">
                      <a16:creationId xmlns:a16="http://schemas.microsoft.com/office/drawing/2014/main" id="{D6C974F0-4A55-48BC-9216-FC3618E08450}"/>
                    </a:ext>
                  </a:extLst>
                </p:cNvPr>
                <p:cNvSpPr/>
                <p:nvPr/>
              </p:nvSpPr>
              <p:spPr>
                <a:xfrm>
                  <a:off x="5747000" y="1725100"/>
                  <a:ext cx="55975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9" h="1917" extrusionOk="0">
                      <a:moveTo>
                        <a:pt x="1274" y="0"/>
                      </a:moveTo>
                      <a:cubicBezTo>
                        <a:pt x="429" y="0"/>
                        <a:pt x="0" y="1036"/>
                        <a:pt x="595" y="1631"/>
                      </a:cubicBezTo>
                      <a:cubicBezTo>
                        <a:pt x="792" y="1828"/>
                        <a:pt x="1035" y="1916"/>
                        <a:pt x="1272" y="1916"/>
                      </a:cubicBezTo>
                      <a:cubicBezTo>
                        <a:pt x="1766" y="1916"/>
                        <a:pt x="2238" y="1536"/>
                        <a:pt x="2238" y="965"/>
                      </a:cubicBezTo>
                      <a:cubicBezTo>
                        <a:pt x="2238" y="429"/>
                        <a:pt x="1810" y="0"/>
                        <a:pt x="1274" y="0"/>
                      </a:cubicBezTo>
                      <a:close/>
                    </a:path>
                  </a:pathLst>
                </a:custGeom>
                <a:solidFill>
                  <a:srgbClr val="B3E6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8" name="Google Shape;1593;p27">
                  <a:extLst>
                    <a:ext uri="{FF2B5EF4-FFF2-40B4-BE49-F238E27FC236}">
                      <a16:creationId xmlns:a16="http://schemas.microsoft.com/office/drawing/2014/main" id="{8C0B979A-6148-4DBF-A63F-1F7300CEFB21}"/>
                    </a:ext>
                  </a:extLst>
                </p:cNvPr>
                <p:cNvSpPr/>
                <p:nvPr/>
              </p:nvSpPr>
              <p:spPr>
                <a:xfrm>
                  <a:off x="5674350" y="1783725"/>
                  <a:ext cx="35150" cy="3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" h="1203" extrusionOk="0">
                      <a:moveTo>
                        <a:pt x="811" y="1"/>
                      </a:moveTo>
                      <a:cubicBezTo>
                        <a:pt x="263" y="1"/>
                        <a:pt x="1" y="644"/>
                        <a:pt x="382" y="1025"/>
                      </a:cubicBezTo>
                      <a:cubicBezTo>
                        <a:pt x="505" y="1147"/>
                        <a:pt x="654" y="1202"/>
                        <a:pt x="801" y="1202"/>
                      </a:cubicBezTo>
                      <a:cubicBezTo>
                        <a:pt x="1110" y="1202"/>
                        <a:pt x="1406" y="959"/>
                        <a:pt x="1406" y="596"/>
                      </a:cubicBezTo>
                      <a:cubicBezTo>
                        <a:pt x="1406" y="263"/>
                        <a:pt x="1132" y="1"/>
                        <a:pt x="811" y="1"/>
                      </a:cubicBezTo>
                      <a:close/>
                    </a:path>
                  </a:pathLst>
                </a:custGeom>
                <a:solidFill>
                  <a:srgbClr val="B3E6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" name="مجموعة 4">
                <a:extLst>
                  <a:ext uri="{FF2B5EF4-FFF2-40B4-BE49-F238E27FC236}">
                    <a16:creationId xmlns:a16="http://schemas.microsoft.com/office/drawing/2014/main" id="{1D3DC2CF-53AF-476F-BE4A-1135B2EEC3F3}"/>
                  </a:ext>
                </a:extLst>
              </p:cNvPr>
              <p:cNvGrpSpPr/>
              <p:nvPr/>
            </p:nvGrpSpPr>
            <p:grpSpPr>
              <a:xfrm>
                <a:off x="10509297" y="2434307"/>
                <a:ext cx="1072323" cy="501060"/>
                <a:chOff x="179008" y="3458567"/>
                <a:chExt cx="4779944" cy="2233506"/>
              </a:xfrm>
            </p:grpSpPr>
            <p:sp>
              <p:nvSpPr>
                <p:cNvPr id="582" name="Google Shape;866;p20">
                  <a:extLst>
                    <a:ext uri="{FF2B5EF4-FFF2-40B4-BE49-F238E27FC236}">
                      <a16:creationId xmlns:a16="http://schemas.microsoft.com/office/drawing/2014/main" id="{25A87B0E-E9C6-48D9-936F-F4720DFB3B10}"/>
                    </a:ext>
                  </a:extLst>
                </p:cNvPr>
                <p:cNvSpPr/>
                <p:nvPr/>
              </p:nvSpPr>
              <p:spPr>
                <a:xfrm>
                  <a:off x="1901634" y="3678740"/>
                  <a:ext cx="3057318" cy="182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48" h="45038" extrusionOk="0">
                      <a:moveTo>
                        <a:pt x="48042" y="1"/>
                      </a:moveTo>
                      <a:cubicBezTo>
                        <a:pt x="46153" y="1"/>
                        <a:pt x="43898" y="594"/>
                        <a:pt x="42006" y="1630"/>
                      </a:cubicBezTo>
                      <a:cubicBezTo>
                        <a:pt x="41242" y="2044"/>
                        <a:pt x="40174" y="2183"/>
                        <a:pt x="38946" y="2183"/>
                      </a:cubicBezTo>
                      <a:cubicBezTo>
                        <a:pt x="36456" y="2183"/>
                        <a:pt x="33306" y="1613"/>
                        <a:pt x="30704" y="1613"/>
                      </a:cubicBezTo>
                      <a:cubicBezTo>
                        <a:pt x="28464" y="1613"/>
                        <a:pt x="26629" y="2035"/>
                        <a:pt x="25968" y="3607"/>
                      </a:cubicBezTo>
                      <a:cubicBezTo>
                        <a:pt x="24146" y="7905"/>
                        <a:pt x="18693" y="8238"/>
                        <a:pt x="18693" y="8238"/>
                      </a:cubicBezTo>
                      <a:lnTo>
                        <a:pt x="7120" y="5095"/>
                      </a:lnTo>
                      <a:lnTo>
                        <a:pt x="0" y="24943"/>
                      </a:lnTo>
                      <a:lnTo>
                        <a:pt x="13395" y="29908"/>
                      </a:lnTo>
                      <a:cubicBezTo>
                        <a:pt x="16705" y="38671"/>
                        <a:pt x="32909" y="42135"/>
                        <a:pt x="40684" y="44445"/>
                      </a:cubicBezTo>
                      <a:cubicBezTo>
                        <a:pt x="42092" y="44865"/>
                        <a:pt x="43353" y="45038"/>
                        <a:pt x="44475" y="45038"/>
                      </a:cubicBezTo>
                      <a:cubicBezTo>
                        <a:pt x="49549" y="45038"/>
                        <a:pt x="51769" y="41516"/>
                        <a:pt x="51769" y="41516"/>
                      </a:cubicBezTo>
                      <a:cubicBezTo>
                        <a:pt x="54229" y="42402"/>
                        <a:pt x="56185" y="42734"/>
                        <a:pt x="57734" y="42734"/>
                      </a:cubicBezTo>
                      <a:cubicBezTo>
                        <a:pt x="62323" y="42734"/>
                        <a:pt x="63342" y="39825"/>
                        <a:pt x="63342" y="39825"/>
                      </a:cubicBezTo>
                      <a:cubicBezTo>
                        <a:pt x="63342" y="39825"/>
                        <a:pt x="67014" y="41513"/>
                        <a:pt x="69903" y="41513"/>
                      </a:cubicBezTo>
                      <a:cubicBezTo>
                        <a:pt x="71348" y="41513"/>
                        <a:pt x="72597" y="41091"/>
                        <a:pt x="73093" y="39825"/>
                      </a:cubicBezTo>
                      <a:cubicBezTo>
                        <a:pt x="74581" y="36016"/>
                        <a:pt x="68295" y="31884"/>
                        <a:pt x="68295" y="31884"/>
                      </a:cubicBezTo>
                      <a:lnTo>
                        <a:pt x="68295" y="31884"/>
                      </a:lnTo>
                      <a:cubicBezTo>
                        <a:pt x="68295" y="31884"/>
                        <a:pt x="69304" y="32194"/>
                        <a:pt x="70496" y="32194"/>
                      </a:cubicBezTo>
                      <a:cubicBezTo>
                        <a:pt x="71762" y="32194"/>
                        <a:pt x="73233" y="31844"/>
                        <a:pt x="73914" y="30396"/>
                      </a:cubicBezTo>
                      <a:cubicBezTo>
                        <a:pt x="75248" y="27586"/>
                        <a:pt x="72271" y="25109"/>
                        <a:pt x="72271" y="25109"/>
                      </a:cubicBezTo>
                      <a:lnTo>
                        <a:pt x="45804" y="9726"/>
                      </a:lnTo>
                      <a:cubicBezTo>
                        <a:pt x="49780" y="8072"/>
                        <a:pt x="52912" y="3940"/>
                        <a:pt x="51757" y="1618"/>
                      </a:cubicBezTo>
                      <a:cubicBezTo>
                        <a:pt x="51204" y="501"/>
                        <a:pt x="49778" y="1"/>
                        <a:pt x="48042" y="1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867;p20">
                  <a:extLst>
                    <a:ext uri="{FF2B5EF4-FFF2-40B4-BE49-F238E27FC236}">
                      <a16:creationId xmlns:a16="http://schemas.microsoft.com/office/drawing/2014/main" id="{F5604961-14EF-4152-84CC-EFC491BB836A}"/>
                    </a:ext>
                  </a:extLst>
                </p:cNvPr>
                <p:cNvSpPr/>
                <p:nvPr/>
              </p:nvSpPr>
              <p:spPr>
                <a:xfrm>
                  <a:off x="3733108" y="4496701"/>
                  <a:ext cx="971420" cy="497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09" h="12253" extrusionOk="0">
                      <a:moveTo>
                        <a:pt x="715" y="0"/>
                      </a:moveTo>
                      <a:cubicBezTo>
                        <a:pt x="255" y="0"/>
                        <a:pt x="0" y="697"/>
                        <a:pt x="512" y="953"/>
                      </a:cubicBezTo>
                      <a:lnTo>
                        <a:pt x="23003" y="12204"/>
                      </a:lnTo>
                      <a:cubicBezTo>
                        <a:pt x="23075" y="12228"/>
                        <a:pt x="23146" y="12252"/>
                        <a:pt x="23218" y="12252"/>
                      </a:cubicBezTo>
                      <a:lnTo>
                        <a:pt x="23229" y="12240"/>
                      </a:lnTo>
                      <a:cubicBezTo>
                        <a:pt x="23741" y="12240"/>
                        <a:pt x="23908" y="11538"/>
                        <a:pt x="23444" y="11300"/>
                      </a:cubicBezTo>
                      <a:lnTo>
                        <a:pt x="953" y="60"/>
                      </a:lnTo>
                      <a:cubicBezTo>
                        <a:pt x="870" y="18"/>
                        <a:pt x="790" y="0"/>
                        <a:pt x="715" y="0"/>
                      </a:cubicBezTo>
                      <a:close/>
                    </a:path>
                  </a:pathLst>
                </a:custGeom>
                <a:solidFill>
                  <a:srgbClr val="D486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868;p20">
                  <a:extLst>
                    <a:ext uri="{FF2B5EF4-FFF2-40B4-BE49-F238E27FC236}">
                      <a16:creationId xmlns:a16="http://schemas.microsoft.com/office/drawing/2014/main" id="{C2467223-D184-4B9A-A8A7-D89729AAA141}"/>
                    </a:ext>
                  </a:extLst>
                </p:cNvPr>
                <p:cNvSpPr/>
                <p:nvPr/>
              </p:nvSpPr>
              <p:spPr>
                <a:xfrm>
                  <a:off x="3579811" y="4833279"/>
                  <a:ext cx="922989" cy="483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7" h="11910" extrusionOk="0">
                      <a:moveTo>
                        <a:pt x="706" y="1"/>
                      </a:moveTo>
                      <a:cubicBezTo>
                        <a:pt x="251" y="1"/>
                        <a:pt x="0" y="663"/>
                        <a:pt x="475" y="932"/>
                      </a:cubicBezTo>
                      <a:lnTo>
                        <a:pt x="21811" y="11850"/>
                      </a:lnTo>
                      <a:cubicBezTo>
                        <a:pt x="21871" y="11886"/>
                        <a:pt x="21954" y="11898"/>
                        <a:pt x="22038" y="11909"/>
                      </a:cubicBezTo>
                      <a:cubicBezTo>
                        <a:pt x="22549" y="11898"/>
                        <a:pt x="22716" y="11207"/>
                        <a:pt x="22264" y="10969"/>
                      </a:cubicBezTo>
                      <a:lnTo>
                        <a:pt x="928" y="51"/>
                      </a:lnTo>
                      <a:cubicBezTo>
                        <a:pt x="850" y="16"/>
                        <a:pt x="776" y="1"/>
                        <a:pt x="706" y="1"/>
                      </a:cubicBezTo>
                      <a:close/>
                    </a:path>
                  </a:pathLst>
                </a:custGeom>
                <a:solidFill>
                  <a:srgbClr val="D486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869;p20">
                  <a:extLst>
                    <a:ext uri="{FF2B5EF4-FFF2-40B4-BE49-F238E27FC236}">
                      <a16:creationId xmlns:a16="http://schemas.microsoft.com/office/drawing/2014/main" id="{F5645F9C-0CE8-4ED8-A41D-44AE80B2F74E}"/>
                    </a:ext>
                  </a:extLst>
                </p:cNvPr>
                <p:cNvSpPr/>
                <p:nvPr/>
              </p:nvSpPr>
              <p:spPr>
                <a:xfrm>
                  <a:off x="2785903" y="4624888"/>
                  <a:ext cx="1246688" cy="76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84" h="18730" extrusionOk="0">
                      <a:moveTo>
                        <a:pt x="644" y="1"/>
                      </a:moveTo>
                      <a:cubicBezTo>
                        <a:pt x="13" y="24"/>
                        <a:pt x="1" y="953"/>
                        <a:pt x="632" y="1001"/>
                      </a:cubicBezTo>
                      <a:cubicBezTo>
                        <a:pt x="11228" y="1310"/>
                        <a:pt x="14860" y="11157"/>
                        <a:pt x="14896" y="11252"/>
                      </a:cubicBezTo>
                      <a:cubicBezTo>
                        <a:pt x="14943" y="11371"/>
                        <a:pt x="15038" y="11466"/>
                        <a:pt x="15146" y="11526"/>
                      </a:cubicBezTo>
                      <a:lnTo>
                        <a:pt x="29778" y="18670"/>
                      </a:lnTo>
                      <a:cubicBezTo>
                        <a:pt x="29850" y="18705"/>
                        <a:pt x="29921" y="18729"/>
                        <a:pt x="29993" y="18729"/>
                      </a:cubicBezTo>
                      <a:lnTo>
                        <a:pt x="29993" y="18717"/>
                      </a:lnTo>
                      <a:cubicBezTo>
                        <a:pt x="30517" y="18717"/>
                        <a:pt x="30683" y="18015"/>
                        <a:pt x="30219" y="17777"/>
                      </a:cubicBezTo>
                      <a:lnTo>
                        <a:pt x="15765" y="10716"/>
                      </a:lnTo>
                      <a:cubicBezTo>
                        <a:pt x="15169" y="9276"/>
                        <a:pt x="11086" y="310"/>
                        <a:pt x="668" y="1"/>
                      </a:cubicBezTo>
                      <a:close/>
                    </a:path>
                  </a:pathLst>
                </a:custGeom>
                <a:solidFill>
                  <a:srgbClr val="D486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Google Shape;872;p20">
                  <a:extLst>
                    <a:ext uri="{FF2B5EF4-FFF2-40B4-BE49-F238E27FC236}">
                      <a16:creationId xmlns:a16="http://schemas.microsoft.com/office/drawing/2014/main" id="{3DF4E5D5-35A0-404E-99F7-FA7DA1101D04}"/>
                    </a:ext>
                  </a:extLst>
                </p:cNvPr>
                <p:cNvSpPr/>
                <p:nvPr/>
              </p:nvSpPr>
              <p:spPr>
                <a:xfrm>
                  <a:off x="1839714" y="3458567"/>
                  <a:ext cx="1807299" cy="223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82" h="54972" extrusionOk="0">
                      <a:moveTo>
                        <a:pt x="24634" y="1"/>
                      </a:moveTo>
                      <a:cubicBezTo>
                        <a:pt x="21562" y="1"/>
                        <a:pt x="18765" y="1048"/>
                        <a:pt x="16681" y="2727"/>
                      </a:cubicBezTo>
                      <a:cubicBezTo>
                        <a:pt x="15336" y="2119"/>
                        <a:pt x="13877" y="1798"/>
                        <a:pt x="12404" y="1798"/>
                      </a:cubicBezTo>
                      <a:cubicBezTo>
                        <a:pt x="12377" y="1798"/>
                        <a:pt x="12350" y="1798"/>
                        <a:pt x="12323" y="1799"/>
                      </a:cubicBezTo>
                      <a:cubicBezTo>
                        <a:pt x="7096" y="1799"/>
                        <a:pt x="2858" y="5478"/>
                        <a:pt x="2858" y="10026"/>
                      </a:cubicBezTo>
                      <a:cubicBezTo>
                        <a:pt x="2858" y="11050"/>
                        <a:pt x="3072" y="12062"/>
                        <a:pt x="3489" y="13002"/>
                      </a:cubicBezTo>
                      <a:cubicBezTo>
                        <a:pt x="1358" y="14574"/>
                        <a:pt x="0" y="16931"/>
                        <a:pt x="0" y="19563"/>
                      </a:cubicBezTo>
                      <a:cubicBezTo>
                        <a:pt x="0" y="24075"/>
                        <a:pt x="3989" y="27778"/>
                        <a:pt x="9073" y="28147"/>
                      </a:cubicBezTo>
                      <a:cubicBezTo>
                        <a:pt x="8918" y="28969"/>
                        <a:pt x="8835" y="29802"/>
                        <a:pt x="8835" y="30647"/>
                      </a:cubicBezTo>
                      <a:cubicBezTo>
                        <a:pt x="8847" y="33314"/>
                        <a:pt x="9621" y="35922"/>
                        <a:pt x="11073" y="38160"/>
                      </a:cubicBezTo>
                      <a:cubicBezTo>
                        <a:pt x="7775" y="39125"/>
                        <a:pt x="5406" y="41827"/>
                        <a:pt x="5406" y="45018"/>
                      </a:cubicBezTo>
                      <a:cubicBezTo>
                        <a:pt x="5406" y="49031"/>
                        <a:pt x="9144" y="52269"/>
                        <a:pt x="13740" y="52269"/>
                      </a:cubicBezTo>
                      <a:cubicBezTo>
                        <a:pt x="15074" y="52269"/>
                        <a:pt x="16395" y="51995"/>
                        <a:pt x="17610" y="51436"/>
                      </a:cubicBezTo>
                      <a:cubicBezTo>
                        <a:pt x="19134" y="53543"/>
                        <a:pt x="21813" y="54972"/>
                        <a:pt x="24884" y="54972"/>
                      </a:cubicBezTo>
                      <a:cubicBezTo>
                        <a:pt x="28099" y="54972"/>
                        <a:pt x="30897" y="53424"/>
                        <a:pt x="32350" y="51138"/>
                      </a:cubicBezTo>
                      <a:cubicBezTo>
                        <a:pt x="32826" y="51209"/>
                        <a:pt x="33326" y="51245"/>
                        <a:pt x="33814" y="51245"/>
                      </a:cubicBezTo>
                      <a:cubicBezTo>
                        <a:pt x="38886" y="51245"/>
                        <a:pt x="42994" y="47673"/>
                        <a:pt x="42994" y="43268"/>
                      </a:cubicBezTo>
                      <a:cubicBezTo>
                        <a:pt x="42982" y="41756"/>
                        <a:pt x="42494" y="40280"/>
                        <a:pt x="41601" y="39065"/>
                      </a:cubicBezTo>
                      <a:cubicBezTo>
                        <a:pt x="43422" y="36636"/>
                        <a:pt x="44482" y="33743"/>
                        <a:pt x="44482" y="30635"/>
                      </a:cubicBezTo>
                      <a:cubicBezTo>
                        <a:pt x="44482" y="27230"/>
                        <a:pt x="43208" y="24075"/>
                        <a:pt x="41053" y="21515"/>
                      </a:cubicBezTo>
                      <a:cubicBezTo>
                        <a:pt x="41470" y="20634"/>
                        <a:pt x="41684" y="19682"/>
                        <a:pt x="41696" y="18717"/>
                      </a:cubicBezTo>
                      <a:cubicBezTo>
                        <a:pt x="41696" y="15538"/>
                        <a:pt x="39398" y="12848"/>
                        <a:pt x="36171" y="11788"/>
                      </a:cubicBezTo>
                      <a:cubicBezTo>
                        <a:pt x="36279" y="11252"/>
                        <a:pt x="36326" y="10716"/>
                        <a:pt x="36326" y="10169"/>
                      </a:cubicBezTo>
                      <a:cubicBezTo>
                        <a:pt x="36326" y="4549"/>
                        <a:pt x="31087" y="1"/>
                        <a:pt x="24634" y="1"/>
                      </a:cubicBezTo>
                      <a:close/>
                    </a:path>
                  </a:pathLst>
                </a:custGeom>
                <a:solidFill>
                  <a:srgbClr val="B3E6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879;p20">
                  <a:extLst>
                    <a:ext uri="{FF2B5EF4-FFF2-40B4-BE49-F238E27FC236}">
                      <a16:creationId xmlns:a16="http://schemas.microsoft.com/office/drawing/2014/main" id="{55667BAB-95AA-4AFB-8168-44A618CC28DE}"/>
                    </a:ext>
                  </a:extLst>
                </p:cNvPr>
                <p:cNvSpPr/>
                <p:nvPr/>
              </p:nvSpPr>
              <p:spPr>
                <a:xfrm>
                  <a:off x="179008" y="3520284"/>
                  <a:ext cx="3507700" cy="182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33" h="45039" extrusionOk="0">
                      <a:moveTo>
                        <a:pt x="59132" y="0"/>
                      </a:moveTo>
                      <a:cubicBezTo>
                        <a:pt x="57245" y="0"/>
                        <a:pt x="54993" y="590"/>
                        <a:pt x="53102" y="1625"/>
                      </a:cubicBezTo>
                      <a:cubicBezTo>
                        <a:pt x="52334" y="2044"/>
                        <a:pt x="51259" y="2184"/>
                        <a:pt x="50022" y="2184"/>
                      </a:cubicBezTo>
                      <a:cubicBezTo>
                        <a:pt x="47536" y="2184"/>
                        <a:pt x="44398" y="1619"/>
                        <a:pt x="41802" y="1619"/>
                      </a:cubicBezTo>
                      <a:cubicBezTo>
                        <a:pt x="39559" y="1619"/>
                        <a:pt x="37719" y="2041"/>
                        <a:pt x="37052" y="3613"/>
                      </a:cubicBezTo>
                      <a:cubicBezTo>
                        <a:pt x="35243" y="7911"/>
                        <a:pt x="29778" y="8245"/>
                        <a:pt x="29778" y="8245"/>
                      </a:cubicBezTo>
                      <a:lnTo>
                        <a:pt x="21181" y="5899"/>
                      </a:lnTo>
                      <a:lnTo>
                        <a:pt x="7108" y="303"/>
                      </a:lnTo>
                      <a:lnTo>
                        <a:pt x="0" y="20151"/>
                      </a:lnTo>
                      <a:lnTo>
                        <a:pt x="24491" y="29902"/>
                      </a:lnTo>
                      <a:cubicBezTo>
                        <a:pt x="27801" y="38665"/>
                        <a:pt x="44006" y="42142"/>
                        <a:pt x="51780" y="44452"/>
                      </a:cubicBezTo>
                      <a:cubicBezTo>
                        <a:pt x="53182" y="44868"/>
                        <a:pt x="54438" y="45039"/>
                        <a:pt x="55556" y="45039"/>
                      </a:cubicBezTo>
                      <a:cubicBezTo>
                        <a:pt x="60637" y="45039"/>
                        <a:pt x="62853" y="41511"/>
                        <a:pt x="62853" y="41511"/>
                      </a:cubicBezTo>
                      <a:cubicBezTo>
                        <a:pt x="65317" y="42397"/>
                        <a:pt x="67274" y="42729"/>
                        <a:pt x="68824" y="42729"/>
                      </a:cubicBezTo>
                      <a:cubicBezTo>
                        <a:pt x="73414" y="42729"/>
                        <a:pt x="74426" y="39820"/>
                        <a:pt x="74426" y="39820"/>
                      </a:cubicBezTo>
                      <a:cubicBezTo>
                        <a:pt x="74426" y="39820"/>
                        <a:pt x="78104" y="41513"/>
                        <a:pt x="80997" y="41513"/>
                      </a:cubicBezTo>
                      <a:cubicBezTo>
                        <a:pt x="82443" y="41513"/>
                        <a:pt x="83693" y="41090"/>
                        <a:pt x="84189" y="39820"/>
                      </a:cubicBezTo>
                      <a:cubicBezTo>
                        <a:pt x="85677" y="36022"/>
                        <a:pt x="79391" y="31891"/>
                        <a:pt x="79391" y="31891"/>
                      </a:cubicBezTo>
                      <a:lnTo>
                        <a:pt x="79391" y="31891"/>
                      </a:lnTo>
                      <a:cubicBezTo>
                        <a:pt x="79391" y="31891"/>
                        <a:pt x="80401" y="32201"/>
                        <a:pt x="81592" y="32201"/>
                      </a:cubicBezTo>
                      <a:cubicBezTo>
                        <a:pt x="82858" y="32201"/>
                        <a:pt x="84330" y="31850"/>
                        <a:pt x="85011" y="30402"/>
                      </a:cubicBezTo>
                      <a:cubicBezTo>
                        <a:pt x="86332" y="27592"/>
                        <a:pt x="83356" y="25104"/>
                        <a:pt x="83356" y="25104"/>
                      </a:cubicBezTo>
                      <a:lnTo>
                        <a:pt x="56900" y="9733"/>
                      </a:lnTo>
                      <a:cubicBezTo>
                        <a:pt x="60865" y="8078"/>
                        <a:pt x="64008" y="3935"/>
                        <a:pt x="62853" y="1613"/>
                      </a:cubicBezTo>
                      <a:cubicBezTo>
                        <a:pt x="62300" y="500"/>
                        <a:pt x="60870" y="0"/>
                        <a:pt x="59132" y="0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880;p20">
                  <a:extLst>
                    <a:ext uri="{FF2B5EF4-FFF2-40B4-BE49-F238E27FC236}">
                      <a16:creationId xmlns:a16="http://schemas.microsoft.com/office/drawing/2014/main" id="{82196EE3-645E-49DF-A52F-C36B748D3F1E}"/>
                    </a:ext>
                  </a:extLst>
                </p:cNvPr>
                <p:cNvSpPr/>
                <p:nvPr/>
              </p:nvSpPr>
              <p:spPr>
                <a:xfrm>
                  <a:off x="2220132" y="3740782"/>
                  <a:ext cx="298792" cy="194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4" h="4795" extrusionOk="0">
                      <a:moveTo>
                        <a:pt x="716" y="1"/>
                      </a:moveTo>
                      <a:cubicBezTo>
                        <a:pt x="284" y="1"/>
                        <a:pt x="1" y="615"/>
                        <a:pt x="448" y="913"/>
                      </a:cubicBezTo>
                      <a:lnTo>
                        <a:pt x="6401" y="4723"/>
                      </a:lnTo>
                      <a:cubicBezTo>
                        <a:pt x="6473" y="4770"/>
                        <a:pt x="6568" y="4794"/>
                        <a:pt x="6663" y="4794"/>
                      </a:cubicBezTo>
                      <a:cubicBezTo>
                        <a:pt x="7163" y="4794"/>
                        <a:pt x="7354" y="4151"/>
                        <a:pt x="6937" y="3878"/>
                      </a:cubicBezTo>
                      <a:lnTo>
                        <a:pt x="984" y="79"/>
                      </a:lnTo>
                      <a:cubicBezTo>
                        <a:pt x="892" y="24"/>
                        <a:pt x="801" y="1"/>
                        <a:pt x="716" y="1"/>
                      </a:cubicBezTo>
                      <a:close/>
                    </a:path>
                  </a:pathLst>
                </a:custGeom>
                <a:solidFill>
                  <a:srgbClr val="D486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881;p20">
                  <a:extLst>
                    <a:ext uri="{FF2B5EF4-FFF2-40B4-BE49-F238E27FC236}">
                      <a16:creationId xmlns:a16="http://schemas.microsoft.com/office/drawing/2014/main" id="{FB07AAB1-577F-41A8-8233-B63DCA55F1AF}"/>
                    </a:ext>
                  </a:extLst>
                </p:cNvPr>
                <p:cNvSpPr/>
                <p:nvPr/>
              </p:nvSpPr>
              <p:spPr>
                <a:xfrm>
                  <a:off x="2460823" y="4338488"/>
                  <a:ext cx="971908" cy="49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21" h="12241" extrusionOk="0">
                      <a:moveTo>
                        <a:pt x="727" y="1"/>
                      </a:moveTo>
                      <a:cubicBezTo>
                        <a:pt x="264" y="1"/>
                        <a:pt x="1" y="698"/>
                        <a:pt x="513" y="954"/>
                      </a:cubicBezTo>
                      <a:lnTo>
                        <a:pt x="23004" y="12193"/>
                      </a:lnTo>
                      <a:cubicBezTo>
                        <a:pt x="23075" y="12229"/>
                        <a:pt x="23159" y="12241"/>
                        <a:pt x="23230" y="12241"/>
                      </a:cubicBezTo>
                      <a:cubicBezTo>
                        <a:pt x="23754" y="12241"/>
                        <a:pt x="23921" y="11538"/>
                        <a:pt x="23456" y="11300"/>
                      </a:cubicBezTo>
                      <a:lnTo>
                        <a:pt x="965" y="61"/>
                      </a:lnTo>
                      <a:cubicBezTo>
                        <a:pt x="882" y="19"/>
                        <a:pt x="802" y="1"/>
                        <a:pt x="727" y="1"/>
                      </a:cubicBezTo>
                      <a:close/>
                    </a:path>
                  </a:pathLst>
                </a:custGeom>
                <a:solidFill>
                  <a:srgbClr val="D486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882;p20">
                  <a:extLst>
                    <a:ext uri="{FF2B5EF4-FFF2-40B4-BE49-F238E27FC236}">
                      <a16:creationId xmlns:a16="http://schemas.microsoft.com/office/drawing/2014/main" id="{EB3C19BD-A009-409B-BC21-0C4A2AAE1330}"/>
                    </a:ext>
                  </a:extLst>
                </p:cNvPr>
                <p:cNvSpPr/>
                <p:nvPr/>
              </p:nvSpPr>
              <p:spPr>
                <a:xfrm>
                  <a:off x="2304195" y="4673482"/>
                  <a:ext cx="926808" cy="485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1" h="11938" extrusionOk="0">
                      <a:moveTo>
                        <a:pt x="725" y="0"/>
                      </a:moveTo>
                      <a:cubicBezTo>
                        <a:pt x="261" y="0"/>
                        <a:pt x="0" y="742"/>
                        <a:pt x="570" y="972"/>
                      </a:cubicBezTo>
                      <a:lnTo>
                        <a:pt x="21894" y="11878"/>
                      </a:lnTo>
                      <a:cubicBezTo>
                        <a:pt x="21965" y="11913"/>
                        <a:pt x="22049" y="11937"/>
                        <a:pt x="22120" y="11937"/>
                      </a:cubicBezTo>
                      <a:cubicBezTo>
                        <a:pt x="22632" y="11937"/>
                        <a:pt x="22811" y="11235"/>
                        <a:pt x="22346" y="10997"/>
                      </a:cubicBezTo>
                      <a:lnTo>
                        <a:pt x="1010" y="91"/>
                      </a:lnTo>
                      <a:cubicBezTo>
                        <a:pt x="911" y="27"/>
                        <a:pt x="814" y="0"/>
                        <a:pt x="725" y="0"/>
                      </a:cubicBezTo>
                      <a:close/>
                    </a:path>
                  </a:pathLst>
                </a:custGeom>
                <a:solidFill>
                  <a:srgbClr val="D486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883;p20">
                  <a:extLst>
                    <a:ext uri="{FF2B5EF4-FFF2-40B4-BE49-F238E27FC236}">
                      <a16:creationId xmlns:a16="http://schemas.microsoft.com/office/drawing/2014/main" id="{0294BE7D-23CC-492D-B895-22C936ABD640}"/>
                    </a:ext>
                  </a:extLst>
                </p:cNvPr>
                <p:cNvSpPr/>
                <p:nvPr/>
              </p:nvSpPr>
              <p:spPr>
                <a:xfrm>
                  <a:off x="2108643" y="4896255"/>
                  <a:ext cx="652150" cy="330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1" h="8145" extrusionOk="0">
                      <a:moveTo>
                        <a:pt x="708" y="1"/>
                      </a:moveTo>
                      <a:cubicBezTo>
                        <a:pt x="255" y="1"/>
                        <a:pt x="1" y="697"/>
                        <a:pt x="513" y="954"/>
                      </a:cubicBezTo>
                      <a:lnTo>
                        <a:pt x="15146" y="8097"/>
                      </a:lnTo>
                      <a:cubicBezTo>
                        <a:pt x="15205" y="8133"/>
                        <a:pt x="15289" y="8145"/>
                        <a:pt x="15360" y="8145"/>
                      </a:cubicBezTo>
                      <a:cubicBezTo>
                        <a:pt x="15884" y="8145"/>
                        <a:pt x="16051" y="7431"/>
                        <a:pt x="15575" y="7204"/>
                      </a:cubicBezTo>
                      <a:lnTo>
                        <a:pt x="942" y="61"/>
                      </a:lnTo>
                      <a:cubicBezTo>
                        <a:pt x="860" y="19"/>
                        <a:pt x="782" y="1"/>
                        <a:pt x="708" y="1"/>
                      </a:cubicBezTo>
                      <a:close/>
                    </a:path>
                  </a:pathLst>
                </a:custGeom>
                <a:solidFill>
                  <a:srgbClr val="D486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92" name="Google Shape;795;p19">
                <a:extLst>
                  <a:ext uri="{FF2B5EF4-FFF2-40B4-BE49-F238E27FC236}">
                    <a16:creationId xmlns:a16="http://schemas.microsoft.com/office/drawing/2014/main" id="{09D83CE8-91E0-45C0-B28C-882F81C91BDF}"/>
                  </a:ext>
                </a:extLst>
              </p:cNvPr>
              <p:cNvGrpSpPr/>
              <p:nvPr/>
            </p:nvGrpSpPr>
            <p:grpSpPr>
              <a:xfrm>
                <a:off x="6666473" y="2325654"/>
                <a:ext cx="911983" cy="702556"/>
                <a:chOff x="5106800" y="3598025"/>
                <a:chExt cx="541175" cy="416900"/>
              </a:xfrm>
            </p:grpSpPr>
            <p:sp>
              <p:nvSpPr>
                <p:cNvPr id="593" name="Google Shape;796;p19">
                  <a:extLst>
                    <a:ext uri="{FF2B5EF4-FFF2-40B4-BE49-F238E27FC236}">
                      <a16:creationId xmlns:a16="http://schemas.microsoft.com/office/drawing/2014/main" id="{D299EDC5-3B68-427B-8954-1F039F822926}"/>
                    </a:ext>
                  </a:extLst>
                </p:cNvPr>
                <p:cNvSpPr/>
                <p:nvPr/>
              </p:nvSpPr>
              <p:spPr>
                <a:xfrm>
                  <a:off x="5224375" y="3888850"/>
                  <a:ext cx="17267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7" h="3656" extrusionOk="0">
                      <a:moveTo>
                        <a:pt x="1" y="0"/>
                      </a:moveTo>
                      <a:cubicBezTo>
                        <a:pt x="1216" y="2270"/>
                        <a:pt x="3570" y="3656"/>
                        <a:pt x="6094" y="3656"/>
                      </a:cubicBezTo>
                      <a:cubicBezTo>
                        <a:pt x="6363" y="3656"/>
                        <a:pt x="6634" y="3640"/>
                        <a:pt x="6906" y="3608"/>
                      </a:cubicBezTo>
                      <a:cubicBezTo>
                        <a:pt x="6859" y="3465"/>
                        <a:pt x="6811" y="3322"/>
                        <a:pt x="6775" y="3167"/>
                      </a:cubicBezTo>
                      <a:cubicBezTo>
                        <a:pt x="6466" y="3239"/>
                        <a:pt x="6144" y="3274"/>
                        <a:pt x="5823" y="3286"/>
                      </a:cubicBezTo>
                      <a:cubicBezTo>
                        <a:pt x="4787" y="3262"/>
                        <a:pt x="4787" y="2596"/>
                        <a:pt x="4799" y="2477"/>
                      </a:cubicBezTo>
                      <a:cubicBezTo>
                        <a:pt x="4787" y="2465"/>
                        <a:pt x="4787" y="2465"/>
                        <a:pt x="4787" y="2453"/>
                      </a:cubicBezTo>
                      <a:cubicBezTo>
                        <a:pt x="4677" y="2469"/>
                        <a:pt x="4574" y="2477"/>
                        <a:pt x="4478" y="2477"/>
                      </a:cubicBezTo>
                      <a:cubicBezTo>
                        <a:pt x="3410" y="2477"/>
                        <a:pt x="3238" y="1522"/>
                        <a:pt x="3227" y="1500"/>
                      </a:cubicBezTo>
                      <a:lnTo>
                        <a:pt x="3215" y="1500"/>
                      </a:lnTo>
                      <a:cubicBezTo>
                        <a:pt x="3119" y="1514"/>
                        <a:pt x="3022" y="1521"/>
                        <a:pt x="2926" y="1521"/>
                      </a:cubicBezTo>
                      <a:cubicBezTo>
                        <a:pt x="2607" y="1521"/>
                        <a:pt x="2293" y="1447"/>
                        <a:pt x="2001" y="1310"/>
                      </a:cubicBezTo>
                      <a:cubicBezTo>
                        <a:pt x="1703" y="1131"/>
                        <a:pt x="1465" y="893"/>
                        <a:pt x="1298" y="596"/>
                      </a:cubicBezTo>
                      <a:cubicBezTo>
                        <a:pt x="1274" y="604"/>
                        <a:pt x="1242" y="608"/>
                        <a:pt x="1204" y="608"/>
                      </a:cubicBezTo>
                      <a:cubicBezTo>
                        <a:pt x="974" y="608"/>
                        <a:pt x="539" y="449"/>
                        <a:pt x="334" y="131"/>
                      </a:cubicBezTo>
                      <a:cubicBezTo>
                        <a:pt x="227" y="95"/>
                        <a:pt x="132" y="48"/>
                        <a:pt x="36" y="24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594" name="Google Shape;797;p19">
                  <a:extLst>
                    <a:ext uri="{FF2B5EF4-FFF2-40B4-BE49-F238E27FC236}">
                      <a16:creationId xmlns:a16="http://schemas.microsoft.com/office/drawing/2014/main" id="{80F8F928-15E7-4C59-8722-23663FAF9259}"/>
                    </a:ext>
                  </a:extLst>
                </p:cNvPr>
                <p:cNvSpPr/>
                <p:nvPr/>
              </p:nvSpPr>
              <p:spPr>
                <a:xfrm>
                  <a:off x="5234800" y="3692975"/>
                  <a:ext cx="2502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" h="621" extrusionOk="0">
                      <a:moveTo>
                        <a:pt x="477" y="1"/>
                      </a:moveTo>
                      <a:cubicBezTo>
                        <a:pt x="310" y="191"/>
                        <a:pt x="143" y="406"/>
                        <a:pt x="0" y="620"/>
                      </a:cubicBezTo>
                      <a:cubicBezTo>
                        <a:pt x="334" y="608"/>
                        <a:pt x="667" y="572"/>
                        <a:pt x="1001" y="525"/>
                      </a:cubicBezTo>
                      <a:lnTo>
                        <a:pt x="47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595" name="Google Shape;798;p19">
                  <a:extLst>
                    <a:ext uri="{FF2B5EF4-FFF2-40B4-BE49-F238E27FC236}">
                      <a16:creationId xmlns:a16="http://schemas.microsoft.com/office/drawing/2014/main" id="{F5E876A4-B976-40A4-944A-3A71B24F2671}"/>
                    </a:ext>
                  </a:extLst>
                </p:cNvPr>
                <p:cNvSpPr/>
                <p:nvPr/>
              </p:nvSpPr>
              <p:spPr>
                <a:xfrm>
                  <a:off x="5272000" y="3633200"/>
                  <a:ext cx="238750" cy="6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0" h="2571" extrusionOk="0">
                      <a:moveTo>
                        <a:pt x="4205" y="1"/>
                      </a:moveTo>
                      <a:cubicBezTo>
                        <a:pt x="2734" y="1"/>
                        <a:pt x="1254" y="467"/>
                        <a:pt x="1" y="1427"/>
                      </a:cubicBezTo>
                      <a:lnTo>
                        <a:pt x="1108" y="2535"/>
                      </a:lnTo>
                      <a:cubicBezTo>
                        <a:pt x="1527" y="2451"/>
                        <a:pt x="1953" y="2409"/>
                        <a:pt x="2379" y="2409"/>
                      </a:cubicBezTo>
                      <a:cubicBezTo>
                        <a:pt x="2861" y="2409"/>
                        <a:pt x="3343" y="2463"/>
                        <a:pt x="3811" y="2570"/>
                      </a:cubicBezTo>
                      <a:cubicBezTo>
                        <a:pt x="4442" y="2225"/>
                        <a:pt x="5013" y="1963"/>
                        <a:pt x="5454" y="1928"/>
                      </a:cubicBezTo>
                      <a:cubicBezTo>
                        <a:pt x="5531" y="1921"/>
                        <a:pt x="5616" y="1918"/>
                        <a:pt x="5707" y="1918"/>
                      </a:cubicBezTo>
                      <a:cubicBezTo>
                        <a:pt x="6630" y="1918"/>
                        <a:pt x="8228" y="2229"/>
                        <a:pt x="9549" y="2511"/>
                      </a:cubicBezTo>
                      <a:cubicBezTo>
                        <a:pt x="8179" y="859"/>
                        <a:pt x="6201" y="1"/>
                        <a:pt x="420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596" name="Google Shape;801;p19">
                  <a:extLst>
                    <a:ext uri="{FF2B5EF4-FFF2-40B4-BE49-F238E27FC236}">
                      <a16:creationId xmlns:a16="http://schemas.microsoft.com/office/drawing/2014/main" id="{564F6470-BA4B-4FE7-A3C3-1D0B5ED31DBA}"/>
                    </a:ext>
                  </a:extLst>
                </p:cNvPr>
                <p:cNvSpPr/>
                <p:nvPr/>
              </p:nvSpPr>
              <p:spPr>
                <a:xfrm>
                  <a:off x="5475900" y="3943900"/>
                  <a:ext cx="3300" cy="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180" extrusionOk="0">
                      <a:moveTo>
                        <a:pt x="36" y="1"/>
                      </a:moveTo>
                      <a:lnTo>
                        <a:pt x="0" y="13"/>
                      </a:lnTo>
                      <a:cubicBezTo>
                        <a:pt x="24" y="72"/>
                        <a:pt x="48" y="132"/>
                        <a:pt x="60" y="179"/>
                      </a:cubicBezTo>
                      <a:lnTo>
                        <a:pt x="131" y="132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597" name="Google Shape;802;p19">
                  <a:extLst>
                    <a:ext uri="{FF2B5EF4-FFF2-40B4-BE49-F238E27FC236}">
                      <a16:creationId xmlns:a16="http://schemas.microsoft.com/office/drawing/2014/main" id="{3491F098-AB8D-4CB5-9028-D18E3F347E21}"/>
                    </a:ext>
                  </a:extLst>
                </p:cNvPr>
                <p:cNvSpPr/>
                <p:nvPr/>
              </p:nvSpPr>
              <p:spPr>
                <a:xfrm>
                  <a:off x="5197300" y="3745075"/>
                  <a:ext cx="139325" cy="14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5883" extrusionOk="0">
                      <a:moveTo>
                        <a:pt x="726" y="0"/>
                      </a:moveTo>
                      <a:lnTo>
                        <a:pt x="726" y="0"/>
                      </a:lnTo>
                      <a:cubicBezTo>
                        <a:pt x="0" y="1882"/>
                        <a:pt x="143" y="3977"/>
                        <a:pt x="1096" y="5763"/>
                      </a:cubicBezTo>
                      <a:lnTo>
                        <a:pt x="1131" y="5775"/>
                      </a:lnTo>
                      <a:cubicBezTo>
                        <a:pt x="1215" y="5811"/>
                        <a:pt x="1310" y="5846"/>
                        <a:pt x="1417" y="5882"/>
                      </a:cubicBezTo>
                      <a:cubicBezTo>
                        <a:pt x="1298" y="5704"/>
                        <a:pt x="1274" y="5477"/>
                        <a:pt x="1346" y="5263"/>
                      </a:cubicBezTo>
                      <a:cubicBezTo>
                        <a:pt x="1477" y="4846"/>
                        <a:pt x="2822" y="3691"/>
                        <a:pt x="4108" y="2679"/>
                      </a:cubicBezTo>
                      <a:cubicBezTo>
                        <a:pt x="3241" y="2317"/>
                        <a:pt x="2323" y="2218"/>
                        <a:pt x="1383" y="2218"/>
                      </a:cubicBezTo>
                      <a:cubicBezTo>
                        <a:pt x="1213" y="2218"/>
                        <a:pt x="1041" y="2221"/>
                        <a:pt x="869" y="2227"/>
                      </a:cubicBezTo>
                      <a:cubicBezTo>
                        <a:pt x="865" y="2227"/>
                        <a:pt x="862" y="2227"/>
                        <a:pt x="858" y="2227"/>
                      </a:cubicBezTo>
                      <a:cubicBezTo>
                        <a:pt x="726" y="2227"/>
                        <a:pt x="718" y="2024"/>
                        <a:pt x="857" y="2013"/>
                      </a:cubicBezTo>
                      <a:cubicBezTo>
                        <a:pt x="1206" y="1950"/>
                        <a:pt x="1558" y="1919"/>
                        <a:pt x="1909" y="1919"/>
                      </a:cubicBezTo>
                      <a:cubicBezTo>
                        <a:pt x="2756" y="1919"/>
                        <a:pt x="3595" y="2100"/>
                        <a:pt x="4370" y="2453"/>
                      </a:cubicBezTo>
                      <a:cubicBezTo>
                        <a:pt x="4822" y="2108"/>
                        <a:pt x="5227" y="1786"/>
                        <a:pt x="5572" y="1524"/>
                      </a:cubicBezTo>
                      <a:lnTo>
                        <a:pt x="5382" y="1334"/>
                      </a:lnTo>
                      <a:cubicBezTo>
                        <a:pt x="4701" y="1598"/>
                        <a:pt x="3794" y="1871"/>
                        <a:pt x="2972" y="1871"/>
                      </a:cubicBezTo>
                      <a:cubicBezTo>
                        <a:pt x="2832" y="1871"/>
                        <a:pt x="2694" y="1863"/>
                        <a:pt x="2560" y="1846"/>
                      </a:cubicBezTo>
                      <a:cubicBezTo>
                        <a:pt x="1727" y="1739"/>
                        <a:pt x="1119" y="834"/>
                        <a:pt x="726" y="0"/>
                      </a:cubicBezTo>
                      <a:close/>
                    </a:path>
                  </a:pathLst>
                </a:custGeom>
                <a:solidFill>
                  <a:srgbClr val="085D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598" name="Google Shape;803;p19">
                  <a:extLst>
                    <a:ext uri="{FF2B5EF4-FFF2-40B4-BE49-F238E27FC236}">
                      <a16:creationId xmlns:a16="http://schemas.microsoft.com/office/drawing/2014/main" id="{D249C177-23F8-45FB-BE4C-2BE7D414F13E}"/>
                    </a:ext>
                  </a:extLst>
                </p:cNvPr>
                <p:cNvSpPr/>
                <p:nvPr/>
              </p:nvSpPr>
              <p:spPr>
                <a:xfrm>
                  <a:off x="5106800" y="3677800"/>
                  <a:ext cx="90825" cy="16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3" h="6526" extrusionOk="0">
                      <a:moveTo>
                        <a:pt x="1310" y="1"/>
                      </a:moveTo>
                      <a:cubicBezTo>
                        <a:pt x="453" y="1584"/>
                        <a:pt x="1" y="3358"/>
                        <a:pt x="1" y="5156"/>
                      </a:cubicBezTo>
                      <a:cubicBezTo>
                        <a:pt x="1" y="5323"/>
                        <a:pt x="1" y="5489"/>
                        <a:pt x="13" y="5644"/>
                      </a:cubicBezTo>
                      <a:lnTo>
                        <a:pt x="2453" y="6311"/>
                      </a:lnTo>
                      <a:cubicBezTo>
                        <a:pt x="2453" y="6311"/>
                        <a:pt x="2501" y="6394"/>
                        <a:pt x="2584" y="6525"/>
                      </a:cubicBezTo>
                      <a:cubicBezTo>
                        <a:pt x="2513" y="6073"/>
                        <a:pt x="2477" y="5620"/>
                        <a:pt x="2477" y="5156"/>
                      </a:cubicBezTo>
                      <a:cubicBezTo>
                        <a:pt x="2477" y="3668"/>
                        <a:pt x="2870" y="2203"/>
                        <a:pt x="3632" y="929"/>
                      </a:cubicBezTo>
                      <a:cubicBezTo>
                        <a:pt x="2846" y="632"/>
                        <a:pt x="1965" y="275"/>
                        <a:pt x="1310" y="1"/>
                      </a:cubicBezTo>
                      <a:close/>
                    </a:path>
                  </a:pathLst>
                </a:custGeom>
                <a:solidFill>
                  <a:srgbClr val="085D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599" name="Google Shape;804;p19">
                  <a:extLst>
                    <a:ext uri="{FF2B5EF4-FFF2-40B4-BE49-F238E27FC236}">
                      <a16:creationId xmlns:a16="http://schemas.microsoft.com/office/drawing/2014/main" id="{BDA928E5-9B7F-49D0-AB16-2DE1A5B8FA17}"/>
                    </a:ext>
                  </a:extLst>
                </p:cNvPr>
                <p:cNvSpPr/>
                <p:nvPr/>
              </p:nvSpPr>
              <p:spPr>
                <a:xfrm>
                  <a:off x="5215150" y="3793050"/>
                  <a:ext cx="9140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6" h="761" extrusionOk="0">
                      <a:moveTo>
                        <a:pt x="1190" y="0"/>
                      </a:moveTo>
                      <a:cubicBezTo>
                        <a:pt x="841" y="0"/>
                        <a:pt x="491" y="31"/>
                        <a:pt x="143" y="94"/>
                      </a:cubicBezTo>
                      <a:cubicBezTo>
                        <a:pt x="1" y="106"/>
                        <a:pt x="12" y="320"/>
                        <a:pt x="155" y="320"/>
                      </a:cubicBezTo>
                      <a:cubicBezTo>
                        <a:pt x="359" y="311"/>
                        <a:pt x="562" y="306"/>
                        <a:pt x="763" y="306"/>
                      </a:cubicBezTo>
                      <a:cubicBezTo>
                        <a:pt x="1670" y="306"/>
                        <a:pt x="2556" y="410"/>
                        <a:pt x="3394" y="760"/>
                      </a:cubicBezTo>
                      <a:lnTo>
                        <a:pt x="3656" y="546"/>
                      </a:lnTo>
                      <a:cubicBezTo>
                        <a:pt x="2880" y="183"/>
                        <a:pt x="2038" y="0"/>
                        <a:pt x="119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600" name="Google Shape;805;p19">
                  <a:extLst>
                    <a:ext uri="{FF2B5EF4-FFF2-40B4-BE49-F238E27FC236}">
                      <a16:creationId xmlns:a16="http://schemas.microsoft.com/office/drawing/2014/main" id="{EE826866-9BCB-4592-902B-BE6EE13E020A}"/>
                    </a:ext>
                  </a:extLst>
                </p:cNvPr>
                <p:cNvSpPr/>
                <p:nvPr/>
              </p:nvSpPr>
              <p:spPr>
                <a:xfrm>
                  <a:off x="5344025" y="3939450"/>
                  <a:ext cx="49750" cy="3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1263" extrusionOk="0">
                      <a:moveTo>
                        <a:pt x="1787" y="0"/>
                      </a:moveTo>
                      <a:cubicBezTo>
                        <a:pt x="1239" y="226"/>
                        <a:pt x="668" y="381"/>
                        <a:pt x="84" y="476"/>
                      </a:cubicBezTo>
                      <a:cubicBezTo>
                        <a:pt x="49" y="476"/>
                        <a:pt x="25" y="465"/>
                        <a:pt x="13" y="453"/>
                      </a:cubicBezTo>
                      <a:lnTo>
                        <a:pt x="13" y="453"/>
                      </a:lnTo>
                      <a:cubicBezTo>
                        <a:pt x="1" y="572"/>
                        <a:pt x="1" y="1238"/>
                        <a:pt x="1037" y="1262"/>
                      </a:cubicBezTo>
                      <a:cubicBezTo>
                        <a:pt x="1358" y="1250"/>
                        <a:pt x="1680" y="1215"/>
                        <a:pt x="1989" y="1143"/>
                      </a:cubicBezTo>
                      <a:cubicBezTo>
                        <a:pt x="1906" y="774"/>
                        <a:pt x="1835" y="381"/>
                        <a:pt x="1787" y="0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601" name="Google Shape;806;p19">
                  <a:extLst>
                    <a:ext uri="{FF2B5EF4-FFF2-40B4-BE49-F238E27FC236}">
                      <a16:creationId xmlns:a16="http://schemas.microsoft.com/office/drawing/2014/main" id="{9D58EDD6-D9AB-4F72-9423-98B5DFCA6EBB}"/>
                    </a:ext>
                  </a:extLst>
                </p:cNvPr>
                <p:cNvSpPr/>
                <p:nvPr/>
              </p:nvSpPr>
              <p:spPr>
                <a:xfrm>
                  <a:off x="5474400" y="3940925"/>
                  <a:ext cx="2425" cy="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" h="132" extrusionOk="0">
                      <a:moveTo>
                        <a:pt x="1" y="1"/>
                      </a:moveTo>
                      <a:cubicBezTo>
                        <a:pt x="25" y="48"/>
                        <a:pt x="37" y="96"/>
                        <a:pt x="60" y="132"/>
                      </a:cubicBezTo>
                      <a:lnTo>
                        <a:pt x="96" y="120"/>
                      </a:lnTo>
                      <a:cubicBezTo>
                        <a:pt x="60" y="84"/>
                        <a:pt x="37" y="48"/>
                        <a:pt x="1" y="1"/>
                      </a:cubicBezTo>
                      <a:close/>
                    </a:path>
                  </a:pathLst>
                </a:custGeom>
                <a:solidFill>
                  <a:srgbClr val="DB87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602" name="Google Shape;807;p19">
                  <a:extLst>
                    <a:ext uri="{FF2B5EF4-FFF2-40B4-BE49-F238E27FC236}">
                      <a16:creationId xmlns:a16="http://schemas.microsoft.com/office/drawing/2014/main" id="{1D1892B1-0C64-4BB1-B893-B0C63AB67917}"/>
                    </a:ext>
                  </a:extLst>
                </p:cNvPr>
                <p:cNvSpPr/>
                <p:nvPr/>
              </p:nvSpPr>
              <p:spPr>
                <a:xfrm>
                  <a:off x="5559850" y="3693575"/>
                  <a:ext cx="88125" cy="19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7716" extrusionOk="0">
                      <a:moveTo>
                        <a:pt x="2524" y="1"/>
                      </a:moveTo>
                      <a:cubicBezTo>
                        <a:pt x="1560" y="239"/>
                        <a:pt x="476" y="477"/>
                        <a:pt x="0" y="489"/>
                      </a:cubicBezTo>
                      <a:cubicBezTo>
                        <a:pt x="679" y="1715"/>
                        <a:pt x="1048" y="3108"/>
                        <a:pt x="1048" y="4525"/>
                      </a:cubicBezTo>
                      <a:cubicBezTo>
                        <a:pt x="1048" y="5620"/>
                        <a:pt x="833" y="6704"/>
                        <a:pt x="417" y="7716"/>
                      </a:cubicBezTo>
                      <a:cubicBezTo>
                        <a:pt x="1274" y="6954"/>
                        <a:pt x="2024" y="6204"/>
                        <a:pt x="2250" y="6097"/>
                      </a:cubicBezTo>
                      <a:cubicBezTo>
                        <a:pt x="2393" y="6025"/>
                        <a:pt x="2893" y="5847"/>
                        <a:pt x="3465" y="5644"/>
                      </a:cubicBezTo>
                      <a:cubicBezTo>
                        <a:pt x="3500" y="5275"/>
                        <a:pt x="3524" y="4906"/>
                        <a:pt x="3524" y="4537"/>
                      </a:cubicBezTo>
                      <a:cubicBezTo>
                        <a:pt x="3524" y="2965"/>
                        <a:pt x="3179" y="1418"/>
                        <a:pt x="2524" y="1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603" name="Google Shape;808;p19">
                  <a:extLst>
                    <a:ext uri="{FF2B5EF4-FFF2-40B4-BE49-F238E27FC236}">
                      <a16:creationId xmlns:a16="http://schemas.microsoft.com/office/drawing/2014/main" id="{2001749D-8BFF-452E-905B-7067BE225A22}"/>
                    </a:ext>
                  </a:extLst>
                </p:cNvPr>
                <p:cNvSpPr/>
                <p:nvPr/>
              </p:nvSpPr>
              <p:spPr>
                <a:xfrm>
                  <a:off x="5367550" y="3681150"/>
                  <a:ext cx="195000" cy="19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0" h="7690" extrusionOk="0">
                      <a:moveTo>
                        <a:pt x="1888" y="0"/>
                      </a:moveTo>
                      <a:cubicBezTo>
                        <a:pt x="1796" y="0"/>
                        <a:pt x="1710" y="3"/>
                        <a:pt x="1632" y="10"/>
                      </a:cubicBezTo>
                      <a:cubicBezTo>
                        <a:pt x="1191" y="45"/>
                        <a:pt x="620" y="307"/>
                        <a:pt x="1" y="652"/>
                      </a:cubicBezTo>
                      <a:cubicBezTo>
                        <a:pt x="524" y="772"/>
                        <a:pt x="1036" y="950"/>
                        <a:pt x="1525" y="1153"/>
                      </a:cubicBezTo>
                      <a:cubicBezTo>
                        <a:pt x="2322" y="1486"/>
                        <a:pt x="2668" y="2200"/>
                        <a:pt x="3453" y="3105"/>
                      </a:cubicBezTo>
                      <a:cubicBezTo>
                        <a:pt x="4037" y="3796"/>
                        <a:pt x="5204" y="4534"/>
                        <a:pt x="4704" y="5046"/>
                      </a:cubicBezTo>
                      <a:cubicBezTo>
                        <a:pt x="4598" y="5151"/>
                        <a:pt x="4445" y="5197"/>
                        <a:pt x="4263" y="5197"/>
                      </a:cubicBezTo>
                      <a:cubicBezTo>
                        <a:pt x="3561" y="5197"/>
                        <a:pt x="2418" y="4525"/>
                        <a:pt x="1822" y="4034"/>
                      </a:cubicBezTo>
                      <a:cubicBezTo>
                        <a:pt x="1322" y="3629"/>
                        <a:pt x="596" y="3474"/>
                        <a:pt x="120" y="3427"/>
                      </a:cubicBezTo>
                      <a:lnTo>
                        <a:pt x="120" y="3427"/>
                      </a:lnTo>
                      <a:lnTo>
                        <a:pt x="4203" y="7522"/>
                      </a:lnTo>
                      <a:cubicBezTo>
                        <a:pt x="4180" y="7475"/>
                        <a:pt x="4168" y="7415"/>
                        <a:pt x="4156" y="7368"/>
                      </a:cubicBezTo>
                      <a:cubicBezTo>
                        <a:pt x="4156" y="7006"/>
                        <a:pt x="4495" y="6610"/>
                        <a:pt x="4873" y="6610"/>
                      </a:cubicBezTo>
                      <a:cubicBezTo>
                        <a:pt x="4943" y="6610"/>
                        <a:pt x="5014" y="6624"/>
                        <a:pt x="5085" y="6653"/>
                      </a:cubicBezTo>
                      <a:cubicBezTo>
                        <a:pt x="5692" y="6939"/>
                        <a:pt x="6263" y="7296"/>
                        <a:pt x="6811" y="7689"/>
                      </a:cubicBezTo>
                      <a:cubicBezTo>
                        <a:pt x="7799" y="5308"/>
                        <a:pt x="7382" y="2581"/>
                        <a:pt x="5739" y="593"/>
                      </a:cubicBezTo>
                      <a:cubicBezTo>
                        <a:pt x="4418" y="311"/>
                        <a:pt x="2820" y="0"/>
                        <a:pt x="1888" y="0"/>
                      </a:cubicBez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604" name="Google Shape;809;p19">
                  <a:extLst>
                    <a:ext uri="{FF2B5EF4-FFF2-40B4-BE49-F238E27FC236}">
                      <a16:creationId xmlns:a16="http://schemas.microsoft.com/office/drawing/2014/main" id="{5CD10B69-FDA9-4174-976F-C33A4541EC59}"/>
                    </a:ext>
                  </a:extLst>
                </p:cNvPr>
                <p:cNvSpPr/>
                <p:nvPr/>
              </p:nvSpPr>
              <p:spPr>
                <a:xfrm>
                  <a:off x="5305050" y="3861150"/>
                  <a:ext cx="143500" cy="8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0" h="3586" extrusionOk="0">
                      <a:moveTo>
                        <a:pt x="4382" y="1"/>
                      </a:moveTo>
                      <a:cubicBezTo>
                        <a:pt x="3048" y="1025"/>
                        <a:pt x="1584" y="1906"/>
                        <a:pt x="48" y="2596"/>
                      </a:cubicBezTo>
                      <a:cubicBezTo>
                        <a:pt x="36" y="2608"/>
                        <a:pt x="12" y="2608"/>
                        <a:pt x="0" y="2608"/>
                      </a:cubicBezTo>
                      <a:cubicBezTo>
                        <a:pt x="0" y="2630"/>
                        <a:pt x="181" y="3585"/>
                        <a:pt x="1242" y="3585"/>
                      </a:cubicBezTo>
                      <a:cubicBezTo>
                        <a:pt x="1337" y="3585"/>
                        <a:pt x="1439" y="3577"/>
                        <a:pt x="1548" y="3561"/>
                      </a:cubicBezTo>
                      <a:cubicBezTo>
                        <a:pt x="1536" y="3525"/>
                        <a:pt x="1548" y="3501"/>
                        <a:pt x="1584" y="3489"/>
                      </a:cubicBezTo>
                      <a:cubicBezTo>
                        <a:pt x="2143" y="3216"/>
                        <a:pt x="2727" y="2966"/>
                        <a:pt x="3298" y="2727"/>
                      </a:cubicBezTo>
                      <a:cubicBezTo>
                        <a:pt x="3274" y="2346"/>
                        <a:pt x="3286" y="2025"/>
                        <a:pt x="3358" y="1918"/>
                      </a:cubicBezTo>
                      <a:cubicBezTo>
                        <a:pt x="3485" y="1742"/>
                        <a:pt x="3720" y="1637"/>
                        <a:pt x="3945" y="1637"/>
                      </a:cubicBezTo>
                      <a:cubicBezTo>
                        <a:pt x="4100" y="1637"/>
                        <a:pt x="4251" y="1687"/>
                        <a:pt x="4358" y="1799"/>
                      </a:cubicBezTo>
                      <a:cubicBezTo>
                        <a:pt x="4334" y="1692"/>
                        <a:pt x="4346" y="1584"/>
                        <a:pt x="4370" y="1477"/>
                      </a:cubicBezTo>
                      <a:cubicBezTo>
                        <a:pt x="4493" y="1224"/>
                        <a:pt x="4798" y="1040"/>
                        <a:pt x="5086" y="1040"/>
                      </a:cubicBezTo>
                      <a:cubicBezTo>
                        <a:pt x="5245" y="1040"/>
                        <a:pt x="5399" y="1096"/>
                        <a:pt x="5513" y="1227"/>
                      </a:cubicBezTo>
                      <a:cubicBezTo>
                        <a:pt x="5572" y="1287"/>
                        <a:pt x="5644" y="1382"/>
                        <a:pt x="5739" y="1501"/>
                      </a:cubicBezTo>
                      <a:cubicBezTo>
                        <a:pt x="5691" y="1418"/>
                        <a:pt x="5656" y="1334"/>
                        <a:pt x="5632" y="1251"/>
                      </a:cubicBezTo>
                      <a:lnTo>
                        <a:pt x="4382" y="1"/>
                      </a:ln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605" name="Google Shape;810;p19">
                  <a:extLst>
                    <a:ext uri="{FF2B5EF4-FFF2-40B4-BE49-F238E27FC236}">
                      <a16:creationId xmlns:a16="http://schemas.microsoft.com/office/drawing/2014/main" id="{0EDCB2CB-645A-4BA1-BF0C-26FFD2B334F1}"/>
                    </a:ext>
                  </a:extLst>
                </p:cNvPr>
                <p:cNvSpPr/>
                <p:nvPr/>
              </p:nvSpPr>
              <p:spPr>
                <a:xfrm>
                  <a:off x="5229150" y="3783175"/>
                  <a:ext cx="183675" cy="14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5760" extrusionOk="0">
                      <a:moveTo>
                        <a:pt x="4298" y="0"/>
                      </a:moveTo>
                      <a:cubicBezTo>
                        <a:pt x="3953" y="262"/>
                        <a:pt x="3548" y="596"/>
                        <a:pt x="3096" y="941"/>
                      </a:cubicBezTo>
                      <a:lnTo>
                        <a:pt x="2834" y="1155"/>
                      </a:lnTo>
                      <a:cubicBezTo>
                        <a:pt x="1548" y="2179"/>
                        <a:pt x="203" y="3334"/>
                        <a:pt x="72" y="3751"/>
                      </a:cubicBezTo>
                      <a:cubicBezTo>
                        <a:pt x="0" y="3953"/>
                        <a:pt x="24" y="4180"/>
                        <a:pt x="143" y="4370"/>
                      </a:cubicBezTo>
                      <a:cubicBezTo>
                        <a:pt x="343" y="4681"/>
                        <a:pt x="763" y="4839"/>
                        <a:pt x="997" y="4839"/>
                      </a:cubicBezTo>
                      <a:cubicBezTo>
                        <a:pt x="1042" y="4839"/>
                        <a:pt x="1079" y="4834"/>
                        <a:pt x="1107" y="4823"/>
                      </a:cubicBezTo>
                      <a:cubicBezTo>
                        <a:pt x="1274" y="5120"/>
                        <a:pt x="1512" y="5370"/>
                        <a:pt x="1810" y="5537"/>
                      </a:cubicBezTo>
                      <a:cubicBezTo>
                        <a:pt x="2103" y="5684"/>
                        <a:pt x="2418" y="5760"/>
                        <a:pt x="2743" y="5760"/>
                      </a:cubicBezTo>
                      <a:cubicBezTo>
                        <a:pt x="2840" y="5760"/>
                        <a:pt x="2938" y="5753"/>
                        <a:pt x="3036" y="5739"/>
                      </a:cubicBezTo>
                      <a:cubicBezTo>
                        <a:pt x="3001" y="5739"/>
                        <a:pt x="2989" y="5704"/>
                        <a:pt x="3048" y="5656"/>
                      </a:cubicBezTo>
                      <a:cubicBezTo>
                        <a:pt x="4405" y="4632"/>
                        <a:pt x="5929" y="3930"/>
                        <a:pt x="7346" y="3048"/>
                      </a:cubicBezTo>
                      <a:lnTo>
                        <a:pt x="5644" y="1346"/>
                      </a:lnTo>
                      <a:cubicBezTo>
                        <a:pt x="4929" y="1917"/>
                        <a:pt x="4215" y="2489"/>
                        <a:pt x="3489" y="3048"/>
                      </a:cubicBezTo>
                      <a:cubicBezTo>
                        <a:pt x="2762" y="3608"/>
                        <a:pt x="1977" y="4382"/>
                        <a:pt x="1131" y="4811"/>
                      </a:cubicBezTo>
                      <a:cubicBezTo>
                        <a:pt x="1125" y="4814"/>
                        <a:pt x="1118" y="4815"/>
                        <a:pt x="1112" y="4815"/>
                      </a:cubicBezTo>
                      <a:cubicBezTo>
                        <a:pt x="1072" y="4815"/>
                        <a:pt x="1041" y="4758"/>
                        <a:pt x="1072" y="4727"/>
                      </a:cubicBezTo>
                      <a:cubicBezTo>
                        <a:pt x="1679" y="4001"/>
                        <a:pt x="2596" y="3441"/>
                        <a:pt x="3346" y="2870"/>
                      </a:cubicBezTo>
                      <a:cubicBezTo>
                        <a:pt x="4072" y="2310"/>
                        <a:pt x="4810" y="1786"/>
                        <a:pt x="5560" y="1263"/>
                      </a:cubicBezTo>
                      <a:lnTo>
                        <a:pt x="4298" y="0"/>
                      </a:lnTo>
                      <a:close/>
                    </a:path>
                  </a:pathLst>
                </a:custGeom>
                <a:solidFill>
                  <a:srgbClr val="F7B4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606" name="Google Shape;811;p19">
                  <a:extLst>
                    <a:ext uri="{FF2B5EF4-FFF2-40B4-BE49-F238E27FC236}">
                      <a16:creationId xmlns:a16="http://schemas.microsoft.com/office/drawing/2014/main" id="{819675AC-82F4-4E3C-9DC0-1FDF638EACD8}"/>
                    </a:ext>
                  </a:extLst>
                </p:cNvPr>
                <p:cNvSpPr/>
                <p:nvPr/>
              </p:nvSpPr>
              <p:spPr>
                <a:xfrm>
                  <a:off x="5343750" y="3929325"/>
                  <a:ext cx="44950" cy="2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8" h="882" extrusionOk="0">
                      <a:moveTo>
                        <a:pt x="1762" y="0"/>
                      </a:moveTo>
                      <a:cubicBezTo>
                        <a:pt x="1179" y="239"/>
                        <a:pt x="607" y="489"/>
                        <a:pt x="36" y="762"/>
                      </a:cubicBezTo>
                      <a:cubicBezTo>
                        <a:pt x="12" y="774"/>
                        <a:pt x="0" y="798"/>
                        <a:pt x="12" y="834"/>
                      </a:cubicBezTo>
                      <a:cubicBezTo>
                        <a:pt x="12" y="846"/>
                        <a:pt x="12" y="846"/>
                        <a:pt x="24" y="858"/>
                      </a:cubicBezTo>
                      <a:cubicBezTo>
                        <a:pt x="36" y="870"/>
                        <a:pt x="60" y="881"/>
                        <a:pt x="95" y="881"/>
                      </a:cubicBezTo>
                      <a:cubicBezTo>
                        <a:pt x="679" y="786"/>
                        <a:pt x="1250" y="631"/>
                        <a:pt x="1798" y="405"/>
                      </a:cubicBezTo>
                      <a:cubicBezTo>
                        <a:pt x="1786" y="262"/>
                        <a:pt x="1762" y="131"/>
                        <a:pt x="17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607" name="Google Shape;812;p19">
                  <a:extLst>
                    <a:ext uri="{FF2B5EF4-FFF2-40B4-BE49-F238E27FC236}">
                      <a16:creationId xmlns:a16="http://schemas.microsoft.com/office/drawing/2014/main" id="{4BCD1A4F-8C13-4B65-AF82-788CDB97148F}"/>
                    </a:ext>
                  </a:extLst>
                </p:cNvPr>
                <p:cNvSpPr/>
                <p:nvPr/>
              </p:nvSpPr>
              <p:spPr>
                <a:xfrm>
                  <a:off x="5303850" y="3859375"/>
                  <a:ext cx="111050" cy="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2" h="2680" extrusionOk="0">
                      <a:moveTo>
                        <a:pt x="4358" y="0"/>
                      </a:moveTo>
                      <a:cubicBezTo>
                        <a:pt x="2941" y="870"/>
                        <a:pt x="1417" y="1584"/>
                        <a:pt x="60" y="2608"/>
                      </a:cubicBezTo>
                      <a:cubicBezTo>
                        <a:pt x="1" y="2644"/>
                        <a:pt x="13" y="2679"/>
                        <a:pt x="48" y="2679"/>
                      </a:cubicBezTo>
                      <a:lnTo>
                        <a:pt x="60" y="2679"/>
                      </a:lnTo>
                      <a:cubicBezTo>
                        <a:pt x="72" y="2679"/>
                        <a:pt x="84" y="2679"/>
                        <a:pt x="108" y="2667"/>
                      </a:cubicBezTo>
                      <a:cubicBezTo>
                        <a:pt x="1644" y="1977"/>
                        <a:pt x="3096" y="1096"/>
                        <a:pt x="4442" y="72"/>
                      </a:cubicBezTo>
                      <a:lnTo>
                        <a:pt x="43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608" name="Google Shape;813;p19">
                  <a:extLst>
                    <a:ext uri="{FF2B5EF4-FFF2-40B4-BE49-F238E27FC236}">
                      <a16:creationId xmlns:a16="http://schemas.microsoft.com/office/drawing/2014/main" id="{A71342BF-871C-4148-B0BD-0A241A15D41A}"/>
                    </a:ext>
                  </a:extLst>
                </p:cNvPr>
                <p:cNvSpPr/>
                <p:nvPr/>
              </p:nvSpPr>
              <p:spPr>
                <a:xfrm>
                  <a:off x="5255200" y="3814425"/>
                  <a:ext cx="115050" cy="8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2" h="3559" extrusionOk="0">
                      <a:moveTo>
                        <a:pt x="4518" y="1"/>
                      </a:moveTo>
                      <a:cubicBezTo>
                        <a:pt x="3768" y="525"/>
                        <a:pt x="3030" y="1060"/>
                        <a:pt x="2304" y="1608"/>
                      </a:cubicBezTo>
                      <a:cubicBezTo>
                        <a:pt x="1554" y="2191"/>
                        <a:pt x="637" y="2739"/>
                        <a:pt x="30" y="3477"/>
                      </a:cubicBezTo>
                      <a:cubicBezTo>
                        <a:pt x="1" y="3506"/>
                        <a:pt x="26" y="3558"/>
                        <a:pt x="63" y="3558"/>
                      </a:cubicBezTo>
                      <a:cubicBezTo>
                        <a:pt x="71" y="3558"/>
                        <a:pt x="80" y="3556"/>
                        <a:pt x="89" y="3549"/>
                      </a:cubicBezTo>
                      <a:cubicBezTo>
                        <a:pt x="935" y="3120"/>
                        <a:pt x="1697" y="2370"/>
                        <a:pt x="2447" y="1787"/>
                      </a:cubicBezTo>
                      <a:cubicBezTo>
                        <a:pt x="3185" y="1203"/>
                        <a:pt x="3887" y="655"/>
                        <a:pt x="4602" y="96"/>
                      </a:cubicBezTo>
                      <a:lnTo>
                        <a:pt x="451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609" name="Google Shape;814;p19">
                  <a:extLst>
                    <a:ext uri="{FF2B5EF4-FFF2-40B4-BE49-F238E27FC236}">
                      <a16:creationId xmlns:a16="http://schemas.microsoft.com/office/drawing/2014/main" id="{E23DEC0F-A787-40C3-A571-7E9D044D6B6F}"/>
                    </a:ext>
                  </a:extLst>
                </p:cNvPr>
                <p:cNvSpPr/>
                <p:nvPr/>
              </p:nvSpPr>
              <p:spPr>
                <a:xfrm>
                  <a:off x="5215150" y="3705775"/>
                  <a:ext cx="116700" cy="8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3443" extrusionOk="0">
                      <a:moveTo>
                        <a:pt x="1775" y="1"/>
                      </a:moveTo>
                      <a:cubicBezTo>
                        <a:pt x="1441" y="60"/>
                        <a:pt x="1108" y="84"/>
                        <a:pt x="774" y="108"/>
                      </a:cubicBezTo>
                      <a:cubicBezTo>
                        <a:pt x="453" y="560"/>
                        <a:pt x="203" y="1049"/>
                        <a:pt x="1" y="1561"/>
                      </a:cubicBezTo>
                      <a:cubicBezTo>
                        <a:pt x="393" y="2406"/>
                        <a:pt x="1013" y="3311"/>
                        <a:pt x="1834" y="3418"/>
                      </a:cubicBezTo>
                      <a:cubicBezTo>
                        <a:pt x="1967" y="3435"/>
                        <a:pt x="2103" y="3443"/>
                        <a:pt x="2241" y="3443"/>
                      </a:cubicBezTo>
                      <a:cubicBezTo>
                        <a:pt x="3072" y="3443"/>
                        <a:pt x="3984" y="3161"/>
                        <a:pt x="4668" y="2906"/>
                      </a:cubicBezTo>
                      <a:lnTo>
                        <a:pt x="1775" y="1"/>
                      </a:lnTo>
                      <a:close/>
                    </a:path>
                  </a:pathLst>
                </a:custGeom>
                <a:solidFill>
                  <a:srgbClr val="085D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610" name="Google Shape;815;p19">
                  <a:extLst>
                    <a:ext uri="{FF2B5EF4-FFF2-40B4-BE49-F238E27FC236}">
                      <a16:creationId xmlns:a16="http://schemas.microsoft.com/office/drawing/2014/main" id="{35C7D947-B68E-4705-8359-3992252E9F05}"/>
                    </a:ext>
                  </a:extLst>
                </p:cNvPr>
                <p:cNvSpPr/>
                <p:nvPr/>
              </p:nvSpPr>
              <p:spPr>
                <a:xfrm>
                  <a:off x="5299675" y="3693425"/>
                  <a:ext cx="197975" cy="11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4708" extrusionOk="0">
                      <a:moveTo>
                        <a:pt x="1272" y="0"/>
                      </a:moveTo>
                      <a:cubicBezTo>
                        <a:pt x="846" y="0"/>
                        <a:pt x="420" y="42"/>
                        <a:pt x="1" y="126"/>
                      </a:cubicBezTo>
                      <a:lnTo>
                        <a:pt x="2823" y="2948"/>
                      </a:lnTo>
                      <a:cubicBezTo>
                        <a:pt x="3299" y="2983"/>
                        <a:pt x="4037" y="3138"/>
                        <a:pt x="4525" y="3555"/>
                      </a:cubicBezTo>
                      <a:cubicBezTo>
                        <a:pt x="5119" y="4045"/>
                        <a:pt x="6266" y="4707"/>
                        <a:pt x="6966" y="4707"/>
                      </a:cubicBezTo>
                      <a:cubicBezTo>
                        <a:pt x="7150" y="4707"/>
                        <a:pt x="7303" y="4661"/>
                        <a:pt x="7407" y="4555"/>
                      </a:cubicBezTo>
                      <a:cubicBezTo>
                        <a:pt x="7919" y="4043"/>
                        <a:pt x="6752" y="3305"/>
                        <a:pt x="6168" y="2626"/>
                      </a:cubicBezTo>
                      <a:cubicBezTo>
                        <a:pt x="5383" y="1709"/>
                        <a:pt x="5025" y="995"/>
                        <a:pt x="4240" y="673"/>
                      </a:cubicBezTo>
                      <a:cubicBezTo>
                        <a:pt x="3740" y="459"/>
                        <a:pt x="3228" y="292"/>
                        <a:pt x="2704" y="161"/>
                      </a:cubicBezTo>
                      <a:cubicBezTo>
                        <a:pt x="2236" y="54"/>
                        <a:pt x="1754" y="0"/>
                        <a:pt x="1272" y="0"/>
                      </a:cubicBezTo>
                      <a:close/>
                    </a:path>
                  </a:pathLst>
                </a:custGeom>
                <a:solidFill>
                  <a:srgbClr val="085D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611" name="Google Shape;816;p19">
                  <a:extLst>
                    <a:ext uri="{FF2B5EF4-FFF2-40B4-BE49-F238E27FC236}">
                      <a16:creationId xmlns:a16="http://schemas.microsoft.com/office/drawing/2014/main" id="{B5F98981-9D9B-4C39-A297-4BFE773C001E}"/>
                    </a:ext>
                  </a:extLst>
                </p:cNvPr>
                <p:cNvSpPr/>
                <p:nvPr/>
              </p:nvSpPr>
              <p:spPr>
                <a:xfrm>
                  <a:off x="5445825" y="3892425"/>
                  <a:ext cx="45575" cy="5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2191" extrusionOk="0">
                      <a:moveTo>
                        <a:pt x="1" y="0"/>
                      </a:moveTo>
                      <a:cubicBezTo>
                        <a:pt x="37" y="83"/>
                        <a:pt x="72" y="167"/>
                        <a:pt x="108" y="250"/>
                      </a:cubicBezTo>
                      <a:cubicBezTo>
                        <a:pt x="501" y="786"/>
                        <a:pt x="858" y="1345"/>
                        <a:pt x="1156" y="1941"/>
                      </a:cubicBezTo>
                      <a:cubicBezTo>
                        <a:pt x="1180" y="1988"/>
                        <a:pt x="1215" y="2024"/>
                        <a:pt x="1239" y="2060"/>
                      </a:cubicBezTo>
                      <a:lnTo>
                        <a:pt x="1334" y="2191"/>
                      </a:lnTo>
                      <a:cubicBezTo>
                        <a:pt x="1501" y="2072"/>
                        <a:pt x="1668" y="1941"/>
                        <a:pt x="1823" y="181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85D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612" name="Google Shape;817;p19">
                  <a:extLst>
                    <a:ext uri="{FF2B5EF4-FFF2-40B4-BE49-F238E27FC236}">
                      <a16:creationId xmlns:a16="http://schemas.microsoft.com/office/drawing/2014/main" id="{CD43A230-2698-4554-9554-8612B7538073}"/>
                    </a:ext>
                  </a:extLst>
                </p:cNvPr>
                <p:cNvSpPr/>
                <p:nvPr/>
              </p:nvSpPr>
              <p:spPr>
                <a:xfrm>
                  <a:off x="5471425" y="3846200"/>
                  <a:ext cx="66125" cy="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5" h="2623" extrusionOk="0">
                      <a:moveTo>
                        <a:pt x="717" y="1"/>
                      </a:moveTo>
                      <a:cubicBezTo>
                        <a:pt x="338" y="1"/>
                        <a:pt x="1" y="400"/>
                        <a:pt x="1" y="766"/>
                      </a:cubicBezTo>
                      <a:cubicBezTo>
                        <a:pt x="1" y="825"/>
                        <a:pt x="25" y="873"/>
                        <a:pt x="48" y="920"/>
                      </a:cubicBezTo>
                      <a:lnTo>
                        <a:pt x="1751" y="2623"/>
                      </a:lnTo>
                      <a:cubicBezTo>
                        <a:pt x="2120" y="2159"/>
                        <a:pt x="2418" y="1635"/>
                        <a:pt x="2644" y="1087"/>
                      </a:cubicBezTo>
                      <a:cubicBezTo>
                        <a:pt x="2108" y="682"/>
                        <a:pt x="1525" y="337"/>
                        <a:pt x="918" y="39"/>
                      </a:cubicBezTo>
                      <a:cubicBezTo>
                        <a:pt x="851" y="13"/>
                        <a:pt x="783" y="1"/>
                        <a:pt x="717" y="1"/>
                      </a:cubicBezTo>
                      <a:close/>
                    </a:path>
                  </a:pathLst>
                </a:custGeom>
                <a:solidFill>
                  <a:srgbClr val="085D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613" name="Google Shape;818;p19">
                  <a:extLst>
                    <a:ext uri="{FF2B5EF4-FFF2-40B4-BE49-F238E27FC236}">
                      <a16:creationId xmlns:a16="http://schemas.microsoft.com/office/drawing/2014/main" id="{3F56331C-C172-4D76-B8C6-66F6373E95DF}"/>
                    </a:ext>
                  </a:extLst>
                </p:cNvPr>
                <p:cNvSpPr/>
                <p:nvPr/>
              </p:nvSpPr>
              <p:spPr>
                <a:xfrm>
                  <a:off x="5413400" y="3887150"/>
                  <a:ext cx="64000" cy="8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3295" extrusionOk="0">
                      <a:moveTo>
                        <a:pt x="752" y="0"/>
                      </a:moveTo>
                      <a:cubicBezTo>
                        <a:pt x="464" y="0"/>
                        <a:pt x="159" y="184"/>
                        <a:pt x="36" y="437"/>
                      </a:cubicBezTo>
                      <a:cubicBezTo>
                        <a:pt x="12" y="544"/>
                        <a:pt x="0" y="652"/>
                        <a:pt x="24" y="759"/>
                      </a:cubicBezTo>
                      <a:cubicBezTo>
                        <a:pt x="60" y="794"/>
                        <a:pt x="83" y="818"/>
                        <a:pt x="107" y="854"/>
                      </a:cubicBezTo>
                      <a:cubicBezTo>
                        <a:pt x="310" y="1211"/>
                        <a:pt x="929" y="2652"/>
                        <a:pt x="953" y="3295"/>
                      </a:cubicBezTo>
                      <a:cubicBezTo>
                        <a:pt x="1512" y="3092"/>
                        <a:pt x="2060" y="2807"/>
                        <a:pt x="2560" y="2449"/>
                      </a:cubicBezTo>
                      <a:cubicBezTo>
                        <a:pt x="2536" y="2402"/>
                        <a:pt x="2512" y="2342"/>
                        <a:pt x="2489" y="2283"/>
                      </a:cubicBezTo>
                      <a:cubicBezTo>
                        <a:pt x="2465" y="2235"/>
                        <a:pt x="2465" y="2211"/>
                        <a:pt x="2441" y="2152"/>
                      </a:cubicBezTo>
                      <a:cubicBezTo>
                        <a:pt x="2143" y="1556"/>
                        <a:pt x="1798" y="997"/>
                        <a:pt x="1405" y="461"/>
                      </a:cubicBezTo>
                      <a:cubicBezTo>
                        <a:pt x="1310" y="342"/>
                        <a:pt x="1238" y="247"/>
                        <a:pt x="1179" y="187"/>
                      </a:cubicBezTo>
                      <a:cubicBezTo>
                        <a:pt x="1065" y="56"/>
                        <a:pt x="911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085D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614" name="Google Shape;819;p19">
                  <a:extLst>
                    <a:ext uri="{FF2B5EF4-FFF2-40B4-BE49-F238E27FC236}">
                      <a16:creationId xmlns:a16="http://schemas.microsoft.com/office/drawing/2014/main" id="{2D2721A1-62D9-477F-AED9-9C36EC861CFB}"/>
                    </a:ext>
                  </a:extLst>
                </p:cNvPr>
                <p:cNvSpPr/>
                <p:nvPr/>
              </p:nvSpPr>
              <p:spPr>
                <a:xfrm>
                  <a:off x="5386900" y="3902325"/>
                  <a:ext cx="50325" cy="7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" h="3081" extrusionOk="0">
                      <a:moveTo>
                        <a:pt x="674" y="1"/>
                      </a:moveTo>
                      <a:cubicBezTo>
                        <a:pt x="451" y="1"/>
                        <a:pt x="222" y="103"/>
                        <a:pt x="96" y="271"/>
                      </a:cubicBezTo>
                      <a:cubicBezTo>
                        <a:pt x="12" y="378"/>
                        <a:pt x="0" y="699"/>
                        <a:pt x="36" y="1092"/>
                      </a:cubicBezTo>
                      <a:cubicBezTo>
                        <a:pt x="36" y="1223"/>
                        <a:pt x="60" y="1354"/>
                        <a:pt x="72" y="1497"/>
                      </a:cubicBezTo>
                      <a:cubicBezTo>
                        <a:pt x="120" y="1878"/>
                        <a:pt x="191" y="2259"/>
                        <a:pt x="274" y="2640"/>
                      </a:cubicBezTo>
                      <a:cubicBezTo>
                        <a:pt x="310" y="2783"/>
                        <a:pt x="358" y="2938"/>
                        <a:pt x="405" y="3081"/>
                      </a:cubicBezTo>
                      <a:cubicBezTo>
                        <a:pt x="953" y="3021"/>
                        <a:pt x="1501" y="2890"/>
                        <a:pt x="2013" y="2700"/>
                      </a:cubicBezTo>
                      <a:cubicBezTo>
                        <a:pt x="1989" y="2045"/>
                        <a:pt x="1382" y="604"/>
                        <a:pt x="1167" y="259"/>
                      </a:cubicBezTo>
                      <a:cubicBezTo>
                        <a:pt x="1143" y="223"/>
                        <a:pt x="1120" y="187"/>
                        <a:pt x="1096" y="164"/>
                      </a:cubicBezTo>
                      <a:cubicBezTo>
                        <a:pt x="983" y="51"/>
                        <a:pt x="830" y="1"/>
                        <a:pt x="674" y="1"/>
                      </a:cubicBezTo>
                      <a:close/>
                    </a:path>
                  </a:pathLst>
                </a:custGeom>
                <a:solidFill>
                  <a:srgbClr val="085D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615" name="Google Shape;820;p19">
                  <a:extLst>
                    <a:ext uri="{FF2B5EF4-FFF2-40B4-BE49-F238E27FC236}">
                      <a16:creationId xmlns:a16="http://schemas.microsoft.com/office/drawing/2014/main" id="{34481AAA-4C54-4185-A7B0-E69B81FD108D}"/>
                    </a:ext>
                  </a:extLst>
                </p:cNvPr>
                <p:cNvSpPr/>
                <p:nvPr/>
              </p:nvSpPr>
              <p:spPr>
                <a:xfrm>
                  <a:off x="5149675" y="3598025"/>
                  <a:ext cx="436075" cy="4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3" h="16676" extrusionOk="0">
                      <a:moveTo>
                        <a:pt x="9120" y="1409"/>
                      </a:moveTo>
                      <a:cubicBezTo>
                        <a:pt x="10903" y="1409"/>
                        <a:pt x="12678" y="2094"/>
                        <a:pt x="14026" y="3442"/>
                      </a:cubicBezTo>
                      <a:cubicBezTo>
                        <a:pt x="16478" y="5894"/>
                        <a:pt x="16740" y="9800"/>
                        <a:pt x="14633" y="12562"/>
                      </a:cubicBezTo>
                      <a:lnTo>
                        <a:pt x="15169" y="13098"/>
                      </a:lnTo>
                      <a:lnTo>
                        <a:pt x="14169" y="14086"/>
                      </a:lnTo>
                      <a:lnTo>
                        <a:pt x="13669" y="13586"/>
                      </a:lnTo>
                      <a:cubicBezTo>
                        <a:pt x="13514" y="13717"/>
                        <a:pt x="13347" y="13848"/>
                        <a:pt x="13180" y="13967"/>
                      </a:cubicBezTo>
                      <a:lnTo>
                        <a:pt x="13121" y="14014"/>
                      </a:lnTo>
                      <a:cubicBezTo>
                        <a:pt x="12621" y="14372"/>
                        <a:pt x="12073" y="14657"/>
                        <a:pt x="11502" y="14860"/>
                      </a:cubicBezTo>
                      <a:cubicBezTo>
                        <a:pt x="10990" y="15050"/>
                        <a:pt x="10454" y="15181"/>
                        <a:pt x="9906" y="15241"/>
                      </a:cubicBezTo>
                      <a:cubicBezTo>
                        <a:pt x="9633" y="15273"/>
                        <a:pt x="9360" y="15289"/>
                        <a:pt x="9089" y="15289"/>
                      </a:cubicBezTo>
                      <a:cubicBezTo>
                        <a:pt x="6682" y="15289"/>
                        <a:pt x="4418" y="14029"/>
                        <a:pt x="3155" y="11931"/>
                      </a:cubicBezTo>
                      <a:cubicBezTo>
                        <a:pt x="1750" y="9597"/>
                        <a:pt x="1846" y="6656"/>
                        <a:pt x="3405" y="4418"/>
                      </a:cubicBezTo>
                      <a:cubicBezTo>
                        <a:pt x="3548" y="4204"/>
                        <a:pt x="3715" y="3989"/>
                        <a:pt x="3882" y="3799"/>
                      </a:cubicBezTo>
                      <a:lnTo>
                        <a:pt x="3370" y="3287"/>
                      </a:lnTo>
                      <a:lnTo>
                        <a:pt x="4370" y="2299"/>
                      </a:lnTo>
                      <a:lnTo>
                        <a:pt x="4906" y="2834"/>
                      </a:lnTo>
                      <a:cubicBezTo>
                        <a:pt x="6157" y="1879"/>
                        <a:pt x="7642" y="1409"/>
                        <a:pt x="9120" y="1409"/>
                      </a:cubicBezTo>
                      <a:close/>
                      <a:moveTo>
                        <a:pt x="9117" y="0"/>
                      </a:moveTo>
                      <a:cubicBezTo>
                        <a:pt x="8087" y="0"/>
                        <a:pt x="7044" y="193"/>
                        <a:pt x="6037" y="596"/>
                      </a:cubicBezTo>
                      <a:cubicBezTo>
                        <a:pt x="2131" y="2144"/>
                        <a:pt x="0" y="6347"/>
                        <a:pt x="1048" y="10419"/>
                      </a:cubicBezTo>
                      <a:cubicBezTo>
                        <a:pt x="2007" y="14136"/>
                        <a:pt x="5352" y="16676"/>
                        <a:pt x="9109" y="16676"/>
                      </a:cubicBezTo>
                      <a:cubicBezTo>
                        <a:pt x="9455" y="16676"/>
                        <a:pt x="9805" y="16654"/>
                        <a:pt x="10156" y="16610"/>
                      </a:cubicBezTo>
                      <a:cubicBezTo>
                        <a:pt x="14312" y="16086"/>
                        <a:pt x="17443" y="12550"/>
                        <a:pt x="17443" y="8347"/>
                      </a:cubicBezTo>
                      <a:cubicBezTo>
                        <a:pt x="17443" y="6930"/>
                        <a:pt x="17086" y="5537"/>
                        <a:pt x="16407" y="4299"/>
                      </a:cubicBezTo>
                      <a:cubicBezTo>
                        <a:pt x="14898" y="1580"/>
                        <a:pt x="12067" y="0"/>
                        <a:pt x="9117" y="0"/>
                      </a:cubicBezTo>
                      <a:close/>
                    </a:path>
                  </a:pathLst>
                </a:custGeom>
                <a:solidFill>
                  <a:srgbClr val="EB56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616" name="Google Shape;821;p19">
                  <a:extLst>
                    <a:ext uri="{FF2B5EF4-FFF2-40B4-BE49-F238E27FC236}">
                      <a16:creationId xmlns:a16="http://schemas.microsoft.com/office/drawing/2014/main" id="{0FCEFE88-439A-4D44-82E0-FA71E4B58E0D}"/>
                    </a:ext>
                  </a:extLst>
                </p:cNvPr>
                <p:cNvSpPr/>
                <p:nvPr/>
              </p:nvSpPr>
              <p:spPr>
                <a:xfrm>
                  <a:off x="5233900" y="3655475"/>
                  <a:ext cx="295000" cy="29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11788" extrusionOk="0">
                      <a:moveTo>
                        <a:pt x="989" y="1"/>
                      </a:moveTo>
                      <a:lnTo>
                        <a:pt x="1" y="989"/>
                      </a:lnTo>
                      <a:lnTo>
                        <a:pt x="513" y="1501"/>
                      </a:lnTo>
                      <a:lnTo>
                        <a:pt x="1025" y="2013"/>
                      </a:lnTo>
                      <a:lnTo>
                        <a:pt x="3918" y="4918"/>
                      </a:lnTo>
                      <a:lnTo>
                        <a:pt x="4120" y="5108"/>
                      </a:lnTo>
                      <a:lnTo>
                        <a:pt x="5370" y="6359"/>
                      </a:lnTo>
                      <a:lnTo>
                        <a:pt x="5454" y="6454"/>
                      </a:lnTo>
                      <a:lnTo>
                        <a:pt x="7156" y="8156"/>
                      </a:lnTo>
                      <a:lnTo>
                        <a:pt x="7240" y="8228"/>
                      </a:lnTo>
                      <a:lnTo>
                        <a:pt x="8478" y="9478"/>
                      </a:lnTo>
                      <a:lnTo>
                        <a:pt x="10288" y="11288"/>
                      </a:lnTo>
                      <a:lnTo>
                        <a:pt x="10800" y="11788"/>
                      </a:lnTo>
                      <a:lnTo>
                        <a:pt x="11800" y="10800"/>
                      </a:lnTo>
                      <a:lnTo>
                        <a:pt x="11252" y="10264"/>
                      </a:lnTo>
                      <a:lnTo>
                        <a:pt x="9549" y="8549"/>
                      </a:lnTo>
                      <a:lnTo>
                        <a:pt x="5454" y="4454"/>
                      </a:lnTo>
                      <a:lnTo>
                        <a:pt x="2644" y="1644"/>
                      </a:lnTo>
                      <a:lnTo>
                        <a:pt x="1537" y="536"/>
                      </a:lnTo>
                      <a:lnTo>
                        <a:pt x="989" y="1"/>
                      </a:lnTo>
                      <a:close/>
                    </a:path>
                  </a:pathLst>
                </a:custGeom>
                <a:solidFill>
                  <a:srgbClr val="EB56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617" name="مجموعة 616">
                <a:extLst>
                  <a:ext uri="{FF2B5EF4-FFF2-40B4-BE49-F238E27FC236}">
                    <a16:creationId xmlns:a16="http://schemas.microsoft.com/office/drawing/2014/main" id="{3B123436-AD55-4297-8503-E9C2B4AEF054}"/>
                  </a:ext>
                </a:extLst>
              </p:cNvPr>
              <p:cNvGrpSpPr/>
              <p:nvPr/>
            </p:nvGrpSpPr>
            <p:grpSpPr>
              <a:xfrm>
                <a:off x="10602981" y="4790730"/>
                <a:ext cx="911365" cy="442360"/>
                <a:chOff x="2206554" y="2337611"/>
                <a:chExt cx="1541889" cy="748405"/>
              </a:xfrm>
            </p:grpSpPr>
            <p:sp>
              <p:nvSpPr>
                <p:cNvPr id="618" name="Google Shape;1011;p23">
                  <a:extLst>
                    <a:ext uri="{FF2B5EF4-FFF2-40B4-BE49-F238E27FC236}">
                      <a16:creationId xmlns:a16="http://schemas.microsoft.com/office/drawing/2014/main" id="{0E9226D2-3DB4-4F9D-9BD6-EF9377086101}"/>
                    </a:ext>
                  </a:extLst>
                </p:cNvPr>
                <p:cNvSpPr/>
                <p:nvPr/>
              </p:nvSpPr>
              <p:spPr>
                <a:xfrm>
                  <a:off x="2206554" y="2407343"/>
                  <a:ext cx="590534" cy="606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58" h="14022" extrusionOk="0">
                      <a:moveTo>
                        <a:pt x="5455" y="0"/>
                      </a:moveTo>
                      <a:cubicBezTo>
                        <a:pt x="3185" y="0"/>
                        <a:pt x="1508" y="537"/>
                        <a:pt x="691" y="1568"/>
                      </a:cubicBezTo>
                      <a:cubicBezTo>
                        <a:pt x="95" y="2318"/>
                        <a:pt x="0" y="3259"/>
                        <a:pt x="417" y="4271"/>
                      </a:cubicBezTo>
                      <a:cubicBezTo>
                        <a:pt x="1905" y="7878"/>
                        <a:pt x="9787" y="12284"/>
                        <a:pt x="24074" y="14022"/>
                      </a:cubicBezTo>
                      <a:lnTo>
                        <a:pt x="24158" y="13319"/>
                      </a:lnTo>
                      <a:cubicBezTo>
                        <a:pt x="10156" y="11629"/>
                        <a:pt x="2477" y="7426"/>
                        <a:pt x="1072" y="4009"/>
                      </a:cubicBezTo>
                      <a:cubicBezTo>
                        <a:pt x="750" y="3223"/>
                        <a:pt x="810" y="2556"/>
                        <a:pt x="1238" y="2009"/>
                      </a:cubicBezTo>
                      <a:cubicBezTo>
                        <a:pt x="1914" y="1149"/>
                        <a:pt x="3420" y="699"/>
                        <a:pt x="5460" y="699"/>
                      </a:cubicBezTo>
                      <a:cubicBezTo>
                        <a:pt x="6332" y="699"/>
                        <a:pt x="7302" y="781"/>
                        <a:pt x="8346" y="949"/>
                      </a:cubicBezTo>
                      <a:lnTo>
                        <a:pt x="16705" y="1663"/>
                      </a:lnTo>
                      <a:lnTo>
                        <a:pt x="16764" y="961"/>
                      </a:lnTo>
                      <a:lnTo>
                        <a:pt x="8430" y="258"/>
                      </a:lnTo>
                      <a:cubicBezTo>
                        <a:pt x="7355" y="85"/>
                        <a:pt x="6358" y="0"/>
                        <a:pt x="5455" y="0"/>
                      </a:cubicBezTo>
                      <a:close/>
                    </a:path>
                  </a:pathLst>
                </a:custGeom>
                <a:solidFill>
                  <a:srgbClr val="4EB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9" name="Google Shape;1015;p23">
                  <a:extLst>
                    <a:ext uri="{FF2B5EF4-FFF2-40B4-BE49-F238E27FC236}">
                      <a16:creationId xmlns:a16="http://schemas.microsoft.com/office/drawing/2014/main" id="{2174990C-0B9E-4A83-8C40-AF4530D18DC9}"/>
                    </a:ext>
                  </a:extLst>
                </p:cNvPr>
                <p:cNvSpPr/>
                <p:nvPr/>
              </p:nvSpPr>
              <p:spPr>
                <a:xfrm>
                  <a:off x="3218644" y="2407344"/>
                  <a:ext cx="529799" cy="606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58" h="14022" extrusionOk="0">
                      <a:moveTo>
                        <a:pt x="18712" y="0"/>
                      </a:moveTo>
                      <a:cubicBezTo>
                        <a:pt x="17812" y="0"/>
                        <a:pt x="16820" y="85"/>
                        <a:pt x="15752" y="258"/>
                      </a:cubicBezTo>
                      <a:lnTo>
                        <a:pt x="7394" y="961"/>
                      </a:lnTo>
                      <a:lnTo>
                        <a:pt x="7453" y="1663"/>
                      </a:lnTo>
                      <a:lnTo>
                        <a:pt x="15835" y="949"/>
                      </a:lnTo>
                      <a:cubicBezTo>
                        <a:pt x="16873" y="781"/>
                        <a:pt x="17836" y="699"/>
                        <a:pt x="18703" y="699"/>
                      </a:cubicBezTo>
                      <a:cubicBezTo>
                        <a:pt x="20733" y="699"/>
                        <a:pt x="22236" y="1149"/>
                        <a:pt x="22920" y="2009"/>
                      </a:cubicBezTo>
                      <a:cubicBezTo>
                        <a:pt x="23348" y="2556"/>
                        <a:pt x="23408" y="3223"/>
                        <a:pt x="23086" y="4009"/>
                      </a:cubicBezTo>
                      <a:cubicBezTo>
                        <a:pt x="21681" y="7426"/>
                        <a:pt x="14002" y="11629"/>
                        <a:pt x="0" y="13319"/>
                      </a:cubicBezTo>
                      <a:lnTo>
                        <a:pt x="83" y="14022"/>
                      </a:lnTo>
                      <a:cubicBezTo>
                        <a:pt x="14371" y="12284"/>
                        <a:pt x="22253" y="7878"/>
                        <a:pt x="23741" y="4271"/>
                      </a:cubicBezTo>
                      <a:cubicBezTo>
                        <a:pt x="24158" y="3259"/>
                        <a:pt x="24063" y="2318"/>
                        <a:pt x="23467" y="1568"/>
                      </a:cubicBezTo>
                      <a:cubicBezTo>
                        <a:pt x="22650" y="537"/>
                        <a:pt x="20973" y="0"/>
                        <a:pt x="18712" y="0"/>
                      </a:cubicBezTo>
                      <a:close/>
                    </a:path>
                  </a:pathLst>
                </a:custGeom>
                <a:solidFill>
                  <a:srgbClr val="4EB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0" name="Google Shape;1016;p23">
                  <a:extLst>
                    <a:ext uri="{FF2B5EF4-FFF2-40B4-BE49-F238E27FC236}">
                      <a16:creationId xmlns:a16="http://schemas.microsoft.com/office/drawing/2014/main" id="{B501E4D0-1189-473D-9D4C-AC3E59F38132}"/>
                    </a:ext>
                  </a:extLst>
                </p:cNvPr>
                <p:cNvSpPr/>
                <p:nvPr/>
              </p:nvSpPr>
              <p:spPr>
                <a:xfrm>
                  <a:off x="2350252" y="2337611"/>
                  <a:ext cx="1295142" cy="748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21" h="17290" extrusionOk="0">
                      <a:moveTo>
                        <a:pt x="14942" y="0"/>
                      </a:moveTo>
                      <a:cubicBezTo>
                        <a:pt x="10430" y="12"/>
                        <a:pt x="0" y="2238"/>
                        <a:pt x="60" y="2441"/>
                      </a:cubicBezTo>
                      <a:cubicBezTo>
                        <a:pt x="1286" y="6787"/>
                        <a:pt x="2250" y="10478"/>
                        <a:pt x="4405" y="12514"/>
                      </a:cubicBezTo>
                      <a:cubicBezTo>
                        <a:pt x="8427" y="16314"/>
                        <a:pt x="13799" y="17290"/>
                        <a:pt x="14883" y="17290"/>
                      </a:cubicBezTo>
                      <a:cubicBezTo>
                        <a:pt x="14909" y="17290"/>
                        <a:pt x="14933" y="17289"/>
                        <a:pt x="14954" y="17288"/>
                      </a:cubicBezTo>
                      <a:cubicBezTo>
                        <a:pt x="14976" y="17289"/>
                        <a:pt x="15000" y="17290"/>
                        <a:pt x="15026" y="17290"/>
                      </a:cubicBezTo>
                      <a:cubicBezTo>
                        <a:pt x="16110" y="17290"/>
                        <a:pt x="21482" y="16314"/>
                        <a:pt x="25503" y="12514"/>
                      </a:cubicBezTo>
                      <a:cubicBezTo>
                        <a:pt x="27658" y="10478"/>
                        <a:pt x="28623" y="6787"/>
                        <a:pt x="29849" y="2441"/>
                      </a:cubicBezTo>
                      <a:cubicBezTo>
                        <a:pt x="29921" y="2227"/>
                        <a:pt x="19479" y="12"/>
                        <a:pt x="14966" y="0"/>
                      </a:cubicBezTo>
                      <a:close/>
                    </a:path>
                  </a:pathLst>
                </a:custGeom>
                <a:solidFill>
                  <a:srgbClr val="4EB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1" name="Google Shape;1017;p23">
                  <a:extLst>
                    <a:ext uri="{FF2B5EF4-FFF2-40B4-BE49-F238E27FC236}">
                      <a16:creationId xmlns:a16="http://schemas.microsoft.com/office/drawing/2014/main" id="{76157F86-1749-44DC-9DF5-64F15517D9EC}"/>
                    </a:ext>
                  </a:extLst>
                </p:cNvPr>
                <p:cNvSpPr/>
                <p:nvPr/>
              </p:nvSpPr>
              <p:spPr>
                <a:xfrm>
                  <a:off x="2412583" y="2386047"/>
                  <a:ext cx="1169917" cy="651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8" h="15050" extrusionOk="0">
                      <a:moveTo>
                        <a:pt x="13502" y="0"/>
                      </a:moveTo>
                      <a:cubicBezTo>
                        <a:pt x="9907" y="12"/>
                        <a:pt x="2584" y="1453"/>
                        <a:pt x="1" y="2084"/>
                      </a:cubicBezTo>
                      <a:cubicBezTo>
                        <a:pt x="1037" y="5763"/>
                        <a:pt x="1989" y="8918"/>
                        <a:pt x="3727" y="10573"/>
                      </a:cubicBezTo>
                      <a:cubicBezTo>
                        <a:pt x="7597" y="14216"/>
                        <a:pt x="12669" y="15050"/>
                        <a:pt x="13455" y="15050"/>
                      </a:cubicBezTo>
                      <a:lnTo>
                        <a:pt x="13526" y="15050"/>
                      </a:lnTo>
                      <a:lnTo>
                        <a:pt x="13586" y="15038"/>
                      </a:lnTo>
                      <a:cubicBezTo>
                        <a:pt x="14360" y="15038"/>
                        <a:pt x="19432" y="14216"/>
                        <a:pt x="23301" y="10573"/>
                      </a:cubicBezTo>
                      <a:cubicBezTo>
                        <a:pt x="25052" y="8918"/>
                        <a:pt x="25992" y="5763"/>
                        <a:pt x="27028" y="2072"/>
                      </a:cubicBezTo>
                      <a:cubicBezTo>
                        <a:pt x="24456" y="1453"/>
                        <a:pt x="17158" y="12"/>
                        <a:pt x="13538" y="0"/>
                      </a:cubicBezTo>
                      <a:close/>
                    </a:path>
                  </a:pathLst>
                </a:custGeom>
                <a:solidFill>
                  <a:srgbClr val="B3E6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2" name="Google Shape;940;p21">
                  <a:extLst>
                    <a:ext uri="{FF2B5EF4-FFF2-40B4-BE49-F238E27FC236}">
                      <a16:creationId xmlns:a16="http://schemas.microsoft.com/office/drawing/2014/main" id="{5C2DC0CC-0490-4ACA-974B-8D2455AC5E1C}"/>
                    </a:ext>
                  </a:extLst>
                </p:cNvPr>
                <p:cNvSpPr/>
                <p:nvPr/>
              </p:nvSpPr>
              <p:spPr>
                <a:xfrm>
                  <a:off x="2673028" y="2481228"/>
                  <a:ext cx="639840" cy="42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4" h="2520" extrusionOk="0">
                      <a:moveTo>
                        <a:pt x="18877" y="1"/>
                      </a:moveTo>
                      <a:cubicBezTo>
                        <a:pt x="13292" y="1"/>
                        <a:pt x="7707" y="661"/>
                        <a:pt x="2239" y="1983"/>
                      </a:cubicBezTo>
                      <a:lnTo>
                        <a:pt x="1" y="2519"/>
                      </a:lnTo>
                      <a:cubicBezTo>
                        <a:pt x="6395" y="2288"/>
                        <a:pt x="12807" y="2172"/>
                        <a:pt x="19219" y="2172"/>
                      </a:cubicBezTo>
                      <a:cubicBezTo>
                        <a:pt x="25380" y="2172"/>
                        <a:pt x="31541" y="2279"/>
                        <a:pt x="37684" y="2495"/>
                      </a:cubicBezTo>
                      <a:lnTo>
                        <a:pt x="35065" y="1876"/>
                      </a:lnTo>
                      <a:cubicBezTo>
                        <a:pt x="29740" y="626"/>
                        <a:pt x="24308" y="1"/>
                        <a:pt x="18877" y="1"/>
                      </a:cubicBezTo>
                      <a:close/>
                    </a:path>
                  </a:pathLst>
                </a:custGeom>
                <a:solidFill>
                  <a:srgbClr val="4EB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941;p21">
                  <a:extLst>
                    <a:ext uri="{FF2B5EF4-FFF2-40B4-BE49-F238E27FC236}">
                      <a16:creationId xmlns:a16="http://schemas.microsoft.com/office/drawing/2014/main" id="{DBA52529-3871-4C62-9EB9-C5E4C09419AF}"/>
                    </a:ext>
                  </a:extLst>
                </p:cNvPr>
                <p:cNvSpPr/>
                <p:nvPr/>
              </p:nvSpPr>
              <p:spPr>
                <a:xfrm>
                  <a:off x="2673027" y="2630390"/>
                  <a:ext cx="639840" cy="42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4" h="2521" extrusionOk="0">
                      <a:moveTo>
                        <a:pt x="18858" y="1"/>
                      </a:moveTo>
                      <a:cubicBezTo>
                        <a:pt x="13280" y="1"/>
                        <a:pt x="7701" y="659"/>
                        <a:pt x="2239" y="1973"/>
                      </a:cubicBezTo>
                      <a:lnTo>
                        <a:pt x="1" y="2521"/>
                      </a:lnTo>
                      <a:cubicBezTo>
                        <a:pt x="6439" y="2289"/>
                        <a:pt x="12896" y="2172"/>
                        <a:pt x="19352" y="2172"/>
                      </a:cubicBezTo>
                      <a:cubicBezTo>
                        <a:pt x="25469" y="2172"/>
                        <a:pt x="31585" y="2277"/>
                        <a:pt x="37684" y="2485"/>
                      </a:cubicBezTo>
                      <a:lnTo>
                        <a:pt x="35065" y="1878"/>
                      </a:lnTo>
                      <a:cubicBezTo>
                        <a:pt x="29734" y="626"/>
                        <a:pt x="24296" y="1"/>
                        <a:pt x="18858" y="1"/>
                      </a:cubicBezTo>
                      <a:close/>
                    </a:path>
                  </a:pathLst>
                </a:custGeom>
                <a:solidFill>
                  <a:srgbClr val="4EB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942;p21">
                  <a:extLst>
                    <a:ext uri="{FF2B5EF4-FFF2-40B4-BE49-F238E27FC236}">
                      <a16:creationId xmlns:a16="http://schemas.microsoft.com/office/drawing/2014/main" id="{72996681-04AF-4AC0-984C-0D6BB36D85B0}"/>
                    </a:ext>
                  </a:extLst>
                </p:cNvPr>
                <p:cNvSpPr/>
                <p:nvPr/>
              </p:nvSpPr>
              <p:spPr>
                <a:xfrm>
                  <a:off x="2673232" y="2751621"/>
                  <a:ext cx="639840" cy="42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4" h="2520" extrusionOk="0">
                      <a:moveTo>
                        <a:pt x="37684" y="0"/>
                      </a:moveTo>
                      <a:cubicBezTo>
                        <a:pt x="31286" y="231"/>
                        <a:pt x="24870" y="344"/>
                        <a:pt x="18454" y="344"/>
                      </a:cubicBezTo>
                      <a:cubicBezTo>
                        <a:pt x="12297" y="344"/>
                        <a:pt x="6140" y="240"/>
                        <a:pt x="1" y="36"/>
                      </a:cubicBezTo>
                      <a:lnTo>
                        <a:pt x="1" y="36"/>
                      </a:lnTo>
                      <a:lnTo>
                        <a:pt x="2608" y="643"/>
                      </a:lnTo>
                      <a:cubicBezTo>
                        <a:pt x="7938" y="1894"/>
                        <a:pt x="13373" y="2519"/>
                        <a:pt x="18806" y="2519"/>
                      </a:cubicBezTo>
                      <a:cubicBezTo>
                        <a:pt x="24392" y="2519"/>
                        <a:pt x="29977" y="1858"/>
                        <a:pt x="35445" y="536"/>
                      </a:cubicBezTo>
                      <a:lnTo>
                        <a:pt x="37684" y="0"/>
                      </a:lnTo>
                      <a:close/>
                    </a:path>
                  </a:pathLst>
                </a:custGeom>
                <a:solidFill>
                  <a:srgbClr val="4EB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943;p21">
                  <a:extLst>
                    <a:ext uri="{FF2B5EF4-FFF2-40B4-BE49-F238E27FC236}">
                      <a16:creationId xmlns:a16="http://schemas.microsoft.com/office/drawing/2014/main" id="{FFF25EC2-0BDD-4F1B-B458-880C30E9998B}"/>
                    </a:ext>
                  </a:extLst>
                </p:cNvPr>
                <p:cNvSpPr/>
                <p:nvPr/>
              </p:nvSpPr>
              <p:spPr>
                <a:xfrm>
                  <a:off x="2780777" y="2872920"/>
                  <a:ext cx="424545" cy="42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04" h="2519" extrusionOk="0">
                      <a:moveTo>
                        <a:pt x="25004" y="0"/>
                      </a:moveTo>
                      <a:cubicBezTo>
                        <a:pt x="20721" y="227"/>
                        <a:pt x="16435" y="340"/>
                        <a:pt x="12150" y="340"/>
                      </a:cubicBezTo>
                      <a:cubicBezTo>
                        <a:pt x="8098" y="340"/>
                        <a:pt x="4046" y="239"/>
                        <a:pt x="1" y="36"/>
                      </a:cubicBezTo>
                      <a:lnTo>
                        <a:pt x="1" y="36"/>
                      </a:lnTo>
                      <a:lnTo>
                        <a:pt x="1739" y="643"/>
                      </a:lnTo>
                      <a:cubicBezTo>
                        <a:pt x="5273" y="1894"/>
                        <a:pt x="8879" y="2519"/>
                        <a:pt x="12485" y="2519"/>
                      </a:cubicBezTo>
                      <a:cubicBezTo>
                        <a:pt x="16193" y="2519"/>
                        <a:pt x="19900" y="1858"/>
                        <a:pt x="23527" y="536"/>
                      </a:cubicBezTo>
                      <a:lnTo>
                        <a:pt x="25004" y="0"/>
                      </a:lnTo>
                      <a:close/>
                    </a:path>
                  </a:pathLst>
                </a:custGeom>
                <a:solidFill>
                  <a:srgbClr val="4EBF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3D713346-0F78-428A-ADC4-7F053E13E942}"/>
                </a:ext>
              </a:extLst>
            </p:cNvPr>
            <p:cNvCxnSpPr/>
            <p:nvPr/>
          </p:nvCxnSpPr>
          <p:spPr>
            <a:xfrm flipV="1">
              <a:off x="8981904" y="3531870"/>
              <a:ext cx="53511" cy="394601"/>
            </a:xfrm>
            <a:prstGeom prst="line">
              <a:avLst/>
            </a:prstGeom>
            <a:ln w="12700">
              <a:solidFill>
                <a:srgbClr val="4EBF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رابط مستقيم 627">
              <a:extLst>
                <a:ext uri="{FF2B5EF4-FFF2-40B4-BE49-F238E27FC236}">
                  <a16:creationId xmlns:a16="http://schemas.microsoft.com/office/drawing/2014/main" id="{9DA7A0D3-3AD6-4714-919B-A75994715E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22929" y="3530548"/>
              <a:ext cx="36694" cy="417431"/>
            </a:xfrm>
            <a:prstGeom prst="line">
              <a:avLst/>
            </a:prstGeom>
            <a:ln w="12700">
              <a:solidFill>
                <a:srgbClr val="4EBF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231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شكل حر: شكل 106">
            <a:extLst>
              <a:ext uri="{FF2B5EF4-FFF2-40B4-BE49-F238E27FC236}">
                <a16:creationId xmlns:a16="http://schemas.microsoft.com/office/drawing/2014/main" id="{60F5B683-9C59-434A-A079-6B957EAAD280}"/>
              </a:ext>
            </a:extLst>
          </p:cNvPr>
          <p:cNvSpPr/>
          <p:nvPr/>
        </p:nvSpPr>
        <p:spPr>
          <a:xfrm>
            <a:off x="0" y="0"/>
            <a:ext cx="12192000" cy="1554362"/>
          </a:xfrm>
          <a:custGeom>
            <a:avLst/>
            <a:gdLst>
              <a:gd name="connsiteX0" fmla="*/ 9432400 w 12192000"/>
              <a:gd name="connsiteY0" fmla="*/ 0 h 2058240"/>
              <a:gd name="connsiteX1" fmla="*/ 12192000 w 12192000"/>
              <a:gd name="connsiteY1" fmla="*/ 0 h 2058240"/>
              <a:gd name="connsiteX2" fmla="*/ 12192000 w 12192000"/>
              <a:gd name="connsiteY2" fmla="*/ 2058240 h 2058240"/>
              <a:gd name="connsiteX3" fmla="*/ 12096125 w 12192000"/>
              <a:gd name="connsiteY3" fmla="*/ 1977507 h 2058240"/>
              <a:gd name="connsiteX4" fmla="*/ 11765280 w 12192000"/>
              <a:gd name="connsiteY4" fmla="*/ 1784152 h 2058240"/>
              <a:gd name="connsiteX5" fmla="*/ 10774680 w 12192000"/>
              <a:gd name="connsiteY5" fmla="*/ 1814650 h 2058240"/>
              <a:gd name="connsiteX6" fmla="*/ 10287000 w 12192000"/>
              <a:gd name="connsiteY6" fmla="*/ 426977 h 2058240"/>
              <a:gd name="connsiteX7" fmla="*/ 9616440 w 12192000"/>
              <a:gd name="connsiteY7" fmla="*/ 167741 h 2058240"/>
              <a:gd name="connsiteX8" fmla="*/ 9510430 w 12192000"/>
              <a:gd name="connsiteY8" fmla="*/ 76454 h 2058240"/>
              <a:gd name="connsiteX9" fmla="*/ 0 w 12192000"/>
              <a:gd name="connsiteY9" fmla="*/ 0 h 2058240"/>
              <a:gd name="connsiteX10" fmla="*/ 2448082 w 12192000"/>
              <a:gd name="connsiteY10" fmla="*/ 0 h 2058240"/>
              <a:gd name="connsiteX11" fmla="*/ 2441035 w 12192000"/>
              <a:gd name="connsiteY11" fmla="*/ 34862 h 2058240"/>
              <a:gd name="connsiteX12" fmla="*/ 2301240 w 12192000"/>
              <a:gd name="connsiteY12" fmla="*/ 335482 h 2058240"/>
              <a:gd name="connsiteX13" fmla="*/ 1478280 w 12192000"/>
              <a:gd name="connsiteY13" fmla="*/ 365980 h 2058240"/>
              <a:gd name="connsiteX14" fmla="*/ 868680 w 12192000"/>
              <a:gd name="connsiteY14" fmla="*/ 960697 h 2058240"/>
              <a:gd name="connsiteX15" fmla="*/ 182880 w 12192000"/>
              <a:gd name="connsiteY15" fmla="*/ 808206 h 2058240"/>
              <a:gd name="connsiteX16" fmla="*/ 40839 w 12192000"/>
              <a:gd name="connsiteY16" fmla="*/ 852404 h 2058240"/>
              <a:gd name="connsiteX17" fmla="*/ 0 w 12192000"/>
              <a:gd name="connsiteY17" fmla="*/ 874695 h 20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2058240">
                <a:moveTo>
                  <a:pt x="9432400" y="0"/>
                </a:moveTo>
                <a:lnTo>
                  <a:pt x="12192000" y="0"/>
                </a:lnTo>
                <a:lnTo>
                  <a:pt x="12192000" y="2058240"/>
                </a:lnTo>
                <a:lnTo>
                  <a:pt x="12096125" y="1977507"/>
                </a:lnTo>
                <a:cubicBezTo>
                  <a:pt x="11989594" y="1893756"/>
                  <a:pt x="11879580" y="1826087"/>
                  <a:pt x="11765280" y="1784152"/>
                </a:cubicBezTo>
                <a:cubicBezTo>
                  <a:pt x="11460480" y="1672325"/>
                  <a:pt x="11021060" y="2040846"/>
                  <a:pt x="10774680" y="1814650"/>
                </a:cubicBezTo>
                <a:cubicBezTo>
                  <a:pt x="10528300" y="1588454"/>
                  <a:pt x="10480040" y="701461"/>
                  <a:pt x="10287000" y="426977"/>
                </a:cubicBezTo>
                <a:cubicBezTo>
                  <a:pt x="10093960" y="152492"/>
                  <a:pt x="9875520" y="368522"/>
                  <a:pt x="9616440" y="167741"/>
                </a:cubicBezTo>
                <a:cubicBezTo>
                  <a:pt x="9584055" y="142644"/>
                  <a:pt x="9548376" y="111708"/>
                  <a:pt x="9510430" y="76454"/>
                </a:cubicBezTo>
                <a:close/>
                <a:moveTo>
                  <a:pt x="0" y="0"/>
                </a:moveTo>
                <a:lnTo>
                  <a:pt x="2448082" y="0"/>
                </a:lnTo>
                <a:lnTo>
                  <a:pt x="2441035" y="34862"/>
                </a:lnTo>
                <a:cubicBezTo>
                  <a:pt x="2410778" y="164286"/>
                  <a:pt x="2368868" y="278297"/>
                  <a:pt x="2301240" y="335482"/>
                </a:cubicBezTo>
                <a:cubicBezTo>
                  <a:pt x="2120900" y="487973"/>
                  <a:pt x="1717040" y="261777"/>
                  <a:pt x="1478280" y="365980"/>
                </a:cubicBezTo>
                <a:cubicBezTo>
                  <a:pt x="1239520" y="470182"/>
                  <a:pt x="1084580" y="886993"/>
                  <a:pt x="868680" y="960697"/>
                </a:cubicBezTo>
                <a:cubicBezTo>
                  <a:pt x="652780" y="1034401"/>
                  <a:pt x="398780" y="770083"/>
                  <a:pt x="182880" y="808206"/>
                </a:cubicBezTo>
                <a:cubicBezTo>
                  <a:pt x="128905" y="817736"/>
                  <a:pt x="83503" y="832350"/>
                  <a:pt x="40839" y="852404"/>
                </a:cubicBezTo>
                <a:lnTo>
                  <a:pt x="0" y="874695"/>
                </a:lnTo>
                <a:close/>
              </a:path>
            </a:pathLst>
          </a:custGeom>
          <a:solidFill>
            <a:srgbClr val="3E8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9" name="Google Shape;60;p15">
            <a:extLst>
              <a:ext uri="{FF2B5EF4-FFF2-40B4-BE49-F238E27FC236}">
                <a16:creationId xmlns:a16="http://schemas.microsoft.com/office/drawing/2014/main" id="{B492E37C-EC3A-4230-B91C-B8211EB11FC8}"/>
              </a:ext>
            </a:extLst>
          </p:cNvPr>
          <p:cNvGrpSpPr/>
          <p:nvPr/>
        </p:nvGrpSpPr>
        <p:grpSpPr>
          <a:xfrm>
            <a:off x="8735726" y="748590"/>
            <a:ext cx="204031" cy="20740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0" name="Google Shape;61;p15">
              <a:extLst>
                <a:ext uri="{FF2B5EF4-FFF2-40B4-BE49-F238E27FC236}">
                  <a16:creationId xmlns:a16="http://schemas.microsoft.com/office/drawing/2014/main" id="{F5B3A138-9AB1-4FEB-902C-83828E246B61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62;p15">
              <a:extLst>
                <a:ext uri="{FF2B5EF4-FFF2-40B4-BE49-F238E27FC236}">
                  <a16:creationId xmlns:a16="http://schemas.microsoft.com/office/drawing/2014/main" id="{229AA67F-5396-475D-A5F2-6B472F05D0D2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3;p15">
              <a:extLst>
                <a:ext uri="{FF2B5EF4-FFF2-40B4-BE49-F238E27FC236}">
                  <a16:creationId xmlns:a16="http://schemas.microsoft.com/office/drawing/2014/main" id="{8C52BABF-39E0-406E-B657-930B9CB15263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4;p15">
              <a:extLst>
                <a:ext uri="{FF2B5EF4-FFF2-40B4-BE49-F238E27FC236}">
                  <a16:creationId xmlns:a16="http://schemas.microsoft.com/office/drawing/2014/main" id="{77E93BFE-0E3B-4F0C-9F57-AA90149FC9C4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5;p15">
              <a:extLst>
                <a:ext uri="{FF2B5EF4-FFF2-40B4-BE49-F238E27FC236}">
                  <a16:creationId xmlns:a16="http://schemas.microsoft.com/office/drawing/2014/main" id="{9D7072A4-AD3F-4F4C-B8A9-AD0823B7E91B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6;p15">
              <a:extLst>
                <a:ext uri="{FF2B5EF4-FFF2-40B4-BE49-F238E27FC236}">
                  <a16:creationId xmlns:a16="http://schemas.microsoft.com/office/drawing/2014/main" id="{5257D794-D566-4263-AAB0-73755C4CA6A6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7;p15">
              <a:extLst>
                <a:ext uri="{FF2B5EF4-FFF2-40B4-BE49-F238E27FC236}">
                  <a16:creationId xmlns:a16="http://schemas.microsoft.com/office/drawing/2014/main" id="{C3A01F09-3634-41BB-BC9D-A023EC020706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8;p15">
              <a:extLst>
                <a:ext uri="{FF2B5EF4-FFF2-40B4-BE49-F238E27FC236}">
                  <a16:creationId xmlns:a16="http://schemas.microsoft.com/office/drawing/2014/main" id="{17E40FD1-0554-4AC1-823A-EED731B0E09D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9;p15">
              <a:extLst>
                <a:ext uri="{FF2B5EF4-FFF2-40B4-BE49-F238E27FC236}">
                  <a16:creationId xmlns:a16="http://schemas.microsoft.com/office/drawing/2014/main" id="{AE23A083-9ABC-41CB-9621-020788F8E46D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0;p15">
              <a:extLst>
                <a:ext uri="{FF2B5EF4-FFF2-40B4-BE49-F238E27FC236}">
                  <a16:creationId xmlns:a16="http://schemas.microsoft.com/office/drawing/2014/main" id="{2AEBB6DF-A14A-4A6F-9C8A-C7A801E56463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1;p15">
              <a:extLst>
                <a:ext uri="{FF2B5EF4-FFF2-40B4-BE49-F238E27FC236}">
                  <a16:creationId xmlns:a16="http://schemas.microsoft.com/office/drawing/2014/main" id="{43929F73-F0DB-45E4-A0D5-F7B6643EE08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2;p15">
              <a:extLst>
                <a:ext uri="{FF2B5EF4-FFF2-40B4-BE49-F238E27FC236}">
                  <a16:creationId xmlns:a16="http://schemas.microsoft.com/office/drawing/2014/main" id="{07905434-1C6E-4E32-A183-BC340138C77D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3;p15">
              <a:extLst>
                <a:ext uri="{FF2B5EF4-FFF2-40B4-BE49-F238E27FC236}">
                  <a16:creationId xmlns:a16="http://schemas.microsoft.com/office/drawing/2014/main" id="{EF21CF76-060A-4EC8-A498-C7D14E500ED8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60;p15">
            <a:extLst>
              <a:ext uri="{FF2B5EF4-FFF2-40B4-BE49-F238E27FC236}">
                <a16:creationId xmlns:a16="http://schemas.microsoft.com/office/drawing/2014/main" id="{419A07BD-18FB-47CE-B784-6E41640BF8DB}"/>
              </a:ext>
            </a:extLst>
          </p:cNvPr>
          <p:cNvGrpSpPr/>
          <p:nvPr/>
        </p:nvGrpSpPr>
        <p:grpSpPr>
          <a:xfrm>
            <a:off x="11283585" y="444871"/>
            <a:ext cx="298782" cy="30372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38" name="Google Shape;61;p15">
              <a:extLst>
                <a:ext uri="{FF2B5EF4-FFF2-40B4-BE49-F238E27FC236}">
                  <a16:creationId xmlns:a16="http://schemas.microsoft.com/office/drawing/2014/main" id="{54B0FC47-DB54-433F-9504-31D178BB0676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62;p15">
              <a:extLst>
                <a:ext uri="{FF2B5EF4-FFF2-40B4-BE49-F238E27FC236}">
                  <a16:creationId xmlns:a16="http://schemas.microsoft.com/office/drawing/2014/main" id="{6D4E939A-D58F-4797-AC7B-3E1FF59CB42C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;p15">
              <a:extLst>
                <a:ext uri="{FF2B5EF4-FFF2-40B4-BE49-F238E27FC236}">
                  <a16:creationId xmlns:a16="http://schemas.microsoft.com/office/drawing/2014/main" id="{D0D99711-86C8-43DD-B257-AF94B012DB3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4;p15">
              <a:extLst>
                <a:ext uri="{FF2B5EF4-FFF2-40B4-BE49-F238E27FC236}">
                  <a16:creationId xmlns:a16="http://schemas.microsoft.com/office/drawing/2014/main" id="{743AA034-A358-40C4-BDBE-E800A930C80F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5;p15">
              <a:extLst>
                <a:ext uri="{FF2B5EF4-FFF2-40B4-BE49-F238E27FC236}">
                  <a16:creationId xmlns:a16="http://schemas.microsoft.com/office/drawing/2014/main" id="{79F0DF59-37B6-4E92-B46B-FD2A48B3EB08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;p15">
              <a:extLst>
                <a:ext uri="{FF2B5EF4-FFF2-40B4-BE49-F238E27FC236}">
                  <a16:creationId xmlns:a16="http://schemas.microsoft.com/office/drawing/2014/main" id="{6E80B069-3C29-41FB-BF51-433D02E5717A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7;p15">
              <a:extLst>
                <a:ext uri="{FF2B5EF4-FFF2-40B4-BE49-F238E27FC236}">
                  <a16:creationId xmlns:a16="http://schemas.microsoft.com/office/drawing/2014/main" id="{B48BF7D7-4F0F-4374-9FAD-3F220051A009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8;p15">
              <a:extLst>
                <a:ext uri="{FF2B5EF4-FFF2-40B4-BE49-F238E27FC236}">
                  <a16:creationId xmlns:a16="http://schemas.microsoft.com/office/drawing/2014/main" id="{342EFC7C-3C7D-4843-B007-2DAE7F760FC5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9;p15">
              <a:extLst>
                <a:ext uri="{FF2B5EF4-FFF2-40B4-BE49-F238E27FC236}">
                  <a16:creationId xmlns:a16="http://schemas.microsoft.com/office/drawing/2014/main" id="{BF6DEB25-3C4B-4542-A735-B4CD80317C47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0;p15">
              <a:extLst>
                <a:ext uri="{FF2B5EF4-FFF2-40B4-BE49-F238E27FC236}">
                  <a16:creationId xmlns:a16="http://schemas.microsoft.com/office/drawing/2014/main" id="{F8E9646A-F6E3-4ED2-881A-92CF80A57830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1;p15">
              <a:extLst>
                <a:ext uri="{FF2B5EF4-FFF2-40B4-BE49-F238E27FC236}">
                  <a16:creationId xmlns:a16="http://schemas.microsoft.com/office/drawing/2014/main" id="{B3B7DB23-D8AF-4F43-BCA9-3EEEEA6C4E9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2;p15">
              <a:extLst>
                <a:ext uri="{FF2B5EF4-FFF2-40B4-BE49-F238E27FC236}">
                  <a16:creationId xmlns:a16="http://schemas.microsoft.com/office/drawing/2014/main" id="{717B5167-0EB8-4FCF-95D2-170D4C7B855C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3;p15">
              <a:extLst>
                <a:ext uri="{FF2B5EF4-FFF2-40B4-BE49-F238E27FC236}">
                  <a16:creationId xmlns:a16="http://schemas.microsoft.com/office/drawing/2014/main" id="{48653733-60B7-45F4-B8A3-AB4203EF0C53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BEFB4D88-A80A-4DCE-9117-24CB5D0F703A}"/>
              </a:ext>
            </a:extLst>
          </p:cNvPr>
          <p:cNvSpPr txBox="1"/>
          <p:nvPr/>
        </p:nvSpPr>
        <p:spPr>
          <a:xfrm>
            <a:off x="3721462" y="363008"/>
            <a:ext cx="47490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2D426D"/>
                </a:solidFill>
              </a:rPr>
              <a:t>عنوان الشريحة</a:t>
            </a:r>
            <a:endParaRPr lang="ar-EG" sz="3200" dirty="0">
              <a:solidFill>
                <a:srgbClr val="2D426D"/>
              </a:solidFill>
            </a:endParaRPr>
          </a:p>
        </p:txBody>
      </p:sp>
      <p:grpSp>
        <p:nvGrpSpPr>
          <p:cNvPr id="404" name="Google Shape;60;p15">
            <a:extLst>
              <a:ext uri="{FF2B5EF4-FFF2-40B4-BE49-F238E27FC236}">
                <a16:creationId xmlns:a16="http://schemas.microsoft.com/office/drawing/2014/main" id="{22AF30DD-84D4-4593-B2C5-0B7A0ED93C8E}"/>
              </a:ext>
            </a:extLst>
          </p:cNvPr>
          <p:cNvGrpSpPr/>
          <p:nvPr/>
        </p:nvGrpSpPr>
        <p:grpSpPr>
          <a:xfrm>
            <a:off x="4196184" y="5887641"/>
            <a:ext cx="518274" cy="526839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405" name="Google Shape;61;p15">
              <a:extLst>
                <a:ext uri="{FF2B5EF4-FFF2-40B4-BE49-F238E27FC236}">
                  <a16:creationId xmlns:a16="http://schemas.microsoft.com/office/drawing/2014/main" id="{856DD826-391E-4017-8794-24C0222E0545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2;p15">
              <a:extLst>
                <a:ext uri="{FF2B5EF4-FFF2-40B4-BE49-F238E27FC236}">
                  <a16:creationId xmlns:a16="http://schemas.microsoft.com/office/drawing/2014/main" id="{CBA6529F-76AE-4D24-9A9D-E355C32C3748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63;p15">
              <a:extLst>
                <a:ext uri="{FF2B5EF4-FFF2-40B4-BE49-F238E27FC236}">
                  <a16:creationId xmlns:a16="http://schemas.microsoft.com/office/drawing/2014/main" id="{1C2C0C70-2E8F-4C55-8064-72CCA8CAB810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64;p15">
              <a:extLst>
                <a:ext uri="{FF2B5EF4-FFF2-40B4-BE49-F238E27FC236}">
                  <a16:creationId xmlns:a16="http://schemas.microsoft.com/office/drawing/2014/main" id="{3F444E66-BF76-4AFC-8422-05E5E8BA9321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5;p15">
              <a:extLst>
                <a:ext uri="{FF2B5EF4-FFF2-40B4-BE49-F238E27FC236}">
                  <a16:creationId xmlns:a16="http://schemas.microsoft.com/office/drawing/2014/main" id="{58017661-D6F1-4A99-AC6B-4FE9E936D2D6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66;p15">
              <a:extLst>
                <a:ext uri="{FF2B5EF4-FFF2-40B4-BE49-F238E27FC236}">
                  <a16:creationId xmlns:a16="http://schemas.microsoft.com/office/drawing/2014/main" id="{134042A5-B78E-4A6A-A342-4FB4970E4C88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67;p15">
              <a:extLst>
                <a:ext uri="{FF2B5EF4-FFF2-40B4-BE49-F238E27FC236}">
                  <a16:creationId xmlns:a16="http://schemas.microsoft.com/office/drawing/2014/main" id="{0303CE90-B63A-4C2A-A343-78250F5E62DA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8;p15">
              <a:extLst>
                <a:ext uri="{FF2B5EF4-FFF2-40B4-BE49-F238E27FC236}">
                  <a16:creationId xmlns:a16="http://schemas.microsoft.com/office/drawing/2014/main" id="{04ABF1CD-1C61-4061-800B-030581E10639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69;p15">
              <a:extLst>
                <a:ext uri="{FF2B5EF4-FFF2-40B4-BE49-F238E27FC236}">
                  <a16:creationId xmlns:a16="http://schemas.microsoft.com/office/drawing/2014/main" id="{0DC7231E-8343-4C8E-BBCB-C28AD50BBD38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0;p15">
              <a:extLst>
                <a:ext uri="{FF2B5EF4-FFF2-40B4-BE49-F238E27FC236}">
                  <a16:creationId xmlns:a16="http://schemas.microsoft.com/office/drawing/2014/main" id="{207B1F7B-74AA-4DE9-BA96-3BFCE0858BE1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1;p15">
              <a:extLst>
                <a:ext uri="{FF2B5EF4-FFF2-40B4-BE49-F238E27FC236}">
                  <a16:creationId xmlns:a16="http://schemas.microsoft.com/office/drawing/2014/main" id="{FCDE7ED9-9640-402C-ACD9-3947B0815EFB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2;p15">
              <a:extLst>
                <a:ext uri="{FF2B5EF4-FFF2-40B4-BE49-F238E27FC236}">
                  <a16:creationId xmlns:a16="http://schemas.microsoft.com/office/drawing/2014/main" id="{DFD6AF4F-9DE0-49DE-8E47-2A13B40CA474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3;p15">
              <a:extLst>
                <a:ext uri="{FF2B5EF4-FFF2-40B4-BE49-F238E27FC236}">
                  <a16:creationId xmlns:a16="http://schemas.microsoft.com/office/drawing/2014/main" id="{114AADC0-04D9-4FDE-B0A6-3C9620168661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768;p27">
            <a:extLst>
              <a:ext uri="{FF2B5EF4-FFF2-40B4-BE49-F238E27FC236}">
                <a16:creationId xmlns:a16="http://schemas.microsoft.com/office/drawing/2014/main" id="{D6AB68DC-D15E-4982-8CAA-2CD44DF2F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7101" y="1636005"/>
            <a:ext cx="1615789" cy="61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1200"/>
            </a:pPr>
            <a:r>
              <a:rPr lang="ar-EG" altLang="en-US" sz="1200" dirty="0">
                <a:latin typeface="+mj-lt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109" name="Google Shape;769;p27">
            <a:extLst>
              <a:ext uri="{FF2B5EF4-FFF2-40B4-BE49-F238E27FC236}">
                <a16:creationId xmlns:a16="http://schemas.microsoft.com/office/drawing/2014/main" id="{54A6ED40-562E-444D-9F36-26248F0E2BD5}"/>
              </a:ext>
            </a:extLst>
          </p:cNvPr>
          <p:cNvSpPr>
            <a:spLocks/>
          </p:cNvSpPr>
          <p:nvPr/>
        </p:nvSpPr>
        <p:spPr bwMode="auto">
          <a:xfrm>
            <a:off x="7431784" y="2816890"/>
            <a:ext cx="742961" cy="1765288"/>
          </a:xfrm>
          <a:custGeom>
            <a:avLst/>
            <a:gdLst>
              <a:gd name="T0" fmla="*/ 119 w 202"/>
              <a:gd name="T1" fmla="*/ 7 h 479"/>
              <a:gd name="T2" fmla="*/ 14 w 202"/>
              <a:gd name="T3" fmla="*/ 67 h 479"/>
              <a:gd name="T4" fmla="*/ 5 w 202"/>
              <a:gd name="T5" fmla="*/ 96 h 479"/>
              <a:gd name="T6" fmla="*/ 37 w 202"/>
              <a:gd name="T7" fmla="*/ 239 h 479"/>
              <a:gd name="T8" fmla="*/ 5 w 202"/>
              <a:gd name="T9" fmla="*/ 383 h 479"/>
              <a:gd name="T10" fmla="*/ 14 w 202"/>
              <a:gd name="T11" fmla="*/ 412 h 479"/>
              <a:gd name="T12" fmla="*/ 119 w 202"/>
              <a:gd name="T13" fmla="*/ 472 h 479"/>
              <a:gd name="T14" fmla="*/ 150 w 202"/>
              <a:gd name="T15" fmla="*/ 462 h 479"/>
              <a:gd name="T16" fmla="*/ 202 w 202"/>
              <a:gd name="T17" fmla="*/ 239 h 479"/>
              <a:gd name="T18" fmla="*/ 150 w 202"/>
              <a:gd name="T19" fmla="*/ 16 h 479"/>
              <a:gd name="T20" fmla="*/ 119 w 202"/>
              <a:gd name="T21" fmla="*/ 7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2" h="479" extrusionOk="0">
                <a:moveTo>
                  <a:pt x="119" y="7"/>
                </a:moveTo>
                <a:cubicBezTo>
                  <a:pt x="14" y="67"/>
                  <a:pt x="14" y="67"/>
                  <a:pt x="14" y="67"/>
                </a:cubicBezTo>
                <a:cubicBezTo>
                  <a:pt x="4" y="73"/>
                  <a:pt x="0" y="85"/>
                  <a:pt x="5" y="96"/>
                </a:cubicBezTo>
                <a:cubicBezTo>
                  <a:pt x="26" y="141"/>
                  <a:pt x="37" y="190"/>
                  <a:pt x="37" y="239"/>
                </a:cubicBezTo>
                <a:cubicBezTo>
                  <a:pt x="37" y="289"/>
                  <a:pt x="26" y="338"/>
                  <a:pt x="5" y="383"/>
                </a:cubicBezTo>
                <a:cubicBezTo>
                  <a:pt x="0" y="393"/>
                  <a:pt x="4" y="406"/>
                  <a:pt x="14" y="412"/>
                </a:cubicBezTo>
                <a:cubicBezTo>
                  <a:pt x="119" y="472"/>
                  <a:pt x="119" y="472"/>
                  <a:pt x="119" y="472"/>
                </a:cubicBezTo>
                <a:cubicBezTo>
                  <a:pt x="130" y="479"/>
                  <a:pt x="145" y="474"/>
                  <a:pt x="150" y="462"/>
                </a:cubicBezTo>
                <a:cubicBezTo>
                  <a:pt x="184" y="393"/>
                  <a:pt x="202" y="317"/>
                  <a:pt x="202" y="239"/>
                </a:cubicBezTo>
                <a:cubicBezTo>
                  <a:pt x="202" y="162"/>
                  <a:pt x="184" y="85"/>
                  <a:pt x="150" y="16"/>
                </a:cubicBezTo>
                <a:cubicBezTo>
                  <a:pt x="145" y="4"/>
                  <a:pt x="130" y="0"/>
                  <a:pt x="119" y="7"/>
                </a:cubicBezTo>
                <a:close/>
              </a:path>
            </a:pathLst>
          </a:custGeom>
          <a:solidFill>
            <a:srgbClr val="7DAFCF"/>
          </a:solidFill>
          <a:ln>
            <a:noFill/>
          </a:ln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111" name="Google Shape;770;p27">
            <a:extLst>
              <a:ext uri="{FF2B5EF4-FFF2-40B4-BE49-F238E27FC236}">
                <a16:creationId xmlns:a16="http://schemas.microsoft.com/office/drawing/2014/main" id="{E894A0D7-E401-4588-8BEF-C78B76460CC8}"/>
              </a:ext>
            </a:extLst>
          </p:cNvPr>
          <p:cNvSpPr>
            <a:spLocks/>
          </p:cNvSpPr>
          <p:nvPr/>
        </p:nvSpPr>
        <p:spPr bwMode="auto">
          <a:xfrm>
            <a:off x="4724204" y="1826275"/>
            <a:ext cx="1540285" cy="1189946"/>
          </a:xfrm>
          <a:custGeom>
            <a:avLst/>
            <a:gdLst>
              <a:gd name="T0" fmla="*/ 418 w 418"/>
              <a:gd name="T1" fmla="*/ 145 h 323"/>
              <a:gd name="T2" fmla="*/ 418 w 418"/>
              <a:gd name="T3" fmla="*/ 24 h 323"/>
              <a:gd name="T4" fmla="*/ 394 w 418"/>
              <a:gd name="T5" fmla="*/ 1 h 323"/>
              <a:gd name="T6" fmla="*/ 8 w 418"/>
              <a:gd name="T7" fmla="*/ 225 h 323"/>
              <a:gd name="T8" fmla="*/ 15 w 418"/>
              <a:gd name="T9" fmla="*/ 257 h 323"/>
              <a:gd name="T10" fmla="*/ 120 w 418"/>
              <a:gd name="T11" fmla="*/ 317 h 323"/>
              <a:gd name="T12" fmla="*/ 149 w 418"/>
              <a:gd name="T13" fmla="*/ 311 h 323"/>
              <a:gd name="T14" fmla="*/ 398 w 418"/>
              <a:gd name="T15" fmla="*/ 167 h 323"/>
              <a:gd name="T16" fmla="*/ 418 w 418"/>
              <a:gd name="T17" fmla="*/ 145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8" h="323" extrusionOk="0">
                <a:moveTo>
                  <a:pt x="418" y="145"/>
                </a:moveTo>
                <a:cubicBezTo>
                  <a:pt x="418" y="24"/>
                  <a:pt x="418" y="24"/>
                  <a:pt x="418" y="24"/>
                </a:cubicBezTo>
                <a:cubicBezTo>
                  <a:pt x="418" y="11"/>
                  <a:pt x="407" y="0"/>
                  <a:pt x="394" y="1"/>
                </a:cubicBezTo>
                <a:cubicBezTo>
                  <a:pt x="239" y="12"/>
                  <a:pt x="95" y="95"/>
                  <a:pt x="8" y="225"/>
                </a:cubicBezTo>
                <a:cubicBezTo>
                  <a:pt x="0" y="235"/>
                  <a:pt x="4" y="250"/>
                  <a:pt x="15" y="257"/>
                </a:cubicBezTo>
                <a:cubicBezTo>
                  <a:pt x="120" y="317"/>
                  <a:pt x="120" y="317"/>
                  <a:pt x="120" y="317"/>
                </a:cubicBezTo>
                <a:cubicBezTo>
                  <a:pt x="130" y="323"/>
                  <a:pt x="142" y="320"/>
                  <a:pt x="149" y="311"/>
                </a:cubicBezTo>
                <a:cubicBezTo>
                  <a:pt x="207" y="229"/>
                  <a:pt x="298" y="176"/>
                  <a:pt x="398" y="167"/>
                </a:cubicBezTo>
                <a:cubicBezTo>
                  <a:pt x="409" y="166"/>
                  <a:pt x="418" y="156"/>
                  <a:pt x="418" y="145"/>
                </a:cubicBezTo>
                <a:close/>
              </a:path>
            </a:pathLst>
          </a:custGeom>
          <a:solidFill>
            <a:srgbClr val="2F5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112" name="Google Shape;771;p27">
            <a:extLst>
              <a:ext uri="{FF2B5EF4-FFF2-40B4-BE49-F238E27FC236}">
                <a16:creationId xmlns:a16="http://schemas.microsoft.com/office/drawing/2014/main" id="{6297E9B3-B12B-447F-9E47-E0EACB19F29B}"/>
              </a:ext>
            </a:extLst>
          </p:cNvPr>
          <p:cNvSpPr>
            <a:spLocks/>
          </p:cNvSpPr>
          <p:nvPr/>
        </p:nvSpPr>
        <p:spPr bwMode="auto">
          <a:xfrm>
            <a:off x="6344524" y="1826275"/>
            <a:ext cx="1540285" cy="1189946"/>
          </a:xfrm>
          <a:custGeom>
            <a:avLst/>
            <a:gdLst>
              <a:gd name="T0" fmla="*/ 0 w 418"/>
              <a:gd name="T1" fmla="*/ 24 h 323"/>
              <a:gd name="T2" fmla="*/ 0 w 418"/>
              <a:gd name="T3" fmla="*/ 145 h 323"/>
              <a:gd name="T4" fmla="*/ 20 w 418"/>
              <a:gd name="T5" fmla="*/ 167 h 323"/>
              <a:gd name="T6" fmla="*/ 269 w 418"/>
              <a:gd name="T7" fmla="*/ 311 h 323"/>
              <a:gd name="T8" fmla="*/ 298 w 418"/>
              <a:gd name="T9" fmla="*/ 317 h 323"/>
              <a:gd name="T10" fmla="*/ 403 w 418"/>
              <a:gd name="T11" fmla="*/ 257 h 323"/>
              <a:gd name="T12" fmla="*/ 410 w 418"/>
              <a:gd name="T13" fmla="*/ 225 h 323"/>
              <a:gd name="T14" fmla="*/ 24 w 418"/>
              <a:gd name="T15" fmla="*/ 1 h 323"/>
              <a:gd name="T16" fmla="*/ 0 w 418"/>
              <a:gd name="T17" fmla="*/ 24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8" h="323" extrusionOk="0">
                <a:moveTo>
                  <a:pt x="0" y="24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56"/>
                  <a:pt x="9" y="166"/>
                  <a:pt x="20" y="167"/>
                </a:cubicBezTo>
                <a:cubicBezTo>
                  <a:pt x="120" y="176"/>
                  <a:pt x="211" y="229"/>
                  <a:pt x="269" y="311"/>
                </a:cubicBezTo>
                <a:cubicBezTo>
                  <a:pt x="276" y="320"/>
                  <a:pt x="288" y="323"/>
                  <a:pt x="298" y="317"/>
                </a:cubicBezTo>
                <a:cubicBezTo>
                  <a:pt x="403" y="257"/>
                  <a:pt x="403" y="257"/>
                  <a:pt x="403" y="257"/>
                </a:cubicBezTo>
                <a:cubicBezTo>
                  <a:pt x="414" y="250"/>
                  <a:pt x="418" y="235"/>
                  <a:pt x="410" y="225"/>
                </a:cubicBezTo>
                <a:cubicBezTo>
                  <a:pt x="323" y="95"/>
                  <a:pt x="179" y="12"/>
                  <a:pt x="24" y="1"/>
                </a:cubicBezTo>
                <a:cubicBezTo>
                  <a:pt x="11" y="0"/>
                  <a:pt x="0" y="11"/>
                  <a:pt x="0" y="24"/>
                </a:cubicBezTo>
                <a:close/>
              </a:path>
            </a:pathLst>
          </a:custGeom>
          <a:solidFill>
            <a:srgbClr val="C3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113" name="Google Shape;772;p27">
            <a:extLst>
              <a:ext uri="{FF2B5EF4-FFF2-40B4-BE49-F238E27FC236}">
                <a16:creationId xmlns:a16="http://schemas.microsoft.com/office/drawing/2014/main" id="{0A9A73C3-E641-4E18-835E-11815BFB277F}"/>
              </a:ext>
            </a:extLst>
          </p:cNvPr>
          <p:cNvSpPr>
            <a:spLocks/>
          </p:cNvSpPr>
          <p:nvPr/>
        </p:nvSpPr>
        <p:spPr bwMode="auto">
          <a:xfrm>
            <a:off x="6344524" y="4382847"/>
            <a:ext cx="1540285" cy="1186925"/>
          </a:xfrm>
          <a:custGeom>
            <a:avLst/>
            <a:gdLst>
              <a:gd name="T0" fmla="*/ 269 w 418"/>
              <a:gd name="T1" fmla="*/ 12 h 322"/>
              <a:gd name="T2" fmla="*/ 20 w 418"/>
              <a:gd name="T3" fmla="*/ 156 h 322"/>
              <a:gd name="T4" fmla="*/ 0 w 418"/>
              <a:gd name="T5" fmla="*/ 178 h 322"/>
              <a:gd name="T6" fmla="*/ 0 w 418"/>
              <a:gd name="T7" fmla="*/ 280 h 322"/>
              <a:gd name="T8" fmla="*/ 32 w 418"/>
              <a:gd name="T9" fmla="*/ 321 h 322"/>
              <a:gd name="T10" fmla="*/ 410 w 418"/>
              <a:gd name="T11" fmla="*/ 98 h 322"/>
              <a:gd name="T12" fmla="*/ 403 w 418"/>
              <a:gd name="T13" fmla="*/ 66 h 322"/>
              <a:gd name="T14" fmla="*/ 298 w 418"/>
              <a:gd name="T15" fmla="*/ 5 h 322"/>
              <a:gd name="T16" fmla="*/ 269 w 418"/>
              <a:gd name="T17" fmla="*/ 1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8" h="322" extrusionOk="0">
                <a:moveTo>
                  <a:pt x="269" y="12"/>
                </a:moveTo>
                <a:cubicBezTo>
                  <a:pt x="211" y="94"/>
                  <a:pt x="120" y="147"/>
                  <a:pt x="20" y="156"/>
                </a:cubicBezTo>
                <a:cubicBezTo>
                  <a:pt x="9" y="157"/>
                  <a:pt x="0" y="166"/>
                  <a:pt x="0" y="178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8"/>
                  <a:pt x="15" y="322"/>
                  <a:pt x="32" y="321"/>
                </a:cubicBezTo>
                <a:cubicBezTo>
                  <a:pt x="184" y="307"/>
                  <a:pt x="324" y="225"/>
                  <a:pt x="410" y="98"/>
                </a:cubicBezTo>
                <a:cubicBezTo>
                  <a:pt x="418" y="87"/>
                  <a:pt x="414" y="72"/>
                  <a:pt x="403" y="66"/>
                </a:cubicBezTo>
                <a:cubicBezTo>
                  <a:pt x="298" y="5"/>
                  <a:pt x="298" y="5"/>
                  <a:pt x="298" y="5"/>
                </a:cubicBezTo>
                <a:cubicBezTo>
                  <a:pt x="288" y="0"/>
                  <a:pt x="276" y="2"/>
                  <a:pt x="269" y="12"/>
                </a:cubicBezTo>
                <a:close/>
              </a:path>
            </a:pathLst>
          </a:custGeom>
          <a:solidFill>
            <a:srgbClr val="4EBFDA"/>
          </a:solidFill>
          <a:ln>
            <a:noFill/>
          </a:ln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114" name="Google Shape;773;p27">
            <a:extLst>
              <a:ext uri="{FF2B5EF4-FFF2-40B4-BE49-F238E27FC236}">
                <a16:creationId xmlns:a16="http://schemas.microsoft.com/office/drawing/2014/main" id="{7D3F6393-C335-44D5-A10F-6754A02F0D35}"/>
              </a:ext>
            </a:extLst>
          </p:cNvPr>
          <p:cNvSpPr>
            <a:spLocks/>
          </p:cNvSpPr>
          <p:nvPr/>
        </p:nvSpPr>
        <p:spPr bwMode="auto">
          <a:xfrm>
            <a:off x="4724204" y="4382847"/>
            <a:ext cx="1540285" cy="1186925"/>
          </a:xfrm>
          <a:custGeom>
            <a:avLst/>
            <a:gdLst>
              <a:gd name="T0" fmla="*/ 418 w 418"/>
              <a:gd name="T1" fmla="*/ 299 h 322"/>
              <a:gd name="T2" fmla="*/ 418 w 418"/>
              <a:gd name="T3" fmla="*/ 178 h 322"/>
              <a:gd name="T4" fmla="*/ 398 w 418"/>
              <a:gd name="T5" fmla="*/ 156 h 322"/>
              <a:gd name="T6" fmla="*/ 149 w 418"/>
              <a:gd name="T7" fmla="*/ 12 h 322"/>
              <a:gd name="T8" fmla="*/ 120 w 418"/>
              <a:gd name="T9" fmla="*/ 5 h 322"/>
              <a:gd name="T10" fmla="*/ 15 w 418"/>
              <a:gd name="T11" fmla="*/ 66 h 322"/>
              <a:gd name="T12" fmla="*/ 8 w 418"/>
              <a:gd name="T13" fmla="*/ 98 h 322"/>
              <a:gd name="T14" fmla="*/ 394 w 418"/>
              <a:gd name="T15" fmla="*/ 321 h 322"/>
              <a:gd name="T16" fmla="*/ 418 w 418"/>
              <a:gd name="T17" fmla="*/ 299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8" h="322" extrusionOk="0">
                <a:moveTo>
                  <a:pt x="418" y="299"/>
                </a:moveTo>
                <a:cubicBezTo>
                  <a:pt x="418" y="178"/>
                  <a:pt x="418" y="178"/>
                  <a:pt x="418" y="178"/>
                </a:cubicBezTo>
                <a:cubicBezTo>
                  <a:pt x="418" y="166"/>
                  <a:pt x="409" y="157"/>
                  <a:pt x="398" y="156"/>
                </a:cubicBezTo>
                <a:cubicBezTo>
                  <a:pt x="298" y="147"/>
                  <a:pt x="207" y="94"/>
                  <a:pt x="149" y="12"/>
                </a:cubicBezTo>
                <a:cubicBezTo>
                  <a:pt x="142" y="2"/>
                  <a:pt x="130" y="0"/>
                  <a:pt x="120" y="5"/>
                </a:cubicBezTo>
                <a:cubicBezTo>
                  <a:pt x="15" y="66"/>
                  <a:pt x="15" y="66"/>
                  <a:pt x="15" y="66"/>
                </a:cubicBezTo>
                <a:cubicBezTo>
                  <a:pt x="4" y="72"/>
                  <a:pt x="0" y="87"/>
                  <a:pt x="8" y="98"/>
                </a:cubicBezTo>
                <a:cubicBezTo>
                  <a:pt x="95" y="228"/>
                  <a:pt x="239" y="310"/>
                  <a:pt x="394" y="321"/>
                </a:cubicBezTo>
                <a:cubicBezTo>
                  <a:pt x="407" y="322"/>
                  <a:pt x="418" y="312"/>
                  <a:pt x="418" y="299"/>
                </a:cubicBezTo>
                <a:close/>
              </a:path>
            </a:pathLst>
          </a:custGeom>
          <a:solidFill>
            <a:srgbClr val="616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115" name="Google Shape;774;p27">
            <a:extLst>
              <a:ext uri="{FF2B5EF4-FFF2-40B4-BE49-F238E27FC236}">
                <a16:creationId xmlns:a16="http://schemas.microsoft.com/office/drawing/2014/main" id="{938247CA-20A3-4494-9A81-4D4994DFF172}"/>
              </a:ext>
            </a:extLst>
          </p:cNvPr>
          <p:cNvSpPr>
            <a:spLocks/>
          </p:cNvSpPr>
          <p:nvPr/>
        </p:nvSpPr>
        <p:spPr bwMode="auto">
          <a:xfrm>
            <a:off x="4434268" y="2816890"/>
            <a:ext cx="742961" cy="1765288"/>
          </a:xfrm>
          <a:custGeom>
            <a:avLst/>
            <a:gdLst>
              <a:gd name="T0" fmla="*/ 83 w 202"/>
              <a:gd name="T1" fmla="*/ 472 h 479"/>
              <a:gd name="T2" fmla="*/ 188 w 202"/>
              <a:gd name="T3" fmla="*/ 412 h 479"/>
              <a:gd name="T4" fmla="*/ 197 w 202"/>
              <a:gd name="T5" fmla="*/ 383 h 479"/>
              <a:gd name="T6" fmla="*/ 165 w 202"/>
              <a:gd name="T7" fmla="*/ 239 h 479"/>
              <a:gd name="T8" fmla="*/ 197 w 202"/>
              <a:gd name="T9" fmla="*/ 96 h 479"/>
              <a:gd name="T10" fmla="*/ 188 w 202"/>
              <a:gd name="T11" fmla="*/ 67 h 479"/>
              <a:gd name="T12" fmla="*/ 83 w 202"/>
              <a:gd name="T13" fmla="*/ 7 h 479"/>
              <a:gd name="T14" fmla="*/ 52 w 202"/>
              <a:gd name="T15" fmla="*/ 16 h 479"/>
              <a:gd name="T16" fmla="*/ 0 w 202"/>
              <a:gd name="T17" fmla="*/ 239 h 479"/>
              <a:gd name="T18" fmla="*/ 52 w 202"/>
              <a:gd name="T19" fmla="*/ 462 h 479"/>
              <a:gd name="T20" fmla="*/ 83 w 202"/>
              <a:gd name="T21" fmla="*/ 472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2" h="479" extrusionOk="0">
                <a:moveTo>
                  <a:pt x="83" y="472"/>
                </a:moveTo>
                <a:cubicBezTo>
                  <a:pt x="188" y="412"/>
                  <a:pt x="188" y="412"/>
                  <a:pt x="188" y="412"/>
                </a:cubicBezTo>
                <a:cubicBezTo>
                  <a:pt x="198" y="406"/>
                  <a:pt x="202" y="393"/>
                  <a:pt x="197" y="383"/>
                </a:cubicBezTo>
                <a:cubicBezTo>
                  <a:pt x="176" y="338"/>
                  <a:pt x="165" y="289"/>
                  <a:pt x="165" y="239"/>
                </a:cubicBezTo>
                <a:cubicBezTo>
                  <a:pt x="165" y="190"/>
                  <a:pt x="176" y="141"/>
                  <a:pt x="197" y="96"/>
                </a:cubicBezTo>
                <a:cubicBezTo>
                  <a:pt x="202" y="85"/>
                  <a:pt x="198" y="73"/>
                  <a:pt x="188" y="67"/>
                </a:cubicBezTo>
                <a:cubicBezTo>
                  <a:pt x="83" y="7"/>
                  <a:pt x="83" y="7"/>
                  <a:pt x="83" y="7"/>
                </a:cubicBezTo>
                <a:cubicBezTo>
                  <a:pt x="72" y="0"/>
                  <a:pt x="57" y="4"/>
                  <a:pt x="52" y="16"/>
                </a:cubicBezTo>
                <a:cubicBezTo>
                  <a:pt x="18" y="85"/>
                  <a:pt x="0" y="162"/>
                  <a:pt x="0" y="239"/>
                </a:cubicBezTo>
                <a:cubicBezTo>
                  <a:pt x="0" y="317"/>
                  <a:pt x="18" y="393"/>
                  <a:pt x="52" y="462"/>
                </a:cubicBezTo>
                <a:cubicBezTo>
                  <a:pt x="57" y="474"/>
                  <a:pt x="72" y="479"/>
                  <a:pt x="83" y="472"/>
                </a:cubicBezTo>
                <a:close/>
              </a:path>
            </a:pathLst>
          </a:custGeom>
          <a:solidFill>
            <a:srgbClr val="2392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116" name="Google Shape;775;p27">
            <a:extLst>
              <a:ext uri="{FF2B5EF4-FFF2-40B4-BE49-F238E27FC236}">
                <a16:creationId xmlns:a16="http://schemas.microsoft.com/office/drawing/2014/main" id="{D02A45F9-B090-4F15-AC2B-7E88FB5CF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8323" y="3404951"/>
            <a:ext cx="1538775" cy="71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900"/>
              <a:buFont typeface="Montserrat" panose="02000505000000020004" pitchFamily="2" charset="0"/>
              <a:buNone/>
              <a:tabLst/>
              <a:defRPr/>
            </a:pPr>
            <a:r>
              <a:rPr kumimoji="0" lang="ar-SA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ajawal" panose="00000800000000000000" pitchFamily="2" charset="-78"/>
                <a:sym typeface="Montserrat" panose="02000505000000020004" pitchFamily="2" charset="0"/>
              </a:rPr>
              <a:t>النص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117" name="Google Shape;777;p27">
            <a:extLst>
              <a:ext uri="{FF2B5EF4-FFF2-40B4-BE49-F238E27FC236}">
                <a16:creationId xmlns:a16="http://schemas.microsoft.com/office/drawing/2014/main" id="{D18F55C0-6B63-478F-9E44-613ACC46D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7135" y="5091076"/>
            <a:ext cx="1002695" cy="41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E2412A"/>
              </a:buClr>
              <a:buSzPts val="2100"/>
            </a:pPr>
            <a:r>
              <a:rPr lang="ar-EG" altLang="en-US" sz="2100" b="1" dirty="0">
                <a:solidFill>
                  <a:srgbClr val="4EBFDA"/>
                </a:solidFill>
                <a:latin typeface="+mj-lt"/>
                <a:cs typeface="Tajawal" panose="00000800000000000000" pitchFamily="2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EBFDA"/>
              </a:solidFill>
              <a:effectLst/>
              <a:uLnTx/>
              <a:uFillTx/>
              <a:latin typeface="+mj-lt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118" name="Google Shape;778;p27">
            <a:extLst>
              <a:ext uri="{FF2B5EF4-FFF2-40B4-BE49-F238E27FC236}">
                <a16:creationId xmlns:a16="http://schemas.microsoft.com/office/drawing/2014/main" id="{72A861D9-E69B-4113-9DC0-FB1B708F1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7135" y="3223103"/>
            <a:ext cx="1005716" cy="41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FAC344"/>
              </a:buClr>
              <a:buSzPts val="2100"/>
            </a:pPr>
            <a:r>
              <a:rPr lang="ar-EG" altLang="en-US" sz="2100" b="1" dirty="0">
                <a:solidFill>
                  <a:srgbClr val="7DAFCF"/>
                </a:solidFill>
                <a:latin typeface="+mj-lt"/>
                <a:cs typeface="Tajawal" panose="00000800000000000000" pitchFamily="2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7DAFCF"/>
              </a:solidFill>
              <a:effectLst/>
              <a:uLnTx/>
              <a:uFillTx/>
              <a:latin typeface="+mj-lt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119" name="Google Shape;779;p27">
            <a:extLst>
              <a:ext uri="{FF2B5EF4-FFF2-40B4-BE49-F238E27FC236}">
                <a16:creationId xmlns:a16="http://schemas.microsoft.com/office/drawing/2014/main" id="{62B12097-311A-41AE-B50F-8AB4E93B5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7135" y="1347580"/>
            <a:ext cx="1049508" cy="41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A9ABAA"/>
              </a:buClr>
              <a:buSzPts val="2100"/>
            </a:pPr>
            <a:r>
              <a:rPr lang="ar-EG" altLang="en-US" sz="2100" b="1" dirty="0">
                <a:solidFill>
                  <a:srgbClr val="A9ABAA"/>
                </a:solidFill>
                <a:latin typeface="+mj-lt"/>
                <a:cs typeface="Tajawal" panose="00000800000000000000" pitchFamily="2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120" name="Google Shape;780;p27">
            <a:extLst>
              <a:ext uri="{FF2B5EF4-FFF2-40B4-BE49-F238E27FC236}">
                <a16:creationId xmlns:a16="http://schemas.microsoft.com/office/drawing/2014/main" id="{C58D387C-86B7-41F1-9F31-56C8C1566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599" y="5091076"/>
            <a:ext cx="1028367" cy="41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61605E"/>
              </a:buClr>
              <a:buSzPts val="2100"/>
            </a:pPr>
            <a:r>
              <a:rPr lang="ar-EG" altLang="en-US" sz="2100" b="1" dirty="0">
                <a:solidFill>
                  <a:srgbClr val="61605E"/>
                </a:solidFill>
                <a:latin typeface="+mj-lt"/>
                <a:cs typeface="Tajawal" panose="00000800000000000000" pitchFamily="2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121" name="Google Shape;781;p27">
            <a:extLst>
              <a:ext uri="{FF2B5EF4-FFF2-40B4-BE49-F238E27FC236}">
                <a16:creationId xmlns:a16="http://schemas.microsoft.com/office/drawing/2014/main" id="{8A3B6D0B-2CBB-44F6-B72A-B39D82615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050" y="3223103"/>
            <a:ext cx="1031386" cy="41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23929E"/>
              </a:buClr>
              <a:buSzPts val="2100"/>
            </a:pPr>
            <a:r>
              <a:rPr lang="ar-EG" altLang="en-US" sz="2100" b="1" dirty="0">
                <a:solidFill>
                  <a:srgbClr val="23929E"/>
                </a:solidFill>
                <a:latin typeface="+mj-lt"/>
                <a:cs typeface="Tajawal" panose="00000800000000000000" pitchFamily="2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122" name="Google Shape;782;p27">
            <a:extLst>
              <a:ext uri="{FF2B5EF4-FFF2-40B4-BE49-F238E27FC236}">
                <a16:creationId xmlns:a16="http://schemas.microsoft.com/office/drawing/2014/main" id="{0B3CF3E2-D7BB-46AB-9A6D-6E82419AB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9620" y="1327948"/>
            <a:ext cx="1031387" cy="41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Clr>
                <a:srgbClr val="2F526B"/>
              </a:buClr>
              <a:buSzPts val="2100"/>
            </a:pPr>
            <a:r>
              <a:rPr lang="ar-EG" altLang="en-US" sz="2100" b="1" dirty="0">
                <a:solidFill>
                  <a:srgbClr val="2F526B"/>
                </a:solidFill>
                <a:latin typeface="+mj-lt"/>
                <a:cs typeface="Tajawal" panose="00000800000000000000" pitchFamily="2" charset="-78"/>
                <a:sym typeface="Open Sans Semibold" panose="020B0706030804020204" pitchFamily="34" charset="0"/>
              </a:rPr>
              <a:t>العنوان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Tajawal" panose="000008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129" name="Google Shape;789;p27">
            <a:extLst>
              <a:ext uri="{FF2B5EF4-FFF2-40B4-BE49-F238E27FC236}">
                <a16:creationId xmlns:a16="http://schemas.microsoft.com/office/drawing/2014/main" id="{70AF83BD-39C4-4CFC-80E7-322CAD28A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3711" y="3528140"/>
            <a:ext cx="1614280" cy="61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1200"/>
            </a:pPr>
            <a:r>
              <a:rPr lang="ar-EG" altLang="en-US" sz="1200" dirty="0">
                <a:latin typeface="+mj-lt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130" name="Google Shape;790;p27">
            <a:extLst>
              <a:ext uri="{FF2B5EF4-FFF2-40B4-BE49-F238E27FC236}">
                <a16:creationId xmlns:a16="http://schemas.microsoft.com/office/drawing/2014/main" id="{E2221FB7-9BC0-4B13-8B9D-4814B309F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3141" y="5379502"/>
            <a:ext cx="1614279" cy="61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buSzPts val="1200"/>
            </a:pPr>
            <a:r>
              <a:rPr lang="ar-EG" altLang="en-US" sz="1200" dirty="0">
                <a:latin typeface="+mj-lt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131" name="Google Shape;791;p27">
            <a:extLst>
              <a:ext uri="{FF2B5EF4-FFF2-40B4-BE49-F238E27FC236}">
                <a16:creationId xmlns:a16="http://schemas.microsoft.com/office/drawing/2014/main" id="{2D51D3B7-B69F-4A53-99AC-55B73C165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9344" y="1602783"/>
            <a:ext cx="1615789" cy="61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200"/>
            </a:pPr>
            <a:r>
              <a:rPr lang="ar-EG" altLang="en-US" sz="1200" dirty="0">
                <a:latin typeface="+mj-lt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132" name="Google Shape;792;p27">
            <a:extLst>
              <a:ext uri="{FF2B5EF4-FFF2-40B4-BE49-F238E27FC236}">
                <a16:creationId xmlns:a16="http://schemas.microsoft.com/office/drawing/2014/main" id="{5DC16CFF-0BFB-483C-B70B-B4B80CDCE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875" y="3493407"/>
            <a:ext cx="1615789" cy="61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200"/>
            </a:pPr>
            <a:r>
              <a:rPr lang="ar-EG" altLang="en-US" sz="1200" dirty="0">
                <a:latin typeface="+mj-lt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sp>
        <p:nvSpPr>
          <p:cNvPr id="133" name="Google Shape;793;p27">
            <a:extLst>
              <a:ext uri="{FF2B5EF4-FFF2-40B4-BE49-F238E27FC236}">
                <a16:creationId xmlns:a16="http://schemas.microsoft.com/office/drawing/2014/main" id="{783E7831-D580-440F-89B3-8FFF3955F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815" y="5346280"/>
            <a:ext cx="1614279" cy="61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rtl="0" fontAlgn="base">
              <a:spcBef>
                <a:spcPct val="0"/>
              </a:spcBef>
              <a:spcAft>
                <a:spcPct val="0"/>
              </a:spcAft>
              <a:buSzPts val="1200"/>
            </a:pPr>
            <a:r>
              <a:rPr lang="ar-EG" altLang="en-US" sz="1200" dirty="0">
                <a:latin typeface="+mj-lt"/>
                <a:cs typeface="Tajawal" panose="00000800000000000000" pitchFamily="2" charset="-78"/>
                <a:sym typeface="Open Sans" panose="020B0606030504020204" pitchFamily="34" charset="0"/>
              </a:rPr>
              <a:t>هذا النص هو مثال لنص يمكن أن يستبدل في نفس المساحة</a:t>
            </a:r>
          </a:p>
        </p:txBody>
      </p:sp>
      <p:pic>
        <p:nvPicPr>
          <p:cNvPr id="135" name="رسم 134" descr="جيرم مع تعبئة خالصة">
            <a:extLst>
              <a:ext uri="{FF2B5EF4-FFF2-40B4-BE49-F238E27FC236}">
                <a16:creationId xmlns:a16="http://schemas.microsoft.com/office/drawing/2014/main" id="{F38ED1D8-4C50-40F3-AD93-BEF466F69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014" y="1408343"/>
            <a:ext cx="914400" cy="914400"/>
          </a:xfrm>
          <a:prstGeom prst="rect">
            <a:avLst/>
          </a:prstGeom>
        </p:spPr>
      </p:pic>
      <p:pic>
        <p:nvPicPr>
          <p:cNvPr id="137" name="رسم 136" descr="قطّارة عيون مع تعبئة خالصة">
            <a:extLst>
              <a:ext uri="{FF2B5EF4-FFF2-40B4-BE49-F238E27FC236}">
                <a16:creationId xmlns:a16="http://schemas.microsoft.com/office/drawing/2014/main" id="{614BC172-5751-492F-B168-DADED4FF6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8372" y="3228343"/>
            <a:ext cx="914400" cy="914400"/>
          </a:xfrm>
          <a:prstGeom prst="rect">
            <a:avLst/>
          </a:prstGeom>
        </p:spPr>
      </p:pic>
      <p:pic>
        <p:nvPicPr>
          <p:cNvPr id="138" name="رسم 137" descr="Face with mask مع تعبئة خالصة">
            <a:extLst>
              <a:ext uri="{FF2B5EF4-FFF2-40B4-BE49-F238E27FC236}">
                <a16:creationId xmlns:a16="http://schemas.microsoft.com/office/drawing/2014/main" id="{50E4A419-B527-4366-BAAC-4C713A6ACD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6855" y="5122359"/>
            <a:ext cx="914400" cy="914400"/>
          </a:xfrm>
          <a:prstGeom prst="rect">
            <a:avLst/>
          </a:prstGeom>
        </p:spPr>
      </p:pic>
      <p:pic>
        <p:nvPicPr>
          <p:cNvPr id="139" name="رسم 138" descr="جيرم مع تعبئة خالصة">
            <a:extLst>
              <a:ext uri="{FF2B5EF4-FFF2-40B4-BE49-F238E27FC236}">
                <a16:creationId xmlns:a16="http://schemas.microsoft.com/office/drawing/2014/main" id="{B5E9C620-A8A7-41BA-B148-21ED596017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00025" y="5044830"/>
            <a:ext cx="914400" cy="914400"/>
          </a:xfrm>
          <a:prstGeom prst="rect">
            <a:avLst/>
          </a:prstGeom>
        </p:spPr>
      </p:pic>
      <p:pic>
        <p:nvPicPr>
          <p:cNvPr id="140" name="رسم 139" descr="أدوية مع تعبئة خالصة">
            <a:extLst>
              <a:ext uri="{FF2B5EF4-FFF2-40B4-BE49-F238E27FC236}">
                <a16:creationId xmlns:a16="http://schemas.microsoft.com/office/drawing/2014/main" id="{55394998-D129-41A8-864E-EB7D28D7FE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1767" y="3215830"/>
            <a:ext cx="914400" cy="914400"/>
          </a:xfrm>
          <a:prstGeom prst="rect">
            <a:avLst/>
          </a:prstGeom>
        </p:spPr>
      </p:pic>
      <p:pic>
        <p:nvPicPr>
          <p:cNvPr id="141" name="رسم 140" descr="إنعاش قلبي مع تعبئة خالصة">
            <a:extLst>
              <a:ext uri="{FF2B5EF4-FFF2-40B4-BE49-F238E27FC236}">
                <a16:creationId xmlns:a16="http://schemas.microsoft.com/office/drawing/2014/main" id="{970E75B1-786A-4002-ACB3-FB85BC3E9E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9765" y="13029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13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60;p15">
            <a:extLst>
              <a:ext uri="{FF2B5EF4-FFF2-40B4-BE49-F238E27FC236}">
                <a16:creationId xmlns:a16="http://schemas.microsoft.com/office/drawing/2014/main" id="{56921CC0-C256-4DD4-AFA5-9BC90B47AC9D}"/>
              </a:ext>
            </a:extLst>
          </p:cNvPr>
          <p:cNvGrpSpPr/>
          <p:nvPr/>
        </p:nvGrpSpPr>
        <p:grpSpPr>
          <a:xfrm>
            <a:off x="5033316" y="3141668"/>
            <a:ext cx="432054" cy="439194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9" name="Google Shape;61;p15">
              <a:extLst>
                <a:ext uri="{FF2B5EF4-FFF2-40B4-BE49-F238E27FC236}">
                  <a16:creationId xmlns:a16="http://schemas.microsoft.com/office/drawing/2014/main" id="{4E0D8F87-02F9-48DD-B9D4-67EF81E07A35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2;p15">
              <a:extLst>
                <a:ext uri="{FF2B5EF4-FFF2-40B4-BE49-F238E27FC236}">
                  <a16:creationId xmlns:a16="http://schemas.microsoft.com/office/drawing/2014/main" id="{D6269178-D79D-4AB5-A361-024CCEAF92DB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;p15">
              <a:extLst>
                <a:ext uri="{FF2B5EF4-FFF2-40B4-BE49-F238E27FC236}">
                  <a16:creationId xmlns:a16="http://schemas.microsoft.com/office/drawing/2014/main" id="{4E95567A-31C8-450F-B7A3-361035004698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4;p15">
              <a:extLst>
                <a:ext uri="{FF2B5EF4-FFF2-40B4-BE49-F238E27FC236}">
                  <a16:creationId xmlns:a16="http://schemas.microsoft.com/office/drawing/2014/main" id="{B057EE66-B965-4435-BCCF-CBC968B32009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5;p15">
              <a:extLst>
                <a:ext uri="{FF2B5EF4-FFF2-40B4-BE49-F238E27FC236}">
                  <a16:creationId xmlns:a16="http://schemas.microsoft.com/office/drawing/2014/main" id="{CFFBD59C-07B5-436B-B8D5-42F987CBAE8A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6;p15">
              <a:extLst>
                <a:ext uri="{FF2B5EF4-FFF2-40B4-BE49-F238E27FC236}">
                  <a16:creationId xmlns:a16="http://schemas.microsoft.com/office/drawing/2014/main" id="{608C3FE3-516A-4FF2-B4A9-C79697D0BC7F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7;p15">
              <a:extLst>
                <a:ext uri="{FF2B5EF4-FFF2-40B4-BE49-F238E27FC236}">
                  <a16:creationId xmlns:a16="http://schemas.microsoft.com/office/drawing/2014/main" id="{F521BDA4-B987-400E-803A-EC9F313F095B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8;p15">
              <a:extLst>
                <a:ext uri="{FF2B5EF4-FFF2-40B4-BE49-F238E27FC236}">
                  <a16:creationId xmlns:a16="http://schemas.microsoft.com/office/drawing/2014/main" id="{959FC733-8120-44D3-95C4-CB7C85847E4B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9;p15">
              <a:extLst>
                <a:ext uri="{FF2B5EF4-FFF2-40B4-BE49-F238E27FC236}">
                  <a16:creationId xmlns:a16="http://schemas.microsoft.com/office/drawing/2014/main" id="{E037948E-A961-4550-B066-7FFB68498113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0;p15">
              <a:extLst>
                <a:ext uri="{FF2B5EF4-FFF2-40B4-BE49-F238E27FC236}">
                  <a16:creationId xmlns:a16="http://schemas.microsoft.com/office/drawing/2014/main" id="{C5D0E1BA-5196-473C-8EF0-406CA50C4F6E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1;p15">
              <a:extLst>
                <a:ext uri="{FF2B5EF4-FFF2-40B4-BE49-F238E27FC236}">
                  <a16:creationId xmlns:a16="http://schemas.microsoft.com/office/drawing/2014/main" id="{57987B5B-7AE3-4DAE-8031-940C9473C3E3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2;p15">
              <a:extLst>
                <a:ext uri="{FF2B5EF4-FFF2-40B4-BE49-F238E27FC236}">
                  <a16:creationId xmlns:a16="http://schemas.microsoft.com/office/drawing/2014/main" id="{B1E3E941-9A4A-492E-AC57-7C6B27099037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3;p15">
              <a:extLst>
                <a:ext uri="{FF2B5EF4-FFF2-40B4-BE49-F238E27FC236}">
                  <a16:creationId xmlns:a16="http://schemas.microsoft.com/office/drawing/2014/main" id="{D5A40ED2-31EB-409F-8879-F64F5778510B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60;p15">
            <a:extLst>
              <a:ext uri="{FF2B5EF4-FFF2-40B4-BE49-F238E27FC236}">
                <a16:creationId xmlns:a16="http://schemas.microsoft.com/office/drawing/2014/main" id="{909EEA08-84DD-4540-A92D-71A6CE156077}"/>
              </a:ext>
            </a:extLst>
          </p:cNvPr>
          <p:cNvGrpSpPr/>
          <p:nvPr/>
        </p:nvGrpSpPr>
        <p:grpSpPr>
          <a:xfrm>
            <a:off x="451248" y="6008438"/>
            <a:ext cx="290432" cy="295231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47" name="Google Shape;61;p15">
              <a:extLst>
                <a:ext uri="{FF2B5EF4-FFF2-40B4-BE49-F238E27FC236}">
                  <a16:creationId xmlns:a16="http://schemas.microsoft.com/office/drawing/2014/main" id="{46A7D094-ADAD-4B9A-A440-B21A87FF7B37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62;p15">
              <a:extLst>
                <a:ext uri="{FF2B5EF4-FFF2-40B4-BE49-F238E27FC236}">
                  <a16:creationId xmlns:a16="http://schemas.microsoft.com/office/drawing/2014/main" id="{47D835B4-B2DB-4588-8262-A2455ABC04E4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3;p15">
              <a:extLst>
                <a:ext uri="{FF2B5EF4-FFF2-40B4-BE49-F238E27FC236}">
                  <a16:creationId xmlns:a16="http://schemas.microsoft.com/office/drawing/2014/main" id="{B08A03A7-BD81-47C2-B0C3-D1A7182BDBF6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4;p15">
              <a:extLst>
                <a:ext uri="{FF2B5EF4-FFF2-40B4-BE49-F238E27FC236}">
                  <a16:creationId xmlns:a16="http://schemas.microsoft.com/office/drawing/2014/main" id="{141CA482-FB92-4B9D-AFAF-85EDDB611F8E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5;p15">
              <a:extLst>
                <a:ext uri="{FF2B5EF4-FFF2-40B4-BE49-F238E27FC236}">
                  <a16:creationId xmlns:a16="http://schemas.microsoft.com/office/drawing/2014/main" id="{5018EE94-A118-4847-84F0-9C265C4874BE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6;p15">
              <a:extLst>
                <a:ext uri="{FF2B5EF4-FFF2-40B4-BE49-F238E27FC236}">
                  <a16:creationId xmlns:a16="http://schemas.microsoft.com/office/drawing/2014/main" id="{7B52DE8E-37C6-4940-9614-603DAA3EFACD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7;p15">
              <a:extLst>
                <a:ext uri="{FF2B5EF4-FFF2-40B4-BE49-F238E27FC236}">
                  <a16:creationId xmlns:a16="http://schemas.microsoft.com/office/drawing/2014/main" id="{51E61404-79E2-44D3-A9F3-6070D24CA083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8;p15">
              <a:extLst>
                <a:ext uri="{FF2B5EF4-FFF2-40B4-BE49-F238E27FC236}">
                  <a16:creationId xmlns:a16="http://schemas.microsoft.com/office/drawing/2014/main" id="{61310EC6-35AC-47B2-8492-A57CD6BB2032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9;p15">
              <a:extLst>
                <a:ext uri="{FF2B5EF4-FFF2-40B4-BE49-F238E27FC236}">
                  <a16:creationId xmlns:a16="http://schemas.microsoft.com/office/drawing/2014/main" id="{DAF332DD-BFE7-4AFD-A94E-6255803CF1B2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0;p15">
              <a:extLst>
                <a:ext uri="{FF2B5EF4-FFF2-40B4-BE49-F238E27FC236}">
                  <a16:creationId xmlns:a16="http://schemas.microsoft.com/office/drawing/2014/main" id="{F32C7AC5-A450-4DAD-AE42-357B1DA16289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1;p15">
              <a:extLst>
                <a:ext uri="{FF2B5EF4-FFF2-40B4-BE49-F238E27FC236}">
                  <a16:creationId xmlns:a16="http://schemas.microsoft.com/office/drawing/2014/main" id="{AF463FC4-88CD-46DB-9456-BFB6E3C38C94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2;p15">
              <a:extLst>
                <a:ext uri="{FF2B5EF4-FFF2-40B4-BE49-F238E27FC236}">
                  <a16:creationId xmlns:a16="http://schemas.microsoft.com/office/drawing/2014/main" id="{A566F17A-8D6B-4F51-96EF-17C28A9EEB03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3;p15">
              <a:extLst>
                <a:ext uri="{FF2B5EF4-FFF2-40B4-BE49-F238E27FC236}">
                  <a16:creationId xmlns:a16="http://schemas.microsoft.com/office/drawing/2014/main" id="{6BAEE35B-5FCB-48AF-B4B7-AF65629493A7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15">
            <a:extLst>
              <a:ext uri="{FF2B5EF4-FFF2-40B4-BE49-F238E27FC236}">
                <a16:creationId xmlns:a16="http://schemas.microsoft.com/office/drawing/2014/main" id="{681B751C-AA44-4DEB-9F3F-009109A87575}"/>
              </a:ext>
            </a:extLst>
          </p:cNvPr>
          <p:cNvGrpSpPr/>
          <p:nvPr/>
        </p:nvGrpSpPr>
        <p:grpSpPr>
          <a:xfrm>
            <a:off x="5001258" y="6090201"/>
            <a:ext cx="283092" cy="287770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61" name="Google Shape;61;p15">
              <a:extLst>
                <a:ext uri="{FF2B5EF4-FFF2-40B4-BE49-F238E27FC236}">
                  <a16:creationId xmlns:a16="http://schemas.microsoft.com/office/drawing/2014/main" id="{E89C36F0-D7BA-48F6-AD96-86B8D5A758F7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15">
              <a:extLst>
                <a:ext uri="{FF2B5EF4-FFF2-40B4-BE49-F238E27FC236}">
                  <a16:creationId xmlns:a16="http://schemas.microsoft.com/office/drawing/2014/main" id="{4CE46F76-AE77-42F5-BF3A-5F268299FB49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>
              <a:extLst>
                <a:ext uri="{FF2B5EF4-FFF2-40B4-BE49-F238E27FC236}">
                  <a16:creationId xmlns:a16="http://schemas.microsoft.com/office/drawing/2014/main" id="{78A7A32D-0C40-454A-BC47-F321F281A555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>
              <a:extLst>
                <a:ext uri="{FF2B5EF4-FFF2-40B4-BE49-F238E27FC236}">
                  <a16:creationId xmlns:a16="http://schemas.microsoft.com/office/drawing/2014/main" id="{FA0E706C-F9A3-4E2D-9352-B6F9884D749C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>
              <a:extLst>
                <a:ext uri="{FF2B5EF4-FFF2-40B4-BE49-F238E27FC236}">
                  <a16:creationId xmlns:a16="http://schemas.microsoft.com/office/drawing/2014/main" id="{6BA09201-0B77-47C5-A687-EB2F40DD7AC3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>
              <a:extLst>
                <a:ext uri="{FF2B5EF4-FFF2-40B4-BE49-F238E27FC236}">
                  <a16:creationId xmlns:a16="http://schemas.microsoft.com/office/drawing/2014/main" id="{55FD4FED-2248-4C96-8F58-D5CACE899F67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>
              <a:extLst>
                <a:ext uri="{FF2B5EF4-FFF2-40B4-BE49-F238E27FC236}">
                  <a16:creationId xmlns:a16="http://schemas.microsoft.com/office/drawing/2014/main" id="{80476793-661E-417C-8DB1-B1356FA2D1E3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>
              <a:extLst>
                <a:ext uri="{FF2B5EF4-FFF2-40B4-BE49-F238E27FC236}">
                  <a16:creationId xmlns:a16="http://schemas.microsoft.com/office/drawing/2014/main" id="{8C2ADB6D-AC5C-40ED-815C-30B4D582F321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>
              <a:extLst>
                <a:ext uri="{FF2B5EF4-FFF2-40B4-BE49-F238E27FC236}">
                  <a16:creationId xmlns:a16="http://schemas.microsoft.com/office/drawing/2014/main" id="{3AC52257-16E2-4A34-B8EC-8E6216200C85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>
              <a:extLst>
                <a:ext uri="{FF2B5EF4-FFF2-40B4-BE49-F238E27FC236}">
                  <a16:creationId xmlns:a16="http://schemas.microsoft.com/office/drawing/2014/main" id="{B8937E7D-F55E-44C0-894B-AA106FD5DE31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>
              <a:extLst>
                <a:ext uri="{FF2B5EF4-FFF2-40B4-BE49-F238E27FC236}">
                  <a16:creationId xmlns:a16="http://schemas.microsoft.com/office/drawing/2014/main" id="{5EDD7C61-AADC-49B5-9A1C-61A75C418ABF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>
              <a:extLst>
                <a:ext uri="{FF2B5EF4-FFF2-40B4-BE49-F238E27FC236}">
                  <a16:creationId xmlns:a16="http://schemas.microsoft.com/office/drawing/2014/main" id="{BADB4FE9-D4A4-4EBB-B6A8-90B097750CA9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>
              <a:extLst>
                <a:ext uri="{FF2B5EF4-FFF2-40B4-BE49-F238E27FC236}">
                  <a16:creationId xmlns:a16="http://schemas.microsoft.com/office/drawing/2014/main" id="{5B9077BF-AC31-4B71-9E53-7E4CDE053696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60;p15">
            <a:extLst>
              <a:ext uri="{FF2B5EF4-FFF2-40B4-BE49-F238E27FC236}">
                <a16:creationId xmlns:a16="http://schemas.microsoft.com/office/drawing/2014/main" id="{80480E82-3E5B-4C55-8E35-64588C698638}"/>
              </a:ext>
            </a:extLst>
          </p:cNvPr>
          <p:cNvGrpSpPr/>
          <p:nvPr/>
        </p:nvGrpSpPr>
        <p:grpSpPr>
          <a:xfrm>
            <a:off x="1514659" y="1130741"/>
            <a:ext cx="733364" cy="74548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75" name="Google Shape;61;p15">
              <a:extLst>
                <a:ext uri="{FF2B5EF4-FFF2-40B4-BE49-F238E27FC236}">
                  <a16:creationId xmlns:a16="http://schemas.microsoft.com/office/drawing/2014/main" id="{8B3D70EA-3F56-4940-85FC-39ADEF87368D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62;p15">
              <a:extLst>
                <a:ext uri="{FF2B5EF4-FFF2-40B4-BE49-F238E27FC236}">
                  <a16:creationId xmlns:a16="http://schemas.microsoft.com/office/drawing/2014/main" id="{774A27D8-4D43-4A4E-BED8-D51B1064DCE2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3;p15">
              <a:extLst>
                <a:ext uri="{FF2B5EF4-FFF2-40B4-BE49-F238E27FC236}">
                  <a16:creationId xmlns:a16="http://schemas.microsoft.com/office/drawing/2014/main" id="{60CD847C-62EB-4911-A478-15665CB5DDBB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4;p15">
              <a:extLst>
                <a:ext uri="{FF2B5EF4-FFF2-40B4-BE49-F238E27FC236}">
                  <a16:creationId xmlns:a16="http://schemas.microsoft.com/office/drawing/2014/main" id="{9CC2A70E-21A0-48A8-8DC9-AC16558E28F2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5;p15">
              <a:extLst>
                <a:ext uri="{FF2B5EF4-FFF2-40B4-BE49-F238E27FC236}">
                  <a16:creationId xmlns:a16="http://schemas.microsoft.com/office/drawing/2014/main" id="{9B7D8685-B97C-4C87-9947-B9B3625C2266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6;p15">
              <a:extLst>
                <a:ext uri="{FF2B5EF4-FFF2-40B4-BE49-F238E27FC236}">
                  <a16:creationId xmlns:a16="http://schemas.microsoft.com/office/drawing/2014/main" id="{B1665671-27EB-4A00-87AA-26295B68E002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7;p15">
              <a:extLst>
                <a:ext uri="{FF2B5EF4-FFF2-40B4-BE49-F238E27FC236}">
                  <a16:creationId xmlns:a16="http://schemas.microsoft.com/office/drawing/2014/main" id="{D7BF52DF-EE49-4D72-B840-1C19745A2C16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8;p15">
              <a:extLst>
                <a:ext uri="{FF2B5EF4-FFF2-40B4-BE49-F238E27FC236}">
                  <a16:creationId xmlns:a16="http://schemas.microsoft.com/office/drawing/2014/main" id="{838D12A6-5741-4F8D-8F5A-DE3D6DE191EA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9;p15">
              <a:extLst>
                <a:ext uri="{FF2B5EF4-FFF2-40B4-BE49-F238E27FC236}">
                  <a16:creationId xmlns:a16="http://schemas.microsoft.com/office/drawing/2014/main" id="{E18F2464-5E20-4447-B8F1-A6CB7B16EEEF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0;p15">
              <a:extLst>
                <a:ext uri="{FF2B5EF4-FFF2-40B4-BE49-F238E27FC236}">
                  <a16:creationId xmlns:a16="http://schemas.microsoft.com/office/drawing/2014/main" id="{B6891A37-7379-4470-BE95-CC20D136C579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1;p15">
              <a:extLst>
                <a:ext uri="{FF2B5EF4-FFF2-40B4-BE49-F238E27FC236}">
                  <a16:creationId xmlns:a16="http://schemas.microsoft.com/office/drawing/2014/main" id="{02373F85-BE34-4276-920D-319B613EEFCF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2;p15">
              <a:extLst>
                <a:ext uri="{FF2B5EF4-FFF2-40B4-BE49-F238E27FC236}">
                  <a16:creationId xmlns:a16="http://schemas.microsoft.com/office/drawing/2014/main" id="{022032F0-4588-4D83-945C-70C4088DC666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3;p15">
              <a:extLst>
                <a:ext uri="{FF2B5EF4-FFF2-40B4-BE49-F238E27FC236}">
                  <a16:creationId xmlns:a16="http://schemas.microsoft.com/office/drawing/2014/main" id="{2C0E75EE-872F-43B0-842F-2846460045D7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60;p15">
            <a:extLst>
              <a:ext uri="{FF2B5EF4-FFF2-40B4-BE49-F238E27FC236}">
                <a16:creationId xmlns:a16="http://schemas.microsoft.com/office/drawing/2014/main" id="{E5E51134-D26A-4130-9999-D64ADEAAECF8}"/>
              </a:ext>
            </a:extLst>
          </p:cNvPr>
          <p:cNvGrpSpPr/>
          <p:nvPr/>
        </p:nvGrpSpPr>
        <p:grpSpPr>
          <a:xfrm>
            <a:off x="1234635" y="5185274"/>
            <a:ext cx="280024" cy="284652"/>
            <a:chOff x="3625000" y="3850950"/>
            <a:chExt cx="2024075" cy="2057525"/>
          </a:xfrm>
          <a:solidFill>
            <a:srgbClr val="2E4173"/>
          </a:solidFill>
        </p:grpSpPr>
        <p:sp>
          <p:nvSpPr>
            <p:cNvPr id="103" name="Google Shape;61;p15">
              <a:extLst>
                <a:ext uri="{FF2B5EF4-FFF2-40B4-BE49-F238E27FC236}">
                  <a16:creationId xmlns:a16="http://schemas.microsoft.com/office/drawing/2014/main" id="{48AFA098-C063-4A65-B078-905E4EC6D2D9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2;p15">
              <a:extLst>
                <a:ext uri="{FF2B5EF4-FFF2-40B4-BE49-F238E27FC236}">
                  <a16:creationId xmlns:a16="http://schemas.microsoft.com/office/drawing/2014/main" id="{05FCA54F-C223-41B0-A67D-357B35EA2B37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3;p15">
              <a:extLst>
                <a:ext uri="{FF2B5EF4-FFF2-40B4-BE49-F238E27FC236}">
                  <a16:creationId xmlns:a16="http://schemas.microsoft.com/office/drawing/2014/main" id="{27D9BDC7-4F28-4CE0-9383-B38AB234B999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4;p15">
              <a:extLst>
                <a:ext uri="{FF2B5EF4-FFF2-40B4-BE49-F238E27FC236}">
                  <a16:creationId xmlns:a16="http://schemas.microsoft.com/office/drawing/2014/main" id="{849AC724-1DCB-4D49-8D52-CD2EA5F75124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;p15">
              <a:extLst>
                <a:ext uri="{FF2B5EF4-FFF2-40B4-BE49-F238E27FC236}">
                  <a16:creationId xmlns:a16="http://schemas.microsoft.com/office/drawing/2014/main" id="{5ABCC397-08F1-435B-B518-398588F671F6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6;p15">
              <a:extLst>
                <a:ext uri="{FF2B5EF4-FFF2-40B4-BE49-F238E27FC236}">
                  <a16:creationId xmlns:a16="http://schemas.microsoft.com/office/drawing/2014/main" id="{BBB4184E-6C15-4A56-BD58-28CEB92622F6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7;p15">
              <a:extLst>
                <a:ext uri="{FF2B5EF4-FFF2-40B4-BE49-F238E27FC236}">
                  <a16:creationId xmlns:a16="http://schemas.microsoft.com/office/drawing/2014/main" id="{5982CBE7-6146-4B3C-960C-C5E3658BA17E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8;p15">
              <a:extLst>
                <a:ext uri="{FF2B5EF4-FFF2-40B4-BE49-F238E27FC236}">
                  <a16:creationId xmlns:a16="http://schemas.microsoft.com/office/drawing/2014/main" id="{ED226DAF-658F-4545-9C3C-7B1808FA660B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9;p15">
              <a:extLst>
                <a:ext uri="{FF2B5EF4-FFF2-40B4-BE49-F238E27FC236}">
                  <a16:creationId xmlns:a16="http://schemas.microsoft.com/office/drawing/2014/main" id="{73E7A138-3709-43D7-87B0-DBF3AD10639A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0;p15">
              <a:extLst>
                <a:ext uri="{FF2B5EF4-FFF2-40B4-BE49-F238E27FC236}">
                  <a16:creationId xmlns:a16="http://schemas.microsoft.com/office/drawing/2014/main" id="{CFE548CB-0695-4AF9-97B6-68A38DCEFAE8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1;p15">
              <a:extLst>
                <a:ext uri="{FF2B5EF4-FFF2-40B4-BE49-F238E27FC236}">
                  <a16:creationId xmlns:a16="http://schemas.microsoft.com/office/drawing/2014/main" id="{50719E83-5F9C-4C13-A51B-C33162EF7090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2;p15">
              <a:extLst>
                <a:ext uri="{FF2B5EF4-FFF2-40B4-BE49-F238E27FC236}">
                  <a16:creationId xmlns:a16="http://schemas.microsoft.com/office/drawing/2014/main" id="{138E4701-93AE-46A1-90E7-628DFECCA4EB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3;p15">
              <a:extLst>
                <a:ext uri="{FF2B5EF4-FFF2-40B4-BE49-F238E27FC236}">
                  <a16:creationId xmlns:a16="http://schemas.microsoft.com/office/drawing/2014/main" id="{C50E215C-B95E-4F5B-BF88-ED57EB5E6AD7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60;p15">
            <a:extLst>
              <a:ext uri="{FF2B5EF4-FFF2-40B4-BE49-F238E27FC236}">
                <a16:creationId xmlns:a16="http://schemas.microsoft.com/office/drawing/2014/main" id="{5E55969D-5015-4A4F-81B9-5239F9E29E77}"/>
              </a:ext>
            </a:extLst>
          </p:cNvPr>
          <p:cNvGrpSpPr/>
          <p:nvPr/>
        </p:nvGrpSpPr>
        <p:grpSpPr>
          <a:xfrm>
            <a:off x="10119399" y="1026208"/>
            <a:ext cx="254114" cy="258313"/>
            <a:chOff x="3625000" y="3850950"/>
            <a:chExt cx="2024075" cy="2057525"/>
          </a:xfrm>
          <a:solidFill>
            <a:srgbClr val="D3E7F8"/>
          </a:solidFill>
        </p:grpSpPr>
        <p:sp>
          <p:nvSpPr>
            <p:cNvPr id="145" name="Google Shape;61;p15">
              <a:extLst>
                <a:ext uri="{FF2B5EF4-FFF2-40B4-BE49-F238E27FC236}">
                  <a16:creationId xmlns:a16="http://schemas.microsoft.com/office/drawing/2014/main" id="{1786A302-3A11-4CAB-AD39-3DA824841D5B}"/>
                </a:ext>
              </a:extLst>
            </p:cNvPr>
            <p:cNvSpPr/>
            <p:nvPr/>
          </p:nvSpPr>
          <p:spPr>
            <a:xfrm>
              <a:off x="3896750" y="4214925"/>
              <a:ext cx="1471050" cy="1340200"/>
            </a:xfrm>
            <a:custGeom>
              <a:avLst/>
              <a:gdLst/>
              <a:ahLst/>
              <a:cxnLst/>
              <a:rect l="l" t="t" r="r" b="b"/>
              <a:pathLst>
                <a:path w="58842" h="53608" extrusionOk="0">
                  <a:moveTo>
                    <a:pt x="29421" y="0"/>
                  </a:moveTo>
                  <a:cubicBezTo>
                    <a:pt x="22560" y="0"/>
                    <a:pt x="15699" y="2617"/>
                    <a:pt x="10466" y="7849"/>
                  </a:cubicBezTo>
                  <a:cubicBezTo>
                    <a:pt x="1" y="18315"/>
                    <a:pt x="1" y="35293"/>
                    <a:pt x="10466" y="45759"/>
                  </a:cubicBezTo>
                  <a:cubicBezTo>
                    <a:pt x="15699" y="50992"/>
                    <a:pt x="22560" y="53608"/>
                    <a:pt x="29421" y="53608"/>
                  </a:cubicBezTo>
                  <a:cubicBezTo>
                    <a:pt x="36282" y="53608"/>
                    <a:pt x="43143" y="50992"/>
                    <a:pt x="48376" y="45759"/>
                  </a:cubicBezTo>
                  <a:cubicBezTo>
                    <a:pt x="58842" y="35293"/>
                    <a:pt x="58842" y="18315"/>
                    <a:pt x="48376" y="7849"/>
                  </a:cubicBezTo>
                  <a:cubicBezTo>
                    <a:pt x="43143" y="2617"/>
                    <a:pt x="36282" y="0"/>
                    <a:pt x="29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62;p15">
              <a:extLst>
                <a:ext uri="{FF2B5EF4-FFF2-40B4-BE49-F238E27FC236}">
                  <a16:creationId xmlns:a16="http://schemas.microsoft.com/office/drawing/2014/main" id="{A8C3EDB7-AA15-4C4F-8E14-E6D654505186}"/>
                </a:ext>
              </a:extLst>
            </p:cNvPr>
            <p:cNvSpPr/>
            <p:nvPr/>
          </p:nvSpPr>
          <p:spPr>
            <a:xfrm>
              <a:off x="4201250" y="3850950"/>
              <a:ext cx="389975" cy="445625"/>
            </a:xfrm>
            <a:custGeom>
              <a:avLst/>
              <a:gdLst/>
              <a:ahLst/>
              <a:cxnLst/>
              <a:rect l="l" t="t" r="r" b="b"/>
              <a:pathLst>
                <a:path w="15599" h="17825" extrusionOk="0">
                  <a:moveTo>
                    <a:pt x="12309" y="1"/>
                  </a:moveTo>
                  <a:cubicBezTo>
                    <a:pt x="10934" y="1"/>
                    <a:pt x="9240" y="196"/>
                    <a:pt x="7442" y="596"/>
                  </a:cubicBezTo>
                  <a:cubicBezTo>
                    <a:pt x="3216" y="1549"/>
                    <a:pt x="1" y="3287"/>
                    <a:pt x="263" y="4489"/>
                  </a:cubicBezTo>
                  <a:lnTo>
                    <a:pt x="7633" y="17824"/>
                  </a:lnTo>
                  <a:lnTo>
                    <a:pt x="11133" y="17039"/>
                  </a:lnTo>
                  <a:lnTo>
                    <a:pt x="14634" y="16253"/>
                  </a:lnTo>
                  <a:lnTo>
                    <a:pt x="15598" y="1049"/>
                  </a:lnTo>
                  <a:cubicBezTo>
                    <a:pt x="15441" y="357"/>
                    <a:pt x="14167" y="1"/>
                    <a:pt x="12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3;p15">
              <a:extLst>
                <a:ext uri="{FF2B5EF4-FFF2-40B4-BE49-F238E27FC236}">
                  <a16:creationId xmlns:a16="http://schemas.microsoft.com/office/drawing/2014/main" id="{B28B0B41-7AC5-4141-92A4-8C28FEDCBD25}"/>
                </a:ext>
              </a:extLst>
            </p:cNvPr>
            <p:cNvSpPr/>
            <p:nvPr/>
          </p:nvSpPr>
          <p:spPr>
            <a:xfrm>
              <a:off x="4668275" y="3946100"/>
              <a:ext cx="357225" cy="396025"/>
            </a:xfrm>
            <a:custGeom>
              <a:avLst/>
              <a:gdLst/>
              <a:ahLst/>
              <a:cxnLst/>
              <a:rect l="l" t="t" r="r" b="b"/>
              <a:pathLst>
                <a:path w="14289" h="15841" extrusionOk="0">
                  <a:moveTo>
                    <a:pt x="4206" y="1"/>
                  </a:moveTo>
                  <a:cubicBezTo>
                    <a:pt x="1816" y="1"/>
                    <a:pt x="103" y="464"/>
                    <a:pt x="1" y="1255"/>
                  </a:cubicBezTo>
                  <a:lnTo>
                    <a:pt x="2025" y="14947"/>
                  </a:lnTo>
                  <a:lnTo>
                    <a:pt x="5240" y="15388"/>
                  </a:lnTo>
                  <a:lnTo>
                    <a:pt x="8466" y="15840"/>
                  </a:lnTo>
                  <a:lnTo>
                    <a:pt x="14122" y="3208"/>
                  </a:lnTo>
                  <a:cubicBezTo>
                    <a:pt x="14288" y="2112"/>
                    <a:pt x="11240" y="767"/>
                    <a:pt x="7335" y="231"/>
                  </a:cubicBezTo>
                  <a:cubicBezTo>
                    <a:pt x="6224" y="75"/>
                    <a:pt x="5161" y="1"/>
                    <a:pt x="4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4;p15">
              <a:extLst>
                <a:ext uri="{FF2B5EF4-FFF2-40B4-BE49-F238E27FC236}">
                  <a16:creationId xmlns:a16="http://schemas.microsoft.com/office/drawing/2014/main" id="{5DF9C1CA-9BAE-4D1A-98FA-2F83F5D9DBCF}"/>
                </a:ext>
              </a:extLst>
            </p:cNvPr>
            <p:cNvSpPr/>
            <p:nvPr/>
          </p:nvSpPr>
          <p:spPr>
            <a:xfrm>
              <a:off x="4978150" y="4001150"/>
              <a:ext cx="415550" cy="419250"/>
            </a:xfrm>
            <a:custGeom>
              <a:avLst/>
              <a:gdLst/>
              <a:ahLst/>
              <a:cxnLst/>
              <a:rect l="l" t="t" r="r" b="b"/>
              <a:pathLst>
                <a:path w="16622" h="16770" extrusionOk="0">
                  <a:moveTo>
                    <a:pt x="7053" y="0"/>
                  </a:moveTo>
                  <a:cubicBezTo>
                    <a:pt x="6673" y="0"/>
                    <a:pt x="6380" y="102"/>
                    <a:pt x="6203" y="315"/>
                  </a:cubicBezTo>
                  <a:lnTo>
                    <a:pt x="0" y="13114"/>
                  </a:lnTo>
                  <a:lnTo>
                    <a:pt x="2203" y="14936"/>
                  </a:lnTo>
                  <a:lnTo>
                    <a:pt x="4417" y="16769"/>
                  </a:lnTo>
                  <a:lnTo>
                    <a:pt x="15871" y="8352"/>
                  </a:lnTo>
                  <a:cubicBezTo>
                    <a:pt x="16621" y="7471"/>
                    <a:pt x="15050" y="4947"/>
                    <a:pt x="12383" y="2720"/>
                  </a:cubicBezTo>
                  <a:cubicBezTo>
                    <a:pt x="10353" y="1026"/>
                    <a:pt x="8262" y="0"/>
                    <a:pt x="7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5;p15">
              <a:extLst>
                <a:ext uri="{FF2B5EF4-FFF2-40B4-BE49-F238E27FC236}">
                  <a16:creationId xmlns:a16="http://schemas.microsoft.com/office/drawing/2014/main" id="{AF48065F-D575-44A4-A370-99E834B8675E}"/>
                </a:ext>
              </a:extLst>
            </p:cNvPr>
            <p:cNvSpPr/>
            <p:nvPr/>
          </p:nvSpPr>
          <p:spPr>
            <a:xfrm>
              <a:off x="5194550" y="4397075"/>
              <a:ext cx="454525" cy="383475"/>
            </a:xfrm>
            <a:custGeom>
              <a:avLst/>
              <a:gdLst/>
              <a:ahLst/>
              <a:cxnLst/>
              <a:rect l="l" t="t" r="r" b="b"/>
              <a:pathLst>
                <a:path w="18181" h="15339" extrusionOk="0">
                  <a:moveTo>
                    <a:pt x="13486" y="1"/>
                  </a:moveTo>
                  <a:cubicBezTo>
                    <a:pt x="13439" y="1"/>
                    <a:pt x="13393" y="6"/>
                    <a:pt x="13347" y="16"/>
                  </a:cubicBezTo>
                  <a:lnTo>
                    <a:pt x="0" y="7386"/>
                  </a:lnTo>
                  <a:lnTo>
                    <a:pt x="786" y="10874"/>
                  </a:lnTo>
                  <a:lnTo>
                    <a:pt x="1572" y="14375"/>
                  </a:lnTo>
                  <a:lnTo>
                    <a:pt x="16776" y="15339"/>
                  </a:lnTo>
                  <a:cubicBezTo>
                    <a:pt x="17979" y="15077"/>
                    <a:pt x="18181" y="11422"/>
                    <a:pt x="17228" y="7195"/>
                  </a:cubicBezTo>
                  <a:cubicBezTo>
                    <a:pt x="16324" y="3119"/>
                    <a:pt x="14671" y="1"/>
                    <a:pt x="134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6;p15">
              <a:extLst>
                <a:ext uri="{FF2B5EF4-FFF2-40B4-BE49-F238E27FC236}">
                  <a16:creationId xmlns:a16="http://schemas.microsoft.com/office/drawing/2014/main" id="{9BC10690-C6EE-422F-B92C-44FDFC20E612}"/>
                </a:ext>
              </a:extLst>
            </p:cNvPr>
            <p:cNvSpPr/>
            <p:nvPr/>
          </p:nvSpPr>
          <p:spPr>
            <a:xfrm>
              <a:off x="5186500" y="491270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14586" y="0"/>
                  </a:moveTo>
                  <a:lnTo>
                    <a:pt x="894" y="2024"/>
                  </a:lnTo>
                  <a:lnTo>
                    <a:pt x="441" y="5251"/>
                  </a:lnTo>
                  <a:lnTo>
                    <a:pt x="1" y="8478"/>
                  </a:lnTo>
                  <a:lnTo>
                    <a:pt x="12633" y="14133"/>
                  </a:lnTo>
                  <a:cubicBezTo>
                    <a:pt x="12660" y="14137"/>
                    <a:pt x="12687" y="14139"/>
                    <a:pt x="12715" y="14139"/>
                  </a:cubicBezTo>
                  <a:cubicBezTo>
                    <a:pt x="13805" y="14139"/>
                    <a:pt x="15087" y="11156"/>
                    <a:pt x="15610" y="7346"/>
                  </a:cubicBezTo>
                  <a:cubicBezTo>
                    <a:pt x="16145" y="3441"/>
                    <a:pt x="15681" y="155"/>
                    <a:pt x="14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7;p15">
              <a:extLst>
                <a:ext uri="{FF2B5EF4-FFF2-40B4-BE49-F238E27FC236}">
                  <a16:creationId xmlns:a16="http://schemas.microsoft.com/office/drawing/2014/main" id="{2DC226FC-CD7A-4247-BB89-4A9F64A085AB}"/>
                </a:ext>
              </a:extLst>
            </p:cNvPr>
            <p:cNvSpPr/>
            <p:nvPr/>
          </p:nvSpPr>
          <p:spPr>
            <a:xfrm>
              <a:off x="5107625" y="5222850"/>
              <a:ext cx="434300" cy="401375"/>
            </a:xfrm>
            <a:custGeom>
              <a:avLst/>
              <a:gdLst/>
              <a:ahLst/>
              <a:cxnLst/>
              <a:rect l="l" t="t" r="r" b="b"/>
              <a:pathLst>
                <a:path w="17372" h="16055" extrusionOk="0">
                  <a:moveTo>
                    <a:pt x="3679" y="1"/>
                  </a:moveTo>
                  <a:lnTo>
                    <a:pt x="1846" y="2203"/>
                  </a:lnTo>
                  <a:lnTo>
                    <a:pt x="0" y="4418"/>
                  </a:lnTo>
                  <a:lnTo>
                    <a:pt x="8430" y="15872"/>
                  </a:lnTo>
                  <a:cubicBezTo>
                    <a:pt x="8580" y="15996"/>
                    <a:pt x="8776" y="16055"/>
                    <a:pt x="9009" y="16055"/>
                  </a:cubicBezTo>
                  <a:cubicBezTo>
                    <a:pt x="10162" y="16055"/>
                    <a:pt x="12219" y="14602"/>
                    <a:pt x="14062" y="12383"/>
                  </a:cubicBezTo>
                  <a:cubicBezTo>
                    <a:pt x="16288" y="9704"/>
                    <a:pt x="17372" y="6942"/>
                    <a:pt x="16479" y="6204"/>
                  </a:cubicBezTo>
                  <a:lnTo>
                    <a:pt x="36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8;p15">
              <a:extLst>
                <a:ext uri="{FF2B5EF4-FFF2-40B4-BE49-F238E27FC236}">
                  <a16:creationId xmlns:a16="http://schemas.microsoft.com/office/drawing/2014/main" id="{40E51906-5FEF-4803-AA46-B27989D64709}"/>
                </a:ext>
              </a:extLst>
            </p:cNvPr>
            <p:cNvSpPr/>
            <p:nvPr/>
          </p:nvSpPr>
          <p:spPr>
            <a:xfrm>
              <a:off x="4752525" y="5452050"/>
              <a:ext cx="395900" cy="456425"/>
            </a:xfrm>
            <a:custGeom>
              <a:avLst/>
              <a:gdLst/>
              <a:ahLst/>
              <a:cxnLst/>
              <a:rect l="l" t="t" r="r" b="b"/>
              <a:pathLst>
                <a:path w="15836" h="18257" extrusionOk="0">
                  <a:moveTo>
                    <a:pt x="6811" y="0"/>
                  </a:moveTo>
                  <a:lnTo>
                    <a:pt x="3405" y="1120"/>
                  </a:lnTo>
                  <a:lnTo>
                    <a:pt x="0" y="2251"/>
                  </a:lnTo>
                  <a:lnTo>
                    <a:pt x="536" y="17479"/>
                  </a:lnTo>
                  <a:cubicBezTo>
                    <a:pt x="712" y="18002"/>
                    <a:pt x="1541" y="18257"/>
                    <a:pt x="2774" y="18257"/>
                  </a:cubicBezTo>
                  <a:cubicBezTo>
                    <a:pt x="4291" y="18257"/>
                    <a:pt x="6419" y="17870"/>
                    <a:pt x="8692" y="17122"/>
                  </a:cubicBezTo>
                  <a:cubicBezTo>
                    <a:pt x="12811" y="15764"/>
                    <a:pt x="15836" y="13716"/>
                    <a:pt x="15455" y="12550"/>
                  </a:cubicBezTo>
                  <a:lnTo>
                    <a:pt x="68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9;p15">
              <a:extLst>
                <a:ext uri="{FF2B5EF4-FFF2-40B4-BE49-F238E27FC236}">
                  <a16:creationId xmlns:a16="http://schemas.microsoft.com/office/drawing/2014/main" id="{1500152D-F202-4719-87C0-D382B757E370}"/>
                </a:ext>
              </a:extLst>
            </p:cNvPr>
            <p:cNvSpPr/>
            <p:nvPr/>
          </p:nvSpPr>
          <p:spPr>
            <a:xfrm>
              <a:off x="4258400" y="5431200"/>
              <a:ext cx="357225" cy="395825"/>
            </a:xfrm>
            <a:custGeom>
              <a:avLst/>
              <a:gdLst/>
              <a:ahLst/>
              <a:cxnLst/>
              <a:rect l="l" t="t" r="r" b="b"/>
              <a:pathLst>
                <a:path w="14289" h="15833" extrusionOk="0">
                  <a:moveTo>
                    <a:pt x="5811" y="1"/>
                  </a:moveTo>
                  <a:lnTo>
                    <a:pt x="156" y="12633"/>
                  </a:lnTo>
                  <a:cubicBezTo>
                    <a:pt x="1" y="13741"/>
                    <a:pt x="3049" y="15074"/>
                    <a:pt x="6942" y="15610"/>
                  </a:cubicBezTo>
                  <a:cubicBezTo>
                    <a:pt x="8046" y="15761"/>
                    <a:pt x="9100" y="15833"/>
                    <a:pt x="10048" y="15833"/>
                  </a:cubicBezTo>
                  <a:cubicBezTo>
                    <a:pt x="12455" y="15833"/>
                    <a:pt x="14177" y="15372"/>
                    <a:pt x="14288" y="14586"/>
                  </a:cubicBezTo>
                  <a:lnTo>
                    <a:pt x="12264" y="894"/>
                  </a:lnTo>
                  <a:lnTo>
                    <a:pt x="9038" y="441"/>
                  </a:lnTo>
                  <a:lnTo>
                    <a:pt x="58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0;p15">
              <a:extLst>
                <a:ext uri="{FF2B5EF4-FFF2-40B4-BE49-F238E27FC236}">
                  <a16:creationId xmlns:a16="http://schemas.microsoft.com/office/drawing/2014/main" id="{F3FE0A76-D571-4C43-8A6D-1F10674BA123}"/>
                </a:ext>
              </a:extLst>
            </p:cNvPr>
            <p:cNvSpPr/>
            <p:nvPr/>
          </p:nvSpPr>
          <p:spPr>
            <a:xfrm>
              <a:off x="3863125" y="5314225"/>
              <a:ext cx="415550" cy="419525"/>
            </a:xfrm>
            <a:custGeom>
              <a:avLst/>
              <a:gdLst/>
              <a:ahLst/>
              <a:cxnLst/>
              <a:rect l="l" t="t" r="r" b="b"/>
              <a:pathLst>
                <a:path w="16622" h="16781" extrusionOk="0">
                  <a:moveTo>
                    <a:pt x="12204" y="1"/>
                  </a:moveTo>
                  <a:lnTo>
                    <a:pt x="739" y="8418"/>
                  </a:lnTo>
                  <a:cubicBezTo>
                    <a:pt x="0" y="9311"/>
                    <a:pt x="1572" y="11836"/>
                    <a:pt x="4239" y="14062"/>
                  </a:cubicBezTo>
                  <a:cubicBezTo>
                    <a:pt x="6280" y="15749"/>
                    <a:pt x="8363" y="16780"/>
                    <a:pt x="9571" y="16780"/>
                  </a:cubicBezTo>
                  <a:cubicBezTo>
                    <a:pt x="9948" y="16780"/>
                    <a:pt x="10240" y="16680"/>
                    <a:pt x="10418" y="16467"/>
                  </a:cubicBezTo>
                  <a:lnTo>
                    <a:pt x="16622" y="3668"/>
                  </a:lnTo>
                  <a:lnTo>
                    <a:pt x="14407" y="1834"/>
                  </a:lnTo>
                  <a:lnTo>
                    <a:pt x="12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1;p15">
              <a:extLst>
                <a:ext uri="{FF2B5EF4-FFF2-40B4-BE49-F238E27FC236}">
                  <a16:creationId xmlns:a16="http://schemas.microsoft.com/office/drawing/2014/main" id="{5715FD42-C3AD-45FA-A9FB-A6435526E65C}"/>
                </a:ext>
              </a:extLst>
            </p:cNvPr>
            <p:cNvSpPr/>
            <p:nvPr/>
          </p:nvSpPr>
          <p:spPr>
            <a:xfrm>
              <a:off x="3625000" y="4986525"/>
              <a:ext cx="458425" cy="379500"/>
            </a:xfrm>
            <a:custGeom>
              <a:avLst/>
              <a:gdLst/>
              <a:ahLst/>
              <a:cxnLst/>
              <a:rect l="l" t="t" r="r" b="b"/>
              <a:pathLst>
                <a:path w="18337" h="15180" extrusionOk="0">
                  <a:moveTo>
                    <a:pt x="1227" y="0"/>
                  </a:moveTo>
                  <a:cubicBezTo>
                    <a:pt x="36" y="321"/>
                    <a:pt x="0" y="3977"/>
                    <a:pt x="1132" y="8168"/>
                  </a:cubicBezTo>
                  <a:cubicBezTo>
                    <a:pt x="2209" y="12149"/>
                    <a:pt x="3967" y="15179"/>
                    <a:pt x="5161" y="15179"/>
                  </a:cubicBezTo>
                  <a:cubicBezTo>
                    <a:pt x="5220" y="15179"/>
                    <a:pt x="5278" y="15172"/>
                    <a:pt x="5334" y="15157"/>
                  </a:cubicBezTo>
                  <a:lnTo>
                    <a:pt x="18336" y="7227"/>
                  </a:lnTo>
                  <a:lnTo>
                    <a:pt x="17395" y="3762"/>
                  </a:lnTo>
                  <a:lnTo>
                    <a:pt x="16455" y="298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2;p15">
              <a:extLst>
                <a:ext uri="{FF2B5EF4-FFF2-40B4-BE49-F238E27FC236}">
                  <a16:creationId xmlns:a16="http://schemas.microsoft.com/office/drawing/2014/main" id="{7DFF20A0-2A16-4ADC-9C6F-84D58936923C}"/>
                </a:ext>
              </a:extLst>
            </p:cNvPr>
            <p:cNvSpPr/>
            <p:nvPr/>
          </p:nvSpPr>
          <p:spPr>
            <a:xfrm>
              <a:off x="3693750" y="4506850"/>
              <a:ext cx="403650" cy="353475"/>
            </a:xfrm>
            <a:custGeom>
              <a:avLst/>
              <a:gdLst/>
              <a:ahLst/>
              <a:cxnLst/>
              <a:rect l="l" t="t" r="r" b="b"/>
              <a:pathLst>
                <a:path w="16146" h="14139" extrusionOk="0">
                  <a:moveTo>
                    <a:pt x="3432" y="0"/>
                  </a:moveTo>
                  <a:cubicBezTo>
                    <a:pt x="2341" y="0"/>
                    <a:pt x="1059" y="2994"/>
                    <a:pt x="537" y="6793"/>
                  </a:cubicBezTo>
                  <a:cubicBezTo>
                    <a:pt x="1" y="10698"/>
                    <a:pt x="453" y="13984"/>
                    <a:pt x="1560" y="14139"/>
                  </a:cubicBezTo>
                  <a:lnTo>
                    <a:pt x="15253" y="12115"/>
                  </a:lnTo>
                  <a:lnTo>
                    <a:pt x="15705" y="8888"/>
                  </a:lnTo>
                  <a:lnTo>
                    <a:pt x="16146" y="5662"/>
                  </a:lnTo>
                  <a:lnTo>
                    <a:pt x="3513" y="6"/>
                  </a:lnTo>
                  <a:cubicBezTo>
                    <a:pt x="3486" y="2"/>
                    <a:pt x="3459" y="0"/>
                    <a:pt x="34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3;p15">
              <a:extLst>
                <a:ext uri="{FF2B5EF4-FFF2-40B4-BE49-F238E27FC236}">
                  <a16:creationId xmlns:a16="http://schemas.microsoft.com/office/drawing/2014/main" id="{6003E9C6-70C8-413B-875D-B2D184EA30BB}"/>
                </a:ext>
              </a:extLst>
            </p:cNvPr>
            <p:cNvSpPr/>
            <p:nvPr/>
          </p:nvSpPr>
          <p:spPr>
            <a:xfrm>
              <a:off x="3779775" y="4099825"/>
              <a:ext cx="459025" cy="421175"/>
            </a:xfrm>
            <a:custGeom>
              <a:avLst/>
              <a:gdLst/>
              <a:ahLst/>
              <a:cxnLst/>
              <a:rect l="l" t="t" r="r" b="b"/>
              <a:pathLst>
                <a:path w="18361" h="16847" extrusionOk="0">
                  <a:moveTo>
                    <a:pt x="8354" y="1"/>
                  </a:moveTo>
                  <a:cubicBezTo>
                    <a:pt x="7135" y="1"/>
                    <a:pt x="5065" y="1410"/>
                    <a:pt x="3251" y="3595"/>
                  </a:cubicBezTo>
                  <a:cubicBezTo>
                    <a:pt x="1025" y="6262"/>
                    <a:pt x="1" y="9084"/>
                    <a:pt x="977" y="9893"/>
                  </a:cubicBezTo>
                  <a:lnTo>
                    <a:pt x="14681" y="16847"/>
                  </a:lnTo>
                  <a:lnTo>
                    <a:pt x="16515" y="14644"/>
                  </a:lnTo>
                  <a:lnTo>
                    <a:pt x="18360" y="12441"/>
                  </a:lnTo>
                  <a:lnTo>
                    <a:pt x="9026" y="214"/>
                  </a:lnTo>
                  <a:cubicBezTo>
                    <a:pt x="8851" y="69"/>
                    <a:pt x="8623" y="1"/>
                    <a:pt x="8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CAFF079-6DEA-4B74-9534-EFB7B095FD04}"/>
              </a:ext>
            </a:extLst>
          </p:cNvPr>
          <p:cNvGrpSpPr/>
          <p:nvPr/>
        </p:nvGrpSpPr>
        <p:grpSpPr>
          <a:xfrm>
            <a:off x="179008" y="1223639"/>
            <a:ext cx="5226321" cy="4760847"/>
            <a:chOff x="179008" y="1223639"/>
            <a:chExt cx="5226321" cy="4760847"/>
          </a:xfrm>
        </p:grpSpPr>
        <p:sp>
          <p:nvSpPr>
            <p:cNvPr id="3" name="شبه منحرف 2">
              <a:extLst>
                <a:ext uri="{FF2B5EF4-FFF2-40B4-BE49-F238E27FC236}">
                  <a16:creationId xmlns:a16="http://schemas.microsoft.com/office/drawing/2014/main" id="{4AE45C6D-F68D-481D-AFCF-4770DEB31D3B}"/>
                </a:ext>
              </a:extLst>
            </p:cNvPr>
            <p:cNvSpPr/>
            <p:nvPr/>
          </p:nvSpPr>
          <p:spPr>
            <a:xfrm rot="10800000">
              <a:off x="4742678" y="4409438"/>
              <a:ext cx="662651" cy="468540"/>
            </a:xfrm>
            <a:prstGeom prst="trapezoid">
              <a:avLst/>
            </a:prstGeom>
            <a:solidFill>
              <a:srgbClr val="085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234" name="Google Shape;861;p20">
              <a:extLst>
                <a:ext uri="{FF2B5EF4-FFF2-40B4-BE49-F238E27FC236}">
                  <a16:creationId xmlns:a16="http://schemas.microsoft.com/office/drawing/2014/main" id="{E2B4D69B-DBB6-446A-8E4B-546F9287B2FB}"/>
                </a:ext>
              </a:extLst>
            </p:cNvPr>
            <p:cNvGrpSpPr/>
            <p:nvPr/>
          </p:nvGrpSpPr>
          <p:grpSpPr>
            <a:xfrm>
              <a:off x="179008" y="1223639"/>
              <a:ext cx="4779944" cy="4760847"/>
              <a:chOff x="1133175" y="1687825"/>
              <a:chExt cx="2941150" cy="2929400"/>
            </a:xfrm>
          </p:grpSpPr>
          <p:sp>
            <p:nvSpPr>
              <p:cNvPr id="235" name="Google Shape;862;p20">
                <a:extLst>
                  <a:ext uri="{FF2B5EF4-FFF2-40B4-BE49-F238E27FC236}">
                    <a16:creationId xmlns:a16="http://schemas.microsoft.com/office/drawing/2014/main" id="{AB55E329-3B14-4FD1-AA2A-6A3C44000309}"/>
                  </a:ext>
                </a:extLst>
              </p:cNvPr>
              <p:cNvSpPr/>
              <p:nvPr/>
            </p:nvSpPr>
            <p:spPr>
              <a:xfrm>
                <a:off x="2777125" y="1687825"/>
                <a:ext cx="1122775" cy="2233350"/>
              </a:xfrm>
              <a:custGeom>
                <a:avLst/>
                <a:gdLst/>
                <a:ahLst/>
                <a:cxnLst/>
                <a:rect l="l" t="t" r="r" b="b"/>
                <a:pathLst>
                  <a:path w="44911" h="89334" extrusionOk="0">
                    <a:moveTo>
                      <a:pt x="19015" y="1"/>
                    </a:moveTo>
                    <a:cubicBezTo>
                      <a:pt x="8513" y="13"/>
                      <a:pt x="12" y="8526"/>
                      <a:pt x="0" y="19027"/>
                    </a:cubicBezTo>
                    <a:lnTo>
                      <a:pt x="0" y="24230"/>
                    </a:lnTo>
                    <a:lnTo>
                      <a:pt x="9918" y="24230"/>
                    </a:lnTo>
                    <a:lnTo>
                      <a:pt x="9918" y="19027"/>
                    </a:lnTo>
                    <a:cubicBezTo>
                      <a:pt x="9918" y="14003"/>
                      <a:pt x="13990" y="9931"/>
                      <a:pt x="19015" y="9931"/>
                    </a:cubicBezTo>
                    <a:lnTo>
                      <a:pt x="25885" y="9931"/>
                    </a:lnTo>
                    <a:cubicBezTo>
                      <a:pt x="30909" y="9931"/>
                      <a:pt x="34981" y="14003"/>
                      <a:pt x="34981" y="19027"/>
                    </a:cubicBezTo>
                    <a:lnTo>
                      <a:pt x="34981" y="89333"/>
                    </a:lnTo>
                    <a:lnTo>
                      <a:pt x="44911" y="89333"/>
                    </a:lnTo>
                    <a:lnTo>
                      <a:pt x="44911" y="19027"/>
                    </a:lnTo>
                    <a:cubicBezTo>
                      <a:pt x="44887" y="8526"/>
                      <a:pt x="36386" y="13"/>
                      <a:pt x="25885" y="1"/>
                    </a:cubicBezTo>
                    <a:close/>
                  </a:path>
                </a:pathLst>
              </a:custGeom>
              <a:solidFill>
                <a:srgbClr val="085D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865;p20">
                <a:extLst>
                  <a:ext uri="{FF2B5EF4-FFF2-40B4-BE49-F238E27FC236}">
                    <a16:creationId xmlns:a16="http://schemas.microsoft.com/office/drawing/2014/main" id="{560CA7D1-81BD-4B5C-99BB-9A70380BBA91}"/>
                  </a:ext>
                </a:extLst>
              </p:cNvPr>
              <p:cNvSpPr/>
              <p:nvPr/>
            </p:nvSpPr>
            <p:spPr>
              <a:xfrm>
                <a:off x="2777125" y="2359350"/>
                <a:ext cx="225050" cy="335475"/>
              </a:xfrm>
              <a:custGeom>
                <a:avLst/>
                <a:gdLst/>
                <a:ahLst/>
                <a:cxnLst/>
                <a:rect l="l" t="t" r="r" b="b"/>
                <a:pathLst>
                  <a:path w="9002" h="13419" extrusionOk="0">
                    <a:moveTo>
                      <a:pt x="4501" y="0"/>
                    </a:moveTo>
                    <a:cubicBezTo>
                      <a:pt x="4501" y="0"/>
                      <a:pt x="0" y="4191"/>
                      <a:pt x="0" y="7954"/>
                    </a:cubicBezTo>
                    <a:cubicBezTo>
                      <a:pt x="0" y="11716"/>
                      <a:pt x="2167" y="13419"/>
                      <a:pt x="4644" y="13419"/>
                    </a:cubicBezTo>
                    <a:cubicBezTo>
                      <a:pt x="7132" y="13419"/>
                      <a:pt x="9001" y="11716"/>
                      <a:pt x="9001" y="7954"/>
                    </a:cubicBezTo>
                    <a:cubicBezTo>
                      <a:pt x="9001" y="4203"/>
                      <a:pt x="4501" y="0"/>
                      <a:pt x="4501" y="0"/>
                    </a:cubicBezTo>
                    <a:close/>
                  </a:path>
                </a:pathLst>
              </a:custGeom>
              <a:solidFill>
                <a:srgbClr val="B3E6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866;p20">
                <a:extLst>
                  <a:ext uri="{FF2B5EF4-FFF2-40B4-BE49-F238E27FC236}">
                    <a16:creationId xmlns:a16="http://schemas.microsoft.com/office/drawing/2014/main" id="{5D4998FC-5ED4-40C5-A3B9-0DE53EF9071E}"/>
                  </a:ext>
                </a:extLst>
              </p:cNvPr>
              <p:cNvSpPr/>
              <p:nvPr/>
            </p:nvSpPr>
            <p:spPr>
              <a:xfrm>
                <a:off x="2193125" y="3198475"/>
                <a:ext cx="1881200" cy="1125950"/>
              </a:xfrm>
              <a:custGeom>
                <a:avLst/>
                <a:gdLst/>
                <a:ahLst/>
                <a:cxnLst/>
                <a:rect l="l" t="t" r="r" b="b"/>
                <a:pathLst>
                  <a:path w="75248" h="45038" extrusionOk="0">
                    <a:moveTo>
                      <a:pt x="48042" y="1"/>
                    </a:moveTo>
                    <a:cubicBezTo>
                      <a:pt x="46153" y="1"/>
                      <a:pt x="43898" y="594"/>
                      <a:pt x="42006" y="1630"/>
                    </a:cubicBezTo>
                    <a:cubicBezTo>
                      <a:pt x="41242" y="2044"/>
                      <a:pt x="40174" y="2183"/>
                      <a:pt x="38946" y="2183"/>
                    </a:cubicBezTo>
                    <a:cubicBezTo>
                      <a:pt x="36456" y="2183"/>
                      <a:pt x="33306" y="1613"/>
                      <a:pt x="30704" y="1613"/>
                    </a:cubicBezTo>
                    <a:cubicBezTo>
                      <a:pt x="28464" y="1613"/>
                      <a:pt x="26629" y="2035"/>
                      <a:pt x="25968" y="3607"/>
                    </a:cubicBezTo>
                    <a:cubicBezTo>
                      <a:pt x="24146" y="7905"/>
                      <a:pt x="18693" y="8238"/>
                      <a:pt x="18693" y="8238"/>
                    </a:cubicBezTo>
                    <a:lnTo>
                      <a:pt x="7120" y="5095"/>
                    </a:lnTo>
                    <a:lnTo>
                      <a:pt x="0" y="24943"/>
                    </a:lnTo>
                    <a:lnTo>
                      <a:pt x="13395" y="29908"/>
                    </a:lnTo>
                    <a:cubicBezTo>
                      <a:pt x="16705" y="38671"/>
                      <a:pt x="32909" y="42135"/>
                      <a:pt x="40684" y="44445"/>
                    </a:cubicBezTo>
                    <a:cubicBezTo>
                      <a:pt x="42092" y="44865"/>
                      <a:pt x="43353" y="45038"/>
                      <a:pt x="44475" y="45038"/>
                    </a:cubicBezTo>
                    <a:cubicBezTo>
                      <a:pt x="49549" y="45038"/>
                      <a:pt x="51769" y="41516"/>
                      <a:pt x="51769" y="41516"/>
                    </a:cubicBezTo>
                    <a:cubicBezTo>
                      <a:pt x="54229" y="42402"/>
                      <a:pt x="56185" y="42734"/>
                      <a:pt x="57734" y="42734"/>
                    </a:cubicBezTo>
                    <a:cubicBezTo>
                      <a:pt x="62323" y="42734"/>
                      <a:pt x="63342" y="39825"/>
                      <a:pt x="63342" y="39825"/>
                    </a:cubicBezTo>
                    <a:cubicBezTo>
                      <a:pt x="63342" y="39825"/>
                      <a:pt x="67014" y="41513"/>
                      <a:pt x="69903" y="41513"/>
                    </a:cubicBezTo>
                    <a:cubicBezTo>
                      <a:pt x="71348" y="41513"/>
                      <a:pt x="72597" y="41091"/>
                      <a:pt x="73093" y="39825"/>
                    </a:cubicBezTo>
                    <a:cubicBezTo>
                      <a:pt x="74581" y="36016"/>
                      <a:pt x="68295" y="31884"/>
                      <a:pt x="68295" y="31884"/>
                    </a:cubicBezTo>
                    <a:lnTo>
                      <a:pt x="68295" y="31884"/>
                    </a:lnTo>
                    <a:cubicBezTo>
                      <a:pt x="68295" y="31884"/>
                      <a:pt x="69304" y="32194"/>
                      <a:pt x="70496" y="32194"/>
                    </a:cubicBezTo>
                    <a:cubicBezTo>
                      <a:pt x="71762" y="32194"/>
                      <a:pt x="73233" y="31844"/>
                      <a:pt x="73914" y="30396"/>
                    </a:cubicBezTo>
                    <a:cubicBezTo>
                      <a:pt x="75248" y="27586"/>
                      <a:pt x="72271" y="25109"/>
                      <a:pt x="72271" y="25109"/>
                    </a:cubicBezTo>
                    <a:lnTo>
                      <a:pt x="45804" y="9726"/>
                    </a:lnTo>
                    <a:cubicBezTo>
                      <a:pt x="49780" y="8072"/>
                      <a:pt x="52912" y="3940"/>
                      <a:pt x="51757" y="1618"/>
                    </a:cubicBezTo>
                    <a:cubicBezTo>
                      <a:pt x="51204" y="501"/>
                      <a:pt x="49778" y="1"/>
                      <a:pt x="48042" y="1"/>
                    </a:cubicBezTo>
                    <a:close/>
                  </a:path>
                </a:pathLst>
              </a:custGeom>
              <a:solidFill>
                <a:srgbClr val="F7B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867;p20">
                <a:extLst>
                  <a:ext uri="{FF2B5EF4-FFF2-40B4-BE49-F238E27FC236}">
                    <a16:creationId xmlns:a16="http://schemas.microsoft.com/office/drawing/2014/main" id="{373DDE62-2FE7-4E4B-BB58-4CFC7570F6FC}"/>
                  </a:ext>
                </a:extLst>
              </p:cNvPr>
              <p:cNvSpPr/>
              <p:nvPr/>
            </p:nvSpPr>
            <p:spPr>
              <a:xfrm>
                <a:off x="3320050" y="3701775"/>
                <a:ext cx="597725" cy="306325"/>
              </a:xfrm>
              <a:custGeom>
                <a:avLst/>
                <a:gdLst/>
                <a:ahLst/>
                <a:cxnLst/>
                <a:rect l="l" t="t" r="r" b="b"/>
                <a:pathLst>
                  <a:path w="23909" h="12253" extrusionOk="0">
                    <a:moveTo>
                      <a:pt x="715" y="0"/>
                    </a:moveTo>
                    <a:cubicBezTo>
                      <a:pt x="255" y="0"/>
                      <a:pt x="0" y="697"/>
                      <a:pt x="512" y="953"/>
                    </a:cubicBezTo>
                    <a:lnTo>
                      <a:pt x="23003" y="12204"/>
                    </a:lnTo>
                    <a:cubicBezTo>
                      <a:pt x="23075" y="12228"/>
                      <a:pt x="23146" y="12252"/>
                      <a:pt x="23218" y="12252"/>
                    </a:cubicBezTo>
                    <a:lnTo>
                      <a:pt x="23229" y="12240"/>
                    </a:lnTo>
                    <a:cubicBezTo>
                      <a:pt x="23741" y="12240"/>
                      <a:pt x="23908" y="11538"/>
                      <a:pt x="23444" y="11300"/>
                    </a:cubicBezTo>
                    <a:lnTo>
                      <a:pt x="953" y="60"/>
                    </a:lnTo>
                    <a:cubicBezTo>
                      <a:pt x="870" y="18"/>
                      <a:pt x="790" y="0"/>
                      <a:pt x="715" y="0"/>
                    </a:cubicBezTo>
                    <a:close/>
                  </a:path>
                </a:pathLst>
              </a:custGeom>
              <a:solidFill>
                <a:srgbClr val="D48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868;p20">
                <a:extLst>
                  <a:ext uri="{FF2B5EF4-FFF2-40B4-BE49-F238E27FC236}">
                    <a16:creationId xmlns:a16="http://schemas.microsoft.com/office/drawing/2014/main" id="{584329EE-7129-43E5-9002-21203E4644AB}"/>
                  </a:ext>
                </a:extLst>
              </p:cNvPr>
              <p:cNvSpPr/>
              <p:nvPr/>
            </p:nvSpPr>
            <p:spPr>
              <a:xfrm>
                <a:off x="3225725" y="3908875"/>
                <a:ext cx="567925" cy="297750"/>
              </a:xfrm>
              <a:custGeom>
                <a:avLst/>
                <a:gdLst/>
                <a:ahLst/>
                <a:cxnLst/>
                <a:rect l="l" t="t" r="r" b="b"/>
                <a:pathLst>
                  <a:path w="22717" h="11910" extrusionOk="0">
                    <a:moveTo>
                      <a:pt x="706" y="1"/>
                    </a:moveTo>
                    <a:cubicBezTo>
                      <a:pt x="251" y="1"/>
                      <a:pt x="0" y="663"/>
                      <a:pt x="475" y="932"/>
                    </a:cubicBezTo>
                    <a:lnTo>
                      <a:pt x="21811" y="11850"/>
                    </a:lnTo>
                    <a:cubicBezTo>
                      <a:pt x="21871" y="11886"/>
                      <a:pt x="21954" y="11898"/>
                      <a:pt x="22038" y="11909"/>
                    </a:cubicBezTo>
                    <a:cubicBezTo>
                      <a:pt x="22549" y="11898"/>
                      <a:pt x="22716" y="11207"/>
                      <a:pt x="22264" y="10969"/>
                    </a:cubicBezTo>
                    <a:lnTo>
                      <a:pt x="928" y="51"/>
                    </a:lnTo>
                    <a:cubicBezTo>
                      <a:pt x="850" y="16"/>
                      <a:pt x="776" y="1"/>
                      <a:pt x="706" y="1"/>
                    </a:cubicBezTo>
                    <a:close/>
                  </a:path>
                </a:pathLst>
              </a:custGeom>
              <a:solidFill>
                <a:srgbClr val="D48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869;p20">
                <a:extLst>
                  <a:ext uri="{FF2B5EF4-FFF2-40B4-BE49-F238E27FC236}">
                    <a16:creationId xmlns:a16="http://schemas.microsoft.com/office/drawing/2014/main" id="{BB8012C0-43D8-4C28-9A87-3B67FCE47E42}"/>
                  </a:ext>
                </a:extLst>
              </p:cNvPr>
              <p:cNvSpPr/>
              <p:nvPr/>
            </p:nvSpPr>
            <p:spPr>
              <a:xfrm>
                <a:off x="2737225" y="3780650"/>
                <a:ext cx="767100" cy="468250"/>
              </a:xfrm>
              <a:custGeom>
                <a:avLst/>
                <a:gdLst/>
                <a:ahLst/>
                <a:cxnLst/>
                <a:rect l="l" t="t" r="r" b="b"/>
                <a:pathLst>
                  <a:path w="30684" h="18730" extrusionOk="0">
                    <a:moveTo>
                      <a:pt x="644" y="1"/>
                    </a:moveTo>
                    <a:cubicBezTo>
                      <a:pt x="13" y="24"/>
                      <a:pt x="1" y="953"/>
                      <a:pt x="632" y="1001"/>
                    </a:cubicBezTo>
                    <a:cubicBezTo>
                      <a:pt x="11228" y="1310"/>
                      <a:pt x="14860" y="11157"/>
                      <a:pt x="14896" y="11252"/>
                    </a:cubicBezTo>
                    <a:cubicBezTo>
                      <a:pt x="14943" y="11371"/>
                      <a:pt x="15038" y="11466"/>
                      <a:pt x="15146" y="11526"/>
                    </a:cubicBezTo>
                    <a:lnTo>
                      <a:pt x="29778" y="18670"/>
                    </a:lnTo>
                    <a:cubicBezTo>
                      <a:pt x="29850" y="18705"/>
                      <a:pt x="29921" y="18729"/>
                      <a:pt x="29993" y="18729"/>
                    </a:cubicBezTo>
                    <a:lnTo>
                      <a:pt x="29993" y="18717"/>
                    </a:lnTo>
                    <a:cubicBezTo>
                      <a:pt x="30517" y="18717"/>
                      <a:pt x="30683" y="18015"/>
                      <a:pt x="30219" y="17777"/>
                    </a:cubicBezTo>
                    <a:lnTo>
                      <a:pt x="15765" y="10716"/>
                    </a:lnTo>
                    <a:cubicBezTo>
                      <a:pt x="15169" y="9276"/>
                      <a:pt x="11086" y="310"/>
                      <a:pt x="668" y="1"/>
                    </a:cubicBezTo>
                    <a:close/>
                  </a:path>
                </a:pathLst>
              </a:custGeom>
              <a:solidFill>
                <a:srgbClr val="D48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870;p20">
                <a:extLst>
                  <a:ext uri="{FF2B5EF4-FFF2-40B4-BE49-F238E27FC236}">
                    <a16:creationId xmlns:a16="http://schemas.microsoft.com/office/drawing/2014/main" id="{A3B43080-A655-4760-800C-A2A5B5F55797}"/>
                  </a:ext>
                </a:extLst>
              </p:cNvPr>
              <p:cNvSpPr/>
              <p:nvPr/>
            </p:nvSpPr>
            <p:spPr>
              <a:xfrm>
                <a:off x="2838650" y="3429175"/>
                <a:ext cx="518225" cy="191075"/>
              </a:xfrm>
              <a:custGeom>
                <a:avLst/>
                <a:gdLst/>
                <a:ahLst/>
                <a:cxnLst/>
                <a:rect l="l" t="t" r="r" b="b"/>
                <a:pathLst>
                  <a:path w="20729" h="7643" extrusionOk="0">
                    <a:moveTo>
                      <a:pt x="20016" y="0"/>
                    </a:moveTo>
                    <a:cubicBezTo>
                      <a:pt x="19950" y="0"/>
                      <a:pt x="19879" y="15"/>
                      <a:pt x="19804" y="46"/>
                    </a:cubicBezTo>
                    <a:lnTo>
                      <a:pt x="13601" y="2523"/>
                    </a:lnTo>
                    <a:cubicBezTo>
                      <a:pt x="13494" y="2570"/>
                      <a:pt x="13398" y="2654"/>
                      <a:pt x="13339" y="2761"/>
                    </a:cubicBezTo>
                    <a:cubicBezTo>
                      <a:pt x="11880" y="5838"/>
                      <a:pt x="9005" y="6646"/>
                      <a:pt x="6386" y="6646"/>
                    </a:cubicBezTo>
                    <a:cubicBezTo>
                      <a:pt x="3513" y="6646"/>
                      <a:pt x="947" y="5673"/>
                      <a:pt x="897" y="5654"/>
                    </a:cubicBezTo>
                    <a:cubicBezTo>
                      <a:pt x="829" y="5627"/>
                      <a:pt x="764" y="5615"/>
                      <a:pt x="703" y="5615"/>
                    </a:cubicBezTo>
                    <a:cubicBezTo>
                      <a:pt x="222" y="5615"/>
                      <a:pt x="0" y="6371"/>
                      <a:pt x="540" y="6583"/>
                    </a:cubicBezTo>
                    <a:cubicBezTo>
                      <a:pt x="2421" y="7249"/>
                      <a:pt x="4397" y="7606"/>
                      <a:pt x="6398" y="7642"/>
                    </a:cubicBezTo>
                    <a:cubicBezTo>
                      <a:pt x="9255" y="7642"/>
                      <a:pt x="12446" y="6749"/>
                      <a:pt x="14149" y="3368"/>
                    </a:cubicBezTo>
                    <a:lnTo>
                      <a:pt x="20173" y="963"/>
                    </a:lnTo>
                    <a:cubicBezTo>
                      <a:pt x="20728" y="753"/>
                      <a:pt x="20500" y="0"/>
                      <a:pt x="20016" y="0"/>
                    </a:cubicBezTo>
                    <a:close/>
                  </a:path>
                </a:pathLst>
              </a:custGeom>
              <a:solidFill>
                <a:srgbClr val="D48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871;p20">
                <a:extLst>
                  <a:ext uri="{FF2B5EF4-FFF2-40B4-BE49-F238E27FC236}">
                    <a16:creationId xmlns:a16="http://schemas.microsoft.com/office/drawing/2014/main" id="{B3B78A1B-5F87-4146-B660-6993F25A16B7}"/>
                  </a:ext>
                </a:extLst>
              </p:cNvPr>
              <p:cNvSpPr/>
              <p:nvPr/>
            </p:nvSpPr>
            <p:spPr>
              <a:xfrm>
                <a:off x="3148900" y="3596200"/>
                <a:ext cx="235575" cy="494050"/>
              </a:xfrm>
              <a:custGeom>
                <a:avLst/>
                <a:gdLst/>
                <a:ahLst/>
                <a:cxnLst/>
                <a:rect l="l" t="t" r="r" b="b"/>
                <a:pathLst>
                  <a:path w="9423" h="19762" extrusionOk="0">
                    <a:moveTo>
                      <a:pt x="8797" y="0"/>
                    </a:moveTo>
                    <a:cubicBezTo>
                      <a:pt x="8631" y="0"/>
                      <a:pt x="8465" y="84"/>
                      <a:pt x="8370" y="283"/>
                    </a:cubicBezTo>
                    <a:lnTo>
                      <a:pt x="107" y="19071"/>
                    </a:lnTo>
                    <a:cubicBezTo>
                      <a:pt x="0" y="19321"/>
                      <a:pt x="107" y="19606"/>
                      <a:pt x="357" y="19725"/>
                    </a:cubicBezTo>
                    <a:cubicBezTo>
                      <a:pt x="417" y="19749"/>
                      <a:pt x="488" y="19761"/>
                      <a:pt x="560" y="19761"/>
                    </a:cubicBezTo>
                    <a:cubicBezTo>
                      <a:pt x="750" y="19761"/>
                      <a:pt x="929" y="19654"/>
                      <a:pt x="1012" y="19463"/>
                    </a:cubicBezTo>
                    <a:lnTo>
                      <a:pt x="9275" y="675"/>
                    </a:lnTo>
                    <a:cubicBezTo>
                      <a:pt x="9423" y="295"/>
                      <a:pt x="9109" y="0"/>
                      <a:pt x="8797" y="0"/>
                    </a:cubicBezTo>
                    <a:close/>
                  </a:path>
                </a:pathLst>
              </a:custGeom>
              <a:solidFill>
                <a:srgbClr val="D48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872;p20">
                <a:extLst>
                  <a:ext uri="{FF2B5EF4-FFF2-40B4-BE49-F238E27FC236}">
                    <a16:creationId xmlns:a16="http://schemas.microsoft.com/office/drawing/2014/main" id="{991DB73D-E2EE-4037-9295-2B2299CFA27E}"/>
                  </a:ext>
                </a:extLst>
              </p:cNvPr>
              <p:cNvSpPr/>
              <p:nvPr/>
            </p:nvSpPr>
            <p:spPr>
              <a:xfrm>
                <a:off x="2155025" y="3063000"/>
                <a:ext cx="1112050" cy="1374300"/>
              </a:xfrm>
              <a:custGeom>
                <a:avLst/>
                <a:gdLst/>
                <a:ahLst/>
                <a:cxnLst/>
                <a:rect l="l" t="t" r="r" b="b"/>
                <a:pathLst>
                  <a:path w="44482" h="54972" extrusionOk="0">
                    <a:moveTo>
                      <a:pt x="24634" y="1"/>
                    </a:moveTo>
                    <a:cubicBezTo>
                      <a:pt x="21562" y="1"/>
                      <a:pt x="18765" y="1048"/>
                      <a:pt x="16681" y="2727"/>
                    </a:cubicBezTo>
                    <a:cubicBezTo>
                      <a:pt x="15336" y="2119"/>
                      <a:pt x="13877" y="1798"/>
                      <a:pt x="12404" y="1798"/>
                    </a:cubicBezTo>
                    <a:cubicBezTo>
                      <a:pt x="12377" y="1798"/>
                      <a:pt x="12350" y="1798"/>
                      <a:pt x="12323" y="1799"/>
                    </a:cubicBezTo>
                    <a:cubicBezTo>
                      <a:pt x="7096" y="1799"/>
                      <a:pt x="2858" y="5478"/>
                      <a:pt x="2858" y="10026"/>
                    </a:cubicBezTo>
                    <a:cubicBezTo>
                      <a:pt x="2858" y="11050"/>
                      <a:pt x="3072" y="12062"/>
                      <a:pt x="3489" y="13002"/>
                    </a:cubicBezTo>
                    <a:cubicBezTo>
                      <a:pt x="1358" y="14574"/>
                      <a:pt x="0" y="16931"/>
                      <a:pt x="0" y="19563"/>
                    </a:cubicBezTo>
                    <a:cubicBezTo>
                      <a:pt x="0" y="24075"/>
                      <a:pt x="3989" y="27778"/>
                      <a:pt x="9073" y="28147"/>
                    </a:cubicBezTo>
                    <a:cubicBezTo>
                      <a:pt x="8918" y="28969"/>
                      <a:pt x="8835" y="29802"/>
                      <a:pt x="8835" y="30647"/>
                    </a:cubicBezTo>
                    <a:cubicBezTo>
                      <a:pt x="8847" y="33314"/>
                      <a:pt x="9621" y="35922"/>
                      <a:pt x="11073" y="38160"/>
                    </a:cubicBezTo>
                    <a:cubicBezTo>
                      <a:pt x="7775" y="39125"/>
                      <a:pt x="5406" y="41827"/>
                      <a:pt x="5406" y="45018"/>
                    </a:cubicBezTo>
                    <a:cubicBezTo>
                      <a:pt x="5406" y="49031"/>
                      <a:pt x="9144" y="52269"/>
                      <a:pt x="13740" y="52269"/>
                    </a:cubicBezTo>
                    <a:cubicBezTo>
                      <a:pt x="15074" y="52269"/>
                      <a:pt x="16395" y="51995"/>
                      <a:pt x="17610" y="51436"/>
                    </a:cubicBezTo>
                    <a:cubicBezTo>
                      <a:pt x="19134" y="53543"/>
                      <a:pt x="21813" y="54972"/>
                      <a:pt x="24884" y="54972"/>
                    </a:cubicBezTo>
                    <a:cubicBezTo>
                      <a:pt x="28099" y="54972"/>
                      <a:pt x="30897" y="53424"/>
                      <a:pt x="32350" y="51138"/>
                    </a:cubicBezTo>
                    <a:cubicBezTo>
                      <a:pt x="32826" y="51209"/>
                      <a:pt x="33326" y="51245"/>
                      <a:pt x="33814" y="51245"/>
                    </a:cubicBezTo>
                    <a:cubicBezTo>
                      <a:pt x="38886" y="51245"/>
                      <a:pt x="42994" y="47673"/>
                      <a:pt x="42994" y="43268"/>
                    </a:cubicBezTo>
                    <a:cubicBezTo>
                      <a:pt x="42982" y="41756"/>
                      <a:pt x="42494" y="40280"/>
                      <a:pt x="41601" y="39065"/>
                    </a:cubicBezTo>
                    <a:cubicBezTo>
                      <a:pt x="43422" y="36636"/>
                      <a:pt x="44482" y="33743"/>
                      <a:pt x="44482" y="30635"/>
                    </a:cubicBezTo>
                    <a:cubicBezTo>
                      <a:pt x="44482" y="27230"/>
                      <a:pt x="43208" y="24075"/>
                      <a:pt x="41053" y="21515"/>
                    </a:cubicBezTo>
                    <a:cubicBezTo>
                      <a:pt x="41470" y="20634"/>
                      <a:pt x="41684" y="19682"/>
                      <a:pt x="41696" y="18717"/>
                    </a:cubicBezTo>
                    <a:cubicBezTo>
                      <a:pt x="41696" y="15538"/>
                      <a:pt x="39398" y="12848"/>
                      <a:pt x="36171" y="11788"/>
                    </a:cubicBezTo>
                    <a:cubicBezTo>
                      <a:pt x="36279" y="11252"/>
                      <a:pt x="36326" y="10716"/>
                      <a:pt x="36326" y="10169"/>
                    </a:cubicBezTo>
                    <a:cubicBezTo>
                      <a:pt x="36326" y="4549"/>
                      <a:pt x="31087" y="1"/>
                      <a:pt x="24634" y="1"/>
                    </a:cubicBezTo>
                    <a:close/>
                  </a:path>
                </a:pathLst>
              </a:custGeom>
              <a:solidFill>
                <a:srgbClr val="B3E6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873;p20">
                <a:extLst>
                  <a:ext uri="{FF2B5EF4-FFF2-40B4-BE49-F238E27FC236}">
                    <a16:creationId xmlns:a16="http://schemas.microsoft.com/office/drawing/2014/main" id="{A9E8CC73-8051-4F88-B7B4-F193AD9412FC}"/>
                  </a:ext>
                </a:extLst>
              </p:cNvPr>
              <p:cNvSpPr/>
              <p:nvPr/>
            </p:nvSpPr>
            <p:spPr>
              <a:xfrm>
                <a:off x="3064050" y="2953775"/>
                <a:ext cx="197675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7906" extrusionOk="0">
                    <a:moveTo>
                      <a:pt x="3954" y="0"/>
                    </a:moveTo>
                    <a:cubicBezTo>
                      <a:pt x="1775" y="0"/>
                      <a:pt x="1" y="1774"/>
                      <a:pt x="1" y="3953"/>
                    </a:cubicBezTo>
                    <a:cubicBezTo>
                      <a:pt x="1" y="6144"/>
                      <a:pt x="1775" y="7906"/>
                      <a:pt x="3954" y="7906"/>
                    </a:cubicBezTo>
                    <a:cubicBezTo>
                      <a:pt x="6133" y="7906"/>
                      <a:pt x="7907" y="6144"/>
                      <a:pt x="7907" y="3953"/>
                    </a:cubicBezTo>
                    <a:cubicBezTo>
                      <a:pt x="7907" y="1774"/>
                      <a:pt x="6133" y="0"/>
                      <a:pt x="3954" y="0"/>
                    </a:cubicBezTo>
                    <a:close/>
                  </a:path>
                </a:pathLst>
              </a:custGeom>
              <a:solidFill>
                <a:srgbClr val="B3E6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874;p20">
                <a:extLst>
                  <a:ext uri="{FF2B5EF4-FFF2-40B4-BE49-F238E27FC236}">
                    <a16:creationId xmlns:a16="http://schemas.microsoft.com/office/drawing/2014/main" id="{0E96A891-1807-4842-B1DA-2097784ACA03}"/>
                  </a:ext>
                </a:extLst>
              </p:cNvPr>
              <p:cNvSpPr/>
              <p:nvPr/>
            </p:nvSpPr>
            <p:spPr>
              <a:xfrm>
                <a:off x="3596875" y="3296325"/>
                <a:ext cx="253925" cy="223225"/>
              </a:xfrm>
              <a:custGeom>
                <a:avLst/>
                <a:gdLst/>
                <a:ahLst/>
                <a:cxnLst/>
                <a:rect l="l" t="t" r="r" b="b"/>
                <a:pathLst>
                  <a:path w="10157" h="8929" extrusionOk="0">
                    <a:moveTo>
                      <a:pt x="5074" y="0"/>
                    </a:moveTo>
                    <a:cubicBezTo>
                      <a:pt x="4211" y="0"/>
                      <a:pt x="3339" y="251"/>
                      <a:pt x="2572" y="776"/>
                    </a:cubicBezTo>
                    <a:cubicBezTo>
                      <a:pt x="524" y="2157"/>
                      <a:pt x="0" y="4943"/>
                      <a:pt x="1381" y="6979"/>
                    </a:cubicBezTo>
                    <a:cubicBezTo>
                      <a:pt x="2249" y="8247"/>
                      <a:pt x="3652" y="8929"/>
                      <a:pt x="5079" y="8929"/>
                    </a:cubicBezTo>
                    <a:cubicBezTo>
                      <a:pt x="5944" y="8929"/>
                      <a:pt x="6817" y="8679"/>
                      <a:pt x="7584" y="8158"/>
                    </a:cubicBezTo>
                    <a:cubicBezTo>
                      <a:pt x="9632" y="6777"/>
                      <a:pt x="10156" y="3991"/>
                      <a:pt x="8763" y="1955"/>
                    </a:cubicBezTo>
                    <a:cubicBezTo>
                      <a:pt x="7903" y="686"/>
                      <a:pt x="6501" y="0"/>
                      <a:pt x="5074" y="0"/>
                    </a:cubicBezTo>
                    <a:close/>
                  </a:path>
                </a:pathLst>
              </a:custGeom>
              <a:solidFill>
                <a:srgbClr val="B3E6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876;p20">
                <a:extLst>
                  <a:ext uri="{FF2B5EF4-FFF2-40B4-BE49-F238E27FC236}">
                    <a16:creationId xmlns:a16="http://schemas.microsoft.com/office/drawing/2014/main" id="{5EF7EEC1-59EF-43B6-8BCF-36BFA470C783}"/>
                  </a:ext>
                </a:extLst>
              </p:cNvPr>
              <p:cNvSpPr/>
              <p:nvPr/>
            </p:nvSpPr>
            <p:spPr>
              <a:xfrm>
                <a:off x="3432950" y="4437275"/>
                <a:ext cx="210375" cy="179950"/>
              </a:xfrm>
              <a:custGeom>
                <a:avLst/>
                <a:gdLst/>
                <a:ahLst/>
                <a:cxnLst/>
                <a:rect l="l" t="t" r="r" b="b"/>
                <a:pathLst>
                  <a:path w="8415" h="7198" extrusionOk="0">
                    <a:moveTo>
                      <a:pt x="4804" y="1"/>
                    </a:moveTo>
                    <a:cubicBezTo>
                      <a:pt x="1599" y="1"/>
                      <a:pt x="0" y="3874"/>
                      <a:pt x="2271" y="6133"/>
                    </a:cubicBezTo>
                    <a:cubicBezTo>
                      <a:pt x="3003" y="6868"/>
                      <a:pt x="3905" y="7198"/>
                      <a:pt x="4790" y="7198"/>
                    </a:cubicBezTo>
                    <a:cubicBezTo>
                      <a:pt x="6639" y="7198"/>
                      <a:pt x="8415" y="5759"/>
                      <a:pt x="8415" y="3585"/>
                    </a:cubicBezTo>
                    <a:cubicBezTo>
                      <a:pt x="8403" y="1608"/>
                      <a:pt x="6795" y="1"/>
                      <a:pt x="4819" y="1"/>
                    </a:cubicBezTo>
                    <a:cubicBezTo>
                      <a:pt x="4814" y="1"/>
                      <a:pt x="4809" y="1"/>
                      <a:pt x="4804" y="1"/>
                    </a:cubicBezTo>
                    <a:close/>
                  </a:path>
                </a:pathLst>
              </a:custGeom>
              <a:solidFill>
                <a:srgbClr val="B3E6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877;p20">
                <a:extLst>
                  <a:ext uri="{FF2B5EF4-FFF2-40B4-BE49-F238E27FC236}">
                    <a16:creationId xmlns:a16="http://schemas.microsoft.com/office/drawing/2014/main" id="{695C3FB1-924A-4FA5-8602-3B2636D7EEFC}"/>
                  </a:ext>
                </a:extLst>
              </p:cNvPr>
              <p:cNvSpPr/>
              <p:nvPr/>
            </p:nvSpPr>
            <p:spPr>
              <a:xfrm>
                <a:off x="3167650" y="440602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5" y="1"/>
                    </a:moveTo>
                    <a:cubicBezTo>
                      <a:pt x="739" y="1"/>
                      <a:pt x="0" y="739"/>
                      <a:pt x="0" y="1656"/>
                    </a:cubicBezTo>
                    <a:cubicBezTo>
                      <a:pt x="0" y="2572"/>
                      <a:pt x="739" y="3311"/>
                      <a:pt x="1655" y="3311"/>
                    </a:cubicBezTo>
                    <a:cubicBezTo>
                      <a:pt x="2572" y="3311"/>
                      <a:pt x="3310" y="2572"/>
                      <a:pt x="3310" y="1656"/>
                    </a:cubicBezTo>
                    <a:cubicBezTo>
                      <a:pt x="3310" y="739"/>
                      <a:pt x="2572" y="1"/>
                      <a:pt x="1655" y="1"/>
                    </a:cubicBezTo>
                    <a:close/>
                  </a:path>
                </a:pathLst>
              </a:custGeom>
              <a:solidFill>
                <a:srgbClr val="B3E6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878;p20">
                <a:extLst>
                  <a:ext uri="{FF2B5EF4-FFF2-40B4-BE49-F238E27FC236}">
                    <a16:creationId xmlns:a16="http://schemas.microsoft.com/office/drawing/2014/main" id="{A1A63F34-6CE3-42DB-B40A-2C56E61D0BFF}"/>
                  </a:ext>
                </a:extLst>
              </p:cNvPr>
              <p:cNvSpPr/>
              <p:nvPr/>
            </p:nvSpPr>
            <p:spPr>
              <a:xfrm>
                <a:off x="2113050" y="4274175"/>
                <a:ext cx="118200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4037" extrusionOk="0">
                    <a:moveTo>
                      <a:pt x="2703" y="0"/>
                    </a:moveTo>
                    <a:cubicBezTo>
                      <a:pt x="905" y="0"/>
                      <a:pt x="0" y="2167"/>
                      <a:pt x="1274" y="3441"/>
                    </a:cubicBezTo>
                    <a:cubicBezTo>
                      <a:pt x="1686" y="3853"/>
                      <a:pt x="2192" y="4037"/>
                      <a:pt x="2689" y="4037"/>
                    </a:cubicBezTo>
                    <a:cubicBezTo>
                      <a:pt x="3729" y="4037"/>
                      <a:pt x="4727" y="3229"/>
                      <a:pt x="4727" y="2012"/>
                    </a:cubicBezTo>
                    <a:cubicBezTo>
                      <a:pt x="4727" y="893"/>
                      <a:pt x="3822" y="0"/>
                      <a:pt x="2703" y="0"/>
                    </a:cubicBezTo>
                    <a:close/>
                  </a:path>
                </a:pathLst>
              </a:custGeom>
              <a:solidFill>
                <a:srgbClr val="B3E6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879;p20">
                <a:extLst>
                  <a:ext uri="{FF2B5EF4-FFF2-40B4-BE49-F238E27FC236}">
                    <a16:creationId xmlns:a16="http://schemas.microsoft.com/office/drawing/2014/main" id="{34ED3DE7-9CF9-4D4B-94C5-53C54D81A480}"/>
                  </a:ext>
                </a:extLst>
              </p:cNvPr>
              <p:cNvSpPr/>
              <p:nvPr/>
            </p:nvSpPr>
            <p:spPr>
              <a:xfrm>
                <a:off x="1133175" y="3100975"/>
                <a:ext cx="2158325" cy="1125975"/>
              </a:xfrm>
              <a:custGeom>
                <a:avLst/>
                <a:gdLst/>
                <a:ahLst/>
                <a:cxnLst/>
                <a:rect l="l" t="t" r="r" b="b"/>
                <a:pathLst>
                  <a:path w="86333" h="45039" extrusionOk="0">
                    <a:moveTo>
                      <a:pt x="59132" y="0"/>
                    </a:moveTo>
                    <a:cubicBezTo>
                      <a:pt x="57245" y="0"/>
                      <a:pt x="54993" y="590"/>
                      <a:pt x="53102" y="1625"/>
                    </a:cubicBezTo>
                    <a:cubicBezTo>
                      <a:pt x="52334" y="2044"/>
                      <a:pt x="51259" y="2184"/>
                      <a:pt x="50022" y="2184"/>
                    </a:cubicBezTo>
                    <a:cubicBezTo>
                      <a:pt x="47536" y="2184"/>
                      <a:pt x="44398" y="1619"/>
                      <a:pt x="41802" y="1619"/>
                    </a:cubicBezTo>
                    <a:cubicBezTo>
                      <a:pt x="39559" y="1619"/>
                      <a:pt x="37719" y="2041"/>
                      <a:pt x="37052" y="3613"/>
                    </a:cubicBezTo>
                    <a:cubicBezTo>
                      <a:pt x="35243" y="7911"/>
                      <a:pt x="29778" y="8245"/>
                      <a:pt x="29778" y="8245"/>
                    </a:cubicBezTo>
                    <a:lnTo>
                      <a:pt x="21181" y="5899"/>
                    </a:lnTo>
                    <a:lnTo>
                      <a:pt x="7108" y="303"/>
                    </a:lnTo>
                    <a:lnTo>
                      <a:pt x="0" y="20151"/>
                    </a:lnTo>
                    <a:lnTo>
                      <a:pt x="24491" y="29902"/>
                    </a:lnTo>
                    <a:cubicBezTo>
                      <a:pt x="27801" y="38665"/>
                      <a:pt x="44006" y="42142"/>
                      <a:pt x="51780" y="44452"/>
                    </a:cubicBezTo>
                    <a:cubicBezTo>
                      <a:pt x="53182" y="44868"/>
                      <a:pt x="54438" y="45039"/>
                      <a:pt x="55556" y="45039"/>
                    </a:cubicBezTo>
                    <a:cubicBezTo>
                      <a:pt x="60637" y="45039"/>
                      <a:pt x="62853" y="41511"/>
                      <a:pt x="62853" y="41511"/>
                    </a:cubicBezTo>
                    <a:cubicBezTo>
                      <a:pt x="65317" y="42397"/>
                      <a:pt x="67274" y="42729"/>
                      <a:pt x="68824" y="42729"/>
                    </a:cubicBezTo>
                    <a:cubicBezTo>
                      <a:pt x="73414" y="42729"/>
                      <a:pt x="74426" y="39820"/>
                      <a:pt x="74426" y="39820"/>
                    </a:cubicBezTo>
                    <a:cubicBezTo>
                      <a:pt x="74426" y="39820"/>
                      <a:pt x="78104" y="41513"/>
                      <a:pt x="80997" y="41513"/>
                    </a:cubicBezTo>
                    <a:cubicBezTo>
                      <a:pt x="82443" y="41513"/>
                      <a:pt x="83693" y="41090"/>
                      <a:pt x="84189" y="39820"/>
                    </a:cubicBezTo>
                    <a:cubicBezTo>
                      <a:pt x="85677" y="36022"/>
                      <a:pt x="79391" y="31891"/>
                      <a:pt x="79391" y="31891"/>
                    </a:cubicBezTo>
                    <a:lnTo>
                      <a:pt x="79391" y="31891"/>
                    </a:lnTo>
                    <a:cubicBezTo>
                      <a:pt x="79391" y="31891"/>
                      <a:pt x="80401" y="32201"/>
                      <a:pt x="81592" y="32201"/>
                    </a:cubicBezTo>
                    <a:cubicBezTo>
                      <a:pt x="82858" y="32201"/>
                      <a:pt x="84330" y="31850"/>
                      <a:pt x="85011" y="30402"/>
                    </a:cubicBezTo>
                    <a:cubicBezTo>
                      <a:pt x="86332" y="27592"/>
                      <a:pt x="83356" y="25104"/>
                      <a:pt x="83356" y="25104"/>
                    </a:cubicBezTo>
                    <a:lnTo>
                      <a:pt x="56900" y="9733"/>
                    </a:lnTo>
                    <a:cubicBezTo>
                      <a:pt x="60865" y="8078"/>
                      <a:pt x="64008" y="3935"/>
                      <a:pt x="62853" y="1613"/>
                    </a:cubicBezTo>
                    <a:cubicBezTo>
                      <a:pt x="62300" y="500"/>
                      <a:pt x="60870" y="0"/>
                      <a:pt x="59132" y="0"/>
                    </a:cubicBezTo>
                    <a:close/>
                  </a:path>
                </a:pathLst>
              </a:custGeom>
              <a:solidFill>
                <a:srgbClr val="F7B4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880;p20">
                <a:extLst>
                  <a:ext uri="{FF2B5EF4-FFF2-40B4-BE49-F238E27FC236}">
                    <a16:creationId xmlns:a16="http://schemas.microsoft.com/office/drawing/2014/main" id="{08D18940-FB32-4841-9E10-B4B9676CFA2B}"/>
                  </a:ext>
                </a:extLst>
              </p:cNvPr>
              <p:cNvSpPr/>
              <p:nvPr/>
            </p:nvSpPr>
            <p:spPr>
              <a:xfrm>
                <a:off x="2389100" y="3236650"/>
                <a:ext cx="183850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7354" h="4795" extrusionOk="0">
                    <a:moveTo>
                      <a:pt x="716" y="1"/>
                    </a:moveTo>
                    <a:cubicBezTo>
                      <a:pt x="284" y="1"/>
                      <a:pt x="1" y="615"/>
                      <a:pt x="448" y="913"/>
                    </a:cubicBezTo>
                    <a:lnTo>
                      <a:pt x="6401" y="4723"/>
                    </a:lnTo>
                    <a:cubicBezTo>
                      <a:pt x="6473" y="4770"/>
                      <a:pt x="6568" y="4794"/>
                      <a:pt x="6663" y="4794"/>
                    </a:cubicBezTo>
                    <a:cubicBezTo>
                      <a:pt x="7163" y="4794"/>
                      <a:pt x="7354" y="4151"/>
                      <a:pt x="6937" y="3878"/>
                    </a:cubicBezTo>
                    <a:lnTo>
                      <a:pt x="984" y="79"/>
                    </a:lnTo>
                    <a:cubicBezTo>
                      <a:pt x="892" y="24"/>
                      <a:pt x="801" y="1"/>
                      <a:pt x="716" y="1"/>
                    </a:cubicBezTo>
                    <a:close/>
                  </a:path>
                </a:pathLst>
              </a:custGeom>
              <a:solidFill>
                <a:srgbClr val="D48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881;p20">
                <a:extLst>
                  <a:ext uri="{FF2B5EF4-FFF2-40B4-BE49-F238E27FC236}">
                    <a16:creationId xmlns:a16="http://schemas.microsoft.com/office/drawing/2014/main" id="{0E48F2DF-1FDA-4B38-8629-BC974A0332E8}"/>
                  </a:ext>
                </a:extLst>
              </p:cNvPr>
              <p:cNvSpPr/>
              <p:nvPr/>
            </p:nvSpPr>
            <p:spPr>
              <a:xfrm>
                <a:off x="2537200" y="3604425"/>
                <a:ext cx="598025" cy="306025"/>
              </a:xfrm>
              <a:custGeom>
                <a:avLst/>
                <a:gdLst/>
                <a:ahLst/>
                <a:cxnLst/>
                <a:rect l="l" t="t" r="r" b="b"/>
                <a:pathLst>
                  <a:path w="23921" h="12241" extrusionOk="0">
                    <a:moveTo>
                      <a:pt x="727" y="1"/>
                    </a:moveTo>
                    <a:cubicBezTo>
                      <a:pt x="264" y="1"/>
                      <a:pt x="1" y="698"/>
                      <a:pt x="513" y="954"/>
                    </a:cubicBezTo>
                    <a:lnTo>
                      <a:pt x="23004" y="12193"/>
                    </a:lnTo>
                    <a:cubicBezTo>
                      <a:pt x="23075" y="12229"/>
                      <a:pt x="23159" y="12241"/>
                      <a:pt x="23230" y="12241"/>
                    </a:cubicBezTo>
                    <a:cubicBezTo>
                      <a:pt x="23754" y="12241"/>
                      <a:pt x="23921" y="11538"/>
                      <a:pt x="23456" y="11300"/>
                    </a:cubicBezTo>
                    <a:lnTo>
                      <a:pt x="965" y="61"/>
                    </a:lnTo>
                    <a:cubicBezTo>
                      <a:pt x="882" y="19"/>
                      <a:pt x="802" y="1"/>
                      <a:pt x="727" y="1"/>
                    </a:cubicBezTo>
                    <a:close/>
                  </a:path>
                </a:pathLst>
              </a:custGeom>
              <a:solidFill>
                <a:srgbClr val="D48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882;p20">
                <a:extLst>
                  <a:ext uri="{FF2B5EF4-FFF2-40B4-BE49-F238E27FC236}">
                    <a16:creationId xmlns:a16="http://schemas.microsoft.com/office/drawing/2014/main" id="{C1DCE1AB-C3B4-4562-8BE3-1AF19BA4E9C2}"/>
                  </a:ext>
                </a:extLst>
              </p:cNvPr>
              <p:cNvSpPr/>
              <p:nvPr/>
            </p:nvSpPr>
            <p:spPr>
              <a:xfrm>
                <a:off x="2440825" y="3810550"/>
                <a:ext cx="5702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22811" h="11938" extrusionOk="0">
                    <a:moveTo>
                      <a:pt x="725" y="0"/>
                    </a:moveTo>
                    <a:cubicBezTo>
                      <a:pt x="261" y="0"/>
                      <a:pt x="0" y="742"/>
                      <a:pt x="570" y="972"/>
                    </a:cubicBezTo>
                    <a:lnTo>
                      <a:pt x="21894" y="11878"/>
                    </a:lnTo>
                    <a:cubicBezTo>
                      <a:pt x="21965" y="11913"/>
                      <a:pt x="22049" y="11937"/>
                      <a:pt x="22120" y="11937"/>
                    </a:cubicBezTo>
                    <a:cubicBezTo>
                      <a:pt x="22632" y="11937"/>
                      <a:pt x="22811" y="11235"/>
                      <a:pt x="22346" y="10997"/>
                    </a:cubicBezTo>
                    <a:lnTo>
                      <a:pt x="1010" y="91"/>
                    </a:lnTo>
                    <a:cubicBezTo>
                      <a:pt x="911" y="27"/>
                      <a:pt x="814" y="0"/>
                      <a:pt x="725" y="0"/>
                    </a:cubicBezTo>
                    <a:close/>
                  </a:path>
                </a:pathLst>
              </a:custGeom>
              <a:solidFill>
                <a:srgbClr val="D48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883;p20">
                <a:extLst>
                  <a:ext uri="{FF2B5EF4-FFF2-40B4-BE49-F238E27FC236}">
                    <a16:creationId xmlns:a16="http://schemas.microsoft.com/office/drawing/2014/main" id="{B0EFC913-DA1B-4DE3-87DB-F28DC2ED7BBA}"/>
                  </a:ext>
                </a:extLst>
              </p:cNvPr>
              <p:cNvSpPr/>
              <p:nvPr/>
            </p:nvSpPr>
            <p:spPr>
              <a:xfrm>
                <a:off x="2320500" y="3947625"/>
                <a:ext cx="401275" cy="203625"/>
              </a:xfrm>
              <a:custGeom>
                <a:avLst/>
                <a:gdLst/>
                <a:ahLst/>
                <a:cxnLst/>
                <a:rect l="l" t="t" r="r" b="b"/>
                <a:pathLst>
                  <a:path w="16051" h="8145" extrusionOk="0">
                    <a:moveTo>
                      <a:pt x="708" y="1"/>
                    </a:moveTo>
                    <a:cubicBezTo>
                      <a:pt x="255" y="1"/>
                      <a:pt x="1" y="697"/>
                      <a:pt x="513" y="954"/>
                    </a:cubicBezTo>
                    <a:lnTo>
                      <a:pt x="15146" y="8097"/>
                    </a:lnTo>
                    <a:cubicBezTo>
                      <a:pt x="15205" y="8133"/>
                      <a:pt x="15289" y="8145"/>
                      <a:pt x="15360" y="8145"/>
                    </a:cubicBezTo>
                    <a:cubicBezTo>
                      <a:pt x="15884" y="8145"/>
                      <a:pt x="16051" y="7431"/>
                      <a:pt x="15575" y="7204"/>
                    </a:cubicBezTo>
                    <a:lnTo>
                      <a:pt x="942" y="61"/>
                    </a:lnTo>
                    <a:cubicBezTo>
                      <a:pt x="860" y="19"/>
                      <a:pt x="782" y="1"/>
                      <a:pt x="708" y="1"/>
                    </a:cubicBezTo>
                    <a:close/>
                  </a:path>
                </a:pathLst>
              </a:custGeom>
              <a:solidFill>
                <a:srgbClr val="D48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2" name="مربع نص 261">
            <a:extLst>
              <a:ext uri="{FF2B5EF4-FFF2-40B4-BE49-F238E27FC236}">
                <a16:creationId xmlns:a16="http://schemas.microsoft.com/office/drawing/2014/main" id="{15FEE5B6-E14B-422C-B6F2-403EAC43705F}"/>
              </a:ext>
            </a:extLst>
          </p:cNvPr>
          <p:cNvSpPr txBox="1"/>
          <p:nvPr/>
        </p:nvSpPr>
        <p:spPr>
          <a:xfrm>
            <a:off x="3721462" y="363008"/>
            <a:ext cx="47490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2D426D"/>
                </a:solidFill>
              </a:rPr>
              <a:t>الاحتياطات</a:t>
            </a:r>
            <a:endParaRPr lang="ar-EG" sz="3200" dirty="0">
              <a:solidFill>
                <a:srgbClr val="2D426D"/>
              </a:solidFill>
            </a:endParaRPr>
          </a:p>
        </p:txBody>
      </p:sp>
      <p:sp>
        <p:nvSpPr>
          <p:cNvPr id="263" name="Google Shape;865;p20">
            <a:extLst>
              <a:ext uri="{FF2B5EF4-FFF2-40B4-BE49-F238E27FC236}">
                <a16:creationId xmlns:a16="http://schemas.microsoft.com/office/drawing/2014/main" id="{43C3D119-AA69-4136-BFF4-9B154520197B}"/>
              </a:ext>
            </a:extLst>
          </p:cNvPr>
          <p:cNvSpPr/>
          <p:nvPr/>
        </p:nvSpPr>
        <p:spPr>
          <a:xfrm>
            <a:off x="9803828" y="1876224"/>
            <a:ext cx="758767" cy="1131070"/>
          </a:xfrm>
          <a:custGeom>
            <a:avLst/>
            <a:gdLst/>
            <a:ahLst/>
            <a:cxnLst/>
            <a:rect l="l" t="t" r="r" b="b"/>
            <a:pathLst>
              <a:path w="9002" h="13419" extrusionOk="0">
                <a:moveTo>
                  <a:pt x="4501" y="0"/>
                </a:moveTo>
                <a:cubicBezTo>
                  <a:pt x="4501" y="0"/>
                  <a:pt x="0" y="4191"/>
                  <a:pt x="0" y="7954"/>
                </a:cubicBezTo>
                <a:cubicBezTo>
                  <a:pt x="0" y="11716"/>
                  <a:pt x="2167" y="13419"/>
                  <a:pt x="4644" y="13419"/>
                </a:cubicBezTo>
                <a:cubicBezTo>
                  <a:pt x="7132" y="13419"/>
                  <a:pt x="9001" y="11716"/>
                  <a:pt x="9001" y="7954"/>
                </a:cubicBezTo>
                <a:cubicBezTo>
                  <a:pt x="9001" y="4203"/>
                  <a:pt x="4501" y="0"/>
                  <a:pt x="4501" y="0"/>
                </a:cubicBezTo>
                <a:close/>
              </a:path>
            </a:pathLst>
          </a:custGeom>
          <a:solidFill>
            <a:srgbClr val="B3E6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مربع نص 263">
            <a:extLst>
              <a:ext uri="{FF2B5EF4-FFF2-40B4-BE49-F238E27FC236}">
                <a16:creationId xmlns:a16="http://schemas.microsoft.com/office/drawing/2014/main" id="{CEE307EC-2BF0-45C1-B7DA-C7E778B86460}"/>
              </a:ext>
            </a:extLst>
          </p:cNvPr>
          <p:cNvSpPr txBox="1"/>
          <p:nvPr/>
        </p:nvSpPr>
        <p:spPr>
          <a:xfrm>
            <a:off x="6644640" y="2332831"/>
            <a:ext cx="3061732" cy="636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400" b="1" dirty="0">
                <a:solidFill>
                  <a:srgbClr val="2E4173"/>
                </a:solidFill>
              </a:rPr>
              <a:t>هذا النص هو مثال لنص يمكن أن يستبدل في نفس المساحة</a:t>
            </a:r>
            <a:endParaRPr lang="ar-SA" sz="1400" b="1" dirty="0">
              <a:solidFill>
                <a:srgbClr val="2E4173"/>
              </a:solidFill>
            </a:endParaRPr>
          </a:p>
        </p:txBody>
      </p:sp>
      <p:sp>
        <p:nvSpPr>
          <p:cNvPr id="265" name="مربع نص 264">
            <a:extLst>
              <a:ext uri="{FF2B5EF4-FFF2-40B4-BE49-F238E27FC236}">
                <a16:creationId xmlns:a16="http://schemas.microsoft.com/office/drawing/2014/main" id="{C77F6686-75A2-49BD-AC0F-DA7D220E04AC}"/>
              </a:ext>
            </a:extLst>
          </p:cNvPr>
          <p:cNvSpPr txBox="1"/>
          <p:nvPr/>
        </p:nvSpPr>
        <p:spPr>
          <a:xfrm>
            <a:off x="8304624" y="1871166"/>
            <a:ext cx="140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2E4173"/>
                </a:solidFill>
              </a:rPr>
              <a:t>العنوان</a:t>
            </a:r>
            <a:endParaRPr lang="en-GB" sz="2400" b="1" dirty="0">
              <a:solidFill>
                <a:srgbClr val="2E4173"/>
              </a:solidFill>
            </a:endParaRPr>
          </a:p>
        </p:txBody>
      </p:sp>
      <p:sp>
        <p:nvSpPr>
          <p:cNvPr id="266" name="Google Shape;865;p20">
            <a:extLst>
              <a:ext uri="{FF2B5EF4-FFF2-40B4-BE49-F238E27FC236}">
                <a16:creationId xmlns:a16="http://schemas.microsoft.com/office/drawing/2014/main" id="{D560D9E8-D29D-4179-B799-9DBBAA5E10BF}"/>
              </a:ext>
            </a:extLst>
          </p:cNvPr>
          <p:cNvSpPr/>
          <p:nvPr/>
        </p:nvSpPr>
        <p:spPr>
          <a:xfrm>
            <a:off x="9803828" y="3362185"/>
            <a:ext cx="758767" cy="1131070"/>
          </a:xfrm>
          <a:custGeom>
            <a:avLst/>
            <a:gdLst/>
            <a:ahLst/>
            <a:cxnLst/>
            <a:rect l="l" t="t" r="r" b="b"/>
            <a:pathLst>
              <a:path w="9002" h="13419" extrusionOk="0">
                <a:moveTo>
                  <a:pt x="4501" y="0"/>
                </a:moveTo>
                <a:cubicBezTo>
                  <a:pt x="4501" y="0"/>
                  <a:pt x="0" y="4191"/>
                  <a:pt x="0" y="7954"/>
                </a:cubicBezTo>
                <a:cubicBezTo>
                  <a:pt x="0" y="11716"/>
                  <a:pt x="2167" y="13419"/>
                  <a:pt x="4644" y="13419"/>
                </a:cubicBezTo>
                <a:cubicBezTo>
                  <a:pt x="7132" y="13419"/>
                  <a:pt x="9001" y="11716"/>
                  <a:pt x="9001" y="7954"/>
                </a:cubicBezTo>
                <a:cubicBezTo>
                  <a:pt x="9001" y="4203"/>
                  <a:pt x="4501" y="0"/>
                  <a:pt x="4501" y="0"/>
                </a:cubicBezTo>
                <a:close/>
              </a:path>
            </a:pathLst>
          </a:custGeom>
          <a:solidFill>
            <a:srgbClr val="4EB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7" name="مربع نص 266">
            <a:extLst>
              <a:ext uri="{FF2B5EF4-FFF2-40B4-BE49-F238E27FC236}">
                <a16:creationId xmlns:a16="http://schemas.microsoft.com/office/drawing/2014/main" id="{2741F099-0E6F-4204-9216-09D78E2A835D}"/>
              </a:ext>
            </a:extLst>
          </p:cNvPr>
          <p:cNvSpPr txBox="1"/>
          <p:nvPr/>
        </p:nvSpPr>
        <p:spPr>
          <a:xfrm>
            <a:off x="6644640" y="3818792"/>
            <a:ext cx="3061732" cy="636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400" b="1" dirty="0">
                <a:solidFill>
                  <a:srgbClr val="2E4173"/>
                </a:solidFill>
              </a:rPr>
              <a:t>هذا النص هو مثال لنص يمكن أن يستبدل في نفس المساحة</a:t>
            </a:r>
            <a:endParaRPr lang="ar-SA" sz="1400" b="1" dirty="0">
              <a:solidFill>
                <a:srgbClr val="2E4173"/>
              </a:solidFill>
            </a:endParaRPr>
          </a:p>
        </p:txBody>
      </p:sp>
      <p:sp>
        <p:nvSpPr>
          <p:cNvPr id="268" name="مربع نص 267">
            <a:extLst>
              <a:ext uri="{FF2B5EF4-FFF2-40B4-BE49-F238E27FC236}">
                <a16:creationId xmlns:a16="http://schemas.microsoft.com/office/drawing/2014/main" id="{75443C58-ABE5-4DF7-B226-CEC15DC21D75}"/>
              </a:ext>
            </a:extLst>
          </p:cNvPr>
          <p:cNvSpPr txBox="1"/>
          <p:nvPr/>
        </p:nvSpPr>
        <p:spPr>
          <a:xfrm>
            <a:off x="8304624" y="3357127"/>
            <a:ext cx="140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2E4173"/>
                </a:solidFill>
              </a:rPr>
              <a:t>العنوان</a:t>
            </a:r>
            <a:endParaRPr lang="en-GB" sz="2400" b="1" dirty="0">
              <a:solidFill>
                <a:srgbClr val="2E4173"/>
              </a:solidFill>
            </a:endParaRPr>
          </a:p>
        </p:txBody>
      </p:sp>
      <p:sp>
        <p:nvSpPr>
          <p:cNvPr id="269" name="Google Shape;865;p20">
            <a:extLst>
              <a:ext uri="{FF2B5EF4-FFF2-40B4-BE49-F238E27FC236}">
                <a16:creationId xmlns:a16="http://schemas.microsoft.com/office/drawing/2014/main" id="{8F28A2C7-8CBC-41AB-8B4F-CC7803688340}"/>
              </a:ext>
            </a:extLst>
          </p:cNvPr>
          <p:cNvSpPr/>
          <p:nvPr/>
        </p:nvSpPr>
        <p:spPr>
          <a:xfrm>
            <a:off x="9803828" y="4937055"/>
            <a:ext cx="758767" cy="1131070"/>
          </a:xfrm>
          <a:custGeom>
            <a:avLst/>
            <a:gdLst/>
            <a:ahLst/>
            <a:cxnLst/>
            <a:rect l="l" t="t" r="r" b="b"/>
            <a:pathLst>
              <a:path w="9002" h="13419" extrusionOk="0">
                <a:moveTo>
                  <a:pt x="4501" y="0"/>
                </a:moveTo>
                <a:cubicBezTo>
                  <a:pt x="4501" y="0"/>
                  <a:pt x="0" y="4191"/>
                  <a:pt x="0" y="7954"/>
                </a:cubicBezTo>
                <a:cubicBezTo>
                  <a:pt x="0" y="11716"/>
                  <a:pt x="2167" y="13419"/>
                  <a:pt x="4644" y="13419"/>
                </a:cubicBezTo>
                <a:cubicBezTo>
                  <a:pt x="7132" y="13419"/>
                  <a:pt x="9001" y="11716"/>
                  <a:pt x="9001" y="7954"/>
                </a:cubicBezTo>
                <a:cubicBezTo>
                  <a:pt x="9001" y="4203"/>
                  <a:pt x="4501" y="0"/>
                  <a:pt x="4501" y="0"/>
                </a:cubicBezTo>
                <a:close/>
              </a:path>
            </a:pathLst>
          </a:custGeom>
          <a:solidFill>
            <a:srgbClr val="5B9B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مربع نص 269">
            <a:extLst>
              <a:ext uri="{FF2B5EF4-FFF2-40B4-BE49-F238E27FC236}">
                <a16:creationId xmlns:a16="http://schemas.microsoft.com/office/drawing/2014/main" id="{B4072493-74A1-49E4-83A4-9CCD1B48182F}"/>
              </a:ext>
            </a:extLst>
          </p:cNvPr>
          <p:cNvSpPr txBox="1"/>
          <p:nvPr/>
        </p:nvSpPr>
        <p:spPr>
          <a:xfrm>
            <a:off x="6644640" y="5393662"/>
            <a:ext cx="3061732" cy="636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ar-EG" sz="1400" b="1" dirty="0">
                <a:solidFill>
                  <a:srgbClr val="2E4173"/>
                </a:solidFill>
              </a:rPr>
              <a:t>هذا النص هو مثال لنص يمكن أن يستبدل في نفس المساحة</a:t>
            </a:r>
            <a:endParaRPr lang="ar-SA" sz="1400" b="1" dirty="0">
              <a:solidFill>
                <a:srgbClr val="2E4173"/>
              </a:solidFill>
            </a:endParaRPr>
          </a:p>
        </p:txBody>
      </p:sp>
      <p:sp>
        <p:nvSpPr>
          <p:cNvPr id="271" name="مربع نص 270">
            <a:extLst>
              <a:ext uri="{FF2B5EF4-FFF2-40B4-BE49-F238E27FC236}">
                <a16:creationId xmlns:a16="http://schemas.microsoft.com/office/drawing/2014/main" id="{A4EBCA39-80D6-4C61-8407-C655248EC23E}"/>
              </a:ext>
            </a:extLst>
          </p:cNvPr>
          <p:cNvSpPr txBox="1"/>
          <p:nvPr/>
        </p:nvSpPr>
        <p:spPr>
          <a:xfrm>
            <a:off x="8304624" y="4931997"/>
            <a:ext cx="140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2E4173"/>
                </a:solidFill>
              </a:rPr>
              <a:t>العنوان</a:t>
            </a:r>
            <a:endParaRPr lang="en-GB" sz="2400" b="1" dirty="0">
              <a:solidFill>
                <a:srgbClr val="2E4173"/>
              </a:solidFill>
            </a:endParaRPr>
          </a:p>
        </p:txBody>
      </p:sp>
      <p:grpSp>
        <p:nvGrpSpPr>
          <p:cNvPr id="118" name="Google Shape;1585;p27">
            <a:extLst>
              <a:ext uri="{FF2B5EF4-FFF2-40B4-BE49-F238E27FC236}">
                <a16:creationId xmlns:a16="http://schemas.microsoft.com/office/drawing/2014/main" id="{76C3C2E3-427D-4418-98A4-DC04F8A9A0D9}"/>
              </a:ext>
            </a:extLst>
          </p:cNvPr>
          <p:cNvGrpSpPr/>
          <p:nvPr/>
        </p:nvGrpSpPr>
        <p:grpSpPr>
          <a:xfrm>
            <a:off x="5010096" y="2978509"/>
            <a:ext cx="1998470" cy="2132467"/>
            <a:chOff x="5305575" y="1637575"/>
            <a:chExt cx="497400" cy="530750"/>
          </a:xfrm>
        </p:grpSpPr>
        <p:sp>
          <p:nvSpPr>
            <p:cNvPr id="119" name="Google Shape;1586;p27">
              <a:extLst>
                <a:ext uri="{FF2B5EF4-FFF2-40B4-BE49-F238E27FC236}">
                  <a16:creationId xmlns:a16="http://schemas.microsoft.com/office/drawing/2014/main" id="{81AE7CDD-0628-4900-9512-7E866193F844}"/>
                </a:ext>
              </a:extLst>
            </p:cNvPr>
            <p:cNvSpPr/>
            <p:nvPr/>
          </p:nvSpPr>
          <p:spPr>
            <a:xfrm>
              <a:off x="5433550" y="1686700"/>
              <a:ext cx="55400" cy="70850"/>
            </a:xfrm>
            <a:custGeom>
              <a:avLst/>
              <a:gdLst/>
              <a:ahLst/>
              <a:cxnLst/>
              <a:rect l="l" t="t" r="r" b="b"/>
              <a:pathLst>
                <a:path w="2216" h="2834" extrusionOk="0">
                  <a:moveTo>
                    <a:pt x="1" y="0"/>
                  </a:moveTo>
                  <a:lnTo>
                    <a:pt x="1" y="2834"/>
                  </a:lnTo>
                  <a:lnTo>
                    <a:pt x="2215" y="283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587;p27">
              <a:extLst>
                <a:ext uri="{FF2B5EF4-FFF2-40B4-BE49-F238E27FC236}">
                  <a16:creationId xmlns:a16="http://schemas.microsoft.com/office/drawing/2014/main" id="{C5069565-D967-4F46-A9B1-CE871E6FB256}"/>
                </a:ext>
              </a:extLst>
            </p:cNvPr>
            <p:cNvSpPr/>
            <p:nvPr/>
          </p:nvSpPr>
          <p:spPr>
            <a:xfrm>
              <a:off x="5368675" y="1732225"/>
              <a:ext cx="185150" cy="50625"/>
            </a:xfrm>
            <a:custGeom>
              <a:avLst/>
              <a:gdLst/>
              <a:ahLst/>
              <a:cxnLst/>
              <a:rect l="l" t="t" r="r" b="b"/>
              <a:pathLst>
                <a:path w="7406" h="2025" extrusionOk="0">
                  <a:moveTo>
                    <a:pt x="1274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2025"/>
                  </a:lnTo>
                  <a:lnTo>
                    <a:pt x="7406" y="2025"/>
                  </a:lnTo>
                  <a:lnTo>
                    <a:pt x="7406" y="1287"/>
                  </a:lnTo>
                  <a:cubicBezTo>
                    <a:pt x="7406" y="572"/>
                    <a:pt x="6834" y="1"/>
                    <a:pt x="6132" y="1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588;p27">
              <a:extLst>
                <a:ext uri="{FF2B5EF4-FFF2-40B4-BE49-F238E27FC236}">
                  <a16:creationId xmlns:a16="http://schemas.microsoft.com/office/drawing/2014/main" id="{91BA4353-219A-4A35-9358-F2A4122D9E20}"/>
                </a:ext>
              </a:extLst>
            </p:cNvPr>
            <p:cNvSpPr/>
            <p:nvPr/>
          </p:nvSpPr>
          <p:spPr>
            <a:xfrm>
              <a:off x="5305575" y="1773600"/>
              <a:ext cx="311350" cy="394725"/>
            </a:xfrm>
            <a:custGeom>
              <a:avLst/>
              <a:gdLst/>
              <a:ahLst/>
              <a:cxnLst/>
              <a:rect l="l" t="t" r="r" b="b"/>
              <a:pathLst>
                <a:path w="12454" h="15789" extrusionOk="0">
                  <a:moveTo>
                    <a:pt x="1715" y="1"/>
                  </a:moveTo>
                  <a:cubicBezTo>
                    <a:pt x="762" y="1"/>
                    <a:pt x="0" y="775"/>
                    <a:pt x="0" y="1727"/>
                  </a:cubicBezTo>
                  <a:lnTo>
                    <a:pt x="0" y="14074"/>
                  </a:lnTo>
                  <a:cubicBezTo>
                    <a:pt x="0" y="15027"/>
                    <a:pt x="762" y="15789"/>
                    <a:pt x="1715" y="15789"/>
                  </a:cubicBezTo>
                  <a:lnTo>
                    <a:pt x="10739" y="15789"/>
                  </a:lnTo>
                  <a:cubicBezTo>
                    <a:pt x="11692" y="15789"/>
                    <a:pt x="12454" y="15027"/>
                    <a:pt x="12454" y="14074"/>
                  </a:cubicBezTo>
                  <a:lnTo>
                    <a:pt x="12454" y="1727"/>
                  </a:lnTo>
                  <a:cubicBezTo>
                    <a:pt x="12454" y="775"/>
                    <a:pt x="11692" y="1"/>
                    <a:pt x="10739" y="1"/>
                  </a:cubicBezTo>
                  <a:close/>
                </a:path>
              </a:pathLst>
            </a:custGeom>
            <a:solidFill>
              <a:srgbClr val="4EB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589;p27">
              <a:extLst>
                <a:ext uri="{FF2B5EF4-FFF2-40B4-BE49-F238E27FC236}">
                  <a16:creationId xmlns:a16="http://schemas.microsoft.com/office/drawing/2014/main" id="{1C776F6D-8A2D-4292-813E-1C51CAA3C1E8}"/>
                </a:ext>
              </a:extLst>
            </p:cNvPr>
            <p:cNvSpPr/>
            <p:nvPr/>
          </p:nvSpPr>
          <p:spPr>
            <a:xfrm>
              <a:off x="5373425" y="1895650"/>
              <a:ext cx="175650" cy="171775"/>
            </a:xfrm>
            <a:custGeom>
              <a:avLst/>
              <a:gdLst/>
              <a:ahLst/>
              <a:cxnLst/>
              <a:rect l="l" t="t" r="r" b="b"/>
              <a:pathLst>
                <a:path w="7026" h="6871" extrusionOk="0">
                  <a:moveTo>
                    <a:pt x="6490" y="524"/>
                  </a:moveTo>
                  <a:lnTo>
                    <a:pt x="6490" y="6358"/>
                  </a:lnTo>
                  <a:lnTo>
                    <a:pt x="536" y="6358"/>
                  </a:lnTo>
                  <a:lnTo>
                    <a:pt x="536" y="524"/>
                  </a:lnTo>
                  <a:close/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lnTo>
                    <a:pt x="1" y="6608"/>
                  </a:lnTo>
                  <a:cubicBezTo>
                    <a:pt x="1" y="6751"/>
                    <a:pt x="120" y="6870"/>
                    <a:pt x="263" y="6870"/>
                  </a:cubicBezTo>
                  <a:lnTo>
                    <a:pt x="6763" y="6870"/>
                  </a:lnTo>
                  <a:cubicBezTo>
                    <a:pt x="6906" y="6870"/>
                    <a:pt x="7025" y="6751"/>
                    <a:pt x="7025" y="6608"/>
                  </a:cubicBezTo>
                  <a:lnTo>
                    <a:pt x="7025" y="262"/>
                  </a:lnTo>
                  <a:cubicBezTo>
                    <a:pt x="7025" y="119"/>
                    <a:pt x="6906" y="0"/>
                    <a:pt x="6763" y="0"/>
                  </a:cubicBezTo>
                  <a:close/>
                </a:path>
              </a:pathLst>
            </a:custGeom>
            <a:solidFill>
              <a:srgbClr val="FDD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590;p27">
              <a:extLst>
                <a:ext uri="{FF2B5EF4-FFF2-40B4-BE49-F238E27FC236}">
                  <a16:creationId xmlns:a16="http://schemas.microsoft.com/office/drawing/2014/main" id="{B9956453-36EB-4783-93D0-5C72078B8E0C}"/>
                </a:ext>
              </a:extLst>
            </p:cNvPr>
            <p:cNvSpPr/>
            <p:nvPr/>
          </p:nvSpPr>
          <p:spPr>
            <a:xfrm>
              <a:off x="5396950" y="1637575"/>
              <a:ext cx="208500" cy="55200"/>
            </a:xfrm>
            <a:custGeom>
              <a:avLst/>
              <a:gdLst/>
              <a:ahLst/>
              <a:cxnLst/>
              <a:rect l="l" t="t" r="r" b="b"/>
              <a:pathLst>
                <a:path w="8340" h="2208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lnTo>
                    <a:pt x="0" y="1668"/>
                  </a:lnTo>
                  <a:cubicBezTo>
                    <a:pt x="0" y="1870"/>
                    <a:pt x="179" y="2037"/>
                    <a:pt x="381" y="2037"/>
                  </a:cubicBezTo>
                  <a:lnTo>
                    <a:pt x="4679" y="2037"/>
                  </a:lnTo>
                  <a:cubicBezTo>
                    <a:pt x="4894" y="2037"/>
                    <a:pt x="5060" y="1870"/>
                    <a:pt x="5060" y="1668"/>
                  </a:cubicBezTo>
                  <a:lnTo>
                    <a:pt x="5060" y="1596"/>
                  </a:lnTo>
                  <a:lnTo>
                    <a:pt x="6573" y="1596"/>
                  </a:lnTo>
                  <a:cubicBezTo>
                    <a:pt x="6644" y="1596"/>
                    <a:pt x="6715" y="1620"/>
                    <a:pt x="6775" y="1656"/>
                  </a:cubicBezTo>
                  <a:lnTo>
                    <a:pt x="7537" y="2132"/>
                  </a:lnTo>
                  <a:cubicBezTo>
                    <a:pt x="7615" y="2185"/>
                    <a:pt x="7694" y="2208"/>
                    <a:pt x="7767" y="2208"/>
                  </a:cubicBezTo>
                  <a:cubicBezTo>
                    <a:pt x="8106" y="2208"/>
                    <a:pt x="8340" y="1722"/>
                    <a:pt x="7977" y="1477"/>
                  </a:cubicBezTo>
                  <a:lnTo>
                    <a:pt x="7977" y="1465"/>
                  </a:lnTo>
                  <a:lnTo>
                    <a:pt x="6787" y="608"/>
                  </a:lnTo>
                  <a:cubicBezTo>
                    <a:pt x="6715" y="548"/>
                    <a:pt x="6632" y="525"/>
                    <a:pt x="6549" y="525"/>
                  </a:cubicBezTo>
                  <a:lnTo>
                    <a:pt x="5060" y="525"/>
                  </a:lnTo>
                  <a:lnTo>
                    <a:pt x="5060" y="382"/>
                  </a:lnTo>
                  <a:cubicBezTo>
                    <a:pt x="5060" y="167"/>
                    <a:pt x="4894" y="1"/>
                    <a:pt x="4691" y="1"/>
                  </a:cubicBezTo>
                  <a:close/>
                </a:path>
              </a:pathLst>
            </a:custGeom>
            <a:solidFill>
              <a:srgbClr val="EB5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591;p27">
              <a:extLst>
                <a:ext uri="{FF2B5EF4-FFF2-40B4-BE49-F238E27FC236}">
                  <a16:creationId xmlns:a16="http://schemas.microsoft.com/office/drawing/2014/main" id="{8339355B-866F-4E31-8E7C-6B900DC8A2AA}"/>
                </a:ext>
              </a:extLst>
            </p:cNvPr>
            <p:cNvSpPr/>
            <p:nvPr/>
          </p:nvSpPr>
          <p:spPr>
            <a:xfrm>
              <a:off x="5666925" y="1647100"/>
              <a:ext cx="54775" cy="54800"/>
            </a:xfrm>
            <a:custGeom>
              <a:avLst/>
              <a:gdLst/>
              <a:ahLst/>
              <a:cxnLst/>
              <a:rect l="l" t="t" r="r" b="b"/>
              <a:pathLst>
                <a:path w="2191" h="2192" extrusionOk="0">
                  <a:moveTo>
                    <a:pt x="1096" y="1"/>
                  </a:moveTo>
                  <a:cubicBezTo>
                    <a:pt x="488" y="1"/>
                    <a:pt x="0" y="489"/>
                    <a:pt x="0" y="1096"/>
                  </a:cubicBezTo>
                  <a:cubicBezTo>
                    <a:pt x="0" y="1703"/>
                    <a:pt x="488" y="2191"/>
                    <a:pt x="1096" y="2191"/>
                  </a:cubicBezTo>
                  <a:cubicBezTo>
                    <a:pt x="1703" y="2191"/>
                    <a:pt x="2191" y="1703"/>
                    <a:pt x="2191" y="1096"/>
                  </a:cubicBezTo>
                  <a:cubicBezTo>
                    <a:pt x="2191" y="489"/>
                    <a:pt x="1703" y="1"/>
                    <a:pt x="1096" y="1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592;p27">
              <a:extLst>
                <a:ext uri="{FF2B5EF4-FFF2-40B4-BE49-F238E27FC236}">
                  <a16:creationId xmlns:a16="http://schemas.microsoft.com/office/drawing/2014/main" id="{57955CC2-0997-42CA-86BD-E876CA0AFE2C}"/>
                </a:ext>
              </a:extLst>
            </p:cNvPr>
            <p:cNvSpPr/>
            <p:nvPr/>
          </p:nvSpPr>
          <p:spPr>
            <a:xfrm>
              <a:off x="5747000" y="1725100"/>
              <a:ext cx="55975" cy="47925"/>
            </a:xfrm>
            <a:custGeom>
              <a:avLst/>
              <a:gdLst/>
              <a:ahLst/>
              <a:cxnLst/>
              <a:rect l="l" t="t" r="r" b="b"/>
              <a:pathLst>
                <a:path w="2239" h="1917" extrusionOk="0">
                  <a:moveTo>
                    <a:pt x="1274" y="0"/>
                  </a:moveTo>
                  <a:cubicBezTo>
                    <a:pt x="429" y="0"/>
                    <a:pt x="0" y="1036"/>
                    <a:pt x="595" y="1631"/>
                  </a:cubicBezTo>
                  <a:cubicBezTo>
                    <a:pt x="792" y="1828"/>
                    <a:pt x="1035" y="1916"/>
                    <a:pt x="1272" y="1916"/>
                  </a:cubicBezTo>
                  <a:cubicBezTo>
                    <a:pt x="1766" y="1916"/>
                    <a:pt x="2238" y="1536"/>
                    <a:pt x="2238" y="965"/>
                  </a:cubicBezTo>
                  <a:cubicBezTo>
                    <a:pt x="2238" y="429"/>
                    <a:pt x="1810" y="0"/>
                    <a:pt x="1274" y="0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593;p27">
              <a:extLst>
                <a:ext uri="{FF2B5EF4-FFF2-40B4-BE49-F238E27FC236}">
                  <a16:creationId xmlns:a16="http://schemas.microsoft.com/office/drawing/2014/main" id="{6151F094-9419-4054-99AB-DDF83A916AF4}"/>
                </a:ext>
              </a:extLst>
            </p:cNvPr>
            <p:cNvSpPr/>
            <p:nvPr/>
          </p:nvSpPr>
          <p:spPr>
            <a:xfrm>
              <a:off x="5674350" y="1783725"/>
              <a:ext cx="35150" cy="30075"/>
            </a:xfrm>
            <a:custGeom>
              <a:avLst/>
              <a:gdLst/>
              <a:ahLst/>
              <a:cxnLst/>
              <a:rect l="l" t="t" r="r" b="b"/>
              <a:pathLst>
                <a:path w="1406" h="1203" extrusionOk="0">
                  <a:moveTo>
                    <a:pt x="811" y="1"/>
                  </a:moveTo>
                  <a:cubicBezTo>
                    <a:pt x="263" y="1"/>
                    <a:pt x="1" y="644"/>
                    <a:pt x="382" y="1025"/>
                  </a:cubicBezTo>
                  <a:cubicBezTo>
                    <a:pt x="505" y="1147"/>
                    <a:pt x="654" y="1202"/>
                    <a:pt x="801" y="1202"/>
                  </a:cubicBezTo>
                  <a:cubicBezTo>
                    <a:pt x="1110" y="1202"/>
                    <a:pt x="1406" y="959"/>
                    <a:pt x="1406" y="596"/>
                  </a:cubicBezTo>
                  <a:cubicBezTo>
                    <a:pt x="1406" y="263"/>
                    <a:pt x="1132" y="1"/>
                    <a:pt x="811" y="1"/>
                  </a:cubicBezTo>
                  <a:close/>
                </a:path>
              </a:pathLst>
            </a:custGeom>
            <a:solidFill>
              <a:srgbClr val="B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53318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ajawal">
      <a:majorFont>
        <a:latin typeface="Tajawal"/>
        <a:ea typeface=""/>
        <a:cs typeface="Tajawal"/>
      </a:majorFont>
      <a:minorFont>
        <a:latin typeface="Tajawal"/>
        <a:ea typeface=""/>
        <a:cs typeface="Tajaw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1283</Words>
  <Application>Microsoft Office PowerPoint</Application>
  <PresentationFormat>شاشة عريضة</PresentationFormat>
  <Paragraphs>174</Paragraphs>
  <Slides>25</Slides>
  <Notes>1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5" baseType="lpstr">
      <vt:lpstr>Roboto</vt:lpstr>
      <vt:lpstr>Calibri</vt:lpstr>
      <vt:lpstr>Tajawal</vt:lpstr>
      <vt:lpstr>Montserrat</vt:lpstr>
      <vt:lpstr>Arial</vt:lpstr>
      <vt:lpstr>Cairo</vt:lpstr>
      <vt:lpstr>Open Sans Semibold</vt:lpstr>
      <vt:lpstr>Fira Sans Extra Condensed Medium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ingez-ppt.com</cp:lastModifiedBy>
  <cp:revision>2</cp:revision>
  <dcterms:created xsi:type="dcterms:W3CDTF">2021-02-20T11:23:57Z</dcterms:created>
  <dcterms:modified xsi:type="dcterms:W3CDTF">2023-04-16T00:43:41Z</dcterms:modified>
</cp:coreProperties>
</file>