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30"/>
  </p:notesMasterIdLst>
  <p:sldIdLst>
    <p:sldId id="317" r:id="rId2"/>
    <p:sldId id="319" r:id="rId3"/>
    <p:sldId id="320" r:id="rId4"/>
    <p:sldId id="321" r:id="rId5"/>
    <p:sldId id="322" r:id="rId6"/>
    <p:sldId id="329" r:id="rId7"/>
    <p:sldId id="337" r:id="rId8"/>
    <p:sldId id="338" r:id="rId9"/>
    <p:sldId id="323" r:id="rId10"/>
    <p:sldId id="328" r:id="rId11"/>
    <p:sldId id="324" r:id="rId12"/>
    <p:sldId id="325" r:id="rId13"/>
    <p:sldId id="330" r:id="rId14"/>
    <p:sldId id="336" r:id="rId15"/>
    <p:sldId id="326" r:id="rId16"/>
    <p:sldId id="332" r:id="rId17"/>
    <p:sldId id="331" r:id="rId18"/>
    <p:sldId id="318" r:id="rId19"/>
    <p:sldId id="327" r:id="rId20"/>
    <p:sldId id="333" r:id="rId21"/>
    <p:sldId id="469" r:id="rId22"/>
    <p:sldId id="339" r:id="rId23"/>
    <p:sldId id="334" r:id="rId24"/>
    <p:sldId id="340" r:id="rId25"/>
    <p:sldId id="341" r:id="rId26"/>
    <p:sldId id="335" r:id="rId27"/>
    <p:sldId id="468" r:id="rId28"/>
    <p:sldId id="316" r:id="rId29"/>
  </p:sldIdLst>
  <p:sldSz cx="12192000" cy="6858000"/>
  <p:notesSz cx="6858000" cy="9144000"/>
  <p:embeddedFontLst>
    <p:embeddedFont>
      <p:font typeface="Cairo" panose="020B060402020202020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ajawal" panose="00000500000000000000" pitchFamily="2" charset="-78"/>
      <p:regular r:id="rId37"/>
      <p:bold r:id="rId38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5" pos="2026" userDrawn="1">
          <p15:clr>
            <a:srgbClr val="A4A3A4"/>
          </p15:clr>
        </p15:guide>
        <p15:guide id="6" pos="2933" userDrawn="1">
          <p15:clr>
            <a:srgbClr val="A4A3A4"/>
          </p15:clr>
        </p15:guide>
        <p15:guide id="8" pos="56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1"/>
    <a:srgbClr val="B83A3B"/>
    <a:srgbClr val="AFABAB"/>
    <a:srgbClr val="7D7D7D"/>
    <a:srgbClr val="404040"/>
    <a:srgbClr val="D8D8D8"/>
    <a:srgbClr val="DDE3DA"/>
    <a:srgbClr val="B7393A"/>
    <a:srgbClr val="FC6501"/>
    <a:srgbClr val="F8C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02F19-F426-4FC6-9458-075C24C6C8EC}" v="1" dt="2023-04-16T23:29:12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96" autoAdjust="0"/>
    <p:restoredTop sz="92946" autoAdjust="0"/>
  </p:normalViewPr>
  <p:slideViewPr>
    <p:cSldViewPr snapToGrid="0">
      <p:cViewPr varScale="1">
        <p:scale>
          <a:sx n="82" d="100"/>
          <a:sy n="82" d="100"/>
        </p:scale>
        <p:origin x="710" y="96"/>
      </p:cViewPr>
      <p:guideLst>
        <p:guide pos="3840"/>
        <p:guide orient="horz" pos="2160"/>
        <p:guide pos="2026"/>
        <p:guide pos="2933"/>
        <p:guide pos="56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87202F19-F426-4FC6-9458-075C24C6C8EC}"/>
    <pc:docChg chg="custSel modSld sldOrd">
      <pc:chgData name="Hassan Moddather" userId="84cd2103f36ef0dc" providerId="LiveId" clId="{87202F19-F426-4FC6-9458-075C24C6C8EC}" dt="2023-04-16T23:29:14.606" v="3"/>
      <pc:docMkLst>
        <pc:docMk/>
      </pc:docMkLst>
      <pc:sldChg chg="addSp delSp modSp mod ord">
        <pc:chgData name="Hassan Moddather" userId="84cd2103f36ef0dc" providerId="LiveId" clId="{87202F19-F426-4FC6-9458-075C24C6C8EC}" dt="2023-04-16T23:29:14.606" v="3"/>
        <pc:sldMkLst>
          <pc:docMk/>
          <pc:sldMk cId="1719167534" sldId="468"/>
        </pc:sldMkLst>
        <pc:picChg chg="del">
          <ac:chgData name="Hassan Moddather" userId="84cd2103f36ef0dc" providerId="LiveId" clId="{87202F19-F426-4FC6-9458-075C24C6C8EC}" dt="2023-04-16T23:29:12.413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87202F19-F426-4FC6-9458-075C24C6C8EC}" dt="2023-04-16T23:29:12.714" v="1"/>
          <ac:picMkLst>
            <pc:docMk/>
            <pc:sldMk cId="1719167534" sldId="468"/>
            <ac:picMk id="3" creationId="{887E6EE1-46D7-DE4F-F979-33E617971F32}"/>
          </ac:picMkLst>
        </pc:picChg>
      </pc:sldChg>
    </pc:docChg>
  </pc:docChgLst>
  <pc:docChgLst>
    <pc:chgData name="hassan MH" userId="84cd2103f36ef0dc" providerId="LiveId" clId="{F1AFDF94-C86B-4317-A6AF-A178DB223203}"/>
    <pc:docChg chg="modSld">
      <pc:chgData name="hassan MH" userId="84cd2103f36ef0dc" providerId="LiveId" clId="{F1AFDF94-C86B-4317-A6AF-A178DB223203}" dt="2021-06-05T16:59:12.869" v="0"/>
      <pc:docMkLst>
        <pc:docMk/>
      </pc:docMkLst>
      <pc:sldChg chg="addSp modSp">
        <pc:chgData name="hassan MH" userId="84cd2103f36ef0dc" providerId="LiveId" clId="{F1AFDF94-C86B-4317-A6AF-A178DB223203}" dt="2021-06-05T16:59:12.869" v="0"/>
        <pc:sldMkLst>
          <pc:docMk/>
          <pc:sldMk cId="2596292643" sldId="263"/>
        </pc:sldMkLst>
        <pc:spChg chg="mod">
          <ac:chgData name="hassan MH" userId="84cd2103f36ef0dc" providerId="LiveId" clId="{F1AFDF94-C86B-4317-A6AF-A178DB223203}" dt="2021-06-05T16:59:12.869" v="0"/>
          <ac:spMkLst>
            <pc:docMk/>
            <pc:sldMk cId="2596292643" sldId="263"/>
            <ac:spMk id="13" creationId="{902EA88D-FE6A-4A74-8707-B7FC90A56192}"/>
          </ac:spMkLst>
        </pc:spChg>
        <pc:spChg chg="mod">
          <ac:chgData name="hassan MH" userId="84cd2103f36ef0dc" providerId="LiveId" clId="{F1AFDF94-C86B-4317-A6AF-A178DB223203}" dt="2021-06-05T16:59:12.869" v="0"/>
          <ac:spMkLst>
            <pc:docMk/>
            <pc:sldMk cId="2596292643" sldId="263"/>
            <ac:spMk id="14" creationId="{8019EBF1-DCFF-482C-8582-F231889BD09E}"/>
          </ac:spMkLst>
        </pc:spChg>
        <pc:spChg chg="mod">
          <ac:chgData name="hassan MH" userId="84cd2103f36ef0dc" providerId="LiveId" clId="{F1AFDF94-C86B-4317-A6AF-A178DB223203}" dt="2021-06-05T16:59:12.869" v="0"/>
          <ac:spMkLst>
            <pc:docMk/>
            <pc:sldMk cId="2596292643" sldId="263"/>
            <ac:spMk id="15" creationId="{2B5333C4-5A08-4AFD-B72B-890938C44031}"/>
          </ac:spMkLst>
        </pc:spChg>
        <pc:spChg chg="mod">
          <ac:chgData name="hassan MH" userId="84cd2103f36ef0dc" providerId="LiveId" clId="{F1AFDF94-C86B-4317-A6AF-A178DB223203}" dt="2021-06-05T16:59:12.869" v="0"/>
          <ac:spMkLst>
            <pc:docMk/>
            <pc:sldMk cId="2596292643" sldId="263"/>
            <ac:spMk id="17" creationId="{EC46E319-50BF-4608-9C1A-DF606D5A5948}"/>
          </ac:spMkLst>
        </pc:spChg>
        <pc:spChg chg="mod">
          <ac:chgData name="hassan MH" userId="84cd2103f36ef0dc" providerId="LiveId" clId="{F1AFDF94-C86B-4317-A6AF-A178DB223203}" dt="2021-06-05T16:59:12.869" v="0"/>
          <ac:spMkLst>
            <pc:docMk/>
            <pc:sldMk cId="2596292643" sldId="263"/>
            <ac:spMk id="18" creationId="{5A1DA953-FFAA-4285-8A29-A3DA62199DFD}"/>
          </ac:spMkLst>
        </pc:spChg>
        <pc:spChg chg="mod">
          <ac:chgData name="hassan MH" userId="84cd2103f36ef0dc" providerId="LiveId" clId="{F1AFDF94-C86B-4317-A6AF-A178DB223203}" dt="2021-06-05T16:59:12.869" v="0"/>
          <ac:spMkLst>
            <pc:docMk/>
            <pc:sldMk cId="2596292643" sldId="263"/>
            <ac:spMk id="19" creationId="{A9F790E3-D037-4732-9627-78CD1996D89F}"/>
          </ac:spMkLst>
        </pc:spChg>
        <pc:grpChg chg="add mod">
          <ac:chgData name="hassan MH" userId="84cd2103f36ef0dc" providerId="LiveId" clId="{F1AFDF94-C86B-4317-A6AF-A178DB223203}" dt="2021-06-05T16:59:12.869" v="0"/>
          <ac:grpSpMkLst>
            <pc:docMk/>
            <pc:sldMk cId="2596292643" sldId="263"/>
            <ac:grpSpMk id="11" creationId="{6BAF110C-271D-4A65-A015-32C1BF368543}"/>
          </ac:grpSpMkLst>
        </pc:grpChg>
        <pc:grpChg chg="add mod">
          <ac:chgData name="hassan MH" userId="84cd2103f36ef0dc" providerId="LiveId" clId="{F1AFDF94-C86B-4317-A6AF-A178DB223203}" dt="2021-06-05T16:59:12.869" v="0"/>
          <ac:grpSpMkLst>
            <pc:docMk/>
            <pc:sldMk cId="2596292643" sldId="263"/>
            <ac:grpSpMk id="16" creationId="{4D4D323D-63D9-4CB2-B4BA-050ABA367EC1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dPt>
            <c:idx val="0"/>
            <c:bubble3D val="0"/>
            <c:spPr>
              <a:solidFill>
                <a:srgbClr val="1F49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DD2-486F-9340-3EC6A36D5CDB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D2-486F-9340-3EC6A36D5CDB}"/>
              </c:ext>
            </c:extLst>
          </c:dPt>
          <c:dPt>
            <c:idx val="2"/>
            <c:bubble3D val="0"/>
            <c:spPr>
              <a:solidFill>
                <a:srgbClr val="B83A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DD2-486F-9340-3EC6A36D5CDB}"/>
              </c:ext>
            </c:extLst>
          </c:dPt>
          <c:cat>
            <c:strRef>
              <c:f>ورقة1!$A$2:$A$4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2-486F-9340-3EC6A36D5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dPt>
            <c:idx val="0"/>
            <c:bubble3D val="0"/>
            <c:spPr>
              <a:solidFill>
                <a:srgbClr val="B83A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DD2-486F-9340-3EC6A36D5CDB}"/>
              </c:ext>
            </c:extLst>
          </c:dPt>
          <c:dPt>
            <c:idx val="1"/>
            <c:bubble3D val="0"/>
            <c:spPr>
              <a:solidFill>
                <a:srgbClr val="AFAB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21-4CD7-A1D7-E86705B14B47}"/>
              </c:ext>
            </c:extLst>
          </c:dPt>
          <c:dPt>
            <c:idx val="2"/>
            <c:bubble3D val="0"/>
            <c:spPr>
              <a:solidFill>
                <a:srgbClr val="1F49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DD2-486F-9340-3EC6A36D5CDB}"/>
              </c:ext>
            </c:extLst>
          </c:dPt>
          <c:cat>
            <c:strRef>
              <c:f>ورقة1!$A$2:$A$4</c:f>
              <c:strCache>
                <c:ptCount val="3"/>
                <c:pt idx="0">
                  <c:v>الربع الأول</c:v>
                </c:pt>
                <c:pt idx="1">
                  <c:v>الربع الثالث</c:v>
                </c:pt>
                <c:pt idx="2">
                  <c:v>الربع الرابع</c:v>
                </c:pt>
              </c:strCache>
            </c:strRef>
          </c:cat>
          <c:val>
            <c:numRef>
              <c:f>ورقة1!$B$2:$B$4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1.4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2-486F-9340-3EC6A36D5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dPt>
            <c:idx val="0"/>
            <c:bubble3D val="0"/>
            <c:spPr>
              <a:solidFill>
                <a:srgbClr val="1F49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DD2-486F-9340-3EC6A36D5CDB}"/>
              </c:ext>
            </c:extLst>
          </c:dPt>
          <c:dPt>
            <c:idx val="1"/>
            <c:bubble3D val="0"/>
            <c:spPr>
              <a:solidFill>
                <a:srgbClr val="AFAB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21-4CD7-A1D7-E86705B14B47}"/>
              </c:ext>
            </c:extLst>
          </c:dPt>
          <c:dPt>
            <c:idx val="2"/>
            <c:bubble3D val="0"/>
            <c:spPr>
              <a:solidFill>
                <a:srgbClr val="B83A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DD2-486F-9340-3EC6A36D5CDB}"/>
              </c:ext>
            </c:extLst>
          </c:dPt>
          <c:cat>
            <c:strRef>
              <c:f>ورقة1!$A$2:$A$4</c:f>
              <c:strCache>
                <c:ptCount val="3"/>
                <c:pt idx="0">
                  <c:v>الربع الثاني</c:v>
                </c:pt>
                <c:pt idx="1">
                  <c:v>الربع الثالث</c:v>
                </c:pt>
                <c:pt idx="2">
                  <c:v>الربع الرابع</c:v>
                </c:pt>
              </c:strCache>
            </c:strRef>
          </c:cat>
          <c:val>
            <c:numRef>
              <c:f>ورقة1!$B$2:$B$4</c:f>
              <c:numCache>
                <c:formatCode>General</c:formatCode>
                <c:ptCount val="3"/>
                <c:pt idx="0">
                  <c:v>3.2</c:v>
                </c:pt>
                <c:pt idx="1">
                  <c:v>1.4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2-486F-9340-3EC6A36D5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A86473-90B8-41C6-A746-017D51DE3EE5}" type="datetimeFigureOut">
              <a:rPr lang="ar-SA" smtClean="0"/>
              <a:t>27/09/1444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E8193B-DAA1-4293-914C-6D5DE94531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586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481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663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US" dirty="0"/>
              <a:t>https://fonts.google.com/specimen/Tajawal?subset=arabic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89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A502462-F90B-9802-23F0-109E5526005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137001" y="2102859"/>
            <a:ext cx="3915750" cy="2215250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Cairo" panose="00000500000000000000" pitchFamily="2" charset="-78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3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98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A53839A-23FB-4218-8EC4-D8F66C43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3DC974-144E-47E0-BF71-00DB076ED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746678-8CEE-43BD-9322-BE2E67407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5AA0-5221-4C17-AEB5-9ED3043663CE}" type="datetimeFigureOut">
              <a:rPr lang="ar-SA" smtClean="0"/>
              <a:t>27/09/1444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F29FEF-C1B1-4E65-BE7C-F064F29C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3BBF6F-9633-4A52-AE8D-50D6E6127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91E51-4763-4575-9B69-B7821B259686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BFF4F52-11B9-40F7-8CAE-BC1E8B2CF1B2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8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svg"/><Relationship Id="rId7" Type="http://schemas.openxmlformats.org/officeDocument/2006/relationships/image" Target="../media/image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23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Tajawal?subset=arabi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617CC7-9ADD-AB1A-D8E8-67015E6BD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1" r="269" b="1081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80D660C-462A-EEA7-81BD-C7560C01070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B7393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116F7B8-EC39-7D22-7CD4-3D3E214B4E1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F4971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1523FA6-CB05-F798-5FFB-103869680FD9}"/>
              </a:ext>
            </a:extLst>
          </p:cNvPr>
          <p:cNvSpPr/>
          <p:nvPr/>
        </p:nvSpPr>
        <p:spPr>
          <a:xfrm>
            <a:off x="3327400" y="660400"/>
            <a:ext cx="5537200" cy="553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F1D19DD-EF4E-D8BC-0722-A1D642CDB356}"/>
              </a:ext>
            </a:extLst>
          </p:cNvPr>
          <p:cNvSpPr/>
          <p:nvPr/>
        </p:nvSpPr>
        <p:spPr>
          <a:xfrm>
            <a:off x="3149600" y="482600"/>
            <a:ext cx="5892800" cy="58928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D7D38225-E446-6E1C-B06E-F83BD362AD02}"/>
              </a:ext>
            </a:extLst>
          </p:cNvPr>
          <p:cNvSpPr/>
          <p:nvPr/>
        </p:nvSpPr>
        <p:spPr>
          <a:xfrm>
            <a:off x="3351819" y="2865119"/>
            <a:ext cx="5488362" cy="20029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B7393A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عنوان العرض</a:t>
            </a:r>
          </a:p>
          <a:p>
            <a:pPr algn="ctr"/>
            <a:r>
              <a:rPr lang="ar-SA" sz="1200" b="1" dirty="0">
                <a:solidFill>
                  <a:srgbClr val="B7393A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هذا النص هو مثال لنص في نفس المساحة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E07D529-75E9-2DB5-1B91-3C77665A2C41}"/>
              </a:ext>
            </a:extLst>
          </p:cNvPr>
          <p:cNvSpPr/>
          <p:nvPr/>
        </p:nvSpPr>
        <p:spPr>
          <a:xfrm>
            <a:off x="5039360" y="4886960"/>
            <a:ext cx="2113280" cy="457200"/>
          </a:xfrm>
          <a:prstGeom prst="roundRect">
            <a:avLst>
              <a:gd name="adj" fmla="val 50000"/>
            </a:avLst>
          </a:prstGeom>
          <a:solidFill>
            <a:srgbClr val="B73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تحرير النص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F551D2-C263-95EC-BDE3-48DF1762D852}"/>
              </a:ext>
            </a:extLst>
          </p:cNvPr>
          <p:cNvSpPr/>
          <p:nvPr/>
        </p:nvSpPr>
        <p:spPr>
          <a:xfrm>
            <a:off x="2385639" y="1024681"/>
            <a:ext cx="7420723" cy="212491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9600" b="1" dirty="0">
                <a:solidFill>
                  <a:srgbClr val="1F497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2030</a:t>
            </a:r>
            <a:endParaRPr lang="en-US" sz="6600" b="1" dirty="0">
              <a:solidFill>
                <a:srgbClr val="1F497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ctr" rtl="0"/>
            <a:r>
              <a:rPr lang="ar-SA" sz="3600" b="1" dirty="0">
                <a:solidFill>
                  <a:srgbClr val="1F497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تحرير النص</a:t>
            </a:r>
            <a:endParaRPr lang="ar-SA" sz="700" b="1" dirty="0">
              <a:solidFill>
                <a:srgbClr val="1F497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915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DEB1860-8C30-37BC-2ED3-D5C3B23181BB}"/>
              </a:ext>
            </a:extLst>
          </p:cNvPr>
          <p:cNvGrpSpPr/>
          <p:nvPr/>
        </p:nvGrpSpPr>
        <p:grpSpPr>
          <a:xfrm>
            <a:off x="6140450" y="4037012"/>
            <a:ext cx="2197100" cy="2198687"/>
            <a:chOff x="6140450" y="4037012"/>
            <a:chExt cx="2197100" cy="2198687"/>
          </a:xfrm>
        </p:grpSpPr>
        <p:sp>
          <p:nvSpPr>
            <p:cNvPr id="5" name="Google Shape;394;p23">
              <a:extLst>
                <a:ext uri="{FF2B5EF4-FFF2-40B4-BE49-F238E27FC236}">
                  <a16:creationId xmlns:a16="http://schemas.microsoft.com/office/drawing/2014/main" id="{AE26F339-6C25-8640-608F-18741E04B950}"/>
                </a:ext>
              </a:extLst>
            </p:cNvPr>
            <p:cNvSpPr/>
            <p:nvPr/>
          </p:nvSpPr>
          <p:spPr>
            <a:xfrm>
              <a:off x="6140450" y="4037012"/>
              <a:ext cx="2197100" cy="2198687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73" y="415"/>
                  </a:moveTo>
                  <a:cubicBezTo>
                    <a:pt x="167" y="509"/>
                    <a:pt x="320" y="509"/>
                    <a:pt x="415" y="415"/>
                  </a:cubicBezTo>
                  <a:cubicBezTo>
                    <a:pt x="509" y="320"/>
                    <a:pt x="509" y="167"/>
                    <a:pt x="415" y="73"/>
                  </a:cubicBezTo>
                  <a:cubicBezTo>
                    <a:pt x="366" y="24"/>
                    <a:pt x="301" y="0"/>
                    <a:pt x="237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237"/>
                    <a:pt x="2" y="237"/>
                    <a:pt x="2" y="237"/>
                  </a:cubicBezTo>
                  <a:cubicBezTo>
                    <a:pt x="0" y="301"/>
                    <a:pt x="24" y="366"/>
                    <a:pt x="73" y="415"/>
                  </a:cubicBezTo>
                  <a:close/>
                </a:path>
              </a:pathLst>
            </a:custGeom>
            <a:solidFill>
              <a:srgbClr val="B83A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01;p23">
              <a:extLst>
                <a:ext uri="{FF2B5EF4-FFF2-40B4-BE49-F238E27FC236}">
                  <a16:creationId xmlns:a16="http://schemas.microsoft.com/office/drawing/2014/main" id="{1FC4923C-DBF2-91A1-28AA-83121756C1B4}"/>
                </a:ext>
              </a:extLst>
            </p:cNvPr>
            <p:cNvSpPr/>
            <p:nvPr/>
          </p:nvSpPr>
          <p:spPr>
            <a:xfrm>
              <a:off x="6791325" y="4689475"/>
              <a:ext cx="773112" cy="7683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8" y="178"/>
                  </a:moveTo>
                  <a:cubicBezTo>
                    <a:pt x="81" y="178"/>
                    <a:pt x="81" y="178"/>
                    <a:pt x="81" y="178"/>
                  </a:cubicBezTo>
                  <a:cubicBezTo>
                    <a:pt x="77" y="178"/>
                    <a:pt x="74" y="175"/>
                    <a:pt x="73" y="172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1" y="153"/>
                    <a:pt x="70" y="153"/>
                    <a:pt x="69" y="153"/>
                  </a:cubicBezTo>
                  <a:cubicBezTo>
                    <a:pt x="66" y="152"/>
                    <a:pt x="62" y="150"/>
                    <a:pt x="59" y="149"/>
                  </a:cubicBezTo>
                  <a:cubicBezTo>
                    <a:pt x="58" y="148"/>
                    <a:pt x="58" y="148"/>
                    <a:pt x="57" y="149"/>
                  </a:cubicBezTo>
                  <a:cubicBezTo>
                    <a:pt x="43" y="159"/>
                    <a:pt x="43" y="159"/>
                    <a:pt x="43" y="159"/>
                  </a:cubicBezTo>
                  <a:cubicBezTo>
                    <a:pt x="40" y="161"/>
                    <a:pt x="35" y="161"/>
                    <a:pt x="33" y="158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18" y="143"/>
                    <a:pt x="17" y="139"/>
                    <a:pt x="20" y="136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1" y="121"/>
                    <a:pt x="31" y="120"/>
                    <a:pt x="30" y="120"/>
                  </a:cubicBezTo>
                  <a:cubicBezTo>
                    <a:pt x="29" y="116"/>
                    <a:pt x="27" y="113"/>
                    <a:pt x="26" y="110"/>
                  </a:cubicBezTo>
                  <a:cubicBezTo>
                    <a:pt x="26" y="109"/>
                    <a:pt x="25" y="108"/>
                    <a:pt x="25" y="108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3" y="105"/>
                    <a:pt x="0" y="102"/>
                    <a:pt x="0" y="9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7"/>
                    <a:pt x="3" y="73"/>
                    <a:pt x="7" y="73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6" y="69"/>
                    <a:pt x="26" y="69"/>
                  </a:cubicBezTo>
                  <a:cubicBezTo>
                    <a:pt x="27" y="65"/>
                    <a:pt x="29" y="62"/>
                    <a:pt x="30" y="58"/>
                  </a:cubicBezTo>
                  <a:cubicBezTo>
                    <a:pt x="31" y="58"/>
                    <a:pt x="31" y="57"/>
                    <a:pt x="30" y="56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7" y="39"/>
                    <a:pt x="18" y="35"/>
                    <a:pt x="20" y="3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17"/>
                    <a:pt x="40" y="17"/>
                    <a:pt x="43" y="1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30"/>
                    <a:pt x="58" y="30"/>
                    <a:pt x="59" y="29"/>
                  </a:cubicBezTo>
                  <a:cubicBezTo>
                    <a:pt x="62" y="28"/>
                    <a:pt x="66" y="26"/>
                    <a:pt x="69" y="25"/>
                  </a:cubicBezTo>
                  <a:cubicBezTo>
                    <a:pt x="70" y="25"/>
                    <a:pt x="71" y="24"/>
                    <a:pt x="71" y="24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4" y="3"/>
                    <a:pt x="77" y="0"/>
                    <a:pt x="8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2" y="0"/>
                    <a:pt x="106" y="3"/>
                    <a:pt x="106" y="6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5"/>
                    <a:pt x="110" y="25"/>
                  </a:cubicBezTo>
                  <a:cubicBezTo>
                    <a:pt x="114" y="26"/>
                    <a:pt x="117" y="28"/>
                    <a:pt x="120" y="29"/>
                  </a:cubicBezTo>
                  <a:cubicBezTo>
                    <a:pt x="121" y="30"/>
                    <a:pt x="122" y="30"/>
                    <a:pt x="122" y="2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40" y="17"/>
                    <a:pt x="144" y="17"/>
                    <a:pt x="147" y="20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62" y="35"/>
                    <a:pt x="162" y="39"/>
                    <a:pt x="160" y="42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9" y="57"/>
                    <a:pt x="149" y="58"/>
                    <a:pt x="149" y="58"/>
                  </a:cubicBezTo>
                  <a:cubicBezTo>
                    <a:pt x="151" y="62"/>
                    <a:pt x="152" y="65"/>
                    <a:pt x="154" y="69"/>
                  </a:cubicBezTo>
                  <a:cubicBezTo>
                    <a:pt x="154" y="69"/>
                    <a:pt x="154" y="70"/>
                    <a:pt x="155" y="70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6" y="73"/>
                    <a:pt x="179" y="77"/>
                    <a:pt x="179" y="80"/>
                  </a:cubicBezTo>
                  <a:cubicBezTo>
                    <a:pt x="179" y="98"/>
                    <a:pt x="179" y="98"/>
                    <a:pt x="179" y="98"/>
                  </a:cubicBezTo>
                  <a:cubicBezTo>
                    <a:pt x="179" y="102"/>
                    <a:pt x="176" y="105"/>
                    <a:pt x="172" y="105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08"/>
                    <a:pt x="154" y="109"/>
                    <a:pt x="154" y="110"/>
                  </a:cubicBezTo>
                  <a:cubicBezTo>
                    <a:pt x="152" y="113"/>
                    <a:pt x="151" y="116"/>
                    <a:pt x="149" y="120"/>
                  </a:cubicBezTo>
                  <a:cubicBezTo>
                    <a:pt x="149" y="120"/>
                    <a:pt x="149" y="121"/>
                    <a:pt x="149" y="122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2" y="139"/>
                    <a:pt x="162" y="143"/>
                    <a:pt x="159" y="146"/>
                  </a:cubicBezTo>
                  <a:cubicBezTo>
                    <a:pt x="147" y="158"/>
                    <a:pt x="147" y="158"/>
                    <a:pt x="147" y="158"/>
                  </a:cubicBezTo>
                  <a:cubicBezTo>
                    <a:pt x="144" y="161"/>
                    <a:pt x="140" y="161"/>
                    <a:pt x="137" y="15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2" y="148"/>
                    <a:pt x="121" y="148"/>
                    <a:pt x="120" y="149"/>
                  </a:cubicBezTo>
                  <a:cubicBezTo>
                    <a:pt x="117" y="150"/>
                    <a:pt x="114" y="152"/>
                    <a:pt x="110" y="153"/>
                  </a:cubicBezTo>
                  <a:cubicBezTo>
                    <a:pt x="109" y="153"/>
                    <a:pt x="109" y="154"/>
                    <a:pt x="109" y="154"/>
                  </a:cubicBezTo>
                  <a:cubicBezTo>
                    <a:pt x="106" y="172"/>
                    <a:pt x="106" y="172"/>
                    <a:pt x="106" y="172"/>
                  </a:cubicBezTo>
                  <a:cubicBezTo>
                    <a:pt x="106" y="175"/>
                    <a:pt x="102" y="178"/>
                    <a:pt x="98" y="178"/>
                  </a:cubicBezTo>
                  <a:close/>
                  <a:moveTo>
                    <a:pt x="81" y="170"/>
                  </a:moveTo>
                  <a:cubicBezTo>
                    <a:pt x="98" y="170"/>
                    <a:pt x="98" y="170"/>
                    <a:pt x="98" y="170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49"/>
                    <a:pt x="104" y="146"/>
                    <a:pt x="108" y="145"/>
                  </a:cubicBezTo>
                  <a:cubicBezTo>
                    <a:pt x="111" y="144"/>
                    <a:pt x="114" y="143"/>
                    <a:pt x="117" y="141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41"/>
                    <a:pt x="153" y="141"/>
                    <a:pt x="153" y="141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1" y="123"/>
                    <a:pt x="140" y="119"/>
                    <a:pt x="142" y="116"/>
                  </a:cubicBezTo>
                  <a:cubicBezTo>
                    <a:pt x="144" y="113"/>
                    <a:pt x="145" y="110"/>
                    <a:pt x="146" y="107"/>
                  </a:cubicBezTo>
                  <a:cubicBezTo>
                    <a:pt x="147" y="103"/>
                    <a:pt x="150" y="101"/>
                    <a:pt x="154" y="100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0" y="77"/>
                    <a:pt x="147" y="75"/>
                    <a:pt x="146" y="71"/>
                  </a:cubicBezTo>
                  <a:cubicBezTo>
                    <a:pt x="145" y="68"/>
                    <a:pt x="144" y="65"/>
                    <a:pt x="142" y="62"/>
                  </a:cubicBezTo>
                  <a:cubicBezTo>
                    <a:pt x="140" y="59"/>
                    <a:pt x="141" y="55"/>
                    <a:pt x="143" y="52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4" y="38"/>
                    <a:pt x="120" y="39"/>
                    <a:pt x="117" y="37"/>
                  </a:cubicBezTo>
                  <a:cubicBezTo>
                    <a:pt x="114" y="35"/>
                    <a:pt x="111" y="34"/>
                    <a:pt x="108" y="33"/>
                  </a:cubicBezTo>
                  <a:cubicBezTo>
                    <a:pt x="104" y="32"/>
                    <a:pt x="101" y="29"/>
                    <a:pt x="101" y="25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9"/>
                    <a:pt x="76" y="32"/>
                    <a:pt x="72" y="33"/>
                  </a:cubicBezTo>
                  <a:cubicBezTo>
                    <a:pt x="69" y="34"/>
                    <a:pt x="66" y="35"/>
                    <a:pt x="63" y="37"/>
                  </a:cubicBezTo>
                  <a:cubicBezTo>
                    <a:pt x="59" y="39"/>
                    <a:pt x="55" y="38"/>
                    <a:pt x="52" y="3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9" y="55"/>
                    <a:pt x="39" y="59"/>
                    <a:pt x="37" y="62"/>
                  </a:cubicBezTo>
                  <a:cubicBezTo>
                    <a:pt x="36" y="65"/>
                    <a:pt x="35" y="68"/>
                    <a:pt x="34" y="71"/>
                  </a:cubicBezTo>
                  <a:cubicBezTo>
                    <a:pt x="33" y="75"/>
                    <a:pt x="30" y="77"/>
                    <a:pt x="26" y="78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30" y="101"/>
                    <a:pt x="33" y="103"/>
                    <a:pt x="34" y="107"/>
                  </a:cubicBezTo>
                  <a:cubicBezTo>
                    <a:pt x="35" y="110"/>
                    <a:pt x="36" y="113"/>
                    <a:pt x="37" y="116"/>
                  </a:cubicBezTo>
                  <a:cubicBezTo>
                    <a:pt x="39" y="119"/>
                    <a:pt x="39" y="123"/>
                    <a:pt x="37" y="127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5" y="140"/>
                    <a:pt x="59" y="140"/>
                    <a:pt x="63" y="141"/>
                  </a:cubicBezTo>
                  <a:cubicBezTo>
                    <a:pt x="66" y="143"/>
                    <a:pt x="69" y="144"/>
                    <a:pt x="72" y="145"/>
                  </a:cubicBezTo>
                  <a:cubicBezTo>
                    <a:pt x="76" y="146"/>
                    <a:pt x="78" y="149"/>
                    <a:pt x="79" y="153"/>
                  </a:cubicBezTo>
                  <a:lnTo>
                    <a:pt x="81" y="170"/>
                  </a:lnTo>
                  <a:close/>
                  <a:moveTo>
                    <a:pt x="26" y="141"/>
                  </a:moveTo>
                  <a:cubicBezTo>
                    <a:pt x="26" y="141"/>
                    <a:pt x="26" y="141"/>
                    <a:pt x="26" y="141"/>
                  </a:cubicBezTo>
                  <a:cubicBezTo>
                    <a:pt x="26" y="141"/>
                    <a:pt x="26" y="141"/>
                    <a:pt x="26" y="141"/>
                  </a:cubicBezTo>
                  <a:close/>
                  <a:moveTo>
                    <a:pt x="153" y="140"/>
                  </a:moveTo>
                  <a:cubicBezTo>
                    <a:pt x="153" y="140"/>
                    <a:pt x="153" y="140"/>
                    <a:pt x="153" y="140"/>
                  </a:cubicBezTo>
                  <a:close/>
                  <a:moveTo>
                    <a:pt x="171" y="98"/>
                  </a:moveTo>
                  <a:cubicBezTo>
                    <a:pt x="171" y="98"/>
                    <a:pt x="171" y="98"/>
                    <a:pt x="171" y="98"/>
                  </a:cubicBezTo>
                  <a:close/>
                  <a:moveTo>
                    <a:pt x="9" y="98"/>
                  </a:moveTo>
                  <a:cubicBezTo>
                    <a:pt x="9" y="98"/>
                    <a:pt x="9" y="98"/>
                    <a:pt x="9" y="98"/>
                  </a:cubicBezTo>
                  <a:close/>
                  <a:moveTo>
                    <a:pt x="171" y="97"/>
                  </a:moveTo>
                  <a:cubicBezTo>
                    <a:pt x="171" y="97"/>
                    <a:pt x="171" y="97"/>
                    <a:pt x="171" y="97"/>
                  </a:cubicBezTo>
                  <a:close/>
                  <a:moveTo>
                    <a:pt x="8" y="97"/>
                  </a:move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lose/>
                  <a:moveTo>
                    <a:pt x="142" y="26"/>
                  </a:moveTo>
                  <a:cubicBezTo>
                    <a:pt x="142" y="26"/>
                    <a:pt x="142" y="26"/>
                    <a:pt x="142" y="26"/>
                  </a:cubicBezTo>
                  <a:cubicBezTo>
                    <a:pt x="142" y="26"/>
                    <a:pt x="142" y="26"/>
                    <a:pt x="142" y="26"/>
                  </a:cubicBezTo>
                  <a:close/>
                  <a:moveTo>
                    <a:pt x="141" y="25"/>
                  </a:moveTo>
                  <a:cubicBezTo>
                    <a:pt x="141" y="26"/>
                    <a:pt x="141" y="26"/>
                    <a:pt x="141" y="26"/>
                  </a:cubicBezTo>
                  <a:lnTo>
                    <a:pt x="141" y="25"/>
                  </a:lnTo>
                  <a:close/>
                  <a:moveTo>
                    <a:pt x="90" y="125"/>
                  </a:moveTo>
                  <a:cubicBezTo>
                    <a:pt x="80" y="125"/>
                    <a:pt x="71" y="121"/>
                    <a:pt x="65" y="114"/>
                  </a:cubicBezTo>
                  <a:cubicBezTo>
                    <a:pt x="56" y="105"/>
                    <a:pt x="52" y="93"/>
                    <a:pt x="55" y="81"/>
                  </a:cubicBezTo>
                  <a:cubicBezTo>
                    <a:pt x="58" y="68"/>
                    <a:pt x="69" y="57"/>
                    <a:pt x="82" y="54"/>
                  </a:cubicBezTo>
                  <a:cubicBezTo>
                    <a:pt x="94" y="52"/>
                    <a:pt x="106" y="55"/>
                    <a:pt x="115" y="64"/>
                  </a:cubicBezTo>
                  <a:cubicBezTo>
                    <a:pt x="123" y="73"/>
                    <a:pt x="127" y="85"/>
                    <a:pt x="124" y="97"/>
                  </a:cubicBezTo>
                  <a:cubicBezTo>
                    <a:pt x="122" y="110"/>
                    <a:pt x="111" y="121"/>
                    <a:pt x="98" y="124"/>
                  </a:cubicBezTo>
                  <a:cubicBezTo>
                    <a:pt x="95" y="124"/>
                    <a:pt x="93" y="125"/>
                    <a:pt x="90" y="125"/>
                  </a:cubicBezTo>
                  <a:close/>
                  <a:moveTo>
                    <a:pt x="90" y="62"/>
                  </a:moveTo>
                  <a:cubicBezTo>
                    <a:pt x="88" y="62"/>
                    <a:pt x="86" y="62"/>
                    <a:pt x="84" y="62"/>
                  </a:cubicBezTo>
                  <a:cubicBezTo>
                    <a:pt x="74" y="65"/>
                    <a:pt x="65" y="73"/>
                    <a:pt x="63" y="83"/>
                  </a:cubicBezTo>
                  <a:cubicBezTo>
                    <a:pt x="61" y="92"/>
                    <a:pt x="64" y="102"/>
                    <a:pt x="70" y="108"/>
                  </a:cubicBezTo>
                  <a:cubicBezTo>
                    <a:pt x="77" y="115"/>
                    <a:pt x="87" y="118"/>
                    <a:pt x="96" y="116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106" y="113"/>
                    <a:pt x="114" y="105"/>
                    <a:pt x="116" y="95"/>
                  </a:cubicBezTo>
                  <a:cubicBezTo>
                    <a:pt x="118" y="86"/>
                    <a:pt x="116" y="76"/>
                    <a:pt x="109" y="70"/>
                  </a:cubicBezTo>
                  <a:cubicBezTo>
                    <a:pt x="104" y="65"/>
                    <a:pt x="97" y="62"/>
                    <a:pt x="9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1">
            <a:extLst>
              <a:ext uri="{FF2B5EF4-FFF2-40B4-BE49-F238E27FC236}">
                <a16:creationId xmlns:a16="http://schemas.microsoft.com/office/drawing/2014/main" id="{E57ED352-3C90-7D9A-85A9-22CD6E34D9F7}"/>
              </a:ext>
            </a:extLst>
          </p:cNvPr>
          <p:cNvGrpSpPr/>
          <p:nvPr/>
        </p:nvGrpSpPr>
        <p:grpSpPr>
          <a:xfrm>
            <a:off x="3865562" y="1763712"/>
            <a:ext cx="2197100" cy="2200275"/>
            <a:chOff x="3865562" y="1763712"/>
            <a:chExt cx="2197100" cy="2200275"/>
          </a:xfrm>
        </p:grpSpPr>
        <p:sp>
          <p:nvSpPr>
            <p:cNvPr id="8" name="Google Shape;392;p23">
              <a:extLst>
                <a:ext uri="{FF2B5EF4-FFF2-40B4-BE49-F238E27FC236}">
                  <a16:creationId xmlns:a16="http://schemas.microsoft.com/office/drawing/2014/main" id="{21A1C76F-3A6C-F3BA-902B-AF9C4FAF6837}"/>
                </a:ext>
              </a:extLst>
            </p:cNvPr>
            <p:cNvSpPr/>
            <p:nvPr/>
          </p:nvSpPr>
          <p:spPr>
            <a:xfrm>
              <a:off x="3865562" y="1763712"/>
              <a:ext cx="2197100" cy="2200275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437" y="94"/>
                  </a:moveTo>
                  <a:cubicBezTo>
                    <a:pt x="342" y="0"/>
                    <a:pt x="189" y="0"/>
                    <a:pt x="95" y="94"/>
                  </a:cubicBezTo>
                  <a:cubicBezTo>
                    <a:pt x="0" y="188"/>
                    <a:pt x="0" y="342"/>
                    <a:pt x="95" y="436"/>
                  </a:cubicBezTo>
                  <a:cubicBezTo>
                    <a:pt x="144" y="485"/>
                    <a:pt x="208" y="509"/>
                    <a:pt x="272" y="507"/>
                  </a:cubicBezTo>
                  <a:cubicBezTo>
                    <a:pt x="387" y="507"/>
                    <a:pt x="387" y="507"/>
                    <a:pt x="387" y="507"/>
                  </a:cubicBezTo>
                  <a:cubicBezTo>
                    <a:pt x="508" y="507"/>
                    <a:pt x="508" y="507"/>
                    <a:pt x="508" y="507"/>
                  </a:cubicBezTo>
                  <a:cubicBezTo>
                    <a:pt x="508" y="386"/>
                    <a:pt x="508" y="386"/>
                    <a:pt x="508" y="386"/>
                  </a:cubicBezTo>
                  <a:cubicBezTo>
                    <a:pt x="508" y="271"/>
                    <a:pt x="508" y="271"/>
                    <a:pt x="508" y="271"/>
                  </a:cubicBezTo>
                  <a:cubicBezTo>
                    <a:pt x="509" y="207"/>
                    <a:pt x="486" y="143"/>
                    <a:pt x="437" y="94"/>
                  </a:cubicBezTo>
                  <a:close/>
                </a:path>
              </a:pathLst>
            </a:custGeom>
            <a:solidFill>
              <a:srgbClr val="1F49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2;p23">
              <a:extLst>
                <a:ext uri="{FF2B5EF4-FFF2-40B4-BE49-F238E27FC236}">
                  <a16:creationId xmlns:a16="http://schemas.microsoft.com/office/drawing/2014/main" id="{E52B7A07-38FC-B1BC-3C98-779E6C50042E}"/>
                </a:ext>
              </a:extLst>
            </p:cNvPr>
            <p:cNvSpPr/>
            <p:nvPr/>
          </p:nvSpPr>
          <p:spPr>
            <a:xfrm>
              <a:off x="4405312" y="2611437"/>
              <a:ext cx="1273175" cy="642937"/>
            </a:xfrm>
            <a:custGeom>
              <a:avLst/>
              <a:gdLst/>
              <a:ahLst/>
              <a:cxnLst/>
              <a:rect l="l" t="t" r="r" b="b"/>
              <a:pathLst>
                <a:path w="295" h="149" extrusionOk="0">
                  <a:moveTo>
                    <a:pt x="151" y="149"/>
                  </a:moveTo>
                  <a:cubicBezTo>
                    <a:pt x="133" y="149"/>
                    <a:pt x="119" y="148"/>
                    <a:pt x="105" y="145"/>
                  </a:cubicBezTo>
                  <a:cubicBezTo>
                    <a:pt x="100" y="144"/>
                    <a:pt x="96" y="143"/>
                    <a:pt x="92" y="141"/>
                  </a:cubicBezTo>
                  <a:cubicBezTo>
                    <a:pt x="83" y="137"/>
                    <a:pt x="81" y="131"/>
                    <a:pt x="80" y="127"/>
                  </a:cubicBezTo>
                  <a:cubicBezTo>
                    <a:pt x="79" y="122"/>
                    <a:pt x="81" y="117"/>
                    <a:pt x="86" y="113"/>
                  </a:cubicBezTo>
                  <a:cubicBezTo>
                    <a:pt x="92" y="106"/>
                    <a:pt x="100" y="101"/>
                    <a:pt x="112" y="95"/>
                  </a:cubicBezTo>
                  <a:cubicBezTo>
                    <a:pt x="115" y="94"/>
                    <a:pt x="119" y="92"/>
                    <a:pt x="122" y="91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7" y="89"/>
                    <a:pt x="129" y="87"/>
                    <a:pt x="129" y="85"/>
                  </a:cubicBezTo>
                  <a:cubicBezTo>
                    <a:pt x="130" y="83"/>
                    <a:pt x="129" y="81"/>
                    <a:pt x="127" y="80"/>
                  </a:cubicBezTo>
                  <a:cubicBezTo>
                    <a:pt x="115" y="68"/>
                    <a:pt x="110" y="53"/>
                    <a:pt x="111" y="35"/>
                  </a:cubicBezTo>
                  <a:cubicBezTo>
                    <a:pt x="111" y="17"/>
                    <a:pt x="121" y="6"/>
                    <a:pt x="140" y="1"/>
                  </a:cubicBezTo>
                  <a:cubicBezTo>
                    <a:pt x="143" y="0"/>
                    <a:pt x="147" y="0"/>
                    <a:pt x="150" y="0"/>
                  </a:cubicBezTo>
                  <a:cubicBezTo>
                    <a:pt x="154" y="0"/>
                    <a:pt x="158" y="0"/>
                    <a:pt x="161" y="1"/>
                  </a:cubicBezTo>
                  <a:cubicBezTo>
                    <a:pt x="180" y="6"/>
                    <a:pt x="190" y="17"/>
                    <a:pt x="190" y="35"/>
                  </a:cubicBezTo>
                  <a:cubicBezTo>
                    <a:pt x="191" y="53"/>
                    <a:pt x="185" y="68"/>
                    <a:pt x="173" y="80"/>
                  </a:cubicBezTo>
                  <a:cubicBezTo>
                    <a:pt x="172" y="81"/>
                    <a:pt x="171" y="83"/>
                    <a:pt x="171" y="85"/>
                  </a:cubicBezTo>
                  <a:cubicBezTo>
                    <a:pt x="172" y="87"/>
                    <a:pt x="174" y="89"/>
                    <a:pt x="176" y="90"/>
                  </a:cubicBezTo>
                  <a:cubicBezTo>
                    <a:pt x="179" y="91"/>
                    <a:pt x="179" y="91"/>
                    <a:pt x="179" y="91"/>
                  </a:cubicBezTo>
                  <a:cubicBezTo>
                    <a:pt x="182" y="92"/>
                    <a:pt x="186" y="94"/>
                    <a:pt x="189" y="95"/>
                  </a:cubicBezTo>
                  <a:cubicBezTo>
                    <a:pt x="201" y="101"/>
                    <a:pt x="209" y="106"/>
                    <a:pt x="215" y="113"/>
                  </a:cubicBezTo>
                  <a:cubicBezTo>
                    <a:pt x="219" y="116"/>
                    <a:pt x="221" y="122"/>
                    <a:pt x="220" y="127"/>
                  </a:cubicBezTo>
                  <a:cubicBezTo>
                    <a:pt x="219" y="133"/>
                    <a:pt x="215" y="138"/>
                    <a:pt x="209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5" y="143"/>
                    <a:pt x="201" y="144"/>
                    <a:pt x="196" y="145"/>
                  </a:cubicBezTo>
                  <a:cubicBezTo>
                    <a:pt x="182" y="148"/>
                    <a:pt x="168" y="149"/>
                    <a:pt x="151" y="149"/>
                  </a:cubicBezTo>
                  <a:close/>
                  <a:moveTo>
                    <a:pt x="150" y="8"/>
                  </a:moveTo>
                  <a:cubicBezTo>
                    <a:pt x="148" y="8"/>
                    <a:pt x="145" y="8"/>
                    <a:pt x="142" y="9"/>
                  </a:cubicBezTo>
                  <a:cubicBezTo>
                    <a:pt x="127" y="13"/>
                    <a:pt x="119" y="21"/>
                    <a:pt x="119" y="35"/>
                  </a:cubicBezTo>
                  <a:cubicBezTo>
                    <a:pt x="118" y="51"/>
                    <a:pt x="123" y="64"/>
                    <a:pt x="133" y="74"/>
                  </a:cubicBezTo>
                  <a:cubicBezTo>
                    <a:pt x="137" y="78"/>
                    <a:pt x="138" y="82"/>
                    <a:pt x="137" y="87"/>
                  </a:cubicBezTo>
                  <a:cubicBezTo>
                    <a:pt x="136" y="92"/>
                    <a:pt x="133" y="96"/>
                    <a:pt x="128" y="98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2" y="100"/>
                    <a:pt x="118" y="101"/>
                    <a:pt x="115" y="103"/>
                  </a:cubicBezTo>
                  <a:cubicBezTo>
                    <a:pt x="105" y="108"/>
                    <a:pt x="97" y="112"/>
                    <a:pt x="91" y="118"/>
                  </a:cubicBezTo>
                  <a:cubicBezTo>
                    <a:pt x="89" y="121"/>
                    <a:pt x="88" y="123"/>
                    <a:pt x="88" y="126"/>
                  </a:cubicBezTo>
                  <a:cubicBezTo>
                    <a:pt x="89" y="129"/>
                    <a:pt x="91" y="131"/>
                    <a:pt x="95" y="133"/>
                  </a:cubicBezTo>
                  <a:cubicBezTo>
                    <a:pt x="99" y="135"/>
                    <a:pt x="103" y="136"/>
                    <a:pt x="107" y="137"/>
                  </a:cubicBezTo>
                  <a:cubicBezTo>
                    <a:pt x="120" y="140"/>
                    <a:pt x="134" y="141"/>
                    <a:pt x="151" y="141"/>
                  </a:cubicBezTo>
                  <a:cubicBezTo>
                    <a:pt x="167" y="141"/>
                    <a:pt x="181" y="140"/>
                    <a:pt x="194" y="137"/>
                  </a:cubicBezTo>
                  <a:cubicBezTo>
                    <a:pt x="198" y="136"/>
                    <a:pt x="202" y="135"/>
                    <a:pt x="206" y="133"/>
                  </a:cubicBezTo>
                  <a:cubicBezTo>
                    <a:pt x="209" y="132"/>
                    <a:pt x="211" y="129"/>
                    <a:pt x="212" y="126"/>
                  </a:cubicBezTo>
                  <a:cubicBezTo>
                    <a:pt x="212" y="123"/>
                    <a:pt x="211" y="120"/>
                    <a:pt x="210" y="118"/>
                  </a:cubicBezTo>
                  <a:cubicBezTo>
                    <a:pt x="204" y="112"/>
                    <a:pt x="196" y="108"/>
                    <a:pt x="186" y="103"/>
                  </a:cubicBezTo>
                  <a:cubicBezTo>
                    <a:pt x="182" y="101"/>
                    <a:pt x="179" y="100"/>
                    <a:pt x="176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68" y="96"/>
                    <a:pt x="164" y="92"/>
                    <a:pt x="163" y="87"/>
                  </a:cubicBezTo>
                  <a:cubicBezTo>
                    <a:pt x="162" y="82"/>
                    <a:pt x="164" y="78"/>
                    <a:pt x="168" y="74"/>
                  </a:cubicBezTo>
                  <a:cubicBezTo>
                    <a:pt x="178" y="64"/>
                    <a:pt x="183" y="51"/>
                    <a:pt x="182" y="35"/>
                  </a:cubicBezTo>
                  <a:cubicBezTo>
                    <a:pt x="182" y="21"/>
                    <a:pt x="174" y="13"/>
                    <a:pt x="159" y="9"/>
                  </a:cubicBezTo>
                  <a:cubicBezTo>
                    <a:pt x="156" y="8"/>
                    <a:pt x="153" y="8"/>
                    <a:pt x="150" y="8"/>
                  </a:cubicBezTo>
                  <a:close/>
                  <a:moveTo>
                    <a:pt x="207" y="137"/>
                  </a:moveTo>
                  <a:cubicBezTo>
                    <a:pt x="207" y="137"/>
                    <a:pt x="207" y="137"/>
                    <a:pt x="207" y="137"/>
                  </a:cubicBezTo>
                  <a:close/>
                  <a:moveTo>
                    <a:pt x="245" y="149"/>
                  </a:moveTo>
                  <a:cubicBezTo>
                    <a:pt x="242" y="149"/>
                    <a:pt x="242" y="149"/>
                    <a:pt x="242" y="149"/>
                  </a:cubicBezTo>
                  <a:cubicBezTo>
                    <a:pt x="234" y="149"/>
                    <a:pt x="232" y="149"/>
                    <a:pt x="223" y="148"/>
                  </a:cubicBezTo>
                  <a:cubicBezTo>
                    <a:pt x="221" y="148"/>
                    <a:pt x="219" y="146"/>
                    <a:pt x="220" y="144"/>
                  </a:cubicBezTo>
                  <a:cubicBezTo>
                    <a:pt x="220" y="141"/>
                    <a:pt x="222" y="140"/>
                    <a:pt x="224" y="140"/>
                  </a:cubicBezTo>
                  <a:cubicBezTo>
                    <a:pt x="232" y="141"/>
                    <a:pt x="235" y="141"/>
                    <a:pt x="243" y="141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56" y="141"/>
                    <a:pt x="266" y="141"/>
                    <a:pt x="275" y="138"/>
                  </a:cubicBezTo>
                  <a:cubicBezTo>
                    <a:pt x="278" y="138"/>
                    <a:pt x="281" y="137"/>
                    <a:pt x="283" y="136"/>
                  </a:cubicBezTo>
                  <a:cubicBezTo>
                    <a:pt x="285" y="135"/>
                    <a:pt x="286" y="133"/>
                    <a:pt x="286" y="132"/>
                  </a:cubicBezTo>
                  <a:cubicBezTo>
                    <a:pt x="287" y="130"/>
                    <a:pt x="286" y="128"/>
                    <a:pt x="285" y="127"/>
                  </a:cubicBezTo>
                  <a:cubicBezTo>
                    <a:pt x="281" y="123"/>
                    <a:pt x="276" y="120"/>
                    <a:pt x="269" y="117"/>
                  </a:cubicBezTo>
                  <a:cubicBezTo>
                    <a:pt x="267" y="116"/>
                    <a:pt x="264" y="115"/>
                    <a:pt x="262" y="114"/>
                  </a:cubicBezTo>
                  <a:cubicBezTo>
                    <a:pt x="260" y="113"/>
                    <a:pt x="260" y="113"/>
                    <a:pt x="260" y="113"/>
                  </a:cubicBezTo>
                  <a:cubicBezTo>
                    <a:pt x="256" y="112"/>
                    <a:pt x="254" y="109"/>
                    <a:pt x="253" y="105"/>
                  </a:cubicBezTo>
                  <a:cubicBezTo>
                    <a:pt x="252" y="101"/>
                    <a:pt x="253" y="98"/>
                    <a:pt x="256" y="95"/>
                  </a:cubicBezTo>
                  <a:cubicBezTo>
                    <a:pt x="263" y="88"/>
                    <a:pt x="266" y="79"/>
                    <a:pt x="266" y="69"/>
                  </a:cubicBezTo>
                  <a:cubicBezTo>
                    <a:pt x="265" y="60"/>
                    <a:pt x="261" y="54"/>
                    <a:pt x="251" y="52"/>
                  </a:cubicBezTo>
                  <a:cubicBezTo>
                    <a:pt x="249" y="51"/>
                    <a:pt x="247" y="51"/>
                    <a:pt x="245" y="51"/>
                  </a:cubicBezTo>
                  <a:cubicBezTo>
                    <a:pt x="243" y="51"/>
                    <a:pt x="241" y="51"/>
                    <a:pt x="239" y="52"/>
                  </a:cubicBezTo>
                  <a:cubicBezTo>
                    <a:pt x="229" y="54"/>
                    <a:pt x="225" y="60"/>
                    <a:pt x="224" y="69"/>
                  </a:cubicBezTo>
                  <a:cubicBezTo>
                    <a:pt x="224" y="79"/>
                    <a:pt x="227" y="88"/>
                    <a:pt x="234" y="95"/>
                  </a:cubicBezTo>
                  <a:cubicBezTo>
                    <a:pt x="237" y="98"/>
                    <a:pt x="238" y="102"/>
                    <a:pt x="238" y="105"/>
                  </a:cubicBezTo>
                  <a:cubicBezTo>
                    <a:pt x="237" y="109"/>
                    <a:pt x="235" y="111"/>
                    <a:pt x="231" y="113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28" y="114"/>
                    <a:pt x="226" y="113"/>
                    <a:pt x="225" y="110"/>
                  </a:cubicBezTo>
                  <a:cubicBezTo>
                    <a:pt x="224" y="108"/>
                    <a:pt x="225" y="106"/>
                    <a:pt x="227" y="105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229" y="105"/>
                    <a:pt x="230" y="104"/>
                    <a:pt x="230" y="104"/>
                  </a:cubicBezTo>
                  <a:cubicBezTo>
                    <a:pt x="230" y="103"/>
                    <a:pt x="229" y="102"/>
                    <a:pt x="228" y="101"/>
                  </a:cubicBezTo>
                  <a:cubicBezTo>
                    <a:pt x="220" y="92"/>
                    <a:pt x="216" y="81"/>
                    <a:pt x="216" y="68"/>
                  </a:cubicBezTo>
                  <a:cubicBezTo>
                    <a:pt x="216" y="59"/>
                    <a:pt x="220" y="48"/>
                    <a:pt x="237" y="44"/>
                  </a:cubicBezTo>
                  <a:cubicBezTo>
                    <a:pt x="240" y="43"/>
                    <a:pt x="242" y="43"/>
                    <a:pt x="245" y="43"/>
                  </a:cubicBezTo>
                  <a:cubicBezTo>
                    <a:pt x="248" y="43"/>
                    <a:pt x="250" y="43"/>
                    <a:pt x="253" y="44"/>
                  </a:cubicBezTo>
                  <a:cubicBezTo>
                    <a:pt x="270" y="48"/>
                    <a:pt x="274" y="59"/>
                    <a:pt x="274" y="68"/>
                  </a:cubicBezTo>
                  <a:cubicBezTo>
                    <a:pt x="274" y="81"/>
                    <a:pt x="270" y="92"/>
                    <a:pt x="262" y="101"/>
                  </a:cubicBezTo>
                  <a:cubicBezTo>
                    <a:pt x="261" y="101"/>
                    <a:pt x="261" y="102"/>
                    <a:pt x="261" y="103"/>
                  </a:cubicBezTo>
                  <a:cubicBezTo>
                    <a:pt x="261" y="104"/>
                    <a:pt x="262" y="105"/>
                    <a:pt x="263" y="106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8" y="107"/>
                    <a:pt x="270" y="108"/>
                    <a:pt x="272" y="109"/>
                  </a:cubicBezTo>
                  <a:cubicBezTo>
                    <a:pt x="281" y="113"/>
                    <a:pt x="286" y="117"/>
                    <a:pt x="291" y="122"/>
                  </a:cubicBezTo>
                  <a:cubicBezTo>
                    <a:pt x="294" y="124"/>
                    <a:pt x="295" y="129"/>
                    <a:pt x="294" y="133"/>
                  </a:cubicBezTo>
                  <a:cubicBezTo>
                    <a:pt x="294" y="137"/>
                    <a:pt x="291" y="141"/>
                    <a:pt x="286" y="143"/>
                  </a:cubicBezTo>
                  <a:cubicBezTo>
                    <a:pt x="284" y="145"/>
                    <a:pt x="280" y="146"/>
                    <a:pt x="277" y="146"/>
                  </a:cubicBezTo>
                  <a:cubicBezTo>
                    <a:pt x="267" y="149"/>
                    <a:pt x="257" y="149"/>
                    <a:pt x="245" y="149"/>
                  </a:cubicBezTo>
                  <a:close/>
                  <a:moveTo>
                    <a:pt x="55" y="149"/>
                  </a:moveTo>
                  <a:cubicBezTo>
                    <a:pt x="42" y="149"/>
                    <a:pt x="31" y="149"/>
                    <a:pt x="20" y="146"/>
                  </a:cubicBezTo>
                  <a:cubicBezTo>
                    <a:pt x="16" y="145"/>
                    <a:pt x="13" y="144"/>
                    <a:pt x="10" y="143"/>
                  </a:cubicBezTo>
                  <a:cubicBezTo>
                    <a:pt x="4" y="140"/>
                    <a:pt x="1" y="136"/>
                    <a:pt x="0" y="132"/>
                  </a:cubicBezTo>
                  <a:cubicBezTo>
                    <a:pt x="0" y="127"/>
                    <a:pt x="1" y="123"/>
                    <a:pt x="5" y="119"/>
                  </a:cubicBezTo>
                  <a:cubicBezTo>
                    <a:pt x="10" y="114"/>
                    <a:pt x="16" y="110"/>
                    <a:pt x="25" y="106"/>
                  </a:cubicBezTo>
                  <a:cubicBezTo>
                    <a:pt x="28" y="105"/>
                    <a:pt x="30" y="104"/>
                    <a:pt x="33" y="103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7" y="101"/>
                    <a:pt x="38" y="100"/>
                    <a:pt x="38" y="99"/>
                  </a:cubicBezTo>
                  <a:cubicBezTo>
                    <a:pt x="39" y="97"/>
                    <a:pt x="38" y="96"/>
                    <a:pt x="37" y="96"/>
                  </a:cubicBezTo>
                  <a:cubicBezTo>
                    <a:pt x="28" y="86"/>
                    <a:pt x="23" y="74"/>
                    <a:pt x="24" y="60"/>
                  </a:cubicBezTo>
                  <a:cubicBezTo>
                    <a:pt x="24" y="50"/>
                    <a:pt x="28" y="38"/>
                    <a:pt x="47" y="33"/>
                  </a:cubicBezTo>
                  <a:cubicBezTo>
                    <a:pt x="50" y="33"/>
                    <a:pt x="52" y="32"/>
                    <a:pt x="55" y="32"/>
                  </a:cubicBezTo>
                  <a:cubicBezTo>
                    <a:pt x="58" y="32"/>
                    <a:pt x="61" y="33"/>
                    <a:pt x="64" y="33"/>
                  </a:cubicBezTo>
                  <a:cubicBezTo>
                    <a:pt x="82" y="38"/>
                    <a:pt x="87" y="50"/>
                    <a:pt x="87" y="60"/>
                  </a:cubicBezTo>
                  <a:cubicBezTo>
                    <a:pt x="87" y="74"/>
                    <a:pt x="83" y="86"/>
                    <a:pt x="74" y="96"/>
                  </a:cubicBezTo>
                  <a:cubicBezTo>
                    <a:pt x="73" y="96"/>
                    <a:pt x="72" y="97"/>
                    <a:pt x="72" y="99"/>
                  </a:cubicBezTo>
                  <a:cubicBezTo>
                    <a:pt x="73" y="100"/>
                    <a:pt x="74" y="101"/>
                    <a:pt x="76" y="102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80" y="103"/>
                    <a:pt x="81" y="106"/>
                    <a:pt x="80" y="108"/>
                  </a:cubicBezTo>
                  <a:cubicBezTo>
                    <a:pt x="79" y="110"/>
                    <a:pt x="77" y="111"/>
                    <a:pt x="75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68" y="108"/>
                    <a:pt x="65" y="104"/>
                    <a:pt x="64" y="100"/>
                  </a:cubicBezTo>
                  <a:cubicBezTo>
                    <a:pt x="64" y="97"/>
                    <a:pt x="65" y="93"/>
                    <a:pt x="68" y="90"/>
                  </a:cubicBezTo>
                  <a:cubicBezTo>
                    <a:pt x="76" y="82"/>
                    <a:pt x="79" y="72"/>
                    <a:pt x="79" y="60"/>
                  </a:cubicBezTo>
                  <a:cubicBezTo>
                    <a:pt x="78" y="50"/>
                    <a:pt x="73" y="44"/>
                    <a:pt x="62" y="41"/>
                  </a:cubicBezTo>
                  <a:cubicBezTo>
                    <a:pt x="60" y="41"/>
                    <a:pt x="57" y="41"/>
                    <a:pt x="55" y="41"/>
                  </a:cubicBezTo>
                  <a:cubicBezTo>
                    <a:pt x="53" y="41"/>
                    <a:pt x="51" y="41"/>
                    <a:pt x="49" y="41"/>
                  </a:cubicBezTo>
                  <a:cubicBezTo>
                    <a:pt x="38" y="44"/>
                    <a:pt x="32" y="50"/>
                    <a:pt x="32" y="60"/>
                  </a:cubicBezTo>
                  <a:cubicBezTo>
                    <a:pt x="31" y="72"/>
                    <a:pt x="35" y="82"/>
                    <a:pt x="43" y="90"/>
                  </a:cubicBezTo>
                  <a:cubicBezTo>
                    <a:pt x="46" y="93"/>
                    <a:pt x="47" y="97"/>
                    <a:pt x="46" y="100"/>
                  </a:cubicBezTo>
                  <a:cubicBezTo>
                    <a:pt x="45" y="104"/>
                    <a:pt x="42" y="108"/>
                    <a:pt x="38" y="109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4" y="111"/>
                    <a:pt x="31" y="112"/>
                    <a:pt x="29" y="113"/>
                  </a:cubicBezTo>
                  <a:cubicBezTo>
                    <a:pt x="20" y="117"/>
                    <a:pt x="15" y="121"/>
                    <a:pt x="10" y="125"/>
                  </a:cubicBezTo>
                  <a:cubicBezTo>
                    <a:pt x="9" y="127"/>
                    <a:pt x="8" y="129"/>
                    <a:pt x="8" y="130"/>
                  </a:cubicBezTo>
                  <a:cubicBezTo>
                    <a:pt x="9" y="132"/>
                    <a:pt x="10" y="134"/>
                    <a:pt x="13" y="135"/>
                  </a:cubicBezTo>
                  <a:cubicBezTo>
                    <a:pt x="16" y="136"/>
                    <a:pt x="19" y="137"/>
                    <a:pt x="22" y="138"/>
                  </a:cubicBezTo>
                  <a:cubicBezTo>
                    <a:pt x="32" y="141"/>
                    <a:pt x="43" y="141"/>
                    <a:pt x="55" y="141"/>
                  </a:cubicBezTo>
                  <a:cubicBezTo>
                    <a:pt x="63" y="141"/>
                    <a:pt x="69" y="141"/>
                    <a:pt x="75" y="140"/>
                  </a:cubicBezTo>
                  <a:cubicBezTo>
                    <a:pt x="77" y="140"/>
                    <a:pt x="79" y="142"/>
                    <a:pt x="80" y="144"/>
                  </a:cubicBezTo>
                  <a:cubicBezTo>
                    <a:pt x="80" y="146"/>
                    <a:pt x="78" y="148"/>
                    <a:pt x="76" y="148"/>
                  </a:cubicBezTo>
                  <a:cubicBezTo>
                    <a:pt x="70" y="149"/>
                    <a:pt x="63" y="149"/>
                    <a:pt x="55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Группа 4">
            <a:extLst>
              <a:ext uri="{FF2B5EF4-FFF2-40B4-BE49-F238E27FC236}">
                <a16:creationId xmlns:a16="http://schemas.microsoft.com/office/drawing/2014/main" id="{08BABCD8-2C31-8BC3-0264-173B8AAF148D}"/>
              </a:ext>
            </a:extLst>
          </p:cNvPr>
          <p:cNvGrpSpPr/>
          <p:nvPr/>
        </p:nvGrpSpPr>
        <p:grpSpPr>
          <a:xfrm>
            <a:off x="6140450" y="1763712"/>
            <a:ext cx="2197100" cy="2200275"/>
            <a:chOff x="6140450" y="1763712"/>
            <a:chExt cx="2197100" cy="2200275"/>
          </a:xfrm>
        </p:grpSpPr>
        <p:sp>
          <p:nvSpPr>
            <p:cNvPr id="11" name="Google Shape;395;p23">
              <a:extLst>
                <a:ext uri="{FF2B5EF4-FFF2-40B4-BE49-F238E27FC236}">
                  <a16:creationId xmlns:a16="http://schemas.microsoft.com/office/drawing/2014/main" id="{8D247471-60E1-5D28-7B6C-539E5AEBFCCD}"/>
                </a:ext>
              </a:extLst>
            </p:cNvPr>
            <p:cNvSpPr/>
            <p:nvPr/>
          </p:nvSpPr>
          <p:spPr>
            <a:xfrm>
              <a:off x="6140450" y="1763712"/>
              <a:ext cx="2197100" cy="2200275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415" y="436"/>
                  </a:moveTo>
                  <a:cubicBezTo>
                    <a:pt x="509" y="342"/>
                    <a:pt x="509" y="188"/>
                    <a:pt x="415" y="94"/>
                  </a:cubicBezTo>
                  <a:cubicBezTo>
                    <a:pt x="320" y="0"/>
                    <a:pt x="167" y="0"/>
                    <a:pt x="73" y="94"/>
                  </a:cubicBezTo>
                  <a:cubicBezTo>
                    <a:pt x="24" y="143"/>
                    <a:pt x="0" y="207"/>
                    <a:pt x="2" y="271"/>
                  </a:cubicBezTo>
                  <a:cubicBezTo>
                    <a:pt x="2" y="386"/>
                    <a:pt x="2" y="386"/>
                    <a:pt x="2" y="386"/>
                  </a:cubicBezTo>
                  <a:cubicBezTo>
                    <a:pt x="1" y="507"/>
                    <a:pt x="1" y="507"/>
                    <a:pt x="1" y="507"/>
                  </a:cubicBezTo>
                  <a:cubicBezTo>
                    <a:pt x="122" y="507"/>
                    <a:pt x="122" y="507"/>
                    <a:pt x="122" y="507"/>
                  </a:cubicBezTo>
                  <a:cubicBezTo>
                    <a:pt x="237" y="507"/>
                    <a:pt x="237" y="507"/>
                    <a:pt x="237" y="507"/>
                  </a:cubicBezTo>
                  <a:cubicBezTo>
                    <a:pt x="301" y="509"/>
                    <a:pt x="366" y="485"/>
                    <a:pt x="415" y="43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03;p23">
              <a:extLst>
                <a:ext uri="{FF2B5EF4-FFF2-40B4-BE49-F238E27FC236}">
                  <a16:creationId xmlns:a16="http://schemas.microsoft.com/office/drawing/2014/main" id="{03D76263-6271-0703-40FC-F352265E4CB7}"/>
                </a:ext>
              </a:extLst>
            </p:cNvPr>
            <p:cNvSpPr/>
            <p:nvPr/>
          </p:nvSpPr>
          <p:spPr>
            <a:xfrm>
              <a:off x="6775450" y="2538412"/>
              <a:ext cx="806450" cy="698500"/>
            </a:xfrm>
            <a:custGeom>
              <a:avLst/>
              <a:gdLst/>
              <a:ahLst/>
              <a:cxnLst/>
              <a:rect l="l" t="t" r="r" b="b"/>
              <a:pathLst>
                <a:path w="187" h="162" extrusionOk="0">
                  <a:moveTo>
                    <a:pt x="166" y="162"/>
                  </a:moveTo>
                  <a:cubicBezTo>
                    <a:pt x="22" y="162"/>
                    <a:pt x="22" y="162"/>
                    <a:pt x="22" y="162"/>
                  </a:cubicBezTo>
                  <a:cubicBezTo>
                    <a:pt x="10" y="162"/>
                    <a:pt x="0" y="152"/>
                    <a:pt x="0" y="14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2"/>
                    <a:pt x="2" y="101"/>
                    <a:pt x="4" y="101"/>
                  </a:cubicBezTo>
                  <a:cubicBezTo>
                    <a:pt x="7" y="101"/>
                    <a:pt x="9" y="102"/>
                    <a:pt x="9" y="105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9" y="148"/>
                    <a:pt x="15" y="154"/>
                    <a:pt x="22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73" y="154"/>
                    <a:pt x="179" y="148"/>
                    <a:pt x="179" y="140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9" y="103"/>
                    <a:pt x="181" y="101"/>
                    <a:pt x="183" y="101"/>
                  </a:cubicBezTo>
                  <a:cubicBezTo>
                    <a:pt x="185" y="101"/>
                    <a:pt x="187" y="103"/>
                    <a:pt x="187" y="105"/>
                  </a:cubicBezTo>
                  <a:cubicBezTo>
                    <a:pt x="187" y="140"/>
                    <a:pt x="187" y="140"/>
                    <a:pt x="187" y="140"/>
                  </a:cubicBezTo>
                  <a:cubicBezTo>
                    <a:pt x="187" y="152"/>
                    <a:pt x="177" y="162"/>
                    <a:pt x="166" y="162"/>
                  </a:cubicBezTo>
                  <a:close/>
                  <a:moveTo>
                    <a:pt x="101" y="116"/>
                  </a:moveTo>
                  <a:cubicBezTo>
                    <a:pt x="86" y="116"/>
                    <a:pt x="86" y="116"/>
                    <a:pt x="86" y="116"/>
                  </a:cubicBezTo>
                  <a:cubicBezTo>
                    <a:pt x="80" y="116"/>
                    <a:pt x="76" y="110"/>
                    <a:pt x="76" y="10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0"/>
                    <a:pt x="80" y="74"/>
                    <a:pt x="86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7" y="74"/>
                    <a:pt x="112" y="80"/>
                    <a:pt x="112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2" y="110"/>
                    <a:pt x="107" y="116"/>
                    <a:pt x="101" y="116"/>
                  </a:cubicBezTo>
                  <a:close/>
                  <a:moveTo>
                    <a:pt x="86" y="83"/>
                  </a:moveTo>
                  <a:cubicBezTo>
                    <a:pt x="85" y="83"/>
                    <a:pt x="84" y="84"/>
                    <a:pt x="84" y="86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106"/>
                    <a:pt x="85" y="108"/>
                    <a:pt x="86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102" y="108"/>
                    <a:pt x="104" y="106"/>
                    <a:pt x="104" y="104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4" y="84"/>
                    <a:pt x="102" y="83"/>
                    <a:pt x="101" y="83"/>
                  </a:cubicBezTo>
                  <a:lnTo>
                    <a:pt x="86" y="83"/>
                  </a:lnTo>
                  <a:close/>
                  <a:moveTo>
                    <a:pt x="166" y="99"/>
                  </a:moveTo>
                  <a:cubicBezTo>
                    <a:pt x="123" y="99"/>
                    <a:pt x="123" y="99"/>
                    <a:pt x="123" y="99"/>
                  </a:cubicBezTo>
                  <a:cubicBezTo>
                    <a:pt x="121" y="99"/>
                    <a:pt x="119" y="97"/>
                    <a:pt x="119" y="95"/>
                  </a:cubicBezTo>
                  <a:cubicBezTo>
                    <a:pt x="119" y="93"/>
                    <a:pt x="121" y="91"/>
                    <a:pt x="123" y="91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73" y="91"/>
                    <a:pt x="179" y="85"/>
                    <a:pt x="179" y="78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42"/>
                    <a:pt x="173" y="36"/>
                    <a:pt x="166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5" y="36"/>
                    <a:pt x="9" y="42"/>
                    <a:pt x="9" y="50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5"/>
                    <a:pt x="15" y="91"/>
                    <a:pt x="22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7" y="91"/>
                    <a:pt x="69" y="93"/>
                    <a:pt x="69" y="95"/>
                  </a:cubicBezTo>
                  <a:cubicBezTo>
                    <a:pt x="69" y="97"/>
                    <a:pt x="67" y="99"/>
                    <a:pt x="64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10" y="99"/>
                    <a:pt x="0" y="89"/>
                    <a:pt x="0" y="7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10" y="28"/>
                    <a:pt x="22" y="28"/>
                  </a:cubicBezTo>
                  <a:cubicBezTo>
                    <a:pt x="166" y="28"/>
                    <a:pt x="166" y="28"/>
                    <a:pt x="166" y="28"/>
                  </a:cubicBezTo>
                  <a:cubicBezTo>
                    <a:pt x="177" y="28"/>
                    <a:pt x="187" y="38"/>
                    <a:pt x="187" y="50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187" y="81"/>
                    <a:pt x="187" y="82"/>
                    <a:pt x="187" y="83"/>
                  </a:cubicBezTo>
                  <a:cubicBezTo>
                    <a:pt x="184" y="92"/>
                    <a:pt x="176" y="99"/>
                    <a:pt x="166" y="99"/>
                  </a:cubicBezTo>
                  <a:close/>
                  <a:moveTo>
                    <a:pt x="125" y="21"/>
                  </a:moveTo>
                  <a:cubicBezTo>
                    <a:pt x="123" y="21"/>
                    <a:pt x="121" y="20"/>
                    <a:pt x="121" y="17"/>
                  </a:cubicBezTo>
                  <a:cubicBezTo>
                    <a:pt x="121" y="12"/>
                    <a:pt x="116" y="8"/>
                    <a:pt x="10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2" y="8"/>
                    <a:pt x="67" y="12"/>
                    <a:pt x="67" y="17"/>
                  </a:cubicBezTo>
                  <a:cubicBezTo>
                    <a:pt x="67" y="20"/>
                    <a:pt x="65" y="21"/>
                    <a:pt x="63" y="21"/>
                  </a:cubicBezTo>
                  <a:cubicBezTo>
                    <a:pt x="61" y="21"/>
                    <a:pt x="59" y="20"/>
                    <a:pt x="59" y="17"/>
                  </a:cubicBezTo>
                  <a:cubicBezTo>
                    <a:pt x="59" y="7"/>
                    <a:pt x="67" y="0"/>
                    <a:pt x="7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20" y="0"/>
                    <a:pt x="129" y="7"/>
                    <a:pt x="129" y="17"/>
                  </a:cubicBezTo>
                  <a:cubicBezTo>
                    <a:pt x="129" y="20"/>
                    <a:pt x="127" y="21"/>
                    <a:pt x="125" y="21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Группа 2">
            <a:extLst>
              <a:ext uri="{FF2B5EF4-FFF2-40B4-BE49-F238E27FC236}">
                <a16:creationId xmlns:a16="http://schemas.microsoft.com/office/drawing/2014/main" id="{9ECB3A5E-C65F-253E-4C1A-E764C3AB0942}"/>
              </a:ext>
            </a:extLst>
          </p:cNvPr>
          <p:cNvGrpSpPr/>
          <p:nvPr/>
        </p:nvGrpSpPr>
        <p:grpSpPr>
          <a:xfrm>
            <a:off x="3865562" y="4037012"/>
            <a:ext cx="2197100" cy="2198687"/>
            <a:chOff x="3865562" y="4037012"/>
            <a:chExt cx="2197100" cy="2198687"/>
          </a:xfrm>
        </p:grpSpPr>
        <p:sp>
          <p:nvSpPr>
            <p:cNvPr id="14" name="Google Shape;393;p23">
              <a:extLst>
                <a:ext uri="{FF2B5EF4-FFF2-40B4-BE49-F238E27FC236}">
                  <a16:creationId xmlns:a16="http://schemas.microsoft.com/office/drawing/2014/main" id="{119943C9-B740-8F62-309F-B75B643A9B29}"/>
                </a:ext>
              </a:extLst>
            </p:cNvPr>
            <p:cNvSpPr/>
            <p:nvPr/>
          </p:nvSpPr>
          <p:spPr>
            <a:xfrm>
              <a:off x="3865562" y="4037012"/>
              <a:ext cx="2197100" cy="2198687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95" y="73"/>
                  </a:moveTo>
                  <a:cubicBezTo>
                    <a:pt x="0" y="167"/>
                    <a:pt x="0" y="320"/>
                    <a:pt x="95" y="415"/>
                  </a:cubicBezTo>
                  <a:cubicBezTo>
                    <a:pt x="189" y="509"/>
                    <a:pt x="342" y="509"/>
                    <a:pt x="437" y="415"/>
                  </a:cubicBezTo>
                  <a:cubicBezTo>
                    <a:pt x="486" y="366"/>
                    <a:pt x="509" y="301"/>
                    <a:pt x="508" y="237"/>
                  </a:cubicBezTo>
                  <a:cubicBezTo>
                    <a:pt x="508" y="123"/>
                    <a:pt x="508" y="123"/>
                    <a:pt x="508" y="123"/>
                  </a:cubicBezTo>
                  <a:cubicBezTo>
                    <a:pt x="508" y="2"/>
                    <a:pt x="508" y="2"/>
                    <a:pt x="508" y="2"/>
                  </a:cubicBezTo>
                  <a:cubicBezTo>
                    <a:pt x="387" y="2"/>
                    <a:pt x="387" y="2"/>
                    <a:pt x="387" y="2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08" y="0"/>
                    <a:pt x="144" y="24"/>
                    <a:pt x="95" y="73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04;p23">
              <a:extLst>
                <a:ext uri="{FF2B5EF4-FFF2-40B4-BE49-F238E27FC236}">
                  <a16:creationId xmlns:a16="http://schemas.microsoft.com/office/drawing/2014/main" id="{EC2E97BB-4451-533A-E99D-E11C61110C01}"/>
                </a:ext>
              </a:extLst>
            </p:cNvPr>
            <p:cNvSpPr/>
            <p:nvPr/>
          </p:nvSpPr>
          <p:spPr>
            <a:xfrm>
              <a:off x="4638675" y="4602162"/>
              <a:ext cx="801687" cy="942975"/>
            </a:xfrm>
            <a:custGeom>
              <a:avLst/>
              <a:gdLst/>
              <a:ahLst/>
              <a:cxnLst/>
              <a:rect l="l" t="t" r="r" b="b"/>
              <a:pathLst>
                <a:path w="186" h="218" extrusionOk="0">
                  <a:moveTo>
                    <a:pt x="107" y="218"/>
                  </a:moveTo>
                  <a:cubicBezTo>
                    <a:pt x="77" y="218"/>
                    <a:pt x="77" y="218"/>
                    <a:pt x="77" y="218"/>
                  </a:cubicBezTo>
                  <a:cubicBezTo>
                    <a:pt x="75" y="218"/>
                    <a:pt x="73" y="216"/>
                    <a:pt x="73" y="214"/>
                  </a:cubicBezTo>
                  <a:cubicBezTo>
                    <a:pt x="73" y="212"/>
                    <a:pt x="75" y="210"/>
                    <a:pt x="77" y="210"/>
                  </a:cubicBezTo>
                  <a:cubicBezTo>
                    <a:pt x="107" y="210"/>
                    <a:pt x="107" y="210"/>
                    <a:pt x="107" y="210"/>
                  </a:cubicBezTo>
                  <a:cubicBezTo>
                    <a:pt x="109" y="210"/>
                    <a:pt x="111" y="212"/>
                    <a:pt x="111" y="214"/>
                  </a:cubicBezTo>
                  <a:cubicBezTo>
                    <a:pt x="111" y="216"/>
                    <a:pt x="109" y="218"/>
                    <a:pt x="107" y="218"/>
                  </a:cubicBezTo>
                  <a:close/>
                  <a:moveTo>
                    <a:pt x="116" y="204"/>
                  </a:moveTo>
                  <a:cubicBezTo>
                    <a:pt x="69" y="204"/>
                    <a:pt x="69" y="204"/>
                    <a:pt x="69" y="204"/>
                  </a:cubicBezTo>
                  <a:cubicBezTo>
                    <a:pt x="66" y="204"/>
                    <a:pt x="65" y="202"/>
                    <a:pt x="65" y="200"/>
                  </a:cubicBezTo>
                  <a:cubicBezTo>
                    <a:pt x="65" y="198"/>
                    <a:pt x="66" y="196"/>
                    <a:pt x="69" y="196"/>
                  </a:cubicBezTo>
                  <a:cubicBezTo>
                    <a:pt x="116" y="196"/>
                    <a:pt x="116" y="196"/>
                    <a:pt x="116" y="196"/>
                  </a:cubicBezTo>
                  <a:cubicBezTo>
                    <a:pt x="118" y="196"/>
                    <a:pt x="120" y="198"/>
                    <a:pt x="120" y="200"/>
                  </a:cubicBezTo>
                  <a:cubicBezTo>
                    <a:pt x="120" y="202"/>
                    <a:pt x="118" y="204"/>
                    <a:pt x="116" y="204"/>
                  </a:cubicBezTo>
                  <a:close/>
                  <a:moveTo>
                    <a:pt x="92" y="189"/>
                  </a:moveTo>
                  <a:cubicBezTo>
                    <a:pt x="83" y="189"/>
                    <a:pt x="74" y="189"/>
                    <a:pt x="74" y="189"/>
                  </a:cubicBezTo>
                  <a:cubicBezTo>
                    <a:pt x="74" y="189"/>
                    <a:pt x="74" y="189"/>
                    <a:pt x="74" y="189"/>
                  </a:cubicBezTo>
                  <a:cubicBezTo>
                    <a:pt x="65" y="189"/>
                    <a:pt x="62" y="186"/>
                    <a:pt x="60" y="178"/>
                  </a:cubicBezTo>
                  <a:cubicBezTo>
                    <a:pt x="59" y="175"/>
                    <a:pt x="59" y="172"/>
                    <a:pt x="59" y="169"/>
                  </a:cubicBezTo>
                  <a:cubicBezTo>
                    <a:pt x="59" y="165"/>
                    <a:pt x="59" y="161"/>
                    <a:pt x="57" y="158"/>
                  </a:cubicBezTo>
                  <a:cubicBezTo>
                    <a:pt x="51" y="146"/>
                    <a:pt x="46" y="138"/>
                    <a:pt x="40" y="126"/>
                  </a:cubicBezTo>
                  <a:cubicBezTo>
                    <a:pt x="34" y="115"/>
                    <a:pt x="28" y="97"/>
                    <a:pt x="32" y="81"/>
                  </a:cubicBezTo>
                  <a:cubicBezTo>
                    <a:pt x="37" y="60"/>
                    <a:pt x="59" y="39"/>
                    <a:pt x="92" y="39"/>
                  </a:cubicBezTo>
                  <a:cubicBezTo>
                    <a:pt x="124" y="39"/>
                    <a:pt x="146" y="60"/>
                    <a:pt x="151" y="81"/>
                  </a:cubicBezTo>
                  <a:cubicBezTo>
                    <a:pt x="155" y="97"/>
                    <a:pt x="149" y="115"/>
                    <a:pt x="143" y="126"/>
                  </a:cubicBezTo>
                  <a:cubicBezTo>
                    <a:pt x="137" y="138"/>
                    <a:pt x="133" y="146"/>
                    <a:pt x="126" y="158"/>
                  </a:cubicBezTo>
                  <a:cubicBezTo>
                    <a:pt x="125" y="161"/>
                    <a:pt x="124" y="165"/>
                    <a:pt x="124" y="169"/>
                  </a:cubicBezTo>
                  <a:cubicBezTo>
                    <a:pt x="124" y="172"/>
                    <a:pt x="124" y="175"/>
                    <a:pt x="123" y="178"/>
                  </a:cubicBezTo>
                  <a:cubicBezTo>
                    <a:pt x="122" y="186"/>
                    <a:pt x="118" y="189"/>
                    <a:pt x="109" y="189"/>
                  </a:cubicBezTo>
                  <a:cubicBezTo>
                    <a:pt x="109" y="189"/>
                    <a:pt x="100" y="189"/>
                    <a:pt x="92" y="189"/>
                  </a:cubicBezTo>
                  <a:close/>
                  <a:moveTo>
                    <a:pt x="74" y="181"/>
                  </a:moveTo>
                  <a:cubicBezTo>
                    <a:pt x="75" y="181"/>
                    <a:pt x="108" y="181"/>
                    <a:pt x="109" y="181"/>
                  </a:cubicBezTo>
                  <a:cubicBezTo>
                    <a:pt x="114" y="181"/>
                    <a:pt x="115" y="180"/>
                    <a:pt x="115" y="176"/>
                  </a:cubicBezTo>
                  <a:cubicBezTo>
                    <a:pt x="116" y="174"/>
                    <a:pt x="116" y="171"/>
                    <a:pt x="116" y="169"/>
                  </a:cubicBezTo>
                  <a:cubicBezTo>
                    <a:pt x="116" y="164"/>
                    <a:pt x="116" y="158"/>
                    <a:pt x="119" y="154"/>
                  </a:cubicBezTo>
                  <a:cubicBezTo>
                    <a:pt x="125" y="142"/>
                    <a:pt x="130" y="134"/>
                    <a:pt x="136" y="123"/>
                  </a:cubicBezTo>
                  <a:cubicBezTo>
                    <a:pt x="140" y="114"/>
                    <a:pt x="147" y="98"/>
                    <a:pt x="143" y="83"/>
                  </a:cubicBezTo>
                  <a:cubicBezTo>
                    <a:pt x="139" y="66"/>
                    <a:pt x="119" y="47"/>
                    <a:pt x="92" y="47"/>
                  </a:cubicBezTo>
                  <a:cubicBezTo>
                    <a:pt x="64" y="47"/>
                    <a:pt x="44" y="66"/>
                    <a:pt x="40" y="83"/>
                  </a:cubicBezTo>
                  <a:cubicBezTo>
                    <a:pt x="36" y="98"/>
                    <a:pt x="43" y="114"/>
                    <a:pt x="47" y="123"/>
                  </a:cubicBezTo>
                  <a:cubicBezTo>
                    <a:pt x="54" y="134"/>
                    <a:pt x="58" y="142"/>
                    <a:pt x="64" y="154"/>
                  </a:cubicBezTo>
                  <a:cubicBezTo>
                    <a:pt x="67" y="158"/>
                    <a:pt x="67" y="164"/>
                    <a:pt x="67" y="169"/>
                  </a:cubicBezTo>
                  <a:cubicBezTo>
                    <a:pt x="67" y="171"/>
                    <a:pt x="67" y="174"/>
                    <a:pt x="68" y="176"/>
                  </a:cubicBezTo>
                  <a:cubicBezTo>
                    <a:pt x="69" y="180"/>
                    <a:pt x="69" y="181"/>
                    <a:pt x="74" y="181"/>
                  </a:cubicBezTo>
                  <a:cubicBezTo>
                    <a:pt x="74" y="181"/>
                    <a:pt x="74" y="181"/>
                    <a:pt x="74" y="181"/>
                  </a:cubicBezTo>
                  <a:close/>
                  <a:moveTo>
                    <a:pt x="20" y="100"/>
                  </a:moveTo>
                  <a:cubicBezTo>
                    <a:pt x="4" y="100"/>
                    <a:pt x="4" y="100"/>
                    <a:pt x="4" y="100"/>
                  </a:cubicBezTo>
                  <a:cubicBezTo>
                    <a:pt x="2" y="100"/>
                    <a:pt x="0" y="98"/>
                    <a:pt x="0" y="96"/>
                  </a:cubicBezTo>
                  <a:cubicBezTo>
                    <a:pt x="0" y="94"/>
                    <a:pt x="2" y="92"/>
                    <a:pt x="4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2" y="92"/>
                    <a:pt x="24" y="94"/>
                    <a:pt x="24" y="96"/>
                  </a:cubicBezTo>
                  <a:cubicBezTo>
                    <a:pt x="24" y="98"/>
                    <a:pt x="22" y="100"/>
                    <a:pt x="20" y="100"/>
                  </a:cubicBezTo>
                  <a:close/>
                  <a:moveTo>
                    <a:pt x="182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161" y="97"/>
                    <a:pt x="159" y="95"/>
                    <a:pt x="159" y="93"/>
                  </a:cubicBezTo>
                  <a:cubicBezTo>
                    <a:pt x="159" y="91"/>
                    <a:pt x="161" y="89"/>
                    <a:pt x="163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5" y="89"/>
                    <a:pt x="186" y="91"/>
                    <a:pt x="186" y="93"/>
                  </a:cubicBezTo>
                  <a:cubicBezTo>
                    <a:pt x="186" y="95"/>
                    <a:pt x="185" y="97"/>
                    <a:pt x="182" y="97"/>
                  </a:cubicBezTo>
                  <a:close/>
                  <a:moveTo>
                    <a:pt x="55" y="94"/>
                  </a:moveTo>
                  <a:cubicBezTo>
                    <a:pt x="55" y="94"/>
                    <a:pt x="54" y="94"/>
                    <a:pt x="54" y="94"/>
                  </a:cubicBezTo>
                  <a:cubicBezTo>
                    <a:pt x="52" y="93"/>
                    <a:pt x="51" y="91"/>
                    <a:pt x="51" y="89"/>
                  </a:cubicBezTo>
                  <a:cubicBezTo>
                    <a:pt x="55" y="74"/>
                    <a:pt x="71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6" y="59"/>
                    <a:pt x="98" y="61"/>
                    <a:pt x="98" y="63"/>
                  </a:cubicBezTo>
                  <a:cubicBezTo>
                    <a:pt x="98" y="65"/>
                    <a:pt x="96" y="67"/>
                    <a:pt x="94" y="67"/>
                  </a:cubicBezTo>
                  <a:cubicBezTo>
                    <a:pt x="75" y="67"/>
                    <a:pt x="62" y="79"/>
                    <a:pt x="59" y="91"/>
                  </a:cubicBezTo>
                  <a:cubicBezTo>
                    <a:pt x="59" y="93"/>
                    <a:pt x="57" y="94"/>
                    <a:pt x="55" y="94"/>
                  </a:cubicBezTo>
                  <a:close/>
                  <a:moveTo>
                    <a:pt x="144" y="49"/>
                  </a:moveTo>
                  <a:cubicBezTo>
                    <a:pt x="143" y="49"/>
                    <a:pt x="141" y="49"/>
                    <a:pt x="141" y="48"/>
                  </a:cubicBezTo>
                  <a:cubicBezTo>
                    <a:pt x="139" y="47"/>
                    <a:pt x="139" y="44"/>
                    <a:pt x="141" y="43"/>
                  </a:cubicBezTo>
                  <a:cubicBezTo>
                    <a:pt x="154" y="29"/>
                    <a:pt x="154" y="29"/>
                    <a:pt x="154" y="29"/>
                  </a:cubicBezTo>
                  <a:cubicBezTo>
                    <a:pt x="156" y="27"/>
                    <a:pt x="159" y="27"/>
                    <a:pt x="160" y="29"/>
                  </a:cubicBezTo>
                  <a:cubicBezTo>
                    <a:pt x="162" y="30"/>
                    <a:pt x="162" y="33"/>
                    <a:pt x="160" y="35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5" y="49"/>
                    <a:pt x="144" y="49"/>
                  </a:cubicBezTo>
                  <a:close/>
                  <a:moveTo>
                    <a:pt x="41" y="49"/>
                  </a:moveTo>
                  <a:cubicBezTo>
                    <a:pt x="40" y="49"/>
                    <a:pt x="39" y="49"/>
                    <a:pt x="38" y="4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2" y="33"/>
                    <a:pt x="22" y="30"/>
                    <a:pt x="24" y="29"/>
                  </a:cubicBezTo>
                  <a:cubicBezTo>
                    <a:pt x="26" y="27"/>
                    <a:pt x="28" y="27"/>
                    <a:pt x="30" y="29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7"/>
                    <a:pt x="44" y="48"/>
                  </a:cubicBezTo>
                  <a:cubicBezTo>
                    <a:pt x="43" y="49"/>
                    <a:pt x="42" y="49"/>
                    <a:pt x="41" y="49"/>
                  </a:cubicBezTo>
                  <a:close/>
                  <a:moveTo>
                    <a:pt x="92" y="31"/>
                  </a:moveTo>
                  <a:cubicBezTo>
                    <a:pt x="89" y="31"/>
                    <a:pt x="87" y="29"/>
                    <a:pt x="87" y="27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2"/>
                    <a:pt x="89" y="0"/>
                    <a:pt x="92" y="0"/>
                  </a:cubicBezTo>
                  <a:cubicBezTo>
                    <a:pt x="94" y="0"/>
                    <a:pt x="96" y="2"/>
                    <a:pt x="96" y="4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9"/>
                    <a:pt x="94" y="31"/>
                    <a:pt x="9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198FEA1E-4223-1828-BFB8-DE373E388275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C79093E-10C7-88D0-F0C5-AEC44BFB6A7B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2E716D8-566B-A1F3-BAAD-4CB6B8C21E57}"/>
              </a:ext>
            </a:extLst>
          </p:cNvPr>
          <p:cNvSpPr txBox="1"/>
          <p:nvPr/>
        </p:nvSpPr>
        <p:spPr>
          <a:xfrm>
            <a:off x="8429107" y="2321004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7D7D7D"/>
                </a:solidFill>
              </a:rPr>
              <a:t>العنوان</a:t>
            </a:r>
            <a:endParaRPr lang="ar-SA" sz="1400" b="1" dirty="0">
              <a:solidFill>
                <a:srgbClr val="7D7D7D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ACFC447-FE4C-9777-E893-A96CBDBD6593}"/>
              </a:ext>
            </a:extLst>
          </p:cNvPr>
          <p:cNvSpPr txBox="1"/>
          <p:nvPr/>
        </p:nvSpPr>
        <p:spPr>
          <a:xfrm>
            <a:off x="8429107" y="4586684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B83A3B"/>
                </a:solidFill>
              </a:rPr>
              <a:t>العنوان</a:t>
            </a:r>
            <a:endParaRPr lang="ar-SA" sz="1400" b="1" dirty="0">
              <a:solidFill>
                <a:srgbClr val="B83A3B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1CDF727-6DB2-7ECD-8AF6-088F21853B87}"/>
              </a:ext>
            </a:extLst>
          </p:cNvPr>
          <p:cNvSpPr txBox="1"/>
          <p:nvPr/>
        </p:nvSpPr>
        <p:spPr>
          <a:xfrm>
            <a:off x="1228207" y="2321004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1F4971"/>
                </a:solidFill>
              </a:rPr>
              <a:t>العنوان</a:t>
            </a:r>
            <a:endParaRPr lang="ar-SA" sz="1400" b="1" dirty="0">
              <a:solidFill>
                <a:srgbClr val="1F4971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4C64CF6-D3BC-DFCE-2EBD-E132B74CEA69}"/>
              </a:ext>
            </a:extLst>
          </p:cNvPr>
          <p:cNvSpPr txBox="1"/>
          <p:nvPr/>
        </p:nvSpPr>
        <p:spPr>
          <a:xfrm>
            <a:off x="1228207" y="4586684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7D7D7D"/>
                </a:solidFill>
              </a:rPr>
              <a:t>العنوان</a:t>
            </a:r>
            <a:endParaRPr lang="ar-SA" sz="1400" b="1" dirty="0">
              <a:solidFill>
                <a:srgbClr val="7D7D7D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71386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30B2E18-4060-EBC4-73A3-6197CB7F9AFF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ECADD17-6B50-52E4-552B-274FDB8B4484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9833B3C-88A6-60DF-07F5-9EB301B29053}"/>
              </a:ext>
            </a:extLst>
          </p:cNvPr>
          <p:cNvGrpSpPr/>
          <p:nvPr/>
        </p:nvGrpSpPr>
        <p:grpSpPr>
          <a:xfrm>
            <a:off x="1324981" y="1828800"/>
            <a:ext cx="2352458" cy="2352458"/>
            <a:chOff x="1062781" y="2404641"/>
            <a:chExt cx="1354238" cy="1354238"/>
          </a:xfrm>
          <a:solidFill>
            <a:srgbClr val="1F4971"/>
          </a:solidFill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07C4C8B3-22AB-CF90-BA3B-E6C1D5E487F9}"/>
                </a:ext>
              </a:extLst>
            </p:cNvPr>
            <p:cNvSpPr/>
            <p:nvPr/>
          </p:nvSpPr>
          <p:spPr>
            <a:xfrm>
              <a:off x="1062781" y="2404641"/>
              <a:ext cx="1354238" cy="1354238"/>
            </a:xfrm>
            <a:prstGeom prst="ellipse">
              <a:avLst/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  <p:pic>
          <p:nvPicPr>
            <p:cNvPr id="8" name="رسم 7" descr="مراجعة العميل مع تعبئة خالصة">
              <a:extLst>
                <a:ext uri="{FF2B5EF4-FFF2-40B4-BE49-F238E27FC236}">
                  <a16:creationId xmlns:a16="http://schemas.microsoft.com/office/drawing/2014/main" id="{2BC344F5-6117-1BAC-B8DD-DE867B95E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82700" y="2624560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ABA4BFCB-A7C3-0EB1-8E77-8D21716B30F2}"/>
              </a:ext>
            </a:extLst>
          </p:cNvPr>
          <p:cNvGrpSpPr/>
          <p:nvPr/>
        </p:nvGrpSpPr>
        <p:grpSpPr>
          <a:xfrm>
            <a:off x="4919771" y="1828800"/>
            <a:ext cx="2352458" cy="2352458"/>
            <a:chOff x="3979019" y="2404641"/>
            <a:chExt cx="1354238" cy="1354238"/>
          </a:xfrm>
          <a:solidFill>
            <a:srgbClr val="B83A3B"/>
          </a:solidFill>
        </p:grpSpPr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795FFE94-EDDC-3C5A-BE2E-F781C67E1FFE}"/>
                </a:ext>
              </a:extLst>
            </p:cNvPr>
            <p:cNvSpPr/>
            <p:nvPr/>
          </p:nvSpPr>
          <p:spPr>
            <a:xfrm>
              <a:off x="3979019" y="2404641"/>
              <a:ext cx="1354238" cy="1354238"/>
            </a:xfrm>
            <a:prstGeom prst="ellipse">
              <a:avLst/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pic>
          <p:nvPicPr>
            <p:cNvPr id="11" name="رسم 10" descr="كرسي مكتب مع تعبئة خالصة">
              <a:extLst>
                <a:ext uri="{FF2B5EF4-FFF2-40B4-BE49-F238E27FC236}">
                  <a16:creationId xmlns:a16="http://schemas.microsoft.com/office/drawing/2014/main" id="{001D8F12-E2B9-4F47-DA1B-6FF59B82B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98938" y="2624560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A256E1E-56ED-5196-D654-57722EECFB28}"/>
              </a:ext>
            </a:extLst>
          </p:cNvPr>
          <p:cNvGrpSpPr/>
          <p:nvPr/>
        </p:nvGrpSpPr>
        <p:grpSpPr>
          <a:xfrm>
            <a:off x="8520221" y="1828800"/>
            <a:ext cx="2352458" cy="2352458"/>
            <a:chOff x="9757457" y="2404641"/>
            <a:chExt cx="1354238" cy="1354238"/>
          </a:xfrm>
          <a:solidFill>
            <a:srgbClr val="1F4971"/>
          </a:solidFill>
        </p:grpSpPr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BBA3FFE3-223D-2E15-DF76-B0B35F92CF65}"/>
                </a:ext>
              </a:extLst>
            </p:cNvPr>
            <p:cNvSpPr/>
            <p:nvPr/>
          </p:nvSpPr>
          <p:spPr>
            <a:xfrm>
              <a:off x="9757457" y="2404641"/>
              <a:ext cx="1354238" cy="1354238"/>
            </a:xfrm>
            <a:prstGeom prst="ellipse">
              <a:avLst/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pic>
          <p:nvPicPr>
            <p:cNvPr id="14" name="رسم 13" descr="شبكة مستخدم مع تعبئة خالصة">
              <a:extLst>
                <a:ext uri="{FF2B5EF4-FFF2-40B4-BE49-F238E27FC236}">
                  <a16:creationId xmlns:a16="http://schemas.microsoft.com/office/drawing/2014/main" id="{1CA160FB-4671-FFF7-2591-E3D77018B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59975" y="2624560"/>
              <a:ext cx="914400" cy="914400"/>
            </a:xfrm>
            <a:prstGeom prst="rect">
              <a:avLst/>
            </a:prstGeom>
            <a:effectLst/>
          </p:spPr>
        </p:pic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75F4C9E-FCB7-B606-56DC-B50957FCB6B2}"/>
              </a:ext>
            </a:extLst>
          </p:cNvPr>
          <p:cNvSpPr txBox="1"/>
          <p:nvPr/>
        </p:nvSpPr>
        <p:spPr>
          <a:xfrm>
            <a:off x="8410380" y="4377318"/>
            <a:ext cx="2572139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العنوان</a:t>
            </a: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038979E-D222-F765-D923-7A7DF3E9D83E}"/>
              </a:ext>
            </a:extLst>
          </p:cNvPr>
          <p:cNvSpPr txBox="1"/>
          <p:nvPr/>
        </p:nvSpPr>
        <p:spPr>
          <a:xfrm>
            <a:off x="4809930" y="4377318"/>
            <a:ext cx="2572139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العنوان</a:t>
            </a: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9CE52DB-201D-2C1B-9884-C48E2741434D}"/>
              </a:ext>
            </a:extLst>
          </p:cNvPr>
          <p:cNvSpPr txBox="1"/>
          <p:nvPr/>
        </p:nvSpPr>
        <p:spPr>
          <a:xfrm>
            <a:off x="1209480" y="4377318"/>
            <a:ext cx="2572139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العنوان</a:t>
            </a: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D5514FD-5FD8-958D-1B8C-43EFE667B310}"/>
              </a:ext>
            </a:extLst>
          </p:cNvPr>
          <p:cNvGrpSpPr/>
          <p:nvPr/>
        </p:nvGrpSpPr>
        <p:grpSpPr>
          <a:xfrm>
            <a:off x="7157086" y="2270652"/>
            <a:ext cx="1468754" cy="1468754"/>
            <a:chOff x="7017972" y="2487138"/>
            <a:chExt cx="1035782" cy="1035782"/>
          </a:xfrm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9C28AD91-9FA1-21DC-6F90-FB02F860505E}"/>
                </a:ext>
              </a:extLst>
            </p:cNvPr>
            <p:cNvSpPr/>
            <p:nvPr/>
          </p:nvSpPr>
          <p:spPr>
            <a:xfrm>
              <a:off x="7017972" y="2487138"/>
              <a:ext cx="1035782" cy="1035782"/>
            </a:xfrm>
            <a:prstGeom prst="ellipse">
              <a:avLst/>
            </a:prstGeom>
            <a:solidFill>
              <a:srgbClr val="D8D8D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2800" b="1" dirty="0">
                <a:solidFill>
                  <a:srgbClr val="7D7D7D"/>
                </a:solidFill>
              </a:endParaRPr>
            </a:p>
          </p:txBody>
        </p:sp>
        <p:sp>
          <p:nvSpPr>
            <p:cNvPr id="15" name="سهم: بشكل رتبة عسكرية 14">
              <a:extLst>
                <a:ext uri="{FF2B5EF4-FFF2-40B4-BE49-F238E27FC236}">
                  <a16:creationId xmlns:a16="http://schemas.microsoft.com/office/drawing/2014/main" id="{2D08CC92-3724-76AD-37DB-B934809C3E56}"/>
                </a:ext>
              </a:extLst>
            </p:cNvPr>
            <p:cNvSpPr/>
            <p:nvPr/>
          </p:nvSpPr>
          <p:spPr>
            <a:xfrm flipH="1">
              <a:off x="7445376" y="2910325"/>
              <a:ext cx="180975" cy="189408"/>
            </a:xfrm>
            <a:prstGeom prst="chevron">
              <a:avLst>
                <a:gd name="adj" fmla="val 65046"/>
              </a:avLst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44A14CD7-44EE-CC84-0445-3F9CC560CB9B}"/>
              </a:ext>
            </a:extLst>
          </p:cNvPr>
          <p:cNvGrpSpPr/>
          <p:nvPr/>
        </p:nvGrpSpPr>
        <p:grpSpPr>
          <a:xfrm>
            <a:off x="3570801" y="2270652"/>
            <a:ext cx="1468754" cy="1468754"/>
            <a:chOff x="4142887" y="2487138"/>
            <a:chExt cx="1035782" cy="1035782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635712CC-03E4-06C7-E263-957C05436948}"/>
                </a:ext>
              </a:extLst>
            </p:cNvPr>
            <p:cNvSpPr/>
            <p:nvPr/>
          </p:nvSpPr>
          <p:spPr>
            <a:xfrm>
              <a:off x="4142887" y="2487138"/>
              <a:ext cx="1035782" cy="1035782"/>
            </a:xfrm>
            <a:prstGeom prst="ellipse">
              <a:avLst/>
            </a:prstGeom>
            <a:solidFill>
              <a:srgbClr val="D8D8D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2800" b="1" dirty="0">
                <a:solidFill>
                  <a:srgbClr val="7D7D7D"/>
                </a:solidFill>
              </a:endParaRPr>
            </a:p>
          </p:txBody>
        </p:sp>
        <p:sp>
          <p:nvSpPr>
            <p:cNvPr id="29" name="سهم: بشكل رتبة عسكرية 28">
              <a:extLst>
                <a:ext uri="{FF2B5EF4-FFF2-40B4-BE49-F238E27FC236}">
                  <a16:creationId xmlns:a16="http://schemas.microsoft.com/office/drawing/2014/main" id="{A759CDEF-443A-9D9C-51BC-14B9A7D31526}"/>
                </a:ext>
              </a:extLst>
            </p:cNvPr>
            <p:cNvSpPr/>
            <p:nvPr/>
          </p:nvSpPr>
          <p:spPr>
            <a:xfrm flipH="1">
              <a:off x="4565650" y="2910325"/>
              <a:ext cx="180975" cy="189408"/>
            </a:xfrm>
            <a:prstGeom prst="chevron">
              <a:avLst>
                <a:gd name="adj" fmla="val 65046"/>
              </a:avLst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61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30B2E18-4060-EBC4-73A3-6197CB7F9AFF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ECADD17-6B50-52E4-552B-274FDB8B4484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960BF147-4DDF-C5CB-AD2A-C974F35B5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8" t="25911" r="51464" b="20654"/>
          <a:stretch/>
        </p:blipFill>
        <p:spPr>
          <a:xfrm>
            <a:off x="741679" y="1767840"/>
            <a:ext cx="2966721" cy="435497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DC8338EB-CCF7-A354-490B-EB2A749C6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25" t="39998" r="23207" b="6567"/>
          <a:stretch/>
        </p:blipFill>
        <p:spPr>
          <a:xfrm>
            <a:off x="8524239" y="1767840"/>
            <a:ext cx="2966721" cy="4354976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A9F91F6-B16E-BAB4-E342-EFA5113EC2C7}"/>
              </a:ext>
            </a:extLst>
          </p:cNvPr>
          <p:cNvGrpSpPr/>
          <p:nvPr/>
        </p:nvGrpSpPr>
        <p:grpSpPr>
          <a:xfrm>
            <a:off x="3923188" y="1767968"/>
            <a:ext cx="4386263" cy="2072511"/>
            <a:chOff x="3902868" y="1767968"/>
            <a:chExt cx="4386263" cy="2072511"/>
          </a:xfrm>
        </p:grpSpPr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D8995C11-2EA5-AB67-7909-6CA3F909107D}"/>
                </a:ext>
              </a:extLst>
            </p:cNvPr>
            <p:cNvSpPr/>
            <p:nvPr/>
          </p:nvSpPr>
          <p:spPr>
            <a:xfrm>
              <a:off x="3902868" y="1767968"/>
              <a:ext cx="4386263" cy="2072511"/>
            </a:xfrm>
            <a:prstGeom prst="rect">
              <a:avLst/>
            </a:prstGeom>
            <a:solidFill>
              <a:srgbClr val="1F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AFF5A2F8-D324-223D-C5AD-136D75AD9CDC}"/>
                </a:ext>
              </a:extLst>
            </p:cNvPr>
            <p:cNvCxnSpPr>
              <a:cxnSpLocks/>
            </p:cNvCxnSpPr>
            <p:nvPr/>
          </p:nvCxnSpPr>
          <p:spPr>
            <a:xfrm>
              <a:off x="7705344" y="2072640"/>
              <a:ext cx="37388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455E3A76-1903-823E-5242-29592B2E7D31}"/>
                </a:ext>
              </a:extLst>
            </p:cNvPr>
            <p:cNvSpPr txBox="1"/>
            <p:nvPr/>
          </p:nvSpPr>
          <p:spPr>
            <a:xfrm>
              <a:off x="4348480" y="2160902"/>
              <a:ext cx="3857769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ln>
                    <a:solidFill>
                      <a:schemeClr val="bg1"/>
                    </a:solidFill>
                  </a:ln>
                  <a:noFill/>
                </a:rPr>
                <a:t>العنوان</a:t>
              </a:r>
              <a:endParaRPr lang="ar-SA" sz="1600" b="1" dirty="0">
                <a:ln>
                  <a:solidFill>
                    <a:schemeClr val="bg1"/>
                  </a:solidFill>
                </a:ln>
                <a:noFill/>
              </a:endParaRPr>
            </a:p>
            <a:p>
              <a:r>
                <a:rPr lang="ar-SA" sz="1600" dirty="0">
                  <a:solidFill>
                    <a:schemeClr val="bg1"/>
                  </a:solidFill>
                </a:rPr>
                <a:t>هذا النص هو مثال لنص يمكن أن يستبدل في نفس المساحة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67923988-A20F-B413-C976-E2642E7BFDA9}"/>
              </a:ext>
            </a:extLst>
          </p:cNvPr>
          <p:cNvGrpSpPr/>
          <p:nvPr/>
        </p:nvGrpSpPr>
        <p:grpSpPr>
          <a:xfrm>
            <a:off x="3923188" y="4033648"/>
            <a:ext cx="4386263" cy="2072511"/>
            <a:chOff x="3902868" y="4033648"/>
            <a:chExt cx="4386263" cy="2072511"/>
          </a:xfrm>
        </p:grpSpPr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91AE237E-6457-15E2-DE9E-659ACE9BA829}"/>
                </a:ext>
              </a:extLst>
            </p:cNvPr>
            <p:cNvSpPr/>
            <p:nvPr/>
          </p:nvSpPr>
          <p:spPr>
            <a:xfrm>
              <a:off x="3902868" y="4033648"/>
              <a:ext cx="4386263" cy="2072511"/>
            </a:xfrm>
            <a:prstGeom prst="rect">
              <a:avLst/>
            </a:prstGeom>
            <a:solidFill>
              <a:srgbClr val="B8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56D81FE7-5EAA-E6C0-D723-023498C74C3D}"/>
                </a:ext>
              </a:extLst>
            </p:cNvPr>
            <p:cNvCxnSpPr>
              <a:cxnSpLocks/>
            </p:cNvCxnSpPr>
            <p:nvPr/>
          </p:nvCxnSpPr>
          <p:spPr>
            <a:xfrm>
              <a:off x="7699248" y="4246880"/>
              <a:ext cx="379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A5DAAE3-4598-4B06-69F3-AA1EC5E3DD6E}"/>
                </a:ext>
              </a:extLst>
            </p:cNvPr>
            <p:cNvSpPr txBox="1"/>
            <p:nvPr/>
          </p:nvSpPr>
          <p:spPr>
            <a:xfrm>
              <a:off x="4348480" y="4335142"/>
              <a:ext cx="3857769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0"/>
              <a:r>
                <a:rPr lang="ar-SA" sz="3200" b="1" dirty="0">
                  <a:ln>
                    <a:solidFill>
                      <a:schemeClr val="bg1"/>
                    </a:solidFill>
                  </a:ln>
                  <a:noFill/>
                </a:rPr>
                <a:t>العنوان</a:t>
              </a:r>
              <a:endParaRPr lang="ar-SA" sz="1600" b="1" dirty="0">
                <a:ln>
                  <a:solidFill>
                    <a:schemeClr val="bg1"/>
                  </a:solidFill>
                </a:ln>
                <a:noFill/>
              </a:endParaRPr>
            </a:p>
            <a:p>
              <a:pPr rtl="0"/>
              <a:r>
                <a:rPr lang="ar-SA" sz="1600" dirty="0">
                  <a:solidFill>
                    <a:schemeClr val="bg1"/>
                  </a:solidFill>
                </a:rPr>
                <a:t>هذا النص هو مثال لنص يمكن أن يستبدل في نفس المساحة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41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4F307977-F7FA-14A0-66C5-A22AD06DCB4F}"/>
              </a:ext>
            </a:extLst>
          </p:cNvPr>
          <p:cNvGrpSpPr/>
          <p:nvPr/>
        </p:nvGrpSpPr>
        <p:grpSpPr>
          <a:xfrm>
            <a:off x="904875" y="2086928"/>
            <a:ext cx="10387013" cy="2262187"/>
            <a:chOff x="904875" y="2300288"/>
            <a:chExt cx="10387013" cy="2262187"/>
          </a:xfrm>
          <a:solidFill>
            <a:srgbClr val="1F4971"/>
          </a:solidFill>
        </p:grpSpPr>
        <p:sp>
          <p:nvSpPr>
            <p:cNvPr id="5" name="Google Shape;664;p26">
              <a:extLst>
                <a:ext uri="{FF2B5EF4-FFF2-40B4-BE49-F238E27FC236}">
                  <a16:creationId xmlns:a16="http://schemas.microsoft.com/office/drawing/2014/main" id="{0B2BD7AD-0EA1-6BE8-DBAF-73100E81E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8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 extrusionOk="0">
                  <a:moveTo>
                    <a:pt x="282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2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6" name="Google Shape;665;p26">
              <a:extLst>
                <a:ext uri="{FF2B5EF4-FFF2-40B4-BE49-F238E27FC236}">
                  <a16:creationId xmlns:a16="http://schemas.microsoft.com/office/drawing/2014/main" id="{94F37336-2174-AF66-1169-28B6C5BDE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 extrusionOk="0">
                  <a:moveTo>
                    <a:pt x="283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3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3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7" name="Google Shape;666;p26">
              <a:extLst>
                <a:ext uri="{FF2B5EF4-FFF2-40B4-BE49-F238E27FC236}">
                  <a16:creationId xmlns:a16="http://schemas.microsoft.com/office/drawing/2014/main" id="{5C4EB123-2077-7464-15E8-6C3372189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5" y="2300288"/>
              <a:ext cx="2257425" cy="1133475"/>
            </a:xfrm>
            <a:custGeom>
              <a:avLst/>
              <a:gdLst>
                <a:gd name="T0" fmla="*/ 2147483646 w 564"/>
                <a:gd name="T1" fmla="*/ 2147483646 h 283"/>
                <a:gd name="T2" fmla="*/ 2147483646 w 564"/>
                <a:gd name="T3" fmla="*/ 2147483646 h 283"/>
                <a:gd name="T4" fmla="*/ 0 w 564"/>
                <a:gd name="T5" fmla="*/ 2147483646 h 283"/>
                <a:gd name="T6" fmla="*/ 2147483646 w 564"/>
                <a:gd name="T7" fmla="*/ 0 h 283"/>
                <a:gd name="T8" fmla="*/ 2147483646 w 564"/>
                <a:gd name="T9" fmla="*/ 2147483646 h 283"/>
                <a:gd name="T10" fmla="*/ 2147483646 w 564"/>
                <a:gd name="T11" fmla="*/ 2147483646 h 283"/>
                <a:gd name="T12" fmla="*/ 2147483646 w 564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4" h="283" extrusionOk="0">
                  <a:moveTo>
                    <a:pt x="282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438" y="0"/>
                    <a:pt x="564" y="127"/>
                    <a:pt x="564" y="283"/>
                  </a:cubicBezTo>
                  <a:cubicBezTo>
                    <a:pt x="507" y="283"/>
                    <a:pt x="507" y="283"/>
                    <a:pt x="507" y="283"/>
                  </a:cubicBezTo>
                  <a:cubicBezTo>
                    <a:pt x="507" y="159"/>
                    <a:pt x="406" y="58"/>
                    <a:pt x="28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8" name="Google Shape;667;p26">
              <a:extLst>
                <a:ext uri="{FF2B5EF4-FFF2-40B4-BE49-F238E27FC236}">
                  <a16:creationId xmlns:a16="http://schemas.microsoft.com/office/drawing/2014/main" id="{F6E9391C-501F-371B-9AFC-4114A980F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875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 extrusionOk="0">
                  <a:moveTo>
                    <a:pt x="282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2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2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9" name="Google Shape;668;p26">
              <a:extLst>
                <a:ext uri="{FF2B5EF4-FFF2-40B4-BE49-F238E27FC236}">
                  <a16:creationId xmlns:a16="http://schemas.microsoft.com/office/drawing/2014/main" id="{266199F8-5D49-8FC1-83CA-0566FBD36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 extrusionOk="0">
                  <a:moveTo>
                    <a:pt x="283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10" name="Группа 1">
            <a:extLst>
              <a:ext uri="{FF2B5EF4-FFF2-40B4-BE49-F238E27FC236}">
                <a16:creationId xmlns:a16="http://schemas.microsoft.com/office/drawing/2014/main" id="{82FF2117-1B37-21AB-1D5F-82DFE506EBF6}"/>
              </a:ext>
            </a:extLst>
          </p:cNvPr>
          <p:cNvGrpSpPr/>
          <p:nvPr/>
        </p:nvGrpSpPr>
        <p:grpSpPr>
          <a:xfrm>
            <a:off x="904875" y="2086928"/>
            <a:ext cx="10387013" cy="2262187"/>
            <a:chOff x="904875" y="2300288"/>
            <a:chExt cx="10387013" cy="2262187"/>
          </a:xfrm>
          <a:solidFill>
            <a:srgbClr val="B83A3B"/>
          </a:solidFill>
        </p:grpSpPr>
        <p:sp>
          <p:nvSpPr>
            <p:cNvPr id="11" name="Google Shape;669;p26">
              <a:extLst>
                <a:ext uri="{FF2B5EF4-FFF2-40B4-BE49-F238E27FC236}">
                  <a16:creationId xmlns:a16="http://schemas.microsoft.com/office/drawing/2014/main" id="{31A0E146-24C8-A374-9376-1894A2A85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8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 extrusionOk="0">
                  <a:moveTo>
                    <a:pt x="282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2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2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2" name="Google Shape;670;p26">
              <a:extLst>
                <a:ext uri="{FF2B5EF4-FFF2-40B4-BE49-F238E27FC236}">
                  <a16:creationId xmlns:a16="http://schemas.microsoft.com/office/drawing/2014/main" id="{3A79ACD1-CCA0-3734-374B-E68BF3601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 extrusionOk="0">
                  <a:moveTo>
                    <a:pt x="283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3" name="Google Shape;671;p26">
              <a:extLst>
                <a:ext uri="{FF2B5EF4-FFF2-40B4-BE49-F238E27FC236}">
                  <a16:creationId xmlns:a16="http://schemas.microsoft.com/office/drawing/2014/main" id="{E7164FFB-1348-EB39-1E8F-EBB5BAAB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5" y="3433763"/>
              <a:ext cx="2257425" cy="1128712"/>
            </a:xfrm>
            <a:custGeom>
              <a:avLst/>
              <a:gdLst>
                <a:gd name="T0" fmla="*/ 2147483646 w 564"/>
                <a:gd name="T1" fmla="*/ 2147483646 h 282"/>
                <a:gd name="T2" fmla="*/ 0 w 564"/>
                <a:gd name="T3" fmla="*/ 0 h 282"/>
                <a:gd name="T4" fmla="*/ 2147483646 w 564"/>
                <a:gd name="T5" fmla="*/ 0 h 282"/>
                <a:gd name="T6" fmla="*/ 2147483646 w 564"/>
                <a:gd name="T7" fmla="*/ 2147483646 h 282"/>
                <a:gd name="T8" fmla="*/ 2147483646 w 564"/>
                <a:gd name="T9" fmla="*/ 0 h 282"/>
                <a:gd name="T10" fmla="*/ 2147483646 w 564"/>
                <a:gd name="T11" fmla="*/ 0 h 282"/>
                <a:gd name="T12" fmla="*/ 2147483646 w 564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4" h="282" extrusionOk="0">
                  <a:moveTo>
                    <a:pt x="282" y="282"/>
                  </a:moveTo>
                  <a:cubicBezTo>
                    <a:pt x="126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2" y="225"/>
                  </a:cubicBezTo>
                  <a:cubicBezTo>
                    <a:pt x="406" y="225"/>
                    <a:pt x="507" y="124"/>
                    <a:pt x="507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64" y="156"/>
                    <a:pt x="438" y="282"/>
                    <a:pt x="282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4" name="Google Shape;672;p26">
              <a:extLst>
                <a:ext uri="{FF2B5EF4-FFF2-40B4-BE49-F238E27FC236}">
                  <a16:creationId xmlns:a16="http://schemas.microsoft.com/office/drawing/2014/main" id="{AC8A8ECE-0F91-D709-B5F3-A1B84AFB3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875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 extrusionOk="0">
                  <a:moveTo>
                    <a:pt x="282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2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5" name="Google Shape;673;p26">
              <a:extLst>
                <a:ext uri="{FF2B5EF4-FFF2-40B4-BE49-F238E27FC236}">
                  <a16:creationId xmlns:a16="http://schemas.microsoft.com/office/drawing/2014/main" id="{95729C77-2BC9-E7DB-8F6F-BA3A44A90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 extrusionOk="0">
                  <a:moveTo>
                    <a:pt x="283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3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3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16" name="Google Shape;674;p26">
            <a:extLst>
              <a:ext uri="{FF2B5EF4-FFF2-40B4-BE49-F238E27FC236}">
                <a16:creationId xmlns:a16="http://schemas.microsoft.com/office/drawing/2014/main" id="{D58FFD8B-5B76-981F-2528-BAE7B60940B9}"/>
              </a:ext>
            </a:extLst>
          </p:cNvPr>
          <p:cNvSpPr>
            <a:spLocks/>
          </p:cNvSpPr>
          <p:nvPr/>
        </p:nvSpPr>
        <p:spPr bwMode="auto">
          <a:xfrm>
            <a:off x="1797999" y="2740978"/>
            <a:ext cx="474352" cy="571182"/>
          </a:xfrm>
          <a:custGeom>
            <a:avLst/>
            <a:gdLst>
              <a:gd name="T0" fmla="*/ 2147483646 w 173"/>
              <a:gd name="T1" fmla="*/ 2147483646 h 208"/>
              <a:gd name="T2" fmla="*/ 2147483646 w 173"/>
              <a:gd name="T3" fmla="*/ 2147483646 h 208"/>
              <a:gd name="T4" fmla="*/ 2147483646 w 173"/>
              <a:gd name="T5" fmla="*/ 2147483646 h 208"/>
              <a:gd name="T6" fmla="*/ 2147483646 w 173"/>
              <a:gd name="T7" fmla="*/ 2147483646 h 208"/>
              <a:gd name="T8" fmla="*/ 2147483646 w 173"/>
              <a:gd name="T9" fmla="*/ 2147483646 h 208"/>
              <a:gd name="T10" fmla="*/ 2147483646 w 173"/>
              <a:gd name="T11" fmla="*/ 2147483646 h 208"/>
              <a:gd name="T12" fmla="*/ 2147483646 w 173"/>
              <a:gd name="T13" fmla="*/ 2147483646 h 208"/>
              <a:gd name="T14" fmla="*/ 2147483646 w 173"/>
              <a:gd name="T15" fmla="*/ 2147483646 h 208"/>
              <a:gd name="T16" fmla="*/ 2147483646 w 173"/>
              <a:gd name="T17" fmla="*/ 2147483646 h 208"/>
              <a:gd name="T18" fmla="*/ 2147483646 w 173"/>
              <a:gd name="T19" fmla="*/ 2147483646 h 208"/>
              <a:gd name="T20" fmla="*/ 2147483646 w 173"/>
              <a:gd name="T21" fmla="*/ 2147483646 h 208"/>
              <a:gd name="T22" fmla="*/ 2147483646 w 173"/>
              <a:gd name="T23" fmla="*/ 2147483646 h 208"/>
              <a:gd name="T24" fmla="*/ 2147483646 w 173"/>
              <a:gd name="T25" fmla="*/ 2147483646 h 208"/>
              <a:gd name="T26" fmla="*/ 2147483646 w 173"/>
              <a:gd name="T27" fmla="*/ 2147483646 h 208"/>
              <a:gd name="T28" fmla="*/ 2147483646 w 173"/>
              <a:gd name="T29" fmla="*/ 2147483646 h 208"/>
              <a:gd name="T30" fmla="*/ 2147483646 w 173"/>
              <a:gd name="T31" fmla="*/ 2147483646 h 208"/>
              <a:gd name="T32" fmla="*/ 2147483646 w 173"/>
              <a:gd name="T33" fmla="*/ 2147483646 h 208"/>
              <a:gd name="T34" fmla="*/ 2147483646 w 173"/>
              <a:gd name="T35" fmla="*/ 2147483646 h 208"/>
              <a:gd name="T36" fmla="*/ 2147483646 w 173"/>
              <a:gd name="T37" fmla="*/ 2147483646 h 208"/>
              <a:gd name="T38" fmla="*/ 2147483646 w 173"/>
              <a:gd name="T39" fmla="*/ 2147483646 h 208"/>
              <a:gd name="T40" fmla="*/ 2147483646 w 173"/>
              <a:gd name="T41" fmla="*/ 2147483646 h 208"/>
              <a:gd name="T42" fmla="*/ 2147483646 w 173"/>
              <a:gd name="T43" fmla="*/ 2147483646 h 208"/>
              <a:gd name="T44" fmla="*/ 2147483646 w 173"/>
              <a:gd name="T45" fmla="*/ 2147483646 h 208"/>
              <a:gd name="T46" fmla="*/ 2147483646 w 173"/>
              <a:gd name="T47" fmla="*/ 2147483646 h 208"/>
              <a:gd name="T48" fmla="*/ 2147483646 w 173"/>
              <a:gd name="T49" fmla="*/ 0 h 208"/>
              <a:gd name="T50" fmla="*/ 2147483646 w 173"/>
              <a:gd name="T51" fmla="*/ 2147483646 h 208"/>
              <a:gd name="T52" fmla="*/ 2147483646 w 173"/>
              <a:gd name="T53" fmla="*/ 2147483646 h 208"/>
              <a:gd name="T54" fmla="*/ 2147483646 w 173"/>
              <a:gd name="T55" fmla="*/ 2147483646 h 208"/>
              <a:gd name="T56" fmla="*/ 2147483646 w 173"/>
              <a:gd name="T57" fmla="*/ 2147483646 h 208"/>
              <a:gd name="T58" fmla="*/ 2147483646 w 173"/>
              <a:gd name="T59" fmla="*/ 2147483646 h 208"/>
              <a:gd name="T60" fmla="*/ 2147483646 w 173"/>
              <a:gd name="T61" fmla="*/ 2147483646 h 208"/>
              <a:gd name="T62" fmla="*/ 2147483646 w 173"/>
              <a:gd name="T63" fmla="*/ 2147483646 h 208"/>
              <a:gd name="T64" fmla="*/ 2147483646 w 173"/>
              <a:gd name="T65" fmla="*/ 2147483646 h 208"/>
              <a:gd name="T66" fmla="*/ 2147483646 w 173"/>
              <a:gd name="T67" fmla="*/ 2147483646 h 208"/>
              <a:gd name="T68" fmla="*/ 2147483646 w 173"/>
              <a:gd name="T69" fmla="*/ 2147483646 h 208"/>
              <a:gd name="T70" fmla="*/ 2147483646 w 173"/>
              <a:gd name="T71" fmla="*/ 2147483646 h 208"/>
              <a:gd name="T72" fmla="*/ 2147483646 w 173"/>
              <a:gd name="T73" fmla="*/ 2147483646 h 208"/>
              <a:gd name="T74" fmla="*/ 2147483646 w 173"/>
              <a:gd name="T75" fmla="*/ 2147483646 h 208"/>
              <a:gd name="T76" fmla="*/ 2147483646 w 173"/>
              <a:gd name="T77" fmla="*/ 2147483646 h 208"/>
              <a:gd name="T78" fmla="*/ 2147483646 w 173"/>
              <a:gd name="T79" fmla="*/ 2147483646 h 208"/>
              <a:gd name="T80" fmla="*/ 2147483646 w 173"/>
              <a:gd name="T81" fmla="*/ 2147483646 h 208"/>
              <a:gd name="T82" fmla="*/ 2147483646 w 173"/>
              <a:gd name="T83" fmla="*/ 2147483646 h 208"/>
              <a:gd name="T84" fmla="*/ 2147483646 w 173"/>
              <a:gd name="T85" fmla="*/ 2147483646 h 208"/>
              <a:gd name="T86" fmla="*/ 2147483646 w 173"/>
              <a:gd name="T87" fmla="*/ 2147483646 h 208"/>
              <a:gd name="T88" fmla="*/ 2147483646 w 173"/>
              <a:gd name="T89" fmla="*/ 2147483646 h 208"/>
              <a:gd name="T90" fmla="*/ 2147483646 w 173"/>
              <a:gd name="T91" fmla="*/ 2147483646 h 208"/>
              <a:gd name="T92" fmla="*/ 2147483646 w 173"/>
              <a:gd name="T93" fmla="*/ 2147483646 h 208"/>
              <a:gd name="T94" fmla="*/ 2147483646 w 173"/>
              <a:gd name="T95" fmla="*/ 2147483646 h 208"/>
              <a:gd name="T96" fmla="*/ 2147483646 w 173"/>
              <a:gd name="T97" fmla="*/ 2147483646 h 208"/>
              <a:gd name="T98" fmla="*/ 2147483646 w 173"/>
              <a:gd name="T99" fmla="*/ 2147483646 h 208"/>
              <a:gd name="T100" fmla="*/ 2147483646 w 173"/>
              <a:gd name="T101" fmla="*/ 2147483646 h 20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3" h="208" extrusionOk="0">
                <a:moveTo>
                  <a:pt x="116" y="200"/>
                </a:moveTo>
                <a:cubicBezTo>
                  <a:pt x="116" y="204"/>
                  <a:pt x="113" y="208"/>
                  <a:pt x="109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1" y="208"/>
                  <a:pt x="58" y="204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58" y="196"/>
                  <a:pt x="61" y="193"/>
                  <a:pt x="65" y="193"/>
                </a:cubicBezTo>
                <a:cubicBezTo>
                  <a:pt x="109" y="193"/>
                  <a:pt x="109" y="193"/>
                  <a:pt x="109" y="193"/>
                </a:cubicBezTo>
                <a:cubicBezTo>
                  <a:pt x="113" y="193"/>
                  <a:pt x="116" y="196"/>
                  <a:pt x="116" y="200"/>
                </a:cubicBezTo>
                <a:close/>
                <a:moveTo>
                  <a:pt x="116" y="181"/>
                </a:moveTo>
                <a:cubicBezTo>
                  <a:pt x="116" y="178"/>
                  <a:pt x="113" y="174"/>
                  <a:pt x="109" y="174"/>
                </a:cubicBezTo>
                <a:cubicBezTo>
                  <a:pt x="65" y="174"/>
                  <a:pt x="65" y="174"/>
                  <a:pt x="65" y="174"/>
                </a:cubicBezTo>
                <a:cubicBezTo>
                  <a:pt x="61" y="174"/>
                  <a:pt x="58" y="178"/>
                  <a:pt x="58" y="181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5"/>
                  <a:pt x="61" y="189"/>
                  <a:pt x="65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3" y="189"/>
                  <a:pt x="116" y="185"/>
                  <a:pt x="116" y="181"/>
                </a:cubicBezTo>
                <a:close/>
                <a:moveTo>
                  <a:pt x="94" y="102"/>
                </a:moveTo>
                <a:cubicBezTo>
                  <a:pt x="85" y="102"/>
                  <a:pt x="85" y="102"/>
                  <a:pt x="85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70"/>
                  <a:pt x="80" y="170"/>
                  <a:pt x="80" y="170"/>
                </a:cubicBezTo>
                <a:cubicBezTo>
                  <a:pt x="82" y="170"/>
                  <a:pt x="84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0" y="170"/>
                  <a:pt x="92" y="170"/>
                  <a:pt x="94" y="170"/>
                </a:cubicBezTo>
                <a:lnTo>
                  <a:pt x="94" y="102"/>
                </a:lnTo>
                <a:close/>
                <a:moveTo>
                  <a:pt x="63" y="75"/>
                </a:moveTo>
                <a:cubicBezTo>
                  <a:pt x="57" y="75"/>
                  <a:pt x="53" y="79"/>
                  <a:pt x="53" y="85"/>
                </a:cubicBezTo>
                <a:cubicBezTo>
                  <a:pt x="53" y="91"/>
                  <a:pt x="57" y="96"/>
                  <a:pt x="63" y="96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79"/>
                  <a:pt x="69" y="75"/>
                  <a:pt x="63" y="75"/>
                </a:cubicBezTo>
                <a:close/>
                <a:moveTo>
                  <a:pt x="121" y="85"/>
                </a:moveTo>
                <a:cubicBezTo>
                  <a:pt x="121" y="79"/>
                  <a:pt x="117" y="75"/>
                  <a:pt x="111" y="75"/>
                </a:cubicBezTo>
                <a:cubicBezTo>
                  <a:pt x="105" y="75"/>
                  <a:pt x="101" y="79"/>
                  <a:pt x="101" y="85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7" y="96"/>
                  <a:pt x="121" y="91"/>
                  <a:pt x="121" y="85"/>
                </a:cubicBezTo>
                <a:close/>
                <a:moveTo>
                  <a:pt x="144" y="66"/>
                </a:moveTo>
                <a:cubicBezTo>
                  <a:pt x="140" y="48"/>
                  <a:pt x="118" y="28"/>
                  <a:pt x="87" y="28"/>
                </a:cubicBezTo>
                <a:cubicBezTo>
                  <a:pt x="56" y="28"/>
                  <a:pt x="34" y="48"/>
                  <a:pt x="30" y="66"/>
                </a:cubicBezTo>
                <a:cubicBezTo>
                  <a:pt x="26" y="80"/>
                  <a:pt x="29" y="94"/>
                  <a:pt x="36" y="107"/>
                </a:cubicBezTo>
                <a:cubicBezTo>
                  <a:pt x="42" y="118"/>
                  <a:pt x="48" y="128"/>
                  <a:pt x="54" y="140"/>
                </a:cubicBezTo>
                <a:cubicBezTo>
                  <a:pt x="57" y="147"/>
                  <a:pt x="58" y="156"/>
                  <a:pt x="59" y="163"/>
                </a:cubicBezTo>
                <a:cubicBezTo>
                  <a:pt x="60" y="168"/>
                  <a:pt x="62" y="170"/>
                  <a:pt x="69" y="170"/>
                </a:cubicBezTo>
                <a:cubicBezTo>
                  <a:pt x="71" y="170"/>
                  <a:pt x="72" y="170"/>
                  <a:pt x="73" y="170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58" y="102"/>
                  <a:pt x="54" y="101"/>
                  <a:pt x="51" y="97"/>
                </a:cubicBezTo>
                <a:cubicBezTo>
                  <a:pt x="48" y="94"/>
                  <a:pt x="46" y="90"/>
                  <a:pt x="46" y="85"/>
                </a:cubicBezTo>
                <a:cubicBezTo>
                  <a:pt x="46" y="81"/>
                  <a:pt x="48" y="76"/>
                  <a:pt x="51" y="73"/>
                </a:cubicBezTo>
                <a:cubicBezTo>
                  <a:pt x="54" y="70"/>
                  <a:pt x="58" y="68"/>
                  <a:pt x="63" y="68"/>
                </a:cubicBezTo>
                <a:cubicBezTo>
                  <a:pt x="72" y="68"/>
                  <a:pt x="80" y="76"/>
                  <a:pt x="80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96"/>
                  <a:pt x="80" y="96"/>
                  <a:pt x="80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0"/>
                  <a:pt x="96" y="76"/>
                  <a:pt x="99" y="73"/>
                </a:cubicBezTo>
                <a:cubicBezTo>
                  <a:pt x="102" y="70"/>
                  <a:pt x="106" y="68"/>
                  <a:pt x="111" y="68"/>
                </a:cubicBezTo>
                <a:cubicBezTo>
                  <a:pt x="116" y="68"/>
                  <a:pt x="120" y="70"/>
                  <a:pt x="123" y="73"/>
                </a:cubicBezTo>
                <a:cubicBezTo>
                  <a:pt x="126" y="76"/>
                  <a:pt x="128" y="81"/>
                  <a:pt x="128" y="85"/>
                </a:cubicBezTo>
                <a:cubicBezTo>
                  <a:pt x="128" y="90"/>
                  <a:pt x="126" y="94"/>
                  <a:pt x="123" y="97"/>
                </a:cubicBezTo>
                <a:cubicBezTo>
                  <a:pt x="120" y="101"/>
                  <a:pt x="116" y="102"/>
                  <a:pt x="111" y="102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102" y="170"/>
                  <a:pt x="103" y="170"/>
                  <a:pt x="105" y="170"/>
                </a:cubicBezTo>
                <a:cubicBezTo>
                  <a:pt x="112" y="170"/>
                  <a:pt x="114" y="168"/>
                  <a:pt x="115" y="163"/>
                </a:cubicBezTo>
                <a:cubicBezTo>
                  <a:pt x="116" y="156"/>
                  <a:pt x="117" y="147"/>
                  <a:pt x="120" y="140"/>
                </a:cubicBezTo>
                <a:cubicBezTo>
                  <a:pt x="126" y="128"/>
                  <a:pt x="132" y="118"/>
                  <a:pt x="138" y="107"/>
                </a:cubicBezTo>
                <a:cubicBezTo>
                  <a:pt x="145" y="94"/>
                  <a:pt x="148" y="80"/>
                  <a:pt x="144" y="66"/>
                </a:cubicBezTo>
                <a:close/>
                <a:moveTo>
                  <a:pt x="93" y="6"/>
                </a:moveTo>
                <a:cubicBezTo>
                  <a:pt x="93" y="3"/>
                  <a:pt x="90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4" y="0"/>
                  <a:pt x="81" y="3"/>
                  <a:pt x="81" y="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22"/>
                  <a:pt x="84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90" y="24"/>
                  <a:pt x="93" y="22"/>
                  <a:pt x="93" y="18"/>
                </a:cubicBezTo>
                <a:lnTo>
                  <a:pt x="93" y="6"/>
                </a:lnTo>
                <a:close/>
                <a:moveTo>
                  <a:pt x="128" y="17"/>
                </a:moveTo>
                <a:cubicBezTo>
                  <a:pt x="130" y="14"/>
                  <a:pt x="129" y="10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3" y="7"/>
                  <a:pt x="119" y="8"/>
                  <a:pt x="117" y="1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24"/>
                  <a:pt x="111" y="28"/>
                  <a:pt x="114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7" y="31"/>
                  <a:pt x="121" y="30"/>
                  <a:pt x="123" y="27"/>
                </a:cubicBezTo>
                <a:lnTo>
                  <a:pt x="128" y="17"/>
                </a:lnTo>
                <a:close/>
                <a:moveTo>
                  <a:pt x="154" y="37"/>
                </a:moveTo>
                <a:cubicBezTo>
                  <a:pt x="157" y="35"/>
                  <a:pt x="157" y="31"/>
                  <a:pt x="155" y="2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152" y="26"/>
                  <a:pt x="148" y="25"/>
                  <a:pt x="146" y="28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4" y="38"/>
                  <a:pt x="134" y="42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9" y="47"/>
                  <a:pt x="143" y="47"/>
                  <a:pt x="145" y="45"/>
                </a:cubicBezTo>
                <a:lnTo>
                  <a:pt x="154" y="37"/>
                </a:lnTo>
                <a:close/>
                <a:moveTo>
                  <a:pt x="168" y="68"/>
                </a:moveTo>
                <a:cubicBezTo>
                  <a:pt x="171" y="68"/>
                  <a:pt x="173" y="64"/>
                  <a:pt x="173" y="6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2" y="57"/>
                  <a:pt x="169" y="55"/>
                  <a:pt x="166" y="56"/>
                </a:cubicBezTo>
                <a:cubicBezTo>
                  <a:pt x="154" y="58"/>
                  <a:pt x="154" y="58"/>
                  <a:pt x="154" y="58"/>
                </a:cubicBezTo>
                <a:cubicBezTo>
                  <a:pt x="151" y="58"/>
                  <a:pt x="148" y="62"/>
                  <a:pt x="149" y="65"/>
                </a:cubicBezTo>
                <a:cubicBezTo>
                  <a:pt x="149" y="65"/>
                  <a:pt x="149" y="65"/>
                  <a:pt x="149" y="65"/>
                </a:cubicBezTo>
                <a:cubicBezTo>
                  <a:pt x="150" y="69"/>
                  <a:pt x="153" y="71"/>
                  <a:pt x="156" y="70"/>
                </a:cubicBezTo>
                <a:lnTo>
                  <a:pt x="168" y="68"/>
                </a:lnTo>
                <a:close/>
                <a:moveTo>
                  <a:pt x="165" y="102"/>
                </a:moveTo>
                <a:cubicBezTo>
                  <a:pt x="168" y="103"/>
                  <a:pt x="172" y="100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3" y="94"/>
                  <a:pt x="171" y="90"/>
                  <a:pt x="167" y="90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3" y="87"/>
                  <a:pt x="149" y="89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8" y="96"/>
                  <a:pt x="150" y="99"/>
                  <a:pt x="154" y="100"/>
                </a:cubicBezTo>
                <a:lnTo>
                  <a:pt x="165" y="102"/>
                </a:lnTo>
                <a:close/>
                <a:moveTo>
                  <a:pt x="50" y="27"/>
                </a:moveTo>
                <a:cubicBezTo>
                  <a:pt x="52" y="30"/>
                  <a:pt x="56" y="31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62" y="28"/>
                  <a:pt x="63" y="24"/>
                  <a:pt x="61" y="2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0" y="7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4" y="10"/>
                  <a:pt x="43" y="14"/>
                  <a:pt x="45" y="17"/>
                </a:cubicBezTo>
                <a:lnTo>
                  <a:pt x="50" y="27"/>
                </a:lnTo>
                <a:close/>
                <a:moveTo>
                  <a:pt x="28" y="45"/>
                </a:moveTo>
                <a:cubicBezTo>
                  <a:pt x="30" y="47"/>
                  <a:pt x="34" y="47"/>
                  <a:pt x="37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2"/>
                  <a:pt x="39" y="38"/>
                  <a:pt x="36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25" y="25"/>
                  <a:pt x="21" y="26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6" y="31"/>
                  <a:pt x="16" y="35"/>
                  <a:pt x="19" y="37"/>
                </a:cubicBezTo>
                <a:lnTo>
                  <a:pt x="28" y="45"/>
                </a:lnTo>
                <a:close/>
                <a:moveTo>
                  <a:pt x="17" y="70"/>
                </a:moveTo>
                <a:cubicBezTo>
                  <a:pt x="20" y="71"/>
                  <a:pt x="24" y="69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5" y="62"/>
                  <a:pt x="23" y="58"/>
                  <a:pt x="19" y="58"/>
                </a:cubicBezTo>
                <a:cubicBezTo>
                  <a:pt x="8" y="56"/>
                  <a:pt x="8" y="56"/>
                  <a:pt x="8" y="56"/>
                </a:cubicBezTo>
                <a:cubicBezTo>
                  <a:pt x="4" y="55"/>
                  <a:pt x="1" y="57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2" y="68"/>
                  <a:pt x="5" y="68"/>
                </a:cubicBezTo>
                <a:lnTo>
                  <a:pt x="17" y="70"/>
                </a:lnTo>
                <a:close/>
                <a:moveTo>
                  <a:pt x="20" y="100"/>
                </a:moveTo>
                <a:cubicBezTo>
                  <a:pt x="23" y="99"/>
                  <a:pt x="25" y="96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4" y="89"/>
                  <a:pt x="21" y="87"/>
                  <a:pt x="17" y="87"/>
                </a:cubicBezTo>
                <a:cubicBezTo>
                  <a:pt x="6" y="90"/>
                  <a:pt x="6" y="90"/>
                  <a:pt x="6" y="90"/>
                </a:cubicBezTo>
                <a:cubicBezTo>
                  <a:pt x="2" y="90"/>
                  <a:pt x="0" y="94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100"/>
                  <a:pt x="5" y="103"/>
                  <a:pt x="8" y="102"/>
                </a:cubicBezTo>
                <a:lnTo>
                  <a:pt x="20" y="100"/>
                </a:lnTo>
                <a:close/>
              </a:path>
            </a:pathLst>
          </a:custGeom>
          <a:solidFill>
            <a:srgbClr val="1F4971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7" name="Google Shape;675;p26">
            <a:extLst>
              <a:ext uri="{FF2B5EF4-FFF2-40B4-BE49-F238E27FC236}">
                <a16:creationId xmlns:a16="http://schemas.microsoft.com/office/drawing/2014/main" id="{9C550C63-C497-6D1C-0E60-61DB49102A3B}"/>
              </a:ext>
            </a:extLst>
          </p:cNvPr>
          <p:cNvSpPr>
            <a:spLocks/>
          </p:cNvSpPr>
          <p:nvPr/>
        </p:nvSpPr>
        <p:spPr bwMode="auto">
          <a:xfrm>
            <a:off x="7835020" y="2821293"/>
            <a:ext cx="666924" cy="443890"/>
          </a:xfrm>
          <a:custGeom>
            <a:avLst/>
            <a:gdLst>
              <a:gd name="T0" fmla="*/ 2147483646 w 243"/>
              <a:gd name="T1" fmla="*/ 2147483646 h 162"/>
              <a:gd name="T2" fmla="*/ 2147483646 w 243"/>
              <a:gd name="T3" fmla="*/ 2147483646 h 162"/>
              <a:gd name="T4" fmla="*/ 2147483646 w 243"/>
              <a:gd name="T5" fmla="*/ 2147483646 h 162"/>
              <a:gd name="T6" fmla="*/ 2147483646 w 243"/>
              <a:gd name="T7" fmla="*/ 2147483646 h 162"/>
              <a:gd name="T8" fmla="*/ 2147483646 w 243"/>
              <a:gd name="T9" fmla="*/ 2147483646 h 162"/>
              <a:gd name="T10" fmla="*/ 2147483646 w 243"/>
              <a:gd name="T11" fmla="*/ 2147483646 h 162"/>
              <a:gd name="T12" fmla="*/ 2147483646 w 243"/>
              <a:gd name="T13" fmla="*/ 2147483646 h 162"/>
              <a:gd name="T14" fmla="*/ 2147483646 w 243"/>
              <a:gd name="T15" fmla="*/ 0 h 162"/>
              <a:gd name="T16" fmla="*/ 2147483646 w 243"/>
              <a:gd name="T17" fmla="*/ 2147483646 h 162"/>
              <a:gd name="T18" fmla="*/ 2147483646 w 243"/>
              <a:gd name="T19" fmla="*/ 2147483646 h 162"/>
              <a:gd name="T20" fmla="*/ 2147483646 w 243"/>
              <a:gd name="T21" fmla="*/ 2147483646 h 162"/>
              <a:gd name="T22" fmla="*/ 2147483646 w 243"/>
              <a:gd name="T23" fmla="*/ 2147483646 h 162"/>
              <a:gd name="T24" fmla="*/ 2147483646 w 243"/>
              <a:gd name="T25" fmla="*/ 2147483646 h 162"/>
              <a:gd name="T26" fmla="*/ 2147483646 w 243"/>
              <a:gd name="T27" fmla="*/ 2147483646 h 162"/>
              <a:gd name="T28" fmla="*/ 2147483646 w 243"/>
              <a:gd name="T29" fmla="*/ 2147483646 h 162"/>
              <a:gd name="T30" fmla="*/ 2147483646 w 243"/>
              <a:gd name="T31" fmla="*/ 2147483646 h 162"/>
              <a:gd name="T32" fmla="*/ 2147483646 w 243"/>
              <a:gd name="T33" fmla="*/ 2147483646 h 162"/>
              <a:gd name="T34" fmla="*/ 2147483646 w 243"/>
              <a:gd name="T35" fmla="*/ 2147483646 h 162"/>
              <a:gd name="T36" fmla="*/ 2147483646 w 243"/>
              <a:gd name="T37" fmla="*/ 2147483646 h 162"/>
              <a:gd name="T38" fmla="*/ 2147483646 w 243"/>
              <a:gd name="T39" fmla="*/ 2147483646 h 162"/>
              <a:gd name="T40" fmla="*/ 2147483646 w 243"/>
              <a:gd name="T41" fmla="*/ 2147483646 h 162"/>
              <a:gd name="T42" fmla="*/ 2147483646 w 243"/>
              <a:gd name="T43" fmla="*/ 2147483646 h 162"/>
              <a:gd name="T44" fmla="*/ 2147483646 w 243"/>
              <a:gd name="T45" fmla="*/ 2147483646 h 162"/>
              <a:gd name="T46" fmla="*/ 2147483646 w 243"/>
              <a:gd name="T47" fmla="*/ 2147483646 h 162"/>
              <a:gd name="T48" fmla="*/ 2147483646 w 243"/>
              <a:gd name="T49" fmla="*/ 2147483646 h 162"/>
              <a:gd name="T50" fmla="*/ 2147483646 w 243"/>
              <a:gd name="T51" fmla="*/ 2147483646 h 162"/>
              <a:gd name="T52" fmla="*/ 2147483646 w 243"/>
              <a:gd name="T53" fmla="*/ 2147483646 h 162"/>
              <a:gd name="T54" fmla="*/ 2147483646 w 243"/>
              <a:gd name="T55" fmla="*/ 2147483646 h 162"/>
              <a:gd name="T56" fmla="*/ 2147483646 w 243"/>
              <a:gd name="T57" fmla="*/ 2147483646 h 162"/>
              <a:gd name="T58" fmla="*/ 2147483646 w 243"/>
              <a:gd name="T59" fmla="*/ 2147483646 h 162"/>
              <a:gd name="T60" fmla="*/ 2147483646 w 243"/>
              <a:gd name="T61" fmla="*/ 2147483646 h 162"/>
              <a:gd name="T62" fmla="*/ 2147483646 w 243"/>
              <a:gd name="T63" fmla="*/ 2147483646 h 162"/>
              <a:gd name="T64" fmla="*/ 2147483646 w 243"/>
              <a:gd name="T65" fmla="*/ 2147483646 h 162"/>
              <a:gd name="T66" fmla="*/ 2147483646 w 243"/>
              <a:gd name="T67" fmla="*/ 2147483646 h 162"/>
              <a:gd name="T68" fmla="*/ 2147483646 w 243"/>
              <a:gd name="T69" fmla="*/ 2147483646 h 162"/>
              <a:gd name="T70" fmla="*/ 2147483646 w 243"/>
              <a:gd name="T71" fmla="*/ 2147483646 h 162"/>
              <a:gd name="T72" fmla="*/ 2147483646 w 243"/>
              <a:gd name="T73" fmla="*/ 2147483646 h 162"/>
              <a:gd name="T74" fmla="*/ 2147483646 w 243"/>
              <a:gd name="T75" fmla="*/ 2147483646 h 162"/>
              <a:gd name="T76" fmla="*/ 2147483646 w 243"/>
              <a:gd name="T77" fmla="*/ 2147483646 h 162"/>
              <a:gd name="T78" fmla="*/ 2147483646 w 243"/>
              <a:gd name="T79" fmla="*/ 2147483646 h 162"/>
              <a:gd name="T80" fmla="*/ 2147483646 w 243"/>
              <a:gd name="T81" fmla="*/ 2147483646 h 162"/>
              <a:gd name="T82" fmla="*/ 2147483646 w 243"/>
              <a:gd name="T83" fmla="*/ 2147483646 h 162"/>
              <a:gd name="T84" fmla="*/ 2147483646 w 243"/>
              <a:gd name="T85" fmla="*/ 2147483646 h 162"/>
              <a:gd name="T86" fmla="*/ 2147483646 w 243"/>
              <a:gd name="T87" fmla="*/ 2147483646 h 162"/>
              <a:gd name="T88" fmla="*/ 2147483646 w 243"/>
              <a:gd name="T89" fmla="*/ 2147483646 h 162"/>
              <a:gd name="T90" fmla="*/ 2147483646 w 243"/>
              <a:gd name="T91" fmla="*/ 2147483646 h 1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3" h="162" extrusionOk="0">
                <a:moveTo>
                  <a:pt x="194" y="16"/>
                </a:moveTo>
                <a:cubicBezTo>
                  <a:pt x="216" y="72"/>
                  <a:pt x="216" y="72"/>
                  <a:pt x="216" y="7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3" y="71"/>
                  <a:pt x="128" y="32"/>
                  <a:pt x="124" y="32"/>
                </a:cubicBezTo>
                <a:cubicBezTo>
                  <a:pt x="120" y="32"/>
                  <a:pt x="106" y="37"/>
                  <a:pt x="105" y="37"/>
                </a:cubicBezTo>
                <a:cubicBezTo>
                  <a:pt x="105" y="37"/>
                  <a:pt x="96" y="40"/>
                  <a:pt x="89" y="40"/>
                </a:cubicBezTo>
                <a:cubicBezTo>
                  <a:pt x="85" y="40"/>
                  <a:pt x="82" y="39"/>
                  <a:pt x="81" y="38"/>
                </a:cubicBezTo>
                <a:cubicBezTo>
                  <a:pt x="79" y="37"/>
                  <a:pt x="78" y="35"/>
                  <a:pt x="78" y="34"/>
                </a:cubicBezTo>
                <a:cubicBezTo>
                  <a:pt x="78" y="31"/>
                  <a:pt x="81" y="28"/>
                  <a:pt x="83" y="27"/>
                </a:cubicBezTo>
                <a:cubicBezTo>
                  <a:pt x="95" y="21"/>
                  <a:pt x="127" y="9"/>
                  <a:pt x="130" y="8"/>
                </a:cubicBezTo>
                <a:cubicBezTo>
                  <a:pt x="130" y="8"/>
                  <a:pt x="131" y="8"/>
                  <a:pt x="131" y="8"/>
                </a:cubicBezTo>
                <a:cubicBezTo>
                  <a:pt x="139" y="8"/>
                  <a:pt x="188" y="15"/>
                  <a:pt x="194" y="16"/>
                </a:cubicBezTo>
                <a:close/>
                <a:moveTo>
                  <a:pt x="213" y="0"/>
                </a:moveTo>
                <a:cubicBezTo>
                  <a:pt x="213" y="0"/>
                  <a:pt x="212" y="0"/>
                  <a:pt x="211" y="0"/>
                </a:cubicBezTo>
                <a:cubicBezTo>
                  <a:pt x="202" y="4"/>
                  <a:pt x="202" y="4"/>
                  <a:pt x="202" y="4"/>
                </a:cubicBezTo>
                <a:cubicBezTo>
                  <a:pt x="200" y="5"/>
                  <a:pt x="199" y="6"/>
                  <a:pt x="198" y="8"/>
                </a:cubicBezTo>
                <a:cubicBezTo>
                  <a:pt x="198" y="9"/>
                  <a:pt x="198" y="11"/>
                  <a:pt x="198" y="12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23" y="74"/>
                  <a:pt x="227" y="76"/>
                  <a:pt x="230" y="75"/>
                </a:cubicBezTo>
                <a:cubicBezTo>
                  <a:pt x="239" y="71"/>
                  <a:pt x="239" y="71"/>
                  <a:pt x="239" y="71"/>
                </a:cubicBezTo>
                <a:cubicBezTo>
                  <a:pt x="241" y="71"/>
                  <a:pt x="242" y="69"/>
                  <a:pt x="243" y="68"/>
                </a:cubicBezTo>
                <a:cubicBezTo>
                  <a:pt x="243" y="66"/>
                  <a:pt x="243" y="65"/>
                  <a:pt x="243" y="63"/>
                </a:cubicBezTo>
                <a:cubicBezTo>
                  <a:pt x="219" y="4"/>
                  <a:pt x="219" y="4"/>
                  <a:pt x="219" y="4"/>
                </a:cubicBezTo>
                <a:cubicBezTo>
                  <a:pt x="218" y="2"/>
                  <a:pt x="216" y="0"/>
                  <a:pt x="213" y="0"/>
                </a:cubicBezTo>
                <a:close/>
                <a:moveTo>
                  <a:pt x="1" y="81"/>
                </a:moveTo>
                <a:cubicBezTo>
                  <a:pt x="0" y="83"/>
                  <a:pt x="1" y="84"/>
                  <a:pt x="2" y="86"/>
                </a:cubicBezTo>
                <a:cubicBezTo>
                  <a:pt x="3" y="87"/>
                  <a:pt x="5" y="88"/>
                  <a:pt x="6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20" y="89"/>
                  <a:pt x="23" y="86"/>
                  <a:pt x="23" y="83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5"/>
                  <a:pt x="28" y="13"/>
                  <a:pt x="27" y="12"/>
                </a:cubicBezTo>
                <a:cubicBezTo>
                  <a:pt x="26" y="11"/>
                  <a:pt x="24" y="10"/>
                  <a:pt x="2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9" y="9"/>
                  <a:pt x="6" y="11"/>
                  <a:pt x="6" y="15"/>
                </a:cubicBezTo>
                <a:lnTo>
                  <a:pt x="1" y="81"/>
                </a:lnTo>
                <a:close/>
                <a:moveTo>
                  <a:pt x="100" y="140"/>
                </a:moveTo>
                <a:cubicBezTo>
                  <a:pt x="100" y="138"/>
                  <a:pt x="99" y="136"/>
                  <a:pt x="96" y="134"/>
                </a:cubicBezTo>
                <a:cubicBezTo>
                  <a:pt x="92" y="131"/>
                  <a:pt x="88" y="131"/>
                  <a:pt x="84" y="136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79" y="142"/>
                  <a:pt x="79" y="142"/>
                  <a:pt x="79" y="142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0" y="153"/>
                  <a:pt x="75" y="158"/>
                  <a:pt x="77" y="160"/>
                </a:cubicBezTo>
                <a:cubicBezTo>
                  <a:pt x="78" y="161"/>
                  <a:pt x="80" y="162"/>
                  <a:pt x="82" y="162"/>
                </a:cubicBezTo>
                <a:cubicBezTo>
                  <a:pt x="85" y="162"/>
                  <a:pt x="87" y="161"/>
                  <a:pt x="89" y="158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8" y="147"/>
                  <a:pt x="98" y="147"/>
                  <a:pt x="98" y="147"/>
                </a:cubicBezTo>
                <a:cubicBezTo>
                  <a:pt x="100" y="145"/>
                  <a:pt x="101" y="142"/>
                  <a:pt x="100" y="140"/>
                </a:cubicBezTo>
                <a:close/>
                <a:moveTo>
                  <a:pt x="53" y="136"/>
                </a:moveTo>
                <a:cubicBezTo>
                  <a:pt x="50" y="140"/>
                  <a:pt x="51" y="144"/>
                  <a:pt x="56" y="148"/>
                </a:cubicBezTo>
                <a:cubicBezTo>
                  <a:pt x="60" y="151"/>
                  <a:pt x="64" y="151"/>
                  <a:pt x="68" y="146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85" y="126"/>
                  <a:pt x="80" y="121"/>
                  <a:pt x="78" y="120"/>
                </a:cubicBezTo>
                <a:cubicBezTo>
                  <a:pt x="74" y="116"/>
                  <a:pt x="69" y="117"/>
                  <a:pt x="66" y="121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30"/>
                  <a:pt x="59" y="130"/>
                  <a:pt x="59" y="130"/>
                </a:cubicBezTo>
                <a:lnTo>
                  <a:pt x="53" y="136"/>
                </a:lnTo>
                <a:close/>
                <a:moveTo>
                  <a:pt x="36" y="119"/>
                </a:moveTo>
                <a:cubicBezTo>
                  <a:pt x="34" y="122"/>
                  <a:pt x="34" y="124"/>
                  <a:pt x="34" y="127"/>
                </a:cubicBezTo>
                <a:cubicBezTo>
                  <a:pt x="34" y="129"/>
                  <a:pt x="36" y="131"/>
                  <a:pt x="38" y="133"/>
                </a:cubicBezTo>
                <a:cubicBezTo>
                  <a:pt x="42" y="136"/>
                  <a:pt x="46" y="135"/>
                  <a:pt x="50" y="131"/>
                </a:cubicBezTo>
                <a:cubicBezTo>
                  <a:pt x="63" y="116"/>
                  <a:pt x="63" y="116"/>
                  <a:pt x="63" y="116"/>
                </a:cubicBezTo>
                <a:cubicBezTo>
                  <a:pt x="65" y="114"/>
                  <a:pt x="66" y="111"/>
                  <a:pt x="65" y="109"/>
                </a:cubicBezTo>
                <a:cubicBezTo>
                  <a:pt x="65" y="107"/>
                  <a:pt x="63" y="105"/>
                  <a:pt x="61" y="103"/>
                </a:cubicBezTo>
                <a:cubicBezTo>
                  <a:pt x="57" y="99"/>
                  <a:pt x="53" y="100"/>
                  <a:pt x="49" y="105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2" y="113"/>
                  <a:pt x="42" y="113"/>
                  <a:pt x="42" y="113"/>
                </a:cubicBezTo>
                <a:lnTo>
                  <a:pt x="36" y="119"/>
                </a:lnTo>
                <a:close/>
                <a:moveTo>
                  <a:pt x="34" y="114"/>
                </a:moveTo>
                <a:cubicBezTo>
                  <a:pt x="46" y="99"/>
                  <a:pt x="46" y="99"/>
                  <a:pt x="46" y="99"/>
                </a:cubicBezTo>
                <a:cubicBezTo>
                  <a:pt x="51" y="93"/>
                  <a:pt x="46" y="88"/>
                  <a:pt x="45" y="86"/>
                </a:cubicBezTo>
                <a:cubicBezTo>
                  <a:pt x="40" y="83"/>
                  <a:pt x="36" y="83"/>
                  <a:pt x="32" y="88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4"/>
                  <a:pt x="28" y="94"/>
                  <a:pt x="28" y="94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3"/>
                  <a:pt x="19" y="105"/>
                  <a:pt x="19" y="108"/>
                </a:cubicBezTo>
                <a:cubicBezTo>
                  <a:pt x="19" y="110"/>
                  <a:pt x="21" y="112"/>
                  <a:pt x="22" y="113"/>
                </a:cubicBezTo>
                <a:cubicBezTo>
                  <a:pt x="24" y="114"/>
                  <a:pt x="26" y="116"/>
                  <a:pt x="29" y="116"/>
                </a:cubicBezTo>
                <a:cubicBezTo>
                  <a:pt x="30" y="116"/>
                  <a:pt x="32" y="115"/>
                  <a:pt x="34" y="114"/>
                </a:cubicBezTo>
                <a:close/>
                <a:moveTo>
                  <a:pt x="184" y="101"/>
                </a:moveTo>
                <a:cubicBezTo>
                  <a:pt x="187" y="98"/>
                  <a:pt x="189" y="93"/>
                  <a:pt x="183" y="88"/>
                </a:cubicBezTo>
                <a:cubicBezTo>
                  <a:pt x="179" y="84"/>
                  <a:pt x="179" y="84"/>
                  <a:pt x="179" y="84"/>
                </a:cubicBezTo>
                <a:cubicBezTo>
                  <a:pt x="156" y="64"/>
                  <a:pt x="129" y="41"/>
                  <a:pt x="123" y="38"/>
                </a:cubicBezTo>
                <a:cubicBezTo>
                  <a:pt x="120" y="38"/>
                  <a:pt x="113" y="41"/>
                  <a:pt x="107" y="43"/>
                </a:cubicBezTo>
                <a:cubicBezTo>
                  <a:pt x="106" y="43"/>
                  <a:pt x="106" y="43"/>
                  <a:pt x="106" y="43"/>
                </a:cubicBezTo>
                <a:cubicBezTo>
                  <a:pt x="106" y="43"/>
                  <a:pt x="97" y="46"/>
                  <a:pt x="89" y="46"/>
                </a:cubicBezTo>
                <a:cubicBezTo>
                  <a:pt x="84" y="46"/>
                  <a:pt x="80" y="45"/>
                  <a:pt x="77" y="43"/>
                </a:cubicBezTo>
                <a:cubicBezTo>
                  <a:pt x="73" y="40"/>
                  <a:pt x="72" y="36"/>
                  <a:pt x="72" y="34"/>
                </a:cubicBezTo>
                <a:cubicBezTo>
                  <a:pt x="72" y="29"/>
                  <a:pt x="77" y="24"/>
                  <a:pt x="80" y="22"/>
                </a:cubicBezTo>
                <a:cubicBezTo>
                  <a:pt x="34" y="17"/>
                  <a:pt x="34" y="17"/>
                  <a:pt x="34" y="17"/>
                </a:cubicBezTo>
                <a:cubicBezTo>
                  <a:pt x="29" y="83"/>
                  <a:pt x="29" y="83"/>
                  <a:pt x="29" y="83"/>
                </a:cubicBezTo>
                <a:cubicBezTo>
                  <a:pt x="33" y="79"/>
                  <a:pt x="37" y="78"/>
                  <a:pt x="39" y="78"/>
                </a:cubicBezTo>
                <a:cubicBezTo>
                  <a:pt x="42" y="78"/>
                  <a:pt x="45" y="79"/>
                  <a:pt x="48" y="82"/>
                </a:cubicBezTo>
                <a:cubicBezTo>
                  <a:pt x="53" y="85"/>
                  <a:pt x="55" y="90"/>
                  <a:pt x="54" y="95"/>
                </a:cubicBezTo>
                <a:cubicBezTo>
                  <a:pt x="58" y="94"/>
                  <a:pt x="62" y="96"/>
                  <a:pt x="65" y="98"/>
                </a:cubicBezTo>
                <a:cubicBezTo>
                  <a:pt x="69" y="102"/>
                  <a:pt x="71" y="107"/>
                  <a:pt x="71" y="112"/>
                </a:cubicBezTo>
                <a:cubicBezTo>
                  <a:pt x="75" y="111"/>
                  <a:pt x="78" y="112"/>
                  <a:pt x="82" y="115"/>
                </a:cubicBezTo>
                <a:cubicBezTo>
                  <a:pt x="85" y="118"/>
                  <a:pt x="88" y="122"/>
                  <a:pt x="88" y="127"/>
                </a:cubicBezTo>
                <a:cubicBezTo>
                  <a:pt x="92" y="125"/>
                  <a:pt x="96" y="127"/>
                  <a:pt x="100" y="130"/>
                </a:cubicBezTo>
                <a:cubicBezTo>
                  <a:pt x="105" y="134"/>
                  <a:pt x="107" y="140"/>
                  <a:pt x="105" y="146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49"/>
                  <a:pt x="110" y="150"/>
                  <a:pt x="110" y="150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12" y="151"/>
                  <a:pt x="113" y="152"/>
                  <a:pt x="115" y="152"/>
                </a:cubicBezTo>
                <a:cubicBezTo>
                  <a:pt x="118" y="152"/>
                  <a:pt x="120" y="150"/>
                  <a:pt x="121" y="148"/>
                </a:cubicBezTo>
                <a:cubicBezTo>
                  <a:pt x="124" y="145"/>
                  <a:pt x="126" y="142"/>
                  <a:pt x="122" y="138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01" y="120"/>
                  <a:pt x="100" y="119"/>
                  <a:pt x="100" y="119"/>
                </a:cubicBezTo>
                <a:cubicBezTo>
                  <a:pt x="100" y="118"/>
                  <a:pt x="101" y="117"/>
                  <a:pt x="101" y="116"/>
                </a:cubicBezTo>
                <a:cubicBezTo>
                  <a:pt x="102" y="115"/>
                  <a:pt x="104" y="115"/>
                  <a:pt x="106" y="116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4" y="139"/>
                  <a:pt x="136" y="140"/>
                  <a:pt x="137" y="140"/>
                </a:cubicBezTo>
                <a:cubicBezTo>
                  <a:pt x="140" y="140"/>
                  <a:pt x="142" y="138"/>
                  <a:pt x="144" y="136"/>
                </a:cubicBezTo>
                <a:cubicBezTo>
                  <a:pt x="146" y="134"/>
                  <a:pt x="147" y="132"/>
                  <a:pt x="147" y="130"/>
                </a:cubicBezTo>
                <a:cubicBezTo>
                  <a:pt x="146" y="127"/>
                  <a:pt x="145" y="125"/>
                  <a:pt x="143" y="123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24" y="108"/>
                  <a:pt x="124" y="107"/>
                  <a:pt x="123" y="106"/>
                </a:cubicBezTo>
                <a:cubicBezTo>
                  <a:pt x="123" y="105"/>
                  <a:pt x="124" y="104"/>
                  <a:pt x="124" y="104"/>
                </a:cubicBezTo>
                <a:cubicBezTo>
                  <a:pt x="125" y="102"/>
                  <a:pt x="127" y="102"/>
                  <a:pt x="129" y="103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55" y="125"/>
                  <a:pt x="157" y="125"/>
                  <a:pt x="159" y="125"/>
                </a:cubicBezTo>
                <a:cubicBezTo>
                  <a:pt x="162" y="125"/>
                  <a:pt x="165" y="124"/>
                  <a:pt x="167" y="121"/>
                </a:cubicBezTo>
                <a:cubicBezTo>
                  <a:pt x="169" y="119"/>
                  <a:pt x="170" y="116"/>
                  <a:pt x="170" y="114"/>
                </a:cubicBezTo>
                <a:cubicBezTo>
                  <a:pt x="169" y="112"/>
                  <a:pt x="168" y="110"/>
                  <a:pt x="166" y="108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6" y="92"/>
                  <a:pt x="146" y="92"/>
                  <a:pt x="146" y="92"/>
                </a:cubicBezTo>
                <a:cubicBezTo>
                  <a:pt x="144" y="90"/>
                  <a:pt x="144" y="88"/>
                  <a:pt x="145" y="87"/>
                </a:cubicBezTo>
                <a:cubicBezTo>
                  <a:pt x="146" y="86"/>
                  <a:pt x="149" y="85"/>
                  <a:pt x="150" y="86"/>
                </a:cubicBezTo>
                <a:cubicBezTo>
                  <a:pt x="171" y="103"/>
                  <a:pt x="171" y="103"/>
                  <a:pt x="171" y="103"/>
                </a:cubicBezTo>
                <a:cubicBezTo>
                  <a:pt x="175" y="107"/>
                  <a:pt x="180" y="106"/>
                  <a:pt x="184" y="101"/>
                </a:cubicBezTo>
                <a:close/>
              </a:path>
            </a:pathLst>
          </a:custGeom>
          <a:solidFill>
            <a:srgbClr val="B83A3B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8" name="Google Shape;676;p26">
            <a:extLst>
              <a:ext uri="{FF2B5EF4-FFF2-40B4-BE49-F238E27FC236}">
                <a16:creationId xmlns:a16="http://schemas.microsoft.com/office/drawing/2014/main" id="{29F4EC7C-15F9-F962-7550-7DB00B0A2710}"/>
              </a:ext>
            </a:extLst>
          </p:cNvPr>
          <p:cNvSpPr>
            <a:spLocks/>
          </p:cNvSpPr>
          <p:nvPr/>
        </p:nvSpPr>
        <p:spPr bwMode="auto">
          <a:xfrm>
            <a:off x="9874116" y="2754085"/>
            <a:ext cx="573356" cy="483056"/>
          </a:xfrm>
          <a:custGeom>
            <a:avLst/>
            <a:gdLst>
              <a:gd name="T0" fmla="*/ 2147483646 w 209"/>
              <a:gd name="T1" fmla="*/ 2147483646 h 176"/>
              <a:gd name="T2" fmla="*/ 2147483646 w 209"/>
              <a:gd name="T3" fmla="*/ 2147483646 h 176"/>
              <a:gd name="T4" fmla="*/ 2147483646 w 209"/>
              <a:gd name="T5" fmla="*/ 2147483646 h 176"/>
              <a:gd name="T6" fmla="*/ 2147483646 w 209"/>
              <a:gd name="T7" fmla="*/ 2147483646 h 176"/>
              <a:gd name="T8" fmla="*/ 2147483646 w 209"/>
              <a:gd name="T9" fmla="*/ 2147483646 h 176"/>
              <a:gd name="T10" fmla="*/ 2147483646 w 209"/>
              <a:gd name="T11" fmla="*/ 2147483646 h 176"/>
              <a:gd name="T12" fmla="*/ 2147483646 w 209"/>
              <a:gd name="T13" fmla="*/ 2147483646 h 176"/>
              <a:gd name="T14" fmla="*/ 2147483646 w 209"/>
              <a:gd name="T15" fmla="*/ 2147483646 h 176"/>
              <a:gd name="T16" fmla="*/ 2147483646 w 209"/>
              <a:gd name="T17" fmla="*/ 2147483646 h 176"/>
              <a:gd name="T18" fmla="*/ 2147483646 w 209"/>
              <a:gd name="T19" fmla="*/ 2147483646 h 176"/>
              <a:gd name="T20" fmla="*/ 2147483646 w 209"/>
              <a:gd name="T21" fmla="*/ 2147483646 h 176"/>
              <a:gd name="T22" fmla="*/ 2147483646 w 209"/>
              <a:gd name="T23" fmla="*/ 2147483646 h 176"/>
              <a:gd name="T24" fmla="*/ 2147483646 w 209"/>
              <a:gd name="T25" fmla="*/ 2147483646 h 176"/>
              <a:gd name="T26" fmla="*/ 2147483646 w 209"/>
              <a:gd name="T27" fmla="*/ 2147483646 h 176"/>
              <a:gd name="T28" fmla="*/ 2147483646 w 209"/>
              <a:gd name="T29" fmla="*/ 2147483646 h 176"/>
              <a:gd name="T30" fmla="*/ 2147483646 w 209"/>
              <a:gd name="T31" fmla="*/ 2147483646 h 176"/>
              <a:gd name="T32" fmla="*/ 2147483646 w 209"/>
              <a:gd name="T33" fmla="*/ 2147483646 h 176"/>
              <a:gd name="T34" fmla="*/ 2147483646 w 209"/>
              <a:gd name="T35" fmla="*/ 2147483646 h 176"/>
              <a:gd name="T36" fmla="*/ 2147483646 w 209"/>
              <a:gd name="T37" fmla="*/ 2147483646 h 176"/>
              <a:gd name="T38" fmla="*/ 2147483646 w 209"/>
              <a:gd name="T39" fmla="*/ 2147483646 h 176"/>
              <a:gd name="T40" fmla="*/ 2147483646 w 209"/>
              <a:gd name="T41" fmla="*/ 2147483646 h 176"/>
              <a:gd name="T42" fmla="*/ 2147483646 w 209"/>
              <a:gd name="T43" fmla="*/ 2147483646 h 176"/>
              <a:gd name="T44" fmla="*/ 2147483646 w 209"/>
              <a:gd name="T45" fmla="*/ 2147483646 h 176"/>
              <a:gd name="T46" fmla="*/ 2147483646 w 209"/>
              <a:gd name="T47" fmla="*/ 2147483646 h 176"/>
              <a:gd name="T48" fmla="*/ 2147483646 w 209"/>
              <a:gd name="T49" fmla="*/ 2147483646 h 176"/>
              <a:gd name="T50" fmla="*/ 2147483646 w 209"/>
              <a:gd name="T51" fmla="*/ 2147483646 h 176"/>
              <a:gd name="T52" fmla="*/ 2147483646 w 209"/>
              <a:gd name="T53" fmla="*/ 2147483646 h 176"/>
              <a:gd name="T54" fmla="*/ 2147483646 w 209"/>
              <a:gd name="T55" fmla="*/ 2147483646 h 176"/>
              <a:gd name="T56" fmla="*/ 2147483646 w 209"/>
              <a:gd name="T57" fmla="*/ 2147483646 h 176"/>
              <a:gd name="T58" fmla="*/ 2147483646 w 209"/>
              <a:gd name="T59" fmla="*/ 2147483646 h 176"/>
              <a:gd name="T60" fmla="*/ 2147483646 w 209"/>
              <a:gd name="T61" fmla="*/ 2147483646 h 176"/>
              <a:gd name="T62" fmla="*/ 2147483646 w 209"/>
              <a:gd name="T63" fmla="*/ 2147483646 h 176"/>
              <a:gd name="T64" fmla="*/ 2147483646 w 209"/>
              <a:gd name="T65" fmla="*/ 2147483646 h 176"/>
              <a:gd name="T66" fmla="*/ 2147483646 w 209"/>
              <a:gd name="T67" fmla="*/ 2147483646 h 176"/>
              <a:gd name="T68" fmla="*/ 2147483646 w 209"/>
              <a:gd name="T69" fmla="*/ 2147483646 h 176"/>
              <a:gd name="T70" fmla="*/ 2147483646 w 209"/>
              <a:gd name="T71" fmla="*/ 2147483646 h 176"/>
              <a:gd name="T72" fmla="*/ 2147483646 w 209"/>
              <a:gd name="T73" fmla="*/ 2147483646 h 176"/>
              <a:gd name="T74" fmla="*/ 2147483646 w 209"/>
              <a:gd name="T75" fmla="*/ 2147483646 h 176"/>
              <a:gd name="T76" fmla="*/ 2147483646 w 209"/>
              <a:gd name="T77" fmla="*/ 2147483646 h 176"/>
              <a:gd name="T78" fmla="*/ 2147483646 w 209"/>
              <a:gd name="T79" fmla="*/ 2147483646 h 176"/>
              <a:gd name="T80" fmla="*/ 2147483646 w 209"/>
              <a:gd name="T81" fmla="*/ 2147483646 h 176"/>
              <a:gd name="T82" fmla="*/ 2147483646 w 209"/>
              <a:gd name="T83" fmla="*/ 2147483646 h 176"/>
              <a:gd name="T84" fmla="*/ 2147483646 w 209"/>
              <a:gd name="T85" fmla="*/ 2147483646 h 176"/>
              <a:gd name="T86" fmla="*/ 2147483646 w 209"/>
              <a:gd name="T87" fmla="*/ 2147483646 h 176"/>
              <a:gd name="T88" fmla="*/ 2147483646 w 209"/>
              <a:gd name="T89" fmla="*/ 2147483646 h 176"/>
              <a:gd name="T90" fmla="*/ 2147483646 w 209"/>
              <a:gd name="T91" fmla="*/ 2147483646 h 176"/>
              <a:gd name="T92" fmla="*/ 2147483646 w 209"/>
              <a:gd name="T93" fmla="*/ 2147483646 h 176"/>
              <a:gd name="T94" fmla="*/ 2147483646 w 209"/>
              <a:gd name="T95" fmla="*/ 2147483646 h 176"/>
              <a:gd name="T96" fmla="*/ 2147483646 w 209"/>
              <a:gd name="T97" fmla="*/ 2147483646 h 176"/>
              <a:gd name="T98" fmla="*/ 2147483646 w 209"/>
              <a:gd name="T99" fmla="*/ 2147483646 h 176"/>
              <a:gd name="T100" fmla="*/ 2147483646 w 209"/>
              <a:gd name="T101" fmla="*/ 0 h 176"/>
              <a:gd name="T102" fmla="*/ 0 w 209"/>
              <a:gd name="T103" fmla="*/ 2147483646 h 176"/>
              <a:gd name="T104" fmla="*/ 2147483646 w 209"/>
              <a:gd name="T105" fmla="*/ 2147483646 h 176"/>
              <a:gd name="T106" fmla="*/ 2147483646 w 209"/>
              <a:gd name="T107" fmla="*/ 2147483646 h 176"/>
              <a:gd name="T108" fmla="*/ 2147483646 w 209"/>
              <a:gd name="T109" fmla="*/ 2147483646 h 176"/>
              <a:gd name="T110" fmla="*/ 2147483646 w 209"/>
              <a:gd name="T111" fmla="*/ 2147483646 h 176"/>
              <a:gd name="T112" fmla="*/ 2147483646 w 209"/>
              <a:gd name="T113" fmla="*/ 2147483646 h 176"/>
              <a:gd name="T114" fmla="*/ 2147483646 w 209"/>
              <a:gd name="T115" fmla="*/ 2147483646 h 176"/>
              <a:gd name="T116" fmla="*/ 2147483646 w 209"/>
              <a:gd name="T117" fmla="*/ 2147483646 h 1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6" extrusionOk="0">
                <a:moveTo>
                  <a:pt x="28" y="143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2"/>
                  <a:pt x="31" y="89"/>
                  <a:pt x="35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50" y="89"/>
                  <a:pt x="53" y="92"/>
                  <a:pt x="53" y="96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3" y="147"/>
                  <a:pt x="50" y="150"/>
                  <a:pt x="46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50"/>
                  <a:pt x="28" y="147"/>
                  <a:pt x="28" y="143"/>
                </a:cubicBezTo>
                <a:close/>
                <a:moveTo>
                  <a:pt x="77" y="72"/>
                </a:moveTo>
                <a:cubicBezTo>
                  <a:pt x="73" y="72"/>
                  <a:pt x="70" y="76"/>
                  <a:pt x="70" y="79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7"/>
                  <a:pt x="73" y="150"/>
                  <a:pt x="77" y="150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92" y="150"/>
                  <a:pt x="95" y="147"/>
                  <a:pt x="95" y="143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76"/>
                  <a:pt x="92" y="72"/>
                  <a:pt x="88" y="72"/>
                </a:cubicBezTo>
                <a:lnTo>
                  <a:pt x="77" y="72"/>
                </a:lnTo>
                <a:close/>
                <a:moveTo>
                  <a:pt x="118" y="58"/>
                </a:moveTo>
                <a:cubicBezTo>
                  <a:pt x="115" y="58"/>
                  <a:pt x="112" y="61"/>
                  <a:pt x="112" y="65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2" y="147"/>
                  <a:pt x="115" y="150"/>
                  <a:pt x="118" y="150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34" y="150"/>
                  <a:pt x="137" y="147"/>
                  <a:pt x="137" y="143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1"/>
                  <a:pt x="134" y="58"/>
                  <a:pt x="130" y="58"/>
                </a:cubicBezTo>
                <a:lnTo>
                  <a:pt x="118" y="58"/>
                </a:lnTo>
                <a:close/>
                <a:moveTo>
                  <a:pt x="160" y="43"/>
                </a:moveTo>
                <a:cubicBezTo>
                  <a:pt x="157" y="43"/>
                  <a:pt x="154" y="46"/>
                  <a:pt x="154" y="50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4" y="147"/>
                  <a:pt x="157" y="150"/>
                  <a:pt x="160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6" y="150"/>
                  <a:pt x="179" y="147"/>
                  <a:pt x="179" y="143"/>
                </a:cubicBezTo>
                <a:cubicBezTo>
                  <a:pt x="179" y="50"/>
                  <a:pt x="179" y="50"/>
                  <a:pt x="179" y="50"/>
                </a:cubicBezTo>
                <a:cubicBezTo>
                  <a:pt x="179" y="46"/>
                  <a:pt x="176" y="43"/>
                  <a:pt x="172" y="43"/>
                </a:cubicBezTo>
                <a:lnTo>
                  <a:pt x="160" y="43"/>
                </a:lnTo>
                <a:close/>
                <a:moveTo>
                  <a:pt x="31" y="71"/>
                </a:moveTo>
                <a:cubicBezTo>
                  <a:pt x="76" y="63"/>
                  <a:pt x="118" y="47"/>
                  <a:pt x="155" y="24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72" y="10"/>
                  <a:pt x="172" y="10"/>
                  <a:pt x="172" y="10"/>
                </a:cubicBezTo>
                <a:cubicBezTo>
                  <a:pt x="147" y="9"/>
                  <a:pt x="147" y="9"/>
                  <a:pt x="147" y="9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14" y="38"/>
                  <a:pt x="73" y="54"/>
                  <a:pt x="29" y="62"/>
                </a:cubicBezTo>
                <a:lnTo>
                  <a:pt x="31" y="71"/>
                </a:lnTo>
                <a:close/>
                <a:moveTo>
                  <a:pt x="209" y="164"/>
                </a:moveTo>
                <a:cubicBezTo>
                  <a:pt x="188" y="151"/>
                  <a:pt x="188" y="151"/>
                  <a:pt x="188" y="151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22"/>
                  <a:pt x="17" y="22"/>
                  <a:pt x="17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159"/>
                  <a:pt x="7" y="159"/>
                  <a:pt x="7" y="159"/>
                </a:cubicBezTo>
                <a:cubicBezTo>
                  <a:pt x="7" y="164"/>
                  <a:pt x="7" y="164"/>
                  <a:pt x="7" y="164"/>
                </a:cubicBezTo>
                <a:cubicBezTo>
                  <a:pt x="7" y="168"/>
                  <a:pt x="7" y="168"/>
                  <a:pt x="7" y="168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188" y="176"/>
                  <a:pt x="188" y="176"/>
                  <a:pt x="188" y="176"/>
                </a:cubicBezTo>
                <a:lnTo>
                  <a:pt x="209" y="164"/>
                </a:lnTo>
                <a:close/>
              </a:path>
            </a:pathLst>
          </a:custGeom>
          <a:solidFill>
            <a:srgbClr val="1F4971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9" name="Google Shape;677;p26">
            <a:extLst>
              <a:ext uri="{FF2B5EF4-FFF2-40B4-BE49-F238E27FC236}">
                <a16:creationId xmlns:a16="http://schemas.microsoft.com/office/drawing/2014/main" id="{658D8B9D-54A1-D12F-C10A-6F9AA6ACCA0B}"/>
              </a:ext>
            </a:extLst>
          </p:cNvPr>
          <p:cNvSpPr>
            <a:spLocks/>
          </p:cNvSpPr>
          <p:nvPr/>
        </p:nvSpPr>
        <p:spPr bwMode="auto">
          <a:xfrm>
            <a:off x="3644207" y="2768406"/>
            <a:ext cx="847524" cy="441714"/>
          </a:xfrm>
          <a:custGeom>
            <a:avLst/>
            <a:gdLst>
              <a:gd name="T0" fmla="*/ 2147483646 w 309"/>
              <a:gd name="T1" fmla="*/ 2147483646 h 161"/>
              <a:gd name="T2" fmla="*/ 2147483646 w 309"/>
              <a:gd name="T3" fmla="*/ 2147483646 h 161"/>
              <a:gd name="T4" fmla="*/ 2147483646 w 309"/>
              <a:gd name="T5" fmla="*/ 2147483646 h 161"/>
              <a:gd name="T6" fmla="*/ 2147483646 w 309"/>
              <a:gd name="T7" fmla="*/ 2147483646 h 161"/>
              <a:gd name="T8" fmla="*/ 2147483646 w 309"/>
              <a:gd name="T9" fmla="*/ 2147483646 h 161"/>
              <a:gd name="T10" fmla="*/ 2147483646 w 309"/>
              <a:gd name="T11" fmla="*/ 2147483646 h 161"/>
              <a:gd name="T12" fmla="*/ 2147483646 w 309"/>
              <a:gd name="T13" fmla="*/ 2147483646 h 161"/>
              <a:gd name="T14" fmla="*/ 2147483646 w 309"/>
              <a:gd name="T15" fmla="*/ 2147483646 h 161"/>
              <a:gd name="T16" fmla="*/ 2147483646 w 309"/>
              <a:gd name="T17" fmla="*/ 2147483646 h 161"/>
              <a:gd name="T18" fmla="*/ 2147483646 w 309"/>
              <a:gd name="T19" fmla="*/ 2147483646 h 161"/>
              <a:gd name="T20" fmla="*/ 2147483646 w 309"/>
              <a:gd name="T21" fmla="*/ 2147483646 h 161"/>
              <a:gd name="T22" fmla="*/ 2147483646 w 309"/>
              <a:gd name="T23" fmla="*/ 0 h 161"/>
              <a:gd name="T24" fmla="*/ 2147483646 w 309"/>
              <a:gd name="T25" fmla="*/ 2147483646 h 161"/>
              <a:gd name="T26" fmla="*/ 2147483646 w 309"/>
              <a:gd name="T27" fmla="*/ 2147483646 h 161"/>
              <a:gd name="T28" fmla="*/ 2147483646 w 309"/>
              <a:gd name="T29" fmla="*/ 2147483646 h 161"/>
              <a:gd name="T30" fmla="*/ 2147483646 w 309"/>
              <a:gd name="T31" fmla="*/ 2147483646 h 161"/>
              <a:gd name="T32" fmla="*/ 2147483646 w 309"/>
              <a:gd name="T33" fmla="*/ 2147483646 h 161"/>
              <a:gd name="T34" fmla="*/ 2147483646 w 309"/>
              <a:gd name="T35" fmla="*/ 2147483646 h 161"/>
              <a:gd name="T36" fmla="*/ 2147483646 w 309"/>
              <a:gd name="T37" fmla="*/ 2147483646 h 161"/>
              <a:gd name="T38" fmla="*/ 2147483646 w 309"/>
              <a:gd name="T39" fmla="*/ 2147483646 h 161"/>
              <a:gd name="T40" fmla="*/ 2147483646 w 309"/>
              <a:gd name="T41" fmla="*/ 2147483646 h 161"/>
              <a:gd name="T42" fmla="*/ 2147483646 w 309"/>
              <a:gd name="T43" fmla="*/ 2147483646 h 161"/>
              <a:gd name="T44" fmla="*/ 2147483646 w 309"/>
              <a:gd name="T45" fmla="*/ 2147483646 h 161"/>
              <a:gd name="T46" fmla="*/ 2147483646 w 309"/>
              <a:gd name="T47" fmla="*/ 2147483646 h 161"/>
              <a:gd name="T48" fmla="*/ 2147483646 w 309"/>
              <a:gd name="T49" fmla="*/ 2147483646 h 161"/>
              <a:gd name="T50" fmla="*/ 2147483646 w 309"/>
              <a:gd name="T51" fmla="*/ 2147483646 h 161"/>
              <a:gd name="T52" fmla="*/ 2147483646 w 309"/>
              <a:gd name="T53" fmla="*/ 2147483646 h 161"/>
              <a:gd name="T54" fmla="*/ 2147483646 w 309"/>
              <a:gd name="T55" fmla="*/ 2147483646 h 161"/>
              <a:gd name="T56" fmla="*/ 2147483646 w 309"/>
              <a:gd name="T57" fmla="*/ 2147483646 h 161"/>
              <a:gd name="T58" fmla="*/ 2147483646 w 309"/>
              <a:gd name="T59" fmla="*/ 2147483646 h 161"/>
              <a:gd name="T60" fmla="*/ 2147483646 w 309"/>
              <a:gd name="T61" fmla="*/ 2147483646 h 161"/>
              <a:gd name="T62" fmla="*/ 2147483646 w 309"/>
              <a:gd name="T63" fmla="*/ 2147483646 h 161"/>
              <a:gd name="T64" fmla="*/ 2147483646 w 309"/>
              <a:gd name="T65" fmla="*/ 2147483646 h 161"/>
              <a:gd name="T66" fmla="*/ 2147483646 w 309"/>
              <a:gd name="T67" fmla="*/ 2147483646 h 161"/>
              <a:gd name="T68" fmla="*/ 2147483646 w 309"/>
              <a:gd name="T69" fmla="*/ 2147483646 h 161"/>
              <a:gd name="T70" fmla="*/ 2147483646 w 309"/>
              <a:gd name="T71" fmla="*/ 2147483646 h 161"/>
              <a:gd name="T72" fmla="*/ 2147483646 w 309"/>
              <a:gd name="T73" fmla="*/ 2147483646 h 161"/>
              <a:gd name="T74" fmla="*/ 2147483646 w 309"/>
              <a:gd name="T75" fmla="*/ 2147483646 h 161"/>
              <a:gd name="T76" fmla="*/ 2147483646 w 309"/>
              <a:gd name="T77" fmla="*/ 2147483646 h 161"/>
              <a:gd name="T78" fmla="*/ 2147483646 w 309"/>
              <a:gd name="T79" fmla="*/ 2147483646 h 161"/>
              <a:gd name="T80" fmla="*/ 2147483646 w 309"/>
              <a:gd name="T81" fmla="*/ 2147483646 h 161"/>
              <a:gd name="T82" fmla="*/ 2147483646 w 309"/>
              <a:gd name="T83" fmla="*/ 2147483646 h 161"/>
              <a:gd name="T84" fmla="*/ 2147483646 w 309"/>
              <a:gd name="T85" fmla="*/ 2147483646 h 161"/>
              <a:gd name="T86" fmla="*/ 2147483646 w 309"/>
              <a:gd name="T87" fmla="*/ 2147483646 h 161"/>
              <a:gd name="T88" fmla="*/ 2147483646 w 309"/>
              <a:gd name="T89" fmla="*/ 2147483646 h 161"/>
              <a:gd name="T90" fmla="*/ 2147483646 w 309"/>
              <a:gd name="T91" fmla="*/ 2147483646 h 161"/>
              <a:gd name="T92" fmla="*/ 2147483646 w 309"/>
              <a:gd name="T93" fmla="*/ 2147483646 h 161"/>
              <a:gd name="T94" fmla="*/ 2147483646 w 309"/>
              <a:gd name="T95" fmla="*/ 2147483646 h 161"/>
              <a:gd name="T96" fmla="*/ 2147483646 w 309"/>
              <a:gd name="T97" fmla="*/ 2147483646 h 161"/>
              <a:gd name="T98" fmla="*/ 2147483646 w 309"/>
              <a:gd name="T99" fmla="*/ 2147483646 h 161"/>
              <a:gd name="T100" fmla="*/ 2147483646 w 309"/>
              <a:gd name="T101" fmla="*/ 2147483646 h 161"/>
              <a:gd name="T102" fmla="*/ 2147483646 w 309"/>
              <a:gd name="T103" fmla="*/ 2147483646 h 161"/>
              <a:gd name="T104" fmla="*/ 2147483646 w 309"/>
              <a:gd name="T105" fmla="*/ 2147483646 h 161"/>
              <a:gd name="T106" fmla="*/ 2147483646 w 309"/>
              <a:gd name="T107" fmla="*/ 2147483646 h 161"/>
              <a:gd name="T108" fmla="*/ 2147483646 w 309"/>
              <a:gd name="T109" fmla="*/ 2147483646 h 161"/>
              <a:gd name="T110" fmla="*/ 2147483646 w 309"/>
              <a:gd name="T111" fmla="*/ 2147483646 h 161"/>
              <a:gd name="T112" fmla="*/ 2147483646 w 309"/>
              <a:gd name="T113" fmla="*/ 2147483646 h 161"/>
              <a:gd name="T114" fmla="*/ 2147483646 w 309"/>
              <a:gd name="T115" fmla="*/ 2147483646 h 161"/>
              <a:gd name="T116" fmla="*/ 2147483646 w 309"/>
              <a:gd name="T117" fmla="*/ 2147483646 h 1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9" h="161" extrusionOk="0">
                <a:moveTo>
                  <a:pt x="223" y="151"/>
                </a:moveTo>
                <a:cubicBezTo>
                  <a:pt x="218" y="153"/>
                  <a:pt x="214" y="155"/>
                  <a:pt x="209" y="156"/>
                </a:cubicBezTo>
                <a:cubicBezTo>
                  <a:pt x="194" y="160"/>
                  <a:pt x="178" y="160"/>
                  <a:pt x="158" y="161"/>
                </a:cubicBezTo>
                <a:cubicBezTo>
                  <a:pt x="139" y="160"/>
                  <a:pt x="123" y="160"/>
                  <a:pt x="108" y="156"/>
                </a:cubicBezTo>
                <a:cubicBezTo>
                  <a:pt x="103" y="155"/>
                  <a:pt x="98" y="153"/>
                  <a:pt x="94" y="151"/>
                </a:cubicBezTo>
                <a:cubicBezTo>
                  <a:pt x="81" y="145"/>
                  <a:pt x="80" y="134"/>
                  <a:pt x="88" y="127"/>
                </a:cubicBezTo>
                <a:cubicBezTo>
                  <a:pt x="96" y="119"/>
                  <a:pt x="106" y="113"/>
                  <a:pt x="116" y="108"/>
                </a:cubicBezTo>
                <a:cubicBezTo>
                  <a:pt x="121" y="106"/>
                  <a:pt x="126" y="104"/>
                  <a:pt x="131" y="102"/>
                </a:cubicBezTo>
                <a:cubicBezTo>
                  <a:pt x="140" y="99"/>
                  <a:pt x="142" y="90"/>
                  <a:pt x="136" y="83"/>
                </a:cubicBezTo>
                <a:cubicBezTo>
                  <a:pt x="122" y="70"/>
                  <a:pt x="117" y="54"/>
                  <a:pt x="118" y="35"/>
                </a:cubicBezTo>
                <a:cubicBezTo>
                  <a:pt x="119" y="16"/>
                  <a:pt x="130" y="6"/>
                  <a:pt x="147" y="2"/>
                </a:cubicBezTo>
                <a:cubicBezTo>
                  <a:pt x="151" y="1"/>
                  <a:pt x="155" y="0"/>
                  <a:pt x="158" y="0"/>
                </a:cubicBezTo>
                <a:cubicBezTo>
                  <a:pt x="162" y="0"/>
                  <a:pt x="166" y="1"/>
                  <a:pt x="169" y="2"/>
                </a:cubicBezTo>
                <a:cubicBezTo>
                  <a:pt x="187" y="6"/>
                  <a:pt x="198" y="16"/>
                  <a:pt x="199" y="35"/>
                </a:cubicBezTo>
                <a:cubicBezTo>
                  <a:pt x="200" y="54"/>
                  <a:pt x="195" y="70"/>
                  <a:pt x="181" y="83"/>
                </a:cubicBezTo>
                <a:cubicBezTo>
                  <a:pt x="174" y="90"/>
                  <a:pt x="177" y="99"/>
                  <a:pt x="186" y="102"/>
                </a:cubicBezTo>
                <a:cubicBezTo>
                  <a:pt x="191" y="104"/>
                  <a:pt x="196" y="106"/>
                  <a:pt x="200" y="108"/>
                </a:cubicBezTo>
                <a:cubicBezTo>
                  <a:pt x="211" y="113"/>
                  <a:pt x="221" y="119"/>
                  <a:pt x="229" y="127"/>
                </a:cubicBezTo>
                <a:cubicBezTo>
                  <a:pt x="234" y="132"/>
                  <a:pt x="236" y="145"/>
                  <a:pt x="223" y="151"/>
                </a:cubicBezTo>
                <a:close/>
                <a:moveTo>
                  <a:pt x="303" y="137"/>
                </a:moveTo>
                <a:cubicBezTo>
                  <a:pt x="298" y="132"/>
                  <a:pt x="291" y="128"/>
                  <a:pt x="284" y="124"/>
                </a:cubicBezTo>
                <a:cubicBezTo>
                  <a:pt x="280" y="123"/>
                  <a:pt x="277" y="121"/>
                  <a:pt x="274" y="120"/>
                </a:cubicBezTo>
                <a:cubicBezTo>
                  <a:pt x="268" y="118"/>
                  <a:pt x="266" y="111"/>
                  <a:pt x="270" y="107"/>
                </a:cubicBezTo>
                <a:cubicBezTo>
                  <a:pt x="280" y="98"/>
                  <a:pt x="283" y="86"/>
                  <a:pt x="283" y="74"/>
                </a:cubicBezTo>
                <a:cubicBezTo>
                  <a:pt x="282" y="60"/>
                  <a:pt x="274" y="53"/>
                  <a:pt x="262" y="50"/>
                </a:cubicBezTo>
                <a:cubicBezTo>
                  <a:pt x="260" y="50"/>
                  <a:pt x="257" y="49"/>
                  <a:pt x="255" y="49"/>
                </a:cubicBezTo>
                <a:cubicBezTo>
                  <a:pt x="252" y="49"/>
                  <a:pt x="249" y="50"/>
                  <a:pt x="247" y="50"/>
                </a:cubicBezTo>
                <a:cubicBezTo>
                  <a:pt x="235" y="53"/>
                  <a:pt x="227" y="60"/>
                  <a:pt x="226" y="74"/>
                </a:cubicBezTo>
                <a:cubicBezTo>
                  <a:pt x="226" y="86"/>
                  <a:pt x="229" y="97"/>
                  <a:pt x="239" y="107"/>
                </a:cubicBezTo>
                <a:cubicBezTo>
                  <a:pt x="243" y="111"/>
                  <a:pt x="241" y="118"/>
                  <a:pt x="235" y="120"/>
                </a:cubicBezTo>
                <a:cubicBezTo>
                  <a:pt x="235" y="120"/>
                  <a:pt x="235" y="120"/>
                  <a:pt x="235" y="120"/>
                </a:cubicBezTo>
                <a:cubicBezTo>
                  <a:pt x="236" y="121"/>
                  <a:pt x="236" y="122"/>
                  <a:pt x="237" y="123"/>
                </a:cubicBezTo>
                <a:cubicBezTo>
                  <a:pt x="242" y="127"/>
                  <a:pt x="244" y="134"/>
                  <a:pt x="243" y="141"/>
                </a:cubicBezTo>
                <a:cubicBezTo>
                  <a:pt x="241" y="147"/>
                  <a:pt x="237" y="153"/>
                  <a:pt x="230" y="156"/>
                </a:cubicBezTo>
                <a:cubicBezTo>
                  <a:pt x="228" y="157"/>
                  <a:pt x="226" y="158"/>
                  <a:pt x="224" y="159"/>
                </a:cubicBezTo>
                <a:cubicBezTo>
                  <a:pt x="234" y="160"/>
                  <a:pt x="243" y="161"/>
                  <a:pt x="255" y="161"/>
                </a:cubicBezTo>
                <a:cubicBezTo>
                  <a:pt x="268" y="161"/>
                  <a:pt x="279" y="160"/>
                  <a:pt x="290" y="158"/>
                </a:cubicBezTo>
                <a:cubicBezTo>
                  <a:pt x="293" y="157"/>
                  <a:pt x="296" y="156"/>
                  <a:pt x="299" y="154"/>
                </a:cubicBezTo>
                <a:cubicBezTo>
                  <a:pt x="309" y="150"/>
                  <a:pt x="307" y="141"/>
                  <a:pt x="303" y="137"/>
                </a:cubicBezTo>
                <a:close/>
                <a:moveTo>
                  <a:pt x="73" y="141"/>
                </a:moveTo>
                <a:cubicBezTo>
                  <a:pt x="72" y="135"/>
                  <a:pt x="74" y="128"/>
                  <a:pt x="79" y="123"/>
                </a:cubicBezTo>
                <a:cubicBezTo>
                  <a:pt x="81" y="121"/>
                  <a:pt x="83" y="119"/>
                  <a:pt x="86" y="117"/>
                </a:cubicBezTo>
                <a:cubicBezTo>
                  <a:pt x="84" y="117"/>
                  <a:pt x="83" y="116"/>
                  <a:pt x="82" y="116"/>
                </a:cubicBezTo>
                <a:cubicBezTo>
                  <a:pt x="75" y="113"/>
                  <a:pt x="73" y="106"/>
                  <a:pt x="78" y="101"/>
                </a:cubicBezTo>
                <a:cubicBezTo>
                  <a:pt x="88" y="91"/>
                  <a:pt x="92" y="78"/>
                  <a:pt x="92" y="64"/>
                </a:cubicBezTo>
                <a:cubicBezTo>
                  <a:pt x="91" y="50"/>
                  <a:pt x="82" y="42"/>
                  <a:pt x="69" y="38"/>
                </a:cubicBezTo>
                <a:cubicBezTo>
                  <a:pt x="66" y="38"/>
                  <a:pt x="63" y="37"/>
                  <a:pt x="60" y="37"/>
                </a:cubicBezTo>
                <a:cubicBezTo>
                  <a:pt x="58" y="37"/>
                  <a:pt x="55" y="38"/>
                  <a:pt x="52" y="38"/>
                </a:cubicBezTo>
                <a:cubicBezTo>
                  <a:pt x="38" y="42"/>
                  <a:pt x="30" y="50"/>
                  <a:pt x="29" y="64"/>
                </a:cubicBezTo>
                <a:cubicBezTo>
                  <a:pt x="29" y="78"/>
                  <a:pt x="33" y="91"/>
                  <a:pt x="43" y="101"/>
                </a:cubicBezTo>
                <a:cubicBezTo>
                  <a:pt x="48" y="106"/>
                  <a:pt x="46" y="113"/>
                  <a:pt x="39" y="116"/>
                </a:cubicBezTo>
                <a:cubicBezTo>
                  <a:pt x="35" y="117"/>
                  <a:pt x="32" y="119"/>
                  <a:pt x="28" y="120"/>
                </a:cubicBezTo>
                <a:cubicBezTo>
                  <a:pt x="20" y="124"/>
                  <a:pt x="13" y="128"/>
                  <a:pt x="6" y="135"/>
                </a:cubicBezTo>
                <a:cubicBezTo>
                  <a:pt x="0" y="140"/>
                  <a:pt x="1" y="149"/>
                  <a:pt x="11" y="154"/>
                </a:cubicBezTo>
                <a:cubicBezTo>
                  <a:pt x="14" y="155"/>
                  <a:pt x="18" y="156"/>
                  <a:pt x="21" y="157"/>
                </a:cubicBezTo>
                <a:cubicBezTo>
                  <a:pt x="33" y="160"/>
                  <a:pt x="45" y="160"/>
                  <a:pt x="60" y="161"/>
                </a:cubicBezTo>
                <a:cubicBezTo>
                  <a:pt x="72" y="161"/>
                  <a:pt x="83" y="160"/>
                  <a:pt x="92" y="159"/>
                </a:cubicBezTo>
                <a:cubicBezTo>
                  <a:pt x="90" y="158"/>
                  <a:pt x="88" y="157"/>
                  <a:pt x="87" y="156"/>
                </a:cubicBezTo>
                <a:cubicBezTo>
                  <a:pt x="79" y="153"/>
                  <a:pt x="74" y="147"/>
                  <a:pt x="73" y="141"/>
                </a:cubicBezTo>
                <a:close/>
              </a:path>
            </a:pathLst>
          </a:custGeom>
          <a:solidFill>
            <a:srgbClr val="B83A3B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0" name="Google Shape;678;p26">
            <a:extLst>
              <a:ext uri="{FF2B5EF4-FFF2-40B4-BE49-F238E27FC236}">
                <a16:creationId xmlns:a16="http://schemas.microsoft.com/office/drawing/2014/main" id="{1FED64D7-D071-5799-4592-8001F4A98E65}"/>
              </a:ext>
            </a:extLst>
          </p:cNvPr>
          <p:cNvSpPr>
            <a:spLocks/>
          </p:cNvSpPr>
          <p:nvPr/>
        </p:nvSpPr>
        <p:spPr bwMode="auto">
          <a:xfrm>
            <a:off x="5908282" y="2749931"/>
            <a:ext cx="378612" cy="554864"/>
          </a:xfrm>
          <a:custGeom>
            <a:avLst/>
            <a:gdLst>
              <a:gd name="T0" fmla="*/ 2147483646 w 138"/>
              <a:gd name="T1" fmla="*/ 2147483646 h 202"/>
              <a:gd name="T2" fmla="*/ 2147483646 w 138"/>
              <a:gd name="T3" fmla="*/ 2147483646 h 202"/>
              <a:gd name="T4" fmla="*/ 2147483646 w 138"/>
              <a:gd name="T5" fmla="*/ 2147483646 h 202"/>
              <a:gd name="T6" fmla="*/ 2147483646 w 138"/>
              <a:gd name="T7" fmla="*/ 2147483646 h 202"/>
              <a:gd name="T8" fmla="*/ 2147483646 w 138"/>
              <a:gd name="T9" fmla="*/ 2147483646 h 202"/>
              <a:gd name="T10" fmla="*/ 2147483646 w 138"/>
              <a:gd name="T11" fmla="*/ 2147483646 h 202"/>
              <a:gd name="T12" fmla="*/ 2147483646 w 138"/>
              <a:gd name="T13" fmla="*/ 2147483646 h 202"/>
              <a:gd name="T14" fmla="*/ 2147483646 w 138"/>
              <a:gd name="T15" fmla="*/ 2147483646 h 202"/>
              <a:gd name="T16" fmla="*/ 2147483646 w 138"/>
              <a:gd name="T17" fmla="*/ 2147483646 h 202"/>
              <a:gd name="T18" fmla="*/ 2147483646 w 138"/>
              <a:gd name="T19" fmla="*/ 2147483646 h 202"/>
              <a:gd name="T20" fmla="*/ 2147483646 w 138"/>
              <a:gd name="T21" fmla="*/ 0 h 202"/>
              <a:gd name="T22" fmla="*/ 2147483646 w 138"/>
              <a:gd name="T23" fmla="*/ 0 h 202"/>
              <a:gd name="T24" fmla="*/ 2147483646 w 138"/>
              <a:gd name="T25" fmla="*/ 2147483646 h 202"/>
              <a:gd name="T26" fmla="*/ 2147483646 w 138"/>
              <a:gd name="T27" fmla="*/ 2147483646 h 202"/>
              <a:gd name="T28" fmla="*/ 0 w 138"/>
              <a:gd name="T29" fmla="*/ 2147483646 h 202"/>
              <a:gd name="T30" fmla="*/ 2147483646 w 138"/>
              <a:gd name="T31" fmla="*/ 2147483646 h 202"/>
              <a:gd name="T32" fmla="*/ 2147483646 w 138"/>
              <a:gd name="T33" fmla="*/ 2147483646 h 202"/>
              <a:gd name="T34" fmla="*/ 2147483646 w 138"/>
              <a:gd name="T35" fmla="*/ 2147483646 h 202"/>
              <a:gd name="T36" fmla="*/ 2147483646 w 138"/>
              <a:gd name="T37" fmla="*/ 2147483646 h 202"/>
              <a:gd name="T38" fmla="*/ 2147483646 w 138"/>
              <a:gd name="T39" fmla="*/ 2147483646 h 202"/>
              <a:gd name="T40" fmla="*/ 2147483646 w 138"/>
              <a:gd name="T41" fmla="*/ 2147483646 h 202"/>
              <a:gd name="T42" fmla="*/ 2147483646 w 138"/>
              <a:gd name="T43" fmla="*/ 2147483646 h 202"/>
              <a:gd name="T44" fmla="*/ 2147483646 w 138"/>
              <a:gd name="T45" fmla="*/ 2147483646 h 202"/>
              <a:gd name="T46" fmla="*/ 2147483646 w 138"/>
              <a:gd name="T47" fmla="*/ 2147483646 h 202"/>
              <a:gd name="T48" fmla="*/ 2147483646 w 138"/>
              <a:gd name="T49" fmla="*/ 2147483646 h 202"/>
              <a:gd name="T50" fmla="*/ 2147483646 w 138"/>
              <a:gd name="T51" fmla="*/ 2147483646 h 202"/>
              <a:gd name="T52" fmla="*/ 2147483646 w 138"/>
              <a:gd name="T53" fmla="*/ 2147483646 h 202"/>
              <a:gd name="T54" fmla="*/ 2147483646 w 138"/>
              <a:gd name="T55" fmla="*/ 2147483646 h 202"/>
              <a:gd name="T56" fmla="*/ 2147483646 w 138"/>
              <a:gd name="T57" fmla="*/ 2147483646 h 20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02" extrusionOk="0">
                <a:moveTo>
                  <a:pt x="138" y="134"/>
                </a:moveTo>
                <a:cubicBezTo>
                  <a:pt x="138" y="113"/>
                  <a:pt x="122" y="97"/>
                  <a:pt x="90" y="89"/>
                </a:cubicBezTo>
                <a:cubicBezTo>
                  <a:pt x="86" y="88"/>
                  <a:pt x="68" y="83"/>
                  <a:pt x="65" y="82"/>
                </a:cubicBezTo>
                <a:cubicBezTo>
                  <a:pt x="40" y="76"/>
                  <a:pt x="33" y="72"/>
                  <a:pt x="33" y="66"/>
                </a:cubicBezTo>
                <a:cubicBezTo>
                  <a:pt x="33" y="58"/>
                  <a:pt x="42" y="50"/>
                  <a:pt x="67" y="50"/>
                </a:cubicBezTo>
                <a:cubicBezTo>
                  <a:pt x="85" y="50"/>
                  <a:pt x="103" y="64"/>
                  <a:pt x="103" y="64"/>
                </a:cubicBezTo>
                <a:cubicBezTo>
                  <a:pt x="110" y="69"/>
                  <a:pt x="114" y="68"/>
                  <a:pt x="120" y="63"/>
                </a:cubicBezTo>
                <a:cubicBezTo>
                  <a:pt x="120" y="63"/>
                  <a:pt x="128" y="56"/>
                  <a:pt x="128" y="50"/>
                </a:cubicBezTo>
                <a:cubicBezTo>
                  <a:pt x="128" y="41"/>
                  <a:pt x="106" y="28"/>
                  <a:pt x="83" y="23"/>
                </a:cubicBezTo>
                <a:cubicBezTo>
                  <a:pt x="83" y="7"/>
                  <a:pt x="83" y="7"/>
                  <a:pt x="83" y="7"/>
                </a:cubicBezTo>
                <a:cubicBezTo>
                  <a:pt x="83" y="3"/>
                  <a:pt x="79" y="0"/>
                  <a:pt x="7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9" y="0"/>
                  <a:pt x="55" y="3"/>
                  <a:pt x="55" y="7"/>
                </a:cubicBezTo>
                <a:cubicBezTo>
                  <a:pt x="55" y="22"/>
                  <a:pt x="55" y="22"/>
                  <a:pt x="55" y="22"/>
                </a:cubicBezTo>
                <a:cubicBezTo>
                  <a:pt x="19" y="26"/>
                  <a:pt x="0" y="44"/>
                  <a:pt x="0" y="66"/>
                </a:cubicBezTo>
                <a:cubicBezTo>
                  <a:pt x="0" y="93"/>
                  <a:pt x="24" y="103"/>
                  <a:pt x="52" y="110"/>
                </a:cubicBezTo>
                <a:cubicBezTo>
                  <a:pt x="56" y="111"/>
                  <a:pt x="77" y="116"/>
                  <a:pt x="81" y="117"/>
                </a:cubicBezTo>
                <a:cubicBezTo>
                  <a:pt x="101" y="122"/>
                  <a:pt x="105" y="130"/>
                  <a:pt x="105" y="135"/>
                </a:cubicBezTo>
                <a:cubicBezTo>
                  <a:pt x="105" y="143"/>
                  <a:pt x="96" y="151"/>
                  <a:pt x="71" y="151"/>
                </a:cubicBezTo>
                <a:cubicBezTo>
                  <a:pt x="53" y="151"/>
                  <a:pt x="28" y="136"/>
                  <a:pt x="28" y="136"/>
                </a:cubicBezTo>
                <a:cubicBezTo>
                  <a:pt x="22" y="132"/>
                  <a:pt x="15" y="133"/>
                  <a:pt x="9" y="140"/>
                </a:cubicBezTo>
                <a:cubicBezTo>
                  <a:pt x="9" y="140"/>
                  <a:pt x="5" y="145"/>
                  <a:pt x="5" y="151"/>
                </a:cubicBezTo>
                <a:cubicBezTo>
                  <a:pt x="5" y="161"/>
                  <a:pt x="30" y="174"/>
                  <a:pt x="55" y="178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5" y="199"/>
                  <a:pt x="59" y="202"/>
                  <a:pt x="64" y="202"/>
                </a:cubicBezTo>
                <a:cubicBezTo>
                  <a:pt x="74" y="202"/>
                  <a:pt x="74" y="202"/>
                  <a:pt x="74" y="202"/>
                </a:cubicBezTo>
                <a:cubicBezTo>
                  <a:pt x="79" y="202"/>
                  <a:pt x="83" y="199"/>
                  <a:pt x="83" y="194"/>
                </a:cubicBezTo>
                <a:cubicBezTo>
                  <a:pt x="83" y="179"/>
                  <a:pt x="83" y="179"/>
                  <a:pt x="83" y="179"/>
                </a:cubicBezTo>
                <a:cubicBezTo>
                  <a:pt x="121" y="175"/>
                  <a:pt x="138" y="155"/>
                  <a:pt x="138" y="134"/>
                </a:cubicBezTo>
                <a:close/>
              </a:path>
            </a:pathLst>
          </a:custGeom>
          <a:solidFill>
            <a:srgbClr val="1F4971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171D2AEA-F2E4-65D1-9046-B8C805184C89}"/>
              </a:ext>
            </a:extLst>
          </p:cNvPr>
          <p:cNvCxnSpPr/>
          <p:nvPr/>
        </p:nvCxnSpPr>
        <p:spPr>
          <a:xfrm flipH="1">
            <a:off x="1066800" y="4886960"/>
            <a:ext cx="10200640" cy="0"/>
          </a:xfrm>
          <a:prstGeom prst="line">
            <a:avLst/>
          </a:prstGeom>
          <a:ln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2E04AAC-2B96-F1BC-61F0-1BF736BFFDA0}"/>
              </a:ext>
            </a:extLst>
          </p:cNvPr>
          <p:cNvSpPr txBox="1"/>
          <p:nvPr/>
        </p:nvSpPr>
        <p:spPr>
          <a:xfrm>
            <a:off x="1005840" y="5226764"/>
            <a:ext cx="10275453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404040"/>
                </a:solidFill>
              </a:rPr>
              <a:t>العنوان</a:t>
            </a:r>
            <a:endParaRPr lang="ar-SA" sz="1400" b="1" dirty="0">
              <a:solidFill>
                <a:srgbClr val="404040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العربى</a:t>
            </a:r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، حيث يمكنك أن تولد مثل هذا النص أو العديد من النصوص الأخرى إضافة إلى زيادة عدد الحروف </a:t>
            </a:r>
            <a:r>
              <a:rPr lang="ar-S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التى</a:t>
            </a:r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يولدها التطبيق.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242E140-6549-92FE-FF6E-A2B3E1AE7BC8}"/>
              </a:ext>
            </a:extLst>
          </p:cNvPr>
          <p:cNvSpPr txBox="1"/>
          <p:nvPr/>
        </p:nvSpPr>
        <p:spPr>
          <a:xfrm>
            <a:off x="9428480" y="3376414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1F4971"/>
                </a:solidFill>
              </a:rPr>
              <a:t>تحرير النص</a:t>
            </a:r>
            <a:endParaRPr lang="ar-SA" dirty="0">
              <a:solidFill>
                <a:srgbClr val="1F4971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4D736EE-C806-4299-2D8E-E8DCADA5B9FA}"/>
              </a:ext>
            </a:extLst>
          </p:cNvPr>
          <p:cNvSpPr txBox="1"/>
          <p:nvPr/>
        </p:nvSpPr>
        <p:spPr>
          <a:xfrm>
            <a:off x="7457440" y="3376414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B83A3B"/>
                </a:solidFill>
              </a:rPr>
              <a:t>تحرير النص</a:t>
            </a:r>
            <a:endParaRPr lang="ar-SA" dirty="0">
              <a:solidFill>
                <a:srgbClr val="B83A3B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1B51F16-DAED-89E6-A4BE-C97070E2C3BA}"/>
              </a:ext>
            </a:extLst>
          </p:cNvPr>
          <p:cNvSpPr txBox="1"/>
          <p:nvPr/>
        </p:nvSpPr>
        <p:spPr>
          <a:xfrm>
            <a:off x="5379720" y="3376414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1F4971"/>
                </a:solidFill>
              </a:rPr>
              <a:t>تحرير النص</a:t>
            </a:r>
            <a:endParaRPr lang="ar-SA" dirty="0">
              <a:solidFill>
                <a:srgbClr val="1F4971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AB36833-5921-231C-EDA8-DF54FFB4AC02}"/>
              </a:ext>
            </a:extLst>
          </p:cNvPr>
          <p:cNvSpPr txBox="1"/>
          <p:nvPr/>
        </p:nvSpPr>
        <p:spPr>
          <a:xfrm>
            <a:off x="3388360" y="3376414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B83A3B"/>
                </a:solidFill>
              </a:rPr>
              <a:t>تحرير النص</a:t>
            </a:r>
            <a:endParaRPr lang="ar-SA" dirty="0">
              <a:solidFill>
                <a:srgbClr val="B83A3B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DD91FC8-1D9B-5FD6-4D73-0A5D3B93F940}"/>
              </a:ext>
            </a:extLst>
          </p:cNvPr>
          <p:cNvSpPr txBox="1"/>
          <p:nvPr/>
        </p:nvSpPr>
        <p:spPr>
          <a:xfrm>
            <a:off x="1285240" y="3376414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1F4971"/>
                </a:solidFill>
              </a:rPr>
              <a:t>تحرير النص</a:t>
            </a:r>
            <a:endParaRPr lang="ar-SA" dirty="0">
              <a:solidFill>
                <a:srgbClr val="1F4971"/>
              </a:solidFill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4992C201-FD3F-2DA6-FA49-D08F535A1800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FCAE953-6A48-B8C9-CD52-437982DE6AFD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205181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EF77A67-3608-07F5-DBA4-82E3F5FAF25D}"/>
              </a:ext>
            </a:extLst>
          </p:cNvPr>
          <p:cNvGrpSpPr/>
          <p:nvPr/>
        </p:nvGrpSpPr>
        <p:grpSpPr>
          <a:xfrm>
            <a:off x="3962158" y="1903838"/>
            <a:ext cx="1666756" cy="1846177"/>
            <a:chOff x="3962158" y="1903838"/>
            <a:chExt cx="1666756" cy="1846177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BDA1B4E2-9753-6909-52BC-2A0BB2A2C1DC}"/>
                </a:ext>
              </a:extLst>
            </p:cNvPr>
            <p:cNvSpPr/>
            <p:nvPr/>
          </p:nvSpPr>
          <p:spPr>
            <a:xfrm>
              <a:off x="3962158" y="1903838"/>
              <a:ext cx="1666756" cy="1846177"/>
            </a:xfrm>
            <a:custGeom>
              <a:avLst/>
              <a:gdLst>
                <a:gd name="connsiteX0" fmla="*/ 833378 w 1666756"/>
                <a:gd name="connsiteY0" fmla="*/ 0 h 1846177"/>
                <a:gd name="connsiteX1" fmla="*/ 1666756 w 1666756"/>
                <a:gd name="connsiteY1" fmla="*/ 833378 h 1846177"/>
                <a:gd name="connsiteX2" fmla="*/ 1157766 w 1666756"/>
                <a:gd name="connsiteY2" fmla="*/ 1601265 h 1846177"/>
                <a:gd name="connsiteX3" fmla="*/ 1034239 w 1666756"/>
                <a:gd name="connsiteY3" fmla="*/ 1639610 h 1846177"/>
                <a:gd name="connsiteX4" fmla="*/ 827673 w 1666756"/>
                <a:gd name="connsiteY4" fmla="*/ 1846177 h 1846177"/>
                <a:gd name="connsiteX5" fmla="*/ 620301 w 1666756"/>
                <a:gd name="connsiteY5" fmla="*/ 1638806 h 1846177"/>
                <a:gd name="connsiteX6" fmla="*/ 629394 w 1666756"/>
                <a:gd name="connsiteY6" fmla="*/ 1638641 h 1846177"/>
                <a:gd name="connsiteX7" fmla="*/ 508990 w 1666756"/>
                <a:gd name="connsiteY7" fmla="*/ 1601265 h 1846177"/>
                <a:gd name="connsiteX8" fmla="*/ 0 w 1666756"/>
                <a:gd name="connsiteY8" fmla="*/ 833378 h 1846177"/>
                <a:gd name="connsiteX9" fmla="*/ 833378 w 1666756"/>
                <a:gd name="connsiteY9" fmla="*/ 0 h 18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6756" h="1846177">
                  <a:moveTo>
                    <a:pt x="833378" y="0"/>
                  </a:moveTo>
                  <a:cubicBezTo>
                    <a:pt x="1293640" y="0"/>
                    <a:pt x="1666756" y="373116"/>
                    <a:pt x="1666756" y="833378"/>
                  </a:cubicBezTo>
                  <a:cubicBezTo>
                    <a:pt x="1666756" y="1178575"/>
                    <a:pt x="1456878" y="1474751"/>
                    <a:pt x="1157766" y="1601265"/>
                  </a:cubicBezTo>
                  <a:lnTo>
                    <a:pt x="1034239" y="1639610"/>
                  </a:lnTo>
                  <a:lnTo>
                    <a:pt x="827673" y="1846177"/>
                  </a:lnTo>
                  <a:lnTo>
                    <a:pt x="620301" y="1638806"/>
                  </a:lnTo>
                  <a:lnTo>
                    <a:pt x="629394" y="1638641"/>
                  </a:lnTo>
                  <a:lnTo>
                    <a:pt x="508990" y="1601265"/>
                  </a:lnTo>
                  <a:cubicBezTo>
                    <a:pt x="209878" y="1474751"/>
                    <a:pt x="0" y="1178575"/>
                    <a:pt x="0" y="833378"/>
                  </a:cubicBezTo>
                  <a:cubicBezTo>
                    <a:pt x="0" y="373116"/>
                    <a:pt x="373116" y="0"/>
                    <a:pt x="833378" y="0"/>
                  </a:cubicBezTo>
                  <a:close/>
                </a:path>
              </a:pathLst>
            </a:custGeom>
            <a:solidFill>
              <a:srgbClr val="B8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3D0AA70-4436-FB4B-7313-60BE1637D85F}"/>
                </a:ext>
              </a:extLst>
            </p:cNvPr>
            <p:cNvSpPr/>
            <p:nvPr/>
          </p:nvSpPr>
          <p:spPr>
            <a:xfrm>
              <a:off x="4028719" y="1993348"/>
              <a:ext cx="1510497" cy="1510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16AFD80-20E5-780E-CFAA-38E447A128B7}"/>
              </a:ext>
            </a:extLst>
          </p:cNvPr>
          <p:cNvGrpSpPr/>
          <p:nvPr/>
        </p:nvGrpSpPr>
        <p:grpSpPr>
          <a:xfrm>
            <a:off x="6396461" y="1903838"/>
            <a:ext cx="1666756" cy="1846177"/>
            <a:chOff x="6396461" y="1903838"/>
            <a:chExt cx="1666756" cy="1846177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FB8EC13A-C083-C9F7-2125-C4DD44AA0EB4}"/>
                </a:ext>
              </a:extLst>
            </p:cNvPr>
            <p:cNvSpPr/>
            <p:nvPr/>
          </p:nvSpPr>
          <p:spPr>
            <a:xfrm>
              <a:off x="6396461" y="1903838"/>
              <a:ext cx="1666756" cy="1846177"/>
            </a:xfrm>
            <a:custGeom>
              <a:avLst/>
              <a:gdLst>
                <a:gd name="connsiteX0" fmla="*/ 833378 w 1666756"/>
                <a:gd name="connsiteY0" fmla="*/ 0 h 1846177"/>
                <a:gd name="connsiteX1" fmla="*/ 1666756 w 1666756"/>
                <a:gd name="connsiteY1" fmla="*/ 833378 h 1846177"/>
                <a:gd name="connsiteX2" fmla="*/ 1157766 w 1666756"/>
                <a:gd name="connsiteY2" fmla="*/ 1601265 h 1846177"/>
                <a:gd name="connsiteX3" fmla="*/ 1034239 w 1666756"/>
                <a:gd name="connsiteY3" fmla="*/ 1639610 h 1846177"/>
                <a:gd name="connsiteX4" fmla="*/ 827673 w 1666756"/>
                <a:gd name="connsiteY4" fmla="*/ 1846177 h 1846177"/>
                <a:gd name="connsiteX5" fmla="*/ 620301 w 1666756"/>
                <a:gd name="connsiteY5" fmla="*/ 1638806 h 1846177"/>
                <a:gd name="connsiteX6" fmla="*/ 629394 w 1666756"/>
                <a:gd name="connsiteY6" fmla="*/ 1638641 h 1846177"/>
                <a:gd name="connsiteX7" fmla="*/ 508990 w 1666756"/>
                <a:gd name="connsiteY7" fmla="*/ 1601265 h 1846177"/>
                <a:gd name="connsiteX8" fmla="*/ 0 w 1666756"/>
                <a:gd name="connsiteY8" fmla="*/ 833378 h 1846177"/>
                <a:gd name="connsiteX9" fmla="*/ 833378 w 1666756"/>
                <a:gd name="connsiteY9" fmla="*/ 0 h 18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6756" h="1846177">
                  <a:moveTo>
                    <a:pt x="833378" y="0"/>
                  </a:moveTo>
                  <a:cubicBezTo>
                    <a:pt x="1293640" y="0"/>
                    <a:pt x="1666756" y="373116"/>
                    <a:pt x="1666756" y="833378"/>
                  </a:cubicBezTo>
                  <a:cubicBezTo>
                    <a:pt x="1666756" y="1178575"/>
                    <a:pt x="1456878" y="1474751"/>
                    <a:pt x="1157766" y="1601265"/>
                  </a:cubicBezTo>
                  <a:lnTo>
                    <a:pt x="1034239" y="1639610"/>
                  </a:lnTo>
                  <a:lnTo>
                    <a:pt x="827673" y="1846177"/>
                  </a:lnTo>
                  <a:lnTo>
                    <a:pt x="620301" y="1638806"/>
                  </a:lnTo>
                  <a:lnTo>
                    <a:pt x="629394" y="1638641"/>
                  </a:lnTo>
                  <a:lnTo>
                    <a:pt x="508990" y="1601265"/>
                  </a:lnTo>
                  <a:cubicBezTo>
                    <a:pt x="209878" y="1474751"/>
                    <a:pt x="0" y="1178575"/>
                    <a:pt x="0" y="833378"/>
                  </a:cubicBezTo>
                  <a:cubicBezTo>
                    <a:pt x="0" y="373116"/>
                    <a:pt x="373116" y="0"/>
                    <a:pt x="833378" y="0"/>
                  </a:cubicBezTo>
                  <a:close/>
                </a:path>
              </a:pathLst>
            </a:custGeom>
            <a:solidFill>
              <a:srgbClr val="1F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2B34D775-E984-9512-50B9-F58BF363D798}"/>
                </a:ext>
              </a:extLst>
            </p:cNvPr>
            <p:cNvSpPr/>
            <p:nvPr/>
          </p:nvSpPr>
          <p:spPr>
            <a:xfrm>
              <a:off x="6474590" y="1993348"/>
              <a:ext cx="1510497" cy="1510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9AE3052-C0A0-58F0-0A2B-DDB26F28E87F}"/>
              </a:ext>
            </a:extLst>
          </p:cNvPr>
          <p:cNvGrpSpPr/>
          <p:nvPr/>
        </p:nvGrpSpPr>
        <p:grpSpPr>
          <a:xfrm>
            <a:off x="9081786" y="1903838"/>
            <a:ext cx="1666756" cy="1846177"/>
            <a:chOff x="9081786" y="1903838"/>
            <a:chExt cx="1666756" cy="1846177"/>
          </a:xfrm>
        </p:grpSpPr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5CAEA9AA-8A2E-9252-189A-40E85E2BB294}"/>
                </a:ext>
              </a:extLst>
            </p:cNvPr>
            <p:cNvSpPr/>
            <p:nvPr/>
          </p:nvSpPr>
          <p:spPr>
            <a:xfrm>
              <a:off x="9081786" y="1903838"/>
              <a:ext cx="1666756" cy="1846177"/>
            </a:xfrm>
            <a:custGeom>
              <a:avLst/>
              <a:gdLst>
                <a:gd name="connsiteX0" fmla="*/ 833378 w 1666756"/>
                <a:gd name="connsiteY0" fmla="*/ 0 h 1846177"/>
                <a:gd name="connsiteX1" fmla="*/ 1666756 w 1666756"/>
                <a:gd name="connsiteY1" fmla="*/ 833378 h 1846177"/>
                <a:gd name="connsiteX2" fmla="*/ 1157766 w 1666756"/>
                <a:gd name="connsiteY2" fmla="*/ 1601265 h 1846177"/>
                <a:gd name="connsiteX3" fmla="*/ 1034239 w 1666756"/>
                <a:gd name="connsiteY3" fmla="*/ 1639610 h 1846177"/>
                <a:gd name="connsiteX4" fmla="*/ 827673 w 1666756"/>
                <a:gd name="connsiteY4" fmla="*/ 1846177 h 1846177"/>
                <a:gd name="connsiteX5" fmla="*/ 620301 w 1666756"/>
                <a:gd name="connsiteY5" fmla="*/ 1638806 h 1846177"/>
                <a:gd name="connsiteX6" fmla="*/ 629394 w 1666756"/>
                <a:gd name="connsiteY6" fmla="*/ 1638641 h 1846177"/>
                <a:gd name="connsiteX7" fmla="*/ 508990 w 1666756"/>
                <a:gd name="connsiteY7" fmla="*/ 1601265 h 1846177"/>
                <a:gd name="connsiteX8" fmla="*/ 0 w 1666756"/>
                <a:gd name="connsiteY8" fmla="*/ 833378 h 1846177"/>
                <a:gd name="connsiteX9" fmla="*/ 833378 w 1666756"/>
                <a:gd name="connsiteY9" fmla="*/ 0 h 18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6756" h="1846177">
                  <a:moveTo>
                    <a:pt x="833378" y="0"/>
                  </a:moveTo>
                  <a:cubicBezTo>
                    <a:pt x="1293640" y="0"/>
                    <a:pt x="1666756" y="373116"/>
                    <a:pt x="1666756" y="833378"/>
                  </a:cubicBezTo>
                  <a:cubicBezTo>
                    <a:pt x="1666756" y="1178575"/>
                    <a:pt x="1456878" y="1474751"/>
                    <a:pt x="1157766" y="1601265"/>
                  </a:cubicBezTo>
                  <a:lnTo>
                    <a:pt x="1034239" y="1639610"/>
                  </a:lnTo>
                  <a:lnTo>
                    <a:pt x="827673" y="1846177"/>
                  </a:lnTo>
                  <a:lnTo>
                    <a:pt x="620301" y="1638806"/>
                  </a:lnTo>
                  <a:lnTo>
                    <a:pt x="629394" y="1638641"/>
                  </a:lnTo>
                  <a:lnTo>
                    <a:pt x="508990" y="1601265"/>
                  </a:lnTo>
                  <a:cubicBezTo>
                    <a:pt x="209878" y="1474751"/>
                    <a:pt x="0" y="1178575"/>
                    <a:pt x="0" y="833378"/>
                  </a:cubicBezTo>
                  <a:cubicBezTo>
                    <a:pt x="0" y="373116"/>
                    <a:pt x="373116" y="0"/>
                    <a:pt x="833378" y="0"/>
                  </a:cubicBezTo>
                  <a:close/>
                </a:path>
              </a:pathLst>
            </a:custGeom>
            <a:solidFill>
              <a:srgbClr val="B8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SA"/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C5416EF1-BB46-26EE-52BB-1D8C117F36E1}"/>
                </a:ext>
              </a:extLst>
            </p:cNvPr>
            <p:cNvSpPr/>
            <p:nvPr/>
          </p:nvSpPr>
          <p:spPr>
            <a:xfrm>
              <a:off x="9159915" y="1993348"/>
              <a:ext cx="1510497" cy="1510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25034CA-7C9E-70FE-0054-59E22F13C12F}"/>
              </a:ext>
            </a:extLst>
          </p:cNvPr>
          <p:cNvSpPr txBox="1"/>
          <p:nvPr/>
        </p:nvSpPr>
        <p:spPr>
          <a:xfrm>
            <a:off x="1172327" y="4218393"/>
            <a:ext cx="1929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1F4971"/>
                </a:solidFill>
              </a:rPr>
              <a:t>العنوان</a:t>
            </a:r>
            <a:endParaRPr lang="ar-SA" b="1" dirty="0">
              <a:solidFill>
                <a:srgbClr val="1F4971"/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AAF5F61-F739-848B-341C-C8F6D124E852}"/>
              </a:ext>
            </a:extLst>
          </p:cNvPr>
          <p:cNvSpPr txBox="1"/>
          <p:nvPr/>
        </p:nvSpPr>
        <p:spPr>
          <a:xfrm>
            <a:off x="3858100" y="4218393"/>
            <a:ext cx="1929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B83A3B"/>
                </a:solidFill>
              </a:rPr>
              <a:t>العنوان</a:t>
            </a:r>
            <a:endParaRPr lang="ar-SA" b="1" dirty="0">
              <a:solidFill>
                <a:srgbClr val="B83A3B"/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B4CE091-FE20-100C-8A96-24F935E2E56F}"/>
              </a:ext>
            </a:extLst>
          </p:cNvPr>
          <p:cNvSpPr txBox="1"/>
          <p:nvPr/>
        </p:nvSpPr>
        <p:spPr>
          <a:xfrm>
            <a:off x="6285694" y="4218393"/>
            <a:ext cx="1929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1F4971"/>
                </a:solidFill>
              </a:rPr>
              <a:t>العنوان</a:t>
            </a:r>
            <a:endParaRPr lang="ar-SA" b="1" dirty="0">
              <a:solidFill>
                <a:srgbClr val="1F4971"/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AF57394-1CAA-BA2E-0DB0-06AFA1DA022A}"/>
              </a:ext>
            </a:extLst>
          </p:cNvPr>
          <p:cNvSpPr txBox="1"/>
          <p:nvPr/>
        </p:nvSpPr>
        <p:spPr>
          <a:xfrm>
            <a:off x="8950321" y="4218393"/>
            <a:ext cx="1929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solidFill>
                  <a:srgbClr val="B83A3B"/>
                </a:solidFill>
              </a:rPr>
              <a:t>العنوان</a:t>
            </a:r>
            <a:endParaRPr lang="ar-SA" b="1" dirty="0">
              <a:solidFill>
                <a:srgbClr val="B83A3B"/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96701DC3-20E8-A803-8EC8-8E8C018BDE1C}"/>
              </a:ext>
            </a:extLst>
          </p:cNvPr>
          <p:cNvCxnSpPr/>
          <p:nvPr/>
        </p:nvCxnSpPr>
        <p:spPr>
          <a:xfrm flipH="1">
            <a:off x="2071868" y="3980731"/>
            <a:ext cx="784329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757FE209-1D26-6FF5-62AA-3FCF3264E88A}"/>
              </a:ext>
            </a:extLst>
          </p:cNvPr>
          <p:cNvSpPr/>
          <p:nvPr/>
        </p:nvSpPr>
        <p:spPr>
          <a:xfrm>
            <a:off x="9770240" y="3850415"/>
            <a:ext cx="289848" cy="289848"/>
          </a:xfrm>
          <a:prstGeom prst="ellipse">
            <a:avLst/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2B2EC1AB-A82E-4B47-85E7-679CBD39F2FF}"/>
              </a:ext>
            </a:extLst>
          </p:cNvPr>
          <p:cNvSpPr/>
          <p:nvPr/>
        </p:nvSpPr>
        <p:spPr>
          <a:xfrm>
            <a:off x="7084915" y="3850415"/>
            <a:ext cx="289848" cy="289848"/>
          </a:xfrm>
          <a:prstGeom prst="ellipse">
            <a:avLst/>
          </a:prstGeom>
          <a:solidFill>
            <a:srgbClr val="1F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6412452C-8E04-90C7-7918-BA3D42BDC560}"/>
              </a:ext>
            </a:extLst>
          </p:cNvPr>
          <p:cNvSpPr/>
          <p:nvPr/>
        </p:nvSpPr>
        <p:spPr>
          <a:xfrm>
            <a:off x="4653180" y="3850415"/>
            <a:ext cx="289848" cy="289848"/>
          </a:xfrm>
          <a:prstGeom prst="ellipse">
            <a:avLst/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7A7E72A8-2136-83BE-5948-A53E8C7D030B}"/>
              </a:ext>
            </a:extLst>
          </p:cNvPr>
          <p:cNvSpPr/>
          <p:nvPr/>
        </p:nvSpPr>
        <p:spPr>
          <a:xfrm>
            <a:off x="2013707" y="3850415"/>
            <a:ext cx="289848" cy="289848"/>
          </a:xfrm>
          <a:prstGeom prst="ellipse">
            <a:avLst/>
          </a:prstGeom>
          <a:solidFill>
            <a:srgbClr val="1F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B122EFE-82E2-DD88-8C0F-03E6C75A8D22}"/>
              </a:ext>
            </a:extLst>
          </p:cNvPr>
          <p:cNvGrpSpPr/>
          <p:nvPr/>
        </p:nvGrpSpPr>
        <p:grpSpPr>
          <a:xfrm>
            <a:off x="1319219" y="1903838"/>
            <a:ext cx="1666756" cy="1846177"/>
            <a:chOff x="1319219" y="1903838"/>
            <a:chExt cx="1666756" cy="1846177"/>
          </a:xfrm>
        </p:grpSpPr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AEEFCB52-0AD8-F435-8B17-E1A0C19FE235}"/>
                </a:ext>
              </a:extLst>
            </p:cNvPr>
            <p:cNvSpPr/>
            <p:nvPr/>
          </p:nvSpPr>
          <p:spPr>
            <a:xfrm>
              <a:off x="1319219" y="1903838"/>
              <a:ext cx="1666756" cy="1846177"/>
            </a:xfrm>
            <a:custGeom>
              <a:avLst/>
              <a:gdLst>
                <a:gd name="connsiteX0" fmla="*/ 833378 w 1666756"/>
                <a:gd name="connsiteY0" fmla="*/ 0 h 1846177"/>
                <a:gd name="connsiteX1" fmla="*/ 1666756 w 1666756"/>
                <a:gd name="connsiteY1" fmla="*/ 833378 h 1846177"/>
                <a:gd name="connsiteX2" fmla="*/ 1157766 w 1666756"/>
                <a:gd name="connsiteY2" fmla="*/ 1601265 h 1846177"/>
                <a:gd name="connsiteX3" fmla="*/ 1034239 w 1666756"/>
                <a:gd name="connsiteY3" fmla="*/ 1639610 h 1846177"/>
                <a:gd name="connsiteX4" fmla="*/ 827673 w 1666756"/>
                <a:gd name="connsiteY4" fmla="*/ 1846177 h 1846177"/>
                <a:gd name="connsiteX5" fmla="*/ 620301 w 1666756"/>
                <a:gd name="connsiteY5" fmla="*/ 1638806 h 1846177"/>
                <a:gd name="connsiteX6" fmla="*/ 629394 w 1666756"/>
                <a:gd name="connsiteY6" fmla="*/ 1638641 h 1846177"/>
                <a:gd name="connsiteX7" fmla="*/ 508990 w 1666756"/>
                <a:gd name="connsiteY7" fmla="*/ 1601265 h 1846177"/>
                <a:gd name="connsiteX8" fmla="*/ 0 w 1666756"/>
                <a:gd name="connsiteY8" fmla="*/ 833378 h 1846177"/>
                <a:gd name="connsiteX9" fmla="*/ 833378 w 1666756"/>
                <a:gd name="connsiteY9" fmla="*/ 0 h 18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6756" h="1846177">
                  <a:moveTo>
                    <a:pt x="833378" y="0"/>
                  </a:moveTo>
                  <a:cubicBezTo>
                    <a:pt x="1293640" y="0"/>
                    <a:pt x="1666756" y="373116"/>
                    <a:pt x="1666756" y="833378"/>
                  </a:cubicBezTo>
                  <a:cubicBezTo>
                    <a:pt x="1666756" y="1178575"/>
                    <a:pt x="1456878" y="1474751"/>
                    <a:pt x="1157766" y="1601265"/>
                  </a:cubicBezTo>
                  <a:lnTo>
                    <a:pt x="1034239" y="1639610"/>
                  </a:lnTo>
                  <a:lnTo>
                    <a:pt x="827673" y="1846177"/>
                  </a:lnTo>
                  <a:lnTo>
                    <a:pt x="620301" y="1638806"/>
                  </a:lnTo>
                  <a:lnTo>
                    <a:pt x="629394" y="1638641"/>
                  </a:lnTo>
                  <a:lnTo>
                    <a:pt x="508990" y="1601265"/>
                  </a:lnTo>
                  <a:cubicBezTo>
                    <a:pt x="209878" y="1474751"/>
                    <a:pt x="0" y="1178575"/>
                    <a:pt x="0" y="833378"/>
                  </a:cubicBezTo>
                  <a:cubicBezTo>
                    <a:pt x="0" y="373116"/>
                    <a:pt x="373116" y="0"/>
                    <a:pt x="833378" y="0"/>
                  </a:cubicBezTo>
                  <a:close/>
                </a:path>
              </a:pathLst>
            </a:custGeom>
            <a:solidFill>
              <a:srgbClr val="1F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EAD6C9B8-BF7E-2ABA-06A5-20E044DC27A5}"/>
                </a:ext>
              </a:extLst>
            </p:cNvPr>
            <p:cNvSpPr/>
            <p:nvPr/>
          </p:nvSpPr>
          <p:spPr>
            <a:xfrm>
              <a:off x="1397348" y="1993348"/>
              <a:ext cx="1510497" cy="1510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6" name="رسم 25" descr="طائرة مع تعبئة خالصة">
            <a:extLst>
              <a:ext uri="{FF2B5EF4-FFF2-40B4-BE49-F238E27FC236}">
                <a16:creationId xmlns:a16="http://schemas.microsoft.com/office/drawing/2014/main" id="{38A14FA2-BBB1-F2F0-B96A-139FBB6C7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450757" y="2410175"/>
            <a:ext cx="666422" cy="666422"/>
          </a:xfrm>
          <a:prstGeom prst="rect">
            <a:avLst/>
          </a:prstGeom>
        </p:spPr>
      </p:pic>
      <p:pic>
        <p:nvPicPr>
          <p:cNvPr id="27" name="رسم 26" descr="أنتاركتيكا مع تعبئة خالصة">
            <a:extLst>
              <a:ext uri="{FF2B5EF4-FFF2-40B4-BE49-F238E27FC236}">
                <a16:creationId xmlns:a16="http://schemas.microsoft.com/office/drawing/2014/main" id="{78FB02FD-F833-D16D-9DDC-67692EAD8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0425" y="2464336"/>
            <a:ext cx="640226" cy="640226"/>
          </a:xfrm>
          <a:prstGeom prst="rect">
            <a:avLst/>
          </a:prstGeom>
        </p:spPr>
      </p:pic>
      <p:pic>
        <p:nvPicPr>
          <p:cNvPr id="28" name="رسم 27" descr="ثقب مع تعبئة خالصة">
            <a:extLst>
              <a:ext uri="{FF2B5EF4-FFF2-40B4-BE49-F238E27FC236}">
                <a16:creationId xmlns:a16="http://schemas.microsoft.com/office/drawing/2014/main" id="{FBD48C29-E0E2-9F1F-F79C-32C2744D9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95052" y="2433325"/>
            <a:ext cx="640225" cy="640225"/>
          </a:xfrm>
          <a:prstGeom prst="rect">
            <a:avLst/>
          </a:prstGeom>
        </p:spPr>
      </p:pic>
      <p:pic>
        <p:nvPicPr>
          <p:cNvPr id="29" name="رسم 28" descr="دفتر العناوين مع تعبئة خالصة">
            <a:extLst>
              <a:ext uri="{FF2B5EF4-FFF2-40B4-BE49-F238E27FC236}">
                <a16:creationId xmlns:a16="http://schemas.microsoft.com/office/drawing/2014/main" id="{76D88530-729D-9F0A-946D-5E1153051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9113" y="2403663"/>
            <a:ext cx="646894" cy="646894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003D5D53-31A5-E60C-94B1-24EB21BFE638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D41F475-0968-EF4B-3380-936F20EACBE4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113513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617CC7-9ADD-AB1A-D8E8-67015E6BD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1" r="269" b="1081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116F7B8-EC39-7D22-7CD4-3D3E214B4E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971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2" name="متوازي أضلاع 1">
            <a:extLst>
              <a:ext uri="{FF2B5EF4-FFF2-40B4-BE49-F238E27FC236}">
                <a16:creationId xmlns:a16="http://schemas.microsoft.com/office/drawing/2014/main" id="{76BFD9D2-6EFD-291F-5305-02C2D1954F47}"/>
              </a:ext>
            </a:extLst>
          </p:cNvPr>
          <p:cNvSpPr/>
          <p:nvPr/>
        </p:nvSpPr>
        <p:spPr>
          <a:xfrm flipH="1">
            <a:off x="6632293" y="0"/>
            <a:ext cx="4907665" cy="6858000"/>
          </a:xfrm>
          <a:prstGeom prst="parallelogram">
            <a:avLst/>
          </a:prstGeom>
          <a:solidFill>
            <a:srgbClr val="B73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77CB9E5-D2AA-4680-9C8F-84D190786648}"/>
              </a:ext>
            </a:extLst>
          </p:cNvPr>
          <p:cNvSpPr txBox="1"/>
          <p:nvPr/>
        </p:nvSpPr>
        <p:spPr>
          <a:xfrm>
            <a:off x="810228" y="2674947"/>
            <a:ext cx="5850415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n>
                  <a:solidFill>
                    <a:schemeClr val="bg1"/>
                  </a:solidFill>
                </a:ln>
                <a:noFill/>
              </a:rPr>
              <a:t>عنوان</a:t>
            </a:r>
            <a:r>
              <a:rPr lang="ar-SA" sz="4800" b="1" dirty="0">
                <a:solidFill>
                  <a:schemeClr val="bg1"/>
                </a:solidFill>
              </a:rPr>
              <a:t> الشريحة</a:t>
            </a:r>
            <a:endParaRPr lang="ar-SA" sz="2800" b="1" dirty="0">
              <a:solidFill>
                <a:schemeClr val="bg1"/>
              </a:solidFill>
            </a:endParaRPr>
          </a:p>
          <a:p>
            <a:r>
              <a:rPr lang="ar-SA" sz="28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1B96E91-5F41-8557-DF9A-EA60BCA82FB3}"/>
              </a:ext>
            </a:extLst>
          </p:cNvPr>
          <p:cNvSpPr txBox="1"/>
          <p:nvPr/>
        </p:nvSpPr>
        <p:spPr>
          <a:xfrm>
            <a:off x="7743461" y="1543868"/>
            <a:ext cx="2667377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3900" b="1" dirty="0">
                <a:solidFill>
                  <a:schemeClr val="bg1"/>
                </a:solidFill>
              </a:rPr>
              <a:t>3</a:t>
            </a:r>
            <a:endParaRPr lang="ar-SA" sz="9600" dirty="0">
              <a:solidFill>
                <a:schemeClr val="bg1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D874491-56F5-97F4-ECBD-D6B39DDEBA29}"/>
              </a:ext>
            </a:extLst>
          </p:cNvPr>
          <p:cNvSpPr txBox="1"/>
          <p:nvPr/>
        </p:nvSpPr>
        <p:spPr>
          <a:xfrm>
            <a:off x="7653436" y="4411149"/>
            <a:ext cx="28988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تحرير النص</a:t>
            </a:r>
            <a:endParaRPr lang="ar-SA" sz="1600" dirty="0">
              <a:solidFill>
                <a:schemeClr val="bg1"/>
              </a:solidFill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2C367AFD-29A9-B23C-9819-6B3350507282}"/>
              </a:ext>
            </a:extLst>
          </p:cNvPr>
          <p:cNvSpPr/>
          <p:nvPr/>
        </p:nvSpPr>
        <p:spPr>
          <a:xfrm>
            <a:off x="1" y="3364312"/>
            <a:ext cx="625031" cy="3493688"/>
          </a:xfrm>
          <a:custGeom>
            <a:avLst/>
            <a:gdLst>
              <a:gd name="connsiteX0" fmla="*/ 0 w 625031"/>
              <a:gd name="connsiteY0" fmla="*/ 0 h 3493688"/>
              <a:gd name="connsiteX1" fmla="*/ 625031 w 625031"/>
              <a:gd name="connsiteY1" fmla="*/ 3493688 h 3493688"/>
              <a:gd name="connsiteX2" fmla="*/ 0 w 625031"/>
              <a:gd name="connsiteY2" fmla="*/ 3493688 h 34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031" h="3493688">
                <a:moveTo>
                  <a:pt x="0" y="0"/>
                </a:moveTo>
                <a:lnTo>
                  <a:pt x="625031" y="3493688"/>
                </a:lnTo>
                <a:lnTo>
                  <a:pt x="0" y="3493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029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30B2E18-4060-EBC4-73A3-6197CB7F9AFF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ECADD17-6B50-52E4-552B-274FDB8B4484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960BF147-4DDF-C5CB-AD2A-C974F35B5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8" t="25911" r="32016" b="20654"/>
          <a:stretch/>
        </p:blipFill>
        <p:spPr>
          <a:xfrm>
            <a:off x="0" y="1767840"/>
            <a:ext cx="5344160" cy="4354976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91AE237E-6457-15E2-DE9E-659ACE9BA829}"/>
              </a:ext>
            </a:extLst>
          </p:cNvPr>
          <p:cNvSpPr/>
          <p:nvPr/>
        </p:nvSpPr>
        <p:spPr>
          <a:xfrm>
            <a:off x="8657749" y="1767840"/>
            <a:ext cx="2762092" cy="4338319"/>
          </a:xfrm>
          <a:prstGeom prst="rect">
            <a:avLst/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AFE46E7-F7B3-86C5-9AE0-CCF325925657}"/>
              </a:ext>
            </a:extLst>
          </p:cNvPr>
          <p:cNvSpPr/>
          <p:nvPr/>
        </p:nvSpPr>
        <p:spPr>
          <a:xfrm>
            <a:off x="5650389" y="1767840"/>
            <a:ext cx="2762092" cy="4338319"/>
          </a:xfrm>
          <a:prstGeom prst="rect">
            <a:avLst/>
          </a:prstGeom>
          <a:solidFill>
            <a:srgbClr val="1F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46F77A2-D197-3C3B-CC3B-68D53D623786}"/>
              </a:ext>
            </a:extLst>
          </p:cNvPr>
          <p:cNvSpPr txBox="1"/>
          <p:nvPr/>
        </p:nvSpPr>
        <p:spPr>
          <a:xfrm>
            <a:off x="5953760" y="3298822"/>
            <a:ext cx="213056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chemeClr val="bg1"/>
                  </a:solidFill>
                </a:ln>
                <a:noFill/>
              </a:rPr>
              <a:t>العنوان</a:t>
            </a:r>
          </a:p>
          <a:p>
            <a:pPr algn="ctr"/>
            <a:endParaRPr lang="ar-SA" sz="1600" b="1" dirty="0">
              <a:ln>
                <a:solidFill>
                  <a:schemeClr val="bg1"/>
                </a:solidFill>
              </a:ln>
              <a:noFill/>
            </a:endParaRPr>
          </a:p>
          <a:p>
            <a:pPr algn="ctr"/>
            <a:r>
              <a:rPr lang="ar-SA" sz="16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F0773F0-D948-FFBF-A5FD-C274350D39B2}"/>
              </a:ext>
            </a:extLst>
          </p:cNvPr>
          <p:cNvSpPr txBox="1"/>
          <p:nvPr/>
        </p:nvSpPr>
        <p:spPr>
          <a:xfrm>
            <a:off x="8961120" y="3298822"/>
            <a:ext cx="213056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ln>
                  <a:solidFill>
                    <a:schemeClr val="bg1"/>
                  </a:solidFill>
                </a:ln>
                <a:noFill/>
              </a:rPr>
              <a:t>العنوان</a:t>
            </a:r>
          </a:p>
          <a:p>
            <a:pPr algn="ctr" rtl="0"/>
            <a:endParaRPr lang="ar-SA" sz="1600" b="1" dirty="0">
              <a:ln>
                <a:solidFill>
                  <a:schemeClr val="bg1"/>
                </a:solidFill>
              </a:ln>
              <a:noFill/>
            </a:endParaRPr>
          </a:p>
          <a:p>
            <a:pPr algn="ctr" rtl="0"/>
            <a:r>
              <a:rPr lang="ar-SA" sz="16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8" name="Google Shape;675;p26">
            <a:extLst>
              <a:ext uri="{FF2B5EF4-FFF2-40B4-BE49-F238E27FC236}">
                <a16:creationId xmlns:a16="http://schemas.microsoft.com/office/drawing/2014/main" id="{B389109A-6519-CF99-89EC-8261F3115B3A}"/>
              </a:ext>
            </a:extLst>
          </p:cNvPr>
          <p:cNvSpPr>
            <a:spLocks/>
          </p:cNvSpPr>
          <p:nvPr/>
        </p:nvSpPr>
        <p:spPr bwMode="auto">
          <a:xfrm>
            <a:off x="6697973" y="2557133"/>
            <a:ext cx="666924" cy="443890"/>
          </a:xfrm>
          <a:custGeom>
            <a:avLst/>
            <a:gdLst>
              <a:gd name="T0" fmla="*/ 2147483646 w 243"/>
              <a:gd name="T1" fmla="*/ 2147483646 h 162"/>
              <a:gd name="T2" fmla="*/ 2147483646 w 243"/>
              <a:gd name="T3" fmla="*/ 2147483646 h 162"/>
              <a:gd name="T4" fmla="*/ 2147483646 w 243"/>
              <a:gd name="T5" fmla="*/ 2147483646 h 162"/>
              <a:gd name="T6" fmla="*/ 2147483646 w 243"/>
              <a:gd name="T7" fmla="*/ 2147483646 h 162"/>
              <a:gd name="T8" fmla="*/ 2147483646 w 243"/>
              <a:gd name="T9" fmla="*/ 2147483646 h 162"/>
              <a:gd name="T10" fmla="*/ 2147483646 w 243"/>
              <a:gd name="T11" fmla="*/ 2147483646 h 162"/>
              <a:gd name="T12" fmla="*/ 2147483646 w 243"/>
              <a:gd name="T13" fmla="*/ 2147483646 h 162"/>
              <a:gd name="T14" fmla="*/ 2147483646 w 243"/>
              <a:gd name="T15" fmla="*/ 0 h 162"/>
              <a:gd name="T16" fmla="*/ 2147483646 w 243"/>
              <a:gd name="T17" fmla="*/ 2147483646 h 162"/>
              <a:gd name="T18" fmla="*/ 2147483646 w 243"/>
              <a:gd name="T19" fmla="*/ 2147483646 h 162"/>
              <a:gd name="T20" fmla="*/ 2147483646 w 243"/>
              <a:gd name="T21" fmla="*/ 2147483646 h 162"/>
              <a:gd name="T22" fmla="*/ 2147483646 w 243"/>
              <a:gd name="T23" fmla="*/ 2147483646 h 162"/>
              <a:gd name="T24" fmla="*/ 2147483646 w 243"/>
              <a:gd name="T25" fmla="*/ 2147483646 h 162"/>
              <a:gd name="T26" fmla="*/ 2147483646 w 243"/>
              <a:gd name="T27" fmla="*/ 2147483646 h 162"/>
              <a:gd name="T28" fmla="*/ 2147483646 w 243"/>
              <a:gd name="T29" fmla="*/ 2147483646 h 162"/>
              <a:gd name="T30" fmla="*/ 2147483646 w 243"/>
              <a:gd name="T31" fmla="*/ 2147483646 h 162"/>
              <a:gd name="T32" fmla="*/ 2147483646 w 243"/>
              <a:gd name="T33" fmla="*/ 2147483646 h 162"/>
              <a:gd name="T34" fmla="*/ 2147483646 w 243"/>
              <a:gd name="T35" fmla="*/ 2147483646 h 162"/>
              <a:gd name="T36" fmla="*/ 2147483646 w 243"/>
              <a:gd name="T37" fmla="*/ 2147483646 h 162"/>
              <a:gd name="T38" fmla="*/ 2147483646 w 243"/>
              <a:gd name="T39" fmla="*/ 2147483646 h 162"/>
              <a:gd name="T40" fmla="*/ 2147483646 w 243"/>
              <a:gd name="T41" fmla="*/ 2147483646 h 162"/>
              <a:gd name="T42" fmla="*/ 2147483646 w 243"/>
              <a:gd name="T43" fmla="*/ 2147483646 h 162"/>
              <a:gd name="T44" fmla="*/ 2147483646 w 243"/>
              <a:gd name="T45" fmla="*/ 2147483646 h 162"/>
              <a:gd name="T46" fmla="*/ 2147483646 w 243"/>
              <a:gd name="T47" fmla="*/ 2147483646 h 162"/>
              <a:gd name="T48" fmla="*/ 2147483646 w 243"/>
              <a:gd name="T49" fmla="*/ 2147483646 h 162"/>
              <a:gd name="T50" fmla="*/ 2147483646 w 243"/>
              <a:gd name="T51" fmla="*/ 2147483646 h 162"/>
              <a:gd name="T52" fmla="*/ 2147483646 w 243"/>
              <a:gd name="T53" fmla="*/ 2147483646 h 162"/>
              <a:gd name="T54" fmla="*/ 2147483646 w 243"/>
              <a:gd name="T55" fmla="*/ 2147483646 h 162"/>
              <a:gd name="T56" fmla="*/ 2147483646 w 243"/>
              <a:gd name="T57" fmla="*/ 2147483646 h 162"/>
              <a:gd name="T58" fmla="*/ 2147483646 w 243"/>
              <a:gd name="T59" fmla="*/ 2147483646 h 162"/>
              <a:gd name="T60" fmla="*/ 2147483646 w 243"/>
              <a:gd name="T61" fmla="*/ 2147483646 h 162"/>
              <a:gd name="T62" fmla="*/ 2147483646 w 243"/>
              <a:gd name="T63" fmla="*/ 2147483646 h 162"/>
              <a:gd name="T64" fmla="*/ 2147483646 w 243"/>
              <a:gd name="T65" fmla="*/ 2147483646 h 162"/>
              <a:gd name="T66" fmla="*/ 2147483646 w 243"/>
              <a:gd name="T67" fmla="*/ 2147483646 h 162"/>
              <a:gd name="T68" fmla="*/ 2147483646 w 243"/>
              <a:gd name="T69" fmla="*/ 2147483646 h 162"/>
              <a:gd name="T70" fmla="*/ 2147483646 w 243"/>
              <a:gd name="T71" fmla="*/ 2147483646 h 162"/>
              <a:gd name="T72" fmla="*/ 2147483646 w 243"/>
              <a:gd name="T73" fmla="*/ 2147483646 h 162"/>
              <a:gd name="T74" fmla="*/ 2147483646 w 243"/>
              <a:gd name="T75" fmla="*/ 2147483646 h 162"/>
              <a:gd name="T76" fmla="*/ 2147483646 w 243"/>
              <a:gd name="T77" fmla="*/ 2147483646 h 162"/>
              <a:gd name="T78" fmla="*/ 2147483646 w 243"/>
              <a:gd name="T79" fmla="*/ 2147483646 h 162"/>
              <a:gd name="T80" fmla="*/ 2147483646 w 243"/>
              <a:gd name="T81" fmla="*/ 2147483646 h 162"/>
              <a:gd name="T82" fmla="*/ 2147483646 w 243"/>
              <a:gd name="T83" fmla="*/ 2147483646 h 162"/>
              <a:gd name="T84" fmla="*/ 2147483646 w 243"/>
              <a:gd name="T85" fmla="*/ 2147483646 h 162"/>
              <a:gd name="T86" fmla="*/ 2147483646 w 243"/>
              <a:gd name="T87" fmla="*/ 2147483646 h 162"/>
              <a:gd name="T88" fmla="*/ 2147483646 w 243"/>
              <a:gd name="T89" fmla="*/ 2147483646 h 162"/>
              <a:gd name="T90" fmla="*/ 2147483646 w 243"/>
              <a:gd name="T91" fmla="*/ 2147483646 h 1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3" h="162" extrusionOk="0">
                <a:moveTo>
                  <a:pt x="194" y="16"/>
                </a:moveTo>
                <a:cubicBezTo>
                  <a:pt x="216" y="72"/>
                  <a:pt x="216" y="72"/>
                  <a:pt x="216" y="7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3" y="71"/>
                  <a:pt x="128" y="32"/>
                  <a:pt x="124" y="32"/>
                </a:cubicBezTo>
                <a:cubicBezTo>
                  <a:pt x="120" y="32"/>
                  <a:pt x="106" y="37"/>
                  <a:pt x="105" y="37"/>
                </a:cubicBezTo>
                <a:cubicBezTo>
                  <a:pt x="105" y="37"/>
                  <a:pt x="96" y="40"/>
                  <a:pt x="89" y="40"/>
                </a:cubicBezTo>
                <a:cubicBezTo>
                  <a:pt x="85" y="40"/>
                  <a:pt x="82" y="39"/>
                  <a:pt x="81" y="38"/>
                </a:cubicBezTo>
                <a:cubicBezTo>
                  <a:pt x="79" y="37"/>
                  <a:pt x="78" y="35"/>
                  <a:pt x="78" y="34"/>
                </a:cubicBezTo>
                <a:cubicBezTo>
                  <a:pt x="78" y="31"/>
                  <a:pt x="81" y="28"/>
                  <a:pt x="83" y="27"/>
                </a:cubicBezTo>
                <a:cubicBezTo>
                  <a:pt x="95" y="21"/>
                  <a:pt x="127" y="9"/>
                  <a:pt x="130" y="8"/>
                </a:cubicBezTo>
                <a:cubicBezTo>
                  <a:pt x="130" y="8"/>
                  <a:pt x="131" y="8"/>
                  <a:pt x="131" y="8"/>
                </a:cubicBezTo>
                <a:cubicBezTo>
                  <a:pt x="139" y="8"/>
                  <a:pt x="188" y="15"/>
                  <a:pt x="194" y="16"/>
                </a:cubicBezTo>
                <a:close/>
                <a:moveTo>
                  <a:pt x="213" y="0"/>
                </a:moveTo>
                <a:cubicBezTo>
                  <a:pt x="213" y="0"/>
                  <a:pt x="212" y="0"/>
                  <a:pt x="211" y="0"/>
                </a:cubicBezTo>
                <a:cubicBezTo>
                  <a:pt x="202" y="4"/>
                  <a:pt x="202" y="4"/>
                  <a:pt x="202" y="4"/>
                </a:cubicBezTo>
                <a:cubicBezTo>
                  <a:pt x="200" y="5"/>
                  <a:pt x="199" y="6"/>
                  <a:pt x="198" y="8"/>
                </a:cubicBezTo>
                <a:cubicBezTo>
                  <a:pt x="198" y="9"/>
                  <a:pt x="198" y="11"/>
                  <a:pt x="198" y="12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23" y="74"/>
                  <a:pt x="227" y="76"/>
                  <a:pt x="230" y="75"/>
                </a:cubicBezTo>
                <a:cubicBezTo>
                  <a:pt x="239" y="71"/>
                  <a:pt x="239" y="71"/>
                  <a:pt x="239" y="71"/>
                </a:cubicBezTo>
                <a:cubicBezTo>
                  <a:pt x="241" y="71"/>
                  <a:pt x="242" y="69"/>
                  <a:pt x="243" y="68"/>
                </a:cubicBezTo>
                <a:cubicBezTo>
                  <a:pt x="243" y="66"/>
                  <a:pt x="243" y="65"/>
                  <a:pt x="243" y="63"/>
                </a:cubicBezTo>
                <a:cubicBezTo>
                  <a:pt x="219" y="4"/>
                  <a:pt x="219" y="4"/>
                  <a:pt x="219" y="4"/>
                </a:cubicBezTo>
                <a:cubicBezTo>
                  <a:pt x="218" y="2"/>
                  <a:pt x="216" y="0"/>
                  <a:pt x="213" y="0"/>
                </a:cubicBezTo>
                <a:close/>
                <a:moveTo>
                  <a:pt x="1" y="81"/>
                </a:moveTo>
                <a:cubicBezTo>
                  <a:pt x="0" y="83"/>
                  <a:pt x="1" y="84"/>
                  <a:pt x="2" y="86"/>
                </a:cubicBezTo>
                <a:cubicBezTo>
                  <a:pt x="3" y="87"/>
                  <a:pt x="5" y="88"/>
                  <a:pt x="6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20" y="89"/>
                  <a:pt x="23" y="86"/>
                  <a:pt x="23" y="83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5"/>
                  <a:pt x="28" y="13"/>
                  <a:pt x="27" y="12"/>
                </a:cubicBezTo>
                <a:cubicBezTo>
                  <a:pt x="26" y="11"/>
                  <a:pt x="24" y="10"/>
                  <a:pt x="2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9" y="9"/>
                  <a:pt x="6" y="11"/>
                  <a:pt x="6" y="15"/>
                </a:cubicBezTo>
                <a:lnTo>
                  <a:pt x="1" y="81"/>
                </a:lnTo>
                <a:close/>
                <a:moveTo>
                  <a:pt x="100" y="140"/>
                </a:moveTo>
                <a:cubicBezTo>
                  <a:pt x="100" y="138"/>
                  <a:pt x="99" y="136"/>
                  <a:pt x="96" y="134"/>
                </a:cubicBezTo>
                <a:cubicBezTo>
                  <a:pt x="92" y="131"/>
                  <a:pt x="88" y="131"/>
                  <a:pt x="84" y="136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79" y="142"/>
                  <a:pt x="79" y="142"/>
                  <a:pt x="79" y="142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0" y="153"/>
                  <a:pt x="75" y="158"/>
                  <a:pt x="77" y="160"/>
                </a:cubicBezTo>
                <a:cubicBezTo>
                  <a:pt x="78" y="161"/>
                  <a:pt x="80" y="162"/>
                  <a:pt x="82" y="162"/>
                </a:cubicBezTo>
                <a:cubicBezTo>
                  <a:pt x="85" y="162"/>
                  <a:pt x="87" y="161"/>
                  <a:pt x="89" y="158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8" y="147"/>
                  <a:pt x="98" y="147"/>
                  <a:pt x="98" y="147"/>
                </a:cubicBezTo>
                <a:cubicBezTo>
                  <a:pt x="100" y="145"/>
                  <a:pt x="101" y="142"/>
                  <a:pt x="100" y="140"/>
                </a:cubicBezTo>
                <a:close/>
                <a:moveTo>
                  <a:pt x="53" y="136"/>
                </a:moveTo>
                <a:cubicBezTo>
                  <a:pt x="50" y="140"/>
                  <a:pt x="51" y="144"/>
                  <a:pt x="56" y="148"/>
                </a:cubicBezTo>
                <a:cubicBezTo>
                  <a:pt x="60" y="151"/>
                  <a:pt x="64" y="151"/>
                  <a:pt x="68" y="146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85" y="126"/>
                  <a:pt x="80" y="121"/>
                  <a:pt x="78" y="120"/>
                </a:cubicBezTo>
                <a:cubicBezTo>
                  <a:pt x="74" y="116"/>
                  <a:pt x="69" y="117"/>
                  <a:pt x="66" y="121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30"/>
                  <a:pt x="59" y="130"/>
                  <a:pt x="59" y="130"/>
                </a:cubicBezTo>
                <a:lnTo>
                  <a:pt x="53" y="136"/>
                </a:lnTo>
                <a:close/>
                <a:moveTo>
                  <a:pt x="36" y="119"/>
                </a:moveTo>
                <a:cubicBezTo>
                  <a:pt x="34" y="122"/>
                  <a:pt x="34" y="124"/>
                  <a:pt x="34" y="127"/>
                </a:cubicBezTo>
                <a:cubicBezTo>
                  <a:pt x="34" y="129"/>
                  <a:pt x="36" y="131"/>
                  <a:pt x="38" y="133"/>
                </a:cubicBezTo>
                <a:cubicBezTo>
                  <a:pt x="42" y="136"/>
                  <a:pt x="46" y="135"/>
                  <a:pt x="50" y="131"/>
                </a:cubicBezTo>
                <a:cubicBezTo>
                  <a:pt x="63" y="116"/>
                  <a:pt x="63" y="116"/>
                  <a:pt x="63" y="116"/>
                </a:cubicBezTo>
                <a:cubicBezTo>
                  <a:pt x="65" y="114"/>
                  <a:pt x="66" y="111"/>
                  <a:pt x="65" y="109"/>
                </a:cubicBezTo>
                <a:cubicBezTo>
                  <a:pt x="65" y="107"/>
                  <a:pt x="63" y="105"/>
                  <a:pt x="61" y="103"/>
                </a:cubicBezTo>
                <a:cubicBezTo>
                  <a:pt x="57" y="99"/>
                  <a:pt x="53" y="100"/>
                  <a:pt x="49" y="105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2" y="113"/>
                  <a:pt x="42" y="113"/>
                  <a:pt x="42" y="113"/>
                </a:cubicBezTo>
                <a:lnTo>
                  <a:pt x="36" y="119"/>
                </a:lnTo>
                <a:close/>
                <a:moveTo>
                  <a:pt x="34" y="114"/>
                </a:moveTo>
                <a:cubicBezTo>
                  <a:pt x="46" y="99"/>
                  <a:pt x="46" y="99"/>
                  <a:pt x="46" y="99"/>
                </a:cubicBezTo>
                <a:cubicBezTo>
                  <a:pt x="51" y="93"/>
                  <a:pt x="46" y="88"/>
                  <a:pt x="45" y="86"/>
                </a:cubicBezTo>
                <a:cubicBezTo>
                  <a:pt x="40" y="83"/>
                  <a:pt x="36" y="83"/>
                  <a:pt x="32" y="88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4"/>
                  <a:pt x="28" y="94"/>
                  <a:pt x="28" y="94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3"/>
                  <a:pt x="19" y="105"/>
                  <a:pt x="19" y="108"/>
                </a:cubicBezTo>
                <a:cubicBezTo>
                  <a:pt x="19" y="110"/>
                  <a:pt x="21" y="112"/>
                  <a:pt x="22" y="113"/>
                </a:cubicBezTo>
                <a:cubicBezTo>
                  <a:pt x="24" y="114"/>
                  <a:pt x="26" y="116"/>
                  <a:pt x="29" y="116"/>
                </a:cubicBezTo>
                <a:cubicBezTo>
                  <a:pt x="30" y="116"/>
                  <a:pt x="32" y="115"/>
                  <a:pt x="34" y="114"/>
                </a:cubicBezTo>
                <a:close/>
                <a:moveTo>
                  <a:pt x="184" y="101"/>
                </a:moveTo>
                <a:cubicBezTo>
                  <a:pt x="187" y="98"/>
                  <a:pt x="189" y="93"/>
                  <a:pt x="183" y="88"/>
                </a:cubicBezTo>
                <a:cubicBezTo>
                  <a:pt x="179" y="84"/>
                  <a:pt x="179" y="84"/>
                  <a:pt x="179" y="84"/>
                </a:cubicBezTo>
                <a:cubicBezTo>
                  <a:pt x="156" y="64"/>
                  <a:pt x="129" y="41"/>
                  <a:pt x="123" y="38"/>
                </a:cubicBezTo>
                <a:cubicBezTo>
                  <a:pt x="120" y="38"/>
                  <a:pt x="113" y="41"/>
                  <a:pt x="107" y="43"/>
                </a:cubicBezTo>
                <a:cubicBezTo>
                  <a:pt x="106" y="43"/>
                  <a:pt x="106" y="43"/>
                  <a:pt x="106" y="43"/>
                </a:cubicBezTo>
                <a:cubicBezTo>
                  <a:pt x="106" y="43"/>
                  <a:pt x="97" y="46"/>
                  <a:pt x="89" y="46"/>
                </a:cubicBezTo>
                <a:cubicBezTo>
                  <a:pt x="84" y="46"/>
                  <a:pt x="80" y="45"/>
                  <a:pt x="77" y="43"/>
                </a:cubicBezTo>
                <a:cubicBezTo>
                  <a:pt x="73" y="40"/>
                  <a:pt x="72" y="36"/>
                  <a:pt x="72" y="34"/>
                </a:cubicBezTo>
                <a:cubicBezTo>
                  <a:pt x="72" y="29"/>
                  <a:pt x="77" y="24"/>
                  <a:pt x="80" y="22"/>
                </a:cubicBezTo>
                <a:cubicBezTo>
                  <a:pt x="34" y="17"/>
                  <a:pt x="34" y="17"/>
                  <a:pt x="34" y="17"/>
                </a:cubicBezTo>
                <a:cubicBezTo>
                  <a:pt x="29" y="83"/>
                  <a:pt x="29" y="83"/>
                  <a:pt x="29" y="83"/>
                </a:cubicBezTo>
                <a:cubicBezTo>
                  <a:pt x="33" y="79"/>
                  <a:pt x="37" y="78"/>
                  <a:pt x="39" y="78"/>
                </a:cubicBezTo>
                <a:cubicBezTo>
                  <a:pt x="42" y="78"/>
                  <a:pt x="45" y="79"/>
                  <a:pt x="48" y="82"/>
                </a:cubicBezTo>
                <a:cubicBezTo>
                  <a:pt x="53" y="85"/>
                  <a:pt x="55" y="90"/>
                  <a:pt x="54" y="95"/>
                </a:cubicBezTo>
                <a:cubicBezTo>
                  <a:pt x="58" y="94"/>
                  <a:pt x="62" y="96"/>
                  <a:pt x="65" y="98"/>
                </a:cubicBezTo>
                <a:cubicBezTo>
                  <a:pt x="69" y="102"/>
                  <a:pt x="71" y="107"/>
                  <a:pt x="71" y="112"/>
                </a:cubicBezTo>
                <a:cubicBezTo>
                  <a:pt x="75" y="111"/>
                  <a:pt x="78" y="112"/>
                  <a:pt x="82" y="115"/>
                </a:cubicBezTo>
                <a:cubicBezTo>
                  <a:pt x="85" y="118"/>
                  <a:pt x="88" y="122"/>
                  <a:pt x="88" y="127"/>
                </a:cubicBezTo>
                <a:cubicBezTo>
                  <a:pt x="92" y="125"/>
                  <a:pt x="96" y="127"/>
                  <a:pt x="100" y="130"/>
                </a:cubicBezTo>
                <a:cubicBezTo>
                  <a:pt x="105" y="134"/>
                  <a:pt x="107" y="140"/>
                  <a:pt x="105" y="146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49"/>
                  <a:pt x="110" y="150"/>
                  <a:pt x="110" y="150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12" y="151"/>
                  <a:pt x="113" y="152"/>
                  <a:pt x="115" y="152"/>
                </a:cubicBezTo>
                <a:cubicBezTo>
                  <a:pt x="118" y="152"/>
                  <a:pt x="120" y="150"/>
                  <a:pt x="121" y="148"/>
                </a:cubicBezTo>
                <a:cubicBezTo>
                  <a:pt x="124" y="145"/>
                  <a:pt x="126" y="142"/>
                  <a:pt x="122" y="138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01" y="120"/>
                  <a:pt x="100" y="119"/>
                  <a:pt x="100" y="119"/>
                </a:cubicBezTo>
                <a:cubicBezTo>
                  <a:pt x="100" y="118"/>
                  <a:pt x="101" y="117"/>
                  <a:pt x="101" y="116"/>
                </a:cubicBezTo>
                <a:cubicBezTo>
                  <a:pt x="102" y="115"/>
                  <a:pt x="104" y="115"/>
                  <a:pt x="106" y="116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4" y="139"/>
                  <a:pt x="136" y="140"/>
                  <a:pt x="137" y="140"/>
                </a:cubicBezTo>
                <a:cubicBezTo>
                  <a:pt x="140" y="140"/>
                  <a:pt x="142" y="138"/>
                  <a:pt x="144" y="136"/>
                </a:cubicBezTo>
                <a:cubicBezTo>
                  <a:pt x="146" y="134"/>
                  <a:pt x="147" y="132"/>
                  <a:pt x="147" y="130"/>
                </a:cubicBezTo>
                <a:cubicBezTo>
                  <a:pt x="146" y="127"/>
                  <a:pt x="145" y="125"/>
                  <a:pt x="143" y="123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24" y="108"/>
                  <a:pt x="124" y="107"/>
                  <a:pt x="123" y="106"/>
                </a:cubicBezTo>
                <a:cubicBezTo>
                  <a:pt x="123" y="105"/>
                  <a:pt x="124" y="104"/>
                  <a:pt x="124" y="104"/>
                </a:cubicBezTo>
                <a:cubicBezTo>
                  <a:pt x="125" y="102"/>
                  <a:pt x="127" y="102"/>
                  <a:pt x="129" y="103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55" y="125"/>
                  <a:pt x="157" y="125"/>
                  <a:pt x="159" y="125"/>
                </a:cubicBezTo>
                <a:cubicBezTo>
                  <a:pt x="162" y="125"/>
                  <a:pt x="165" y="124"/>
                  <a:pt x="167" y="121"/>
                </a:cubicBezTo>
                <a:cubicBezTo>
                  <a:pt x="169" y="119"/>
                  <a:pt x="170" y="116"/>
                  <a:pt x="170" y="114"/>
                </a:cubicBezTo>
                <a:cubicBezTo>
                  <a:pt x="169" y="112"/>
                  <a:pt x="168" y="110"/>
                  <a:pt x="166" y="108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6" y="92"/>
                  <a:pt x="146" y="92"/>
                  <a:pt x="146" y="92"/>
                </a:cubicBezTo>
                <a:cubicBezTo>
                  <a:pt x="144" y="90"/>
                  <a:pt x="144" y="88"/>
                  <a:pt x="145" y="87"/>
                </a:cubicBezTo>
                <a:cubicBezTo>
                  <a:pt x="146" y="86"/>
                  <a:pt x="149" y="85"/>
                  <a:pt x="150" y="86"/>
                </a:cubicBezTo>
                <a:cubicBezTo>
                  <a:pt x="171" y="103"/>
                  <a:pt x="171" y="103"/>
                  <a:pt x="171" y="103"/>
                </a:cubicBezTo>
                <a:cubicBezTo>
                  <a:pt x="175" y="107"/>
                  <a:pt x="180" y="106"/>
                  <a:pt x="184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0" name="Google Shape;676;p26">
            <a:extLst>
              <a:ext uri="{FF2B5EF4-FFF2-40B4-BE49-F238E27FC236}">
                <a16:creationId xmlns:a16="http://schemas.microsoft.com/office/drawing/2014/main" id="{7B57093E-0D23-A73C-3288-2B17C7B470E3}"/>
              </a:ext>
            </a:extLst>
          </p:cNvPr>
          <p:cNvSpPr>
            <a:spLocks/>
          </p:cNvSpPr>
          <p:nvPr/>
        </p:nvSpPr>
        <p:spPr bwMode="auto">
          <a:xfrm>
            <a:off x="9752117" y="2479765"/>
            <a:ext cx="573356" cy="483056"/>
          </a:xfrm>
          <a:custGeom>
            <a:avLst/>
            <a:gdLst>
              <a:gd name="T0" fmla="*/ 2147483646 w 209"/>
              <a:gd name="T1" fmla="*/ 2147483646 h 176"/>
              <a:gd name="T2" fmla="*/ 2147483646 w 209"/>
              <a:gd name="T3" fmla="*/ 2147483646 h 176"/>
              <a:gd name="T4" fmla="*/ 2147483646 w 209"/>
              <a:gd name="T5" fmla="*/ 2147483646 h 176"/>
              <a:gd name="T6" fmla="*/ 2147483646 w 209"/>
              <a:gd name="T7" fmla="*/ 2147483646 h 176"/>
              <a:gd name="T8" fmla="*/ 2147483646 w 209"/>
              <a:gd name="T9" fmla="*/ 2147483646 h 176"/>
              <a:gd name="T10" fmla="*/ 2147483646 w 209"/>
              <a:gd name="T11" fmla="*/ 2147483646 h 176"/>
              <a:gd name="T12" fmla="*/ 2147483646 w 209"/>
              <a:gd name="T13" fmla="*/ 2147483646 h 176"/>
              <a:gd name="T14" fmla="*/ 2147483646 w 209"/>
              <a:gd name="T15" fmla="*/ 2147483646 h 176"/>
              <a:gd name="T16" fmla="*/ 2147483646 w 209"/>
              <a:gd name="T17" fmla="*/ 2147483646 h 176"/>
              <a:gd name="T18" fmla="*/ 2147483646 w 209"/>
              <a:gd name="T19" fmla="*/ 2147483646 h 176"/>
              <a:gd name="T20" fmla="*/ 2147483646 w 209"/>
              <a:gd name="T21" fmla="*/ 2147483646 h 176"/>
              <a:gd name="T22" fmla="*/ 2147483646 w 209"/>
              <a:gd name="T23" fmla="*/ 2147483646 h 176"/>
              <a:gd name="T24" fmla="*/ 2147483646 w 209"/>
              <a:gd name="T25" fmla="*/ 2147483646 h 176"/>
              <a:gd name="T26" fmla="*/ 2147483646 w 209"/>
              <a:gd name="T27" fmla="*/ 2147483646 h 176"/>
              <a:gd name="T28" fmla="*/ 2147483646 w 209"/>
              <a:gd name="T29" fmla="*/ 2147483646 h 176"/>
              <a:gd name="T30" fmla="*/ 2147483646 w 209"/>
              <a:gd name="T31" fmla="*/ 2147483646 h 176"/>
              <a:gd name="T32" fmla="*/ 2147483646 w 209"/>
              <a:gd name="T33" fmla="*/ 2147483646 h 176"/>
              <a:gd name="T34" fmla="*/ 2147483646 w 209"/>
              <a:gd name="T35" fmla="*/ 2147483646 h 176"/>
              <a:gd name="T36" fmla="*/ 2147483646 w 209"/>
              <a:gd name="T37" fmla="*/ 2147483646 h 176"/>
              <a:gd name="T38" fmla="*/ 2147483646 w 209"/>
              <a:gd name="T39" fmla="*/ 2147483646 h 176"/>
              <a:gd name="T40" fmla="*/ 2147483646 w 209"/>
              <a:gd name="T41" fmla="*/ 2147483646 h 176"/>
              <a:gd name="T42" fmla="*/ 2147483646 w 209"/>
              <a:gd name="T43" fmla="*/ 2147483646 h 176"/>
              <a:gd name="T44" fmla="*/ 2147483646 w 209"/>
              <a:gd name="T45" fmla="*/ 2147483646 h 176"/>
              <a:gd name="T46" fmla="*/ 2147483646 w 209"/>
              <a:gd name="T47" fmla="*/ 2147483646 h 176"/>
              <a:gd name="T48" fmla="*/ 2147483646 w 209"/>
              <a:gd name="T49" fmla="*/ 2147483646 h 176"/>
              <a:gd name="T50" fmla="*/ 2147483646 w 209"/>
              <a:gd name="T51" fmla="*/ 2147483646 h 176"/>
              <a:gd name="T52" fmla="*/ 2147483646 w 209"/>
              <a:gd name="T53" fmla="*/ 2147483646 h 176"/>
              <a:gd name="T54" fmla="*/ 2147483646 w 209"/>
              <a:gd name="T55" fmla="*/ 2147483646 h 176"/>
              <a:gd name="T56" fmla="*/ 2147483646 w 209"/>
              <a:gd name="T57" fmla="*/ 2147483646 h 176"/>
              <a:gd name="T58" fmla="*/ 2147483646 w 209"/>
              <a:gd name="T59" fmla="*/ 2147483646 h 176"/>
              <a:gd name="T60" fmla="*/ 2147483646 w 209"/>
              <a:gd name="T61" fmla="*/ 2147483646 h 176"/>
              <a:gd name="T62" fmla="*/ 2147483646 w 209"/>
              <a:gd name="T63" fmla="*/ 2147483646 h 176"/>
              <a:gd name="T64" fmla="*/ 2147483646 w 209"/>
              <a:gd name="T65" fmla="*/ 2147483646 h 176"/>
              <a:gd name="T66" fmla="*/ 2147483646 w 209"/>
              <a:gd name="T67" fmla="*/ 2147483646 h 176"/>
              <a:gd name="T68" fmla="*/ 2147483646 w 209"/>
              <a:gd name="T69" fmla="*/ 2147483646 h 176"/>
              <a:gd name="T70" fmla="*/ 2147483646 w 209"/>
              <a:gd name="T71" fmla="*/ 2147483646 h 176"/>
              <a:gd name="T72" fmla="*/ 2147483646 w 209"/>
              <a:gd name="T73" fmla="*/ 2147483646 h 176"/>
              <a:gd name="T74" fmla="*/ 2147483646 w 209"/>
              <a:gd name="T75" fmla="*/ 2147483646 h 176"/>
              <a:gd name="T76" fmla="*/ 2147483646 w 209"/>
              <a:gd name="T77" fmla="*/ 2147483646 h 176"/>
              <a:gd name="T78" fmla="*/ 2147483646 w 209"/>
              <a:gd name="T79" fmla="*/ 2147483646 h 176"/>
              <a:gd name="T80" fmla="*/ 2147483646 w 209"/>
              <a:gd name="T81" fmla="*/ 2147483646 h 176"/>
              <a:gd name="T82" fmla="*/ 2147483646 w 209"/>
              <a:gd name="T83" fmla="*/ 2147483646 h 176"/>
              <a:gd name="T84" fmla="*/ 2147483646 w 209"/>
              <a:gd name="T85" fmla="*/ 2147483646 h 176"/>
              <a:gd name="T86" fmla="*/ 2147483646 w 209"/>
              <a:gd name="T87" fmla="*/ 2147483646 h 176"/>
              <a:gd name="T88" fmla="*/ 2147483646 w 209"/>
              <a:gd name="T89" fmla="*/ 2147483646 h 176"/>
              <a:gd name="T90" fmla="*/ 2147483646 w 209"/>
              <a:gd name="T91" fmla="*/ 2147483646 h 176"/>
              <a:gd name="T92" fmla="*/ 2147483646 w 209"/>
              <a:gd name="T93" fmla="*/ 2147483646 h 176"/>
              <a:gd name="T94" fmla="*/ 2147483646 w 209"/>
              <a:gd name="T95" fmla="*/ 2147483646 h 176"/>
              <a:gd name="T96" fmla="*/ 2147483646 w 209"/>
              <a:gd name="T97" fmla="*/ 2147483646 h 176"/>
              <a:gd name="T98" fmla="*/ 2147483646 w 209"/>
              <a:gd name="T99" fmla="*/ 2147483646 h 176"/>
              <a:gd name="T100" fmla="*/ 2147483646 w 209"/>
              <a:gd name="T101" fmla="*/ 0 h 176"/>
              <a:gd name="T102" fmla="*/ 0 w 209"/>
              <a:gd name="T103" fmla="*/ 2147483646 h 176"/>
              <a:gd name="T104" fmla="*/ 2147483646 w 209"/>
              <a:gd name="T105" fmla="*/ 2147483646 h 176"/>
              <a:gd name="T106" fmla="*/ 2147483646 w 209"/>
              <a:gd name="T107" fmla="*/ 2147483646 h 176"/>
              <a:gd name="T108" fmla="*/ 2147483646 w 209"/>
              <a:gd name="T109" fmla="*/ 2147483646 h 176"/>
              <a:gd name="T110" fmla="*/ 2147483646 w 209"/>
              <a:gd name="T111" fmla="*/ 2147483646 h 176"/>
              <a:gd name="T112" fmla="*/ 2147483646 w 209"/>
              <a:gd name="T113" fmla="*/ 2147483646 h 176"/>
              <a:gd name="T114" fmla="*/ 2147483646 w 209"/>
              <a:gd name="T115" fmla="*/ 2147483646 h 176"/>
              <a:gd name="T116" fmla="*/ 2147483646 w 209"/>
              <a:gd name="T117" fmla="*/ 2147483646 h 1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6" extrusionOk="0">
                <a:moveTo>
                  <a:pt x="28" y="143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2"/>
                  <a:pt x="31" y="89"/>
                  <a:pt x="35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50" y="89"/>
                  <a:pt x="53" y="92"/>
                  <a:pt x="53" y="96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3" y="147"/>
                  <a:pt x="50" y="150"/>
                  <a:pt x="46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50"/>
                  <a:pt x="28" y="147"/>
                  <a:pt x="28" y="143"/>
                </a:cubicBezTo>
                <a:close/>
                <a:moveTo>
                  <a:pt x="77" y="72"/>
                </a:moveTo>
                <a:cubicBezTo>
                  <a:pt x="73" y="72"/>
                  <a:pt x="70" y="76"/>
                  <a:pt x="70" y="79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7"/>
                  <a:pt x="73" y="150"/>
                  <a:pt x="77" y="150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92" y="150"/>
                  <a:pt x="95" y="147"/>
                  <a:pt x="95" y="143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76"/>
                  <a:pt x="92" y="72"/>
                  <a:pt x="88" y="72"/>
                </a:cubicBezTo>
                <a:lnTo>
                  <a:pt x="77" y="72"/>
                </a:lnTo>
                <a:close/>
                <a:moveTo>
                  <a:pt x="118" y="58"/>
                </a:moveTo>
                <a:cubicBezTo>
                  <a:pt x="115" y="58"/>
                  <a:pt x="112" y="61"/>
                  <a:pt x="112" y="65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2" y="147"/>
                  <a:pt x="115" y="150"/>
                  <a:pt x="118" y="150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34" y="150"/>
                  <a:pt x="137" y="147"/>
                  <a:pt x="137" y="143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1"/>
                  <a:pt x="134" y="58"/>
                  <a:pt x="130" y="58"/>
                </a:cubicBezTo>
                <a:lnTo>
                  <a:pt x="118" y="58"/>
                </a:lnTo>
                <a:close/>
                <a:moveTo>
                  <a:pt x="160" y="43"/>
                </a:moveTo>
                <a:cubicBezTo>
                  <a:pt x="157" y="43"/>
                  <a:pt x="154" y="46"/>
                  <a:pt x="154" y="50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4" y="147"/>
                  <a:pt x="157" y="150"/>
                  <a:pt x="160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6" y="150"/>
                  <a:pt x="179" y="147"/>
                  <a:pt x="179" y="143"/>
                </a:cubicBezTo>
                <a:cubicBezTo>
                  <a:pt x="179" y="50"/>
                  <a:pt x="179" y="50"/>
                  <a:pt x="179" y="50"/>
                </a:cubicBezTo>
                <a:cubicBezTo>
                  <a:pt x="179" y="46"/>
                  <a:pt x="176" y="43"/>
                  <a:pt x="172" y="43"/>
                </a:cubicBezTo>
                <a:lnTo>
                  <a:pt x="160" y="43"/>
                </a:lnTo>
                <a:close/>
                <a:moveTo>
                  <a:pt x="31" y="71"/>
                </a:moveTo>
                <a:cubicBezTo>
                  <a:pt x="76" y="63"/>
                  <a:pt x="118" y="47"/>
                  <a:pt x="155" y="24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72" y="10"/>
                  <a:pt x="172" y="10"/>
                  <a:pt x="172" y="10"/>
                </a:cubicBezTo>
                <a:cubicBezTo>
                  <a:pt x="147" y="9"/>
                  <a:pt x="147" y="9"/>
                  <a:pt x="147" y="9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14" y="38"/>
                  <a:pt x="73" y="54"/>
                  <a:pt x="29" y="62"/>
                </a:cubicBezTo>
                <a:lnTo>
                  <a:pt x="31" y="71"/>
                </a:lnTo>
                <a:close/>
                <a:moveTo>
                  <a:pt x="209" y="164"/>
                </a:moveTo>
                <a:cubicBezTo>
                  <a:pt x="188" y="151"/>
                  <a:pt x="188" y="151"/>
                  <a:pt x="188" y="151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22"/>
                  <a:pt x="17" y="22"/>
                  <a:pt x="17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159"/>
                  <a:pt x="7" y="159"/>
                  <a:pt x="7" y="159"/>
                </a:cubicBezTo>
                <a:cubicBezTo>
                  <a:pt x="7" y="164"/>
                  <a:pt x="7" y="164"/>
                  <a:pt x="7" y="164"/>
                </a:cubicBezTo>
                <a:cubicBezTo>
                  <a:pt x="7" y="168"/>
                  <a:pt x="7" y="168"/>
                  <a:pt x="7" y="168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188" y="176"/>
                  <a:pt x="188" y="176"/>
                  <a:pt x="188" y="176"/>
                </a:cubicBezTo>
                <a:lnTo>
                  <a:pt x="209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0A75CAB-A5E0-C121-FDA2-19520157B14D}"/>
              </a:ext>
            </a:extLst>
          </p:cNvPr>
          <p:cNvSpPr/>
          <p:nvPr/>
        </p:nvSpPr>
        <p:spPr>
          <a:xfrm>
            <a:off x="-11575" y="1767840"/>
            <a:ext cx="439838" cy="4358640"/>
          </a:xfrm>
          <a:prstGeom prst="rect">
            <a:avLst/>
          </a:prstGeom>
          <a:solidFill>
            <a:srgbClr val="1F49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2874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40D29111-7E08-7B55-EC73-0C8E97D273E8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5D69A96-A8E5-6FF8-3135-7746806B8470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612E668-3861-D6E0-7C4E-EE711FD817C7}"/>
              </a:ext>
            </a:extLst>
          </p:cNvPr>
          <p:cNvSpPr/>
          <p:nvPr/>
        </p:nvSpPr>
        <p:spPr>
          <a:xfrm>
            <a:off x="7068087" y="1841051"/>
            <a:ext cx="3815275" cy="1855486"/>
          </a:xfrm>
          <a:prstGeom prst="rect">
            <a:avLst/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3BA0A12-0A23-217B-3664-C74F06B29EB3}"/>
              </a:ext>
            </a:extLst>
          </p:cNvPr>
          <p:cNvSpPr/>
          <p:nvPr/>
        </p:nvSpPr>
        <p:spPr>
          <a:xfrm rot="18900000">
            <a:off x="8570686" y="1485398"/>
            <a:ext cx="810080" cy="810080"/>
          </a:xfrm>
          <a:prstGeom prst="roundRect">
            <a:avLst/>
          </a:prstGeom>
          <a:solidFill>
            <a:srgbClr val="B83A3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8" name="Google Shape;676;p26">
            <a:extLst>
              <a:ext uri="{FF2B5EF4-FFF2-40B4-BE49-F238E27FC236}">
                <a16:creationId xmlns:a16="http://schemas.microsoft.com/office/drawing/2014/main" id="{F439815E-CB2C-2D89-B08C-6396E34221C7}"/>
              </a:ext>
            </a:extLst>
          </p:cNvPr>
          <p:cNvSpPr>
            <a:spLocks/>
          </p:cNvSpPr>
          <p:nvPr/>
        </p:nvSpPr>
        <p:spPr bwMode="auto">
          <a:xfrm>
            <a:off x="8756650" y="1711221"/>
            <a:ext cx="438150" cy="369144"/>
          </a:xfrm>
          <a:custGeom>
            <a:avLst/>
            <a:gdLst>
              <a:gd name="T0" fmla="*/ 2147483646 w 209"/>
              <a:gd name="T1" fmla="*/ 2147483646 h 176"/>
              <a:gd name="T2" fmla="*/ 2147483646 w 209"/>
              <a:gd name="T3" fmla="*/ 2147483646 h 176"/>
              <a:gd name="T4" fmla="*/ 2147483646 w 209"/>
              <a:gd name="T5" fmla="*/ 2147483646 h 176"/>
              <a:gd name="T6" fmla="*/ 2147483646 w 209"/>
              <a:gd name="T7" fmla="*/ 2147483646 h 176"/>
              <a:gd name="T8" fmla="*/ 2147483646 w 209"/>
              <a:gd name="T9" fmla="*/ 2147483646 h 176"/>
              <a:gd name="T10" fmla="*/ 2147483646 w 209"/>
              <a:gd name="T11" fmla="*/ 2147483646 h 176"/>
              <a:gd name="T12" fmla="*/ 2147483646 w 209"/>
              <a:gd name="T13" fmla="*/ 2147483646 h 176"/>
              <a:gd name="T14" fmla="*/ 2147483646 w 209"/>
              <a:gd name="T15" fmla="*/ 2147483646 h 176"/>
              <a:gd name="T16" fmla="*/ 2147483646 w 209"/>
              <a:gd name="T17" fmla="*/ 2147483646 h 176"/>
              <a:gd name="T18" fmla="*/ 2147483646 w 209"/>
              <a:gd name="T19" fmla="*/ 2147483646 h 176"/>
              <a:gd name="T20" fmla="*/ 2147483646 w 209"/>
              <a:gd name="T21" fmla="*/ 2147483646 h 176"/>
              <a:gd name="T22" fmla="*/ 2147483646 w 209"/>
              <a:gd name="T23" fmla="*/ 2147483646 h 176"/>
              <a:gd name="T24" fmla="*/ 2147483646 w 209"/>
              <a:gd name="T25" fmla="*/ 2147483646 h 176"/>
              <a:gd name="T26" fmla="*/ 2147483646 w 209"/>
              <a:gd name="T27" fmla="*/ 2147483646 h 176"/>
              <a:gd name="T28" fmla="*/ 2147483646 w 209"/>
              <a:gd name="T29" fmla="*/ 2147483646 h 176"/>
              <a:gd name="T30" fmla="*/ 2147483646 w 209"/>
              <a:gd name="T31" fmla="*/ 2147483646 h 176"/>
              <a:gd name="T32" fmla="*/ 2147483646 w 209"/>
              <a:gd name="T33" fmla="*/ 2147483646 h 176"/>
              <a:gd name="T34" fmla="*/ 2147483646 w 209"/>
              <a:gd name="T35" fmla="*/ 2147483646 h 176"/>
              <a:gd name="T36" fmla="*/ 2147483646 w 209"/>
              <a:gd name="T37" fmla="*/ 2147483646 h 176"/>
              <a:gd name="T38" fmla="*/ 2147483646 w 209"/>
              <a:gd name="T39" fmla="*/ 2147483646 h 176"/>
              <a:gd name="T40" fmla="*/ 2147483646 w 209"/>
              <a:gd name="T41" fmla="*/ 2147483646 h 176"/>
              <a:gd name="T42" fmla="*/ 2147483646 w 209"/>
              <a:gd name="T43" fmla="*/ 2147483646 h 176"/>
              <a:gd name="T44" fmla="*/ 2147483646 w 209"/>
              <a:gd name="T45" fmla="*/ 2147483646 h 176"/>
              <a:gd name="T46" fmla="*/ 2147483646 w 209"/>
              <a:gd name="T47" fmla="*/ 2147483646 h 176"/>
              <a:gd name="T48" fmla="*/ 2147483646 w 209"/>
              <a:gd name="T49" fmla="*/ 2147483646 h 176"/>
              <a:gd name="T50" fmla="*/ 2147483646 w 209"/>
              <a:gd name="T51" fmla="*/ 2147483646 h 176"/>
              <a:gd name="T52" fmla="*/ 2147483646 w 209"/>
              <a:gd name="T53" fmla="*/ 2147483646 h 176"/>
              <a:gd name="T54" fmla="*/ 2147483646 w 209"/>
              <a:gd name="T55" fmla="*/ 2147483646 h 176"/>
              <a:gd name="T56" fmla="*/ 2147483646 w 209"/>
              <a:gd name="T57" fmla="*/ 2147483646 h 176"/>
              <a:gd name="T58" fmla="*/ 2147483646 w 209"/>
              <a:gd name="T59" fmla="*/ 2147483646 h 176"/>
              <a:gd name="T60" fmla="*/ 2147483646 w 209"/>
              <a:gd name="T61" fmla="*/ 2147483646 h 176"/>
              <a:gd name="T62" fmla="*/ 2147483646 w 209"/>
              <a:gd name="T63" fmla="*/ 2147483646 h 176"/>
              <a:gd name="T64" fmla="*/ 2147483646 w 209"/>
              <a:gd name="T65" fmla="*/ 2147483646 h 176"/>
              <a:gd name="T66" fmla="*/ 2147483646 w 209"/>
              <a:gd name="T67" fmla="*/ 2147483646 h 176"/>
              <a:gd name="T68" fmla="*/ 2147483646 w 209"/>
              <a:gd name="T69" fmla="*/ 2147483646 h 176"/>
              <a:gd name="T70" fmla="*/ 2147483646 w 209"/>
              <a:gd name="T71" fmla="*/ 2147483646 h 176"/>
              <a:gd name="T72" fmla="*/ 2147483646 w 209"/>
              <a:gd name="T73" fmla="*/ 2147483646 h 176"/>
              <a:gd name="T74" fmla="*/ 2147483646 w 209"/>
              <a:gd name="T75" fmla="*/ 2147483646 h 176"/>
              <a:gd name="T76" fmla="*/ 2147483646 w 209"/>
              <a:gd name="T77" fmla="*/ 2147483646 h 176"/>
              <a:gd name="T78" fmla="*/ 2147483646 w 209"/>
              <a:gd name="T79" fmla="*/ 2147483646 h 176"/>
              <a:gd name="T80" fmla="*/ 2147483646 w 209"/>
              <a:gd name="T81" fmla="*/ 2147483646 h 176"/>
              <a:gd name="T82" fmla="*/ 2147483646 w 209"/>
              <a:gd name="T83" fmla="*/ 2147483646 h 176"/>
              <a:gd name="T84" fmla="*/ 2147483646 w 209"/>
              <a:gd name="T85" fmla="*/ 2147483646 h 176"/>
              <a:gd name="T86" fmla="*/ 2147483646 w 209"/>
              <a:gd name="T87" fmla="*/ 2147483646 h 176"/>
              <a:gd name="T88" fmla="*/ 2147483646 w 209"/>
              <a:gd name="T89" fmla="*/ 2147483646 h 176"/>
              <a:gd name="T90" fmla="*/ 2147483646 w 209"/>
              <a:gd name="T91" fmla="*/ 2147483646 h 176"/>
              <a:gd name="T92" fmla="*/ 2147483646 w 209"/>
              <a:gd name="T93" fmla="*/ 2147483646 h 176"/>
              <a:gd name="T94" fmla="*/ 2147483646 w 209"/>
              <a:gd name="T95" fmla="*/ 2147483646 h 176"/>
              <a:gd name="T96" fmla="*/ 2147483646 w 209"/>
              <a:gd name="T97" fmla="*/ 2147483646 h 176"/>
              <a:gd name="T98" fmla="*/ 2147483646 w 209"/>
              <a:gd name="T99" fmla="*/ 2147483646 h 176"/>
              <a:gd name="T100" fmla="*/ 2147483646 w 209"/>
              <a:gd name="T101" fmla="*/ 0 h 176"/>
              <a:gd name="T102" fmla="*/ 0 w 209"/>
              <a:gd name="T103" fmla="*/ 2147483646 h 176"/>
              <a:gd name="T104" fmla="*/ 2147483646 w 209"/>
              <a:gd name="T105" fmla="*/ 2147483646 h 176"/>
              <a:gd name="T106" fmla="*/ 2147483646 w 209"/>
              <a:gd name="T107" fmla="*/ 2147483646 h 176"/>
              <a:gd name="T108" fmla="*/ 2147483646 w 209"/>
              <a:gd name="T109" fmla="*/ 2147483646 h 176"/>
              <a:gd name="T110" fmla="*/ 2147483646 w 209"/>
              <a:gd name="T111" fmla="*/ 2147483646 h 176"/>
              <a:gd name="T112" fmla="*/ 2147483646 w 209"/>
              <a:gd name="T113" fmla="*/ 2147483646 h 176"/>
              <a:gd name="T114" fmla="*/ 2147483646 w 209"/>
              <a:gd name="T115" fmla="*/ 2147483646 h 176"/>
              <a:gd name="T116" fmla="*/ 2147483646 w 209"/>
              <a:gd name="T117" fmla="*/ 2147483646 h 1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6" extrusionOk="0">
                <a:moveTo>
                  <a:pt x="28" y="143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2"/>
                  <a:pt x="31" y="89"/>
                  <a:pt x="35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50" y="89"/>
                  <a:pt x="53" y="92"/>
                  <a:pt x="53" y="96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3" y="147"/>
                  <a:pt x="50" y="150"/>
                  <a:pt x="46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50"/>
                  <a:pt x="28" y="147"/>
                  <a:pt x="28" y="143"/>
                </a:cubicBezTo>
                <a:close/>
                <a:moveTo>
                  <a:pt x="77" y="72"/>
                </a:moveTo>
                <a:cubicBezTo>
                  <a:pt x="73" y="72"/>
                  <a:pt x="70" y="76"/>
                  <a:pt x="70" y="79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7"/>
                  <a:pt x="73" y="150"/>
                  <a:pt x="77" y="150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92" y="150"/>
                  <a:pt x="95" y="147"/>
                  <a:pt x="95" y="143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76"/>
                  <a:pt x="92" y="72"/>
                  <a:pt x="88" y="72"/>
                </a:cubicBezTo>
                <a:lnTo>
                  <a:pt x="77" y="72"/>
                </a:lnTo>
                <a:close/>
                <a:moveTo>
                  <a:pt x="118" y="58"/>
                </a:moveTo>
                <a:cubicBezTo>
                  <a:pt x="115" y="58"/>
                  <a:pt x="112" y="61"/>
                  <a:pt x="112" y="65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2" y="147"/>
                  <a:pt x="115" y="150"/>
                  <a:pt x="118" y="150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34" y="150"/>
                  <a:pt x="137" y="147"/>
                  <a:pt x="137" y="143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1"/>
                  <a:pt x="134" y="58"/>
                  <a:pt x="130" y="58"/>
                </a:cubicBezTo>
                <a:lnTo>
                  <a:pt x="118" y="58"/>
                </a:lnTo>
                <a:close/>
                <a:moveTo>
                  <a:pt x="160" y="43"/>
                </a:moveTo>
                <a:cubicBezTo>
                  <a:pt x="157" y="43"/>
                  <a:pt x="154" y="46"/>
                  <a:pt x="154" y="50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4" y="147"/>
                  <a:pt x="157" y="150"/>
                  <a:pt x="160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6" y="150"/>
                  <a:pt x="179" y="147"/>
                  <a:pt x="179" y="143"/>
                </a:cubicBezTo>
                <a:cubicBezTo>
                  <a:pt x="179" y="50"/>
                  <a:pt x="179" y="50"/>
                  <a:pt x="179" y="50"/>
                </a:cubicBezTo>
                <a:cubicBezTo>
                  <a:pt x="179" y="46"/>
                  <a:pt x="176" y="43"/>
                  <a:pt x="172" y="43"/>
                </a:cubicBezTo>
                <a:lnTo>
                  <a:pt x="160" y="43"/>
                </a:lnTo>
                <a:close/>
                <a:moveTo>
                  <a:pt x="31" y="71"/>
                </a:moveTo>
                <a:cubicBezTo>
                  <a:pt x="76" y="63"/>
                  <a:pt x="118" y="47"/>
                  <a:pt x="155" y="24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72" y="10"/>
                  <a:pt x="172" y="10"/>
                  <a:pt x="172" y="10"/>
                </a:cubicBezTo>
                <a:cubicBezTo>
                  <a:pt x="147" y="9"/>
                  <a:pt x="147" y="9"/>
                  <a:pt x="147" y="9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14" y="38"/>
                  <a:pt x="73" y="54"/>
                  <a:pt x="29" y="62"/>
                </a:cubicBezTo>
                <a:lnTo>
                  <a:pt x="31" y="71"/>
                </a:lnTo>
                <a:close/>
                <a:moveTo>
                  <a:pt x="209" y="164"/>
                </a:moveTo>
                <a:cubicBezTo>
                  <a:pt x="188" y="151"/>
                  <a:pt x="188" y="151"/>
                  <a:pt x="188" y="151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22"/>
                  <a:pt x="17" y="22"/>
                  <a:pt x="17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159"/>
                  <a:pt x="7" y="159"/>
                  <a:pt x="7" y="159"/>
                </a:cubicBezTo>
                <a:cubicBezTo>
                  <a:pt x="7" y="164"/>
                  <a:pt x="7" y="164"/>
                  <a:pt x="7" y="164"/>
                </a:cubicBezTo>
                <a:cubicBezTo>
                  <a:pt x="7" y="168"/>
                  <a:pt x="7" y="168"/>
                  <a:pt x="7" y="168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188" y="176"/>
                  <a:pt x="188" y="176"/>
                  <a:pt x="188" y="176"/>
                </a:cubicBezTo>
                <a:lnTo>
                  <a:pt x="209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/>
          <a:p>
            <a:pPr algn="l" rtl="0"/>
            <a:endParaRPr lang="en-US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C3818C4-A11E-E628-2162-BF2BE6B5D957}"/>
              </a:ext>
            </a:extLst>
          </p:cNvPr>
          <p:cNvSpPr txBox="1"/>
          <p:nvPr/>
        </p:nvSpPr>
        <p:spPr>
          <a:xfrm>
            <a:off x="7193280" y="2487126"/>
            <a:ext cx="3556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dirty="0">
                <a:ln>
                  <a:solidFill>
                    <a:schemeClr val="bg1"/>
                  </a:solidFill>
                </a:ln>
                <a:noFill/>
              </a:rPr>
              <a:t>العنوان</a:t>
            </a:r>
            <a:endParaRPr lang="ar-SA" sz="1400" b="1" dirty="0">
              <a:ln>
                <a:solidFill>
                  <a:schemeClr val="bg1"/>
                </a:solidFill>
              </a:ln>
              <a:noFill/>
            </a:endParaRPr>
          </a:p>
          <a:p>
            <a:pPr algn="ctr" rtl="0"/>
            <a:r>
              <a:rPr lang="ar-SA" sz="14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0A12DCF-B8EE-6669-641E-EEE43AA9DAD4}"/>
              </a:ext>
            </a:extLst>
          </p:cNvPr>
          <p:cNvSpPr/>
          <p:nvPr/>
        </p:nvSpPr>
        <p:spPr>
          <a:xfrm>
            <a:off x="1308637" y="1841051"/>
            <a:ext cx="3815275" cy="1855486"/>
          </a:xfrm>
          <a:prstGeom prst="rect">
            <a:avLst/>
          </a:prstGeom>
          <a:noFill/>
          <a:ln w="19050">
            <a:solidFill>
              <a:srgbClr val="1F4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>
              <a:solidFill>
                <a:srgbClr val="404040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74C71C8-F473-1C0A-6391-0AA6787D8E4E}"/>
              </a:ext>
            </a:extLst>
          </p:cNvPr>
          <p:cNvSpPr/>
          <p:nvPr/>
        </p:nvSpPr>
        <p:spPr>
          <a:xfrm rot="18900000">
            <a:off x="2811236" y="1485398"/>
            <a:ext cx="810080" cy="810080"/>
          </a:xfrm>
          <a:prstGeom prst="roundRect">
            <a:avLst/>
          </a:prstGeom>
          <a:solidFill>
            <a:srgbClr val="1F497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9B518EB-869B-2776-B1F9-758C63CD401E}"/>
              </a:ext>
            </a:extLst>
          </p:cNvPr>
          <p:cNvSpPr txBox="1"/>
          <p:nvPr/>
        </p:nvSpPr>
        <p:spPr>
          <a:xfrm>
            <a:off x="1433830" y="2487126"/>
            <a:ext cx="3556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dirty="0">
                <a:ln>
                  <a:solidFill>
                    <a:srgbClr val="404040"/>
                  </a:solidFill>
                </a:ln>
                <a:noFill/>
              </a:rPr>
              <a:t>العنوان</a:t>
            </a:r>
          </a:p>
          <a:p>
            <a:pPr algn="ctr" rtl="0"/>
            <a:r>
              <a:rPr lang="ar-SA" sz="14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C5A38677-BD9D-B560-190E-7D348B92B4D6}"/>
              </a:ext>
            </a:extLst>
          </p:cNvPr>
          <p:cNvSpPr/>
          <p:nvPr/>
        </p:nvSpPr>
        <p:spPr>
          <a:xfrm>
            <a:off x="7068087" y="4370891"/>
            <a:ext cx="3815275" cy="1855486"/>
          </a:xfrm>
          <a:prstGeom prst="rect">
            <a:avLst/>
          </a:prstGeom>
          <a:noFill/>
          <a:ln w="19050">
            <a:solidFill>
              <a:srgbClr val="B83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1AD680B-7494-9983-A57E-DD87F518E2C6}"/>
              </a:ext>
            </a:extLst>
          </p:cNvPr>
          <p:cNvSpPr/>
          <p:nvPr/>
        </p:nvSpPr>
        <p:spPr>
          <a:xfrm rot="18900000">
            <a:off x="8570686" y="4015238"/>
            <a:ext cx="810080" cy="810080"/>
          </a:xfrm>
          <a:prstGeom prst="roundRect">
            <a:avLst/>
          </a:prstGeom>
          <a:solidFill>
            <a:srgbClr val="B83A3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2B55CF9-9F64-DE2C-BB67-52D11A7AF2BB}"/>
              </a:ext>
            </a:extLst>
          </p:cNvPr>
          <p:cNvSpPr txBox="1"/>
          <p:nvPr/>
        </p:nvSpPr>
        <p:spPr>
          <a:xfrm>
            <a:off x="7193280" y="5016966"/>
            <a:ext cx="3556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dirty="0">
                <a:ln>
                  <a:solidFill>
                    <a:srgbClr val="404040"/>
                  </a:solidFill>
                </a:ln>
                <a:noFill/>
              </a:rPr>
              <a:t>العنوان</a:t>
            </a:r>
            <a:endParaRPr lang="ar-SA" sz="1400" b="1" dirty="0">
              <a:ln>
                <a:solidFill>
                  <a:srgbClr val="404040"/>
                </a:solidFill>
              </a:ln>
              <a:noFill/>
            </a:endParaRPr>
          </a:p>
          <a:p>
            <a:pPr algn="ctr" rtl="0"/>
            <a:r>
              <a:rPr lang="ar-SA" sz="14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D7A0AB8-EC3A-5DC1-1C4F-38E01E41B780}"/>
              </a:ext>
            </a:extLst>
          </p:cNvPr>
          <p:cNvSpPr/>
          <p:nvPr/>
        </p:nvSpPr>
        <p:spPr>
          <a:xfrm>
            <a:off x="1308637" y="4370891"/>
            <a:ext cx="3815275" cy="1855486"/>
          </a:xfrm>
          <a:prstGeom prst="rect">
            <a:avLst/>
          </a:prstGeom>
          <a:solidFill>
            <a:srgbClr val="1F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8BCEF3D-6A83-085C-134F-B00C4A28B26A}"/>
              </a:ext>
            </a:extLst>
          </p:cNvPr>
          <p:cNvSpPr/>
          <p:nvPr/>
        </p:nvSpPr>
        <p:spPr>
          <a:xfrm rot="18900000">
            <a:off x="2811236" y="4015238"/>
            <a:ext cx="810080" cy="810080"/>
          </a:xfrm>
          <a:prstGeom prst="roundRect">
            <a:avLst/>
          </a:prstGeom>
          <a:solidFill>
            <a:srgbClr val="1F497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7EA61E8-285D-8234-2623-2ED9FA3A9BDA}"/>
              </a:ext>
            </a:extLst>
          </p:cNvPr>
          <p:cNvSpPr txBox="1"/>
          <p:nvPr/>
        </p:nvSpPr>
        <p:spPr>
          <a:xfrm>
            <a:off x="1433830" y="5016966"/>
            <a:ext cx="3556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dirty="0">
                <a:ln>
                  <a:solidFill>
                    <a:schemeClr val="bg1"/>
                  </a:solidFill>
                </a:ln>
                <a:noFill/>
              </a:rPr>
              <a:t>العنوان</a:t>
            </a:r>
            <a:endParaRPr lang="ar-SA" sz="1400" b="1" dirty="0">
              <a:ln>
                <a:solidFill>
                  <a:schemeClr val="bg1"/>
                </a:solidFill>
              </a:ln>
              <a:noFill/>
            </a:endParaRPr>
          </a:p>
          <a:p>
            <a:pPr algn="ctr" rtl="0"/>
            <a:r>
              <a:rPr lang="ar-SA" sz="14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pic>
        <p:nvPicPr>
          <p:cNvPr id="32" name="رسم 31" descr="شبكة مستخدم مع تعبئة خالصة">
            <a:extLst>
              <a:ext uri="{FF2B5EF4-FFF2-40B4-BE49-F238E27FC236}">
                <a16:creationId xmlns:a16="http://schemas.microsoft.com/office/drawing/2014/main" id="{CD1204F8-8271-29F6-99C1-9AE4EF40D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6094" y="4093708"/>
            <a:ext cx="619262" cy="619262"/>
          </a:xfrm>
          <a:prstGeom prst="rect">
            <a:avLst/>
          </a:prstGeom>
        </p:spPr>
      </p:pic>
      <p:pic>
        <p:nvPicPr>
          <p:cNvPr id="33" name="رسم 32" descr="الأسئلة مع تعبئة خالصة">
            <a:extLst>
              <a:ext uri="{FF2B5EF4-FFF2-40B4-BE49-F238E27FC236}">
                <a16:creationId xmlns:a16="http://schemas.microsoft.com/office/drawing/2014/main" id="{8528DE17-D343-17B4-B4F2-452356CDC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0355" y="1623694"/>
            <a:ext cx="593725" cy="593725"/>
          </a:xfrm>
          <a:prstGeom prst="rect">
            <a:avLst/>
          </a:prstGeom>
        </p:spPr>
      </p:pic>
      <p:pic>
        <p:nvPicPr>
          <p:cNvPr id="34" name="رسم 33" descr="مراجعة العميل مع تعبئة خالصة">
            <a:extLst>
              <a:ext uri="{FF2B5EF4-FFF2-40B4-BE49-F238E27FC236}">
                <a16:creationId xmlns:a16="http://schemas.microsoft.com/office/drawing/2014/main" id="{6519D140-725E-9124-EBA9-A3F07BBE4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9615" y="4197610"/>
            <a:ext cx="493319" cy="493319"/>
          </a:xfrm>
          <a:prstGeom prst="rect">
            <a:avLst/>
          </a:prstGeom>
        </p:spPr>
      </p:pic>
      <p:sp>
        <p:nvSpPr>
          <p:cNvPr id="35" name="سهم: رباعي 34">
            <a:extLst>
              <a:ext uri="{FF2B5EF4-FFF2-40B4-BE49-F238E27FC236}">
                <a16:creationId xmlns:a16="http://schemas.microsoft.com/office/drawing/2014/main" id="{B491D2AC-9FAC-A206-3DCF-895FABDF5A02}"/>
              </a:ext>
            </a:extLst>
          </p:cNvPr>
          <p:cNvSpPr/>
          <p:nvPr/>
        </p:nvSpPr>
        <p:spPr>
          <a:xfrm>
            <a:off x="4358640" y="2297430"/>
            <a:ext cx="3474720" cy="3474720"/>
          </a:xfrm>
          <a:prstGeom prst="quadArrow">
            <a:avLst>
              <a:gd name="adj1" fmla="val 863"/>
              <a:gd name="adj2" fmla="val 1155"/>
              <a:gd name="adj3" fmla="val 9050"/>
            </a:avLst>
          </a:prstGeom>
          <a:noFill/>
          <a:ln w="3175"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602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>
            <a:extLst>
              <a:ext uri="{FF2B5EF4-FFF2-40B4-BE49-F238E27FC236}">
                <a16:creationId xmlns:a16="http://schemas.microsoft.com/office/drawing/2014/main" id="{DC535201-4E85-0320-3EB3-380C636C58A4}"/>
              </a:ext>
            </a:extLst>
          </p:cNvPr>
          <p:cNvSpPr/>
          <p:nvPr/>
        </p:nvSpPr>
        <p:spPr>
          <a:xfrm>
            <a:off x="0" y="2225040"/>
            <a:ext cx="12192000" cy="2153920"/>
          </a:xfrm>
          <a:prstGeom prst="rect">
            <a:avLst/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: بشكل رتبة عسكرية 18">
            <a:extLst>
              <a:ext uri="{FF2B5EF4-FFF2-40B4-BE49-F238E27FC236}">
                <a16:creationId xmlns:a16="http://schemas.microsoft.com/office/drawing/2014/main" id="{2E811BE0-A49E-B737-3826-F243144A79D5}"/>
              </a:ext>
            </a:extLst>
          </p:cNvPr>
          <p:cNvSpPr/>
          <p:nvPr/>
        </p:nvSpPr>
        <p:spPr>
          <a:xfrm flipH="1">
            <a:off x="6296343" y="2042987"/>
            <a:ext cx="2072639" cy="2568826"/>
          </a:xfrm>
          <a:prstGeom prst="chevron">
            <a:avLst>
              <a:gd name="adj" fmla="val 43171"/>
            </a:avLst>
          </a:prstGeom>
          <a:solidFill>
            <a:srgbClr val="B83A3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سهم: بشكل رتبة عسكرية 19">
            <a:extLst>
              <a:ext uri="{FF2B5EF4-FFF2-40B4-BE49-F238E27FC236}">
                <a16:creationId xmlns:a16="http://schemas.microsoft.com/office/drawing/2014/main" id="{B7F35D94-F9F2-C717-2F15-844E2B8C21DC}"/>
              </a:ext>
            </a:extLst>
          </p:cNvPr>
          <p:cNvSpPr/>
          <p:nvPr/>
        </p:nvSpPr>
        <p:spPr>
          <a:xfrm flipH="1">
            <a:off x="3416618" y="2042987"/>
            <a:ext cx="2072639" cy="2568826"/>
          </a:xfrm>
          <a:prstGeom prst="chevron">
            <a:avLst>
              <a:gd name="adj" fmla="val 43171"/>
            </a:avLst>
          </a:prstGeom>
          <a:solidFill>
            <a:srgbClr val="1F497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>
              <a:solidFill>
                <a:schemeClr val="tx1"/>
              </a:solidFill>
            </a:endParaRPr>
          </a:p>
        </p:txBody>
      </p:sp>
      <p:sp>
        <p:nvSpPr>
          <p:cNvPr id="21" name="سهم: بشكل رتبة عسكرية 20">
            <a:extLst>
              <a:ext uri="{FF2B5EF4-FFF2-40B4-BE49-F238E27FC236}">
                <a16:creationId xmlns:a16="http://schemas.microsoft.com/office/drawing/2014/main" id="{E1AAA4F7-6A31-D2B7-2CDC-07575598DAF5}"/>
              </a:ext>
            </a:extLst>
          </p:cNvPr>
          <p:cNvSpPr/>
          <p:nvPr/>
        </p:nvSpPr>
        <p:spPr>
          <a:xfrm flipH="1">
            <a:off x="500698" y="2042987"/>
            <a:ext cx="2072639" cy="2568826"/>
          </a:xfrm>
          <a:prstGeom prst="chevron">
            <a:avLst>
              <a:gd name="adj" fmla="val 43171"/>
            </a:avLst>
          </a:prstGeom>
          <a:solidFill>
            <a:srgbClr val="B83A3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8" name="سهم: بشكل رتبة عسكرية 17">
            <a:extLst>
              <a:ext uri="{FF2B5EF4-FFF2-40B4-BE49-F238E27FC236}">
                <a16:creationId xmlns:a16="http://schemas.microsoft.com/office/drawing/2014/main" id="{AD3EDE2B-155F-7C1E-7978-5EAE0F8E9296}"/>
              </a:ext>
            </a:extLst>
          </p:cNvPr>
          <p:cNvSpPr/>
          <p:nvPr/>
        </p:nvSpPr>
        <p:spPr>
          <a:xfrm flipH="1">
            <a:off x="9164319" y="2042987"/>
            <a:ext cx="2072639" cy="2568826"/>
          </a:xfrm>
          <a:prstGeom prst="chevron">
            <a:avLst>
              <a:gd name="adj" fmla="val 43171"/>
            </a:avLst>
          </a:prstGeom>
          <a:solidFill>
            <a:srgbClr val="1F497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2438052-B5FF-DFED-BE23-B13E79164AC9}"/>
              </a:ext>
            </a:extLst>
          </p:cNvPr>
          <p:cNvGrpSpPr/>
          <p:nvPr/>
        </p:nvGrpSpPr>
        <p:grpSpPr>
          <a:xfrm>
            <a:off x="859581" y="2629961"/>
            <a:ext cx="1354238" cy="1354238"/>
            <a:chOff x="1062781" y="2751881"/>
            <a:chExt cx="1354238" cy="1354238"/>
          </a:xfrm>
          <a:effectLst/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618611D8-7A5A-367D-31B0-4DD297F93B22}"/>
                </a:ext>
              </a:extLst>
            </p:cNvPr>
            <p:cNvSpPr/>
            <p:nvPr/>
          </p:nvSpPr>
          <p:spPr>
            <a:xfrm>
              <a:off x="1062781" y="2751881"/>
              <a:ext cx="1354238" cy="13542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83A3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7" name="رسم 6" descr="مراجعة العميل مع تعبئة خالصة">
              <a:extLst>
                <a:ext uri="{FF2B5EF4-FFF2-40B4-BE49-F238E27FC236}">
                  <a16:creationId xmlns:a16="http://schemas.microsoft.com/office/drawing/2014/main" id="{729321DB-D9ED-937E-2C93-804400789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82700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8FAADFA-DE02-8CE1-12A6-0B6335E5380C}"/>
              </a:ext>
            </a:extLst>
          </p:cNvPr>
          <p:cNvGrpSpPr/>
          <p:nvPr/>
        </p:nvGrpSpPr>
        <p:grpSpPr>
          <a:xfrm>
            <a:off x="3775819" y="2629961"/>
            <a:ext cx="1354238" cy="1354238"/>
            <a:chOff x="3979019" y="2751881"/>
            <a:chExt cx="1354238" cy="1354238"/>
          </a:xfrm>
        </p:grpSpPr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2A5AF292-A500-48D1-2B44-60466716815D}"/>
                </a:ext>
              </a:extLst>
            </p:cNvPr>
            <p:cNvSpPr/>
            <p:nvPr/>
          </p:nvSpPr>
          <p:spPr>
            <a:xfrm>
              <a:off x="3979019" y="2751881"/>
              <a:ext cx="1354238" cy="1354238"/>
            </a:xfrm>
            <a:prstGeom prst="ellipse">
              <a:avLst/>
            </a:prstGeom>
            <a:solidFill>
              <a:srgbClr val="1F497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pic>
          <p:nvPicPr>
            <p:cNvPr id="10" name="رسم 9" descr="كرسي مكتب مع تعبئة خالصة">
              <a:extLst>
                <a:ext uri="{FF2B5EF4-FFF2-40B4-BE49-F238E27FC236}">
                  <a16:creationId xmlns:a16="http://schemas.microsoft.com/office/drawing/2014/main" id="{D7B242FA-3AA7-B622-370C-C6B3E084C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98938" y="2971800"/>
              <a:ext cx="914400" cy="914400"/>
            </a:xfrm>
            <a:prstGeom prst="rect">
              <a:avLst/>
            </a:prstGeom>
            <a:effectLst/>
          </p:spPr>
        </p:pic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E3DCD81-01D1-C042-B4FB-C19805849069}"/>
              </a:ext>
            </a:extLst>
          </p:cNvPr>
          <p:cNvGrpSpPr/>
          <p:nvPr/>
        </p:nvGrpSpPr>
        <p:grpSpPr>
          <a:xfrm>
            <a:off x="9554257" y="2629961"/>
            <a:ext cx="1354238" cy="1354238"/>
            <a:chOff x="9757457" y="2751881"/>
            <a:chExt cx="1354238" cy="1354238"/>
          </a:xfrm>
          <a:effectLst/>
        </p:grpSpPr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0686646E-D5CC-B851-1B1C-9672D53BF8EA}"/>
                </a:ext>
              </a:extLst>
            </p:cNvPr>
            <p:cNvSpPr/>
            <p:nvPr/>
          </p:nvSpPr>
          <p:spPr>
            <a:xfrm>
              <a:off x="9757457" y="2751881"/>
              <a:ext cx="1354238" cy="1354238"/>
            </a:xfrm>
            <a:prstGeom prst="ellipse">
              <a:avLst/>
            </a:prstGeom>
            <a:solidFill>
              <a:srgbClr val="1F497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pic>
          <p:nvPicPr>
            <p:cNvPr id="13" name="رسم 12" descr="شبكة مستخدم مع تعبئة خالصة">
              <a:extLst>
                <a:ext uri="{FF2B5EF4-FFF2-40B4-BE49-F238E27FC236}">
                  <a16:creationId xmlns:a16="http://schemas.microsoft.com/office/drawing/2014/main" id="{C642F9C8-FE6B-260D-6F44-1863AF83B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59975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9B40C94F-B362-7604-3EF0-2C55EBED0BD8}"/>
              </a:ext>
            </a:extLst>
          </p:cNvPr>
          <p:cNvGrpSpPr/>
          <p:nvPr/>
        </p:nvGrpSpPr>
        <p:grpSpPr>
          <a:xfrm>
            <a:off x="6655544" y="2629961"/>
            <a:ext cx="1354238" cy="1354238"/>
            <a:chOff x="6858744" y="2751881"/>
            <a:chExt cx="1354238" cy="1354238"/>
          </a:xfrm>
          <a:effectLst/>
        </p:grpSpPr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44058AA9-DA68-A676-B203-623CBEE4C594}"/>
                </a:ext>
              </a:extLst>
            </p:cNvPr>
            <p:cNvSpPr/>
            <p:nvPr/>
          </p:nvSpPr>
          <p:spPr>
            <a:xfrm>
              <a:off x="6858744" y="2751881"/>
              <a:ext cx="1354238" cy="13542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83A3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  <p:pic>
          <p:nvPicPr>
            <p:cNvPr id="16" name="رسم 15" descr="الأسئلة مع تعبئة خالصة">
              <a:extLst>
                <a:ext uri="{FF2B5EF4-FFF2-40B4-BE49-F238E27FC236}">
                  <a16:creationId xmlns:a16="http://schemas.microsoft.com/office/drawing/2014/main" id="{91255AE8-0D57-C3B9-32E3-EA1913185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78663" y="2971800"/>
              <a:ext cx="914400" cy="914400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B66C9CF-B206-3158-FA5B-D93FE803641E}"/>
              </a:ext>
            </a:extLst>
          </p:cNvPr>
          <p:cNvSpPr txBox="1"/>
          <p:nvPr/>
        </p:nvSpPr>
        <p:spPr>
          <a:xfrm>
            <a:off x="9254101" y="4895478"/>
            <a:ext cx="2572139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ln>
                  <a:solidFill>
                    <a:schemeClr val="bg1"/>
                  </a:solidFill>
                </a:ln>
                <a:noFill/>
              </a:rPr>
              <a:t>العنوان</a:t>
            </a:r>
            <a:endParaRPr lang="ar-SA" sz="1400" b="1" dirty="0">
              <a:ln>
                <a:solidFill>
                  <a:schemeClr val="bg1"/>
                </a:solidFill>
              </a:ln>
              <a:noFill/>
            </a:endParaRPr>
          </a:p>
          <a:p>
            <a:pPr algn="ctr" rtl="0"/>
            <a:r>
              <a:rPr lang="ar-SA" sz="14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920E456-6AB0-B6E6-BF79-5371D59C249F}"/>
              </a:ext>
            </a:extLst>
          </p:cNvPr>
          <p:cNvSpPr txBox="1"/>
          <p:nvPr/>
        </p:nvSpPr>
        <p:spPr>
          <a:xfrm>
            <a:off x="6409301" y="4895478"/>
            <a:ext cx="2572139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ln>
                  <a:solidFill>
                    <a:schemeClr val="bg1"/>
                  </a:solidFill>
                </a:ln>
                <a:noFill/>
              </a:rPr>
              <a:t>العنوان</a:t>
            </a:r>
            <a:endParaRPr lang="ar-SA" sz="1400" b="1" dirty="0">
              <a:ln>
                <a:solidFill>
                  <a:schemeClr val="bg1"/>
                </a:solidFill>
              </a:ln>
              <a:noFill/>
            </a:endParaRPr>
          </a:p>
          <a:p>
            <a:pPr algn="ctr" rtl="0"/>
            <a:r>
              <a:rPr lang="ar-SA" sz="14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0664B9F-53B0-6E90-AD45-101D552818E6}"/>
              </a:ext>
            </a:extLst>
          </p:cNvPr>
          <p:cNvSpPr txBox="1"/>
          <p:nvPr/>
        </p:nvSpPr>
        <p:spPr>
          <a:xfrm>
            <a:off x="3523861" y="4895478"/>
            <a:ext cx="2572139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ln>
                  <a:solidFill>
                    <a:schemeClr val="bg1"/>
                  </a:solidFill>
                </a:ln>
                <a:noFill/>
              </a:rPr>
              <a:t>العنوان</a:t>
            </a:r>
            <a:endParaRPr lang="ar-SA" sz="1400" b="1" dirty="0">
              <a:ln>
                <a:solidFill>
                  <a:schemeClr val="bg1"/>
                </a:solidFill>
              </a:ln>
              <a:noFill/>
            </a:endParaRPr>
          </a:p>
          <a:p>
            <a:pPr algn="ctr" rtl="0"/>
            <a:r>
              <a:rPr lang="ar-SA" sz="14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AB54A0E-0BDB-0616-1D90-DDB1473A9FF8}"/>
              </a:ext>
            </a:extLst>
          </p:cNvPr>
          <p:cNvSpPr txBox="1"/>
          <p:nvPr/>
        </p:nvSpPr>
        <p:spPr>
          <a:xfrm>
            <a:off x="668901" y="4895478"/>
            <a:ext cx="2572139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ln>
                  <a:solidFill>
                    <a:schemeClr val="bg1"/>
                  </a:solidFill>
                </a:ln>
                <a:noFill/>
              </a:rPr>
              <a:t>العنوان</a:t>
            </a:r>
            <a:endParaRPr lang="ar-SA" sz="1400" b="1" dirty="0">
              <a:ln>
                <a:solidFill>
                  <a:schemeClr val="bg1"/>
                </a:solidFill>
              </a:ln>
              <a:noFill/>
            </a:endParaRPr>
          </a:p>
          <a:p>
            <a:pPr algn="ctr" rtl="0"/>
            <a:r>
              <a:rPr lang="ar-SA" sz="14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BE4C88-893E-DEA1-C7E4-A1DC1F5948FE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83D3F0E-3F96-8113-A388-CEFAD43D1E10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bg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</a:t>
            </a:r>
            <a:r>
              <a:rPr lang="ar-SA" sz="3200" b="1" dirty="0">
                <a:solidFill>
                  <a:schemeClr val="bg1"/>
                </a:solidFill>
              </a:rPr>
              <a:t>الشريحة</a:t>
            </a:r>
            <a:endParaRPr lang="ar-SA" sz="1600" b="1" dirty="0">
              <a:solidFill>
                <a:schemeClr val="bg1"/>
              </a:solidFill>
            </a:endParaRPr>
          </a:p>
          <a:p>
            <a:r>
              <a:rPr lang="ar-SA" sz="16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721822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941C939C-A2FC-4396-CFFF-B1E518263D18}"/>
              </a:ext>
            </a:extLst>
          </p:cNvPr>
          <p:cNvGrpSpPr/>
          <p:nvPr/>
        </p:nvGrpSpPr>
        <p:grpSpPr>
          <a:xfrm>
            <a:off x="4219098" y="2124216"/>
            <a:ext cx="3753803" cy="3747487"/>
            <a:chOff x="3782060" y="1076325"/>
            <a:chExt cx="4718050" cy="4710112"/>
          </a:xfrm>
        </p:grpSpPr>
        <p:grpSp>
          <p:nvGrpSpPr>
            <p:cNvPr id="4" name="Группа 6">
              <a:extLst>
                <a:ext uri="{FF2B5EF4-FFF2-40B4-BE49-F238E27FC236}">
                  <a16:creationId xmlns:a16="http://schemas.microsoft.com/office/drawing/2014/main" id="{360969B4-3438-E19D-5E9D-068353017340}"/>
                </a:ext>
              </a:extLst>
            </p:cNvPr>
            <p:cNvGrpSpPr/>
            <p:nvPr/>
          </p:nvGrpSpPr>
          <p:grpSpPr>
            <a:xfrm>
              <a:off x="3782060" y="2333625"/>
              <a:ext cx="1368425" cy="2270125"/>
              <a:chOff x="1181100" y="2333625"/>
              <a:chExt cx="1368425" cy="2270125"/>
            </a:xfrm>
          </p:grpSpPr>
          <p:sp>
            <p:nvSpPr>
              <p:cNvPr id="5" name="Google Shape;350;p21">
                <a:extLst>
                  <a:ext uri="{FF2B5EF4-FFF2-40B4-BE49-F238E27FC236}">
                    <a16:creationId xmlns:a16="http://schemas.microsoft.com/office/drawing/2014/main" id="{8F22C725-92EB-32F9-8F59-DEE05FB94F6A}"/>
                  </a:ext>
                </a:extLst>
              </p:cNvPr>
              <p:cNvSpPr/>
              <p:nvPr/>
            </p:nvSpPr>
            <p:spPr>
              <a:xfrm>
                <a:off x="1181100" y="2333625"/>
                <a:ext cx="1368425" cy="22701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08" extrusionOk="0">
                    <a:moveTo>
                      <a:pt x="153" y="501"/>
                    </a:moveTo>
                    <a:cubicBezTo>
                      <a:pt x="159" y="483"/>
                      <a:pt x="173" y="468"/>
                      <a:pt x="192" y="456"/>
                    </a:cubicBezTo>
                    <a:cubicBezTo>
                      <a:pt x="211" y="445"/>
                      <a:pt x="232" y="440"/>
                      <a:pt x="250" y="443"/>
                    </a:cubicBezTo>
                    <a:cubicBezTo>
                      <a:pt x="263" y="445"/>
                      <a:pt x="274" y="452"/>
                      <a:pt x="280" y="463"/>
                    </a:cubicBezTo>
                    <a:cubicBezTo>
                      <a:pt x="283" y="468"/>
                      <a:pt x="285" y="474"/>
                      <a:pt x="285" y="480"/>
                    </a:cubicBezTo>
                    <a:cubicBezTo>
                      <a:pt x="286" y="491"/>
                      <a:pt x="293" y="493"/>
                      <a:pt x="306" y="485"/>
                    </a:cubicBezTo>
                    <a:cubicBezTo>
                      <a:pt x="350" y="459"/>
                      <a:pt x="350" y="459"/>
                      <a:pt x="350" y="459"/>
                    </a:cubicBezTo>
                    <a:cubicBezTo>
                      <a:pt x="362" y="452"/>
                      <a:pt x="367" y="435"/>
                      <a:pt x="360" y="422"/>
                    </a:cubicBezTo>
                    <a:cubicBezTo>
                      <a:pt x="342" y="384"/>
                      <a:pt x="332" y="342"/>
                      <a:pt x="332" y="297"/>
                    </a:cubicBezTo>
                    <a:cubicBezTo>
                      <a:pt x="331" y="260"/>
                      <a:pt x="338" y="224"/>
                      <a:pt x="350" y="190"/>
                    </a:cubicBezTo>
                    <a:cubicBezTo>
                      <a:pt x="355" y="176"/>
                      <a:pt x="350" y="160"/>
                      <a:pt x="337" y="152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55" y="106"/>
                      <a:pt x="242" y="98"/>
                      <a:pt x="242" y="95"/>
                    </a:cubicBezTo>
                    <a:cubicBezTo>
                      <a:pt x="241" y="93"/>
                      <a:pt x="241" y="91"/>
                      <a:pt x="242" y="89"/>
                    </a:cubicBezTo>
                    <a:cubicBezTo>
                      <a:pt x="246" y="82"/>
                      <a:pt x="250" y="75"/>
                      <a:pt x="258" y="74"/>
                    </a:cubicBezTo>
                    <a:cubicBezTo>
                      <a:pt x="263" y="74"/>
                      <a:pt x="268" y="75"/>
                      <a:pt x="273" y="74"/>
                    </a:cubicBezTo>
                    <a:cubicBezTo>
                      <a:pt x="289" y="74"/>
                      <a:pt x="298" y="60"/>
                      <a:pt x="292" y="46"/>
                    </a:cubicBezTo>
                    <a:cubicBezTo>
                      <a:pt x="287" y="32"/>
                      <a:pt x="274" y="20"/>
                      <a:pt x="261" y="13"/>
                    </a:cubicBezTo>
                    <a:cubicBezTo>
                      <a:pt x="248" y="5"/>
                      <a:pt x="231" y="0"/>
                      <a:pt x="217" y="3"/>
                    </a:cubicBezTo>
                    <a:cubicBezTo>
                      <a:pt x="202" y="6"/>
                      <a:pt x="195" y="21"/>
                      <a:pt x="202" y="34"/>
                    </a:cubicBezTo>
                    <a:cubicBezTo>
                      <a:pt x="204" y="39"/>
                      <a:pt x="208" y="43"/>
                      <a:pt x="210" y="47"/>
                    </a:cubicBezTo>
                    <a:cubicBezTo>
                      <a:pt x="214" y="55"/>
                      <a:pt x="210" y="62"/>
                      <a:pt x="206" y="69"/>
                    </a:cubicBezTo>
                    <a:cubicBezTo>
                      <a:pt x="205" y="70"/>
                      <a:pt x="203" y="71"/>
                      <a:pt x="201" y="72"/>
                    </a:cubicBezTo>
                    <a:cubicBezTo>
                      <a:pt x="198" y="73"/>
                      <a:pt x="185" y="67"/>
                      <a:pt x="172" y="59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83" y="9"/>
                      <a:pt x="67" y="14"/>
                      <a:pt x="60" y="27"/>
                    </a:cubicBezTo>
                    <a:cubicBezTo>
                      <a:pt x="22" y="110"/>
                      <a:pt x="0" y="203"/>
                      <a:pt x="2" y="301"/>
                    </a:cubicBezTo>
                    <a:cubicBezTo>
                      <a:pt x="3" y="406"/>
                      <a:pt x="29" y="504"/>
                      <a:pt x="75" y="590"/>
                    </a:cubicBezTo>
                    <a:cubicBezTo>
                      <a:pt x="82" y="604"/>
                      <a:pt x="99" y="608"/>
                      <a:pt x="112" y="600"/>
                    </a:cubicBezTo>
                    <a:cubicBezTo>
                      <a:pt x="163" y="570"/>
                      <a:pt x="163" y="570"/>
                      <a:pt x="163" y="570"/>
                    </a:cubicBezTo>
                    <a:cubicBezTo>
                      <a:pt x="176" y="562"/>
                      <a:pt x="177" y="555"/>
                      <a:pt x="169" y="550"/>
                    </a:cubicBezTo>
                    <a:cubicBezTo>
                      <a:pt x="163" y="546"/>
                      <a:pt x="159" y="542"/>
                      <a:pt x="156" y="536"/>
                    </a:cubicBezTo>
                    <a:cubicBezTo>
                      <a:pt x="149" y="526"/>
                      <a:pt x="148" y="513"/>
                      <a:pt x="153" y="501"/>
                    </a:cubicBezTo>
                    <a:close/>
                  </a:path>
                </a:pathLst>
              </a:custGeom>
              <a:solidFill>
                <a:srgbClr val="B83A3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356;p21">
                <a:extLst>
                  <a:ext uri="{FF2B5EF4-FFF2-40B4-BE49-F238E27FC236}">
                    <a16:creationId xmlns:a16="http://schemas.microsoft.com/office/drawing/2014/main" id="{264FC3B2-57BD-7DC8-0A55-AFDAAE016D87}"/>
                  </a:ext>
                </a:extLst>
              </p:cNvPr>
              <p:cNvSpPr/>
              <p:nvPr/>
            </p:nvSpPr>
            <p:spPr>
              <a:xfrm>
                <a:off x="1535112" y="3051175"/>
                <a:ext cx="527050" cy="627062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68" extrusionOk="0">
                    <a:moveTo>
                      <a:pt x="94" y="162"/>
                    </a:moveTo>
                    <a:cubicBezTo>
                      <a:pt x="94" y="165"/>
                      <a:pt x="91" y="168"/>
                      <a:pt x="88" y="168"/>
                    </a:cubicBezTo>
                    <a:cubicBezTo>
                      <a:pt x="53" y="168"/>
                      <a:pt x="53" y="168"/>
                      <a:pt x="53" y="168"/>
                    </a:cubicBezTo>
                    <a:cubicBezTo>
                      <a:pt x="50" y="168"/>
                      <a:pt x="47" y="165"/>
                      <a:pt x="47" y="162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7" y="159"/>
                      <a:pt x="50" y="156"/>
                      <a:pt x="53" y="156"/>
                    </a:cubicBezTo>
                    <a:cubicBezTo>
                      <a:pt x="88" y="156"/>
                      <a:pt x="88" y="156"/>
                      <a:pt x="88" y="156"/>
                    </a:cubicBezTo>
                    <a:cubicBezTo>
                      <a:pt x="91" y="156"/>
                      <a:pt x="94" y="159"/>
                      <a:pt x="94" y="162"/>
                    </a:cubicBezTo>
                    <a:close/>
                    <a:moveTo>
                      <a:pt x="94" y="146"/>
                    </a:moveTo>
                    <a:cubicBezTo>
                      <a:pt x="94" y="143"/>
                      <a:pt x="91" y="141"/>
                      <a:pt x="88" y="141"/>
                    </a:cubicBezTo>
                    <a:cubicBezTo>
                      <a:pt x="53" y="141"/>
                      <a:pt x="53" y="141"/>
                      <a:pt x="53" y="141"/>
                    </a:cubicBezTo>
                    <a:cubicBezTo>
                      <a:pt x="50" y="141"/>
                      <a:pt x="47" y="143"/>
                      <a:pt x="47" y="146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7" y="150"/>
                      <a:pt x="50" y="152"/>
                      <a:pt x="53" y="152"/>
                    </a:cubicBezTo>
                    <a:cubicBezTo>
                      <a:pt x="88" y="152"/>
                      <a:pt x="88" y="152"/>
                      <a:pt x="88" y="152"/>
                    </a:cubicBezTo>
                    <a:cubicBezTo>
                      <a:pt x="91" y="152"/>
                      <a:pt x="94" y="150"/>
                      <a:pt x="94" y="146"/>
                    </a:cubicBezTo>
                    <a:close/>
                    <a:moveTo>
                      <a:pt x="76" y="82"/>
                    </a:moveTo>
                    <a:cubicBezTo>
                      <a:pt x="69" y="82"/>
                      <a:pt x="69" y="82"/>
                      <a:pt x="69" y="82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5" y="137"/>
                      <a:pt x="65" y="137"/>
                      <a:pt x="65" y="137"/>
                    </a:cubicBezTo>
                    <a:cubicBezTo>
                      <a:pt x="67" y="137"/>
                      <a:pt x="68" y="137"/>
                      <a:pt x="70" y="13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73" y="137"/>
                      <a:pt x="74" y="137"/>
                      <a:pt x="76" y="137"/>
                    </a:cubicBezTo>
                    <a:lnTo>
                      <a:pt x="76" y="82"/>
                    </a:lnTo>
                    <a:close/>
                    <a:moveTo>
                      <a:pt x="51" y="60"/>
                    </a:moveTo>
                    <a:cubicBezTo>
                      <a:pt x="46" y="60"/>
                      <a:pt x="43" y="64"/>
                      <a:pt x="43" y="68"/>
                    </a:cubicBezTo>
                    <a:cubicBezTo>
                      <a:pt x="43" y="73"/>
                      <a:pt x="46" y="77"/>
                      <a:pt x="51" y="77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4"/>
                      <a:pt x="56" y="60"/>
                      <a:pt x="51" y="60"/>
                    </a:cubicBezTo>
                    <a:close/>
                    <a:moveTo>
                      <a:pt x="98" y="68"/>
                    </a:moveTo>
                    <a:cubicBezTo>
                      <a:pt x="98" y="64"/>
                      <a:pt x="95" y="60"/>
                      <a:pt x="90" y="60"/>
                    </a:cubicBezTo>
                    <a:cubicBezTo>
                      <a:pt x="85" y="60"/>
                      <a:pt x="82" y="64"/>
                      <a:pt x="82" y="68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90" y="77"/>
                      <a:pt x="90" y="77"/>
                      <a:pt x="90" y="77"/>
                    </a:cubicBezTo>
                    <a:cubicBezTo>
                      <a:pt x="95" y="77"/>
                      <a:pt x="98" y="73"/>
                      <a:pt x="98" y="68"/>
                    </a:cubicBezTo>
                    <a:close/>
                    <a:moveTo>
                      <a:pt x="117" y="53"/>
                    </a:moveTo>
                    <a:cubicBezTo>
                      <a:pt x="113" y="38"/>
                      <a:pt x="95" y="22"/>
                      <a:pt x="70" y="22"/>
                    </a:cubicBezTo>
                    <a:cubicBezTo>
                      <a:pt x="46" y="22"/>
                      <a:pt x="28" y="38"/>
                      <a:pt x="24" y="53"/>
                    </a:cubicBezTo>
                    <a:cubicBezTo>
                      <a:pt x="21" y="65"/>
                      <a:pt x="24" y="75"/>
                      <a:pt x="29" y="86"/>
                    </a:cubicBezTo>
                    <a:cubicBezTo>
                      <a:pt x="34" y="95"/>
                      <a:pt x="39" y="103"/>
                      <a:pt x="43" y="113"/>
                    </a:cubicBezTo>
                    <a:cubicBezTo>
                      <a:pt x="46" y="118"/>
                      <a:pt x="47" y="126"/>
                      <a:pt x="48" y="131"/>
                    </a:cubicBezTo>
                    <a:cubicBezTo>
                      <a:pt x="49" y="136"/>
                      <a:pt x="51" y="137"/>
                      <a:pt x="56" y="137"/>
                    </a:cubicBezTo>
                    <a:cubicBezTo>
                      <a:pt x="57" y="137"/>
                      <a:pt x="58" y="137"/>
                      <a:pt x="59" y="137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47" y="82"/>
                      <a:pt x="44" y="81"/>
                      <a:pt x="41" y="78"/>
                    </a:cubicBezTo>
                    <a:cubicBezTo>
                      <a:pt x="39" y="76"/>
                      <a:pt x="37" y="72"/>
                      <a:pt x="37" y="68"/>
                    </a:cubicBezTo>
                    <a:cubicBezTo>
                      <a:pt x="37" y="65"/>
                      <a:pt x="39" y="61"/>
                      <a:pt x="41" y="59"/>
                    </a:cubicBezTo>
                    <a:cubicBezTo>
                      <a:pt x="44" y="56"/>
                      <a:pt x="47" y="55"/>
                      <a:pt x="51" y="55"/>
                    </a:cubicBezTo>
                    <a:cubicBezTo>
                      <a:pt x="59" y="55"/>
                      <a:pt x="65" y="61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5"/>
                      <a:pt x="78" y="61"/>
                      <a:pt x="80" y="59"/>
                    </a:cubicBezTo>
                    <a:cubicBezTo>
                      <a:pt x="83" y="56"/>
                      <a:pt x="86" y="55"/>
                      <a:pt x="90" y="55"/>
                    </a:cubicBezTo>
                    <a:cubicBezTo>
                      <a:pt x="94" y="55"/>
                      <a:pt x="97" y="56"/>
                      <a:pt x="100" y="59"/>
                    </a:cubicBezTo>
                    <a:cubicBezTo>
                      <a:pt x="102" y="61"/>
                      <a:pt x="104" y="65"/>
                      <a:pt x="104" y="68"/>
                    </a:cubicBezTo>
                    <a:cubicBezTo>
                      <a:pt x="104" y="72"/>
                      <a:pt x="102" y="76"/>
                      <a:pt x="100" y="78"/>
                    </a:cubicBezTo>
                    <a:cubicBezTo>
                      <a:pt x="97" y="81"/>
                      <a:pt x="94" y="82"/>
                      <a:pt x="90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137"/>
                      <a:pt x="82" y="137"/>
                      <a:pt x="82" y="137"/>
                    </a:cubicBezTo>
                    <a:cubicBezTo>
                      <a:pt x="83" y="137"/>
                      <a:pt x="84" y="137"/>
                      <a:pt x="85" y="137"/>
                    </a:cubicBezTo>
                    <a:cubicBezTo>
                      <a:pt x="90" y="137"/>
                      <a:pt x="92" y="136"/>
                      <a:pt x="93" y="131"/>
                    </a:cubicBezTo>
                    <a:cubicBezTo>
                      <a:pt x="94" y="126"/>
                      <a:pt x="95" y="118"/>
                      <a:pt x="98" y="113"/>
                    </a:cubicBezTo>
                    <a:cubicBezTo>
                      <a:pt x="102" y="103"/>
                      <a:pt x="107" y="95"/>
                      <a:pt x="112" y="86"/>
                    </a:cubicBezTo>
                    <a:cubicBezTo>
                      <a:pt x="117" y="75"/>
                      <a:pt x="120" y="65"/>
                      <a:pt x="117" y="53"/>
                    </a:cubicBezTo>
                    <a:close/>
                    <a:moveTo>
                      <a:pt x="76" y="5"/>
                    </a:moveTo>
                    <a:cubicBezTo>
                      <a:pt x="76" y="2"/>
                      <a:pt x="73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2"/>
                      <a:pt x="65" y="5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7"/>
                      <a:pt x="68" y="19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3" y="19"/>
                      <a:pt x="76" y="17"/>
                      <a:pt x="76" y="14"/>
                    </a:cubicBezTo>
                    <a:lnTo>
                      <a:pt x="76" y="5"/>
                    </a:lnTo>
                    <a:close/>
                    <a:moveTo>
                      <a:pt x="104" y="13"/>
                    </a:moveTo>
                    <a:cubicBezTo>
                      <a:pt x="105" y="11"/>
                      <a:pt x="104" y="7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99" y="5"/>
                      <a:pt x="96" y="6"/>
                      <a:pt x="95" y="8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89" y="19"/>
                      <a:pt x="90" y="22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5" y="25"/>
                      <a:pt x="98" y="24"/>
                      <a:pt x="99" y="21"/>
                    </a:cubicBezTo>
                    <a:lnTo>
                      <a:pt x="104" y="13"/>
                    </a:lnTo>
                    <a:close/>
                    <a:moveTo>
                      <a:pt x="125" y="30"/>
                    </a:moveTo>
                    <a:cubicBezTo>
                      <a:pt x="127" y="28"/>
                      <a:pt x="127" y="24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3" y="20"/>
                      <a:pt x="120" y="20"/>
                      <a:pt x="118" y="22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09" y="30"/>
                      <a:pt x="109" y="33"/>
                      <a:pt x="111" y="35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12" y="38"/>
                      <a:pt x="116" y="38"/>
                      <a:pt x="118" y="36"/>
                    </a:cubicBezTo>
                    <a:lnTo>
                      <a:pt x="125" y="30"/>
                    </a:lnTo>
                    <a:close/>
                    <a:moveTo>
                      <a:pt x="136" y="55"/>
                    </a:moveTo>
                    <a:cubicBezTo>
                      <a:pt x="139" y="54"/>
                      <a:pt x="141" y="51"/>
                      <a:pt x="140" y="49"/>
                    </a:cubicBezTo>
                    <a:cubicBezTo>
                      <a:pt x="140" y="49"/>
                      <a:pt x="140" y="49"/>
                      <a:pt x="140" y="49"/>
                    </a:cubicBezTo>
                    <a:cubicBezTo>
                      <a:pt x="140" y="46"/>
                      <a:pt x="137" y="44"/>
                      <a:pt x="134" y="45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2" y="47"/>
                      <a:pt x="120" y="49"/>
                      <a:pt x="121" y="52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1" y="55"/>
                      <a:pt x="124" y="57"/>
                      <a:pt x="127" y="56"/>
                    </a:cubicBezTo>
                    <a:lnTo>
                      <a:pt x="136" y="55"/>
                    </a:lnTo>
                    <a:close/>
                    <a:moveTo>
                      <a:pt x="134" y="82"/>
                    </a:moveTo>
                    <a:cubicBezTo>
                      <a:pt x="136" y="83"/>
                      <a:pt x="139" y="81"/>
                      <a:pt x="140" y="78"/>
                    </a:cubicBezTo>
                    <a:cubicBezTo>
                      <a:pt x="140" y="78"/>
                      <a:pt x="140" y="78"/>
                      <a:pt x="140" y="78"/>
                    </a:cubicBezTo>
                    <a:cubicBezTo>
                      <a:pt x="140" y="75"/>
                      <a:pt x="138" y="73"/>
                      <a:pt x="136" y="72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4" y="70"/>
                      <a:pt x="121" y="71"/>
                      <a:pt x="120" y="74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7"/>
                      <a:pt x="122" y="80"/>
                      <a:pt x="124" y="80"/>
                    </a:cubicBezTo>
                    <a:lnTo>
                      <a:pt x="134" y="82"/>
                    </a:lnTo>
                    <a:close/>
                    <a:moveTo>
                      <a:pt x="41" y="21"/>
                    </a:moveTo>
                    <a:cubicBezTo>
                      <a:pt x="42" y="24"/>
                      <a:pt x="45" y="25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0" y="22"/>
                      <a:pt x="51" y="19"/>
                      <a:pt x="50" y="1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6"/>
                      <a:pt x="41" y="5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6" y="7"/>
                      <a:pt x="35" y="11"/>
                      <a:pt x="36" y="13"/>
                    </a:cubicBezTo>
                    <a:lnTo>
                      <a:pt x="41" y="21"/>
                    </a:lnTo>
                    <a:close/>
                    <a:moveTo>
                      <a:pt x="22" y="36"/>
                    </a:moveTo>
                    <a:cubicBezTo>
                      <a:pt x="25" y="38"/>
                      <a:pt x="28" y="38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2" y="33"/>
                      <a:pt x="31" y="30"/>
                      <a:pt x="29" y="2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17" y="20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4"/>
                      <a:pt x="13" y="28"/>
                      <a:pt x="15" y="30"/>
                    </a:cubicBezTo>
                    <a:lnTo>
                      <a:pt x="22" y="36"/>
                    </a:lnTo>
                    <a:close/>
                    <a:moveTo>
                      <a:pt x="14" y="56"/>
                    </a:moveTo>
                    <a:cubicBezTo>
                      <a:pt x="16" y="57"/>
                      <a:pt x="19" y="55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49"/>
                      <a:pt x="18" y="47"/>
                      <a:pt x="16" y="4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44"/>
                      <a:pt x="1" y="46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2" y="54"/>
                      <a:pt x="4" y="55"/>
                    </a:cubicBezTo>
                    <a:lnTo>
                      <a:pt x="14" y="56"/>
                    </a:lnTo>
                    <a:close/>
                    <a:moveTo>
                      <a:pt x="16" y="80"/>
                    </a:moveTo>
                    <a:cubicBezTo>
                      <a:pt x="19" y="80"/>
                      <a:pt x="20" y="77"/>
                      <a:pt x="20" y="74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9" y="71"/>
                      <a:pt x="17" y="70"/>
                      <a:pt x="14" y="70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2" y="73"/>
                      <a:pt x="0" y="75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81"/>
                      <a:pt x="4" y="83"/>
                      <a:pt x="7" y="82"/>
                    </a:cubicBez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Группа 1">
              <a:extLst>
                <a:ext uri="{FF2B5EF4-FFF2-40B4-BE49-F238E27FC236}">
                  <a16:creationId xmlns:a16="http://schemas.microsoft.com/office/drawing/2014/main" id="{E94E567C-1E90-C496-79B3-2890AE3854C6}"/>
                </a:ext>
              </a:extLst>
            </p:cNvPr>
            <p:cNvGrpSpPr/>
            <p:nvPr/>
          </p:nvGrpSpPr>
          <p:grpSpPr>
            <a:xfrm>
              <a:off x="4113847" y="1079500"/>
              <a:ext cx="2241550" cy="1773237"/>
              <a:chOff x="1512887" y="1079500"/>
              <a:chExt cx="2241550" cy="1773237"/>
            </a:xfrm>
          </p:grpSpPr>
          <p:sp>
            <p:nvSpPr>
              <p:cNvPr id="8" name="Google Shape;352;p21">
                <a:extLst>
                  <a:ext uri="{FF2B5EF4-FFF2-40B4-BE49-F238E27FC236}">
                    <a16:creationId xmlns:a16="http://schemas.microsoft.com/office/drawing/2014/main" id="{D2E61F7B-D4C0-0072-239D-FA7AB8C1011A}"/>
                  </a:ext>
                </a:extLst>
              </p:cNvPr>
              <p:cNvSpPr/>
              <p:nvPr/>
            </p:nvSpPr>
            <p:spPr>
              <a:xfrm>
                <a:off x="1512887" y="1079500"/>
                <a:ext cx="2241550" cy="1773237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75" extrusionOk="0">
                    <a:moveTo>
                      <a:pt x="124" y="318"/>
                    </a:moveTo>
                    <a:cubicBezTo>
                      <a:pt x="143" y="314"/>
                      <a:pt x="163" y="319"/>
                      <a:pt x="183" y="330"/>
                    </a:cubicBezTo>
                    <a:cubicBezTo>
                      <a:pt x="202" y="341"/>
                      <a:pt x="217" y="356"/>
                      <a:pt x="223" y="373"/>
                    </a:cubicBezTo>
                    <a:cubicBezTo>
                      <a:pt x="228" y="385"/>
                      <a:pt x="227" y="398"/>
                      <a:pt x="221" y="409"/>
                    </a:cubicBezTo>
                    <a:cubicBezTo>
                      <a:pt x="218" y="414"/>
                      <a:pt x="214" y="419"/>
                      <a:pt x="208" y="423"/>
                    </a:cubicBezTo>
                    <a:cubicBezTo>
                      <a:pt x="200" y="428"/>
                      <a:pt x="201" y="435"/>
                      <a:pt x="214" y="443"/>
                    </a:cubicBezTo>
                    <a:cubicBezTo>
                      <a:pt x="259" y="468"/>
                      <a:pt x="259" y="468"/>
                      <a:pt x="259" y="468"/>
                    </a:cubicBezTo>
                    <a:cubicBezTo>
                      <a:pt x="272" y="475"/>
                      <a:pt x="288" y="470"/>
                      <a:pt x="297" y="458"/>
                    </a:cubicBezTo>
                    <a:cubicBezTo>
                      <a:pt x="342" y="394"/>
                      <a:pt x="411" y="347"/>
                      <a:pt x="492" y="334"/>
                    </a:cubicBezTo>
                    <a:cubicBezTo>
                      <a:pt x="507" y="331"/>
                      <a:pt x="519" y="318"/>
                      <a:pt x="519" y="303"/>
                    </a:cubicBezTo>
                    <a:cubicBezTo>
                      <a:pt x="518" y="223"/>
                      <a:pt x="518" y="223"/>
                      <a:pt x="518" y="223"/>
                    </a:cubicBezTo>
                    <a:cubicBezTo>
                      <a:pt x="517" y="209"/>
                      <a:pt x="518" y="194"/>
                      <a:pt x="521" y="192"/>
                    </a:cubicBezTo>
                    <a:cubicBezTo>
                      <a:pt x="522" y="190"/>
                      <a:pt x="524" y="189"/>
                      <a:pt x="526" y="189"/>
                    </a:cubicBezTo>
                    <a:cubicBezTo>
                      <a:pt x="534" y="189"/>
                      <a:pt x="541" y="189"/>
                      <a:pt x="547" y="196"/>
                    </a:cubicBezTo>
                    <a:cubicBezTo>
                      <a:pt x="549" y="200"/>
                      <a:pt x="551" y="205"/>
                      <a:pt x="554" y="209"/>
                    </a:cubicBezTo>
                    <a:cubicBezTo>
                      <a:pt x="562" y="222"/>
                      <a:pt x="579" y="223"/>
                      <a:pt x="588" y="211"/>
                    </a:cubicBezTo>
                    <a:cubicBezTo>
                      <a:pt x="598" y="200"/>
                      <a:pt x="601" y="183"/>
                      <a:pt x="601" y="168"/>
                    </a:cubicBezTo>
                    <a:cubicBezTo>
                      <a:pt x="601" y="152"/>
                      <a:pt x="597" y="136"/>
                      <a:pt x="587" y="124"/>
                    </a:cubicBezTo>
                    <a:cubicBezTo>
                      <a:pt x="577" y="113"/>
                      <a:pt x="561" y="114"/>
                      <a:pt x="553" y="127"/>
                    </a:cubicBezTo>
                    <a:cubicBezTo>
                      <a:pt x="551" y="132"/>
                      <a:pt x="549" y="136"/>
                      <a:pt x="546" y="140"/>
                    </a:cubicBezTo>
                    <a:cubicBezTo>
                      <a:pt x="541" y="148"/>
                      <a:pt x="533" y="148"/>
                      <a:pt x="525" y="148"/>
                    </a:cubicBezTo>
                    <a:cubicBezTo>
                      <a:pt x="523" y="148"/>
                      <a:pt x="521" y="147"/>
                      <a:pt x="520" y="145"/>
                    </a:cubicBezTo>
                    <a:cubicBezTo>
                      <a:pt x="518" y="143"/>
                      <a:pt x="517" y="128"/>
                      <a:pt x="516" y="114"/>
                    </a:cubicBezTo>
                    <a:cubicBezTo>
                      <a:pt x="515" y="26"/>
                      <a:pt x="515" y="26"/>
                      <a:pt x="515" y="26"/>
                    </a:cubicBezTo>
                    <a:cubicBezTo>
                      <a:pt x="515" y="12"/>
                      <a:pt x="503" y="0"/>
                      <a:pt x="488" y="1"/>
                    </a:cubicBezTo>
                    <a:cubicBezTo>
                      <a:pt x="285" y="19"/>
                      <a:pt x="110" y="132"/>
                      <a:pt x="8" y="296"/>
                    </a:cubicBezTo>
                    <a:cubicBezTo>
                      <a:pt x="0" y="308"/>
                      <a:pt x="5" y="325"/>
                      <a:pt x="18" y="332"/>
                    </a:cubicBezTo>
                    <a:cubicBezTo>
                      <a:pt x="70" y="361"/>
                      <a:pt x="70" y="361"/>
                      <a:pt x="70" y="361"/>
                    </a:cubicBezTo>
                    <a:cubicBezTo>
                      <a:pt x="83" y="369"/>
                      <a:pt x="90" y="366"/>
                      <a:pt x="90" y="356"/>
                    </a:cubicBezTo>
                    <a:cubicBezTo>
                      <a:pt x="90" y="350"/>
                      <a:pt x="92" y="344"/>
                      <a:pt x="95" y="338"/>
                    </a:cubicBezTo>
                    <a:cubicBezTo>
                      <a:pt x="101" y="327"/>
                      <a:pt x="112" y="320"/>
                      <a:pt x="124" y="31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357;p21">
                <a:extLst>
                  <a:ext uri="{FF2B5EF4-FFF2-40B4-BE49-F238E27FC236}">
                    <a16:creationId xmlns:a16="http://schemas.microsoft.com/office/drawing/2014/main" id="{F3F6F8E1-6F57-6DB2-C0C4-1991D45BEF57}"/>
                  </a:ext>
                </a:extLst>
              </p:cNvPr>
              <p:cNvSpPr/>
              <p:nvPr/>
            </p:nvSpPr>
            <p:spPr>
              <a:xfrm>
                <a:off x="2452687" y="1598612"/>
                <a:ext cx="549275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7" extrusionOk="0">
                    <a:moveTo>
                      <a:pt x="70" y="77"/>
                    </a:moveTo>
                    <a:cubicBezTo>
                      <a:pt x="139" y="77"/>
                      <a:pt x="139" y="77"/>
                      <a:pt x="139" y="77"/>
                    </a:cubicBezTo>
                    <a:cubicBezTo>
                      <a:pt x="139" y="116"/>
                      <a:pt x="108" y="147"/>
                      <a:pt x="70" y="147"/>
                    </a:cubicBezTo>
                    <a:cubicBezTo>
                      <a:pt x="31" y="147"/>
                      <a:pt x="0" y="116"/>
                      <a:pt x="0" y="77"/>
                    </a:cubicBezTo>
                    <a:cubicBezTo>
                      <a:pt x="0" y="39"/>
                      <a:pt x="31" y="8"/>
                      <a:pt x="70" y="8"/>
                    </a:cubicBezTo>
                    <a:lnTo>
                      <a:pt x="70" y="77"/>
                    </a:lnTo>
                    <a:close/>
                    <a:moveTo>
                      <a:pt x="78" y="0"/>
                    </a:moveTo>
                    <a:cubicBezTo>
                      <a:pt x="78" y="69"/>
                      <a:pt x="78" y="69"/>
                      <a:pt x="78" y="69"/>
                    </a:cubicBezTo>
                    <a:cubicBezTo>
                      <a:pt x="147" y="69"/>
                      <a:pt x="147" y="69"/>
                      <a:pt x="147" y="69"/>
                    </a:cubicBezTo>
                    <a:cubicBezTo>
                      <a:pt x="147" y="31"/>
                      <a:pt x="116" y="0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Группа 5">
              <a:extLst>
                <a:ext uri="{FF2B5EF4-FFF2-40B4-BE49-F238E27FC236}">
                  <a16:creationId xmlns:a16="http://schemas.microsoft.com/office/drawing/2014/main" id="{AC33F721-3483-4E18-1834-471E32869F8E}"/>
                </a:ext>
              </a:extLst>
            </p:cNvPr>
            <p:cNvGrpSpPr/>
            <p:nvPr/>
          </p:nvGrpSpPr>
          <p:grpSpPr>
            <a:xfrm>
              <a:off x="4182110" y="4059237"/>
              <a:ext cx="1979612" cy="1727200"/>
              <a:chOff x="1581150" y="4059237"/>
              <a:chExt cx="1979612" cy="1727200"/>
            </a:xfrm>
          </p:grpSpPr>
          <p:sp>
            <p:nvSpPr>
              <p:cNvPr id="11" name="Google Shape;351;p21">
                <a:extLst>
                  <a:ext uri="{FF2B5EF4-FFF2-40B4-BE49-F238E27FC236}">
                    <a16:creationId xmlns:a16="http://schemas.microsoft.com/office/drawing/2014/main" id="{57C84989-0F08-4A85-39F3-473DF32C2A81}"/>
                  </a:ext>
                </a:extLst>
              </p:cNvPr>
              <p:cNvSpPr/>
              <p:nvPr/>
            </p:nvSpPr>
            <p:spPr>
              <a:xfrm>
                <a:off x="1581150" y="4059237"/>
                <a:ext cx="1979612" cy="17272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465" y="351"/>
                    </a:moveTo>
                    <a:cubicBezTo>
                      <a:pt x="453" y="337"/>
                      <a:pt x="446" y="317"/>
                      <a:pt x="446" y="294"/>
                    </a:cubicBezTo>
                    <a:cubicBezTo>
                      <a:pt x="446" y="272"/>
                      <a:pt x="452" y="252"/>
                      <a:pt x="463" y="238"/>
                    </a:cubicBezTo>
                    <a:cubicBezTo>
                      <a:pt x="471" y="228"/>
                      <a:pt x="483" y="222"/>
                      <a:pt x="495" y="222"/>
                    </a:cubicBezTo>
                    <a:cubicBezTo>
                      <a:pt x="502" y="222"/>
                      <a:pt x="508" y="223"/>
                      <a:pt x="514" y="226"/>
                    </a:cubicBezTo>
                    <a:cubicBezTo>
                      <a:pt x="523" y="230"/>
                      <a:pt x="528" y="225"/>
                      <a:pt x="528" y="211"/>
                    </a:cubicBezTo>
                    <a:cubicBezTo>
                      <a:pt x="527" y="160"/>
                      <a:pt x="527" y="160"/>
                      <a:pt x="527" y="160"/>
                    </a:cubicBezTo>
                    <a:cubicBezTo>
                      <a:pt x="527" y="145"/>
                      <a:pt x="515" y="133"/>
                      <a:pt x="500" y="132"/>
                    </a:cubicBezTo>
                    <a:cubicBezTo>
                      <a:pt x="418" y="125"/>
                      <a:pt x="345" y="85"/>
                      <a:pt x="295" y="25"/>
                    </a:cubicBezTo>
                    <a:cubicBezTo>
                      <a:pt x="285" y="13"/>
                      <a:pt x="268" y="9"/>
                      <a:pt x="255" y="17"/>
                    </a:cubicBezTo>
                    <a:cubicBezTo>
                      <a:pt x="187" y="58"/>
                      <a:pt x="187" y="58"/>
                      <a:pt x="187" y="58"/>
                    </a:cubicBezTo>
                    <a:cubicBezTo>
                      <a:pt x="174" y="65"/>
                      <a:pt x="161" y="72"/>
                      <a:pt x="158" y="71"/>
                    </a:cubicBezTo>
                    <a:cubicBezTo>
                      <a:pt x="156" y="70"/>
                      <a:pt x="154" y="69"/>
                      <a:pt x="153" y="68"/>
                    </a:cubicBezTo>
                    <a:cubicBezTo>
                      <a:pt x="148" y="61"/>
                      <a:pt x="145" y="54"/>
                      <a:pt x="148" y="46"/>
                    </a:cubicBezTo>
                    <a:cubicBezTo>
                      <a:pt x="150" y="42"/>
                      <a:pt x="153" y="38"/>
                      <a:pt x="156" y="33"/>
                    </a:cubicBezTo>
                    <a:cubicBezTo>
                      <a:pt x="163" y="20"/>
                      <a:pt x="156" y="5"/>
                      <a:pt x="141" y="2"/>
                    </a:cubicBezTo>
                    <a:cubicBezTo>
                      <a:pt x="126" y="0"/>
                      <a:pt x="110" y="5"/>
                      <a:pt x="97" y="13"/>
                    </a:cubicBezTo>
                    <a:cubicBezTo>
                      <a:pt x="83" y="21"/>
                      <a:pt x="71" y="33"/>
                      <a:pt x="66" y="47"/>
                    </a:cubicBezTo>
                    <a:cubicBezTo>
                      <a:pt x="61" y="61"/>
                      <a:pt x="70" y="75"/>
                      <a:pt x="85" y="75"/>
                    </a:cubicBezTo>
                    <a:cubicBezTo>
                      <a:pt x="90" y="75"/>
                      <a:pt x="95" y="74"/>
                      <a:pt x="100" y="75"/>
                    </a:cubicBezTo>
                    <a:cubicBezTo>
                      <a:pt x="109" y="75"/>
                      <a:pt x="113" y="82"/>
                      <a:pt x="117" y="89"/>
                    </a:cubicBezTo>
                    <a:cubicBezTo>
                      <a:pt x="118" y="91"/>
                      <a:pt x="118" y="93"/>
                      <a:pt x="118" y="95"/>
                    </a:cubicBezTo>
                    <a:cubicBezTo>
                      <a:pt x="117" y="98"/>
                      <a:pt x="105" y="106"/>
                      <a:pt x="92" y="114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4" y="166"/>
                      <a:pt x="0" y="182"/>
                      <a:pt x="9" y="194"/>
                    </a:cubicBezTo>
                    <a:cubicBezTo>
                      <a:pt x="119" y="351"/>
                      <a:pt x="299" y="456"/>
                      <a:pt x="504" y="463"/>
                    </a:cubicBezTo>
                    <a:cubicBezTo>
                      <a:pt x="519" y="463"/>
                      <a:pt x="531" y="451"/>
                      <a:pt x="530" y="436"/>
                    </a:cubicBezTo>
                    <a:cubicBezTo>
                      <a:pt x="530" y="376"/>
                      <a:pt x="530" y="376"/>
                      <a:pt x="530" y="376"/>
                    </a:cubicBezTo>
                    <a:cubicBezTo>
                      <a:pt x="530" y="362"/>
                      <a:pt x="524" y="357"/>
                      <a:pt x="515" y="362"/>
                    </a:cubicBezTo>
                    <a:cubicBezTo>
                      <a:pt x="510" y="364"/>
                      <a:pt x="503" y="366"/>
                      <a:pt x="497" y="366"/>
                    </a:cubicBezTo>
                    <a:cubicBezTo>
                      <a:pt x="485" y="366"/>
                      <a:pt x="473" y="361"/>
                      <a:pt x="465" y="351"/>
                    </a:cubicBezTo>
                    <a:close/>
                  </a:path>
                </a:pathLst>
              </a:custGeom>
              <a:solidFill>
                <a:srgbClr val="1F497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358;p21">
                <a:extLst>
                  <a:ext uri="{FF2B5EF4-FFF2-40B4-BE49-F238E27FC236}">
                    <a16:creationId xmlns:a16="http://schemas.microsoft.com/office/drawing/2014/main" id="{5A80A410-5D69-8FEA-43FD-A0858815BA9D}"/>
                  </a:ext>
                </a:extLst>
              </p:cNvPr>
              <p:cNvSpPr/>
              <p:nvPr/>
            </p:nvSpPr>
            <p:spPr>
              <a:xfrm>
                <a:off x="2355850" y="4645025"/>
                <a:ext cx="541337" cy="538162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4" extrusionOk="0">
                    <a:moveTo>
                      <a:pt x="142" y="62"/>
                    </a:moveTo>
                    <a:cubicBezTo>
                      <a:pt x="124" y="59"/>
                      <a:pt x="124" y="59"/>
                      <a:pt x="124" y="59"/>
                    </a:cubicBezTo>
                    <a:cubicBezTo>
                      <a:pt x="123" y="54"/>
                      <a:pt x="121" y="49"/>
                      <a:pt x="118" y="45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30" y="29"/>
                      <a:pt x="130" y="27"/>
                      <a:pt x="129" y="26"/>
                    </a:cubicBezTo>
                    <a:cubicBezTo>
                      <a:pt x="118" y="16"/>
                      <a:pt x="118" y="16"/>
                      <a:pt x="118" y="16"/>
                    </a:cubicBezTo>
                    <a:cubicBezTo>
                      <a:pt x="117" y="15"/>
                      <a:pt x="115" y="15"/>
                      <a:pt x="114" y="1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5" y="24"/>
                      <a:pt x="91" y="22"/>
                      <a:pt x="86" y="21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1"/>
                      <a:pt x="81" y="0"/>
                      <a:pt x="8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0"/>
                      <a:pt x="62" y="1"/>
                      <a:pt x="62" y="3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4" y="22"/>
                      <a:pt x="50" y="24"/>
                      <a:pt x="45" y="2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9" y="15"/>
                      <a:pt x="28" y="15"/>
                      <a:pt x="27" y="1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7"/>
                      <a:pt x="15" y="29"/>
                      <a:pt x="16" y="30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4" y="49"/>
                      <a:pt x="22" y="54"/>
                      <a:pt x="21" y="59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2" y="62"/>
                      <a:pt x="0" y="63"/>
                      <a:pt x="0" y="6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2" y="82"/>
                      <a:pt x="3" y="83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2" y="90"/>
                      <a:pt x="24" y="95"/>
                      <a:pt x="27" y="99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5" y="115"/>
                      <a:pt x="15" y="117"/>
                      <a:pt x="16" y="118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8" y="129"/>
                      <a:pt x="29" y="130"/>
                      <a:pt x="31" y="129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50" y="120"/>
                      <a:pt x="54" y="122"/>
                      <a:pt x="59" y="124"/>
                    </a:cubicBezTo>
                    <a:cubicBezTo>
                      <a:pt x="62" y="142"/>
                      <a:pt x="62" y="142"/>
                      <a:pt x="62" y="142"/>
                    </a:cubicBezTo>
                    <a:cubicBezTo>
                      <a:pt x="62" y="143"/>
                      <a:pt x="64" y="144"/>
                      <a:pt x="65" y="144"/>
                    </a:cubicBezTo>
                    <a:cubicBezTo>
                      <a:pt x="80" y="144"/>
                      <a:pt x="80" y="144"/>
                      <a:pt x="80" y="144"/>
                    </a:cubicBezTo>
                    <a:cubicBezTo>
                      <a:pt x="81" y="144"/>
                      <a:pt x="83" y="143"/>
                      <a:pt x="83" y="142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91" y="122"/>
                      <a:pt x="95" y="120"/>
                      <a:pt x="99" y="118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15" y="130"/>
                      <a:pt x="117" y="129"/>
                      <a:pt x="118" y="128"/>
                    </a:cubicBezTo>
                    <a:cubicBezTo>
                      <a:pt x="129" y="118"/>
                      <a:pt x="129" y="118"/>
                      <a:pt x="129" y="118"/>
                    </a:cubicBezTo>
                    <a:cubicBezTo>
                      <a:pt x="130" y="117"/>
                      <a:pt x="130" y="115"/>
                      <a:pt x="129" y="114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21" y="95"/>
                      <a:pt x="123" y="90"/>
                      <a:pt x="124" y="85"/>
                    </a:cubicBezTo>
                    <a:cubicBezTo>
                      <a:pt x="142" y="83"/>
                      <a:pt x="142" y="83"/>
                      <a:pt x="142" y="83"/>
                    </a:cubicBezTo>
                    <a:cubicBezTo>
                      <a:pt x="143" y="82"/>
                      <a:pt x="145" y="81"/>
                      <a:pt x="145" y="80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45" y="63"/>
                      <a:pt x="143" y="62"/>
                      <a:pt x="142" y="62"/>
                    </a:cubicBezTo>
                    <a:close/>
                    <a:moveTo>
                      <a:pt x="72" y="99"/>
                    </a:moveTo>
                    <a:cubicBezTo>
                      <a:pt x="58" y="99"/>
                      <a:pt x="46" y="87"/>
                      <a:pt x="46" y="72"/>
                    </a:cubicBezTo>
                    <a:cubicBezTo>
                      <a:pt x="46" y="57"/>
                      <a:pt x="58" y="46"/>
                      <a:pt x="72" y="46"/>
                    </a:cubicBezTo>
                    <a:cubicBezTo>
                      <a:pt x="87" y="46"/>
                      <a:pt x="99" y="57"/>
                      <a:pt x="99" y="72"/>
                    </a:cubicBezTo>
                    <a:cubicBezTo>
                      <a:pt x="99" y="87"/>
                      <a:pt x="87" y="99"/>
                      <a:pt x="72" y="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Группа 2">
              <a:extLst>
                <a:ext uri="{FF2B5EF4-FFF2-40B4-BE49-F238E27FC236}">
                  <a16:creationId xmlns:a16="http://schemas.microsoft.com/office/drawing/2014/main" id="{D96149CB-71B9-BDF6-84B3-386F910F6D01}"/>
                </a:ext>
              </a:extLst>
            </p:cNvPr>
            <p:cNvGrpSpPr/>
            <p:nvPr/>
          </p:nvGrpSpPr>
          <p:grpSpPr>
            <a:xfrm>
              <a:off x="6125210" y="1076325"/>
              <a:ext cx="1976437" cy="1728787"/>
              <a:chOff x="3524250" y="1076325"/>
              <a:chExt cx="1976437" cy="1728787"/>
            </a:xfrm>
          </p:grpSpPr>
          <p:sp>
            <p:nvSpPr>
              <p:cNvPr id="14" name="Google Shape;353;p21">
                <a:extLst>
                  <a:ext uri="{FF2B5EF4-FFF2-40B4-BE49-F238E27FC236}">
                    <a16:creationId xmlns:a16="http://schemas.microsoft.com/office/drawing/2014/main" id="{EA40BA62-9758-A46A-4C24-6F19B8B643CB}"/>
                  </a:ext>
                </a:extLst>
              </p:cNvPr>
              <p:cNvSpPr/>
              <p:nvPr/>
            </p:nvSpPr>
            <p:spPr>
              <a:xfrm>
                <a:off x="3524250" y="1076325"/>
                <a:ext cx="1976437" cy="1728787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63" extrusionOk="0">
                    <a:moveTo>
                      <a:pt x="65" y="112"/>
                    </a:moveTo>
                    <a:cubicBezTo>
                      <a:pt x="77" y="126"/>
                      <a:pt x="84" y="146"/>
                      <a:pt x="84" y="168"/>
                    </a:cubicBezTo>
                    <a:cubicBezTo>
                      <a:pt x="84" y="191"/>
                      <a:pt x="78" y="211"/>
                      <a:pt x="67" y="225"/>
                    </a:cubicBezTo>
                    <a:cubicBezTo>
                      <a:pt x="59" y="235"/>
                      <a:pt x="47" y="241"/>
                      <a:pt x="35" y="241"/>
                    </a:cubicBezTo>
                    <a:cubicBezTo>
                      <a:pt x="28" y="241"/>
                      <a:pt x="22" y="240"/>
                      <a:pt x="17" y="237"/>
                    </a:cubicBezTo>
                    <a:cubicBezTo>
                      <a:pt x="7" y="232"/>
                      <a:pt x="2" y="237"/>
                      <a:pt x="2" y="252"/>
                    </a:cubicBezTo>
                    <a:cubicBezTo>
                      <a:pt x="3" y="303"/>
                      <a:pt x="3" y="303"/>
                      <a:pt x="3" y="303"/>
                    </a:cubicBezTo>
                    <a:cubicBezTo>
                      <a:pt x="3" y="318"/>
                      <a:pt x="15" y="330"/>
                      <a:pt x="30" y="331"/>
                    </a:cubicBezTo>
                    <a:cubicBezTo>
                      <a:pt x="112" y="338"/>
                      <a:pt x="185" y="378"/>
                      <a:pt x="236" y="438"/>
                    </a:cubicBezTo>
                    <a:cubicBezTo>
                      <a:pt x="245" y="450"/>
                      <a:pt x="262" y="453"/>
                      <a:pt x="275" y="446"/>
                    </a:cubicBezTo>
                    <a:cubicBezTo>
                      <a:pt x="344" y="405"/>
                      <a:pt x="344" y="405"/>
                      <a:pt x="344" y="405"/>
                    </a:cubicBezTo>
                    <a:cubicBezTo>
                      <a:pt x="356" y="398"/>
                      <a:pt x="369" y="391"/>
                      <a:pt x="373" y="392"/>
                    </a:cubicBezTo>
                    <a:cubicBezTo>
                      <a:pt x="374" y="392"/>
                      <a:pt x="376" y="393"/>
                      <a:pt x="377" y="395"/>
                    </a:cubicBezTo>
                    <a:cubicBezTo>
                      <a:pt x="382" y="402"/>
                      <a:pt x="385" y="409"/>
                      <a:pt x="382" y="417"/>
                    </a:cubicBezTo>
                    <a:cubicBezTo>
                      <a:pt x="380" y="421"/>
                      <a:pt x="377" y="425"/>
                      <a:pt x="374" y="430"/>
                    </a:cubicBezTo>
                    <a:cubicBezTo>
                      <a:pt x="367" y="443"/>
                      <a:pt x="374" y="458"/>
                      <a:pt x="389" y="460"/>
                    </a:cubicBezTo>
                    <a:cubicBezTo>
                      <a:pt x="404" y="463"/>
                      <a:pt x="420" y="457"/>
                      <a:pt x="434" y="449"/>
                    </a:cubicBezTo>
                    <a:cubicBezTo>
                      <a:pt x="447" y="442"/>
                      <a:pt x="459" y="430"/>
                      <a:pt x="464" y="416"/>
                    </a:cubicBezTo>
                    <a:cubicBezTo>
                      <a:pt x="469" y="402"/>
                      <a:pt x="460" y="388"/>
                      <a:pt x="445" y="388"/>
                    </a:cubicBezTo>
                    <a:cubicBezTo>
                      <a:pt x="440" y="388"/>
                      <a:pt x="435" y="389"/>
                      <a:pt x="430" y="388"/>
                    </a:cubicBezTo>
                    <a:cubicBezTo>
                      <a:pt x="421" y="388"/>
                      <a:pt x="417" y="381"/>
                      <a:pt x="413" y="374"/>
                    </a:cubicBezTo>
                    <a:cubicBezTo>
                      <a:pt x="412" y="372"/>
                      <a:pt x="412" y="370"/>
                      <a:pt x="412" y="368"/>
                    </a:cubicBezTo>
                    <a:cubicBezTo>
                      <a:pt x="413" y="365"/>
                      <a:pt x="425" y="357"/>
                      <a:pt x="438" y="349"/>
                    </a:cubicBezTo>
                    <a:cubicBezTo>
                      <a:pt x="513" y="305"/>
                      <a:pt x="513" y="305"/>
                      <a:pt x="513" y="305"/>
                    </a:cubicBezTo>
                    <a:cubicBezTo>
                      <a:pt x="526" y="297"/>
                      <a:pt x="530" y="281"/>
                      <a:pt x="521" y="269"/>
                    </a:cubicBezTo>
                    <a:cubicBezTo>
                      <a:pt x="411" y="112"/>
                      <a:pt x="231" y="7"/>
                      <a:pt x="26" y="0"/>
                    </a:cubicBezTo>
                    <a:cubicBezTo>
                      <a:pt x="11" y="0"/>
                      <a:pt x="0" y="12"/>
                      <a:pt x="0" y="27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" y="101"/>
                      <a:pt x="6" y="106"/>
                      <a:pt x="15" y="101"/>
                    </a:cubicBezTo>
                    <a:cubicBezTo>
                      <a:pt x="21" y="98"/>
                      <a:pt x="27" y="97"/>
                      <a:pt x="33" y="97"/>
                    </a:cubicBezTo>
                    <a:cubicBezTo>
                      <a:pt x="45" y="97"/>
                      <a:pt x="57" y="102"/>
                      <a:pt x="65" y="112"/>
                    </a:cubicBezTo>
                    <a:close/>
                  </a:path>
                </a:pathLst>
              </a:custGeom>
              <a:solidFill>
                <a:srgbClr val="1F497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359;p21">
                <a:extLst>
                  <a:ext uri="{FF2B5EF4-FFF2-40B4-BE49-F238E27FC236}">
                    <a16:creationId xmlns:a16="http://schemas.microsoft.com/office/drawing/2014/main" id="{4FD48E4D-9753-736D-8FD1-97BF91DAB055}"/>
                  </a:ext>
                </a:extLst>
              </p:cNvPr>
              <p:cNvSpPr/>
              <p:nvPr/>
            </p:nvSpPr>
            <p:spPr>
              <a:xfrm>
                <a:off x="4113212" y="1722437"/>
                <a:ext cx="735012" cy="48895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31" extrusionOk="0">
                    <a:moveTo>
                      <a:pt x="156" y="13"/>
                    </a:moveTo>
                    <a:cubicBezTo>
                      <a:pt x="175" y="58"/>
                      <a:pt x="175" y="58"/>
                      <a:pt x="175" y="58"/>
                    </a:cubicBezTo>
                    <a:cubicBezTo>
                      <a:pt x="152" y="68"/>
                      <a:pt x="152" y="68"/>
                      <a:pt x="152" y="68"/>
                    </a:cubicBezTo>
                    <a:cubicBezTo>
                      <a:pt x="140" y="57"/>
                      <a:pt x="103" y="26"/>
                      <a:pt x="100" y="25"/>
                    </a:cubicBezTo>
                    <a:cubicBezTo>
                      <a:pt x="97" y="25"/>
                      <a:pt x="86" y="29"/>
                      <a:pt x="84" y="30"/>
                    </a:cubicBezTo>
                    <a:cubicBezTo>
                      <a:pt x="84" y="30"/>
                      <a:pt x="77" y="32"/>
                      <a:pt x="71" y="32"/>
                    </a:cubicBezTo>
                    <a:cubicBezTo>
                      <a:pt x="68" y="32"/>
                      <a:pt x="66" y="31"/>
                      <a:pt x="65" y="30"/>
                    </a:cubicBezTo>
                    <a:cubicBezTo>
                      <a:pt x="63" y="30"/>
                      <a:pt x="63" y="28"/>
                      <a:pt x="63" y="27"/>
                    </a:cubicBezTo>
                    <a:cubicBezTo>
                      <a:pt x="63" y="25"/>
                      <a:pt x="65" y="22"/>
                      <a:pt x="67" y="22"/>
                    </a:cubicBezTo>
                    <a:cubicBezTo>
                      <a:pt x="77" y="17"/>
                      <a:pt x="102" y="7"/>
                      <a:pt x="105" y="6"/>
                    </a:cubicBezTo>
                    <a:cubicBezTo>
                      <a:pt x="105" y="6"/>
                      <a:pt x="105" y="6"/>
                      <a:pt x="106" y="6"/>
                    </a:cubicBezTo>
                    <a:cubicBezTo>
                      <a:pt x="112" y="6"/>
                      <a:pt x="152" y="12"/>
                      <a:pt x="156" y="13"/>
                    </a:cubicBezTo>
                    <a:close/>
                    <a:moveTo>
                      <a:pt x="172" y="0"/>
                    </a:moveTo>
                    <a:cubicBezTo>
                      <a:pt x="172" y="0"/>
                      <a:pt x="171" y="0"/>
                      <a:pt x="171" y="0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2" y="4"/>
                      <a:pt x="161" y="5"/>
                      <a:pt x="160" y="6"/>
                    </a:cubicBezTo>
                    <a:cubicBezTo>
                      <a:pt x="160" y="7"/>
                      <a:pt x="160" y="8"/>
                      <a:pt x="160" y="10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80" y="60"/>
                      <a:pt x="183" y="61"/>
                      <a:pt x="186" y="60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94" y="57"/>
                      <a:pt x="195" y="56"/>
                      <a:pt x="196" y="55"/>
                    </a:cubicBezTo>
                    <a:cubicBezTo>
                      <a:pt x="197" y="53"/>
                      <a:pt x="197" y="52"/>
                      <a:pt x="196" y="51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6" y="1"/>
                      <a:pt x="175" y="0"/>
                      <a:pt x="172" y="0"/>
                    </a:cubicBezTo>
                    <a:close/>
                    <a:moveTo>
                      <a:pt x="0" y="65"/>
                    </a:moveTo>
                    <a:cubicBezTo>
                      <a:pt x="0" y="67"/>
                      <a:pt x="0" y="68"/>
                      <a:pt x="1" y="69"/>
                    </a:cubicBezTo>
                    <a:cubicBezTo>
                      <a:pt x="2" y="70"/>
                      <a:pt x="3" y="71"/>
                      <a:pt x="5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6" y="72"/>
                      <a:pt x="18" y="69"/>
                      <a:pt x="18" y="67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2"/>
                      <a:pt x="22" y="10"/>
                      <a:pt x="21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6" y="7"/>
                      <a:pt x="4" y="9"/>
                      <a:pt x="4" y="12"/>
                    </a:cubicBezTo>
                    <a:lnTo>
                      <a:pt x="0" y="65"/>
                    </a:lnTo>
                    <a:close/>
                    <a:moveTo>
                      <a:pt x="81" y="113"/>
                    </a:moveTo>
                    <a:cubicBezTo>
                      <a:pt x="80" y="111"/>
                      <a:pt x="79" y="110"/>
                      <a:pt x="78" y="108"/>
                    </a:cubicBezTo>
                    <a:cubicBezTo>
                      <a:pt x="74" y="106"/>
                      <a:pt x="71" y="106"/>
                      <a:pt x="68" y="110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56" y="124"/>
                      <a:pt x="60" y="128"/>
                      <a:pt x="62" y="129"/>
                    </a:cubicBezTo>
                    <a:cubicBezTo>
                      <a:pt x="63" y="130"/>
                      <a:pt x="65" y="131"/>
                      <a:pt x="66" y="131"/>
                    </a:cubicBezTo>
                    <a:cubicBezTo>
                      <a:pt x="68" y="131"/>
                      <a:pt x="70" y="130"/>
                      <a:pt x="72" y="128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80" y="117"/>
                      <a:pt x="81" y="115"/>
                      <a:pt x="81" y="113"/>
                    </a:cubicBezTo>
                    <a:close/>
                    <a:moveTo>
                      <a:pt x="42" y="110"/>
                    </a:moveTo>
                    <a:cubicBezTo>
                      <a:pt x="40" y="113"/>
                      <a:pt x="40" y="116"/>
                      <a:pt x="45" y="120"/>
                    </a:cubicBezTo>
                    <a:cubicBezTo>
                      <a:pt x="48" y="122"/>
                      <a:pt x="52" y="122"/>
                      <a:pt x="55" y="118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8" y="102"/>
                      <a:pt x="64" y="98"/>
                      <a:pt x="63" y="97"/>
                    </a:cubicBezTo>
                    <a:cubicBezTo>
                      <a:pt x="59" y="94"/>
                      <a:pt x="56" y="94"/>
                      <a:pt x="53" y="98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47" y="105"/>
                      <a:pt x="47" y="105"/>
                      <a:pt x="47" y="105"/>
                    </a:cubicBezTo>
                    <a:lnTo>
                      <a:pt x="42" y="110"/>
                    </a:lnTo>
                    <a:close/>
                    <a:moveTo>
                      <a:pt x="29" y="97"/>
                    </a:moveTo>
                    <a:cubicBezTo>
                      <a:pt x="27" y="98"/>
                      <a:pt x="27" y="100"/>
                      <a:pt x="27" y="102"/>
                    </a:cubicBezTo>
                    <a:cubicBezTo>
                      <a:pt x="27" y="104"/>
                      <a:pt x="29" y="106"/>
                      <a:pt x="30" y="107"/>
                    </a:cubicBezTo>
                    <a:cubicBezTo>
                      <a:pt x="34" y="110"/>
                      <a:pt x="37" y="109"/>
                      <a:pt x="40" y="106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2" y="92"/>
                      <a:pt x="53" y="90"/>
                      <a:pt x="52" y="88"/>
                    </a:cubicBezTo>
                    <a:cubicBezTo>
                      <a:pt x="52" y="86"/>
                      <a:pt x="51" y="84"/>
                      <a:pt x="49" y="83"/>
                    </a:cubicBezTo>
                    <a:cubicBezTo>
                      <a:pt x="46" y="80"/>
                      <a:pt x="42" y="81"/>
                      <a:pt x="39" y="84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lnTo>
                      <a:pt x="29" y="97"/>
                    </a:lnTo>
                    <a:close/>
                    <a:moveTo>
                      <a:pt x="27" y="92"/>
                    </a:moveTo>
                    <a:cubicBezTo>
                      <a:pt x="37" y="80"/>
                      <a:pt x="37" y="80"/>
                      <a:pt x="37" y="80"/>
                    </a:cubicBezTo>
                    <a:cubicBezTo>
                      <a:pt x="41" y="75"/>
                      <a:pt x="37" y="71"/>
                      <a:pt x="36" y="69"/>
                    </a:cubicBezTo>
                    <a:cubicBezTo>
                      <a:pt x="32" y="67"/>
                      <a:pt x="29" y="67"/>
                      <a:pt x="26" y="71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5" y="83"/>
                      <a:pt x="15" y="85"/>
                      <a:pt x="15" y="87"/>
                    </a:cubicBezTo>
                    <a:cubicBezTo>
                      <a:pt x="15" y="89"/>
                      <a:pt x="16" y="90"/>
                      <a:pt x="17" y="91"/>
                    </a:cubicBezTo>
                    <a:cubicBezTo>
                      <a:pt x="19" y="92"/>
                      <a:pt x="21" y="94"/>
                      <a:pt x="23" y="94"/>
                    </a:cubicBezTo>
                    <a:cubicBezTo>
                      <a:pt x="24" y="94"/>
                      <a:pt x="25" y="93"/>
                      <a:pt x="27" y="92"/>
                    </a:cubicBezTo>
                    <a:close/>
                    <a:moveTo>
                      <a:pt x="149" y="82"/>
                    </a:moveTo>
                    <a:cubicBezTo>
                      <a:pt x="151" y="79"/>
                      <a:pt x="153" y="75"/>
                      <a:pt x="148" y="71"/>
                    </a:cubicBezTo>
                    <a:cubicBezTo>
                      <a:pt x="144" y="68"/>
                      <a:pt x="144" y="68"/>
                      <a:pt x="144" y="68"/>
                    </a:cubicBezTo>
                    <a:cubicBezTo>
                      <a:pt x="126" y="52"/>
                      <a:pt x="104" y="33"/>
                      <a:pt x="99" y="30"/>
                    </a:cubicBezTo>
                    <a:cubicBezTo>
                      <a:pt x="97" y="31"/>
                      <a:pt x="91" y="33"/>
                      <a:pt x="86" y="34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5" y="34"/>
                      <a:pt x="78" y="37"/>
                      <a:pt x="71" y="37"/>
                    </a:cubicBezTo>
                    <a:cubicBezTo>
                      <a:pt x="67" y="37"/>
                      <a:pt x="64" y="36"/>
                      <a:pt x="62" y="35"/>
                    </a:cubicBezTo>
                    <a:cubicBezTo>
                      <a:pt x="58" y="32"/>
                      <a:pt x="58" y="29"/>
                      <a:pt x="58" y="27"/>
                    </a:cubicBezTo>
                    <a:cubicBezTo>
                      <a:pt x="58" y="23"/>
                      <a:pt x="62" y="19"/>
                      <a:pt x="64" y="1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4"/>
                      <a:pt x="29" y="63"/>
                      <a:pt x="31" y="63"/>
                    </a:cubicBezTo>
                    <a:cubicBezTo>
                      <a:pt x="34" y="63"/>
                      <a:pt x="36" y="64"/>
                      <a:pt x="39" y="66"/>
                    </a:cubicBezTo>
                    <a:cubicBezTo>
                      <a:pt x="42" y="69"/>
                      <a:pt x="44" y="73"/>
                      <a:pt x="43" y="77"/>
                    </a:cubicBezTo>
                    <a:cubicBezTo>
                      <a:pt x="46" y="76"/>
                      <a:pt x="49" y="77"/>
                      <a:pt x="52" y="79"/>
                    </a:cubicBezTo>
                    <a:cubicBezTo>
                      <a:pt x="56" y="82"/>
                      <a:pt x="57" y="86"/>
                      <a:pt x="57" y="90"/>
                    </a:cubicBezTo>
                    <a:cubicBezTo>
                      <a:pt x="60" y="90"/>
                      <a:pt x="63" y="91"/>
                      <a:pt x="66" y="93"/>
                    </a:cubicBezTo>
                    <a:cubicBezTo>
                      <a:pt x="69" y="96"/>
                      <a:pt x="70" y="99"/>
                      <a:pt x="70" y="102"/>
                    </a:cubicBezTo>
                    <a:cubicBezTo>
                      <a:pt x="74" y="101"/>
                      <a:pt x="77" y="102"/>
                      <a:pt x="81" y="105"/>
                    </a:cubicBezTo>
                    <a:cubicBezTo>
                      <a:pt x="85" y="108"/>
                      <a:pt x="86" y="113"/>
                      <a:pt x="85" y="118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88" y="121"/>
                      <a:pt x="88" y="121"/>
                      <a:pt x="89" y="121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90" y="122"/>
                      <a:pt x="91" y="123"/>
                      <a:pt x="93" y="123"/>
                    </a:cubicBezTo>
                    <a:cubicBezTo>
                      <a:pt x="95" y="123"/>
                      <a:pt x="97" y="121"/>
                      <a:pt x="98" y="120"/>
                    </a:cubicBezTo>
                    <a:cubicBezTo>
                      <a:pt x="100" y="117"/>
                      <a:pt x="101" y="115"/>
                      <a:pt x="99" y="112"/>
                    </a:cubicBezTo>
                    <a:cubicBezTo>
                      <a:pt x="98" y="112"/>
                      <a:pt x="98" y="112"/>
                      <a:pt x="98" y="112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1" y="97"/>
                      <a:pt x="81" y="96"/>
                      <a:pt x="81" y="96"/>
                    </a:cubicBezTo>
                    <a:cubicBezTo>
                      <a:pt x="81" y="95"/>
                      <a:pt x="81" y="94"/>
                      <a:pt x="81" y="94"/>
                    </a:cubicBezTo>
                    <a:cubicBezTo>
                      <a:pt x="82" y="93"/>
                      <a:pt x="84" y="93"/>
                      <a:pt x="85" y="94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8" y="113"/>
                      <a:pt x="109" y="113"/>
                      <a:pt x="111" y="113"/>
                    </a:cubicBezTo>
                    <a:cubicBezTo>
                      <a:pt x="113" y="113"/>
                      <a:pt x="115" y="112"/>
                      <a:pt x="117" y="110"/>
                    </a:cubicBezTo>
                    <a:cubicBezTo>
                      <a:pt x="118" y="108"/>
                      <a:pt x="119" y="106"/>
                      <a:pt x="118" y="105"/>
                    </a:cubicBezTo>
                    <a:cubicBezTo>
                      <a:pt x="118" y="103"/>
                      <a:pt x="117" y="101"/>
                      <a:pt x="115" y="99"/>
                    </a:cubicBezTo>
                    <a:cubicBezTo>
                      <a:pt x="113" y="97"/>
                      <a:pt x="113" y="97"/>
                      <a:pt x="113" y="97"/>
                    </a:cubicBezTo>
                    <a:cubicBezTo>
                      <a:pt x="113" y="97"/>
                      <a:pt x="113" y="97"/>
                      <a:pt x="113" y="97"/>
                    </a:cubicBezTo>
                    <a:cubicBezTo>
                      <a:pt x="100" y="87"/>
                      <a:pt x="100" y="87"/>
                      <a:pt x="100" y="87"/>
                    </a:cubicBezTo>
                    <a:cubicBezTo>
                      <a:pt x="100" y="87"/>
                      <a:pt x="100" y="86"/>
                      <a:pt x="100" y="86"/>
                    </a:cubicBezTo>
                    <a:cubicBezTo>
                      <a:pt x="99" y="85"/>
                      <a:pt x="100" y="84"/>
                      <a:pt x="100" y="84"/>
                    </a:cubicBezTo>
                    <a:cubicBezTo>
                      <a:pt x="101" y="83"/>
                      <a:pt x="103" y="82"/>
                      <a:pt x="104" y="83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25" y="101"/>
                      <a:pt x="127" y="101"/>
                      <a:pt x="128" y="101"/>
                    </a:cubicBezTo>
                    <a:cubicBezTo>
                      <a:pt x="131" y="101"/>
                      <a:pt x="133" y="100"/>
                      <a:pt x="135" y="98"/>
                    </a:cubicBezTo>
                    <a:cubicBezTo>
                      <a:pt x="136" y="96"/>
                      <a:pt x="137" y="94"/>
                      <a:pt x="137" y="92"/>
                    </a:cubicBezTo>
                    <a:cubicBezTo>
                      <a:pt x="137" y="90"/>
                      <a:pt x="136" y="89"/>
                      <a:pt x="134" y="87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6" y="73"/>
                      <a:pt x="116" y="71"/>
                      <a:pt x="117" y="70"/>
                    </a:cubicBezTo>
                    <a:cubicBezTo>
                      <a:pt x="118" y="69"/>
                      <a:pt x="120" y="69"/>
                      <a:pt x="121" y="70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41" y="86"/>
                      <a:pt x="146" y="86"/>
                      <a:pt x="149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Группа 4">
              <a:extLst>
                <a:ext uri="{FF2B5EF4-FFF2-40B4-BE49-F238E27FC236}">
                  <a16:creationId xmlns:a16="http://schemas.microsoft.com/office/drawing/2014/main" id="{3916AE33-90C6-6485-EDCC-FD80A2441350}"/>
                </a:ext>
              </a:extLst>
            </p:cNvPr>
            <p:cNvGrpSpPr/>
            <p:nvPr/>
          </p:nvGrpSpPr>
          <p:grpSpPr>
            <a:xfrm>
              <a:off x="5926772" y="4010025"/>
              <a:ext cx="2241550" cy="1773237"/>
              <a:chOff x="3325812" y="4010025"/>
              <a:chExt cx="2241550" cy="1773237"/>
            </a:xfrm>
          </p:grpSpPr>
          <p:sp>
            <p:nvSpPr>
              <p:cNvPr id="17" name="Google Shape;355;p21">
                <a:extLst>
                  <a:ext uri="{FF2B5EF4-FFF2-40B4-BE49-F238E27FC236}">
                    <a16:creationId xmlns:a16="http://schemas.microsoft.com/office/drawing/2014/main" id="{D21D9FF3-8290-8BD6-463B-8E743A2F2A0C}"/>
                  </a:ext>
                </a:extLst>
              </p:cNvPr>
              <p:cNvSpPr/>
              <p:nvPr/>
            </p:nvSpPr>
            <p:spPr>
              <a:xfrm>
                <a:off x="3325812" y="4010025"/>
                <a:ext cx="2241550" cy="1773237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75" extrusionOk="0">
                    <a:moveTo>
                      <a:pt x="477" y="157"/>
                    </a:moveTo>
                    <a:cubicBezTo>
                      <a:pt x="458" y="160"/>
                      <a:pt x="438" y="156"/>
                      <a:pt x="418" y="145"/>
                    </a:cubicBezTo>
                    <a:cubicBezTo>
                      <a:pt x="399" y="134"/>
                      <a:pt x="384" y="119"/>
                      <a:pt x="378" y="102"/>
                    </a:cubicBezTo>
                    <a:cubicBezTo>
                      <a:pt x="373" y="90"/>
                      <a:pt x="374" y="77"/>
                      <a:pt x="380" y="66"/>
                    </a:cubicBezTo>
                    <a:cubicBezTo>
                      <a:pt x="383" y="60"/>
                      <a:pt x="387" y="56"/>
                      <a:pt x="393" y="52"/>
                    </a:cubicBezTo>
                    <a:cubicBezTo>
                      <a:pt x="401" y="46"/>
                      <a:pt x="400" y="40"/>
                      <a:pt x="387" y="32"/>
                    </a:cubicBezTo>
                    <a:cubicBezTo>
                      <a:pt x="342" y="7"/>
                      <a:pt x="342" y="7"/>
                      <a:pt x="342" y="7"/>
                    </a:cubicBezTo>
                    <a:cubicBezTo>
                      <a:pt x="329" y="0"/>
                      <a:pt x="313" y="5"/>
                      <a:pt x="304" y="17"/>
                    </a:cubicBezTo>
                    <a:cubicBezTo>
                      <a:pt x="259" y="81"/>
                      <a:pt x="190" y="127"/>
                      <a:pt x="109" y="141"/>
                    </a:cubicBezTo>
                    <a:cubicBezTo>
                      <a:pt x="94" y="144"/>
                      <a:pt x="82" y="157"/>
                      <a:pt x="83" y="172"/>
                    </a:cubicBezTo>
                    <a:cubicBezTo>
                      <a:pt x="83" y="251"/>
                      <a:pt x="83" y="251"/>
                      <a:pt x="83" y="251"/>
                    </a:cubicBezTo>
                    <a:cubicBezTo>
                      <a:pt x="84" y="266"/>
                      <a:pt x="83" y="281"/>
                      <a:pt x="81" y="283"/>
                    </a:cubicBezTo>
                    <a:cubicBezTo>
                      <a:pt x="79" y="284"/>
                      <a:pt x="77" y="285"/>
                      <a:pt x="75" y="286"/>
                    </a:cubicBezTo>
                    <a:cubicBezTo>
                      <a:pt x="67" y="286"/>
                      <a:pt x="60" y="286"/>
                      <a:pt x="55" y="279"/>
                    </a:cubicBezTo>
                    <a:cubicBezTo>
                      <a:pt x="52" y="275"/>
                      <a:pt x="50" y="270"/>
                      <a:pt x="47" y="266"/>
                    </a:cubicBezTo>
                    <a:cubicBezTo>
                      <a:pt x="39" y="253"/>
                      <a:pt x="22" y="252"/>
                      <a:pt x="13" y="264"/>
                    </a:cubicBezTo>
                    <a:cubicBezTo>
                      <a:pt x="3" y="275"/>
                      <a:pt x="0" y="292"/>
                      <a:pt x="0" y="307"/>
                    </a:cubicBezTo>
                    <a:cubicBezTo>
                      <a:pt x="0" y="323"/>
                      <a:pt x="4" y="339"/>
                      <a:pt x="14" y="351"/>
                    </a:cubicBezTo>
                    <a:cubicBezTo>
                      <a:pt x="24" y="362"/>
                      <a:pt x="40" y="361"/>
                      <a:pt x="48" y="348"/>
                    </a:cubicBezTo>
                    <a:cubicBezTo>
                      <a:pt x="50" y="343"/>
                      <a:pt x="52" y="339"/>
                      <a:pt x="55" y="334"/>
                    </a:cubicBezTo>
                    <a:cubicBezTo>
                      <a:pt x="60" y="327"/>
                      <a:pt x="68" y="327"/>
                      <a:pt x="76" y="327"/>
                    </a:cubicBezTo>
                    <a:cubicBezTo>
                      <a:pt x="78" y="327"/>
                      <a:pt x="80" y="328"/>
                      <a:pt x="81" y="329"/>
                    </a:cubicBezTo>
                    <a:cubicBezTo>
                      <a:pt x="83" y="332"/>
                      <a:pt x="85" y="346"/>
                      <a:pt x="85" y="361"/>
                    </a:cubicBezTo>
                    <a:cubicBezTo>
                      <a:pt x="86" y="448"/>
                      <a:pt x="86" y="448"/>
                      <a:pt x="86" y="448"/>
                    </a:cubicBezTo>
                    <a:cubicBezTo>
                      <a:pt x="86" y="463"/>
                      <a:pt x="98" y="475"/>
                      <a:pt x="113" y="473"/>
                    </a:cubicBezTo>
                    <a:cubicBezTo>
                      <a:pt x="316" y="456"/>
                      <a:pt x="491" y="342"/>
                      <a:pt x="593" y="179"/>
                    </a:cubicBezTo>
                    <a:cubicBezTo>
                      <a:pt x="601" y="166"/>
                      <a:pt x="596" y="150"/>
                      <a:pt x="583" y="143"/>
                    </a:cubicBezTo>
                    <a:cubicBezTo>
                      <a:pt x="531" y="114"/>
                      <a:pt x="531" y="114"/>
                      <a:pt x="531" y="114"/>
                    </a:cubicBezTo>
                    <a:cubicBezTo>
                      <a:pt x="518" y="106"/>
                      <a:pt x="511" y="108"/>
                      <a:pt x="511" y="119"/>
                    </a:cubicBezTo>
                    <a:cubicBezTo>
                      <a:pt x="511" y="125"/>
                      <a:pt x="509" y="131"/>
                      <a:pt x="506" y="137"/>
                    </a:cubicBezTo>
                    <a:cubicBezTo>
                      <a:pt x="500" y="147"/>
                      <a:pt x="489" y="155"/>
                      <a:pt x="477" y="15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360;p21">
                <a:extLst>
                  <a:ext uri="{FF2B5EF4-FFF2-40B4-BE49-F238E27FC236}">
                    <a16:creationId xmlns:a16="http://schemas.microsoft.com/office/drawing/2014/main" id="{263BC66A-F000-F9C4-B9F9-17B08E932A84}"/>
                  </a:ext>
                </a:extLst>
              </p:cNvPr>
              <p:cNvSpPr/>
              <p:nvPr/>
            </p:nvSpPr>
            <p:spPr>
              <a:xfrm>
                <a:off x="4049712" y="4719637"/>
                <a:ext cx="619125" cy="5143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38" extrusionOk="0">
                    <a:moveTo>
                      <a:pt x="23" y="113"/>
                    </a:move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2"/>
                      <a:pt x="25" y="70"/>
                      <a:pt x="28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40" y="70"/>
                      <a:pt x="42" y="72"/>
                      <a:pt x="42" y="75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2" y="116"/>
                      <a:pt x="40" y="118"/>
                      <a:pt x="37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5" y="118"/>
                      <a:pt x="23" y="116"/>
                      <a:pt x="23" y="113"/>
                    </a:cubicBezTo>
                    <a:close/>
                    <a:moveTo>
                      <a:pt x="61" y="57"/>
                    </a:moveTo>
                    <a:cubicBezTo>
                      <a:pt x="58" y="57"/>
                      <a:pt x="56" y="59"/>
                      <a:pt x="56" y="62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6"/>
                      <a:pt x="58" y="118"/>
                      <a:pt x="61" y="118"/>
                    </a:cubicBezTo>
                    <a:cubicBezTo>
                      <a:pt x="70" y="118"/>
                      <a:pt x="70" y="118"/>
                      <a:pt x="70" y="118"/>
                    </a:cubicBezTo>
                    <a:cubicBezTo>
                      <a:pt x="73" y="118"/>
                      <a:pt x="76" y="116"/>
                      <a:pt x="76" y="113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59"/>
                      <a:pt x="73" y="57"/>
                      <a:pt x="70" y="57"/>
                    </a:cubicBezTo>
                    <a:lnTo>
                      <a:pt x="61" y="57"/>
                    </a:lnTo>
                    <a:close/>
                    <a:moveTo>
                      <a:pt x="94" y="45"/>
                    </a:moveTo>
                    <a:cubicBezTo>
                      <a:pt x="91" y="45"/>
                      <a:pt x="89" y="48"/>
                      <a:pt x="89" y="51"/>
                    </a:cubicBezTo>
                    <a:cubicBezTo>
                      <a:pt x="89" y="113"/>
                      <a:pt x="89" y="113"/>
                      <a:pt x="89" y="113"/>
                    </a:cubicBezTo>
                    <a:cubicBezTo>
                      <a:pt x="89" y="116"/>
                      <a:pt x="91" y="118"/>
                      <a:pt x="94" y="118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6" y="118"/>
                      <a:pt x="109" y="116"/>
                      <a:pt x="109" y="113"/>
                    </a:cubicBezTo>
                    <a:cubicBezTo>
                      <a:pt x="109" y="51"/>
                      <a:pt x="109" y="51"/>
                      <a:pt x="109" y="51"/>
                    </a:cubicBezTo>
                    <a:cubicBezTo>
                      <a:pt x="109" y="48"/>
                      <a:pt x="106" y="45"/>
                      <a:pt x="103" y="45"/>
                    </a:cubicBezTo>
                    <a:lnTo>
                      <a:pt x="94" y="45"/>
                    </a:lnTo>
                    <a:close/>
                    <a:moveTo>
                      <a:pt x="127" y="34"/>
                    </a:moveTo>
                    <a:cubicBezTo>
                      <a:pt x="124" y="34"/>
                      <a:pt x="122" y="36"/>
                      <a:pt x="122" y="39"/>
                    </a:cubicBezTo>
                    <a:cubicBezTo>
                      <a:pt x="122" y="113"/>
                      <a:pt x="122" y="113"/>
                      <a:pt x="122" y="113"/>
                    </a:cubicBezTo>
                    <a:cubicBezTo>
                      <a:pt x="122" y="116"/>
                      <a:pt x="124" y="118"/>
                      <a:pt x="127" y="118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39" y="118"/>
                      <a:pt x="142" y="116"/>
                      <a:pt x="142" y="113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36"/>
                      <a:pt x="139" y="34"/>
                      <a:pt x="136" y="34"/>
                    </a:cubicBezTo>
                    <a:lnTo>
                      <a:pt x="127" y="34"/>
                    </a:lnTo>
                    <a:close/>
                    <a:moveTo>
                      <a:pt x="25" y="56"/>
                    </a:moveTo>
                    <a:cubicBezTo>
                      <a:pt x="60" y="49"/>
                      <a:pt x="93" y="36"/>
                      <a:pt x="123" y="19"/>
                    </a:cubicBezTo>
                    <a:cubicBezTo>
                      <a:pt x="126" y="24"/>
                      <a:pt x="126" y="24"/>
                      <a:pt x="126" y="2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91" y="30"/>
                      <a:pt x="58" y="42"/>
                      <a:pt x="24" y="48"/>
                    </a:cubicBezTo>
                    <a:lnTo>
                      <a:pt x="25" y="56"/>
                    </a:lnTo>
                    <a:close/>
                    <a:moveTo>
                      <a:pt x="166" y="129"/>
                    </a:move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25"/>
                      <a:pt x="149" y="125"/>
                      <a:pt x="149" y="125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6" y="129"/>
                      <a:pt x="6" y="129"/>
                      <a:pt x="6" y="129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49" y="138"/>
                      <a:pt x="149" y="138"/>
                      <a:pt x="149" y="138"/>
                    </a:cubicBezTo>
                    <a:lnTo>
                      <a:pt x="166" y="1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Группа 3">
              <a:extLst>
                <a:ext uri="{FF2B5EF4-FFF2-40B4-BE49-F238E27FC236}">
                  <a16:creationId xmlns:a16="http://schemas.microsoft.com/office/drawing/2014/main" id="{EA9AC41C-096F-85BE-6E7A-8DCCC38F17DA}"/>
                </a:ext>
              </a:extLst>
            </p:cNvPr>
            <p:cNvGrpSpPr/>
            <p:nvPr/>
          </p:nvGrpSpPr>
          <p:grpSpPr>
            <a:xfrm>
              <a:off x="7134860" y="2259012"/>
              <a:ext cx="1365250" cy="2266950"/>
              <a:chOff x="4533900" y="2259012"/>
              <a:chExt cx="1365250" cy="2266950"/>
            </a:xfrm>
          </p:grpSpPr>
          <p:sp>
            <p:nvSpPr>
              <p:cNvPr id="20" name="Google Shape;354;p21">
                <a:extLst>
                  <a:ext uri="{FF2B5EF4-FFF2-40B4-BE49-F238E27FC236}">
                    <a16:creationId xmlns:a16="http://schemas.microsoft.com/office/drawing/2014/main" id="{BC9B7A38-44A0-9833-780F-3F23DBA726A7}"/>
                  </a:ext>
                </a:extLst>
              </p:cNvPr>
              <p:cNvSpPr/>
              <p:nvPr/>
            </p:nvSpPr>
            <p:spPr>
              <a:xfrm>
                <a:off x="4533900" y="2259012"/>
                <a:ext cx="1365250" cy="22669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7" extrusionOk="0">
                    <a:moveTo>
                      <a:pt x="213" y="107"/>
                    </a:moveTo>
                    <a:cubicBezTo>
                      <a:pt x="207" y="124"/>
                      <a:pt x="193" y="140"/>
                      <a:pt x="174" y="151"/>
                    </a:cubicBezTo>
                    <a:cubicBezTo>
                      <a:pt x="155" y="163"/>
                      <a:pt x="134" y="168"/>
                      <a:pt x="116" y="165"/>
                    </a:cubicBezTo>
                    <a:cubicBezTo>
                      <a:pt x="103" y="163"/>
                      <a:pt x="92" y="156"/>
                      <a:pt x="86" y="145"/>
                    </a:cubicBezTo>
                    <a:cubicBezTo>
                      <a:pt x="83" y="140"/>
                      <a:pt x="81" y="134"/>
                      <a:pt x="81" y="127"/>
                    </a:cubicBezTo>
                    <a:cubicBezTo>
                      <a:pt x="80" y="117"/>
                      <a:pt x="73" y="115"/>
                      <a:pt x="60" y="123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4" y="156"/>
                      <a:pt x="0" y="173"/>
                      <a:pt x="6" y="186"/>
                    </a:cubicBezTo>
                    <a:cubicBezTo>
                      <a:pt x="24" y="224"/>
                      <a:pt x="34" y="266"/>
                      <a:pt x="34" y="311"/>
                    </a:cubicBezTo>
                    <a:cubicBezTo>
                      <a:pt x="35" y="348"/>
                      <a:pt x="28" y="384"/>
                      <a:pt x="16" y="418"/>
                    </a:cubicBezTo>
                    <a:cubicBezTo>
                      <a:pt x="11" y="432"/>
                      <a:pt x="16" y="448"/>
                      <a:pt x="29" y="456"/>
                    </a:cubicBezTo>
                    <a:cubicBezTo>
                      <a:pt x="98" y="495"/>
                      <a:pt x="98" y="495"/>
                      <a:pt x="98" y="495"/>
                    </a:cubicBezTo>
                    <a:cubicBezTo>
                      <a:pt x="111" y="502"/>
                      <a:pt x="124" y="510"/>
                      <a:pt x="125" y="513"/>
                    </a:cubicBezTo>
                    <a:cubicBezTo>
                      <a:pt x="125" y="515"/>
                      <a:pt x="125" y="517"/>
                      <a:pt x="124" y="519"/>
                    </a:cubicBezTo>
                    <a:cubicBezTo>
                      <a:pt x="120" y="526"/>
                      <a:pt x="117" y="533"/>
                      <a:pt x="108" y="533"/>
                    </a:cubicBezTo>
                    <a:cubicBezTo>
                      <a:pt x="103" y="534"/>
                      <a:pt x="98" y="533"/>
                      <a:pt x="93" y="534"/>
                    </a:cubicBezTo>
                    <a:cubicBezTo>
                      <a:pt x="78" y="534"/>
                      <a:pt x="68" y="548"/>
                      <a:pt x="74" y="562"/>
                    </a:cubicBezTo>
                    <a:cubicBezTo>
                      <a:pt x="79" y="576"/>
                      <a:pt x="92" y="587"/>
                      <a:pt x="105" y="595"/>
                    </a:cubicBezTo>
                    <a:cubicBezTo>
                      <a:pt x="118" y="602"/>
                      <a:pt x="135" y="607"/>
                      <a:pt x="150" y="605"/>
                    </a:cubicBezTo>
                    <a:cubicBezTo>
                      <a:pt x="165" y="602"/>
                      <a:pt x="171" y="587"/>
                      <a:pt x="164" y="574"/>
                    </a:cubicBezTo>
                    <a:cubicBezTo>
                      <a:pt x="162" y="569"/>
                      <a:pt x="159" y="565"/>
                      <a:pt x="156" y="561"/>
                    </a:cubicBezTo>
                    <a:cubicBezTo>
                      <a:pt x="152" y="553"/>
                      <a:pt x="156" y="546"/>
                      <a:pt x="160" y="539"/>
                    </a:cubicBezTo>
                    <a:cubicBezTo>
                      <a:pt x="161" y="537"/>
                      <a:pt x="163" y="536"/>
                      <a:pt x="165" y="536"/>
                    </a:cubicBezTo>
                    <a:cubicBezTo>
                      <a:pt x="168" y="535"/>
                      <a:pt x="181" y="541"/>
                      <a:pt x="194" y="549"/>
                    </a:cubicBezTo>
                    <a:cubicBezTo>
                      <a:pt x="270" y="591"/>
                      <a:pt x="270" y="591"/>
                      <a:pt x="270" y="591"/>
                    </a:cubicBezTo>
                    <a:cubicBezTo>
                      <a:pt x="283" y="599"/>
                      <a:pt x="299" y="594"/>
                      <a:pt x="306" y="580"/>
                    </a:cubicBezTo>
                    <a:cubicBezTo>
                      <a:pt x="344" y="497"/>
                      <a:pt x="366" y="405"/>
                      <a:pt x="365" y="307"/>
                    </a:cubicBezTo>
                    <a:cubicBezTo>
                      <a:pt x="363" y="202"/>
                      <a:pt x="337" y="104"/>
                      <a:pt x="291" y="17"/>
                    </a:cubicBezTo>
                    <a:cubicBezTo>
                      <a:pt x="284" y="4"/>
                      <a:pt x="267" y="0"/>
                      <a:pt x="254" y="8"/>
                    </a:cubicBezTo>
                    <a:cubicBezTo>
                      <a:pt x="203" y="38"/>
                      <a:pt x="203" y="38"/>
                      <a:pt x="203" y="38"/>
                    </a:cubicBezTo>
                    <a:cubicBezTo>
                      <a:pt x="190" y="46"/>
                      <a:pt x="189" y="52"/>
                      <a:pt x="197" y="58"/>
                    </a:cubicBezTo>
                    <a:cubicBezTo>
                      <a:pt x="203" y="61"/>
                      <a:pt x="207" y="66"/>
                      <a:pt x="210" y="72"/>
                    </a:cubicBezTo>
                    <a:cubicBezTo>
                      <a:pt x="217" y="82"/>
                      <a:pt x="218" y="95"/>
                      <a:pt x="213" y="107"/>
                    </a:cubicBezTo>
                    <a:close/>
                  </a:path>
                </a:pathLst>
              </a:custGeom>
              <a:solidFill>
                <a:srgbClr val="B83A3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361;p21">
                <a:extLst>
                  <a:ext uri="{FF2B5EF4-FFF2-40B4-BE49-F238E27FC236}">
                    <a16:creationId xmlns:a16="http://schemas.microsoft.com/office/drawing/2014/main" id="{D7281FAD-7E97-E74A-B9B7-80B80FD4A1E6}"/>
                  </a:ext>
                </a:extLst>
              </p:cNvPr>
              <p:cNvSpPr/>
              <p:nvPr/>
            </p:nvSpPr>
            <p:spPr>
              <a:xfrm>
                <a:off x="5014912" y="3128962"/>
                <a:ext cx="541337" cy="48895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31" extrusionOk="0">
                    <a:moveTo>
                      <a:pt x="99" y="18"/>
                    </a:moveTo>
                    <a:cubicBezTo>
                      <a:pt x="90" y="18"/>
                      <a:pt x="90" y="18"/>
                      <a:pt x="90" y="18"/>
                    </a:cubicBezTo>
                    <a:cubicBezTo>
                      <a:pt x="90" y="12"/>
                      <a:pt x="86" y="8"/>
                      <a:pt x="81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0" y="8"/>
                      <a:pt x="56" y="12"/>
                      <a:pt x="55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8"/>
                      <a:pt x="54" y="0"/>
                      <a:pt x="62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92" y="0"/>
                      <a:pt x="99" y="8"/>
                      <a:pt x="99" y="18"/>
                    </a:cubicBezTo>
                    <a:close/>
                    <a:moveTo>
                      <a:pt x="22" y="73"/>
                    </a:move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4"/>
                      <a:pt x="62" y="60"/>
                      <a:pt x="66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4" y="60"/>
                      <a:pt x="87" y="64"/>
                      <a:pt x="87" y="67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123" y="73"/>
                      <a:pt x="123" y="73"/>
                      <a:pt x="123" y="73"/>
                    </a:cubicBezTo>
                    <a:cubicBezTo>
                      <a:pt x="134" y="73"/>
                      <a:pt x="144" y="64"/>
                      <a:pt x="145" y="52"/>
                    </a:cubicBezTo>
                    <a:cubicBezTo>
                      <a:pt x="145" y="41"/>
                      <a:pt x="145" y="41"/>
                      <a:pt x="145" y="41"/>
                    </a:cubicBezTo>
                    <a:cubicBezTo>
                      <a:pt x="145" y="30"/>
                      <a:pt x="138" y="21"/>
                      <a:pt x="128" y="21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17" y="21"/>
                      <a:pt x="117" y="21"/>
                      <a:pt x="117" y="21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8" y="21"/>
                      <a:pt x="0" y="30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" y="64"/>
                      <a:pt x="11" y="73"/>
                      <a:pt x="22" y="73"/>
                    </a:cubicBezTo>
                    <a:close/>
                    <a:moveTo>
                      <a:pt x="123" y="79"/>
                    </a:moveTo>
                    <a:cubicBezTo>
                      <a:pt x="87" y="79"/>
                      <a:pt x="87" y="79"/>
                      <a:pt x="87" y="79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88"/>
                      <a:pt x="84" y="91"/>
                      <a:pt x="80" y="91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2" y="91"/>
                      <a:pt x="59" y="88"/>
                      <a:pt x="59" y="84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13" y="79"/>
                      <a:pt x="5" y="74"/>
                      <a:pt x="0" y="6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22"/>
                      <a:pt x="8" y="131"/>
                      <a:pt x="17" y="131"/>
                    </a:cubicBezTo>
                    <a:cubicBezTo>
                      <a:pt x="23" y="131"/>
                      <a:pt x="23" y="131"/>
                      <a:pt x="23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110" y="131"/>
                      <a:pt x="110" y="131"/>
                      <a:pt x="110" y="131"/>
                    </a:cubicBezTo>
                    <a:cubicBezTo>
                      <a:pt x="117" y="131"/>
                      <a:pt x="117" y="131"/>
                      <a:pt x="117" y="131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8" y="131"/>
                      <a:pt x="145" y="122"/>
                      <a:pt x="145" y="111"/>
                    </a:cubicBezTo>
                    <a:cubicBezTo>
                      <a:pt x="145" y="66"/>
                      <a:pt x="145" y="66"/>
                      <a:pt x="145" y="66"/>
                    </a:cubicBezTo>
                    <a:cubicBezTo>
                      <a:pt x="141" y="74"/>
                      <a:pt x="132" y="79"/>
                      <a:pt x="123" y="79"/>
                    </a:cubicBezTo>
                    <a:close/>
                    <a:moveTo>
                      <a:pt x="80" y="66"/>
                    </a:moveTo>
                    <a:cubicBezTo>
                      <a:pt x="66" y="66"/>
                      <a:pt x="66" y="66"/>
                      <a:pt x="66" y="66"/>
                    </a:cubicBezTo>
                    <a:cubicBezTo>
                      <a:pt x="65" y="66"/>
                      <a:pt x="64" y="67"/>
                      <a:pt x="64" y="68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4" y="85"/>
                      <a:pt x="65" y="86"/>
                      <a:pt x="66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1" y="86"/>
                      <a:pt x="82" y="85"/>
                      <a:pt x="82" y="83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2" y="67"/>
                      <a:pt x="81" y="66"/>
                      <a:pt x="80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F208642-349A-729E-C92A-F672D795F425}"/>
              </a:ext>
            </a:extLst>
          </p:cNvPr>
          <p:cNvSpPr txBox="1"/>
          <p:nvPr/>
        </p:nvSpPr>
        <p:spPr>
          <a:xfrm>
            <a:off x="7682464" y="1808480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1F4971"/>
                </a:solidFill>
              </a:rPr>
              <a:t>العنوان</a:t>
            </a:r>
            <a:endParaRPr lang="ar-SA" sz="1400" b="1" dirty="0">
              <a:solidFill>
                <a:srgbClr val="1F4971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9A07453-68FF-32FE-C80E-194713419B27}"/>
              </a:ext>
            </a:extLst>
          </p:cNvPr>
          <p:cNvSpPr txBox="1"/>
          <p:nvPr/>
        </p:nvSpPr>
        <p:spPr>
          <a:xfrm>
            <a:off x="7682464" y="5221823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7D7D7D"/>
                </a:solidFill>
              </a:rPr>
              <a:t>العنوان</a:t>
            </a:r>
            <a:endParaRPr lang="ar-SA" sz="1400" b="1" dirty="0">
              <a:solidFill>
                <a:srgbClr val="7D7D7D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86829A3-D26B-577C-3345-E5D4D9F66DA4}"/>
              </a:ext>
            </a:extLst>
          </p:cNvPr>
          <p:cNvSpPr txBox="1"/>
          <p:nvPr/>
        </p:nvSpPr>
        <p:spPr>
          <a:xfrm>
            <a:off x="8133314" y="3417161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B83A3B"/>
                </a:solidFill>
              </a:rPr>
              <a:t>العنوان</a:t>
            </a:r>
            <a:endParaRPr lang="ar-SA" sz="1400" b="1" dirty="0">
              <a:solidFill>
                <a:srgbClr val="B83A3B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08E19F-B8E1-133E-776F-08209BAF7DEF}"/>
              </a:ext>
            </a:extLst>
          </p:cNvPr>
          <p:cNvSpPr txBox="1"/>
          <p:nvPr/>
        </p:nvSpPr>
        <p:spPr>
          <a:xfrm>
            <a:off x="2092868" y="1808480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7D7D7D"/>
                </a:solidFill>
              </a:rPr>
              <a:t>العنوان</a:t>
            </a:r>
            <a:endParaRPr lang="ar-SA" sz="1400" b="1" dirty="0">
              <a:solidFill>
                <a:srgbClr val="7D7D7D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9D75B9A-6CC1-E927-747C-11466760CF51}"/>
              </a:ext>
            </a:extLst>
          </p:cNvPr>
          <p:cNvSpPr txBox="1"/>
          <p:nvPr/>
        </p:nvSpPr>
        <p:spPr>
          <a:xfrm>
            <a:off x="2092868" y="5221823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1F4971"/>
                </a:solidFill>
              </a:rPr>
              <a:t>العنوان</a:t>
            </a:r>
            <a:endParaRPr lang="ar-SA" sz="1400" b="1" dirty="0">
              <a:solidFill>
                <a:srgbClr val="1F4971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446B003-C3BE-7403-3331-3F040FDDE7D4}"/>
              </a:ext>
            </a:extLst>
          </p:cNvPr>
          <p:cNvSpPr txBox="1"/>
          <p:nvPr/>
        </p:nvSpPr>
        <p:spPr>
          <a:xfrm>
            <a:off x="1524000" y="3417161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B83A3B"/>
                </a:solidFill>
              </a:rPr>
              <a:t>العنوان</a:t>
            </a:r>
            <a:endParaRPr lang="ar-SA" sz="1400" b="1" dirty="0">
              <a:solidFill>
                <a:srgbClr val="B83A3B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12EC7FE-FF63-9F77-92F9-3BF28299EB2F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FB898A9-2148-5538-8CBD-384D77D4BC84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390882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617CC7-9ADD-AB1A-D8E8-67015E6BD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1" r="269" b="1081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80D660C-462A-EEA7-81BD-C7560C01070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B7393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116F7B8-EC39-7D22-7CD4-3D3E214B4E1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F4971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834DDDF-9077-BB1F-8A67-2F54A88A292F}"/>
              </a:ext>
            </a:extLst>
          </p:cNvPr>
          <p:cNvSpPr/>
          <p:nvPr/>
        </p:nvSpPr>
        <p:spPr>
          <a:xfrm>
            <a:off x="520861" y="473337"/>
            <a:ext cx="11150278" cy="5911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0B54749-242D-57DE-32A2-CA85BF45D46F}"/>
              </a:ext>
            </a:extLst>
          </p:cNvPr>
          <p:cNvSpPr txBox="1"/>
          <p:nvPr/>
        </p:nvSpPr>
        <p:spPr>
          <a:xfrm>
            <a:off x="613459" y="2340881"/>
            <a:ext cx="38016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2C8E2CB-3D7D-EFBE-BECA-938FE6422B59}"/>
              </a:ext>
            </a:extLst>
          </p:cNvPr>
          <p:cNvSpPr/>
          <p:nvPr/>
        </p:nvSpPr>
        <p:spPr>
          <a:xfrm>
            <a:off x="4628248" y="2458958"/>
            <a:ext cx="949124" cy="949124"/>
          </a:xfrm>
          <a:prstGeom prst="rect">
            <a:avLst/>
          </a:prstGeom>
          <a:noFill/>
          <a:ln w="38100">
            <a:solidFill>
              <a:srgbClr val="B73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>
                <a:solidFill>
                  <a:srgbClr val="B7393A"/>
                </a:solidFill>
              </a:rPr>
              <a:t>2</a:t>
            </a:r>
            <a:endParaRPr lang="ar-SA" sz="3600" b="1" dirty="0">
              <a:solidFill>
                <a:srgbClr val="B7393A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59ED1EF-4D17-4193-1610-ADBAE658F039}"/>
              </a:ext>
            </a:extLst>
          </p:cNvPr>
          <p:cNvSpPr/>
          <p:nvPr/>
        </p:nvSpPr>
        <p:spPr>
          <a:xfrm>
            <a:off x="4628248" y="4265273"/>
            <a:ext cx="949124" cy="949124"/>
          </a:xfrm>
          <a:prstGeom prst="rect">
            <a:avLst/>
          </a:prstGeom>
          <a:noFill/>
          <a:ln w="38100">
            <a:solidFill>
              <a:srgbClr val="1F4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>
                <a:solidFill>
                  <a:srgbClr val="1F4971"/>
                </a:solidFill>
              </a:rPr>
              <a:t>4</a:t>
            </a:r>
            <a:endParaRPr lang="ar-SA" sz="3600" b="1" dirty="0">
              <a:solidFill>
                <a:srgbClr val="1F4971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BF928F-7F9A-0F64-DE84-8159F2769521}"/>
              </a:ext>
            </a:extLst>
          </p:cNvPr>
          <p:cNvSpPr/>
          <p:nvPr/>
        </p:nvSpPr>
        <p:spPr>
          <a:xfrm>
            <a:off x="6614630" y="2458958"/>
            <a:ext cx="949124" cy="949124"/>
          </a:xfrm>
          <a:prstGeom prst="rect">
            <a:avLst/>
          </a:prstGeom>
          <a:noFill/>
          <a:ln w="38100">
            <a:solidFill>
              <a:srgbClr val="1F4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>
                <a:solidFill>
                  <a:srgbClr val="1F4971"/>
                </a:solidFill>
              </a:rPr>
              <a:t>1</a:t>
            </a:r>
            <a:endParaRPr lang="ar-SA" sz="3600" b="1" dirty="0">
              <a:solidFill>
                <a:srgbClr val="1F4971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A3A12A4-3169-90AE-0FA6-6A9B8EA36CCA}"/>
              </a:ext>
            </a:extLst>
          </p:cNvPr>
          <p:cNvSpPr/>
          <p:nvPr/>
        </p:nvSpPr>
        <p:spPr>
          <a:xfrm>
            <a:off x="6614630" y="4265273"/>
            <a:ext cx="949124" cy="949124"/>
          </a:xfrm>
          <a:prstGeom prst="rect">
            <a:avLst/>
          </a:prstGeom>
          <a:noFill/>
          <a:ln w="38100">
            <a:solidFill>
              <a:srgbClr val="B73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>
                <a:solidFill>
                  <a:srgbClr val="B7393A"/>
                </a:solidFill>
              </a:rPr>
              <a:t>3</a:t>
            </a:r>
            <a:endParaRPr lang="ar-SA" sz="3600" b="1" dirty="0">
              <a:solidFill>
                <a:srgbClr val="B7393A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14EC08E-C88C-7047-FF04-3F32745266DA}"/>
              </a:ext>
            </a:extLst>
          </p:cNvPr>
          <p:cNvSpPr txBox="1"/>
          <p:nvPr/>
        </p:nvSpPr>
        <p:spPr>
          <a:xfrm>
            <a:off x="613459" y="4158106"/>
            <a:ext cx="38016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AB10042-D6AC-B0CC-81F6-4CBA9BA92E2A}"/>
              </a:ext>
            </a:extLst>
          </p:cNvPr>
          <p:cNvSpPr txBox="1"/>
          <p:nvPr/>
        </p:nvSpPr>
        <p:spPr>
          <a:xfrm>
            <a:off x="7662439" y="2340881"/>
            <a:ext cx="38016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846EC8E-0801-C436-8470-D38751BD2661}"/>
              </a:ext>
            </a:extLst>
          </p:cNvPr>
          <p:cNvSpPr txBox="1"/>
          <p:nvPr/>
        </p:nvSpPr>
        <p:spPr>
          <a:xfrm>
            <a:off x="7662439" y="4158106"/>
            <a:ext cx="38016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FE656F1-9882-AF71-C804-08EBEAD92E34}"/>
              </a:ext>
            </a:extLst>
          </p:cNvPr>
          <p:cNvSpPr txBox="1"/>
          <p:nvPr/>
        </p:nvSpPr>
        <p:spPr>
          <a:xfrm>
            <a:off x="3976618" y="777625"/>
            <a:ext cx="423876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ln>
                  <a:solidFill>
                    <a:srgbClr val="404040"/>
                  </a:solidFill>
                </a:ln>
                <a:noFill/>
              </a:rPr>
              <a:t>عنوان الشريحة</a:t>
            </a:r>
          </a:p>
        </p:txBody>
      </p:sp>
    </p:spTree>
    <p:extLst>
      <p:ext uri="{BB962C8B-B14F-4D97-AF65-F5344CB8AC3E}">
        <p14:creationId xmlns:p14="http://schemas.microsoft.com/office/powerpoint/2010/main" val="1536037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 30">
            <a:extLst>
              <a:ext uri="{FF2B5EF4-FFF2-40B4-BE49-F238E27FC236}">
                <a16:creationId xmlns:a16="http://schemas.microsoft.com/office/drawing/2014/main" id="{612EC7FE-FF63-9F77-92F9-3BF28299EB2F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FB898A9-2148-5538-8CBD-384D77D4BC84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537957EF-C476-CC16-EC77-200D7D51F65E}"/>
              </a:ext>
            </a:extLst>
          </p:cNvPr>
          <p:cNvSpPr/>
          <p:nvPr/>
        </p:nvSpPr>
        <p:spPr>
          <a:xfrm>
            <a:off x="1" y="4704080"/>
            <a:ext cx="12192000" cy="2153920"/>
          </a:xfrm>
          <a:prstGeom prst="rect">
            <a:avLst/>
          </a:prstGeom>
          <a:solidFill>
            <a:srgbClr val="1F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220309A-C82E-C139-37A4-DE269844F5E8}"/>
              </a:ext>
            </a:extLst>
          </p:cNvPr>
          <p:cNvSpPr/>
          <p:nvPr/>
        </p:nvSpPr>
        <p:spPr>
          <a:xfrm>
            <a:off x="10127624" y="2160865"/>
            <a:ext cx="863600" cy="863600"/>
          </a:xfrm>
          <a:prstGeom prst="roundRect">
            <a:avLst/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" name="رسم 34" descr="الأسئلة مع تعبئة خالصة">
            <a:extLst>
              <a:ext uri="{FF2B5EF4-FFF2-40B4-BE49-F238E27FC236}">
                <a16:creationId xmlns:a16="http://schemas.microsoft.com/office/drawing/2014/main" id="{5321EDD1-9536-13FF-102C-EF179AFFD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2241" y="2301199"/>
            <a:ext cx="593725" cy="593725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D7EA619-F39E-BF88-0949-E2600417685B}"/>
              </a:ext>
            </a:extLst>
          </p:cNvPr>
          <p:cNvSpPr txBox="1"/>
          <p:nvPr/>
        </p:nvSpPr>
        <p:spPr>
          <a:xfrm>
            <a:off x="9826805" y="3140691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B83A3B"/>
                </a:solidFill>
              </a:rPr>
              <a:t>تحرير النص</a:t>
            </a:r>
            <a:endParaRPr lang="ar-SA" dirty="0">
              <a:solidFill>
                <a:srgbClr val="B83A3B"/>
              </a:solidFill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F1221813-118E-028D-652B-CEB2D5FF7305}"/>
              </a:ext>
            </a:extLst>
          </p:cNvPr>
          <p:cNvSpPr/>
          <p:nvPr/>
        </p:nvSpPr>
        <p:spPr>
          <a:xfrm>
            <a:off x="8632931" y="2160865"/>
            <a:ext cx="863600" cy="863600"/>
          </a:xfrm>
          <a:prstGeom prst="roundRect">
            <a:avLst/>
          </a:prstGeom>
          <a:solidFill>
            <a:srgbClr val="1F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AEDFD8F-AFFD-C2D8-D97B-76CB470F342D}"/>
              </a:ext>
            </a:extLst>
          </p:cNvPr>
          <p:cNvSpPr txBox="1"/>
          <p:nvPr/>
        </p:nvSpPr>
        <p:spPr>
          <a:xfrm>
            <a:off x="8332112" y="3140691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1F4971"/>
                </a:solidFill>
              </a:rPr>
              <a:t>تحرير النص</a:t>
            </a:r>
            <a:endParaRPr lang="ar-SA" dirty="0">
              <a:solidFill>
                <a:srgbClr val="1F4971"/>
              </a:solidFill>
            </a:endParaRP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45892BF7-606A-6C39-9C60-681C745088AF}"/>
              </a:ext>
            </a:extLst>
          </p:cNvPr>
          <p:cNvSpPr/>
          <p:nvPr/>
        </p:nvSpPr>
        <p:spPr>
          <a:xfrm>
            <a:off x="7252539" y="2160865"/>
            <a:ext cx="863600" cy="863600"/>
          </a:xfrm>
          <a:prstGeom prst="roundRect">
            <a:avLst/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D6D61F7-5B32-EC82-FED0-49CC13525A88}"/>
              </a:ext>
            </a:extLst>
          </p:cNvPr>
          <p:cNvSpPr txBox="1"/>
          <p:nvPr/>
        </p:nvSpPr>
        <p:spPr>
          <a:xfrm>
            <a:off x="6951720" y="3140691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B83A3B"/>
                </a:solidFill>
              </a:rPr>
              <a:t>تحرير النص</a:t>
            </a:r>
            <a:endParaRPr lang="ar-SA" dirty="0">
              <a:solidFill>
                <a:srgbClr val="B83A3B"/>
              </a:solidFill>
            </a:endParaRPr>
          </a:p>
        </p:txBody>
      </p:sp>
      <p:sp>
        <p:nvSpPr>
          <p:cNvPr id="44" name="مستطيل: زوايا مستديرة 43">
            <a:extLst>
              <a:ext uri="{FF2B5EF4-FFF2-40B4-BE49-F238E27FC236}">
                <a16:creationId xmlns:a16="http://schemas.microsoft.com/office/drawing/2014/main" id="{233E01A0-BE8B-25F3-B259-5A7E20E10B5D}"/>
              </a:ext>
            </a:extLst>
          </p:cNvPr>
          <p:cNvSpPr/>
          <p:nvPr/>
        </p:nvSpPr>
        <p:spPr>
          <a:xfrm>
            <a:off x="5951277" y="2160865"/>
            <a:ext cx="863600" cy="863600"/>
          </a:xfrm>
          <a:prstGeom prst="roundRect">
            <a:avLst/>
          </a:prstGeom>
          <a:solidFill>
            <a:srgbClr val="1F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E1DCD3A-DEE4-5EA2-3F6C-0D0CF82FD8C5}"/>
              </a:ext>
            </a:extLst>
          </p:cNvPr>
          <p:cNvSpPr txBox="1"/>
          <p:nvPr/>
        </p:nvSpPr>
        <p:spPr>
          <a:xfrm>
            <a:off x="5650458" y="3140691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sz="1800" b="1" dirty="0">
                <a:solidFill>
                  <a:srgbClr val="1F4971"/>
                </a:solidFill>
              </a:rPr>
              <a:t>تحرير النص</a:t>
            </a:r>
            <a:endParaRPr lang="ar-SA" dirty="0">
              <a:solidFill>
                <a:srgbClr val="1F4971"/>
              </a:solidFill>
            </a:endParaRPr>
          </a:p>
        </p:txBody>
      </p:sp>
      <p:sp>
        <p:nvSpPr>
          <p:cNvPr id="33" name="Google Shape;676;p26">
            <a:extLst>
              <a:ext uri="{FF2B5EF4-FFF2-40B4-BE49-F238E27FC236}">
                <a16:creationId xmlns:a16="http://schemas.microsoft.com/office/drawing/2014/main" id="{A4E562A7-EF06-7A50-7296-A82ED82DA91E}"/>
              </a:ext>
            </a:extLst>
          </p:cNvPr>
          <p:cNvSpPr>
            <a:spLocks/>
          </p:cNvSpPr>
          <p:nvPr/>
        </p:nvSpPr>
        <p:spPr bwMode="auto">
          <a:xfrm>
            <a:off x="8806702" y="2390679"/>
            <a:ext cx="542192" cy="456800"/>
          </a:xfrm>
          <a:custGeom>
            <a:avLst/>
            <a:gdLst>
              <a:gd name="T0" fmla="*/ 2147483646 w 209"/>
              <a:gd name="T1" fmla="*/ 2147483646 h 176"/>
              <a:gd name="T2" fmla="*/ 2147483646 w 209"/>
              <a:gd name="T3" fmla="*/ 2147483646 h 176"/>
              <a:gd name="T4" fmla="*/ 2147483646 w 209"/>
              <a:gd name="T5" fmla="*/ 2147483646 h 176"/>
              <a:gd name="T6" fmla="*/ 2147483646 w 209"/>
              <a:gd name="T7" fmla="*/ 2147483646 h 176"/>
              <a:gd name="T8" fmla="*/ 2147483646 w 209"/>
              <a:gd name="T9" fmla="*/ 2147483646 h 176"/>
              <a:gd name="T10" fmla="*/ 2147483646 w 209"/>
              <a:gd name="T11" fmla="*/ 2147483646 h 176"/>
              <a:gd name="T12" fmla="*/ 2147483646 w 209"/>
              <a:gd name="T13" fmla="*/ 2147483646 h 176"/>
              <a:gd name="T14" fmla="*/ 2147483646 w 209"/>
              <a:gd name="T15" fmla="*/ 2147483646 h 176"/>
              <a:gd name="T16" fmla="*/ 2147483646 w 209"/>
              <a:gd name="T17" fmla="*/ 2147483646 h 176"/>
              <a:gd name="T18" fmla="*/ 2147483646 w 209"/>
              <a:gd name="T19" fmla="*/ 2147483646 h 176"/>
              <a:gd name="T20" fmla="*/ 2147483646 w 209"/>
              <a:gd name="T21" fmla="*/ 2147483646 h 176"/>
              <a:gd name="T22" fmla="*/ 2147483646 w 209"/>
              <a:gd name="T23" fmla="*/ 2147483646 h 176"/>
              <a:gd name="T24" fmla="*/ 2147483646 w 209"/>
              <a:gd name="T25" fmla="*/ 2147483646 h 176"/>
              <a:gd name="T26" fmla="*/ 2147483646 w 209"/>
              <a:gd name="T27" fmla="*/ 2147483646 h 176"/>
              <a:gd name="T28" fmla="*/ 2147483646 w 209"/>
              <a:gd name="T29" fmla="*/ 2147483646 h 176"/>
              <a:gd name="T30" fmla="*/ 2147483646 w 209"/>
              <a:gd name="T31" fmla="*/ 2147483646 h 176"/>
              <a:gd name="T32" fmla="*/ 2147483646 w 209"/>
              <a:gd name="T33" fmla="*/ 2147483646 h 176"/>
              <a:gd name="T34" fmla="*/ 2147483646 w 209"/>
              <a:gd name="T35" fmla="*/ 2147483646 h 176"/>
              <a:gd name="T36" fmla="*/ 2147483646 w 209"/>
              <a:gd name="T37" fmla="*/ 2147483646 h 176"/>
              <a:gd name="T38" fmla="*/ 2147483646 w 209"/>
              <a:gd name="T39" fmla="*/ 2147483646 h 176"/>
              <a:gd name="T40" fmla="*/ 2147483646 w 209"/>
              <a:gd name="T41" fmla="*/ 2147483646 h 176"/>
              <a:gd name="T42" fmla="*/ 2147483646 w 209"/>
              <a:gd name="T43" fmla="*/ 2147483646 h 176"/>
              <a:gd name="T44" fmla="*/ 2147483646 w 209"/>
              <a:gd name="T45" fmla="*/ 2147483646 h 176"/>
              <a:gd name="T46" fmla="*/ 2147483646 w 209"/>
              <a:gd name="T47" fmla="*/ 2147483646 h 176"/>
              <a:gd name="T48" fmla="*/ 2147483646 w 209"/>
              <a:gd name="T49" fmla="*/ 2147483646 h 176"/>
              <a:gd name="T50" fmla="*/ 2147483646 w 209"/>
              <a:gd name="T51" fmla="*/ 2147483646 h 176"/>
              <a:gd name="T52" fmla="*/ 2147483646 w 209"/>
              <a:gd name="T53" fmla="*/ 2147483646 h 176"/>
              <a:gd name="T54" fmla="*/ 2147483646 w 209"/>
              <a:gd name="T55" fmla="*/ 2147483646 h 176"/>
              <a:gd name="T56" fmla="*/ 2147483646 w 209"/>
              <a:gd name="T57" fmla="*/ 2147483646 h 176"/>
              <a:gd name="T58" fmla="*/ 2147483646 w 209"/>
              <a:gd name="T59" fmla="*/ 2147483646 h 176"/>
              <a:gd name="T60" fmla="*/ 2147483646 w 209"/>
              <a:gd name="T61" fmla="*/ 2147483646 h 176"/>
              <a:gd name="T62" fmla="*/ 2147483646 w 209"/>
              <a:gd name="T63" fmla="*/ 2147483646 h 176"/>
              <a:gd name="T64" fmla="*/ 2147483646 w 209"/>
              <a:gd name="T65" fmla="*/ 2147483646 h 176"/>
              <a:gd name="T66" fmla="*/ 2147483646 w 209"/>
              <a:gd name="T67" fmla="*/ 2147483646 h 176"/>
              <a:gd name="T68" fmla="*/ 2147483646 w 209"/>
              <a:gd name="T69" fmla="*/ 2147483646 h 176"/>
              <a:gd name="T70" fmla="*/ 2147483646 w 209"/>
              <a:gd name="T71" fmla="*/ 2147483646 h 176"/>
              <a:gd name="T72" fmla="*/ 2147483646 w 209"/>
              <a:gd name="T73" fmla="*/ 2147483646 h 176"/>
              <a:gd name="T74" fmla="*/ 2147483646 w 209"/>
              <a:gd name="T75" fmla="*/ 2147483646 h 176"/>
              <a:gd name="T76" fmla="*/ 2147483646 w 209"/>
              <a:gd name="T77" fmla="*/ 2147483646 h 176"/>
              <a:gd name="T78" fmla="*/ 2147483646 w 209"/>
              <a:gd name="T79" fmla="*/ 2147483646 h 176"/>
              <a:gd name="T80" fmla="*/ 2147483646 w 209"/>
              <a:gd name="T81" fmla="*/ 2147483646 h 176"/>
              <a:gd name="T82" fmla="*/ 2147483646 w 209"/>
              <a:gd name="T83" fmla="*/ 2147483646 h 176"/>
              <a:gd name="T84" fmla="*/ 2147483646 w 209"/>
              <a:gd name="T85" fmla="*/ 2147483646 h 176"/>
              <a:gd name="T86" fmla="*/ 2147483646 w 209"/>
              <a:gd name="T87" fmla="*/ 2147483646 h 176"/>
              <a:gd name="T88" fmla="*/ 2147483646 w 209"/>
              <a:gd name="T89" fmla="*/ 2147483646 h 176"/>
              <a:gd name="T90" fmla="*/ 2147483646 w 209"/>
              <a:gd name="T91" fmla="*/ 2147483646 h 176"/>
              <a:gd name="T92" fmla="*/ 2147483646 w 209"/>
              <a:gd name="T93" fmla="*/ 2147483646 h 176"/>
              <a:gd name="T94" fmla="*/ 2147483646 w 209"/>
              <a:gd name="T95" fmla="*/ 2147483646 h 176"/>
              <a:gd name="T96" fmla="*/ 2147483646 w 209"/>
              <a:gd name="T97" fmla="*/ 2147483646 h 176"/>
              <a:gd name="T98" fmla="*/ 2147483646 w 209"/>
              <a:gd name="T99" fmla="*/ 2147483646 h 176"/>
              <a:gd name="T100" fmla="*/ 2147483646 w 209"/>
              <a:gd name="T101" fmla="*/ 0 h 176"/>
              <a:gd name="T102" fmla="*/ 0 w 209"/>
              <a:gd name="T103" fmla="*/ 2147483646 h 176"/>
              <a:gd name="T104" fmla="*/ 2147483646 w 209"/>
              <a:gd name="T105" fmla="*/ 2147483646 h 176"/>
              <a:gd name="T106" fmla="*/ 2147483646 w 209"/>
              <a:gd name="T107" fmla="*/ 2147483646 h 176"/>
              <a:gd name="T108" fmla="*/ 2147483646 w 209"/>
              <a:gd name="T109" fmla="*/ 2147483646 h 176"/>
              <a:gd name="T110" fmla="*/ 2147483646 w 209"/>
              <a:gd name="T111" fmla="*/ 2147483646 h 176"/>
              <a:gd name="T112" fmla="*/ 2147483646 w 209"/>
              <a:gd name="T113" fmla="*/ 2147483646 h 176"/>
              <a:gd name="T114" fmla="*/ 2147483646 w 209"/>
              <a:gd name="T115" fmla="*/ 2147483646 h 176"/>
              <a:gd name="T116" fmla="*/ 2147483646 w 209"/>
              <a:gd name="T117" fmla="*/ 2147483646 h 1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6" extrusionOk="0">
                <a:moveTo>
                  <a:pt x="28" y="143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2"/>
                  <a:pt x="31" y="89"/>
                  <a:pt x="35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50" y="89"/>
                  <a:pt x="53" y="92"/>
                  <a:pt x="53" y="96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3" y="147"/>
                  <a:pt x="50" y="150"/>
                  <a:pt x="46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50"/>
                  <a:pt x="28" y="147"/>
                  <a:pt x="28" y="143"/>
                </a:cubicBezTo>
                <a:close/>
                <a:moveTo>
                  <a:pt x="77" y="72"/>
                </a:moveTo>
                <a:cubicBezTo>
                  <a:pt x="73" y="72"/>
                  <a:pt x="70" y="76"/>
                  <a:pt x="70" y="79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7"/>
                  <a:pt x="73" y="150"/>
                  <a:pt x="77" y="150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92" y="150"/>
                  <a:pt x="95" y="147"/>
                  <a:pt x="95" y="143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76"/>
                  <a:pt x="92" y="72"/>
                  <a:pt x="88" y="72"/>
                </a:cubicBezTo>
                <a:lnTo>
                  <a:pt x="77" y="72"/>
                </a:lnTo>
                <a:close/>
                <a:moveTo>
                  <a:pt x="118" y="58"/>
                </a:moveTo>
                <a:cubicBezTo>
                  <a:pt x="115" y="58"/>
                  <a:pt x="112" y="61"/>
                  <a:pt x="112" y="65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2" y="147"/>
                  <a:pt x="115" y="150"/>
                  <a:pt x="118" y="150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34" y="150"/>
                  <a:pt x="137" y="147"/>
                  <a:pt x="137" y="143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1"/>
                  <a:pt x="134" y="58"/>
                  <a:pt x="130" y="58"/>
                </a:cubicBezTo>
                <a:lnTo>
                  <a:pt x="118" y="58"/>
                </a:lnTo>
                <a:close/>
                <a:moveTo>
                  <a:pt x="160" y="43"/>
                </a:moveTo>
                <a:cubicBezTo>
                  <a:pt x="157" y="43"/>
                  <a:pt x="154" y="46"/>
                  <a:pt x="154" y="50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4" y="147"/>
                  <a:pt x="157" y="150"/>
                  <a:pt x="160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6" y="150"/>
                  <a:pt x="179" y="147"/>
                  <a:pt x="179" y="143"/>
                </a:cubicBezTo>
                <a:cubicBezTo>
                  <a:pt x="179" y="50"/>
                  <a:pt x="179" y="50"/>
                  <a:pt x="179" y="50"/>
                </a:cubicBezTo>
                <a:cubicBezTo>
                  <a:pt x="179" y="46"/>
                  <a:pt x="176" y="43"/>
                  <a:pt x="172" y="43"/>
                </a:cubicBezTo>
                <a:lnTo>
                  <a:pt x="160" y="43"/>
                </a:lnTo>
                <a:close/>
                <a:moveTo>
                  <a:pt x="31" y="71"/>
                </a:moveTo>
                <a:cubicBezTo>
                  <a:pt x="76" y="63"/>
                  <a:pt x="118" y="47"/>
                  <a:pt x="155" y="24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72" y="10"/>
                  <a:pt x="172" y="10"/>
                  <a:pt x="172" y="10"/>
                </a:cubicBezTo>
                <a:cubicBezTo>
                  <a:pt x="147" y="9"/>
                  <a:pt x="147" y="9"/>
                  <a:pt x="147" y="9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14" y="38"/>
                  <a:pt x="73" y="54"/>
                  <a:pt x="29" y="62"/>
                </a:cubicBezTo>
                <a:lnTo>
                  <a:pt x="31" y="71"/>
                </a:lnTo>
                <a:close/>
                <a:moveTo>
                  <a:pt x="209" y="164"/>
                </a:moveTo>
                <a:cubicBezTo>
                  <a:pt x="188" y="151"/>
                  <a:pt x="188" y="151"/>
                  <a:pt x="188" y="151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22"/>
                  <a:pt x="17" y="22"/>
                  <a:pt x="17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159"/>
                  <a:pt x="7" y="159"/>
                  <a:pt x="7" y="159"/>
                </a:cubicBezTo>
                <a:cubicBezTo>
                  <a:pt x="7" y="164"/>
                  <a:pt x="7" y="164"/>
                  <a:pt x="7" y="164"/>
                </a:cubicBezTo>
                <a:cubicBezTo>
                  <a:pt x="7" y="168"/>
                  <a:pt x="7" y="168"/>
                  <a:pt x="7" y="168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188" y="176"/>
                  <a:pt x="188" y="176"/>
                  <a:pt x="188" y="176"/>
                </a:cubicBezTo>
                <a:lnTo>
                  <a:pt x="209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/>
          <a:p>
            <a:pPr algn="l" rtl="0"/>
            <a:endParaRPr lang="en-US" dirty="0"/>
          </a:p>
        </p:txBody>
      </p:sp>
      <p:pic>
        <p:nvPicPr>
          <p:cNvPr id="34" name="رسم 33" descr="شبكة مستخدم مع تعبئة خالصة">
            <a:extLst>
              <a:ext uri="{FF2B5EF4-FFF2-40B4-BE49-F238E27FC236}">
                <a16:creationId xmlns:a16="http://schemas.microsoft.com/office/drawing/2014/main" id="{D79FD9FE-DE9C-AB60-2090-1837BF45B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0860" y="2302528"/>
            <a:ext cx="619262" cy="619262"/>
          </a:xfrm>
          <a:prstGeom prst="rect">
            <a:avLst/>
          </a:prstGeom>
        </p:spPr>
      </p:pic>
      <p:pic>
        <p:nvPicPr>
          <p:cNvPr id="36" name="رسم 35" descr="مراجعة العميل مع تعبئة خالصة">
            <a:extLst>
              <a:ext uri="{FF2B5EF4-FFF2-40B4-BE49-F238E27FC236}">
                <a16:creationId xmlns:a16="http://schemas.microsoft.com/office/drawing/2014/main" id="{266CA0F9-6CF3-6BF3-39B9-CA7164CA0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4496" y="2371261"/>
            <a:ext cx="493319" cy="493319"/>
          </a:xfrm>
          <a:prstGeom prst="rect">
            <a:avLst/>
          </a:prstGeom>
        </p:spPr>
      </p:pic>
      <p:grpSp>
        <p:nvGrpSpPr>
          <p:cNvPr id="75" name="Group 4">
            <a:extLst>
              <a:ext uri="{FF2B5EF4-FFF2-40B4-BE49-F238E27FC236}">
                <a16:creationId xmlns:a16="http://schemas.microsoft.com/office/drawing/2014/main" id="{CDA58AB1-6157-C756-2658-D79B314C9349}"/>
              </a:ext>
            </a:extLst>
          </p:cNvPr>
          <p:cNvGrpSpPr>
            <a:grpSpLocks noChangeAspect="1"/>
          </p:cNvGrpSpPr>
          <p:nvPr/>
        </p:nvGrpSpPr>
        <p:grpSpPr>
          <a:xfrm>
            <a:off x="441820" y="1471959"/>
            <a:ext cx="4445140" cy="3613880"/>
            <a:chOff x="4300539" y="1984376"/>
            <a:chExt cx="3589338" cy="289083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43A71121-9427-6BA2-16F8-514BF6B5D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27AF00C-294A-8A05-09D6-2F5824732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43192D67-9A60-CF36-7249-34CFEB074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19570025-4A33-BAE6-6F81-F9AAE70AA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CD417725-2E63-5E10-1183-5F1D7D94A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86" name="Oval 15">
              <a:extLst>
                <a:ext uri="{FF2B5EF4-FFF2-40B4-BE49-F238E27FC236}">
                  <a16:creationId xmlns:a16="http://schemas.microsoft.com/office/drawing/2014/main" id="{441EF8C5-E733-CAF2-C096-CBE59AB21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D30F9175-2011-DE13-4342-E4465FDF3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51D98635-3980-3E11-0AD9-E11DB066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</p:grp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059AB72-1C2F-1DD6-87C0-6C21F23042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956" y="1672782"/>
            <a:ext cx="4064470" cy="2305620"/>
          </a:xfrm>
        </p:spPr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DAE72928-B56C-78B3-2FA2-72A77C5B64EA}"/>
              </a:ext>
            </a:extLst>
          </p:cNvPr>
          <p:cNvSpPr txBox="1"/>
          <p:nvPr/>
        </p:nvSpPr>
        <p:spPr>
          <a:xfrm>
            <a:off x="1005840" y="5377235"/>
            <a:ext cx="10275453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chemeClr val="bg1"/>
                </a:solidFill>
              </a:rPr>
              <a:t>العنوان</a:t>
            </a:r>
            <a:endParaRPr lang="ar-SA" sz="1400" b="1" dirty="0">
              <a:solidFill>
                <a:schemeClr val="bg1"/>
              </a:solidFill>
            </a:endParaRPr>
          </a:p>
          <a:p>
            <a:pPr rtl="0"/>
            <a:r>
              <a:rPr lang="ar-SA" sz="1400" dirty="0">
                <a:solidFill>
                  <a:schemeClr val="bg1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400" dirty="0" err="1">
                <a:solidFill>
                  <a:schemeClr val="bg1"/>
                </a:solidFill>
              </a:rPr>
              <a:t>العربى</a:t>
            </a:r>
            <a:r>
              <a:rPr lang="ar-SA" sz="1400" dirty="0">
                <a:solidFill>
                  <a:schemeClr val="bg1"/>
                </a:solidFill>
              </a:rPr>
              <a:t>، حيث يمكنك أن تولد مثل هذا النص أو العديد من النصوص الأخرى إضافة إلى زيادة عدد الحروف </a:t>
            </a:r>
            <a:r>
              <a:rPr lang="ar-SA" sz="1400" dirty="0" err="1">
                <a:solidFill>
                  <a:schemeClr val="bg1"/>
                </a:solidFill>
              </a:rPr>
              <a:t>التى</a:t>
            </a:r>
            <a:r>
              <a:rPr lang="ar-SA" sz="1400" dirty="0">
                <a:solidFill>
                  <a:schemeClr val="bg1"/>
                </a:solidFill>
              </a:rPr>
              <a:t> يولدها التطبيق.</a:t>
            </a:r>
          </a:p>
        </p:txBody>
      </p:sp>
      <p:cxnSp>
        <p:nvCxnSpPr>
          <p:cNvPr id="90" name="رابط مستقيم 89">
            <a:extLst>
              <a:ext uri="{FF2B5EF4-FFF2-40B4-BE49-F238E27FC236}">
                <a16:creationId xmlns:a16="http://schemas.microsoft.com/office/drawing/2014/main" id="{937BB577-2813-CDCC-3567-07894DDF29A1}"/>
              </a:ext>
            </a:extLst>
          </p:cNvPr>
          <p:cNvCxnSpPr/>
          <p:nvPr/>
        </p:nvCxnSpPr>
        <p:spPr>
          <a:xfrm flipH="1">
            <a:off x="1066800" y="5069840"/>
            <a:ext cx="10200640" cy="0"/>
          </a:xfrm>
          <a:prstGeom prst="line">
            <a:avLst/>
          </a:prstGeom>
          <a:ln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13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617CC7-9ADD-AB1A-D8E8-67015E6BD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1" r="269" b="1081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116F7B8-EC39-7D22-7CD4-3D3E214B4E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971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2" name="متوازي أضلاع 1">
            <a:extLst>
              <a:ext uri="{FF2B5EF4-FFF2-40B4-BE49-F238E27FC236}">
                <a16:creationId xmlns:a16="http://schemas.microsoft.com/office/drawing/2014/main" id="{76BFD9D2-6EFD-291F-5305-02C2D1954F47}"/>
              </a:ext>
            </a:extLst>
          </p:cNvPr>
          <p:cNvSpPr/>
          <p:nvPr/>
        </p:nvSpPr>
        <p:spPr>
          <a:xfrm flipH="1">
            <a:off x="6632293" y="0"/>
            <a:ext cx="4907665" cy="6858000"/>
          </a:xfrm>
          <a:prstGeom prst="parallelogram">
            <a:avLst/>
          </a:prstGeom>
          <a:solidFill>
            <a:srgbClr val="B73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77CB9E5-D2AA-4680-9C8F-84D190786648}"/>
              </a:ext>
            </a:extLst>
          </p:cNvPr>
          <p:cNvSpPr txBox="1"/>
          <p:nvPr/>
        </p:nvSpPr>
        <p:spPr>
          <a:xfrm>
            <a:off x="810228" y="2674947"/>
            <a:ext cx="5850415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n>
                  <a:solidFill>
                    <a:schemeClr val="bg1"/>
                  </a:solidFill>
                </a:ln>
                <a:noFill/>
              </a:rPr>
              <a:t>عنوان</a:t>
            </a:r>
            <a:r>
              <a:rPr lang="ar-SA" sz="4800" b="1" dirty="0">
                <a:solidFill>
                  <a:schemeClr val="bg1"/>
                </a:solidFill>
              </a:rPr>
              <a:t> الشريحة</a:t>
            </a:r>
            <a:endParaRPr lang="ar-SA" sz="2800" b="1" dirty="0">
              <a:solidFill>
                <a:schemeClr val="bg1"/>
              </a:solidFill>
            </a:endParaRPr>
          </a:p>
          <a:p>
            <a:r>
              <a:rPr lang="ar-SA" sz="28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1B96E91-5F41-8557-DF9A-EA60BCA82FB3}"/>
              </a:ext>
            </a:extLst>
          </p:cNvPr>
          <p:cNvSpPr txBox="1"/>
          <p:nvPr/>
        </p:nvSpPr>
        <p:spPr>
          <a:xfrm>
            <a:off x="7743461" y="1543868"/>
            <a:ext cx="2667377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3900" b="1" dirty="0">
                <a:solidFill>
                  <a:schemeClr val="bg1"/>
                </a:solidFill>
              </a:rPr>
              <a:t>4</a:t>
            </a:r>
            <a:endParaRPr lang="ar-SA" sz="9600" dirty="0">
              <a:solidFill>
                <a:schemeClr val="bg1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D874491-56F5-97F4-ECBD-D6B39DDEBA29}"/>
              </a:ext>
            </a:extLst>
          </p:cNvPr>
          <p:cNvSpPr txBox="1"/>
          <p:nvPr/>
        </p:nvSpPr>
        <p:spPr>
          <a:xfrm>
            <a:off x="7653436" y="4411149"/>
            <a:ext cx="28988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تحرير النص</a:t>
            </a:r>
            <a:endParaRPr lang="ar-SA" sz="1600" dirty="0">
              <a:solidFill>
                <a:schemeClr val="bg1"/>
              </a:solidFill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2C367AFD-29A9-B23C-9819-6B3350507282}"/>
              </a:ext>
            </a:extLst>
          </p:cNvPr>
          <p:cNvSpPr/>
          <p:nvPr/>
        </p:nvSpPr>
        <p:spPr>
          <a:xfrm>
            <a:off x="1" y="3364312"/>
            <a:ext cx="625031" cy="3493688"/>
          </a:xfrm>
          <a:custGeom>
            <a:avLst/>
            <a:gdLst>
              <a:gd name="connsiteX0" fmla="*/ 0 w 625031"/>
              <a:gd name="connsiteY0" fmla="*/ 0 h 3493688"/>
              <a:gd name="connsiteX1" fmla="*/ 625031 w 625031"/>
              <a:gd name="connsiteY1" fmla="*/ 3493688 h 3493688"/>
              <a:gd name="connsiteX2" fmla="*/ 0 w 625031"/>
              <a:gd name="connsiteY2" fmla="*/ 3493688 h 34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031" h="3493688">
                <a:moveTo>
                  <a:pt x="0" y="0"/>
                </a:moveTo>
                <a:lnTo>
                  <a:pt x="625031" y="3493688"/>
                </a:lnTo>
                <a:lnTo>
                  <a:pt x="0" y="3493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4674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92C063D-7D5B-4FF6-B968-DD87B4CDD7F3}"/>
              </a:ext>
            </a:extLst>
          </p:cNvPr>
          <p:cNvSpPr txBox="1"/>
          <p:nvPr/>
        </p:nvSpPr>
        <p:spPr>
          <a:xfrm>
            <a:off x="1070143" y="4785086"/>
            <a:ext cx="263919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1248056-BAC1-4CE9-A9D8-FF67BE380EFB}"/>
              </a:ext>
            </a:extLst>
          </p:cNvPr>
          <p:cNvSpPr txBox="1"/>
          <p:nvPr/>
        </p:nvSpPr>
        <p:spPr>
          <a:xfrm>
            <a:off x="4762224" y="4785086"/>
            <a:ext cx="263919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FF56589-C3A8-44F1-8EC9-340B92991E0E}"/>
              </a:ext>
            </a:extLst>
          </p:cNvPr>
          <p:cNvSpPr txBox="1"/>
          <p:nvPr/>
        </p:nvSpPr>
        <p:spPr>
          <a:xfrm>
            <a:off x="8471551" y="4807603"/>
            <a:ext cx="263919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graphicFrame>
        <p:nvGraphicFramePr>
          <p:cNvPr id="16" name="مخطط 15">
            <a:extLst>
              <a:ext uri="{FF2B5EF4-FFF2-40B4-BE49-F238E27FC236}">
                <a16:creationId xmlns:a16="http://schemas.microsoft.com/office/drawing/2014/main" id="{2D15971A-7A39-455E-B1BF-4819717D4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892306"/>
              </p:ext>
            </p:extLst>
          </p:nvPr>
        </p:nvGraphicFramePr>
        <p:xfrm>
          <a:off x="7494744" y="1774476"/>
          <a:ext cx="4269741" cy="284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مخطط 33">
            <a:extLst>
              <a:ext uri="{FF2B5EF4-FFF2-40B4-BE49-F238E27FC236}">
                <a16:creationId xmlns:a16="http://schemas.microsoft.com/office/drawing/2014/main" id="{EBD35761-E77C-4FBD-AF89-EEF9DE910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408251"/>
              </p:ext>
            </p:extLst>
          </p:nvPr>
        </p:nvGraphicFramePr>
        <p:xfrm>
          <a:off x="3700269" y="1505463"/>
          <a:ext cx="4791462" cy="319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مخطط 34">
            <a:extLst>
              <a:ext uri="{FF2B5EF4-FFF2-40B4-BE49-F238E27FC236}">
                <a16:creationId xmlns:a16="http://schemas.microsoft.com/office/drawing/2014/main" id="{D58FFAD1-3260-4217-A5C7-D5C6D0FCC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61671"/>
              </p:ext>
            </p:extLst>
          </p:nvPr>
        </p:nvGraphicFramePr>
        <p:xfrm>
          <a:off x="280084" y="1774476"/>
          <a:ext cx="4269741" cy="284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مستطيل 28">
            <a:extLst>
              <a:ext uri="{FF2B5EF4-FFF2-40B4-BE49-F238E27FC236}">
                <a16:creationId xmlns:a16="http://schemas.microsoft.com/office/drawing/2014/main" id="{C0BB0E2A-7732-A025-4723-3759FDD51738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8082AEA-414F-C7C4-50CF-77C9B8BD7107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253446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E196CBC-2887-E5BE-8067-2F6AE7FD5E15}"/>
              </a:ext>
            </a:extLst>
          </p:cNvPr>
          <p:cNvGrpSpPr/>
          <p:nvPr/>
        </p:nvGrpSpPr>
        <p:grpSpPr>
          <a:xfrm>
            <a:off x="880832" y="1584960"/>
            <a:ext cx="5643350" cy="4786312"/>
            <a:chOff x="2914462" y="671513"/>
            <a:chExt cx="6378952" cy="5410200"/>
          </a:xfrm>
        </p:grpSpPr>
        <p:grpSp>
          <p:nvGrpSpPr>
            <p:cNvPr id="5" name="Группа 3">
              <a:extLst>
                <a:ext uri="{FF2B5EF4-FFF2-40B4-BE49-F238E27FC236}">
                  <a16:creationId xmlns:a16="http://schemas.microsoft.com/office/drawing/2014/main" id="{B8651FF6-2E85-C047-A4FA-03784E49A357}"/>
                </a:ext>
              </a:extLst>
            </p:cNvPr>
            <p:cNvGrpSpPr/>
            <p:nvPr/>
          </p:nvGrpSpPr>
          <p:grpSpPr>
            <a:xfrm>
              <a:off x="4103499" y="3140075"/>
              <a:ext cx="3999290" cy="931863"/>
              <a:chOff x="4103499" y="3140075"/>
              <a:chExt cx="3999290" cy="931863"/>
            </a:xfrm>
            <a:solidFill>
              <a:srgbClr val="1F4971"/>
            </a:solidFill>
          </p:grpSpPr>
          <p:sp>
            <p:nvSpPr>
              <p:cNvPr id="6" name="Google Shape;870;p33">
                <a:extLst>
                  <a:ext uri="{FF2B5EF4-FFF2-40B4-BE49-F238E27FC236}">
                    <a16:creationId xmlns:a16="http://schemas.microsoft.com/office/drawing/2014/main" id="{CE723890-6C5D-A3DC-070B-5E7B9EF09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499" y="3140075"/>
                <a:ext cx="1136650" cy="931863"/>
              </a:xfrm>
              <a:custGeom>
                <a:avLst/>
                <a:gdLst>
                  <a:gd name="T0" fmla="*/ 2147483646 w 716"/>
                  <a:gd name="T1" fmla="*/ 0 h 587"/>
                  <a:gd name="T2" fmla="*/ 2147483646 w 716"/>
                  <a:gd name="T3" fmla="*/ 2147483646 h 587"/>
                  <a:gd name="T4" fmla="*/ 0 w 716"/>
                  <a:gd name="T5" fmla="*/ 2147483646 h 587"/>
                  <a:gd name="T6" fmla="*/ 2147483646 w 716"/>
                  <a:gd name="T7" fmla="*/ 2147483646 h 587"/>
                  <a:gd name="T8" fmla="*/ 2147483646 w 716"/>
                  <a:gd name="T9" fmla="*/ 0 h 587"/>
                  <a:gd name="T10" fmla="*/ 2147483646 w 716"/>
                  <a:gd name="T11" fmla="*/ 0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6" h="587" extrusionOk="0">
                    <a:moveTo>
                      <a:pt x="347" y="0"/>
                    </a:moveTo>
                    <a:lnTo>
                      <a:pt x="259" y="149"/>
                    </a:lnTo>
                    <a:lnTo>
                      <a:pt x="0" y="587"/>
                    </a:lnTo>
                    <a:lnTo>
                      <a:pt x="507" y="587"/>
                    </a:lnTo>
                    <a:lnTo>
                      <a:pt x="716" y="0"/>
                    </a:lnTo>
                    <a:lnTo>
                      <a:pt x="3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7" name="Google Shape;871;p33">
                <a:extLst>
                  <a:ext uri="{FF2B5EF4-FFF2-40B4-BE49-F238E27FC236}">
                    <a16:creationId xmlns:a16="http://schemas.microsoft.com/office/drawing/2014/main" id="{F53795B8-3E23-97F4-6490-968C9F2DA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613" y="3140075"/>
                <a:ext cx="2411412" cy="931863"/>
              </a:xfrm>
              <a:custGeom>
                <a:avLst/>
                <a:gdLst>
                  <a:gd name="T0" fmla="*/ 2147483646 w 1519"/>
                  <a:gd name="T1" fmla="*/ 0 h 587"/>
                  <a:gd name="T2" fmla="*/ 2147483646 w 1519"/>
                  <a:gd name="T3" fmla="*/ 0 h 587"/>
                  <a:gd name="T4" fmla="*/ 0 w 1519"/>
                  <a:gd name="T5" fmla="*/ 2147483646 h 587"/>
                  <a:gd name="T6" fmla="*/ 2147483646 w 1519"/>
                  <a:gd name="T7" fmla="*/ 2147483646 h 587"/>
                  <a:gd name="T8" fmla="*/ 2147483646 w 1519"/>
                  <a:gd name="T9" fmla="*/ 0 h 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9" h="587" extrusionOk="0">
                    <a:moveTo>
                      <a:pt x="1311" y="0"/>
                    </a:moveTo>
                    <a:lnTo>
                      <a:pt x="209" y="0"/>
                    </a:lnTo>
                    <a:lnTo>
                      <a:pt x="0" y="587"/>
                    </a:lnTo>
                    <a:lnTo>
                      <a:pt x="1519" y="587"/>
                    </a:lnTo>
                    <a:lnTo>
                      <a:pt x="1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8" name="Google Shape;872;p33">
                <a:extLst>
                  <a:ext uri="{FF2B5EF4-FFF2-40B4-BE49-F238E27FC236}">
                    <a16:creationId xmlns:a16="http://schemas.microsoft.com/office/drawing/2014/main" id="{7B4533A5-AF4A-2956-76D0-3142F5207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726" y="3140075"/>
                <a:ext cx="1135063" cy="931863"/>
              </a:xfrm>
              <a:custGeom>
                <a:avLst/>
                <a:gdLst>
                  <a:gd name="T0" fmla="*/ 2147483646 w 715"/>
                  <a:gd name="T1" fmla="*/ 2147483646 h 587"/>
                  <a:gd name="T2" fmla="*/ 2147483646 w 715"/>
                  <a:gd name="T3" fmla="*/ 2147483646 h 587"/>
                  <a:gd name="T4" fmla="*/ 2147483646 w 715"/>
                  <a:gd name="T5" fmla="*/ 0 h 587"/>
                  <a:gd name="T6" fmla="*/ 0 w 715"/>
                  <a:gd name="T7" fmla="*/ 0 h 587"/>
                  <a:gd name="T8" fmla="*/ 2147483646 w 715"/>
                  <a:gd name="T9" fmla="*/ 2147483646 h 587"/>
                  <a:gd name="T10" fmla="*/ 2147483646 w 715"/>
                  <a:gd name="T11" fmla="*/ 2147483646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5" h="587" extrusionOk="0">
                    <a:moveTo>
                      <a:pt x="715" y="587"/>
                    </a:moveTo>
                    <a:lnTo>
                      <a:pt x="456" y="149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208" y="587"/>
                    </a:lnTo>
                    <a:lnTo>
                      <a:pt x="715" y="5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</p:grpSp>
        <p:grpSp>
          <p:nvGrpSpPr>
            <p:cNvPr id="9" name="Группа 1">
              <a:extLst>
                <a:ext uri="{FF2B5EF4-FFF2-40B4-BE49-F238E27FC236}">
                  <a16:creationId xmlns:a16="http://schemas.microsoft.com/office/drawing/2014/main" id="{E6C3E8B4-9D94-1550-D6F4-454F89F0B436}"/>
                </a:ext>
              </a:extLst>
            </p:cNvPr>
            <p:cNvGrpSpPr/>
            <p:nvPr/>
          </p:nvGrpSpPr>
          <p:grpSpPr>
            <a:xfrm>
              <a:off x="5286375" y="671513"/>
              <a:ext cx="1639888" cy="1385887"/>
              <a:chOff x="5286375" y="671513"/>
              <a:chExt cx="1639888" cy="1385887"/>
            </a:xfrm>
            <a:solidFill>
              <a:srgbClr val="1F4971"/>
            </a:solidFill>
          </p:grpSpPr>
          <p:sp>
            <p:nvSpPr>
              <p:cNvPr id="10" name="Google Shape;873;p33">
                <a:extLst>
                  <a:ext uri="{FF2B5EF4-FFF2-40B4-BE49-F238E27FC236}">
                    <a16:creationId xmlns:a16="http://schemas.microsoft.com/office/drawing/2014/main" id="{B9C8DF0E-C3C3-2C7E-005C-6C38A44FC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700" y="671513"/>
                <a:ext cx="817563" cy="1385887"/>
              </a:xfrm>
              <a:custGeom>
                <a:avLst/>
                <a:gdLst>
                  <a:gd name="T0" fmla="*/ 2147483646 w 515"/>
                  <a:gd name="T1" fmla="*/ 2147483646 h 873"/>
                  <a:gd name="T2" fmla="*/ 0 w 515"/>
                  <a:gd name="T3" fmla="*/ 0 h 873"/>
                  <a:gd name="T4" fmla="*/ 2147483646 w 515"/>
                  <a:gd name="T5" fmla="*/ 2147483646 h 873"/>
                  <a:gd name="T6" fmla="*/ 2147483646 w 515"/>
                  <a:gd name="T7" fmla="*/ 2147483646 h 8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5" h="873" extrusionOk="0">
                    <a:moveTo>
                      <a:pt x="515" y="873"/>
                    </a:moveTo>
                    <a:lnTo>
                      <a:pt x="0" y="0"/>
                    </a:lnTo>
                    <a:lnTo>
                      <a:pt x="307" y="873"/>
                    </a:lnTo>
                    <a:lnTo>
                      <a:pt x="515" y="873"/>
                    </a:lnTo>
                    <a:close/>
                  </a:path>
                </a:pathLst>
              </a:custGeom>
              <a:grpFill/>
              <a:ln w="9525">
                <a:solidFill>
                  <a:srgbClr val="1F4971"/>
                </a:solidFill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11" name="Google Shape;874;p33">
                <a:extLst>
                  <a:ext uri="{FF2B5EF4-FFF2-40B4-BE49-F238E27FC236}">
                    <a16:creationId xmlns:a16="http://schemas.microsoft.com/office/drawing/2014/main" id="{5B6BE70E-71BD-F133-2321-93029DE1B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375" y="671513"/>
                <a:ext cx="822325" cy="1385887"/>
              </a:xfrm>
              <a:custGeom>
                <a:avLst/>
                <a:gdLst>
                  <a:gd name="T0" fmla="*/ 0 w 518"/>
                  <a:gd name="T1" fmla="*/ 2147483646 h 873"/>
                  <a:gd name="T2" fmla="*/ 2147483646 w 518"/>
                  <a:gd name="T3" fmla="*/ 2147483646 h 873"/>
                  <a:gd name="T4" fmla="*/ 2147483646 w 518"/>
                  <a:gd name="T5" fmla="*/ 0 h 873"/>
                  <a:gd name="T6" fmla="*/ 0 w 518"/>
                  <a:gd name="T7" fmla="*/ 2147483646 h 8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8" h="873" extrusionOk="0">
                    <a:moveTo>
                      <a:pt x="0" y="873"/>
                    </a:moveTo>
                    <a:lnTo>
                      <a:pt x="209" y="873"/>
                    </a:lnTo>
                    <a:lnTo>
                      <a:pt x="518" y="0"/>
                    </a:lnTo>
                    <a:lnTo>
                      <a:pt x="0" y="873"/>
                    </a:lnTo>
                    <a:close/>
                  </a:path>
                </a:pathLst>
              </a:custGeom>
              <a:grpFill/>
              <a:ln w="9525">
                <a:solidFill>
                  <a:srgbClr val="1F4971"/>
                </a:solidFill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12" name="Google Shape;875;p33">
                <a:extLst>
                  <a:ext uri="{FF2B5EF4-FFF2-40B4-BE49-F238E27FC236}">
                    <a16:creationId xmlns:a16="http://schemas.microsoft.com/office/drawing/2014/main" id="{AA772063-A60E-B00C-B368-4216FA69F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8163" y="671513"/>
                <a:ext cx="977900" cy="1385887"/>
              </a:xfrm>
              <a:custGeom>
                <a:avLst/>
                <a:gdLst>
                  <a:gd name="T0" fmla="*/ 2147483646 w 616"/>
                  <a:gd name="T1" fmla="*/ 0 h 873"/>
                  <a:gd name="T2" fmla="*/ 0 w 616"/>
                  <a:gd name="T3" fmla="*/ 2147483646 h 873"/>
                  <a:gd name="T4" fmla="*/ 2147483646 w 616"/>
                  <a:gd name="T5" fmla="*/ 2147483646 h 873"/>
                  <a:gd name="T6" fmla="*/ 2147483646 w 616"/>
                  <a:gd name="T7" fmla="*/ 0 h 8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6" h="873" extrusionOk="0">
                    <a:moveTo>
                      <a:pt x="309" y="0"/>
                    </a:moveTo>
                    <a:lnTo>
                      <a:pt x="0" y="873"/>
                    </a:lnTo>
                    <a:lnTo>
                      <a:pt x="616" y="873"/>
                    </a:lnTo>
                    <a:lnTo>
                      <a:pt x="309" y="0"/>
                    </a:lnTo>
                    <a:close/>
                  </a:path>
                </a:pathLst>
              </a:custGeom>
              <a:grpFill/>
              <a:ln w="9525">
                <a:solidFill>
                  <a:srgbClr val="1F4971"/>
                </a:solidFill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</p:grpSp>
        <p:grpSp>
          <p:nvGrpSpPr>
            <p:cNvPr id="13" name="Группа 4">
              <a:extLst>
                <a:ext uri="{FF2B5EF4-FFF2-40B4-BE49-F238E27FC236}">
                  <a16:creationId xmlns:a16="http://schemas.microsoft.com/office/drawing/2014/main" id="{68106D33-A716-24C3-C01E-FF505A488E20}"/>
                </a:ext>
              </a:extLst>
            </p:cNvPr>
            <p:cNvGrpSpPr/>
            <p:nvPr/>
          </p:nvGrpSpPr>
          <p:grpSpPr>
            <a:xfrm>
              <a:off x="3506599" y="4148138"/>
              <a:ext cx="5193090" cy="928687"/>
              <a:chOff x="3506599" y="4148138"/>
              <a:chExt cx="5193090" cy="928687"/>
            </a:xfrm>
            <a:solidFill>
              <a:srgbClr val="B83A3B"/>
            </a:solidFill>
          </p:grpSpPr>
          <p:sp>
            <p:nvSpPr>
              <p:cNvPr id="14" name="Google Shape;876;p33">
                <a:extLst>
                  <a:ext uri="{FF2B5EF4-FFF2-40B4-BE49-F238E27FC236}">
                    <a16:creationId xmlns:a16="http://schemas.microsoft.com/office/drawing/2014/main" id="{01BDEEC9-0D73-23FC-A484-C6FA3347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599" y="4148138"/>
                <a:ext cx="1376363" cy="928687"/>
              </a:xfrm>
              <a:custGeom>
                <a:avLst/>
                <a:gdLst>
                  <a:gd name="T0" fmla="*/ 2147483646 w 867"/>
                  <a:gd name="T1" fmla="*/ 0 h 585"/>
                  <a:gd name="T2" fmla="*/ 0 w 867"/>
                  <a:gd name="T3" fmla="*/ 2147483646 h 585"/>
                  <a:gd name="T4" fmla="*/ 2147483646 w 867"/>
                  <a:gd name="T5" fmla="*/ 2147483646 h 585"/>
                  <a:gd name="T6" fmla="*/ 2147483646 w 867"/>
                  <a:gd name="T7" fmla="*/ 0 h 585"/>
                  <a:gd name="T8" fmla="*/ 2147483646 w 867"/>
                  <a:gd name="T9" fmla="*/ 0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7" h="585" extrusionOk="0">
                    <a:moveTo>
                      <a:pt x="347" y="0"/>
                    </a:moveTo>
                    <a:lnTo>
                      <a:pt x="0" y="585"/>
                    </a:lnTo>
                    <a:lnTo>
                      <a:pt x="659" y="585"/>
                    </a:lnTo>
                    <a:lnTo>
                      <a:pt x="867" y="0"/>
                    </a:lnTo>
                    <a:lnTo>
                      <a:pt x="3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15" name="Google Shape;877;p33">
                <a:extLst>
                  <a:ext uri="{FF2B5EF4-FFF2-40B4-BE49-F238E27FC236}">
                    <a16:creationId xmlns:a16="http://schemas.microsoft.com/office/drawing/2014/main" id="{9AFE12F7-DA0C-7CCD-B225-B3B4DEADF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148138"/>
                <a:ext cx="3122612" cy="928687"/>
              </a:xfrm>
              <a:custGeom>
                <a:avLst/>
                <a:gdLst>
                  <a:gd name="T0" fmla="*/ 2147483646 w 1967"/>
                  <a:gd name="T1" fmla="*/ 0 h 585"/>
                  <a:gd name="T2" fmla="*/ 2147483646 w 1967"/>
                  <a:gd name="T3" fmla="*/ 0 h 585"/>
                  <a:gd name="T4" fmla="*/ 0 w 1967"/>
                  <a:gd name="T5" fmla="*/ 2147483646 h 585"/>
                  <a:gd name="T6" fmla="*/ 2147483646 w 1967"/>
                  <a:gd name="T7" fmla="*/ 2147483646 h 585"/>
                  <a:gd name="T8" fmla="*/ 2147483646 w 1967"/>
                  <a:gd name="T9" fmla="*/ 0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" h="585" extrusionOk="0">
                    <a:moveTo>
                      <a:pt x="1759" y="0"/>
                    </a:moveTo>
                    <a:lnTo>
                      <a:pt x="208" y="0"/>
                    </a:lnTo>
                    <a:lnTo>
                      <a:pt x="0" y="585"/>
                    </a:lnTo>
                    <a:lnTo>
                      <a:pt x="1967" y="585"/>
                    </a:lnTo>
                    <a:lnTo>
                      <a:pt x="175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16" name="Google Shape;878;p33">
                <a:extLst>
                  <a:ext uri="{FF2B5EF4-FFF2-40B4-BE49-F238E27FC236}">
                    <a16:creationId xmlns:a16="http://schemas.microsoft.com/office/drawing/2014/main" id="{AD388249-B2E4-9BBB-8415-4D93399A4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326" y="4148138"/>
                <a:ext cx="1376363" cy="928687"/>
              </a:xfrm>
              <a:custGeom>
                <a:avLst/>
                <a:gdLst>
                  <a:gd name="T0" fmla="*/ 2147483646 w 867"/>
                  <a:gd name="T1" fmla="*/ 2147483646 h 585"/>
                  <a:gd name="T2" fmla="*/ 2147483646 w 867"/>
                  <a:gd name="T3" fmla="*/ 0 h 585"/>
                  <a:gd name="T4" fmla="*/ 0 w 867"/>
                  <a:gd name="T5" fmla="*/ 0 h 585"/>
                  <a:gd name="T6" fmla="*/ 2147483646 w 867"/>
                  <a:gd name="T7" fmla="*/ 2147483646 h 585"/>
                  <a:gd name="T8" fmla="*/ 2147483646 w 867"/>
                  <a:gd name="T9" fmla="*/ 2147483646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7" h="585" extrusionOk="0">
                    <a:moveTo>
                      <a:pt x="867" y="585"/>
                    </a:moveTo>
                    <a:lnTo>
                      <a:pt x="520" y="0"/>
                    </a:lnTo>
                    <a:lnTo>
                      <a:pt x="0" y="0"/>
                    </a:lnTo>
                    <a:lnTo>
                      <a:pt x="208" y="585"/>
                    </a:lnTo>
                    <a:lnTo>
                      <a:pt x="867" y="5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</p:grpSp>
        <p:grpSp>
          <p:nvGrpSpPr>
            <p:cNvPr id="17" name="Группа 5">
              <a:extLst>
                <a:ext uri="{FF2B5EF4-FFF2-40B4-BE49-F238E27FC236}">
                  <a16:creationId xmlns:a16="http://schemas.microsoft.com/office/drawing/2014/main" id="{07E9C7C9-2E05-027E-83B3-B4A21368C43E}"/>
                </a:ext>
              </a:extLst>
            </p:cNvPr>
            <p:cNvGrpSpPr/>
            <p:nvPr/>
          </p:nvGrpSpPr>
          <p:grpSpPr>
            <a:xfrm>
              <a:off x="2914462" y="5157788"/>
              <a:ext cx="6378952" cy="923925"/>
              <a:chOff x="2914462" y="5157788"/>
              <a:chExt cx="6378952" cy="923925"/>
            </a:xfrm>
            <a:solidFill>
              <a:srgbClr val="B83A3B"/>
            </a:solidFill>
          </p:grpSpPr>
          <p:sp>
            <p:nvSpPr>
              <p:cNvPr id="18" name="Google Shape;879;p33">
                <a:extLst>
                  <a:ext uri="{FF2B5EF4-FFF2-40B4-BE49-F238E27FC236}">
                    <a16:creationId xmlns:a16="http://schemas.microsoft.com/office/drawing/2014/main" id="{514FE40F-C20B-225D-A8B7-B05443AE1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926" y="5157788"/>
                <a:ext cx="1614488" cy="923925"/>
              </a:xfrm>
              <a:custGeom>
                <a:avLst/>
                <a:gdLst>
                  <a:gd name="T0" fmla="*/ 2147483646 w 1017"/>
                  <a:gd name="T1" fmla="*/ 0 h 582"/>
                  <a:gd name="T2" fmla="*/ 0 w 1017"/>
                  <a:gd name="T3" fmla="*/ 0 h 582"/>
                  <a:gd name="T4" fmla="*/ 2147483646 w 1017"/>
                  <a:gd name="T5" fmla="*/ 2147483646 h 582"/>
                  <a:gd name="T6" fmla="*/ 2147483646 w 1017"/>
                  <a:gd name="T7" fmla="*/ 2147483646 h 582"/>
                  <a:gd name="T8" fmla="*/ 2147483646 w 1017"/>
                  <a:gd name="T9" fmla="*/ 0 h 5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7" h="582" extrusionOk="0">
                    <a:moveTo>
                      <a:pt x="673" y="0"/>
                    </a:moveTo>
                    <a:lnTo>
                      <a:pt x="0" y="0"/>
                    </a:lnTo>
                    <a:lnTo>
                      <a:pt x="208" y="582"/>
                    </a:lnTo>
                    <a:lnTo>
                      <a:pt x="1017" y="582"/>
                    </a:lnTo>
                    <a:lnTo>
                      <a:pt x="6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19" name="Google Shape;880;p33">
                <a:extLst>
                  <a:ext uri="{FF2B5EF4-FFF2-40B4-BE49-F238E27FC236}">
                    <a16:creationId xmlns:a16="http://schemas.microsoft.com/office/drawing/2014/main" id="{83441C18-B897-F2C2-E664-35CF3CDAF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462" y="5157788"/>
                <a:ext cx="1612900" cy="923925"/>
              </a:xfrm>
              <a:custGeom>
                <a:avLst/>
                <a:gdLst>
                  <a:gd name="T0" fmla="*/ 2147483646 w 1016"/>
                  <a:gd name="T1" fmla="*/ 0 h 582"/>
                  <a:gd name="T2" fmla="*/ 0 w 1016"/>
                  <a:gd name="T3" fmla="*/ 2147483646 h 582"/>
                  <a:gd name="T4" fmla="*/ 2147483646 w 1016"/>
                  <a:gd name="T5" fmla="*/ 2147483646 h 582"/>
                  <a:gd name="T6" fmla="*/ 2147483646 w 1016"/>
                  <a:gd name="T7" fmla="*/ 0 h 582"/>
                  <a:gd name="T8" fmla="*/ 2147483646 w 1016"/>
                  <a:gd name="T9" fmla="*/ 0 h 5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6" h="582" extrusionOk="0">
                    <a:moveTo>
                      <a:pt x="346" y="0"/>
                    </a:moveTo>
                    <a:lnTo>
                      <a:pt x="0" y="582"/>
                    </a:lnTo>
                    <a:lnTo>
                      <a:pt x="808" y="582"/>
                    </a:lnTo>
                    <a:lnTo>
                      <a:pt x="1016" y="0"/>
                    </a:lnTo>
                    <a:lnTo>
                      <a:pt x="3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20" name="Google Shape;881;p33">
                <a:extLst>
                  <a:ext uri="{FF2B5EF4-FFF2-40B4-BE49-F238E27FC236}">
                    <a16:creationId xmlns:a16="http://schemas.microsoft.com/office/drawing/2014/main" id="{55A1F3E8-A238-5A7B-A64A-92A5CE52F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413" y="5157788"/>
                <a:ext cx="3833812" cy="923925"/>
              </a:xfrm>
              <a:custGeom>
                <a:avLst/>
                <a:gdLst>
                  <a:gd name="T0" fmla="*/ 2147483646 w 2415"/>
                  <a:gd name="T1" fmla="*/ 0 h 582"/>
                  <a:gd name="T2" fmla="*/ 0 w 2415"/>
                  <a:gd name="T3" fmla="*/ 2147483646 h 582"/>
                  <a:gd name="T4" fmla="*/ 2147483646 w 2415"/>
                  <a:gd name="T5" fmla="*/ 2147483646 h 582"/>
                  <a:gd name="T6" fmla="*/ 2147483646 w 2415"/>
                  <a:gd name="T7" fmla="*/ 2147483646 h 582"/>
                  <a:gd name="T8" fmla="*/ 2147483646 w 2415"/>
                  <a:gd name="T9" fmla="*/ 0 h 582"/>
                  <a:gd name="T10" fmla="*/ 2147483646 w 2415"/>
                  <a:gd name="T11" fmla="*/ 0 h 5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15" h="582" extrusionOk="0">
                    <a:moveTo>
                      <a:pt x="208" y="0"/>
                    </a:moveTo>
                    <a:lnTo>
                      <a:pt x="0" y="582"/>
                    </a:lnTo>
                    <a:lnTo>
                      <a:pt x="1209" y="582"/>
                    </a:lnTo>
                    <a:lnTo>
                      <a:pt x="2415" y="582"/>
                    </a:lnTo>
                    <a:lnTo>
                      <a:pt x="2207" y="0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</p:grpSp>
        <p:grpSp>
          <p:nvGrpSpPr>
            <p:cNvPr id="21" name="Группа 2">
              <a:extLst>
                <a:ext uri="{FF2B5EF4-FFF2-40B4-BE49-F238E27FC236}">
                  <a16:creationId xmlns:a16="http://schemas.microsoft.com/office/drawing/2014/main" id="{7D092AA8-2BEC-42F8-EE9E-355FDBD8594C}"/>
                </a:ext>
              </a:extLst>
            </p:cNvPr>
            <p:cNvGrpSpPr/>
            <p:nvPr/>
          </p:nvGrpSpPr>
          <p:grpSpPr>
            <a:xfrm>
              <a:off x="4701987" y="2135188"/>
              <a:ext cx="2803902" cy="927100"/>
              <a:chOff x="4701987" y="2135188"/>
              <a:chExt cx="2803902" cy="927100"/>
            </a:xfrm>
            <a:solidFill>
              <a:srgbClr val="1F4971"/>
            </a:solidFill>
          </p:grpSpPr>
          <p:sp>
            <p:nvSpPr>
              <p:cNvPr id="22" name="Google Shape;882;p33">
                <a:extLst>
                  <a:ext uri="{FF2B5EF4-FFF2-40B4-BE49-F238E27FC236}">
                    <a16:creationId xmlns:a16="http://schemas.microsoft.com/office/drawing/2014/main" id="{C42C704C-78EC-B764-5020-78B03B0F2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87" y="2135188"/>
                <a:ext cx="893762" cy="927100"/>
              </a:xfrm>
              <a:custGeom>
                <a:avLst/>
                <a:gdLst>
                  <a:gd name="T0" fmla="*/ 2147483646 w 563"/>
                  <a:gd name="T1" fmla="*/ 0 h 584"/>
                  <a:gd name="T2" fmla="*/ 0 w 563"/>
                  <a:gd name="T3" fmla="*/ 2147483646 h 584"/>
                  <a:gd name="T4" fmla="*/ 2147483646 w 563"/>
                  <a:gd name="T5" fmla="*/ 2147483646 h 584"/>
                  <a:gd name="T6" fmla="*/ 2147483646 w 563"/>
                  <a:gd name="T7" fmla="*/ 0 h 584"/>
                  <a:gd name="T8" fmla="*/ 2147483646 w 563"/>
                  <a:gd name="T9" fmla="*/ 0 h 5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3" h="584" extrusionOk="0">
                    <a:moveTo>
                      <a:pt x="344" y="0"/>
                    </a:moveTo>
                    <a:lnTo>
                      <a:pt x="0" y="584"/>
                    </a:lnTo>
                    <a:lnTo>
                      <a:pt x="357" y="584"/>
                    </a:lnTo>
                    <a:lnTo>
                      <a:pt x="563" y="0"/>
                    </a:lnTo>
                    <a:lnTo>
                      <a:pt x="3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23" name="Google Shape;883;p33">
                <a:extLst>
                  <a:ext uri="{FF2B5EF4-FFF2-40B4-BE49-F238E27FC236}">
                    <a16:creationId xmlns:a16="http://schemas.microsoft.com/office/drawing/2014/main" id="{25E66ECE-6524-1552-14B8-43362BC6B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2126" y="2135188"/>
                <a:ext cx="893763" cy="927100"/>
              </a:xfrm>
              <a:custGeom>
                <a:avLst/>
                <a:gdLst>
                  <a:gd name="T0" fmla="*/ 2147483646 w 563"/>
                  <a:gd name="T1" fmla="*/ 2147483646 h 584"/>
                  <a:gd name="T2" fmla="*/ 2147483646 w 563"/>
                  <a:gd name="T3" fmla="*/ 0 h 584"/>
                  <a:gd name="T4" fmla="*/ 0 w 563"/>
                  <a:gd name="T5" fmla="*/ 0 h 584"/>
                  <a:gd name="T6" fmla="*/ 2147483646 w 563"/>
                  <a:gd name="T7" fmla="*/ 2147483646 h 584"/>
                  <a:gd name="T8" fmla="*/ 2147483646 w 563"/>
                  <a:gd name="T9" fmla="*/ 2147483646 h 5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3" h="584" extrusionOk="0">
                    <a:moveTo>
                      <a:pt x="563" y="584"/>
                    </a:moveTo>
                    <a:lnTo>
                      <a:pt x="218" y="0"/>
                    </a:lnTo>
                    <a:lnTo>
                      <a:pt x="0" y="0"/>
                    </a:lnTo>
                    <a:lnTo>
                      <a:pt x="205" y="584"/>
                    </a:lnTo>
                    <a:lnTo>
                      <a:pt x="563" y="5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24" name="Google Shape;884;p33">
                <a:extLst>
                  <a:ext uri="{FF2B5EF4-FFF2-40B4-BE49-F238E27FC236}">
                    <a16:creationId xmlns:a16="http://schemas.microsoft.com/office/drawing/2014/main" id="{23703EBA-7AEB-0549-6959-B33B79657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975" y="2135188"/>
                <a:ext cx="1690688" cy="927100"/>
              </a:xfrm>
              <a:custGeom>
                <a:avLst/>
                <a:gdLst>
                  <a:gd name="T0" fmla="*/ 2147483646 w 1065"/>
                  <a:gd name="T1" fmla="*/ 0 h 584"/>
                  <a:gd name="T2" fmla="*/ 2147483646 w 1065"/>
                  <a:gd name="T3" fmla="*/ 0 h 584"/>
                  <a:gd name="T4" fmla="*/ 0 w 1065"/>
                  <a:gd name="T5" fmla="*/ 2147483646 h 584"/>
                  <a:gd name="T6" fmla="*/ 2147483646 w 1065"/>
                  <a:gd name="T7" fmla="*/ 2147483646 h 584"/>
                  <a:gd name="T8" fmla="*/ 2147483646 w 1065"/>
                  <a:gd name="T9" fmla="*/ 0 h 5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5" h="584" extrusionOk="0">
                    <a:moveTo>
                      <a:pt x="860" y="0"/>
                    </a:moveTo>
                    <a:lnTo>
                      <a:pt x="206" y="0"/>
                    </a:lnTo>
                    <a:lnTo>
                      <a:pt x="0" y="584"/>
                    </a:lnTo>
                    <a:lnTo>
                      <a:pt x="1065" y="584"/>
                    </a:lnTo>
                    <a:lnTo>
                      <a:pt x="8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</p:grpSp>
        <p:sp>
          <p:nvSpPr>
            <p:cNvPr id="26" name="Google Shape;885;p33">
              <a:extLst>
                <a:ext uri="{FF2B5EF4-FFF2-40B4-BE49-F238E27FC236}">
                  <a16:creationId xmlns:a16="http://schemas.microsoft.com/office/drawing/2014/main" id="{0CE96233-C98A-01E6-7B07-4E380751A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0" y="5318125"/>
              <a:ext cx="936625" cy="628650"/>
            </a:xfrm>
            <a:custGeom>
              <a:avLst/>
              <a:gdLst>
                <a:gd name="T0" fmla="*/ 2147483646 w 221"/>
                <a:gd name="T1" fmla="*/ 2147483646 h 148"/>
                <a:gd name="T2" fmla="*/ 2147483646 w 221"/>
                <a:gd name="T3" fmla="*/ 2147483646 h 148"/>
                <a:gd name="T4" fmla="*/ 2147483646 w 221"/>
                <a:gd name="T5" fmla="*/ 2147483646 h 148"/>
                <a:gd name="T6" fmla="*/ 2147483646 w 221"/>
                <a:gd name="T7" fmla="*/ 2147483646 h 148"/>
                <a:gd name="T8" fmla="*/ 2147483646 w 221"/>
                <a:gd name="T9" fmla="*/ 2147483646 h 148"/>
                <a:gd name="T10" fmla="*/ 2147483646 w 221"/>
                <a:gd name="T11" fmla="*/ 2147483646 h 148"/>
                <a:gd name="T12" fmla="*/ 2147483646 w 221"/>
                <a:gd name="T13" fmla="*/ 2147483646 h 148"/>
                <a:gd name="T14" fmla="*/ 2147483646 w 221"/>
                <a:gd name="T15" fmla="*/ 0 h 148"/>
                <a:gd name="T16" fmla="*/ 2147483646 w 221"/>
                <a:gd name="T17" fmla="*/ 2147483646 h 148"/>
                <a:gd name="T18" fmla="*/ 2147483646 w 221"/>
                <a:gd name="T19" fmla="*/ 2147483646 h 148"/>
                <a:gd name="T20" fmla="*/ 2147483646 w 221"/>
                <a:gd name="T21" fmla="*/ 2147483646 h 148"/>
                <a:gd name="T22" fmla="*/ 0 w 221"/>
                <a:gd name="T23" fmla="*/ 2147483646 h 148"/>
                <a:gd name="T24" fmla="*/ 2147483646 w 221"/>
                <a:gd name="T25" fmla="*/ 2147483646 h 148"/>
                <a:gd name="T26" fmla="*/ 2147483646 w 221"/>
                <a:gd name="T27" fmla="*/ 2147483646 h 148"/>
                <a:gd name="T28" fmla="*/ 2147483646 w 221"/>
                <a:gd name="T29" fmla="*/ 2147483646 h 148"/>
                <a:gd name="T30" fmla="*/ 2147483646 w 221"/>
                <a:gd name="T31" fmla="*/ 2147483646 h 148"/>
                <a:gd name="T32" fmla="*/ 2147483646 w 221"/>
                <a:gd name="T33" fmla="*/ 2147483646 h 148"/>
                <a:gd name="T34" fmla="*/ 2147483646 w 221"/>
                <a:gd name="T35" fmla="*/ 2147483646 h 148"/>
                <a:gd name="T36" fmla="*/ 2147483646 w 221"/>
                <a:gd name="T37" fmla="*/ 2147483646 h 148"/>
                <a:gd name="T38" fmla="*/ 2147483646 w 221"/>
                <a:gd name="T39" fmla="*/ 2147483646 h 148"/>
                <a:gd name="T40" fmla="*/ 2147483646 w 221"/>
                <a:gd name="T41" fmla="*/ 2147483646 h 148"/>
                <a:gd name="T42" fmla="*/ 2147483646 w 221"/>
                <a:gd name="T43" fmla="*/ 2147483646 h 148"/>
                <a:gd name="T44" fmla="*/ 2147483646 w 221"/>
                <a:gd name="T45" fmla="*/ 2147483646 h 148"/>
                <a:gd name="T46" fmla="*/ 2147483646 w 221"/>
                <a:gd name="T47" fmla="*/ 2147483646 h 148"/>
                <a:gd name="T48" fmla="*/ 2147483646 w 221"/>
                <a:gd name="T49" fmla="*/ 2147483646 h 148"/>
                <a:gd name="T50" fmla="*/ 2147483646 w 221"/>
                <a:gd name="T51" fmla="*/ 2147483646 h 148"/>
                <a:gd name="T52" fmla="*/ 2147483646 w 221"/>
                <a:gd name="T53" fmla="*/ 2147483646 h 148"/>
                <a:gd name="T54" fmla="*/ 2147483646 w 221"/>
                <a:gd name="T55" fmla="*/ 2147483646 h 148"/>
                <a:gd name="T56" fmla="*/ 2147483646 w 221"/>
                <a:gd name="T57" fmla="*/ 2147483646 h 148"/>
                <a:gd name="T58" fmla="*/ 2147483646 w 221"/>
                <a:gd name="T59" fmla="*/ 2147483646 h 148"/>
                <a:gd name="T60" fmla="*/ 2147483646 w 221"/>
                <a:gd name="T61" fmla="*/ 2147483646 h 148"/>
                <a:gd name="T62" fmla="*/ 2147483646 w 221"/>
                <a:gd name="T63" fmla="*/ 2147483646 h 148"/>
                <a:gd name="T64" fmla="*/ 2147483646 w 221"/>
                <a:gd name="T65" fmla="*/ 2147483646 h 148"/>
                <a:gd name="T66" fmla="*/ 2147483646 w 221"/>
                <a:gd name="T67" fmla="*/ 2147483646 h 148"/>
                <a:gd name="T68" fmla="*/ 2147483646 w 221"/>
                <a:gd name="T69" fmla="*/ 2147483646 h 148"/>
                <a:gd name="T70" fmla="*/ 2147483646 w 221"/>
                <a:gd name="T71" fmla="*/ 2147483646 h 148"/>
                <a:gd name="T72" fmla="*/ 2147483646 w 221"/>
                <a:gd name="T73" fmla="*/ 2147483646 h 148"/>
                <a:gd name="T74" fmla="*/ 2147483646 w 221"/>
                <a:gd name="T75" fmla="*/ 2147483646 h 148"/>
                <a:gd name="T76" fmla="*/ 2147483646 w 221"/>
                <a:gd name="T77" fmla="*/ 2147483646 h 148"/>
                <a:gd name="T78" fmla="*/ 2147483646 w 221"/>
                <a:gd name="T79" fmla="*/ 2147483646 h 148"/>
                <a:gd name="T80" fmla="*/ 2147483646 w 221"/>
                <a:gd name="T81" fmla="*/ 2147483646 h 148"/>
                <a:gd name="T82" fmla="*/ 2147483646 w 221"/>
                <a:gd name="T83" fmla="*/ 2147483646 h 148"/>
                <a:gd name="T84" fmla="*/ 2147483646 w 221"/>
                <a:gd name="T85" fmla="*/ 2147483646 h 148"/>
                <a:gd name="T86" fmla="*/ 2147483646 w 221"/>
                <a:gd name="T87" fmla="*/ 2147483646 h 148"/>
                <a:gd name="T88" fmla="*/ 2147483646 w 221"/>
                <a:gd name="T89" fmla="*/ 2147483646 h 148"/>
                <a:gd name="T90" fmla="*/ 2147483646 w 221"/>
                <a:gd name="T91" fmla="*/ 2147483646 h 1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1" h="148" extrusionOk="0">
                  <a:moveTo>
                    <a:pt x="176" y="15"/>
                  </a:moveTo>
                  <a:cubicBezTo>
                    <a:pt x="196" y="66"/>
                    <a:pt x="196" y="66"/>
                    <a:pt x="196" y="66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57" y="65"/>
                    <a:pt x="116" y="29"/>
                    <a:pt x="112" y="29"/>
                  </a:cubicBezTo>
                  <a:cubicBezTo>
                    <a:pt x="109" y="29"/>
                    <a:pt x="96" y="34"/>
                    <a:pt x="95" y="34"/>
                  </a:cubicBezTo>
                  <a:cubicBezTo>
                    <a:pt x="95" y="34"/>
                    <a:pt x="87" y="36"/>
                    <a:pt x="80" y="36"/>
                  </a:cubicBezTo>
                  <a:cubicBezTo>
                    <a:pt x="77" y="36"/>
                    <a:pt x="75" y="36"/>
                    <a:pt x="73" y="35"/>
                  </a:cubicBezTo>
                  <a:cubicBezTo>
                    <a:pt x="71" y="34"/>
                    <a:pt x="70" y="33"/>
                    <a:pt x="71" y="31"/>
                  </a:cubicBezTo>
                  <a:cubicBezTo>
                    <a:pt x="71" y="29"/>
                    <a:pt x="74" y="26"/>
                    <a:pt x="75" y="25"/>
                  </a:cubicBezTo>
                  <a:cubicBezTo>
                    <a:pt x="86" y="19"/>
                    <a:pt x="115" y="8"/>
                    <a:pt x="118" y="8"/>
                  </a:cubicBezTo>
                  <a:cubicBezTo>
                    <a:pt x="118" y="8"/>
                    <a:pt x="118" y="8"/>
                    <a:pt x="119" y="8"/>
                  </a:cubicBezTo>
                  <a:cubicBezTo>
                    <a:pt x="126" y="8"/>
                    <a:pt x="170" y="14"/>
                    <a:pt x="176" y="15"/>
                  </a:cubicBezTo>
                  <a:close/>
                  <a:moveTo>
                    <a:pt x="194" y="0"/>
                  </a:moveTo>
                  <a:cubicBezTo>
                    <a:pt x="193" y="0"/>
                    <a:pt x="192" y="1"/>
                    <a:pt x="192" y="1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2" y="5"/>
                    <a:pt x="181" y="6"/>
                    <a:pt x="180" y="7"/>
                  </a:cubicBezTo>
                  <a:cubicBezTo>
                    <a:pt x="179" y="9"/>
                    <a:pt x="179" y="10"/>
                    <a:pt x="180" y="12"/>
                  </a:cubicBezTo>
                  <a:cubicBezTo>
                    <a:pt x="201" y="65"/>
                    <a:pt x="201" y="65"/>
                    <a:pt x="201" y="65"/>
                  </a:cubicBezTo>
                  <a:cubicBezTo>
                    <a:pt x="202" y="68"/>
                    <a:pt x="206" y="70"/>
                    <a:pt x="209" y="68"/>
                  </a:cubicBezTo>
                  <a:cubicBezTo>
                    <a:pt x="217" y="65"/>
                    <a:pt x="217" y="65"/>
                    <a:pt x="217" y="65"/>
                  </a:cubicBezTo>
                  <a:cubicBezTo>
                    <a:pt x="218" y="64"/>
                    <a:pt x="220" y="63"/>
                    <a:pt x="220" y="62"/>
                  </a:cubicBezTo>
                  <a:cubicBezTo>
                    <a:pt x="221" y="61"/>
                    <a:pt x="221" y="59"/>
                    <a:pt x="220" y="58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8" y="2"/>
                    <a:pt x="196" y="0"/>
                    <a:pt x="194" y="0"/>
                  </a:cubicBezTo>
                  <a:close/>
                  <a:moveTo>
                    <a:pt x="0" y="74"/>
                  </a:moveTo>
                  <a:cubicBezTo>
                    <a:pt x="0" y="75"/>
                    <a:pt x="1" y="77"/>
                    <a:pt x="2" y="78"/>
                  </a:cubicBezTo>
                  <a:cubicBezTo>
                    <a:pt x="3" y="79"/>
                    <a:pt x="4" y="80"/>
                    <a:pt x="6" y="80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8" y="81"/>
                    <a:pt x="20" y="79"/>
                    <a:pt x="21" y="7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2"/>
                    <a:pt x="24" y="11"/>
                  </a:cubicBezTo>
                  <a:cubicBezTo>
                    <a:pt x="23" y="10"/>
                    <a:pt x="22" y="9"/>
                    <a:pt x="2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8" y="8"/>
                    <a:pt x="5" y="11"/>
                    <a:pt x="5" y="14"/>
                  </a:cubicBezTo>
                  <a:lnTo>
                    <a:pt x="0" y="74"/>
                  </a:lnTo>
                  <a:close/>
                  <a:moveTo>
                    <a:pt x="91" y="128"/>
                  </a:moveTo>
                  <a:cubicBezTo>
                    <a:pt x="90" y="126"/>
                    <a:pt x="89" y="124"/>
                    <a:pt x="87" y="122"/>
                  </a:cubicBezTo>
                  <a:cubicBezTo>
                    <a:pt x="84" y="119"/>
                    <a:pt x="80" y="120"/>
                    <a:pt x="76" y="124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63" y="140"/>
                    <a:pt x="68" y="144"/>
                    <a:pt x="69" y="146"/>
                  </a:cubicBezTo>
                  <a:cubicBezTo>
                    <a:pt x="71" y="147"/>
                    <a:pt x="73" y="148"/>
                    <a:pt x="74" y="148"/>
                  </a:cubicBezTo>
                  <a:cubicBezTo>
                    <a:pt x="77" y="148"/>
                    <a:pt x="79" y="147"/>
                    <a:pt x="81" y="144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1" y="132"/>
                    <a:pt x="91" y="130"/>
                    <a:pt x="91" y="128"/>
                  </a:cubicBezTo>
                  <a:close/>
                  <a:moveTo>
                    <a:pt x="48" y="124"/>
                  </a:moveTo>
                  <a:cubicBezTo>
                    <a:pt x="45" y="128"/>
                    <a:pt x="46" y="131"/>
                    <a:pt x="50" y="135"/>
                  </a:cubicBezTo>
                  <a:cubicBezTo>
                    <a:pt x="54" y="138"/>
                    <a:pt x="58" y="138"/>
                    <a:pt x="62" y="133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7" y="115"/>
                    <a:pt x="72" y="110"/>
                    <a:pt x="71" y="109"/>
                  </a:cubicBezTo>
                  <a:cubicBezTo>
                    <a:pt x="67" y="106"/>
                    <a:pt x="63" y="106"/>
                    <a:pt x="59" y="111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3" y="118"/>
                    <a:pt x="53" y="118"/>
                    <a:pt x="53" y="118"/>
                  </a:cubicBezTo>
                  <a:lnTo>
                    <a:pt x="48" y="124"/>
                  </a:lnTo>
                  <a:close/>
                  <a:moveTo>
                    <a:pt x="33" y="109"/>
                  </a:moveTo>
                  <a:cubicBezTo>
                    <a:pt x="31" y="111"/>
                    <a:pt x="30" y="113"/>
                    <a:pt x="31" y="115"/>
                  </a:cubicBezTo>
                  <a:cubicBezTo>
                    <a:pt x="31" y="117"/>
                    <a:pt x="32" y="119"/>
                    <a:pt x="34" y="121"/>
                  </a:cubicBezTo>
                  <a:cubicBezTo>
                    <a:pt x="38" y="124"/>
                    <a:pt x="42" y="123"/>
                    <a:pt x="45" y="11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9" y="104"/>
                    <a:pt x="59" y="101"/>
                    <a:pt x="59" y="99"/>
                  </a:cubicBezTo>
                  <a:cubicBezTo>
                    <a:pt x="59" y="97"/>
                    <a:pt x="57" y="95"/>
                    <a:pt x="55" y="94"/>
                  </a:cubicBezTo>
                  <a:cubicBezTo>
                    <a:pt x="52" y="91"/>
                    <a:pt x="48" y="91"/>
                    <a:pt x="44" y="95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8" y="103"/>
                    <a:pt x="38" y="103"/>
                    <a:pt x="38" y="103"/>
                  </a:cubicBezTo>
                  <a:lnTo>
                    <a:pt x="33" y="109"/>
                  </a:lnTo>
                  <a:close/>
                  <a:moveTo>
                    <a:pt x="30" y="104"/>
                  </a:moveTo>
                  <a:cubicBezTo>
                    <a:pt x="42" y="90"/>
                    <a:pt x="42" y="90"/>
                    <a:pt x="42" y="90"/>
                  </a:cubicBezTo>
                  <a:cubicBezTo>
                    <a:pt x="47" y="85"/>
                    <a:pt x="42" y="80"/>
                    <a:pt x="40" y="79"/>
                  </a:cubicBezTo>
                  <a:cubicBezTo>
                    <a:pt x="36" y="75"/>
                    <a:pt x="32" y="76"/>
                    <a:pt x="29" y="80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18" y="94"/>
                    <a:pt x="17" y="96"/>
                    <a:pt x="17" y="98"/>
                  </a:cubicBezTo>
                  <a:cubicBezTo>
                    <a:pt x="17" y="100"/>
                    <a:pt x="19" y="102"/>
                    <a:pt x="19" y="103"/>
                  </a:cubicBezTo>
                  <a:cubicBezTo>
                    <a:pt x="21" y="104"/>
                    <a:pt x="24" y="106"/>
                    <a:pt x="26" y="106"/>
                  </a:cubicBezTo>
                  <a:cubicBezTo>
                    <a:pt x="27" y="106"/>
                    <a:pt x="29" y="105"/>
                    <a:pt x="30" y="104"/>
                  </a:cubicBezTo>
                  <a:close/>
                  <a:moveTo>
                    <a:pt x="167" y="92"/>
                  </a:moveTo>
                  <a:cubicBezTo>
                    <a:pt x="170" y="89"/>
                    <a:pt x="171" y="85"/>
                    <a:pt x="166" y="80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41" y="59"/>
                    <a:pt x="117" y="38"/>
                    <a:pt x="111" y="35"/>
                  </a:cubicBezTo>
                  <a:cubicBezTo>
                    <a:pt x="109" y="35"/>
                    <a:pt x="102" y="37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88" y="42"/>
                    <a:pt x="80" y="42"/>
                  </a:cubicBezTo>
                  <a:cubicBezTo>
                    <a:pt x="76" y="42"/>
                    <a:pt x="73" y="41"/>
                    <a:pt x="70" y="39"/>
                  </a:cubicBezTo>
                  <a:cubicBezTo>
                    <a:pt x="66" y="37"/>
                    <a:pt x="65" y="33"/>
                    <a:pt x="65" y="31"/>
                  </a:cubicBezTo>
                  <a:cubicBezTo>
                    <a:pt x="65" y="26"/>
                    <a:pt x="69" y="22"/>
                    <a:pt x="72" y="21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9" y="72"/>
                    <a:pt x="33" y="71"/>
                    <a:pt x="35" y="71"/>
                  </a:cubicBezTo>
                  <a:cubicBezTo>
                    <a:pt x="38" y="71"/>
                    <a:pt x="41" y="73"/>
                    <a:pt x="44" y="75"/>
                  </a:cubicBezTo>
                  <a:cubicBezTo>
                    <a:pt x="48" y="78"/>
                    <a:pt x="49" y="82"/>
                    <a:pt x="49" y="87"/>
                  </a:cubicBezTo>
                  <a:cubicBezTo>
                    <a:pt x="52" y="86"/>
                    <a:pt x="56" y="87"/>
                    <a:pt x="59" y="90"/>
                  </a:cubicBezTo>
                  <a:cubicBezTo>
                    <a:pt x="63" y="93"/>
                    <a:pt x="65" y="97"/>
                    <a:pt x="64" y="102"/>
                  </a:cubicBezTo>
                  <a:cubicBezTo>
                    <a:pt x="67" y="101"/>
                    <a:pt x="71" y="103"/>
                    <a:pt x="74" y="105"/>
                  </a:cubicBezTo>
                  <a:cubicBezTo>
                    <a:pt x="77" y="108"/>
                    <a:pt x="79" y="112"/>
                    <a:pt x="79" y="116"/>
                  </a:cubicBezTo>
                  <a:cubicBezTo>
                    <a:pt x="83" y="114"/>
                    <a:pt x="87" y="115"/>
                    <a:pt x="91" y="118"/>
                  </a:cubicBezTo>
                  <a:cubicBezTo>
                    <a:pt x="95" y="122"/>
                    <a:pt x="97" y="128"/>
                    <a:pt x="95" y="133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99" y="136"/>
                    <a:pt x="99" y="136"/>
                    <a:pt x="100" y="137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01" y="138"/>
                    <a:pt x="103" y="138"/>
                    <a:pt x="104" y="138"/>
                  </a:cubicBezTo>
                  <a:cubicBezTo>
                    <a:pt x="107" y="138"/>
                    <a:pt x="109" y="136"/>
                    <a:pt x="110" y="135"/>
                  </a:cubicBezTo>
                  <a:cubicBezTo>
                    <a:pt x="113" y="132"/>
                    <a:pt x="114" y="129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1" y="110"/>
                    <a:pt x="91" y="109"/>
                    <a:pt x="91" y="108"/>
                  </a:cubicBezTo>
                  <a:cubicBezTo>
                    <a:pt x="91" y="107"/>
                    <a:pt x="91" y="107"/>
                    <a:pt x="92" y="106"/>
                  </a:cubicBezTo>
                  <a:cubicBezTo>
                    <a:pt x="93" y="105"/>
                    <a:pt x="95" y="105"/>
                    <a:pt x="96" y="10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1" y="127"/>
                    <a:pt x="123" y="127"/>
                    <a:pt x="124" y="127"/>
                  </a:cubicBezTo>
                  <a:cubicBezTo>
                    <a:pt x="127" y="127"/>
                    <a:pt x="129" y="126"/>
                    <a:pt x="131" y="124"/>
                  </a:cubicBezTo>
                  <a:cubicBezTo>
                    <a:pt x="133" y="122"/>
                    <a:pt x="133" y="120"/>
                    <a:pt x="133" y="118"/>
                  </a:cubicBezTo>
                  <a:cubicBezTo>
                    <a:pt x="133" y="116"/>
                    <a:pt x="132" y="114"/>
                    <a:pt x="129" y="112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2" y="98"/>
                    <a:pt x="112" y="97"/>
                    <a:pt x="112" y="97"/>
                  </a:cubicBezTo>
                  <a:cubicBezTo>
                    <a:pt x="112" y="96"/>
                    <a:pt x="112" y="95"/>
                    <a:pt x="113" y="95"/>
                  </a:cubicBezTo>
                  <a:cubicBezTo>
                    <a:pt x="114" y="93"/>
                    <a:pt x="116" y="93"/>
                    <a:pt x="117" y="94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1" y="114"/>
                    <a:pt x="142" y="114"/>
                    <a:pt x="144" y="114"/>
                  </a:cubicBezTo>
                  <a:cubicBezTo>
                    <a:pt x="147" y="114"/>
                    <a:pt x="150" y="113"/>
                    <a:pt x="152" y="110"/>
                  </a:cubicBezTo>
                  <a:cubicBezTo>
                    <a:pt x="153" y="108"/>
                    <a:pt x="154" y="106"/>
                    <a:pt x="154" y="104"/>
                  </a:cubicBezTo>
                  <a:cubicBezTo>
                    <a:pt x="154" y="102"/>
                    <a:pt x="153" y="100"/>
                    <a:pt x="150" y="98"/>
                  </a:cubicBezTo>
                  <a:cubicBezTo>
                    <a:pt x="144" y="93"/>
                    <a:pt x="144" y="93"/>
                    <a:pt x="144" y="93"/>
                  </a:cubicBezTo>
                  <a:cubicBezTo>
                    <a:pt x="144" y="93"/>
                    <a:pt x="144" y="93"/>
                    <a:pt x="144" y="93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1" y="83"/>
                    <a:pt x="131" y="81"/>
                    <a:pt x="132" y="79"/>
                  </a:cubicBezTo>
                  <a:cubicBezTo>
                    <a:pt x="133" y="78"/>
                    <a:pt x="135" y="78"/>
                    <a:pt x="136" y="79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9" y="98"/>
                    <a:pt x="164" y="97"/>
                    <a:pt x="167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7" name="Google Shape;886;p33">
              <a:extLst>
                <a:ext uri="{FF2B5EF4-FFF2-40B4-BE49-F238E27FC236}">
                  <a16:creationId xmlns:a16="http://schemas.microsoft.com/office/drawing/2014/main" id="{87BE51C8-C4B2-5CF2-4F36-EBF50B7D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3" y="2278063"/>
              <a:ext cx="757237" cy="641350"/>
            </a:xfrm>
            <a:custGeom>
              <a:avLst/>
              <a:gdLst>
                <a:gd name="T0" fmla="*/ 2147483646 w 179"/>
                <a:gd name="T1" fmla="*/ 2147483646 h 151"/>
                <a:gd name="T2" fmla="*/ 2147483646 w 179"/>
                <a:gd name="T3" fmla="*/ 2147483646 h 151"/>
                <a:gd name="T4" fmla="*/ 2147483646 w 179"/>
                <a:gd name="T5" fmla="*/ 2147483646 h 151"/>
                <a:gd name="T6" fmla="*/ 2147483646 w 179"/>
                <a:gd name="T7" fmla="*/ 2147483646 h 151"/>
                <a:gd name="T8" fmla="*/ 2147483646 w 179"/>
                <a:gd name="T9" fmla="*/ 2147483646 h 151"/>
                <a:gd name="T10" fmla="*/ 2147483646 w 179"/>
                <a:gd name="T11" fmla="*/ 2147483646 h 151"/>
                <a:gd name="T12" fmla="*/ 2147483646 w 179"/>
                <a:gd name="T13" fmla="*/ 2147483646 h 151"/>
                <a:gd name="T14" fmla="*/ 2147483646 w 179"/>
                <a:gd name="T15" fmla="*/ 2147483646 h 151"/>
                <a:gd name="T16" fmla="*/ 2147483646 w 179"/>
                <a:gd name="T17" fmla="*/ 2147483646 h 151"/>
                <a:gd name="T18" fmla="*/ 2147483646 w 179"/>
                <a:gd name="T19" fmla="*/ 2147483646 h 151"/>
                <a:gd name="T20" fmla="*/ 2147483646 w 179"/>
                <a:gd name="T21" fmla="*/ 2147483646 h 151"/>
                <a:gd name="T22" fmla="*/ 2147483646 w 179"/>
                <a:gd name="T23" fmla="*/ 2147483646 h 151"/>
                <a:gd name="T24" fmla="*/ 2147483646 w 179"/>
                <a:gd name="T25" fmla="*/ 2147483646 h 151"/>
                <a:gd name="T26" fmla="*/ 2147483646 w 179"/>
                <a:gd name="T27" fmla="*/ 2147483646 h 151"/>
                <a:gd name="T28" fmla="*/ 2147483646 w 179"/>
                <a:gd name="T29" fmla="*/ 2147483646 h 151"/>
                <a:gd name="T30" fmla="*/ 2147483646 w 179"/>
                <a:gd name="T31" fmla="*/ 2147483646 h 151"/>
                <a:gd name="T32" fmla="*/ 2147483646 w 179"/>
                <a:gd name="T33" fmla="*/ 2147483646 h 151"/>
                <a:gd name="T34" fmla="*/ 2147483646 w 179"/>
                <a:gd name="T35" fmla="*/ 2147483646 h 151"/>
                <a:gd name="T36" fmla="*/ 2147483646 w 179"/>
                <a:gd name="T37" fmla="*/ 2147483646 h 151"/>
                <a:gd name="T38" fmla="*/ 2147483646 w 179"/>
                <a:gd name="T39" fmla="*/ 2147483646 h 151"/>
                <a:gd name="T40" fmla="*/ 2147483646 w 179"/>
                <a:gd name="T41" fmla="*/ 2147483646 h 151"/>
                <a:gd name="T42" fmla="*/ 2147483646 w 179"/>
                <a:gd name="T43" fmla="*/ 2147483646 h 151"/>
                <a:gd name="T44" fmla="*/ 2147483646 w 179"/>
                <a:gd name="T45" fmla="*/ 2147483646 h 151"/>
                <a:gd name="T46" fmla="*/ 2147483646 w 179"/>
                <a:gd name="T47" fmla="*/ 2147483646 h 151"/>
                <a:gd name="T48" fmla="*/ 2147483646 w 179"/>
                <a:gd name="T49" fmla="*/ 2147483646 h 151"/>
                <a:gd name="T50" fmla="*/ 2147483646 w 179"/>
                <a:gd name="T51" fmla="*/ 2147483646 h 151"/>
                <a:gd name="T52" fmla="*/ 2147483646 w 179"/>
                <a:gd name="T53" fmla="*/ 2147483646 h 151"/>
                <a:gd name="T54" fmla="*/ 2147483646 w 179"/>
                <a:gd name="T55" fmla="*/ 2147483646 h 151"/>
                <a:gd name="T56" fmla="*/ 2147483646 w 179"/>
                <a:gd name="T57" fmla="*/ 2147483646 h 151"/>
                <a:gd name="T58" fmla="*/ 2147483646 w 179"/>
                <a:gd name="T59" fmla="*/ 2147483646 h 151"/>
                <a:gd name="T60" fmla="*/ 2147483646 w 179"/>
                <a:gd name="T61" fmla="*/ 2147483646 h 151"/>
                <a:gd name="T62" fmla="*/ 2147483646 w 179"/>
                <a:gd name="T63" fmla="*/ 2147483646 h 151"/>
                <a:gd name="T64" fmla="*/ 2147483646 w 179"/>
                <a:gd name="T65" fmla="*/ 2147483646 h 151"/>
                <a:gd name="T66" fmla="*/ 2147483646 w 179"/>
                <a:gd name="T67" fmla="*/ 2147483646 h 151"/>
                <a:gd name="T68" fmla="*/ 2147483646 w 179"/>
                <a:gd name="T69" fmla="*/ 2147483646 h 151"/>
                <a:gd name="T70" fmla="*/ 2147483646 w 179"/>
                <a:gd name="T71" fmla="*/ 2147483646 h 151"/>
                <a:gd name="T72" fmla="*/ 2147483646 w 179"/>
                <a:gd name="T73" fmla="*/ 2147483646 h 151"/>
                <a:gd name="T74" fmla="*/ 2147483646 w 179"/>
                <a:gd name="T75" fmla="*/ 2147483646 h 151"/>
                <a:gd name="T76" fmla="*/ 2147483646 w 179"/>
                <a:gd name="T77" fmla="*/ 2147483646 h 151"/>
                <a:gd name="T78" fmla="*/ 2147483646 w 179"/>
                <a:gd name="T79" fmla="*/ 2147483646 h 151"/>
                <a:gd name="T80" fmla="*/ 2147483646 w 179"/>
                <a:gd name="T81" fmla="*/ 2147483646 h 151"/>
                <a:gd name="T82" fmla="*/ 2147483646 w 179"/>
                <a:gd name="T83" fmla="*/ 2147483646 h 151"/>
                <a:gd name="T84" fmla="*/ 2147483646 w 179"/>
                <a:gd name="T85" fmla="*/ 2147483646 h 151"/>
                <a:gd name="T86" fmla="*/ 2147483646 w 179"/>
                <a:gd name="T87" fmla="*/ 2147483646 h 151"/>
                <a:gd name="T88" fmla="*/ 2147483646 w 179"/>
                <a:gd name="T89" fmla="*/ 2147483646 h 151"/>
                <a:gd name="T90" fmla="*/ 2147483646 w 179"/>
                <a:gd name="T91" fmla="*/ 2147483646 h 151"/>
                <a:gd name="T92" fmla="*/ 2147483646 w 179"/>
                <a:gd name="T93" fmla="*/ 2147483646 h 151"/>
                <a:gd name="T94" fmla="*/ 2147483646 w 179"/>
                <a:gd name="T95" fmla="*/ 2147483646 h 151"/>
                <a:gd name="T96" fmla="*/ 2147483646 w 179"/>
                <a:gd name="T97" fmla="*/ 2147483646 h 151"/>
                <a:gd name="T98" fmla="*/ 2147483646 w 179"/>
                <a:gd name="T99" fmla="*/ 2147483646 h 151"/>
                <a:gd name="T100" fmla="*/ 2147483646 w 179"/>
                <a:gd name="T101" fmla="*/ 0 h 151"/>
                <a:gd name="T102" fmla="*/ 0 w 179"/>
                <a:gd name="T103" fmla="*/ 2147483646 h 151"/>
                <a:gd name="T104" fmla="*/ 2147483646 w 179"/>
                <a:gd name="T105" fmla="*/ 2147483646 h 151"/>
                <a:gd name="T106" fmla="*/ 2147483646 w 179"/>
                <a:gd name="T107" fmla="*/ 2147483646 h 151"/>
                <a:gd name="T108" fmla="*/ 2147483646 w 179"/>
                <a:gd name="T109" fmla="*/ 2147483646 h 151"/>
                <a:gd name="T110" fmla="*/ 2147483646 w 179"/>
                <a:gd name="T111" fmla="*/ 2147483646 h 151"/>
                <a:gd name="T112" fmla="*/ 2147483646 w 179"/>
                <a:gd name="T113" fmla="*/ 2147483646 h 151"/>
                <a:gd name="T114" fmla="*/ 2147483646 w 179"/>
                <a:gd name="T115" fmla="*/ 2147483646 h 151"/>
                <a:gd name="T116" fmla="*/ 2147483646 w 179"/>
                <a:gd name="T117" fmla="*/ 2147483646 h 15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9" h="151" extrusionOk="0">
                  <a:moveTo>
                    <a:pt x="24" y="123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79"/>
                    <a:pt x="26" y="76"/>
                    <a:pt x="3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3" y="76"/>
                    <a:pt x="45" y="79"/>
                    <a:pt x="45" y="82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5" y="126"/>
                    <a:pt x="43" y="129"/>
                    <a:pt x="39" y="129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26" y="129"/>
                    <a:pt x="24" y="126"/>
                    <a:pt x="24" y="123"/>
                  </a:cubicBezTo>
                  <a:close/>
                  <a:moveTo>
                    <a:pt x="65" y="62"/>
                  </a:moveTo>
                  <a:cubicBezTo>
                    <a:pt x="62" y="62"/>
                    <a:pt x="60" y="65"/>
                    <a:pt x="60" y="68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6"/>
                    <a:pt x="62" y="129"/>
                    <a:pt x="65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9"/>
                    <a:pt x="81" y="126"/>
                    <a:pt x="81" y="123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5"/>
                    <a:pt x="79" y="62"/>
                    <a:pt x="75" y="62"/>
                  </a:cubicBezTo>
                  <a:lnTo>
                    <a:pt x="65" y="62"/>
                  </a:lnTo>
                  <a:close/>
                  <a:moveTo>
                    <a:pt x="101" y="50"/>
                  </a:moveTo>
                  <a:cubicBezTo>
                    <a:pt x="98" y="50"/>
                    <a:pt x="95" y="52"/>
                    <a:pt x="95" y="56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5" y="126"/>
                    <a:pt x="98" y="129"/>
                    <a:pt x="101" y="129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4" y="129"/>
                    <a:pt x="117" y="126"/>
                    <a:pt x="117" y="123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2"/>
                    <a:pt x="114" y="50"/>
                    <a:pt x="111" y="50"/>
                  </a:cubicBezTo>
                  <a:lnTo>
                    <a:pt x="101" y="50"/>
                  </a:lnTo>
                  <a:close/>
                  <a:moveTo>
                    <a:pt x="137" y="37"/>
                  </a:moveTo>
                  <a:cubicBezTo>
                    <a:pt x="134" y="37"/>
                    <a:pt x="131" y="40"/>
                    <a:pt x="131" y="4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6"/>
                    <a:pt x="134" y="129"/>
                    <a:pt x="13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0" y="129"/>
                    <a:pt x="153" y="126"/>
                    <a:pt x="153" y="12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3" y="40"/>
                    <a:pt x="150" y="37"/>
                    <a:pt x="147" y="37"/>
                  </a:cubicBezTo>
                  <a:lnTo>
                    <a:pt x="137" y="37"/>
                  </a:lnTo>
                  <a:close/>
                  <a:moveTo>
                    <a:pt x="26" y="61"/>
                  </a:moveTo>
                  <a:cubicBezTo>
                    <a:pt x="65" y="54"/>
                    <a:pt x="101" y="40"/>
                    <a:pt x="133" y="21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98" y="32"/>
                    <a:pt x="63" y="46"/>
                    <a:pt x="25" y="53"/>
                  </a:cubicBezTo>
                  <a:lnTo>
                    <a:pt x="26" y="61"/>
                  </a:lnTo>
                  <a:close/>
                  <a:moveTo>
                    <a:pt x="179" y="140"/>
                  </a:moveTo>
                  <a:cubicBezTo>
                    <a:pt x="161" y="129"/>
                    <a:pt x="161" y="129"/>
                    <a:pt x="161" y="129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4"/>
                    <a:pt x="6" y="144"/>
                    <a:pt x="6" y="144"/>
                  </a:cubicBezTo>
                  <a:cubicBezTo>
                    <a:pt x="161" y="144"/>
                    <a:pt x="161" y="144"/>
                    <a:pt x="161" y="144"/>
                  </a:cubicBezTo>
                  <a:cubicBezTo>
                    <a:pt x="161" y="151"/>
                    <a:pt x="161" y="151"/>
                    <a:pt x="161" y="151"/>
                  </a:cubicBezTo>
                  <a:lnTo>
                    <a:pt x="179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8" name="Google Shape;887;p33">
              <a:extLst>
                <a:ext uri="{FF2B5EF4-FFF2-40B4-BE49-F238E27FC236}">
                  <a16:creationId xmlns:a16="http://schemas.microsoft.com/office/drawing/2014/main" id="{FA38C449-EE08-F9AF-63B7-DF0A09827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3" y="3300413"/>
              <a:ext cx="673100" cy="606425"/>
            </a:xfrm>
            <a:custGeom>
              <a:avLst/>
              <a:gdLst>
                <a:gd name="T0" fmla="*/ 2147483646 w 159"/>
                <a:gd name="T1" fmla="*/ 2147483646 h 143"/>
                <a:gd name="T2" fmla="*/ 2147483646 w 159"/>
                <a:gd name="T3" fmla="*/ 2147483646 h 143"/>
                <a:gd name="T4" fmla="*/ 2147483646 w 159"/>
                <a:gd name="T5" fmla="*/ 2147483646 h 143"/>
                <a:gd name="T6" fmla="*/ 2147483646 w 159"/>
                <a:gd name="T7" fmla="*/ 0 h 143"/>
                <a:gd name="T8" fmla="*/ 2147483646 w 159"/>
                <a:gd name="T9" fmla="*/ 2147483646 h 143"/>
                <a:gd name="T10" fmla="*/ 2147483646 w 159"/>
                <a:gd name="T11" fmla="*/ 2147483646 h 143"/>
                <a:gd name="T12" fmla="*/ 2147483646 w 159"/>
                <a:gd name="T13" fmla="*/ 2147483646 h 143"/>
                <a:gd name="T14" fmla="*/ 2147483646 w 159"/>
                <a:gd name="T15" fmla="*/ 2147483646 h 143"/>
                <a:gd name="T16" fmla="*/ 2147483646 w 159"/>
                <a:gd name="T17" fmla="*/ 2147483646 h 143"/>
                <a:gd name="T18" fmla="*/ 2147483646 w 159"/>
                <a:gd name="T19" fmla="*/ 2147483646 h 143"/>
                <a:gd name="T20" fmla="*/ 2147483646 w 159"/>
                <a:gd name="T21" fmla="*/ 2147483646 h 143"/>
                <a:gd name="T22" fmla="*/ 2147483646 w 159"/>
                <a:gd name="T23" fmla="*/ 2147483646 h 143"/>
                <a:gd name="T24" fmla="*/ 2147483646 w 159"/>
                <a:gd name="T25" fmla="*/ 2147483646 h 143"/>
                <a:gd name="T26" fmla="*/ 2147483646 w 159"/>
                <a:gd name="T27" fmla="*/ 2147483646 h 143"/>
                <a:gd name="T28" fmla="*/ 2147483646 w 159"/>
                <a:gd name="T29" fmla="*/ 2147483646 h 143"/>
                <a:gd name="T30" fmla="*/ 2147483646 w 159"/>
                <a:gd name="T31" fmla="*/ 2147483646 h 143"/>
                <a:gd name="T32" fmla="*/ 0 w 159"/>
                <a:gd name="T33" fmla="*/ 2147483646 h 143"/>
                <a:gd name="T34" fmla="*/ 2147483646 w 159"/>
                <a:gd name="T35" fmla="*/ 2147483646 h 143"/>
                <a:gd name="T36" fmla="*/ 2147483646 w 159"/>
                <a:gd name="T37" fmla="*/ 2147483646 h 143"/>
                <a:gd name="T38" fmla="*/ 2147483646 w 159"/>
                <a:gd name="T39" fmla="*/ 2147483646 h 143"/>
                <a:gd name="T40" fmla="*/ 2147483646 w 159"/>
                <a:gd name="T41" fmla="*/ 2147483646 h 143"/>
                <a:gd name="T42" fmla="*/ 0 w 159"/>
                <a:gd name="T43" fmla="*/ 2147483646 h 143"/>
                <a:gd name="T44" fmla="*/ 2147483646 w 159"/>
                <a:gd name="T45" fmla="*/ 2147483646 h 143"/>
                <a:gd name="T46" fmla="*/ 2147483646 w 159"/>
                <a:gd name="T47" fmla="*/ 2147483646 h 143"/>
                <a:gd name="T48" fmla="*/ 2147483646 w 159"/>
                <a:gd name="T49" fmla="*/ 2147483646 h 143"/>
                <a:gd name="T50" fmla="*/ 2147483646 w 159"/>
                <a:gd name="T51" fmla="*/ 2147483646 h 143"/>
                <a:gd name="T52" fmla="*/ 2147483646 w 159"/>
                <a:gd name="T53" fmla="*/ 2147483646 h 143"/>
                <a:gd name="T54" fmla="*/ 2147483646 w 159"/>
                <a:gd name="T55" fmla="*/ 2147483646 h 143"/>
                <a:gd name="T56" fmla="*/ 2147483646 w 159"/>
                <a:gd name="T57" fmla="*/ 2147483646 h 143"/>
                <a:gd name="T58" fmla="*/ 2147483646 w 159"/>
                <a:gd name="T59" fmla="*/ 2147483646 h 143"/>
                <a:gd name="T60" fmla="*/ 2147483646 w 159"/>
                <a:gd name="T61" fmla="*/ 2147483646 h 143"/>
                <a:gd name="T62" fmla="*/ 2147483646 w 159"/>
                <a:gd name="T63" fmla="*/ 2147483646 h 143"/>
                <a:gd name="T64" fmla="*/ 2147483646 w 159"/>
                <a:gd name="T65" fmla="*/ 2147483646 h 143"/>
                <a:gd name="T66" fmla="*/ 2147483646 w 159"/>
                <a:gd name="T67" fmla="*/ 2147483646 h 143"/>
                <a:gd name="T68" fmla="*/ 2147483646 w 159"/>
                <a:gd name="T69" fmla="*/ 2147483646 h 143"/>
                <a:gd name="T70" fmla="*/ 2147483646 w 159"/>
                <a:gd name="T71" fmla="*/ 2147483646 h 1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9" h="143" extrusionOk="0">
                  <a:moveTo>
                    <a:pt x="108" y="19"/>
                  </a:moveTo>
                  <a:cubicBezTo>
                    <a:pt x="99" y="19"/>
                    <a:pt x="99" y="19"/>
                    <a:pt x="99" y="19"/>
                  </a:cubicBezTo>
                  <a:cubicBezTo>
                    <a:pt x="98" y="13"/>
                    <a:pt x="94" y="9"/>
                    <a:pt x="88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5" y="9"/>
                    <a:pt x="61" y="13"/>
                    <a:pt x="6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8"/>
                    <a:pt x="59" y="0"/>
                    <a:pt x="6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00" y="0"/>
                    <a:pt x="108" y="8"/>
                    <a:pt x="108" y="19"/>
                  </a:cubicBezTo>
                  <a:close/>
                  <a:moveTo>
                    <a:pt x="24" y="79"/>
                  </a:moveTo>
                  <a:cubicBezTo>
                    <a:pt x="64" y="79"/>
                    <a:pt x="64" y="79"/>
                    <a:pt x="64" y="7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69"/>
                    <a:pt x="67" y="66"/>
                    <a:pt x="72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91" y="66"/>
                    <a:pt x="95" y="69"/>
                    <a:pt x="95" y="74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47" y="79"/>
                    <a:pt x="157" y="69"/>
                    <a:pt x="159" y="57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32"/>
                    <a:pt x="151" y="23"/>
                    <a:pt x="140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8" y="23"/>
                    <a:pt x="0" y="32"/>
                    <a:pt x="0" y="4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69"/>
                    <a:pt x="12" y="79"/>
                    <a:pt x="24" y="79"/>
                  </a:cubicBezTo>
                  <a:close/>
                  <a:moveTo>
                    <a:pt x="135" y="86"/>
                  </a:moveTo>
                  <a:cubicBezTo>
                    <a:pt x="95" y="86"/>
                    <a:pt x="95" y="86"/>
                    <a:pt x="95" y="86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6"/>
                    <a:pt x="91" y="99"/>
                    <a:pt x="8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67" y="99"/>
                    <a:pt x="64" y="96"/>
                    <a:pt x="64" y="92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4" y="86"/>
                    <a:pt x="5" y="80"/>
                    <a:pt x="0" y="7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3"/>
                    <a:pt x="8" y="143"/>
                    <a:pt x="18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0" y="143"/>
                    <a:pt x="140" y="143"/>
                    <a:pt x="140" y="143"/>
                  </a:cubicBezTo>
                  <a:cubicBezTo>
                    <a:pt x="151" y="143"/>
                    <a:pt x="159" y="133"/>
                    <a:pt x="159" y="122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4" y="80"/>
                    <a:pt x="145" y="86"/>
                    <a:pt x="135" y="86"/>
                  </a:cubicBezTo>
                  <a:close/>
                  <a:moveTo>
                    <a:pt x="87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1" y="72"/>
                    <a:pt x="69" y="73"/>
                    <a:pt x="69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93"/>
                    <a:pt x="71" y="94"/>
                    <a:pt x="72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9" y="93"/>
                    <a:pt x="89" y="91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3"/>
                    <a:pt x="88" y="72"/>
                    <a:pt x="87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pic>
          <p:nvPicPr>
            <p:cNvPr id="29" name="Google Shape;891;p33">
              <a:extLst>
                <a:ext uri="{FF2B5EF4-FFF2-40B4-BE49-F238E27FC236}">
                  <a16:creationId xmlns:a16="http://schemas.microsoft.com/office/drawing/2014/main" id="{DBCD80E9-9A39-2458-DACF-40AFEBB6FEA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288" y="4332288"/>
              <a:ext cx="10080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94581558-55E5-1054-BDCF-F239CEBD87B3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B841206-6EF4-CAA3-687F-F9A566A95AAF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90811D30-D606-DC76-06CE-8DD430CD9DC0}"/>
              </a:ext>
            </a:extLst>
          </p:cNvPr>
          <p:cNvSpPr/>
          <p:nvPr/>
        </p:nvSpPr>
        <p:spPr>
          <a:xfrm>
            <a:off x="6869967" y="1932491"/>
            <a:ext cx="3815275" cy="1855486"/>
          </a:xfrm>
          <a:prstGeom prst="rect">
            <a:avLst/>
          </a:prstGeom>
          <a:noFill/>
          <a:ln w="19050">
            <a:solidFill>
              <a:srgbClr val="1F4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A88DBD3D-92CF-ADD4-3170-73517E236E76}"/>
              </a:ext>
            </a:extLst>
          </p:cNvPr>
          <p:cNvSpPr/>
          <p:nvPr/>
        </p:nvSpPr>
        <p:spPr>
          <a:xfrm rot="18900000">
            <a:off x="8372566" y="1576838"/>
            <a:ext cx="810080" cy="810080"/>
          </a:xfrm>
          <a:prstGeom prst="roundRect">
            <a:avLst/>
          </a:prstGeom>
          <a:solidFill>
            <a:srgbClr val="1F497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AADC303-92DE-A41E-2AF7-129F1B42EB22}"/>
              </a:ext>
            </a:extLst>
          </p:cNvPr>
          <p:cNvSpPr txBox="1"/>
          <p:nvPr/>
        </p:nvSpPr>
        <p:spPr>
          <a:xfrm>
            <a:off x="6995160" y="2578566"/>
            <a:ext cx="3556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dirty="0">
                <a:ln>
                  <a:solidFill>
                    <a:srgbClr val="404040"/>
                  </a:solidFill>
                </a:ln>
                <a:noFill/>
              </a:rPr>
              <a:t>العنوان</a:t>
            </a:r>
            <a:endParaRPr lang="ar-SA" sz="1400" b="1" dirty="0">
              <a:ln>
                <a:solidFill>
                  <a:srgbClr val="404040"/>
                </a:solidFill>
              </a:ln>
              <a:noFill/>
            </a:endParaRPr>
          </a:p>
          <a:p>
            <a:pPr algn="ctr" rtl="0"/>
            <a:r>
              <a:rPr lang="ar-SA" sz="14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pic>
        <p:nvPicPr>
          <p:cNvPr id="39" name="رسم 38" descr="شبكة مستخدم مع تعبئة خالصة">
            <a:extLst>
              <a:ext uri="{FF2B5EF4-FFF2-40B4-BE49-F238E27FC236}">
                <a16:creationId xmlns:a16="http://schemas.microsoft.com/office/drawing/2014/main" id="{04B5E850-C6F4-81F9-55AD-96EDE7267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974" y="1655308"/>
            <a:ext cx="619262" cy="619262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B18078C8-EE5A-AD3D-6E70-398471BC21C5}"/>
              </a:ext>
            </a:extLst>
          </p:cNvPr>
          <p:cNvSpPr/>
          <p:nvPr/>
        </p:nvSpPr>
        <p:spPr>
          <a:xfrm>
            <a:off x="6869967" y="4477571"/>
            <a:ext cx="3815275" cy="1855486"/>
          </a:xfrm>
          <a:prstGeom prst="rect">
            <a:avLst/>
          </a:prstGeom>
          <a:noFill/>
          <a:ln w="19050">
            <a:solidFill>
              <a:srgbClr val="B83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9DEB78A8-91F6-B863-8C56-0FF98C31E1F4}"/>
              </a:ext>
            </a:extLst>
          </p:cNvPr>
          <p:cNvSpPr/>
          <p:nvPr/>
        </p:nvSpPr>
        <p:spPr>
          <a:xfrm rot="18900000">
            <a:off x="8372566" y="4121918"/>
            <a:ext cx="810080" cy="810080"/>
          </a:xfrm>
          <a:prstGeom prst="roundRect">
            <a:avLst/>
          </a:prstGeom>
          <a:solidFill>
            <a:srgbClr val="B83A3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EBB0102-A013-6CEE-1E53-1D3D12CBE518}"/>
              </a:ext>
            </a:extLst>
          </p:cNvPr>
          <p:cNvSpPr txBox="1"/>
          <p:nvPr/>
        </p:nvSpPr>
        <p:spPr>
          <a:xfrm>
            <a:off x="6995160" y="5123646"/>
            <a:ext cx="3556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dirty="0">
                <a:ln>
                  <a:solidFill>
                    <a:srgbClr val="404040"/>
                  </a:solidFill>
                </a:ln>
                <a:noFill/>
              </a:rPr>
              <a:t>العنوان</a:t>
            </a:r>
            <a:endParaRPr lang="ar-SA" sz="1400" b="1" dirty="0">
              <a:ln>
                <a:solidFill>
                  <a:srgbClr val="404040"/>
                </a:solidFill>
              </a:ln>
              <a:noFill/>
            </a:endParaRPr>
          </a:p>
          <a:p>
            <a:pPr algn="ctr" rtl="0"/>
            <a:r>
              <a:rPr lang="ar-SA" sz="14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44" name="Google Shape;885;p33">
            <a:extLst>
              <a:ext uri="{FF2B5EF4-FFF2-40B4-BE49-F238E27FC236}">
                <a16:creationId xmlns:a16="http://schemas.microsoft.com/office/drawing/2014/main" id="{AF8DDBEC-240E-C396-C110-82E22F62D7AA}"/>
              </a:ext>
            </a:extLst>
          </p:cNvPr>
          <p:cNvSpPr>
            <a:spLocks/>
          </p:cNvSpPr>
          <p:nvPr/>
        </p:nvSpPr>
        <p:spPr bwMode="auto">
          <a:xfrm>
            <a:off x="8498351" y="4380179"/>
            <a:ext cx="578974" cy="388600"/>
          </a:xfrm>
          <a:custGeom>
            <a:avLst/>
            <a:gdLst>
              <a:gd name="T0" fmla="*/ 2147483646 w 221"/>
              <a:gd name="T1" fmla="*/ 2147483646 h 148"/>
              <a:gd name="T2" fmla="*/ 2147483646 w 221"/>
              <a:gd name="T3" fmla="*/ 2147483646 h 148"/>
              <a:gd name="T4" fmla="*/ 2147483646 w 221"/>
              <a:gd name="T5" fmla="*/ 2147483646 h 148"/>
              <a:gd name="T6" fmla="*/ 2147483646 w 221"/>
              <a:gd name="T7" fmla="*/ 2147483646 h 148"/>
              <a:gd name="T8" fmla="*/ 2147483646 w 221"/>
              <a:gd name="T9" fmla="*/ 2147483646 h 148"/>
              <a:gd name="T10" fmla="*/ 2147483646 w 221"/>
              <a:gd name="T11" fmla="*/ 2147483646 h 148"/>
              <a:gd name="T12" fmla="*/ 2147483646 w 221"/>
              <a:gd name="T13" fmla="*/ 2147483646 h 148"/>
              <a:gd name="T14" fmla="*/ 2147483646 w 221"/>
              <a:gd name="T15" fmla="*/ 0 h 148"/>
              <a:gd name="T16" fmla="*/ 2147483646 w 221"/>
              <a:gd name="T17" fmla="*/ 2147483646 h 148"/>
              <a:gd name="T18" fmla="*/ 2147483646 w 221"/>
              <a:gd name="T19" fmla="*/ 2147483646 h 148"/>
              <a:gd name="T20" fmla="*/ 2147483646 w 221"/>
              <a:gd name="T21" fmla="*/ 2147483646 h 148"/>
              <a:gd name="T22" fmla="*/ 0 w 221"/>
              <a:gd name="T23" fmla="*/ 2147483646 h 148"/>
              <a:gd name="T24" fmla="*/ 2147483646 w 221"/>
              <a:gd name="T25" fmla="*/ 2147483646 h 148"/>
              <a:gd name="T26" fmla="*/ 2147483646 w 221"/>
              <a:gd name="T27" fmla="*/ 2147483646 h 148"/>
              <a:gd name="T28" fmla="*/ 2147483646 w 221"/>
              <a:gd name="T29" fmla="*/ 2147483646 h 148"/>
              <a:gd name="T30" fmla="*/ 2147483646 w 221"/>
              <a:gd name="T31" fmla="*/ 2147483646 h 148"/>
              <a:gd name="T32" fmla="*/ 2147483646 w 221"/>
              <a:gd name="T33" fmla="*/ 2147483646 h 148"/>
              <a:gd name="T34" fmla="*/ 2147483646 w 221"/>
              <a:gd name="T35" fmla="*/ 2147483646 h 148"/>
              <a:gd name="T36" fmla="*/ 2147483646 w 221"/>
              <a:gd name="T37" fmla="*/ 2147483646 h 148"/>
              <a:gd name="T38" fmla="*/ 2147483646 w 221"/>
              <a:gd name="T39" fmla="*/ 2147483646 h 148"/>
              <a:gd name="T40" fmla="*/ 2147483646 w 221"/>
              <a:gd name="T41" fmla="*/ 2147483646 h 148"/>
              <a:gd name="T42" fmla="*/ 2147483646 w 221"/>
              <a:gd name="T43" fmla="*/ 2147483646 h 148"/>
              <a:gd name="T44" fmla="*/ 2147483646 w 221"/>
              <a:gd name="T45" fmla="*/ 2147483646 h 148"/>
              <a:gd name="T46" fmla="*/ 2147483646 w 221"/>
              <a:gd name="T47" fmla="*/ 2147483646 h 148"/>
              <a:gd name="T48" fmla="*/ 2147483646 w 221"/>
              <a:gd name="T49" fmla="*/ 2147483646 h 148"/>
              <a:gd name="T50" fmla="*/ 2147483646 w 221"/>
              <a:gd name="T51" fmla="*/ 2147483646 h 148"/>
              <a:gd name="T52" fmla="*/ 2147483646 w 221"/>
              <a:gd name="T53" fmla="*/ 2147483646 h 148"/>
              <a:gd name="T54" fmla="*/ 2147483646 w 221"/>
              <a:gd name="T55" fmla="*/ 2147483646 h 148"/>
              <a:gd name="T56" fmla="*/ 2147483646 w 221"/>
              <a:gd name="T57" fmla="*/ 2147483646 h 148"/>
              <a:gd name="T58" fmla="*/ 2147483646 w 221"/>
              <a:gd name="T59" fmla="*/ 2147483646 h 148"/>
              <a:gd name="T60" fmla="*/ 2147483646 w 221"/>
              <a:gd name="T61" fmla="*/ 2147483646 h 148"/>
              <a:gd name="T62" fmla="*/ 2147483646 w 221"/>
              <a:gd name="T63" fmla="*/ 2147483646 h 148"/>
              <a:gd name="T64" fmla="*/ 2147483646 w 221"/>
              <a:gd name="T65" fmla="*/ 2147483646 h 148"/>
              <a:gd name="T66" fmla="*/ 2147483646 w 221"/>
              <a:gd name="T67" fmla="*/ 2147483646 h 148"/>
              <a:gd name="T68" fmla="*/ 2147483646 w 221"/>
              <a:gd name="T69" fmla="*/ 2147483646 h 148"/>
              <a:gd name="T70" fmla="*/ 2147483646 w 221"/>
              <a:gd name="T71" fmla="*/ 2147483646 h 148"/>
              <a:gd name="T72" fmla="*/ 2147483646 w 221"/>
              <a:gd name="T73" fmla="*/ 2147483646 h 148"/>
              <a:gd name="T74" fmla="*/ 2147483646 w 221"/>
              <a:gd name="T75" fmla="*/ 2147483646 h 148"/>
              <a:gd name="T76" fmla="*/ 2147483646 w 221"/>
              <a:gd name="T77" fmla="*/ 2147483646 h 148"/>
              <a:gd name="T78" fmla="*/ 2147483646 w 221"/>
              <a:gd name="T79" fmla="*/ 2147483646 h 148"/>
              <a:gd name="T80" fmla="*/ 2147483646 w 221"/>
              <a:gd name="T81" fmla="*/ 2147483646 h 148"/>
              <a:gd name="T82" fmla="*/ 2147483646 w 221"/>
              <a:gd name="T83" fmla="*/ 2147483646 h 148"/>
              <a:gd name="T84" fmla="*/ 2147483646 w 221"/>
              <a:gd name="T85" fmla="*/ 2147483646 h 148"/>
              <a:gd name="T86" fmla="*/ 2147483646 w 221"/>
              <a:gd name="T87" fmla="*/ 2147483646 h 148"/>
              <a:gd name="T88" fmla="*/ 2147483646 w 221"/>
              <a:gd name="T89" fmla="*/ 2147483646 h 148"/>
              <a:gd name="T90" fmla="*/ 2147483646 w 221"/>
              <a:gd name="T91" fmla="*/ 2147483646 h 1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1" h="148" extrusionOk="0">
                <a:moveTo>
                  <a:pt x="176" y="15"/>
                </a:moveTo>
                <a:cubicBezTo>
                  <a:pt x="196" y="66"/>
                  <a:pt x="196" y="66"/>
                  <a:pt x="196" y="66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57" y="65"/>
                  <a:pt x="116" y="29"/>
                  <a:pt x="112" y="29"/>
                </a:cubicBezTo>
                <a:cubicBezTo>
                  <a:pt x="109" y="29"/>
                  <a:pt x="96" y="34"/>
                  <a:pt x="95" y="34"/>
                </a:cubicBezTo>
                <a:cubicBezTo>
                  <a:pt x="95" y="34"/>
                  <a:pt x="87" y="36"/>
                  <a:pt x="80" y="36"/>
                </a:cubicBezTo>
                <a:cubicBezTo>
                  <a:pt x="77" y="36"/>
                  <a:pt x="75" y="36"/>
                  <a:pt x="73" y="35"/>
                </a:cubicBezTo>
                <a:cubicBezTo>
                  <a:pt x="71" y="34"/>
                  <a:pt x="70" y="33"/>
                  <a:pt x="71" y="31"/>
                </a:cubicBezTo>
                <a:cubicBezTo>
                  <a:pt x="71" y="29"/>
                  <a:pt x="74" y="26"/>
                  <a:pt x="75" y="25"/>
                </a:cubicBezTo>
                <a:cubicBezTo>
                  <a:pt x="86" y="19"/>
                  <a:pt x="115" y="8"/>
                  <a:pt x="118" y="8"/>
                </a:cubicBezTo>
                <a:cubicBezTo>
                  <a:pt x="118" y="8"/>
                  <a:pt x="118" y="8"/>
                  <a:pt x="119" y="8"/>
                </a:cubicBezTo>
                <a:cubicBezTo>
                  <a:pt x="126" y="8"/>
                  <a:pt x="170" y="14"/>
                  <a:pt x="176" y="15"/>
                </a:cubicBezTo>
                <a:close/>
                <a:moveTo>
                  <a:pt x="194" y="0"/>
                </a:moveTo>
                <a:cubicBezTo>
                  <a:pt x="193" y="0"/>
                  <a:pt x="192" y="1"/>
                  <a:pt x="192" y="1"/>
                </a:cubicBezTo>
                <a:cubicBezTo>
                  <a:pt x="183" y="4"/>
                  <a:pt x="183" y="4"/>
                  <a:pt x="183" y="4"/>
                </a:cubicBezTo>
                <a:cubicBezTo>
                  <a:pt x="182" y="5"/>
                  <a:pt x="181" y="6"/>
                  <a:pt x="180" y="7"/>
                </a:cubicBezTo>
                <a:cubicBezTo>
                  <a:pt x="179" y="9"/>
                  <a:pt x="179" y="10"/>
                  <a:pt x="180" y="12"/>
                </a:cubicBezTo>
                <a:cubicBezTo>
                  <a:pt x="201" y="65"/>
                  <a:pt x="201" y="65"/>
                  <a:pt x="201" y="65"/>
                </a:cubicBezTo>
                <a:cubicBezTo>
                  <a:pt x="202" y="68"/>
                  <a:pt x="206" y="70"/>
                  <a:pt x="209" y="68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8" y="64"/>
                  <a:pt x="220" y="63"/>
                  <a:pt x="220" y="62"/>
                </a:cubicBezTo>
                <a:cubicBezTo>
                  <a:pt x="221" y="61"/>
                  <a:pt x="221" y="59"/>
                  <a:pt x="220" y="58"/>
                </a:cubicBezTo>
                <a:cubicBezTo>
                  <a:pt x="199" y="4"/>
                  <a:pt x="199" y="4"/>
                  <a:pt x="199" y="4"/>
                </a:cubicBezTo>
                <a:cubicBezTo>
                  <a:pt x="198" y="2"/>
                  <a:pt x="196" y="0"/>
                  <a:pt x="194" y="0"/>
                </a:cubicBezTo>
                <a:close/>
                <a:moveTo>
                  <a:pt x="0" y="74"/>
                </a:moveTo>
                <a:cubicBezTo>
                  <a:pt x="0" y="75"/>
                  <a:pt x="1" y="77"/>
                  <a:pt x="2" y="78"/>
                </a:cubicBezTo>
                <a:cubicBezTo>
                  <a:pt x="3" y="79"/>
                  <a:pt x="4" y="80"/>
                  <a:pt x="6" y="80"/>
                </a:cubicBezTo>
                <a:cubicBezTo>
                  <a:pt x="15" y="81"/>
                  <a:pt x="15" y="81"/>
                  <a:pt x="15" y="81"/>
                </a:cubicBezTo>
                <a:cubicBezTo>
                  <a:pt x="18" y="81"/>
                  <a:pt x="20" y="79"/>
                  <a:pt x="21" y="76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2"/>
                  <a:pt x="24" y="11"/>
                </a:cubicBezTo>
                <a:cubicBezTo>
                  <a:pt x="23" y="10"/>
                  <a:pt x="22" y="9"/>
                  <a:pt x="20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8" y="8"/>
                  <a:pt x="5" y="11"/>
                  <a:pt x="5" y="14"/>
                </a:cubicBezTo>
                <a:lnTo>
                  <a:pt x="0" y="74"/>
                </a:lnTo>
                <a:close/>
                <a:moveTo>
                  <a:pt x="91" y="128"/>
                </a:moveTo>
                <a:cubicBezTo>
                  <a:pt x="90" y="126"/>
                  <a:pt x="89" y="124"/>
                  <a:pt x="87" y="122"/>
                </a:cubicBezTo>
                <a:cubicBezTo>
                  <a:pt x="84" y="119"/>
                  <a:pt x="80" y="120"/>
                  <a:pt x="76" y="124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63" y="140"/>
                  <a:pt x="68" y="144"/>
                  <a:pt x="69" y="146"/>
                </a:cubicBezTo>
                <a:cubicBezTo>
                  <a:pt x="71" y="147"/>
                  <a:pt x="73" y="148"/>
                  <a:pt x="74" y="148"/>
                </a:cubicBezTo>
                <a:cubicBezTo>
                  <a:pt x="77" y="148"/>
                  <a:pt x="79" y="147"/>
                  <a:pt x="81" y="14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1" y="132"/>
                  <a:pt x="91" y="130"/>
                  <a:pt x="91" y="128"/>
                </a:cubicBezTo>
                <a:close/>
                <a:moveTo>
                  <a:pt x="48" y="124"/>
                </a:moveTo>
                <a:cubicBezTo>
                  <a:pt x="45" y="128"/>
                  <a:pt x="46" y="131"/>
                  <a:pt x="50" y="135"/>
                </a:cubicBezTo>
                <a:cubicBezTo>
                  <a:pt x="54" y="138"/>
                  <a:pt x="58" y="138"/>
                  <a:pt x="62" y="133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7" y="115"/>
                  <a:pt x="72" y="110"/>
                  <a:pt x="71" y="109"/>
                </a:cubicBezTo>
                <a:cubicBezTo>
                  <a:pt x="67" y="106"/>
                  <a:pt x="63" y="106"/>
                  <a:pt x="59" y="111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3" y="118"/>
                  <a:pt x="53" y="118"/>
                  <a:pt x="53" y="118"/>
                </a:cubicBezTo>
                <a:lnTo>
                  <a:pt x="48" y="124"/>
                </a:lnTo>
                <a:close/>
                <a:moveTo>
                  <a:pt x="33" y="109"/>
                </a:moveTo>
                <a:cubicBezTo>
                  <a:pt x="31" y="111"/>
                  <a:pt x="30" y="113"/>
                  <a:pt x="31" y="115"/>
                </a:cubicBezTo>
                <a:cubicBezTo>
                  <a:pt x="31" y="117"/>
                  <a:pt x="32" y="119"/>
                  <a:pt x="34" y="121"/>
                </a:cubicBezTo>
                <a:cubicBezTo>
                  <a:pt x="38" y="124"/>
                  <a:pt x="42" y="123"/>
                  <a:pt x="45" y="11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9" y="104"/>
                  <a:pt x="59" y="101"/>
                  <a:pt x="59" y="99"/>
                </a:cubicBezTo>
                <a:cubicBezTo>
                  <a:pt x="59" y="97"/>
                  <a:pt x="57" y="95"/>
                  <a:pt x="55" y="94"/>
                </a:cubicBezTo>
                <a:cubicBezTo>
                  <a:pt x="52" y="91"/>
                  <a:pt x="48" y="91"/>
                  <a:pt x="44" y="95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38" y="103"/>
                  <a:pt x="38" y="103"/>
                  <a:pt x="38" y="103"/>
                </a:cubicBezTo>
                <a:lnTo>
                  <a:pt x="33" y="109"/>
                </a:lnTo>
                <a:close/>
                <a:moveTo>
                  <a:pt x="30" y="104"/>
                </a:moveTo>
                <a:cubicBezTo>
                  <a:pt x="42" y="90"/>
                  <a:pt x="42" y="90"/>
                  <a:pt x="42" y="90"/>
                </a:cubicBezTo>
                <a:cubicBezTo>
                  <a:pt x="47" y="85"/>
                  <a:pt x="42" y="80"/>
                  <a:pt x="40" y="79"/>
                </a:cubicBezTo>
                <a:cubicBezTo>
                  <a:pt x="36" y="75"/>
                  <a:pt x="32" y="76"/>
                  <a:pt x="29" y="80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6"/>
                  <a:pt x="25" y="86"/>
                  <a:pt x="25" y="86"/>
                </a:cubicBezTo>
                <a:cubicBezTo>
                  <a:pt x="20" y="92"/>
                  <a:pt x="20" y="92"/>
                  <a:pt x="20" y="92"/>
                </a:cubicBezTo>
                <a:cubicBezTo>
                  <a:pt x="18" y="94"/>
                  <a:pt x="17" y="96"/>
                  <a:pt x="17" y="98"/>
                </a:cubicBezTo>
                <a:cubicBezTo>
                  <a:pt x="17" y="100"/>
                  <a:pt x="19" y="102"/>
                  <a:pt x="19" y="103"/>
                </a:cubicBezTo>
                <a:cubicBezTo>
                  <a:pt x="21" y="104"/>
                  <a:pt x="24" y="106"/>
                  <a:pt x="26" y="106"/>
                </a:cubicBezTo>
                <a:cubicBezTo>
                  <a:pt x="27" y="106"/>
                  <a:pt x="29" y="105"/>
                  <a:pt x="30" y="104"/>
                </a:cubicBezTo>
                <a:close/>
                <a:moveTo>
                  <a:pt x="167" y="92"/>
                </a:moveTo>
                <a:cubicBezTo>
                  <a:pt x="170" y="89"/>
                  <a:pt x="171" y="85"/>
                  <a:pt x="166" y="80"/>
                </a:cubicBezTo>
                <a:cubicBezTo>
                  <a:pt x="162" y="77"/>
                  <a:pt x="162" y="77"/>
                  <a:pt x="162" y="77"/>
                </a:cubicBezTo>
                <a:cubicBezTo>
                  <a:pt x="141" y="59"/>
                  <a:pt x="117" y="38"/>
                  <a:pt x="111" y="35"/>
                </a:cubicBezTo>
                <a:cubicBezTo>
                  <a:pt x="109" y="35"/>
                  <a:pt x="102" y="37"/>
                  <a:pt x="97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39"/>
                  <a:pt x="88" y="42"/>
                  <a:pt x="80" y="42"/>
                </a:cubicBezTo>
                <a:cubicBezTo>
                  <a:pt x="76" y="42"/>
                  <a:pt x="73" y="41"/>
                  <a:pt x="70" y="39"/>
                </a:cubicBezTo>
                <a:cubicBezTo>
                  <a:pt x="66" y="37"/>
                  <a:pt x="65" y="33"/>
                  <a:pt x="65" y="31"/>
                </a:cubicBezTo>
                <a:cubicBezTo>
                  <a:pt x="65" y="26"/>
                  <a:pt x="69" y="22"/>
                  <a:pt x="72" y="21"/>
                </a:cubicBezTo>
                <a:cubicBezTo>
                  <a:pt x="30" y="15"/>
                  <a:pt x="30" y="15"/>
                  <a:pt x="30" y="15"/>
                </a:cubicBezTo>
                <a:cubicBezTo>
                  <a:pt x="26" y="76"/>
                  <a:pt x="26" y="76"/>
                  <a:pt x="26" y="76"/>
                </a:cubicBezTo>
                <a:cubicBezTo>
                  <a:pt x="29" y="72"/>
                  <a:pt x="33" y="71"/>
                  <a:pt x="35" y="71"/>
                </a:cubicBezTo>
                <a:cubicBezTo>
                  <a:pt x="38" y="71"/>
                  <a:pt x="41" y="73"/>
                  <a:pt x="44" y="75"/>
                </a:cubicBezTo>
                <a:cubicBezTo>
                  <a:pt x="48" y="78"/>
                  <a:pt x="49" y="82"/>
                  <a:pt x="49" y="87"/>
                </a:cubicBezTo>
                <a:cubicBezTo>
                  <a:pt x="52" y="86"/>
                  <a:pt x="56" y="87"/>
                  <a:pt x="59" y="90"/>
                </a:cubicBezTo>
                <a:cubicBezTo>
                  <a:pt x="63" y="93"/>
                  <a:pt x="65" y="97"/>
                  <a:pt x="64" y="102"/>
                </a:cubicBezTo>
                <a:cubicBezTo>
                  <a:pt x="67" y="101"/>
                  <a:pt x="71" y="103"/>
                  <a:pt x="74" y="105"/>
                </a:cubicBezTo>
                <a:cubicBezTo>
                  <a:pt x="77" y="108"/>
                  <a:pt x="79" y="112"/>
                  <a:pt x="79" y="116"/>
                </a:cubicBezTo>
                <a:cubicBezTo>
                  <a:pt x="83" y="114"/>
                  <a:pt x="87" y="115"/>
                  <a:pt x="91" y="118"/>
                </a:cubicBezTo>
                <a:cubicBezTo>
                  <a:pt x="95" y="122"/>
                  <a:pt x="97" y="128"/>
                  <a:pt x="95" y="133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99" y="136"/>
                  <a:pt x="99" y="136"/>
                  <a:pt x="100" y="137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1" y="138"/>
                  <a:pt x="103" y="138"/>
                  <a:pt x="104" y="138"/>
                </a:cubicBezTo>
                <a:cubicBezTo>
                  <a:pt x="107" y="138"/>
                  <a:pt x="109" y="136"/>
                  <a:pt x="110" y="135"/>
                </a:cubicBezTo>
                <a:cubicBezTo>
                  <a:pt x="113" y="132"/>
                  <a:pt x="114" y="129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91" y="109"/>
                  <a:pt x="91" y="108"/>
                </a:cubicBezTo>
                <a:cubicBezTo>
                  <a:pt x="91" y="107"/>
                  <a:pt x="91" y="107"/>
                  <a:pt x="92" y="106"/>
                </a:cubicBezTo>
                <a:cubicBezTo>
                  <a:pt x="93" y="105"/>
                  <a:pt x="95" y="105"/>
                  <a:pt x="96" y="106"/>
                </a:cubicBezTo>
                <a:cubicBezTo>
                  <a:pt x="120" y="126"/>
                  <a:pt x="120" y="126"/>
                  <a:pt x="120" y="126"/>
                </a:cubicBezTo>
                <a:cubicBezTo>
                  <a:pt x="121" y="127"/>
                  <a:pt x="123" y="127"/>
                  <a:pt x="124" y="127"/>
                </a:cubicBezTo>
                <a:cubicBezTo>
                  <a:pt x="127" y="127"/>
                  <a:pt x="129" y="126"/>
                  <a:pt x="131" y="124"/>
                </a:cubicBezTo>
                <a:cubicBezTo>
                  <a:pt x="133" y="122"/>
                  <a:pt x="133" y="120"/>
                  <a:pt x="133" y="118"/>
                </a:cubicBezTo>
                <a:cubicBezTo>
                  <a:pt x="133" y="116"/>
                  <a:pt x="132" y="114"/>
                  <a:pt x="129" y="112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2" y="98"/>
                  <a:pt x="112" y="97"/>
                  <a:pt x="112" y="97"/>
                </a:cubicBezTo>
                <a:cubicBezTo>
                  <a:pt x="112" y="96"/>
                  <a:pt x="112" y="95"/>
                  <a:pt x="113" y="95"/>
                </a:cubicBezTo>
                <a:cubicBezTo>
                  <a:pt x="114" y="93"/>
                  <a:pt x="116" y="93"/>
                  <a:pt x="117" y="94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41" y="114"/>
                  <a:pt x="142" y="114"/>
                  <a:pt x="144" y="114"/>
                </a:cubicBezTo>
                <a:cubicBezTo>
                  <a:pt x="147" y="114"/>
                  <a:pt x="150" y="113"/>
                  <a:pt x="152" y="110"/>
                </a:cubicBezTo>
                <a:cubicBezTo>
                  <a:pt x="153" y="108"/>
                  <a:pt x="154" y="106"/>
                  <a:pt x="154" y="104"/>
                </a:cubicBezTo>
                <a:cubicBezTo>
                  <a:pt x="154" y="102"/>
                  <a:pt x="153" y="100"/>
                  <a:pt x="150" y="98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32" y="84"/>
                  <a:pt x="132" y="84"/>
                  <a:pt x="132" y="84"/>
                </a:cubicBezTo>
                <a:cubicBezTo>
                  <a:pt x="131" y="83"/>
                  <a:pt x="131" y="81"/>
                  <a:pt x="132" y="79"/>
                </a:cubicBezTo>
                <a:cubicBezTo>
                  <a:pt x="133" y="78"/>
                  <a:pt x="135" y="78"/>
                  <a:pt x="136" y="79"/>
                </a:cubicBezTo>
                <a:cubicBezTo>
                  <a:pt x="155" y="94"/>
                  <a:pt x="155" y="94"/>
                  <a:pt x="155" y="94"/>
                </a:cubicBezTo>
                <a:cubicBezTo>
                  <a:pt x="159" y="98"/>
                  <a:pt x="164" y="97"/>
                  <a:pt x="167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4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>
            <a:extLst>
              <a:ext uri="{FF2B5EF4-FFF2-40B4-BE49-F238E27FC236}">
                <a16:creationId xmlns:a16="http://schemas.microsoft.com/office/drawing/2014/main" id="{E627E213-35BF-4C15-BA27-8B988A0C4125}"/>
              </a:ext>
            </a:extLst>
          </p:cNvPr>
          <p:cNvSpPr/>
          <p:nvPr/>
        </p:nvSpPr>
        <p:spPr>
          <a:xfrm>
            <a:off x="-1" y="-4161"/>
            <a:ext cx="12192001" cy="376593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3F8D1B5-93BB-4FC5-AFBC-624A6A37147D}"/>
              </a:ext>
            </a:extLst>
          </p:cNvPr>
          <p:cNvSpPr/>
          <p:nvPr/>
        </p:nvSpPr>
        <p:spPr>
          <a:xfrm>
            <a:off x="2519423" y="3364992"/>
            <a:ext cx="7153155" cy="737158"/>
          </a:xfrm>
          <a:prstGeom prst="roundRect">
            <a:avLst>
              <a:gd name="adj" fmla="val 50000"/>
            </a:avLst>
          </a:prstGeom>
          <a:solidFill>
            <a:srgbClr val="1F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عنوان الشريحة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00A5FEA-5193-4BDA-B939-34CE165D6616}"/>
              </a:ext>
            </a:extLst>
          </p:cNvPr>
          <p:cNvSpPr txBox="1"/>
          <p:nvPr/>
        </p:nvSpPr>
        <p:spPr>
          <a:xfrm>
            <a:off x="1966550" y="4574064"/>
            <a:ext cx="82589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S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العربى</a:t>
            </a:r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، حيث يمكنك أن تولد مثل هذا النص أو العديد من النصوص الأخرى إضافة إلى زيادة عدد الحروف </a:t>
            </a:r>
            <a:r>
              <a:rPr lang="ar-S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التى</a:t>
            </a:r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يولدها التطبيق. هذا النص هو مثال لنص يمكن أن يستبدل في نفس المساحة، لقد تم توليد هذا النص من مولد النص </a:t>
            </a:r>
            <a:r>
              <a:rPr lang="ar-S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العربى</a:t>
            </a:r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، </a:t>
            </a:r>
          </a:p>
        </p:txBody>
      </p:sp>
    </p:spTree>
    <p:extLst>
      <p:ext uri="{BB962C8B-B14F-4D97-AF65-F5344CB8AC3E}">
        <p14:creationId xmlns:p14="http://schemas.microsoft.com/office/powerpoint/2010/main" val="26771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6AAC74C-FCE7-7BE4-E633-3E655FE9754F}"/>
              </a:ext>
            </a:extLst>
          </p:cNvPr>
          <p:cNvSpPr txBox="1"/>
          <p:nvPr/>
        </p:nvSpPr>
        <p:spPr>
          <a:xfrm>
            <a:off x="1172327" y="3785616"/>
            <a:ext cx="1929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1F4971"/>
                </a:solidFill>
              </a:rPr>
              <a:t>العنوان</a:t>
            </a:r>
            <a:endParaRPr lang="ar-SA" b="1" dirty="0">
              <a:solidFill>
                <a:srgbClr val="1F4971"/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6" name="سهم: بشكل رتبة عسكرية 5">
            <a:extLst>
              <a:ext uri="{FF2B5EF4-FFF2-40B4-BE49-F238E27FC236}">
                <a16:creationId xmlns:a16="http://schemas.microsoft.com/office/drawing/2014/main" id="{71630712-B8A8-1178-D6B4-4AAF11FADF8A}"/>
              </a:ext>
            </a:extLst>
          </p:cNvPr>
          <p:cNvSpPr/>
          <p:nvPr/>
        </p:nvSpPr>
        <p:spPr>
          <a:xfrm>
            <a:off x="859810" y="2443142"/>
            <a:ext cx="2834049" cy="1056986"/>
          </a:xfrm>
          <a:prstGeom prst="chevron">
            <a:avLst/>
          </a:prstGeom>
          <a:solidFill>
            <a:srgbClr val="1F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6300FB-EEA0-420E-6C1D-B8E973734D75}"/>
              </a:ext>
            </a:extLst>
          </p:cNvPr>
          <p:cNvSpPr/>
          <p:nvPr/>
        </p:nvSpPr>
        <p:spPr>
          <a:xfrm>
            <a:off x="3405921" y="2443142"/>
            <a:ext cx="2834049" cy="1056986"/>
          </a:xfrm>
          <a:prstGeom prst="chevron">
            <a:avLst/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سهم: بشكل رتبة عسكرية 7">
            <a:extLst>
              <a:ext uri="{FF2B5EF4-FFF2-40B4-BE49-F238E27FC236}">
                <a16:creationId xmlns:a16="http://schemas.microsoft.com/office/drawing/2014/main" id="{E9A2EDCE-3B90-0E98-8253-0FBC9631F88A}"/>
              </a:ext>
            </a:extLst>
          </p:cNvPr>
          <p:cNvSpPr/>
          <p:nvPr/>
        </p:nvSpPr>
        <p:spPr>
          <a:xfrm>
            <a:off x="5952031" y="2443142"/>
            <a:ext cx="2834049" cy="1056986"/>
          </a:xfrm>
          <a:prstGeom prst="chevron">
            <a:avLst/>
          </a:prstGeom>
          <a:solidFill>
            <a:srgbClr val="1F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سهم: بشكل رتبة عسكرية 8">
            <a:extLst>
              <a:ext uri="{FF2B5EF4-FFF2-40B4-BE49-F238E27FC236}">
                <a16:creationId xmlns:a16="http://schemas.microsoft.com/office/drawing/2014/main" id="{16C26F1E-1830-42D1-FBFE-2CAA4231DAAF}"/>
              </a:ext>
            </a:extLst>
          </p:cNvPr>
          <p:cNvSpPr/>
          <p:nvPr/>
        </p:nvSpPr>
        <p:spPr>
          <a:xfrm>
            <a:off x="8498142" y="2443142"/>
            <a:ext cx="2834049" cy="1056986"/>
          </a:xfrm>
          <a:prstGeom prst="chevron">
            <a:avLst/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F21E06C-F8A4-4A72-AC9D-5E6750052551}"/>
              </a:ext>
            </a:extLst>
          </p:cNvPr>
          <p:cNvSpPr txBox="1"/>
          <p:nvPr/>
        </p:nvSpPr>
        <p:spPr>
          <a:xfrm>
            <a:off x="3858100" y="3785616"/>
            <a:ext cx="1929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B83A3B"/>
                </a:solidFill>
              </a:rPr>
              <a:t>العنوان</a:t>
            </a:r>
            <a:endParaRPr lang="ar-SA" b="1" dirty="0">
              <a:solidFill>
                <a:srgbClr val="B83A3B"/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4B786BB-1C7F-1586-86E1-3AF0F3BB8601}"/>
              </a:ext>
            </a:extLst>
          </p:cNvPr>
          <p:cNvSpPr txBox="1"/>
          <p:nvPr/>
        </p:nvSpPr>
        <p:spPr>
          <a:xfrm>
            <a:off x="6285694" y="3785616"/>
            <a:ext cx="1929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1F4971"/>
                </a:solidFill>
              </a:rPr>
              <a:t>العنوان</a:t>
            </a:r>
            <a:endParaRPr lang="ar-SA" b="1" dirty="0">
              <a:solidFill>
                <a:srgbClr val="1F4971"/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B329994-C491-2FFE-299D-840EC560660D}"/>
              </a:ext>
            </a:extLst>
          </p:cNvPr>
          <p:cNvSpPr txBox="1"/>
          <p:nvPr/>
        </p:nvSpPr>
        <p:spPr>
          <a:xfrm>
            <a:off x="8950321" y="3785616"/>
            <a:ext cx="1929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solidFill>
                  <a:srgbClr val="B83A3B"/>
                </a:solidFill>
              </a:rPr>
              <a:t>العنوان</a:t>
            </a:r>
            <a:endParaRPr lang="ar-SA" b="1" dirty="0">
              <a:solidFill>
                <a:srgbClr val="B83A3B"/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pic>
        <p:nvPicPr>
          <p:cNvPr id="13" name="رسم 12" descr="طائرة مع تعبئة خالصة">
            <a:extLst>
              <a:ext uri="{FF2B5EF4-FFF2-40B4-BE49-F238E27FC236}">
                <a16:creationId xmlns:a16="http://schemas.microsoft.com/office/drawing/2014/main" id="{BACAEF83-9B95-CA4A-25F1-BCDD65E21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395893" y="2628372"/>
            <a:ext cx="666422" cy="666422"/>
          </a:xfrm>
          <a:prstGeom prst="rect">
            <a:avLst/>
          </a:prstGeom>
        </p:spPr>
      </p:pic>
      <p:pic>
        <p:nvPicPr>
          <p:cNvPr id="14" name="رسم 13" descr="أنتاركتيكا مع تعبئة خالصة">
            <a:extLst>
              <a:ext uri="{FF2B5EF4-FFF2-40B4-BE49-F238E27FC236}">
                <a16:creationId xmlns:a16="http://schemas.microsoft.com/office/drawing/2014/main" id="{EAA7089D-7652-1B6A-48B6-B645B3B3C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0425" y="2682533"/>
            <a:ext cx="640226" cy="640226"/>
          </a:xfrm>
          <a:prstGeom prst="rect">
            <a:avLst/>
          </a:prstGeom>
        </p:spPr>
      </p:pic>
      <p:pic>
        <p:nvPicPr>
          <p:cNvPr id="15" name="رسم 14" descr="ثقب مع تعبئة خالصة">
            <a:extLst>
              <a:ext uri="{FF2B5EF4-FFF2-40B4-BE49-F238E27FC236}">
                <a16:creationId xmlns:a16="http://schemas.microsoft.com/office/drawing/2014/main" id="{236B0CD8-E8AF-CDD4-5B30-D223E2B09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95052" y="2651522"/>
            <a:ext cx="640225" cy="640225"/>
          </a:xfrm>
          <a:prstGeom prst="rect">
            <a:avLst/>
          </a:prstGeom>
        </p:spPr>
      </p:pic>
      <p:pic>
        <p:nvPicPr>
          <p:cNvPr id="16" name="رسم 15" descr="دفتر العناوين مع تعبئة خالصة">
            <a:extLst>
              <a:ext uri="{FF2B5EF4-FFF2-40B4-BE49-F238E27FC236}">
                <a16:creationId xmlns:a16="http://schemas.microsoft.com/office/drawing/2014/main" id="{3ACA4BD7-1A21-2356-49D9-4CC62D27F8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3977" y="2621860"/>
            <a:ext cx="646894" cy="646894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ED26721F-3C13-358A-083E-BB08A82B1679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0D0276C-5912-B3AF-935B-00CC1EEBB335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4079632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617CC7-9ADD-AB1A-D8E8-67015E6BD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1" r="269" b="1081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80D660C-462A-EEA7-81BD-C7560C01070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B7393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116F7B8-EC39-7D22-7CD4-3D3E214B4E1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F4971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1523FA6-CB05-F798-5FFB-103869680FD9}"/>
              </a:ext>
            </a:extLst>
          </p:cNvPr>
          <p:cNvSpPr/>
          <p:nvPr/>
        </p:nvSpPr>
        <p:spPr>
          <a:xfrm>
            <a:off x="3327400" y="660400"/>
            <a:ext cx="5537200" cy="553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F1D19DD-EF4E-D8BC-0722-A1D642CDB356}"/>
              </a:ext>
            </a:extLst>
          </p:cNvPr>
          <p:cNvSpPr/>
          <p:nvPr/>
        </p:nvSpPr>
        <p:spPr>
          <a:xfrm>
            <a:off x="3149600" y="482600"/>
            <a:ext cx="5892800" cy="58928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D7D38225-E446-6E1C-B06E-F83BD362AD02}"/>
              </a:ext>
            </a:extLst>
          </p:cNvPr>
          <p:cNvSpPr/>
          <p:nvPr/>
        </p:nvSpPr>
        <p:spPr>
          <a:xfrm>
            <a:off x="3351819" y="2865119"/>
            <a:ext cx="5488362" cy="20029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B7393A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شكرا لكم</a:t>
            </a:r>
          </a:p>
          <a:p>
            <a:pPr algn="ctr"/>
            <a:r>
              <a:rPr lang="ar-SA" sz="1200" b="1" dirty="0">
                <a:solidFill>
                  <a:srgbClr val="B7393A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هذا النص هو مثال لنص في نفس المساحة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E07D529-75E9-2DB5-1B91-3C77665A2C41}"/>
              </a:ext>
            </a:extLst>
          </p:cNvPr>
          <p:cNvSpPr/>
          <p:nvPr/>
        </p:nvSpPr>
        <p:spPr>
          <a:xfrm>
            <a:off x="5039360" y="4886960"/>
            <a:ext cx="2113280" cy="457200"/>
          </a:xfrm>
          <a:prstGeom prst="roundRect">
            <a:avLst>
              <a:gd name="adj" fmla="val 50000"/>
            </a:avLst>
          </a:prstGeom>
          <a:solidFill>
            <a:srgbClr val="B73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تحرير النص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F551D2-C263-95EC-BDE3-48DF1762D852}"/>
              </a:ext>
            </a:extLst>
          </p:cNvPr>
          <p:cNvSpPr/>
          <p:nvPr/>
        </p:nvSpPr>
        <p:spPr>
          <a:xfrm>
            <a:off x="2385639" y="1024681"/>
            <a:ext cx="7420723" cy="212491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9600" b="1" dirty="0">
                <a:solidFill>
                  <a:srgbClr val="1F497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2022</a:t>
            </a:r>
            <a:endParaRPr lang="en-US" sz="6600" b="1" dirty="0">
              <a:solidFill>
                <a:srgbClr val="1F497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ctr" rtl="0"/>
            <a:r>
              <a:rPr lang="ar-SA" sz="3600" b="1" dirty="0">
                <a:solidFill>
                  <a:srgbClr val="1F497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تحرير النص</a:t>
            </a:r>
            <a:endParaRPr lang="ar-SA" sz="700" b="1" dirty="0">
              <a:solidFill>
                <a:srgbClr val="1F497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796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7E6EE1-46D7-DE4F-F979-33E617971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4244612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tajawal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C90020D-4207-4C2F-8C81-B45A4C4FAC27}"/>
              </a:ext>
            </a:extLst>
          </p:cNvPr>
          <p:cNvSpPr txBox="1"/>
          <p:nvPr/>
        </p:nvSpPr>
        <p:spPr>
          <a:xfrm>
            <a:off x="2275840" y="5392691"/>
            <a:ext cx="7640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4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4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4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4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 ولا يحق لأي شخص إعادة نشر أو توزيع ملفات القوالب أو إصدارات معدلة في مواقع أخرى بدون إذن خطي من انجز</a:t>
            </a:r>
            <a:endParaRPr lang="ar-SA" sz="14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617CC7-9ADD-AB1A-D8E8-67015E6BD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1" r="269" b="1081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116F7B8-EC39-7D22-7CD4-3D3E214B4E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971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2" name="متوازي أضلاع 1">
            <a:extLst>
              <a:ext uri="{FF2B5EF4-FFF2-40B4-BE49-F238E27FC236}">
                <a16:creationId xmlns:a16="http://schemas.microsoft.com/office/drawing/2014/main" id="{76BFD9D2-6EFD-291F-5305-02C2D1954F47}"/>
              </a:ext>
            </a:extLst>
          </p:cNvPr>
          <p:cNvSpPr/>
          <p:nvPr/>
        </p:nvSpPr>
        <p:spPr>
          <a:xfrm flipH="1">
            <a:off x="6632293" y="0"/>
            <a:ext cx="4907665" cy="6858000"/>
          </a:xfrm>
          <a:prstGeom prst="parallelogram">
            <a:avLst/>
          </a:prstGeom>
          <a:solidFill>
            <a:srgbClr val="B73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77CB9E5-D2AA-4680-9C8F-84D190786648}"/>
              </a:ext>
            </a:extLst>
          </p:cNvPr>
          <p:cNvSpPr txBox="1"/>
          <p:nvPr/>
        </p:nvSpPr>
        <p:spPr>
          <a:xfrm>
            <a:off x="810228" y="2674947"/>
            <a:ext cx="5850415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n>
                  <a:solidFill>
                    <a:schemeClr val="bg1"/>
                  </a:solidFill>
                </a:ln>
                <a:noFill/>
              </a:rPr>
              <a:t>عنوان</a:t>
            </a:r>
            <a:r>
              <a:rPr lang="ar-SA" sz="4800" b="1" dirty="0">
                <a:solidFill>
                  <a:schemeClr val="bg1"/>
                </a:solidFill>
              </a:rPr>
              <a:t> الشريحة</a:t>
            </a:r>
            <a:endParaRPr lang="ar-SA" sz="2800" b="1" dirty="0">
              <a:solidFill>
                <a:schemeClr val="bg1"/>
              </a:solidFill>
            </a:endParaRPr>
          </a:p>
          <a:p>
            <a:r>
              <a:rPr lang="ar-SA" sz="28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1B96E91-5F41-8557-DF9A-EA60BCA82FB3}"/>
              </a:ext>
            </a:extLst>
          </p:cNvPr>
          <p:cNvSpPr txBox="1"/>
          <p:nvPr/>
        </p:nvSpPr>
        <p:spPr>
          <a:xfrm>
            <a:off x="7743461" y="1543868"/>
            <a:ext cx="2667377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3900" b="1" dirty="0">
                <a:solidFill>
                  <a:schemeClr val="bg1"/>
                </a:solidFill>
              </a:rPr>
              <a:t>1</a:t>
            </a:r>
            <a:endParaRPr lang="ar-SA" sz="9600" dirty="0">
              <a:solidFill>
                <a:schemeClr val="bg1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D874491-56F5-97F4-ECBD-D6B39DDEBA29}"/>
              </a:ext>
            </a:extLst>
          </p:cNvPr>
          <p:cNvSpPr txBox="1"/>
          <p:nvPr/>
        </p:nvSpPr>
        <p:spPr>
          <a:xfrm>
            <a:off x="7755036" y="4411149"/>
            <a:ext cx="28988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تحرير النص</a:t>
            </a:r>
            <a:endParaRPr lang="ar-SA" sz="1600" dirty="0">
              <a:solidFill>
                <a:schemeClr val="bg1"/>
              </a:solidFill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2C367AFD-29A9-B23C-9819-6B3350507282}"/>
              </a:ext>
            </a:extLst>
          </p:cNvPr>
          <p:cNvSpPr/>
          <p:nvPr/>
        </p:nvSpPr>
        <p:spPr>
          <a:xfrm>
            <a:off x="1" y="3364312"/>
            <a:ext cx="625031" cy="3493688"/>
          </a:xfrm>
          <a:custGeom>
            <a:avLst/>
            <a:gdLst>
              <a:gd name="connsiteX0" fmla="*/ 0 w 625031"/>
              <a:gd name="connsiteY0" fmla="*/ 0 h 3493688"/>
              <a:gd name="connsiteX1" fmla="*/ 625031 w 625031"/>
              <a:gd name="connsiteY1" fmla="*/ 3493688 h 3493688"/>
              <a:gd name="connsiteX2" fmla="*/ 0 w 625031"/>
              <a:gd name="connsiteY2" fmla="*/ 3493688 h 34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031" h="3493688">
                <a:moveTo>
                  <a:pt x="0" y="0"/>
                </a:moveTo>
                <a:lnTo>
                  <a:pt x="625031" y="3493688"/>
                </a:lnTo>
                <a:lnTo>
                  <a:pt x="0" y="3493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40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617CC7-9ADD-AB1A-D8E8-67015E6BD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83" r="269" b="1082"/>
          <a:stretch/>
        </p:blipFill>
        <p:spPr>
          <a:xfrm>
            <a:off x="-1" y="0"/>
            <a:ext cx="12192001" cy="4354976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E932072B-BA4F-A3B9-CDAC-9634154A754C}"/>
              </a:ext>
            </a:extLst>
          </p:cNvPr>
          <p:cNvGrpSpPr/>
          <p:nvPr/>
        </p:nvGrpSpPr>
        <p:grpSpPr>
          <a:xfrm>
            <a:off x="1062781" y="3677187"/>
            <a:ext cx="1354238" cy="1354238"/>
            <a:chOff x="1062781" y="2751881"/>
            <a:chExt cx="1354238" cy="1354238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516408F9-4754-24AA-CB6F-E40D08689030}"/>
                </a:ext>
              </a:extLst>
            </p:cNvPr>
            <p:cNvSpPr/>
            <p:nvPr/>
          </p:nvSpPr>
          <p:spPr>
            <a:xfrm>
              <a:off x="1062781" y="2751881"/>
              <a:ext cx="1354238" cy="1354238"/>
            </a:xfrm>
            <a:prstGeom prst="ellipse">
              <a:avLst/>
            </a:prstGeom>
            <a:solidFill>
              <a:srgbClr val="1F4971"/>
            </a:solidFill>
            <a:ln w="381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7" name="رسم 6" descr="مراجعة العميل مع تعبئة خالصة">
              <a:extLst>
                <a:ext uri="{FF2B5EF4-FFF2-40B4-BE49-F238E27FC236}">
                  <a16:creationId xmlns:a16="http://schemas.microsoft.com/office/drawing/2014/main" id="{D251F0E3-CAEA-6A16-7E35-07EABF9F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2700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762C1D3B-4F14-7824-0689-8860EE679A3A}"/>
              </a:ext>
            </a:extLst>
          </p:cNvPr>
          <p:cNvGrpSpPr/>
          <p:nvPr/>
        </p:nvGrpSpPr>
        <p:grpSpPr>
          <a:xfrm>
            <a:off x="3979019" y="3677187"/>
            <a:ext cx="1354238" cy="1354238"/>
            <a:chOff x="3979019" y="2751881"/>
            <a:chExt cx="1354238" cy="1354238"/>
          </a:xfrm>
        </p:grpSpPr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4A011114-3537-ED33-2A2C-505812C3FCE2}"/>
                </a:ext>
              </a:extLst>
            </p:cNvPr>
            <p:cNvSpPr/>
            <p:nvPr/>
          </p:nvSpPr>
          <p:spPr>
            <a:xfrm>
              <a:off x="3979019" y="2751881"/>
              <a:ext cx="1354238" cy="1354238"/>
            </a:xfrm>
            <a:prstGeom prst="ellipse">
              <a:avLst/>
            </a:prstGeom>
            <a:solidFill>
              <a:srgbClr val="B7393A"/>
            </a:solidFill>
            <a:ln w="381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pic>
          <p:nvPicPr>
            <p:cNvPr id="9" name="رسم 8" descr="كرسي مكتب مع تعبئة خالصة">
              <a:extLst>
                <a:ext uri="{FF2B5EF4-FFF2-40B4-BE49-F238E27FC236}">
                  <a16:creationId xmlns:a16="http://schemas.microsoft.com/office/drawing/2014/main" id="{1089E591-8ADA-5A70-D20B-7763299C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98938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955CB0E-9675-BF83-4104-EF96708AC86B}"/>
              </a:ext>
            </a:extLst>
          </p:cNvPr>
          <p:cNvGrpSpPr/>
          <p:nvPr/>
        </p:nvGrpSpPr>
        <p:grpSpPr>
          <a:xfrm>
            <a:off x="9757457" y="3677187"/>
            <a:ext cx="1354238" cy="1354238"/>
            <a:chOff x="9757457" y="2751881"/>
            <a:chExt cx="1354238" cy="1354238"/>
          </a:xfrm>
        </p:grpSpPr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BF1BA09B-3ABE-4424-B0FA-FA9F13558838}"/>
                </a:ext>
              </a:extLst>
            </p:cNvPr>
            <p:cNvSpPr/>
            <p:nvPr/>
          </p:nvSpPr>
          <p:spPr>
            <a:xfrm>
              <a:off x="9757457" y="2751881"/>
              <a:ext cx="1354238" cy="1354238"/>
            </a:xfrm>
            <a:prstGeom prst="ellipse">
              <a:avLst/>
            </a:prstGeom>
            <a:solidFill>
              <a:srgbClr val="1F4971"/>
            </a:solidFill>
            <a:ln w="381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pic>
          <p:nvPicPr>
            <p:cNvPr id="17" name="رسم 16" descr="شبكة مستخدم مع تعبئة خالصة">
              <a:extLst>
                <a:ext uri="{FF2B5EF4-FFF2-40B4-BE49-F238E27FC236}">
                  <a16:creationId xmlns:a16="http://schemas.microsoft.com/office/drawing/2014/main" id="{03F5CB59-A55A-3DB3-3F13-58896E331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59975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3686EC01-555F-DE9B-6E2A-537762642182}"/>
              </a:ext>
            </a:extLst>
          </p:cNvPr>
          <p:cNvGrpSpPr/>
          <p:nvPr/>
        </p:nvGrpSpPr>
        <p:grpSpPr>
          <a:xfrm>
            <a:off x="6858744" y="3677187"/>
            <a:ext cx="1354238" cy="1354238"/>
            <a:chOff x="6858744" y="2751881"/>
            <a:chExt cx="1354238" cy="1354238"/>
          </a:xfrm>
        </p:grpSpPr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16DDA238-94F9-94B4-FF04-7413DC164979}"/>
                </a:ext>
              </a:extLst>
            </p:cNvPr>
            <p:cNvSpPr/>
            <p:nvPr/>
          </p:nvSpPr>
          <p:spPr>
            <a:xfrm>
              <a:off x="6858744" y="2751881"/>
              <a:ext cx="1354238" cy="1354238"/>
            </a:xfrm>
            <a:prstGeom prst="ellipse">
              <a:avLst/>
            </a:prstGeom>
            <a:solidFill>
              <a:srgbClr val="B7393A"/>
            </a:solidFill>
            <a:ln w="381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  <p:pic>
          <p:nvPicPr>
            <p:cNvPr id="20" name="رسم 19" descr="الأسئلة مع تعبئة خالصة">
              <a:extLst>
                <a:ext uri="{FF2B5EF4-FFF2-40B4-BE49-F238E27FC236}">
                  <a16:creationId xmlns:a16="http://schemas.microsoft.com/office/drawing/2014/main" id="{110C49B9-F032-08C1-58DF-45FC3892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78663" y="2971800"/>
              <a:ext cx="914400" cy="914400"/>
            </a:xfrm>
            <a:prstGeom prst="rect">
              <a:avLst/>
            </a:prstGeom>
          </p:spPr>
        </p:pic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D6054CD-B28C-F0EF-70A7-EF5D26CC6525}"/>
              </a:ext>
            </a:extLst>
          </p:cNvPr>
          <p:cNvSpPr txBox="1"/>
          <p:nvPr/>
        </p:nvSpPr>
        <p:spPr>
          <a:xfrm>
            <a:off x="9131105" y="5187584"/>
            <a:ext cx="2572139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F27F1C4-4F83-B923-D809-8289EA8EF1D1}"/>
              </a:ext>
            </a:extLst>
          </p:cNvPr>
          <p:cNvSpPr txBox="1"/>
          <p:nvPr/>
        </p:nvSpPr>
        <p:spPr>
          <a:xfrm>
            <a:off x="6249793" y="5187584"/>
            <a:ext cx="2572139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1D35B16-A1E5-45C5-A2C4-BF1BC407A451}"/>
              </a:ext>
            </a:extLst>
          </p:cNvPr>
          <p:cNvSpPr txBox="1"/>
          <p:nvPr/>
        </p:nvSpPr>
        <p:spPr>
          <a:xfrm>
            <a:off x="3370068" y="5187584"/>
            <a:ext cx="2572139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F931173-4B21-5E10-9FFA-78923BCD28C1}"/>
              </a:ext>
            </a:extLst>
          </p:cNvPr>
          <p:cNvSpPr txBox="1"/>
          <p:nvPr/>
        </p:nvSpPr>
        <p:spPr>
          <a:xfrm>
            <a:off x="453830" y="5187584"/>
            <a:ext cx="2572139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102286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30B2E18-4060-EBC4-73A3-6197CB7F9AFF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ECADD17-6B50-52E4-552B-274FDB8B4484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9833B3C-88A6-60DF-07F5-9EB301B29053}"/>
              </a:ext>
            </a:extLst>
          </p:cNvPr>
          <p:cNvGrpSpPr/>
          <p:nvPr/>
        </p:nvGrpSpPr>
        <p:grpSpPr>
          <a:xfrm>
            <a:off x="1062781" y="2404641"/>
            <a:ext cx="1354238" cy="1354238"/>
            <a:chOff x="1062781" y="2404641"/>
            <a:chExt cx="1354238" cy="1354238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07C4C8B3-22AB-CF90-BA3B-E6C1D5E487F9}"/>
                </a:ext>
              </a:extLst>
            </p:cNvPr>
            <p:cNvSpPr/>
            <p:nvPr/>
          </p:nvSpPr>
          <p:spPr>
            <a:xfrm>
              <a:off x="1062781" y="2404641"/>
              <a:ext cx="1354238" cy="1354238"/>
            </a:xfrm>
            <a:prstGeom prst="ellipse">
              <a:avLst/>
            </a:prstGeom>
            <a:noFill/>
            <a:ln w="38100">
              <a:solidFill>
                <a:srgbClr val="1F497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  <p:pic>
          <p:nvPicPr>
            <p:cNvPr id="8" name="رسم 7" descr="مراجعة العميل مع تعبئة خالصة">
              <a:extLst>
                <a:ext uri="{FF2B5EF4-FFF2-40B4-BE49-F238E27FC236}">
                  <a16:creationId xmlns:a16="http://schemas.microsoft.com/office/drawing/2014/main" id="{2BC344F5-6117-1BAC-B8DD-DE867B95E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82700" y="2624560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ABA4BFCB-A7C3-0EB1-8E77-8D21716B30F2}"/>
              </a:ext>
            </a:extLst>
          </p:cNvPr>
          <p:cNvGrpSpPr/>
          <p:nvPr/>
        </p:nvGrpSpPr>
        <p:grpSpPr>
          <a:xfrm>
            <a:off x="3979019" y="2404641"/>
            <a:ext cx="1354238" cy="1354238"/>
            <a:chOff x="3979019" y="2404641"/>
            <a:chExt cx="1354238" cy="1354238"/>
          </a:xfrm>
        </p:grpSpPr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795FFE94-EDDC-3C5A-BE2E-F781C67E1FFE}"/>
                </a:ext>
              </a:extLst>
            </p:cNvPr>
            <p:cNvSpPr/>
            <p:nvPr/>
          </p:nvSpPr>
          <p:spPr>
            <a:xfrm>
              <a:off x="3979019" y="2404641"/>
              <a:ext cx="1354238" cy="1354238"/>
            </a:xfrm>
            <a:prstGeom prst="ellipse">
              <a:avLst/>
            </a:prstGeom>
            <a:noFill/>
            <a:ln w="38100">
              <a:solidFill>
                <a:srgbClr val="B739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pic>
          <p:nvPicPr>
            <p:cNvPr id="11" name="رسم 10" descr="كرسي مكتب مع تعبئة خالصة">
              <a:extLst>
                <a:ext uri="{FF2B5EF4-FFF2-40B4-BE49-F238E27FC236}">
                  <a16:creationId xmlns:a16="http://schemas.microsoft.com/office/drawing/2014/main" id="{001D8F12-E2B9-4F47-DA1B-6FF59B82B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98938" y="2624560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A256E1E-56ED-5196-D654-57722EECFB28}"/>
              </a:ext>
            </a:extLst>
          </p:cNvPr>
          <p:cNvGrpSpPr/>
          <p:nvPr/>
        </p:nvGrpSpPr>
        <p:grpSpPr>
          <a:xfrm>
            <a:off x="9757457" y="2404641"/>
            <a:ext cx="1354238" cy="1354238"/>
            <a:chOff x="9757457" y="2404641"/>
            <a:chExt cx="1354238" cy="1354238"/>
          </a:xfrm>
        </p:grpSpPr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BBA3FFE3-223D-2E15-DF76-B0B35F92CF65}"/>
                </a:ext>
              </a:extLst>
            </p:cNvPr>
            <p:cNvSpPr/>
            <p:nvPr/>
          </p:nvSpPr>
          <p:spPr>
            <a:xfrm>
              <a:off x="9757457" y="2404641"/>
              <a:ext cx="1354238" cy="1354238"/>
            </a:xfrm>
            <a:prstGeom prst="ellipse">
              <a:avLst/>
            </a:prstGeom>
            <a:noFill/>
            <a:ln w="38100">
              <a:solidFill>
                <a:srgbClr val="B739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pic>
          <p:nvPicPr>
            <p:cNvPr id="14" name="رسم 13" descr="شبكة مستخدم مع تعبئة خالصة">
              <a:extLst>
                <a:ext uri="{FF2B5EF4-FFF2-40B4-BE49-F238E27FC236}">
                  <a16:creationId xmlns:a16="http://schemas.microsoft.com/office/drawing/2014/main" id="{1CA160FB-4671-FFF7-2591-E3D77018B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59975" y="2624560"/>
              <a:ext cx="914400" cy="914400"/>
            </a:xfrm>
            <a:prstGeom prst="rect">
              <a:avLst/>
            </a:prstGeom>
            <a:effectLst/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AA0ED40C-6EE6-3D7E-882A-51BB317230E0}"/>
              </a:ext>
            </a:extLst>
          </p:cNvPr>
          <p:cNvGrpSpPr/>
          <p:nvPr/>
        </p:nvGrpSpPr>
        <p:grpSpPr>
          <a:xfrm>
            <a:off x="6858744" y="2404641"/>
            <a:ext cx="1354238" cy="1354238"/>
            <a:chOff x="6858744" y="2404641"/>
            <a:chExt cx="1354238" cy="1354238"/>
          </a:xfrm>
        </p:grpSpPr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C7ADBC5D-F38D-073F-EB00-68F2A56B8270}"/>
                </a:ext>
              </a:extLst>
            </p:cNvPr>
            <p:cNvSpPr/>
            <p:nvPr/>
          </p:nvSpPr>
          <p:spPr>
            <a:xfrm>
              <a:off x="6858744" y="2404641"/>
              <a:ext cx="1354238" cy="1354238"/>
            </a:xfrm>
            <a:prstGeom prst="ellipse">
              <a:avLst/>
            </a:prstGeom>
            <a:noFill/>
            <a:ln w="38100">
              <a:solidFill>
                <a:srgbClr val="1F497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  <p:pic>
          <p:nvPicPr>
            <p:cNvPr id="17" name="رسم 16" descr="الأسئلة مع تعبئة خالصة">
              <a:extLst>
                <a:ext uri="{FF2B5EF4-FFF2-40B4-BE49-F238E27FC236}">
                  <a16:creationId xmlns:a16="http://schemas.microsoft.com/office/drawing/2014/main" id="{0CBC100F-6B66-B0FD-B5F9-70CB7FE62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78663" y="2624560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75F4C9E-FCB7-B606-56DC-B50957FCB6B2}"/>
              </a:ext>
            </a:extLst>
          </p:cNvPr>
          <p:cNvSpPr txBox="1"/>
          <p:nvPr/>
        </p:nvSpPr>
        <p:spPr>
          <a:xfrm>
            <a:off x="9131105" y="3915038"/>
            <a:ext cx="2572139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1CC60C0-E534-DF5B-CEFB-037471BA5662}"/>
              </a:ext>
            </a:extLst>
          </p:cNvPr>
          <p:cNvSpPr txBox="1"/>
          <p:nvPr/>
        </p:nvSpPr>
        <p:spPr>
          <a:xfrm>
            <a:off x="6249793" y="3915038"/>
            <a:ext cx="2572139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038979E-D222-F765-D923-7A7DF3E9D83E}"/>
              </a:ext>
            </a:extLst>
          </p:cNvPr>
          <p:cNvSpPr txBox="1"/>
          <p:nvPr/>
        </p:nvSpPr>
        <p:spPr>
          <a:xfrm>
            <a:off x="3370068" y="3915038"/>
            <a:ext cx="2572139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9CE52DB-201D-2C1B-9884-C48E2741434D}"/>
              </a:ext>
            </a:extLst>
          </p:cNvPr>
          <p:cNvSpPr txBox="1"/>
          <p:nvPr/>
        </p:nvSpPr>
        <p:spPr>
          <a:xfrm>
            <a:off x="453830" y="3915038"/>
            <a:ext cx="2572139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131226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3;p24">
            <a:extLst>
              <a:ext uri="{FF2B5EF4-FFF2-40B4-BE49-F238E27FC236}">
                <a16:creationId xmlns:a16="http://schemas.microsoft.com/office/drawing/2014/main" id="{32E63E9C-E2B9-EC20-7AA1-0D5E60763CEB}"/>
              </a:ext>
            </a:extLst>
          </p:cNvPr>
          <p:cNvSpPr/>
          <p:nvPr/>
        </p:nvSpPr>
        <p:spPr>
          <a:xfrm>
            <a:off x="6458929" y="1787223"/>
            <a:ext cx="1120214" cy="1125144"/>
          </a:xfrm>
          <a:prstGeom prst="ellipse">
            <a:avLst/>
          </a:prstGeom>
          <a:solidFill>
            <a:srgbClr val="B83A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14;p24">
            <a:extLst>
              <a:ext uri="{FF2B5EF4-FFF2-40B4-BE49-F238E27FC236}">
                <a16:creationId xmlns:a16="http://schemas.microsoft.com/office/drawing/2014/main" id="{CDC520F8-EAEA-707E-CBE4-111271957AFD}"/>
              </a:ext>
            </a:extLst>
          </p:cNvPr>
          <p:cNvSpPr/>
          <p:nvPr/>
        </p:nvSpPr>
        <p:spPr>
          <a:xfrm>
            <a:off x="4621481" y="1787223"/>
            <a:ext cx="1120214" cy="1125144"/>
          </a:xfrm>
          <a:prstGeom prst="ellipse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15;p24">
            <a:extLst>
              <a:ext uri="{FF2B5EF4-FFF2-40B4-BE49-F238E27FC236}">
                <a16:creationId xmlns:a16="http://schemas.microsoft.com/office/drawing/2014/main" id="{5BCB9AF7-6D0A-1C81-27EE-3B00830A0C86}"/>
              </a:ext>
            </a:extLst>
          </p:cNvPr>
          <p:cNvSpPr/>
          <p:nvPr/>
        </p:nvSpPr>
        <p:spPr>
          <a:xfrm>
            <a:off x="6458929" y="4976570"/>
            <a:ext cx="1120214" cy="1125144"/>
          </a:xfrm>
          <a:prstGeom prst="ellipse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16;p24">
            <a:extLst>
              <a:ext uri="{FF2B5EF4-FFF2-40B4-BE49-F238E27FC236}">
                <a16:creationId xmlns:a16="http://schemas.microsoft.com/office/drawing/2014/main" id="{460C0B59-99F2-496F-85CC-802D2525C1CD}"/>
              </a:ext>
            </a:extLst>
          </p:cNvPr>
          <p:cNvSpPr/>
          <p:nvPr/>
        </p:nvSpPr>
        <p:spPr>
          <a:xfrm>
            <a:off x="7375805" y="3383129"/>
            <a:ext cx="1121447" cy="1121447"/>
          </a:xfrm>
          <a:prstGeom prst="ellipse">
            <a:avLst/>
          </a:prstGeom>
          <a:solidFill>
            <a:srgbClr val="1F49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17;p24">
            <a:extLst>
              <a:ext uri="{FF2B5EF4-FFF2-40B4-BE49-F238E27FC236}">
                <a16:creationId xmlns:a16="http://schemas.microsoft.com/office/drawing/2014/main" id="{E5B5F658-45F0-4800-F641-9E6F907AAC9E}"/>
              </a:ext>
            </a:extLst>
          </p:cNvPr>
          <p:cNvSpPr/>
          <p:nvPr/>
        </p:nvSpPr>
        <p:spPr>
          <a:xfrm>
            <a:off x="3694747" y="3383129"/>
            <a:ext cx="1123912" cy="1121447"/>
          </a:xfrm>
          <a:prstGeom prst="ellipse">
            <a:avLst/>
          </a:prstGeom>
          <a:solidFill>
            <a:srgbClr val="1F49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18;p24">
            <a:extLst>
              <a:ext uri="{FF2B5EF4-FFF2-40B4-BE49-F238E27FC236}">
                <a16:creationId xmlns:a16="http://schemas.microsoft.com/office/drawing/2014/main" id="{68D8A530-FC44-AEF1-D412-E723B09695EF}"/>
              </a:ext>
            </a:extLst>
          </p:cNvPr>
          <p:cNvSpPr/>
          <p:nvPr/>
        </p:nvSpPr>
        <p:spPr>
          <a:xfrm>
            <a:off x="4621481" y="4976570"/>
            <a:ext cx="1120214" cy="1125144"/>
          </a:xfrm>
          <a:prstGeom prst="ellipse">
            <a:avLst/>
          </a:prstGeom>
          <a:solidFill>
            <a:srgbClr val="B83A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19;p24">
            <a:extLst>
              <a:ext uri="{FF2B5EF4-FFF2-40B4-BE49-F238E27FC236}">
                <a16:creationId xmlns:a16="http://schemas.microsoft.com/office/drawing/2014/main" id="{B057BEEC-6922-F7E7-9939-C6625BDBA451}"/>
              </a:ext>
            </a:extLst>
          </p:cNvPr>
          <p:cNvSpPr/>
          <p:nvPr/>
        </p:nvSpPr>
        <p:spPr>
          <a:xfrm>
            <a:off x="4253006" y="2647410"/>
            <a:ext cx="930431" cy="996979"/>
          </a:xfrm>
          <a:custGeom>
            <a:avLst/>
            <a:gdLst/>
            <a:ahLst/>
            <a:cxnLst/>
            <a:rect l="l" t="t" r="r" b="b"/>
            <a:pathLst>
              <a:path w="306" h="328" extrusionOk="0">
                <a:moveTo>
                  <a:pt x="305" y="101"/>
                </a:moveTo>
                <a:cubicBezTo>
                  <a:pt x="231" y="101"/>
                  <a:pt x="166" y="61"/>
                  <a:pt x="132" y="0"/>
                </a:cubicBezTo>
                <a:cubicBezTo>
                  <a:pt x="140" y="114"/>
                  <a:pt x="103" y="178"/>
                  <a:pt x="0" y="227"/>
                </a:cubicBezTo>
                <a:cubicBezTo>
                  <a:pt x="1" y="227"/>
                  <a:pt x="1" y="227"/>
                  <a:pt x="1" y="227"/>
                </a:cubicBezTo>
                <a:cubicBezTo>
                  <a:pt x="75" y="227"/>
                  <a:pt x="140" y="268"/>
                  <a:pt x="174" y="328"/>
                </a:cubicBezTo>
                <a:cubicBezTo>
                  <a:pt x="166" y="214"/>
                  <a:pt x="203" y="151"/>
                  <a:pt x="306" y="101"/>
                </a:cubicBezTo>
                <a:cubicBezTo>
                  <a:pt x="306" y="101"/>
                  <a:pt x="305" y="101"/>
                  <a:pt x="305" y="1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20;p24">
            <a:extLst>
              <a:ext uri="{FF2B5EF4-FFF2-40B4-BE49-F238E27FC236}">
                <a16:creationId xmlns:a16="http://schemas.microsoft.com/office/drawing/2014/main" id="{9D6952D8-8BAF-201B-4AE0-F8DBE2462844}"/>
              </a:ext>
            </a:extLst>
          </p:cNvPr>
          <p:cNvSpPr/>
          <p:nvPr/>
        </p:nvSpPr>
        <p:spPr>
          <a:xfrm>
            <a:off x="5702260" y="2042322"/>
            <a:ext cx="796104" cy="614947"/>
          </a:xfrm>
          <a:custGeom>
            <a:avLst/>
            <a:gdLst/>
            <a:ahLst/>
            <a:cxnLst/>
            <a:rect l="l" t="t" r="r" b="b"/>
            <a:pathLst>
              <a:path w="262" h="202" extrusionOk="0">
                <a:moveTo>
                  <a:pt x="234" y="101"/>
                </a:moveTo>
                <a:cubicBezTo>
                  <a:pt x="234" y="64"/>
                  <a:pt x="245" y="30"/>
                  <a:pt x="262" y="0"/>
                </a:cubicBezTo>
                <a:cubicBezTo>
                  <a:pt x="167" y="65"/>
                  <a:pt x="95" y="65"/>
                  <a:pt x="0" y="0"/>
                </a:cubicBezTo>
                <a:cubicBezTo>
                  <a:pt x="17" y="30"/>
                  <a:pt x="28" y="64"/>
                  <a:pt x="28" y="101"/>
                </a:cubicBezTo>
                <a:cubicBezTo>
                  <a:pt x="28" y="138"/>
                  <a:pt x="17" y="172"/>
                  <a:pt x="0" y="202"/>
                </a:cubicBezTo>
                <a:cubicBezTo>
                  <a:pt x="95" y="138"/>
                  <a:pt x="167" y="138"/>
                  <a:pt x="262" y="202"/>
                </a:cubicBezTo>
                <a:cubicBezTo>
                  <a:pt x="245" y="172"/>
                  <a:pt x="234" y="138"/>
                  <a:pt x="234" y="1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21;p24">
            <a:extLst>
              <a:ext uri="{FF2B5EF4-FFF2-40B4-BE49-F238E27FC236}">
                <a16:creationId xmlns:a16="http://schemas.microsoft.com/office/drawing/2014/main" id="{CFDE40C2-B733-EF30-E880-8E0CAD9EA93E}"/>
              </a:ext>
            </a:extLst>
          </p:cNvPr>
          <p:cNvSpPr/>
          <p:nvPr/>
        </p:nvSpPr>
        <p:spPr>
          <a:xfrm>
            <a:off x="7014724" y="4243316"/>
            <a:ext cx="926734" cy="994514"/>
          </a:xfrm>
          <a:custGeom>
            <a:avLst/>
            <a:gdLst/>
            <a:ahLst/>
            <a:cxnLst/>
            <a:rect l="l" t="t" r="r" b="b"/>
            <a:pathLst>
              <a:path w="305" h="327" extrusionOk="0">
                <a:moveTo>
                  <a:pt x="304" y="101"/>
                </a:moveTo>
                <a:cubicBezTo>
                  <a:pt x="230" y="101"/>
                  <a:pt x="165" y="60"/>
                  <a:pt x="131" y="0"/>
                </a:cubicBezTo>
                <a:cubicBezTo>
                  <a:pt x="139" y="114"/>
                  <a:pt x="103" y="177"/>
                  <a:pt x="0" y="227"/>
                </a:cubicBezTo>
                <a:cubicBezTo>
                  <a:pt x="1" y="227"/>
                  <a:pt x="1" y="227"/>
                  <a:pt x="2" y="227"/>
                </a:cubicBezTo>
                <a:cubicBezTo>
                  <a:pt x="76" y="227"/>
                  <a:pt x="140" y="267"/>
                  <a:pt x="175" y="327"/>
                </a:cubicBezTo>
                <a:cubicBezTo>
                  <a:pt x="166" y="214"/>
                  <a:pt x="203" y="151"/>
                  <a:pt x="305" y="101"/>
                </a:cubicBezTo>
                <a:cubicBezTo>
                  <a:pt x="305" y="101"/>
                  <a:pt x="304" y="101"/>
                  <a:pt x="304" y="1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22;p24">
            <a:extLst>
              <a:ext uri="{FF2B5EF4-FFF2-40B4-BE49-F238E27FC236}">
                <a16:creationId xmlns:a16="http://schemas.microsoft.com/office/drawing/2014/main" id="{4199F9D6-E478-DB03-3807-CE62BAC4DA9B}"/>
              </a:ext>
            </a:extLst>
          </p:cNvPr>
          <p:cNvSpPr/>
          <p:nvPr/>
        </p:nvSpPr>
        <p:spPr>
          <a:xfrm>
            <a:off x="7014724" y="2651108"/>
            <a:ext cx="926734" cy="993282"/>
          </a:xfrm>
          <a:custGeom>
            <a:avLst/>
            <a:gdLst/>
            <a:ahLst/>
            <a:cxnLst/>
            <a:rect l="l" t="t" r="r" b="b"/>
            <a:pathLst>
              <a:path w="305" h="327" extrusionOk="0">
                <a:moveTo>
                  <a:pt x="131" y="327"/>
                </a:moveTo>
                <a:cubicBezTo>
                  <a:pt x="165" y="267"/>
                  <a:pt x="230" y="226"/>
                  <a:pt x="304" y="226"/>
                </a:cubicBezTo>
                <a:cubicBezTo>
                  <a:pt x="304" y="226"/>
                  <a:pt x="305" y="226"/>
                  <a:pt x="305" y="226"/>
                </a:cubicBezTo>
                <a:cubicBezTo>
                  <a:pt x="203" y="176"/>
                  <a:pt x="166" y="113"/>
                  <a:pt x="175" y="0"/>
                </a:cubicBezTo>
                <a:cubicBezTo>
                  <a:pt x="140" y="60"/>
                  <a:pt x="76" y="100"/>
                  <a:pt x="2" y="100"/>
                </a:cubicBezTo>
                <a:cubicBezTo>
                  <a:pt x="1" y="100"/>
                  <a:pt x="1" y="100"/>
                  <a:pt x="0" y="100"/>
                </a:cubicBezTo>
                <a:cubicBezTo>
                  <a:pt x="103" y="150"/>
                  <a:pt x="139" y="213"/>
                  <a:pt x="131" y="327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23;p24">
            <a:extLst>
              <a:ext uri="{FF2B5EF4-FFF2-40B4-BE49-F238E27FC236}">
                <a16:creationId xmlns:a16="http://schemas.microsoft.com/office/drawing/2014/main" id="{1E9C1BE4-0937-A973-A542-699675E9CF56}"/>
              </a:ext>
            </a:extLst>
          </p:cNvPr>
          <p:cNvSpPr/>
          <p:nvPr/>
        </p:nvSpPr>
        <p:spPr>
          <a:xfrm>
            <a:off x="4253006" y="4243316"/>
            <a:ext cx="930431" cy="996979"/>
          </a:xfrm>
          <a:custGeom>
            <a:avLst/>
            <a:gdLst/>
            <a:ahLst/>
            <a:cxnLst/>
            <a:rect l="l" t="t" r="r" b="b"/>
            <a:pathLst>
              <a:path w="306" h="328" extrusionOk="0">
                <a:moveTo>
                  <a:pt x="132" y="328"/>
                </a:moveTo>
                <a:cubicBezTo>
                  <a:pt x="166" y="267"/>
                  <a:pt x="231" y="227"/>
                  <a:pt x="305" y="227"/>
                </a:cubicBezTo>
                <a:cubicBezTo>
                  <a:pt x="305" y="227"/>
                  <a:pt x="306" y="227"/>
                  <a:pt x="306" y="227"/>
                </a:cubicBezTo>
                <a:cubicBezTo>
                  <a:pt x="203" y="177"/>
                  <a:pt x="166" y="114"/>
                  <a:pt x="174" y="0"/>
                </a:cubicBezTo>
                <a:cubicBezTo>
                  <a:pt x="140" y="60"/>
                  <a:pt x="75" y="101"/>
                  <a:pt x="1" y="101"/>
                </a:cubicBezTo>
                <a:cubicBezTo>
                  <a:pt x="1" y="101"/>
                  <a:pt x="1" y="101"/>
                  <a:pt x="0" y="101"/>
                </a:cubicBezTo>
                <a:cubicBezTo>
                  <a:pt x="103" y="150"/>
                  <a:pt x="140" y="214"/>
                  <a:pt x="132" y="328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24;p24">
            <a:extLst>
              <a:ext uri="{FF2B5EF4-FFF2-40B4-BE49-F238E27FC236}">
                <a16:creationId xmlns:a16="http://schemas.microsoft.com/office/drawing/2014/main" id="{533EE832-2D55-80E8-8A57-322498ED686D}"/>
              </a:ext>
            </a:extLst>
          </p:cNvPr>
          <p:cNvSpPr/>
          <p:nvPr/>
        </p:nvSpPr>
        <p:spPr>
          <a:xfrm>
            <a:off x="5702260" y="5231669"/>
            <a:ext cx="796104" cy="613715"/>
          </a:xfrm>
          <a:custGeom>
            <a:avLst/>
            <a:gdLst/>
            <a:ahLst/>
            <a:cxnLst/>
            <a:rect l="l" t="t" r="r" b="b"/>
            <a:pathLst>
              <a:path w="262" h="202" extrusionOk="0">
                <a:moveTo>
                  <a:pt x="234" y="101"/>
                </a:moveTo>
                <a:cubicBezTo>
                  <a:pt x="234" y="64"/>
                  <a:pt x="245" y="30"/>
                  <a:pt x="262" y="0"/>
                </a:cubicBezTo>
                <a:cubicBezTo>
                  <a:pt x="167" y="64"/>
                  <a:pt x="95" y="64"/>
                  <a:pt x="0" y="0"/>
                </a:cubicBezTo>
                <a:cubicBezTo>
                  <a:pt x="17" y="30"/>
                  <a:pt x="28" y="64"/>
                  <a:pt x="28" y="101"/>
                </a:cubicBezTo>
                <a:cubicBezTo>
                  <a:pt x="28" y="138"/>
                  <a:pt x="17" y="172"/>
                  <a:pt x="0" y="202"/>
                </a:cubicBezTo>
                <a:cubicBezTo>
                  <a:pt x="95" y="137"/>
                  <a:pt x="167" y="137"/>
                  <a:pt x="262" y="202"/>
                </a:cubicBezTo>
                <a:cubicBezTo>
                  <a:pt x="245" y="172"/>
                  <a:pt x="234" y="138"/>
                  <a:pt x="234" y="1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1;p24">
            <a:extLst>
              <a:ext uri="{FF2B5EF4-FFF2-40B4-BE49-F238E27FC236}">
                <a16:creationId xmlns:a16="http://schemas.microsoft.com/office/drawing/2014/main" id="{B148AFDF-8E95-AC2E-E415-94F919E8DB99}"/>
              </a:ext>
            </a:extLst>
          </p:cNvPr>
          <p:cNvSpPr/>
          <p:nvPr/>
        </p:nvSpPr>
        <p:spPr>
          <a:xfrm>
            <a:off x="4922177" y="2195134"/>
            <a:ext cx="561956" cy="373405"/>
          </a:xfrm>
          <a:custGeom>
            <a:avLst/>
            <a:gdLst/>
            <a:ahLst/>
            <a:cxnLst/>
            <a:rect l="l" t="t" r="r" b="b"/>
            <a:pathLst>
              <a:path w="185" h="123" extrusionOk="0">
                <a:moveTo>
                  <a:pt x="147" y="12"/>
                </a:moveTo>
                <a:cubicBezTo>
                  <a:pt x="164" y="55"/>
                  <a:pt x="164" y="55"/>
                  <a:pt x="164" y="55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32" y="54"/>
                  <a:pt x="97" y="24"/>
                  <a:pt x="94" y="24"/>
                </a:cubicBezTo>
                <a:cubicBezTo>
                  <a:pt x="92" y="24"/>
                  <a:pt x="81" y="28"/>
                  <a:pt x="80" y="28"/>
                </a:cubicBezTo>
                <a:cubicBezTo>
                  <a:pt x="80" y="28"/>
                  <a:pt x="73" y="30"/>
                  <a:pt x="67" y="30"/>
                </a:cubicBezTo>
                <a:cubicBezTo>
                  <a:pt x="65" y="30"/>
                  <a:pt x="63" y="30"/>
                  <a:pt x="61" y="29"/>
                </a:cubicBezTo>
                <a:cubicBezTo>
                  <a:pt x="60" y="28"/>
                  <a:pt x="59" y="27"/>
                  <a:pt x="59" y="26"/>
                </a:cubicBezTo>
                <a:cubicBezTo>
                  <a:pt x="59" y="23"/>
                  <a:pt x="62" y="21"/>
                  <a:pt x="63" y="21"/>
                </a:cubicBezTo>
                <a:cubicBezTo>
                  <a:pt x="72" y="16"/>
                  <a:pt x="97" y="6"/>
                  <a:pt x="99" y="6"/>
                </a:cubicBezTo>
                <a:cubicBezTo>
                  <a:pt x="99" y="6"/>
                  <a:pt x="99" y="6"/>
                  <a:pt x="100" y="6"/>
                </a:cubicBezTo>
                <a:cubicBezTo>
                  <a:pt x="106" y="6"/>
                  <a:pt x="143" y="11"/>
                  <a:pt x="147" y="12"/>
                </a:cubicBezTo>
                <a:close/>
                <a:moveTo>
                  <a:pt x="162" y="0"/>
                </a:moveTo>
                <a:cubicBezTo>
                  <a:pt x="162" y="0"/>
                  <a:pt x="161" y="0"/>
                  <a:pt x="161" y="0"/>
                </a:cubicBezTo>
                <a:cubicBezTo>
                  <a:pt x="154" y="3"/>
                  <a:pt x="154" y="3"/>
                  <a:pt x="154" y="3"/>
                </a:cubicBezTo>
                <a:cubicBezTo>
                  <a:pt x="152" y="4"/>
                  <a:pt x="151" y="4"/>
                  <a:pt x="151" y="6"/>
                </a:cubicBezTo>
                <a:cubicBezTo>
                  <a:pt x="150" y="7"/>
                  <a:pt x="150" y="8"/>
                  <a:pt x="151" y="9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70" y="56"/>
                  <a:pt x="172" y="58"/>
                  <a:pt x="175" y="57"/>
                </a:cubicBezTo>
                <a:cubicBezTo>
                  <a:pt x="182" y="54"/>
                  <a:pt x="182" y="54"/>
                  <a:pt x="182" y="54"/>
                </a:cubicBezTo>
                <a:cubicBezTo>
                  <a:pt x="183" y="54"/>
                  <a:pt x="184" y="53"/>
                  <a:pt x="185" y="51"/>
                </a:cubicBezTo>
                <a:cubicBezTo>
                  <a:pt x="185" y="50"/>
                  <a:pt x="185" y="49"/>
                  <a:pt x="185" y="48"/>
                </a:cubicBezTo>
                <a:cubicBezTo>
                  <a:pt x="167" y="3"/>
                  <a:pt x="167" y="3"/>
                  <a:pt x="167" y="3"/>
                </a:cubicBezTo>
                <a:cubicBezTo>
                  <a:pt x="166" y="1"/>
                  <a:pt x="164" y="0"/>
                  <a:pt x="162" y="0"/>
                </a:cubicBezTo>
                <a:close/>
                <a:moveTo>
                  <a:pt x="1" y="61"/>
                </a:moveTo>
                <a:cubicBezTo>
                  <a:pt x="0" y="63"/>
                  <a:pt x="1" y="64"/>
                  <a:pt x="2" y="65"/>
                </a:cubicBezTo>
                <a:cubicBezTo>
                  <a:pt x="3" y="66"/>
                  <a:pt x="4" y="66"/>
                  <a:pt x="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5" y="67"/>
                  <a:pt x="17" y="65"/>
                  <a:pt x="18" y="63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5" y="9"/>
                  <a:pt x="4" y="11"/>
                </a:cubicBezTo>
                <a:lnTo>
                  <a:pt x="1" y="61"/>
                </a:lnTo>
                <a:close/>
                <a:moveTo>
                  <a:pt x="76" y="106"/>
                </a:moveTo>
                <a:cubicBezTo>
                  <a:pt x="76" y="105"/>
                  <a:pt x="75" y="103"/>
                  <a:pt x="73" y="102"/>
                </a:cubicBezTo>
                <a:cubicBezTo>
                  <a:pt x="70" y="99"/>
                  <a:pt x="67" y="100"/>
                  <a:pt x="64" y="103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3" y="117"/>
                  <a:pt x="57" y="120"/>
                  <a:pt x="58" y="121"/>
                </a:cubicBezTo>
                <a:cubicBezTo>
                  <a:pt x="60" y="123"/>
                  <a:pt x="61" y="123"/>
                  <a:pt x="63" y="123"/>
                </a:cubicBezTo>
                <a:cubicBezTo>
                  <a:pt x="64" y="123"/>
                  <a:pt x="66" y="122"/>
                  <a:pt x="68" y="120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6" y="110"/>
                  <a:pt x="77" y="108"/>
                  <a:pt x="76" y="106"/>
                </a:cubicBezTo>
                <a:close/>
                <a:moveTo>
                  <a:pt x="40" y="103"/>
                </a:moveTo>
                <a:cubicBezTo>
                  <a:pt x="38" y="106"/>
                  <a:pt x="39" y="109"/>
                  <a:pt x="43" y="112"/>
                </a:cubicBezTo>
                <a:cubicBezTo>
                  <a:pt x="46" y="115"/>
                  <a:pt x="49" y="115"/>
                  <a:pt x="52" y="111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65" y="96"/>
                  <a:pt x="61" y="92"/>
                  <a:pt x="59" y="91"/>
                </a:cubicBezTo>
                <a:cubicBezTo>
                  <a:pt x="56" y="88"/>
                  <a:pt x="53" y="89"/>
                  <a:pt x="50" y="92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lnTo>
                  <a:pt x="40" y="103"/>
                </a:lnTo>
                <a:close/>
                <a:moveTo>
                  <a:pt x="28" y="91"/>
                </a:moveTo>
                <a:cubicBezTo>
                  <a:pt x="26" y="92"/>
                  <a:pt x="26" y="94"/>
                  <a:pt x="26" y="96"/>
                </a:cubicBezTo>
                <a:cubicBezTo>
                  <a:pt x="26" y="98"/>
                  <a:pt x="27" y="99"/>
                  <a:pt x="29" y="101"/>
                </a:cubicBezTo>
                <a:cubicBezTo>
                  <a:pt x="32" y="103"/>
                  <a:pt x="35" y="103"/>
                  <a:pt x="38" y="99"/>
                </a:cubicBezTo>
                <a:cubicBezTo>
                  <a:pt x="48" y="88"/>
                  <a:pt x="48" y="88"/>
                  <a:pt x="48" y="88"/>
                </a:cubicBezTo>
                <a:cubicBezTo>
                  <a:pt x="49" y="86"/>
                  <a:pt x="50" y="84"/>
                  <a:pt x="50" y="83"/>
                </a:cubicBezTo>
                <a:cubicBezTo>
                  <a:pt x="49" y="81"/>
                  <a:pt x="48" y="79"/>
                  <a:pt x="47" y="78"/>
                </a:cubicBezTo>
                <a:cubicBezTo>
                  <a:pt x="43" y="75"/>
                  <a:pt x="40" y="76"/>
                  <a:pt x="37" y="79"/>
                </a:cubicBezTo>
                <a:cubicBezTo>
                  <a:pt x="33" y="85"/>
                  <a:pt x="33" y="85"/>
                  <a:pt x="33" y="85"/>
                </a:cubicBezTo>
                <a:cubicBezTo>
                  <a:pt x="33" y="85"/>
                  <a:pt x="33" y="85"/>
                  <a:pt x="33" y="85"/>
                </a:cubicBezTo>
                <a:cubicBezTo>
                  <a:pt x="32" y="86"/>
                  <a:pt x="32" y="86"/>
                  <a:pt x="32" y="86"/>
                </a:cubicBezTo>
                <a:lnTo>
                  <a:pt x="28" y="91"/>
                </a:lnTo>
                <a:close/>
                <a:moveTo>
                  <a:pt x="26" y="87"/>
                </a:moveTo>
                <a:cubicBezTo>
                  <a:pt x="35" y="75"/>
                  <a:pt x="35" y="75"/>
                  <a:pt x="35" y="75"/>
                </a:cubicBezTo>
                <a:cubicBezTo>
                  <a:pt x="39" y="70"/>
                  <a:pt x="35" y="66"/>
                  <a:pt x="34" y="65"/>
                </a:cubicBezTo>
                <a:cubicBezTo>
                  <a:pt x="31" y="63"/>
                  <a:pt x="28" y="63"/>
                  <a:pt x="25" y="67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17" y="76"/>
                  <a:pt x="17" y="76"/>
                  <a:pt x="17" y="76"/>
                </a:cubicBezTo>
                <a:cubicBezTo>
                  <a:pt x="15" y="78"/>
                  <a:pt x="14" y="80"/>
                  <a:pt x="14" y="82"/>
                </a:cubicBezTo>
                <a:cubicBezTo>
                  <a:pt x="15" y="84"/>
                  <a:pt x="16" y="85"/>
                  <a:pt x="17" y="85"/>
                </a:cubicBezTo>
                <a:cubicBezTo>
                  <a:pt x="18" y="87"/>
                  <a:pt x="20" y="88"/>
                  <a:pt x="22" y="88"/>
                </a:cubicBezTo>
                <a:cubicBezTo>
                  <a:pt x="23" y="88"/>
                  <a:pt x="24" y="88"/>
                  <a:pt x="26" y="87"/>
                </a:cubicBezTo>
                <a:close/>
                <a:moveTo>
                  <a:pt x="140" y="77"/>
                </a:moveTo>
                <a:cubicBezTo>
                  <a:pt x="142" y="74"/>
                  <a:pt x="144" y="70"/>
                  <a:pt x="139" y="67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19" y="49"/>
                  <a:pt x="98" y="31"/>
                  <a:pt x="94" y="28"/>
                </a:cubicBezTo>
                <a:cubicBezTo>
                  <a:pt x="91" y="29"/>
                  <a:pt x="86" y="31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74" y="34"/>
                  <a:pt x="67" y="34"/>
                </a:cubicBezTo>
                <a:cubicBezTo>
                  <a:pt x="64" y="34"/>
                  <a:pt x="61" y="34"/>
                  <a:pt x="59" y="33"/>
                </a:cubicBezTo>
                <a:cubicBezTo>
                  <a:pt x="55" y="30"/>
                  <a:pt x="55" y="27"/>
                  <a:pt x="55" y="25"/>
                </a:cubicBezTo>
                <a:cubicBezTo>
                  <a:pt x="55" y="22"/>
                  <a:pt x="58" y="18"/>
                  <a:pt x="61" y="17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0"/>
                  <a:pt x="28" y="59"/>
                  <a:pt x="30" y="59"/>
                </a:cubicBezTo>
                <a:cubicBezTo>
                  <a:pt x="32" y="59"/>
                  <a:pt x="35" y="60"/>
                  <a:pt x="37" y="62"/>
                </a:cubicBezTo>
                <a:cubicBezTo>
                  <a:pt x="40" y="65"/>
                  <a:pt x="42" y="68"/>
                  <a:pt x="41" y="72"/>
                </a:cubicBezTo>
                <a:cubicBezTo>
                  <a:pt x="44" y="72"/>
                  <a:pt x="47" y="73"/>
                  <a:pt x="49" y="75"/>
                </a:cubicBezTo>
                <a:cubicBezTo>
                  <a:pt x="53" y="77"/>
                  <a:pt x="54" y="81"/>
                  <a:pt x="54" y="85"/>
                </a:cubicBezTo>
                <a:cubicBezTo>
                  <a:pt x="57" y="84"/>
                  <a:pt x="60" y="85"/>
                  <a:pt x="62" y="87"/>
                </a:cubicBezTo>
                <a:cubicBezTo>
                  <a:pt x="65" y="90"/>
                  <a:pt x="67" y="93"/>
                  <a:pt x="67" y="96"/>
                </a:cubicBezTo>
                <a:cubicBezTo>
                  <a:pt x="70" y="95"/>
                  <a:pt x="73" y="96"/>
                  <a:pt x="76" y="99"/>
                </a:cubicBezTo>
                <a:cubicBezTo>
                  <a:pt x="80" y="102"/>
                  <a:pt x="82" y="106"/>
                  <a:pt x="80" y="111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13"/>
                  <a:pt x="84" y="114"/>
                  <a:pt x="84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5" y="115"/>
                  <a:pt x="86" y="115"/>
                  <a:pt x="88" y="115"/>
                </a:cubicBezTo>
                <a:cubicBezTo>
                  <a:pt x="90" y="115"/>
                  <a:pt x="91" y="114"/>
                  <a:pt x="92" y="113"/>
                </a:cubicBezTo>
                <a:cubicBezTo>
                  <a:pt x="94" y="110"/>
                  <a:pt x="96" y="108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77" y="92"/>
                  <a:pt x="77" y="92"/>
                  <a:pt x="77" y="92"/>
                </a:cubicBezTo>
                <a:cubicBezTo>
                  <a:pt x="77" y="91"/>
                  <a:pt x="76" y="91"/>
                  <a:pt x="76" y="90"/>
                </a:cubicBezTo>
                <a:cubicBezTo>
                  <a:pt x="76" y="89"/>
                  <a:pt x="77" y="89"/>
                  <a:pt x="77" y="88"/>
                </a:cubicBezTo>
                <a:cubicBezTo>
                  <a:pt x="78" y="87"/>
                  <a:pt x="80" y="87"/>
                  <a:pt x="81" y="88"/>
                </a:cubicBezTo>
                <a:cubicBezTo>
                  <a:pt x="101" y="105"/>
                  <a:pt x="101" y="105"/>
                  <a:pt x="101" y="105"/>
                </a:cubicBezTo>
                <a:cubicBezTo>
                  <a:pt x="102" y="106"/>
                  <a:pt x="103" y="106"/>
                  <a:pt x="104" y="106"/>
                </a:cubicBezTo>
                <a:cubicBezTo>
                  <a:pt x="106" y="106"/>
                  <a:pt x="108" y="105"/>
                  <a:pt x="110" y="103"/>
                </a:cubicBezTo>
                <a:cubicBezTo>
                  <a:pt x="111" y="102"/>
                  <a:pt x="112" y="100"/>
                  <a:pt x="112" y="98"/>
                </a:cubicBezTo>
                <a:cubicBezTo>
                  <a:pt x="111" y="97"/>
                  <a:pt x="110" y="95"/>
                  <a:pt x="109" y="93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1"/>
                  <a:pt x="94" y="80"/>
                </a:cubicBezTo>
                <a:cubicBezTo>
                  <a:pt x="94" y="80"/>
                  <a:pt x="94" y="79"/>
                  <a:pt x="95" y="79"/>
                </a:cubicBezTo>
                <a:cubicBezTo>
                  <a:pt x="95" y="78"/>
                  <a:pt x="97" y="77"/>
                  <a:pt x="98" y="78"/>
                </a:cubicBezTo>
                <a:cubicBezTo>
                  <a:pt x="117" y="93"/>
                  <a:pt x="117" y="93"/>
                  <a:pt x="117" y="93"/>
                </a:cubicBezTo>
                <a:cubicBezTo>
                  <a:pt x="118" y="95"/>
                  <a:pt x="120" y="95"/>
                  <a:pt x="121" y="95"/>
                </a:cubicBezTo>
                <a:cubicBezTo>
                  <a:pt x="123" y="95"/>
                  <a:pt x="125" y="94"/>
                  <a:pt x="127" y="92"/>
                </a:cubicBezTo>
                <a:cubicBezTo>
                  <a:pt x="129" y="90"/>
                  <a:pt x="129" y="88"/>
                  <a:pt x="129" y="87"/>
                </a:cubicBezTo>
                <a:cubicBezTo>
                  <a:pt x="129" y="85"/>
                  <a:pt x="128" y="83"/>
                  <a:pt x="126" y="82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0" y="69"/>
                  <a:pt x="110" y="67"/>
                  <a:pt x="111" y="66"/>
                </a:cubicBezTo>
                <a:cubicBezTo>
                  <a:pt x="111" y="65"/>
                  <a:pt x="113" y="65"/>
                  <a:pt x="114" y="66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133" y="81"/>
                  <a:pt x="137" y="80"/>
                  <a:pt x="140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32;p24">
            <a:extLst>
              <a:ext uri="{FF2B5EF4-FFF2-40B4-BE49-F238E27FC236}">
                <a16:creationId xmlns:a16="http://schemas.microsoft.com/office/drawing/2014/main" id="{6CAF071C-0C75-265B-23F7-F7DCDBB46010}"/>
              </a:ext>
            </a:extLst>
          </p:cNvPr>
          <p:cNvSpPr/>
          <p:nvPr/>
        </p:nvSpPr>
        <p:spPr>
          <a:xfrm>
            <a:off x="6780575" y="2106405"/>
            <a:ext cx="497873" cy="419002"/>
          </a:xfrm>
          <a:custGeom>
            <a:avLst/>
            <a:gdLst/>
            <a:ahLst/>
            <a:cxnLst/>
            <a:rect l="l" t="t" r="r" b="b"/>
            <a:pathLst>
              <a:path w="164" h="138" extrusionOk="0">
                <a:moveTo>
                  <a:pt x="22" y="113"/>
                </a:moveTo>
                <a:cubicBezTo>
                  <a:pt x="22" y="75"/>
                  <a:pt x="22" y="75"/>
                  <a:pt x="22" y="75"/>
                </a:cubicBezTo>
                <a:cubicBezTo>
                  <a:pt x="22" y="72"/>
                  <a:pt x="24" y="70"/>
                  <a:pt x="27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9" y="70"/>
                  <a:pt x="42" y="72"/>
                  <a:pt x="42" y="75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2" y="116"/>
                  <a:pt x="39" y="118"/>
                  <a:pt x="36" y="118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24" y="118"/>
                  <a:pt x="22" y="116"/>
                  <a:pt x="22" y="113"/>
                </a:cubicBezTo>
                <a:close/>
                <a:moveTo>
                  <a:pt x="60" y="57"/>
                </a:moveTo>
                <a:cubicBezTo>
                  <a:pt x="57" y="57"/>
                  <a:pt x="55" y="59"/>
                  <a:pt x="55" y="62"/>
                </a:cubicBezTo>
                <a:cubicBezTo>
                  <a:pt x="55" y="113"/>
                  <a:pt x="55" y="113"/>
                  <a:pt x="55" y="113"/>
                </a:cubicBezTo>
                <a:cubicBezTo>
                  <a:pt x="55" y="116"/>
                  <a:pt x="57" y="118"/>
                  <a:pt x="60" y="118"/>
                </a:cubicBezTo>
                <a:cubicBezTo>
                  <a:pt x="69" y="118"/>
                  <a:pt x="69" y="118"/>
                  <a:pt x="69" y="118"/>
                </a:cubicBezTo>
                <a:cubicBezTo>
                  <a:pt x="72" y="118"/>
                  <a:pt x="75" y="116"/>
                  <a:pt x="75" y="11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59"/>
                  <a:pt x="72" y="57"/>
                  <a:pt x="69" y="57"/>
                </a:cubicBezTo>
                <a:lnTo>
                  <a:pt x="60" y="57"/>
                </a:lnTo>
                <a:close/>
                <a:moveTo>
                  <a:pt x="93" y="45"/>
                </a:moveTo>
                <a:cubicBezTo>
                  <a:pt x="90" y="45"/>
                  <a:pt x="88" y="48"/>
                  <a:pt x="88" y="51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88" y="116"/>
                  <a:pt x="90" y="118"/>
                  <a:pt x="93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5" y="118"/>
                  <a:pt x="108" y="116"/>
                  <a:pt x="108" y="113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48"/>
                  <a:pt x="105" y="45"/>
                  <a:pt x="102" y="45"/>
                </a:cubicBezTo>
                <a:lnTo>
                  <a:pt x="93" y="45"/>
                </a:lnTo>
                <a:close/>
                <a:moveTo>
                  <a:pt x="126" y="34"/>
                </a:moveTo>
                <a:cubicBezTo>
                  <a:pt x="123" y="34"/>
                  <a:pt x="121" y="36"/>
                  <a:pt x="121" y="39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6"/>
                  <a:pt x="123" y="118"/>
                  <a:pt x="126" y="118"/>
                </a:cubicBezTo>
                <a:cubicBezTo>
                  <a:pt x="135" y="118"/>
                  <a:pt x="135" y="118"/>
                  <a:pt x="135" y="118"/>
                </a:cubicBezTo>
                <a:cubicBezTo>
                  <a:pt x="138" y="118"/>
                  <a:pt x="141" y="116"/>
                  <a:pt x="141" y="113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36"/>
                  <a:pt x="138" y="34"/>
                  <a:pt x="135" y="34"/>
                </a:cubicBezTo>
                <a:lnTo>
                  <a:pt x="126" y="34"/>
                </a:lnTo>
                <a:close/>
                <a:moveTo>
                  <a:pt x="24" y="56"/>
                </a:moveTo>
                <a:cubicBezTo>
                  <a:pt x="59" y="49"/>
                  <a:pt x="92" y="36"/>
                  <a:pt x="122" y="19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35" y="7"/>
                  <a:pt x="135" y="7"/>
                  <a:pt x="135" y="7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90" y="30"/>
                  <a:pt x="57" y="42"/>
                  <a:pt x="23" y="48"/>
                </a:cubicBezTo>
                <a:lnTo>
                  <a:pt x="24" y="56"/>
                </a:lnTo>
                <a:close/>
                <a:moveTo>
                  <a:pt x="164" y="128"/>
                </a:moveTo>
                <a:cubicBezTo>
                  <a:pt x="148" y="119"/>
                  <a:pt x="148" y="119"/>
                  <a:pt x="148" y="119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9" y="0"/>
                  <a:pt x="9" y="0"/>
                  <a:pt x="9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8"/>
                  <a:pt x="6" y="128"/>
                  <a:pt x="6" y="128"/>
                </a:cubicBezTo>
                <a:cubicBezTo>
                  <a:pt x="6" y="132"/>
                  <a:pt x="6" y="132"/>
                  <a:pt x="6" y="132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8" y="138"/>
                  <a:pt x="148" y="138"/>
                  <a:pt x="148" y="138"/>
                </a:cubicBezTo>
                <a:lnTo>
                  <a:pt x="16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33;p24">
            <a:extLst>
              <a:ext uri="{FF2B5EF4-FFF2-40B4-BE49-F238E27FC236}">
                <a16:creationId xmlns:a16="http://schemas.microsoft.com/office/drawing/2014/main" id="{DB3CED24-6DFA-1479-B4C3-587D7FEE195F}"/>
              </a:ext>
            </a:extLst>
          </p:cNvPr>
          <p:cNvSpPr/>
          <p:nvPr/>
        </p:nvSpPr>
        <p:spPr>
          <a:xfrm>
            <a:off x="6680754" y="5304378"/>
            <a:ext cx="698748" cy="364778"/>
          </a:xfrm>
          <a:custGeom>
            <a:avLst/>
            <a:gdLst/>
            <a:ahLst/>
            <a:cxnLst/>
            <a:rect l="l" t="t" r="r" b="b"/>
            <a:pathLst>
              <a:path w="230" h="120" extrusionOk="0">
                <a:moveTo>
                  <a:pt x="166" y="113"/>
                </a:moveTo>
                <a:cubicBezTo>
                  <a:pt x="163" y="114"/>
                  <a:pt x="160" y="116"/>
                  <a:pt x="156" y="116"/>
                </a:cubicBezTo>
                <a:cubicBezTo>
                  <a:pt x="145" y="119"/>
                  <a:pt x="133" y="120"/>
                  <a:pt x="118" y="120"/>
                </a:cubicBezTo>
                <a:cubicBezTo>
                  <a:pt x="104" y="120"/>
                  <a:pt x="92" y="119"/>
                  <a:pt x="80" y="116"/>
                </a:cubicBezTo>
                <a:cubicBezTo>
                  <a:pt x="77" y="116"/>
                  <a:pt x="73" y="114"/>
                  <a:pt x="70" y="113"/>
                </a:cubicBezTo>
                <a:cubicBezTo>
                  <a:pt x="60" y="108"/>
                  <a:pt x="60" y="100"/>
                  <a:pt x="66" y="95"/>
                </a:cubicBezTo>
                <a:cubicBezTo>
                  <a:pt x="72" y="88"/>
                  <a:pt x="79" y="84"/>
                  <a:pt x="87" y="81"/>
                </a:cubicBezTo>
                <a:cubicBezTo>
                  <a:pt x="91" y="79"/>
                  <a:pt x="94" y="78"/>
                  <a:pt x="98" y="76"/>
                </a:cubicBezTo>
                <a:cubicBezTo>
                  <a:pt x="104" y="74"/>
                  <a:pt x="106" y="67"/>
                  <a:pt x="101" y="62"/>
                </a:cubicBezTo>
                <a:cubicBezTo>
                  <a:pt x="91" y="52"/>
                  <a:pt x="87" y="40"/>
                  <a:pt x="88" y="26"/>
                </a:cubicBezTo>
                <a:cubicBezTo>
                  <a:pt x="89" y="12"/>
                  <a:pt x="97" y="4"/>
                  <a:pt x="110" y="1"/>
                </a:cubicBezTo>
                <a:cubicBezTo>
                  <a:pt x="113" y="0"/>
                  <a:pt x="116" y="0"/>
                  <a:pt x="118" y="0"/>
                </a:cubicBezTo>
                <a:cubicBezTo>
                  <a:pt x="121" y="0"/>
                  <a:pt x="124" y="0"/>
                  <a:pt x="127" y="1"/>
                </a:cubicBezTo>
                <a:cubicBezTo>
                  <a:pt x="140" y="4"/>
                  <a:pt x="148" y="12"/>
                  <a:pt x="149" y="26"/>
                </a:cubicBezTo>
                <a:cubicBezTo>
                  <a:pt x="149" y="40"/>
                  <a:pt x="145" y="52"/>
                  <a:pt x="135" y="62"/>
                </a:cubicBezTo>
                <a:cubicBezTo>
                  <a:pt x="130" y="67"/>
                  <a:pt x="132" y="74"/>
                  <a:pt x="139" y="76"/>
                </a:cubicBezTo>
                <a:cubicBezTo>
                  <a:pt x="142" y="78"/>
                  <a:pt x="146" y="79"/>
                  <a:pt x="150" y="81"/>
                </a:cubicBezTo>
                <a:cubicBezTo>
                  <a:pt x="157" y="84"/>
                  <a:pt x="165" y="88"/>
                  <a:pt x="171" y="95"/>
                </a:cubicBezTo>
                <a:cubicBezTo>
                  <a:pt x="175" y="98"/>
                  <a:pt x="176" y="108"/>
                  <a:pt x="166" y="113"/>
                </a:cubicBezTo>
                <a:close/>
                <a:moveTo>
                  <a:pt x="227" y="102"/>
                </a:moveTo>
                <a:cubicBezTo>
                  <a:pt x="222" y="98"/>
                  <a:pt x="217" y="95"/>
                  <a:pt x="212" y="93"/>
                </a:cubicBezTo>
                <a:cubicBezTo>
                  <a:pt x="209" y="91"/>
                  <a:pt x="207" y="90"/>
                  <a:pt x="204" y="90"/>
                </a:cubicBezTo>
                <a:cubicBezTo>
                  <a:pt x="200" y="88"/>
                  <a:pt x="198" y="83"/>
                  <a:pt x="202" y="80"/>
                </a:cubicBezTo>
                <a:cubicBezTo>
                  <a:pt x="209" y="73"/>
                  <a:pt x="212" y="64"/>
                  <a:pt x="211" y="55"/>
                </a:cubicBezTo>
                <a:cubicBezTo>
                  <a:pt x="211" y="45"/>
                  <a:pt x="205" y="40"/>
                  <a:pt x="196" y="37"/>
                </a:cubicBezTo>
                <a:cubicBezTo>
                  <a:pt x="194" y="37"/>
                  <a:pt x="192" y="37"/>
                  <a:pt x="190" y="37"/>
                </a:cubicBezTo>
                <a:cubicBezTo>
                  <a:pt x="188" y="37"/>
                  <a:pt x="186" y="37"/>
                  <a:pt x="184" y="37"/>
                </a:cubicBezTo>
                <a:cubicBezTo>
                  <a:pt x="175" y="40"/>
                  <a:pt x="169" y="45"/>
                  <a:pt x="169" y="55"/>
                </a:cubicBezTo>
                <a:cubicBezTo>
                  <a:pt x="169" y="64"/>
                  <a:pt x="171" y="73"/>
                  <a:pt x="178" y="80"/>
                </a:cubicBezTo>
                <a:cubicBezTo>
                  <a:pt x="182" y="83"/>
                  <a:pt x="180" y="88"/>
                  <a:pt x="176" y="90"/>
                </a:cubicBezTo>
                <a:cubicBezTo>
                  <a:pt x="176" y="90"/>
                  <a:pt x="175" y="90"/>
                  <a:pt x="175" y="90"/>
                </a:cubicBezTo>
                <a:cubicBezTo>
                  <a:pt x="176" y="90"/>
                  <a:pt x="177" y="91"/>
                  <a:pt x="177" y="92"/>
                </a:cubicBezTo>
                <a:cubicBezTo>
                  <a:pt x="181" y="95"/>
                  <a:pt x="182" y="100"/>
                  <a:pt x="181" y="105"/>
                </a:cubicBezTo>
                <a:cubicBezTo>
                  <a:pt x="180" y="110"/>
                  <a:pt x="177" y="114"/>
                  <a:pt x="172" y="117"/>
                </a:cubicBezTo>
                <a:cubicBezTo>
                  <a:pt x="170" y="117"/>
                  <a:pt x="169" y="118"/>
                  <a:pt x="168" y="118"/>
                </a:cubicBezTo>
                <a:cubicBezTo>
                  <a:pt x="174" y="119"/>
                  <a:pt x="182" y="120"/>
                  <a:pt x="190" y="120"/>
                </a:cubicBezTo>
                <a:cubicBezTo>
                  <a:pt x="200" y="120"/>
                  <a:pt x="208" y="119"/>
                  <a:pt x="216" y="117"/>
                </a:cubicBezTo>
                <a:cubicBezTo>
                  <a:pt x="219" y="117"/>
                  <a:pt x="221" y="116"/>
                  <a:pt x="224" y="115"/>
                </a:cubicBezTo>
                <a:cubicBezTo>
                  <a:pt x="230" y="112"/>
                  <a:pt x="229" y="105"/>
                  <a:pt x="227" y="102"/>
                </a:cubicBezTo>
                <a:close/>
                <a:moveTo>
                  <a:pt x="55" y="105"/>
                </a:moveTo>
                <a:cubicBezTo>
                  <a:pt x="54" y="100"/>
                  <a:pt x="55" y="95"/>
                  <a:pt x="59" y="92"/>
                </a:cubicBezTo>
                <a:cubicBezTo>
                  <a:pt x="61" y="90"/>
                  <a:pt x="62" y="89"/>
                  <a:pt x="64" y="87"/>
                </a:cubicBezTo>
                <a:cubicBezTo>
                  <a:pt x="63" y="87"/>
                  <a:pt x="62" y="87"/>
                  <a:pt x="61" y="86"/>
                </a:cubicBezTo>
                <a:cubicBezTo>
                  <a:pt x="56" y="84"/>
                  <a:pt x="54" y="79"/>
                  <a:pt x="58" y="75"/>
                </a:cubicBezTo>
                <a:cubicBezTo>
                  <a:pt x="66" y="68"/>
                  <a:pt x="69" y="58"/>
                  <a:pt x="69" y="48"/>
                </a:cubicBezTo>
                <a:cubicBezTo>
                  <a:pt x="68" y="37"/>
                  <a:pt x="62" y="31"/>
                  <a:pt x="52" y="28"/>
                </a:cubicBezTo>
                <a:cubicBezTo>
                  <a:pt x="49" y="28"/>
                  <a:pt x="47" y="28"/>
                  <a:pt x="45" y="28"/>
                </a:cubicBezTo>
                <a:cubicBezTo>
                  <a:pt x="43" y="28"/>
                  <a:pt x="41" y="28"/>
                  <a:pt x="39" y="28"/>
                </a:cubicBezTo>
                <a:cubicBezTo>
                  <a:pt x="29" y="31"/>
                  <a:pt x="22" y="37"/>
                  <a:pt x="22" y="48"/>
                </a:cubicBezTo>
                <a:cubicBezTo>
                  <a:pt x="21" y="58"/>
                  <a:pt x="24" y="67"/>
                  <a:pt x="32" y="75"/>
                </a:cubicBezTo>
                <a:cubicBezTo>
                  <a:pt x="36" y="79"/>
                  <a:pt x="34" y="84"/>
                  <a:pt x="29" y="86"/>
                </a:cubicBezTo>
                <a:cubicBezTo>
                  <a:pt x="27" y="87"/>
                  <a:pt x="24" y="88"/>
                  <a:pt x="21" y="90"/>
                </a:cubicBezTo>
                <a:cubicBezTo>
                  <a:pt x="15" y="92"/>
                  <a:pt x="9" y="96"/>
                  <a:pt x="5" y="100"/>
                </a:cubicBezTo>
                <a:cubicBezTo>
                  <a:pt x="0" y="105"/>
                  <a:pt x="0" y="111"/>
                  <a:pt x="8" y="114"/>
                </a:cubicBezTo>
                <a:cubicBezTo>
                  <a:pt x="11" y="116"/>
                  <a:pt x="13" y="117"/>
                  <a:pt x="16" y="117"/>
                </a:cubicBezTo>
                <a:cubicBezTo>
                  <a:pt x="25" y="119"/>
                  <a:pt x="34" y="120"/>
                  <a:pt x="45" y="120"/>
                </a:cubicBezTo>
                <a:cubicBezTo>
                  <a:pt x="54" y="120"/>
                  <a:pt x="62" y="119"/>
                  <a:pt x="69" y="118"/>
                </a:cubicBezTo>
                <a:cubicBezTo>
                  <a:pt x="67" y="118"/>
                  <a:pt x="66" y="117"/>
                  <a:pt x="65" y="117"/>
                </a:cubicBezTo>
                <a:cubicBezTo>
                  <a:pt x="59" y="114"/>
                  <a:pt x="55" y="110"/>
                  <a:pt x="55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434;p24">
            <a:extLst>
              <a:ext uri="{FF2B5EF4-FFF2-40B4-BE49-F238E27FC236}">
                <a16:creationId xmlns:a16="http://schemas.microsoft.com/office/drawing/2014/main" id="{9026E968-F51E-A67F-B82E-D528448E1B40}"/>
              </a:ext>
            </a:extLst>
          </p:cNvPr>
          <p:cNvSpPr/>
          <p:nvPr/>
        </p:nvSpPr>
        <p:spPr>
          <a:xfrm>
            <a:off x="4961613" y="5301913"/>
            <a:ext cx="448579" cy="449811"/>
          </a:xfrm>
          <a:custGeom>
            <a:avLst/>
            <a:gdLst/>
            <a:ahLst/>
            <a:cxnLst/>
            <a:rect l="l" t="t" r="r" b="b"/>
            <a:pathLst>
              <a:path w="148" h="148" extrusionOk="0">
                <a:moveTo>
                  <a:pt x="70" y="78"/>
                </a:moveTo>
                <a:cubicBezTo>
                  <a:pt x="139" y="78"/>
                  <a:pt x="139" y="78"/>
                  <a:pt x="139" y="78"/>
                </a:cubicBezTo>
                <a:cubicBezTo>
                  <a:pt x="139" y="116"/>
                  <a:pt x="108" y="148"/>
                  <a:pt x="70" y="148"/>
                </a:cubicBezTo>
                <a:cubicBezTo>
                  <a:pt x="31" y="148"/>
                  <a:pt x="0" y="116"/>
                  <a:pt x="0" y="78"/>
                </a:cubicBezTo>
                <a:cubicBezTo>
                  <a:pt x="0" y="40"/>
                  <a:pt x="31" y="8"/>
                  <a:pt x="70" y="8"/>
                </a:cubicBezTo>
                <a:lnTo>
                  <a:pt x="70" y="78"/>
                </a:lnTo>
                <a:close/>
                <a:moveTo>
                  <a:pt x="78" y="0"/>
                </a:moveTo>
                <a:cubicBezTo>
                  <a:pt x="78" y="70"/>
                  <a:pt x="78" y="70"/>
                  <a:pt x="78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48" y="31"/>
                  <a:pt x="116" y="0"/>
                  <a:pt x="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435;p24">
            <a:extLst>
              <a:ext uri="{FF2B5EF4-FFF2-40B4-BE49-F238E27FC236}">
                <a16:creationId xmlns:a16="http://schemas.microsoft.com/office/drawing/2014/main" id="{EB56117C-8E09-7461-7D2C-8EE011E12890}"/>
              </a:ext>
            </a:extLst>
          </p:cNvPr>
          <p:cNvSpPr/>
          <p:nvPr/>
        </p:nvSpPr>
        <p:spPr>
          <a:xfrm>
            <a:off x="7780019" y="3693684"/>
            <a:ext cx="337667" cy="501570"/>
          </a:xfrm>
          <a:custGeom>
            <a:avLst/>
            <a:gdLst/>
            <a:ahLst/>
            <a:cxnLst/>
            <a:rect l="l" t="t" r="r" b="b"/>
            <a:pathLst>
              <a:path w="111" h="165" extrusionOk="0">
                <a:moveTo>
                  <a:pt x="111" y="110"/>
                </a:moveTo>
                <a:cubicBezTo>
                  <a:pt x="111" y="94"/>
                  <a:pt x="98" y="81"/>
                  <a:pt x="73" y="75"/>
                </a:cubicBezTo>
                <a:cubicBezTo>
                  <a:pt x="70" y="74"/>
                  <a:pt x="54" y="70"/>
                  <a:pt x="51" y="70"/>
                </a:cubicBezTo>
                <a:cubicBezTo>
                  <a:pt x="31" y="65"/>
                  <a:pt x="22" y="61"/>
                  <a:pt x="22" y="53"/>
                </a:cubicBezTo>
                <a:cubicBezTo>
                  <a:pt x="22" y="45"/>
                  <a:pt x="31" y="37"/>
                  <a:pt x="54" y="37"/>
                </a:cubicBezTo>
                <a:cubicBezTo>
                  <a:pt x="70" y="37"/>
                  <a:pt x="86" y="48"/>
                  <a:pt x="86" y="49"/>
                </a:cubicBezTo>
                <a:cubicBezTo>
                  <a:pt x="88" y="50"/>
                  <a:pt x="90" y="51"/>
                  <a:pt x="92" y="51"/>
                </a:cubicBezTo>
                <a:cubicBezTo>
                  <a:pt x="93" y="51"/>
                  <a:pt x="94" y="51"/>
                  <a:pt x="97" y="48"/>
                </a:cubicBezTo>
                <a:cubicBezTo>
                  <a:pt x="99" y="46"/>
                  <a:pt x="103" y="42"/>
                  <a:pt x="103" y="40"/>
                </a:cubicBezTo>
                <a:cubicBezTo>
                  <a:pt x="103" y="34"/>
                  <a:pt x="87" y="24"/>
                  <a:pt x="67" y="20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1"/>
                  <a:pt x="63" y="0"/>
                  <a:pt x="60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6" y="1"/>
                  <a:pt x="46" y="3"/>
                </a:cubicBezTo>
                <a:cubicBezTo>
                  <a:pt x="46" y="19"/>
                  <a:pt x="46" y="19"/>
                  <a:pt x="46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17" y="22"/>
                  <a:pt x="0" y="35"/>
                  <a:pt x="0" y="53"/>
                </a:cubicBezTo>
                <a:cubicBezTo>
                  <a:pt x="0" y="74"/>
                  <a:pt x="20" y="82"/>
                  <a:pt x="42" y="87"/>
                </a:cubicBezTo>
                <a:cubicBezTo>
                  <a:pt x="45" y="88"/>
                  <a:pt x="63" y="93"/>
                  <a:pt x="66" y="93"/>
                </a:cubicBezTo>
                <a:cubicBezTo>
                  <a:pt x="86" y="98"/>
                  <a:pt x="89" y="106"/>
                  <a:pt x="89" y="111"/>
                </a:cubicBezTo>
                <a:cubicBezTo>
                  <a:pt x="89" y="116"/>
                  <a:pt x="86" y="128"/>
                  <a:pt x="57" y="128"/>
                </a:cubicBezTo>
                <a:cubicBezTo>
                  <a:pt x="41" y="128"/>
                  <a:pt x="21" y="115"/>
                  <a:pt x="20" y="115"/>
                </a:cubicBezTo>
                <a:cubicBezTo>
                  <a:pt x="15" y="112"/>
                  <a:pt x="11" y="113"/>
                  <a:pt x="8" y="117"/>
                </a:cubicBezTo>
                <a:cubicBezTo>
                  <a:pt x="8" y="117"/>
                  <a:pt x="5" y="121"/>
                  <a:pt x="5" y="125"/>
                </a:cubicBezTo>
                <a:cubicBezTo>
                  <a:pt x="5" y="130"/>
                  <a:pt x="23" y="141"/>
                  <a:pt x="44" y="145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61"/>
                  <a:pt x="46" y="161"/>
                  <a:pt x="46" y="161"/>
                </a:cubicBezTo>
                <a:cubicBezTo>
                  <a:pt x="46" y="163"/>
                  <a:pt x="49" y="165"/>
                  <a:pt x="51" y="165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63" y="165"/>
                  <a:pt x="65" y="163"/>
                  <a:pt x="65" y="161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100" y="142"/>
                  <a:pt x="111" y="125"/>
                  <a:pt x="111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436;p24">
            <a:extLst>
              <a:ext uri="{FF2B5EF4-FFF2-40B4-BE49-F238E27FC236}">
                <a16:creationId xmlns:a16="http://schemas.microsoft.com/office/drawing/2014/main" id="{38FCB957-E7F8-A97D-0C3C-DF6623489FF1}"/>
              </a:ext>
            </a:extLst>
          </p:cNvPr>
          <p:cNvSpPr/>
          <p:nvPr/>
        </p:nvSpPr>
        <p:spPr>
          <a:xfrm>
            <a:off x="4020090" y="3671501"/>
            <a:ext cx="446114" cy="536076"/>
          </a:xfrm>
          <a:custGeom>
            <a:avLst/>
            <a:gdLst/>
            <a:ahLst/>
            <a:cxnLst/>
            <a:rect l="l" t="t" r="r" b="b"/>
            <a:pathLst>
              <a:path w="147" h="176" extrusionOk="0">
                <a:moveTo>
                  <a:pt x="98" y="170"/>
                </a:moveTo>
                <a:cubicBezTo>
                  <a:pt x="98" y="173"/>
                  <a:pt x="95" y="176"/>
                  <a:pt x="92" y="176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2" y="176"/>
                  <a:pt x="49" y="173"/>
                  <a:pt x="49" y="170"/>
                </a:cubicBezTo>
                <a:cubicBezTo>
                  <a:pt x="49" y="170"/>
                  <a:pt x="49" y="170"/>
                  <a:pt x="49" y="170"/>
                </a:cubicBezTo>
                <a:cubicBezTo>
                  <a:pt x="49" y="167"/>
                  <a:pt x="52" y="164"/>
                  <a:pt x="55" y="164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5" y="164"/>
                  <a:pt x="98" y="167"/>
                  <a:pt x="98" y="170"/>
                </a:cubicBezTo>
                <a:close/>
                <a:moveTo>
                  <a:pt x="98" y="154"/>
                </a:moveTo>
                <a:cubicBezTo>
                  <a:pt x="98" y="151"/>
                  <a:pt x="95" y="148"/>
                  <a:pt x="92" y="148"/>
                </a:cubicBezTo>
                <a:cubicBezTo>
                  <a:pt x="55" y="148"/>
                  <a:pt x="55" y="148"/>
                  <a:pt x="55" y="148"/>
                </a:cubicBezTo>
                <a:cubicBezTo>
                  <a:pt x="52" y="148"/>
                  <a:pt x="49" y="151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57"/>
                  <a:pt x="52" y="160"/>
                  <a:pt x="55" y="160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95" y="160"/>
                  <a:pt x="98" y="157"/>
                  <a:pt x="98" y="154"/>
                </a:cubicBezTo>
                <a:close/>
                <a:moveTo>
                  <a:pt x="79" y="87"/>
                </a:moveTo>
                <a:cubicBezTo>
                  <a:pt x="71" y="87"/>
                  <a:pt x="71" y="87"/>
                  <a:pt x="71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69" y="144"/>
                  <a:pt x="71" y="144"/>
                  <a:pt x="73" y="144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6" y="144"/>
                  <a:pt x="77" y="144"/>
                  <a:pt x="79" y="144"/>
                </a:cubicBezTo>
                <a:lnTo>
                  <a:pt x="79" y="87"/>
                </a:lnTo>
                <a:close/>
                <a:moveTo>
                  <a:pt x="53" y="64"/>
                </a:moveTo>
                <a:cubicBezTo>
                  <a:pt x="48" y="64"/>
                  <a:pt x="44" y="67"/>
                  <a:pt x="44" y="72"/>
                </a:cubicBezTo>
                <a:cubicBezTo>
                  <a:pt x="44" y="77"/>
                  <a:pt x="48" y="81"/>
                  <a:pt x="53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67"/>
                  <a:pt x="58" y="64"/>
                  <a:pt x="53" y="64"/>
                </a:cubicBezTo>
                <a:close/>
                <a:moveTo>
                  <a:pt x="103" y="72"/>
                </a:moveTo>
                <a:cubicBezTo>
                  <a:pt x="103" y="67"/>
                  <a:pt x="99" y="64"/>
                  <a:pt x="94" y="64"/>
                </a:cubicBezTo>
                <a:cubicBezTo>
                  <a:pt x="89" y="64"/>
                  <a:pt x="85" y="67"/>
                  <a:pt x="85" y="72"/>
                </a:cubicBezTo>
                <a:cubicBezTo>
                  <a:pt x="85" y="81"/>
                  <a:pt x="85" y="81"/>
                  <a:pt x="85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99" y="81"/>
                  <a:pt x="103" y="77"/>
                  <a:pt x="103" y="72"/>
                </a:cubicBezTo>
                <a:close/>
                <a:moveTo>
                  <a:pt x="122" y="56"/>
                </a:moveTo>
                <a:cubicBezTo>
                  <a:pt x="118" y="41"/>
                  <a:pt x="99" y="24"/>
                  <a:pt x="73" y="24"/>
                </a:cubicBezTo>
                <a:cubicBezTo>
                  <a:pt x="47" y="24"/>
                  <a:pt x="29" y="41"/>
                  <a:pt x="25" y="56"/>
                </a:cubicBezTo>
                <a:cubicBezTo>
                  <a:pt x="22" y="68"/>
                  <a:pt x="25" y="80"/>
                  <a:pt x="30" y="91"/>
                </a:cubicBezTo>
                <a:cubicBezTo>
                  <a:pt x="35" y="100"/>
                  <a:pt x="41" y="109"/>
                  <a:pt x="45" y="119"/>
                </a:cubicBezTo>
                <a:cubicBezTo>
                  <a:pt x="48" y="124"/>
                  <a:pt x="49" y="132"/>
                  <a:pt x="50" y="138"/>
                </a:cubicBezTo>
                <a:cubicBezTo>
                  <a:pt x="51" y="143"/>
                  <a:pt x="53" y="144"/>
                  <a:pt x="58" y="144"/>
                </a:cubicBezTo>
                <a:cubicBezTo>
                  <a:pt x="60" y="144"/>
                  <a:pt x="61" y="144"/>
                  <a:pt x="62" y="144"/>
                </a:cubicBezTo>
                <a:cubicBezTo>
                  <a:pt x="62" y="87"/>
                  <a:pt x="62" y="87"/>
                  <a:pt x="62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49" y="87"/>
                  <a:pt x="46" y="85"/>
                  <a:pt x="43" y="83"/>
                </a:cubicBezTo>
                <a:cubicBezTo>
                  <a:pt x="40" y="80"/>
                  <a:pt x="39" y="76"/>
                  <a:pt x="39" y="72"/>
                </a:cubicBezTo>
                <a:cubicBezTo>
                  <a:pt x="39" y="68"/>
                  <a:pt x="40" y="65"/>
                  <a:pt x="43" y="62"/>
                </a:cubicBezTo>
                <a:cubicBezTo>
                  <a:pt x="46" y="59"/>
                  <a:pt x="49" y="58"/>
                  <a:pt x="53" y="58"/>
                </a:cubicBezTo>
                <a:cubicBezTo>
                  <a:pt x="61" y="58"/>
                  <a:pt x="68" y="64"/>
                  <a:pt x="68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72"/>
                  <a:pt x="79" y="72"/>
                  <a:pt x="79" y="72"/>
                </a:cubicBezTo>
                <a:cubicBezTo>
                  <a:pt x="79" y="72"/>
                  <a:pt x="79" y="72"/>
                  <a:pt x="79" y="72"/>
                </a:cubicBezTo>
                <a:cubicBezTo>
                  <a:pt x="79" y="68"/>
                  <a:pt x="81" y="65"/>
                  <a:pt x="84" y="62"/>
                </a:cubicBezTo>
                <a:cubicBezTo>
                  <a:pt x="86" y="59"/>
                  <a:pt x="90" y="58"/>
                  <a:pt x="94" y="58"/>
                </a:cubicBezTo>
                <a:cubicBezTo>
                  <a:pt x="98" y="58"/>
                  <a:pt x="101" y="59"/>
                  <a:pt x="104" y="62"/>
                </a:cubicBezTo>
                <a:cubicBezTo>
                  <a:pt x="107" y="65"/>
                  <a:pt x="108" y="68"/>
                  <a:pt x="108" y="72"/>
                </a:cubicBezTo>
                <a:cubicBezTo>
                  <a:pt x="108" y="76"/>
                  <a:pt x="107" y="80"/>
                  <a:pt x="104" y="83"/>
                </a:cubicBezTo>
                <a:cubicBezTo>
                  <a:pt x="101" y="85"/>
                  <a:pt x="98" y="87"/>
                  <a:pt x="94" y="87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6" y="144"/>
                  <a:pt x="87" y="144"/>
                  <a:pt x="89" y="144"/>
                </a:cubicBezTo>
                <a:cubicBezTo>
                  <a:pt x="94" y="144"/>
                  <a:pt x="96" y="143"/>
                  <a:pt x="97" y="138"/>
                </a:cubicBezTo>
                <a:cubicBezTo>
                  <a:pt x="98" y="132"/>
                  <a:pt x="99" y="124"/>
                  <a:pt x="102" y="119"/>
                </a:cubicBezTo>
                <a:cubicBezTo>
                  <a:pt x="106" y="109"/>
                  <a:pt x="112" y="100"/>
                  <a:pt x="117" y="91"/>
                </a:cubicBezTo>
                <a:cubicBezTo>
                  <a:pt x="122" y="80"/>
                  <a:pt x="125" y="68"/>
                  <a:pt x="122" y="56"/>
                </a:cubicBezTo>
                <a:close/>
                <a:moveTo>
                  <a:pt x="79" y="6"/>
                </a:moveTo>
                <a:cubicBezTo>
                  <a:pt x="79" y="3"/>
                  <a:pt x="76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68" y="3"/>
                  <a:pt x="68" y="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9"/>
                  <a:pt x="71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6" y="21"/>
                  <a:pt x="79" y="19"/>
                  <a:pt x="79" y="16"/>
                </a:cubicBezTo>
                <a:lnTo>
                  <a:pt x="79" y="6"/>
                </a:lnTo>
                <a:close/>
                <a:moveTo>
                  <a:pt x="108" y="14"/>
                </a:moveTo>
                <a:cubicBezTo>
                  <a:pt x="110" y="12"/>
                  <a:pt x="109" y="9"/>
                  <a:pt x="106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6"/>
                  <a:pt x="100" y="7"/>
                  <a:pt x="99" y="9"/>
                </a:cubicBezTo>
                <a:cubicBezTo>
                  <a:pt x="94" y="18"/>
                  <a:pt x="94" y="18"/>
                  <a:pt x="94" y="18"/>
                </a:cubicBezTo>
                <a:cubicBezTo>
                  <a:pt x="93" y="21"/>
                  <a:pt x="94" y="24"/>
                  <a:pt x="97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9" y="27"/>
                  <a:pt x="102" y="26"/>
                  <a:pt x="104" y="23"/>
                </a:cubicBezTo>
                <a:lnTo>
                  <a:pt x="108" y="14"/>
                </a:lnTo>
                <a:close/>
                <a:moveTo>
                  <a:pt x="130" y="32"/>
                </a:moveTo>
                <a:cubicBezTo>
                  <a:pt x="133" y="30"/>
                  <a:pt x="133" y="26"/>
                  <a:pt x="131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9" y="22"/>
                  <a:pt x="125" y="22"/>
                  <a:pt x="123" y="24"/>
                </a:cubicBezTo>
                <a:cubicBezTo>
                  <a:pt x="116" y="30"/>
                  <a:pt x="116" y="30"/>
                  <a:pt x="116" y="30"/>
                </a:cubicBezTo>
                <a:cubicBezTo>
                  <a:pt x="114" y="32"/>
                  <a:pt x="113" y="36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7" y="40"/>
                  <a:pt x="121" y="40"/>
                  <a:pt x="123" y="38"/>
                </a:cubicBezTo>
                <a:lnTo>
                  <a:pt x="130" y="32"/>
                </a:lnTo>
                <a:close/>
                <a:moveTo>
                  <a:pt x="142" y="58"/>
                </a:moveTo>
                <a:cubicBezTo>
                  <a:pt x="145" y="57"/>
                  <a:pt x="147" y="55"/>
                  <a:pt x="146" y="52"/>
                </a:cubicBezTo>
                <a:cubicBezTo>
                  <a:pt x="146" y="52"/>
                  <a:pt x="146" y="52"/>
                  <a:pt x="146" y="52"/>
                </a:cubicBezTo>
                <a:cubicBezTo>
                  <a:pt x="146" y="49"/>
                  <a:pt x="143" y="47"/>
                  <a:pt x="140" y="47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27" y="50"/>
                  <a:pt x="125" y="52"/>
                  <a:pt x="126" y="55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6" y="58"/>
                  <a:pt x="129" y="60"/>
                  <a:pt x="132" y="60"/>
                </a:cubicBezTo>
                <a:lnTo>
                  <a:pt x="142" y="58"/>
                </a:lnTo>
                <a:close/>
                <a:moveTo>
                  <a:pt x="139" y="87"/>
                </a:moveTo>
                <a:cubicBezTo>
                  <a:pt x="142" y="87"/>
                  <a:pt x="145" y="85"/>
                  <a:pt x="146" y="8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46" y="79"/>
                  <a:pt x="145" y="77"/>
                  <a:pt x="142" y="76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29" y="74"/>
                  <a:pt x="126" y="75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5" y="81"/>
                  <a:pt x="127" y="84"/>
                  <a:pt x="130" y="85"/>
                </a:cubicBezTo>
                <a:lnTo>
                  <a:pt x="139" y="87"/>
                </a:lnTo>
                <a:close/>
                <a:moveTo>
                  <a:pt x="42" y="23"/>
                </a:moveTo>
                <a:cubicBezTo>
                  <a:pt x="44" y="26"/>
                  <a:pt x="47" y="27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2" y="24"/>
                  <a:pt x="53" y="21"/>
                  <a:pt x="52" y="18"/>
                </a:cubicBezTo>
                <a:cubicBezTo>
                  <a:pt x="47" y="9"/>
                  <a:pt x="47" y="9"/>
                  <a:pt x="47" y="9"/>
                </a:cubicBezTo>
                <a:cubicBezTo>
                  <a:pt x="46" y="7"/>
                  <a:pt x="43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37" y="9"/>
                  <a:pt x="36" y="12"/>
                  <a:pt x="38" y="14"/>
                </a:cubicBezTo>
                <a:lnTo>
                  <a:pt x="42" y="23"/>
                </a:lnTo>
                <a:close/>
                <a:moveTo>
                  <a:pt x="23" y="38"/>
                </a:moveTo>
                <a:cubicBezTo>
                  <a:pt x="25" y="40"/>
                  <a:pt x="29" y="40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3" y="36"/>
                  <a:pt x="33" y="32"/>
                  <a:pt x="30" y="30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2"/>
                  <a:pt x="17" y="22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6"/>
                  <a:pt x="14" y="30"/>
                  <a:pt x="16" y="32"/>
                </a:cubicBezTo>
                <a:lnTo>
                  <a:pt x="23" y="38"/>
                </a:lnTo>
                <a:close/>
                <a:moveTo>
                  <a:pt x="14" y="60"/>
                </a:moveTo>
                <a:cubicBezTo>
                  <a:pt x="17" y="60"/>
                  <a:pt x="20" y="58"/>
                  <a:pt x="20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1" y="52"/>
                  <a:pt x="19" y="50"/>
                  <a:pt x="16" y="49"/>
                </a:cubicBezTo>
                <a:cubicBezTo>
                  <a:pt x="6" y="47"/>
                  <a:pt x="6" y="47"/>
                  <a:pt x="6" y="47"/>
                </a:cubicBezTo>
                <a:cubicBezTo>
                  <a:pt x="3" y="47"/>
                  <a:pt x="1" y="49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5"/>
                  <a:pt x="1" y="57"/>
                  <a:pt x="4" y="58"/>
                </a:cubicBezTo>
                <a:lnTo>
                  <a:pt x="14" y="60"/>
                </a:lnTo>
                <a:close/>
                <a:moveTo>
                  <a:pt x="16" y="85"/>
                </a:moveTo>
                <a:cubicBezTo>
                  <a:pt x="19" y="84"/>
                  <a:pt x="21" y="81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0" y="75"/>
                  <a:pt x="17" y="74"/>
                  <a:pt x="14" y="74"/>
                </a:cubicBezTo>
                <a:cubicBezTo>
                  <a:pt x="5" y="76"/>
                  <a:pt x="5" y="76"/>
                  <a:pt x="5" y="76"/>
                </a:cubicBezTo>
                <a:cubicBezTo>
                  <a:pt x="2" y="77"/>
                  <a:pt x="0" y="79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1" y="85"/>
                  <a:pt x="4" y="87"/>
                  <a:pt x="7" y="87"/>
                </a:cubicBezTo>
                <a:lnTo>
                  <a:pt x="1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03A302E-18C5-67DC-2A73-59311C30DDB2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42D732F-1475-4F18-06B6-5910822A5448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CD4E7CF-BD75-E730-4701-E752AE918A2D}"/>
              </a:ext>
            </a:extLst>
          </p:cNvPr>
          <p:cNvSpPr txBox="1"/>
          <p:nvPr/>
        </p:nvSpPr>
        <p:spPr>
          <a:xfrm>
            <a:off x="7682464" y="1747520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B83A3B"/>
                </a:solidFill>
              </a:rPr>
              <a:t>العنوان</a:t>
            </a:r>
            <a:endParaRPr lang="ar-SA" sz="1400" b="1" dirty="0">
              <a:solidFill>
                <a:srgbClr val="B83A3B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BDD0686-C731-A742-AD89-04034184D927}"/>
              </a:ext>
            </a:extLst>
          </p:cNvPr>
          <p:cNvSpPr txBox="1"/>
          <p:nvPr/>
        </p:nvSpPr>
        <p:spPr>
          <a:xfrm>
            <a:off x="7682464" y="5160863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7D7D7D"/>
                </a:solidFill>
              </a:rPr>
              <a:t>العنوان</a:t>
            </a:r>
            <a:endParaRPr lang="ar-SA" sz="1400" b="1" dirty="0">
              <a:solidFill>
                <a:srgbClr val="7D7D7D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0C75B53-9483-EFD3-CCF4-0FEDBACD5141}"/>
              </a:ext>
            </a:extLst>
          </p:cNvPr>
          <p:cNvSpPr txBox="1"/>
          <p:nvPr/>
        </p:nvSpPr>
        <p:spPr>
          <a:xfrm>
            <a:off x="8641314" y="3356201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1F4971"/>
                </a:solidFill>
              </a:rPr>
              <a:t>العنوان</a:t>
            </a:r>
            <a:endParaRPr lang="ar-SA" sz="1400" b="1" dirty="0">
              <a:solidFill>
                <a:srgbClr val="1F4971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E80DD7E-F5BC-4A68-71BC-BCFBB8846981}"/>
              </a:ext>
            </a:extLst>
          </p:cNvPr>
          <p:cNvSpPr txBox="1"/>
          <p:nvPr/>
        </p:nvSpPr>
        <p:spPr>
          <a:xfrm>
            <a:off x="2092868" y="1747520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7D7D7D"/>
                </a:solidFill>
              </a:rPr>
              <a:t>العنوان</a:t>
            </a:r>
            <a:endParaRPr lang="ar-SA" sz="1400" b="1" dirty="0">
              <a:solidFill>
                <a:srgbClr val="7D7D7D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9727CCC-8A38-3492-F765-5F6F0F1BF2A2}"/>
              </a:ext>
            </a:extLst>
          </p:cNvPr>
          <p:cNvSpPr txBox="1"/>
          <p:nvPr/>
        </p:nvSpPr>
        <p:spPr>
          <a:xfrm>
            <a:off x="2092868" y="5160863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B83A3B"/>
                </a:solidFill>
              </a:rPr>
              <a:t>العنوان</a:t>
            </a:r>
            <a:endParaRPr lang="ar-SA" sz="1400" b="1" dirty="0">
              <a:solidFill>
                <a:srgbClr val="B83A3B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B926D45-8C0C-9123-B80E-33C94A375D71}"/>
              </a:ext>
            </a:extLst>
          </p:cNvPr>
          <p:cNvSpPr txBox="1"/>
          <p:nvPr/>
        </p:nvSpPr>
        <p:spPr>
          <a:xfrm>
            <a:off x="1056640" y="3356201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1F4971"/>
                </a:solidFill>
              </a:rPr>
              <a:t>العنوان</a:t>
            </a:r>
            <a:endParaRPr lang="ar-SA" sz="1400" b="1" dirty="0">
              <a:solidFill>
                <a:srgbClr val="1F4971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200312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C28C605-61CF-E42A-4EA4-C4E0F780BDB5}"/>
              </a:ext>
            </a:extLst>
          </p:cNvPr>
          <p:cNvSpPr/>
          <p:nvPr/>
        </p:nvSpPr>
        <p:spPr>
          <a:xfrm>
            <a:off x="727619" y="1911486"/>
            <a:ext cx="3032567" cy="3808071"/>
          </a:xfrm>
          <a:prstGeom prst="roundRect">
            <a:avLst>
              <a:gd name="adj" fmla="val 7888"/>
            </a:avLst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F741F94-80C2-960B-2A64-18004E1464F4}"/>
              </a:ext>
            </a:extLst>
          </p:cNvPr>
          <p:cNvSpPr/>
          <p:nvPr/>
        </p:nvSpPr>
        <p:spPr>
          <a:xfrm>
            <a:off x="4487805" y="1911486"/>
            <a:ext cx="3032567" cy="3808071"/>
          </a:xfrm>
          <a:prstGeom prst="roundRect">
            <a:avLst>
              <a:gd name="adj" fmla="val 7888"/>
            </a:avLst>
          </a:prstGeom>
          <a:solidFill>
            <a:srgbClr val="1F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564AE10-872D-128F-5C99-5862DD91A7EF}"/>
              </a:ext>
            </a:extLst>
          </p:cNvPr>
          <p:cNvSpPr/>
          <p:nvPr/>
        </p:nvSpPr>
        <p:spPr>
          <a:xfrm>
            <a:off x="8215383" y="1911486"/>
            <a:ext cx="3032567" cy="3808071"/>
          </a:xfrm>
          <a:prstGeom prst="roundRect">
            <a:avLst>
              <a:gd name="adj" fmla="val 7888"/>
            </a:avLst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pic>
        <p:nvPicPr>
          <p:cNvPr id="8" name="رسم 7" descr="طائرة مع تعبئة خالصة">
            <a:extLst>
              <a:ext uri="{FF2B5EF4-FFF2-40B4-BE49-F238E27FC236}">
                <a16:creationId xmlns:a16="http://schemas.microsoft.com/office/drawing/2014/main" id="{6245F4A0-12D9-1A92-7AF6-625EC6085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670877" y="2751331"/>
            <a:ext cx="666422" cy="666422"/>
          </a:xfrm>
          <a:prstGeom prst="rect">
            <a:avLst/>
          </a:prstGeom>
        </p:spPr>
      </p:pic>
      <p:pic>
        <p:nvPicPr>
          <p:cNvPr id="9" name="رسم 8" descr="ثقب مع تعبئة خالصة">
            <a:extLst>
              <a:ext uri="{FF2B5EF4-FFF2-40B4-BE49-F238E27FC236}">
                <a16:creationId xmlns:a16="http://schemas.microsoft.com/office/drawing/2014/main" id="{2F65BDCD-B4DA-EC9F-7BFE-2520677E9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1554" y="2774481"/>
            <a:ext cx="640225" cy="640225"/>
          </a:xfrm>
          <a:prstGeom prst="rect">
            <a:avLst/>
          </a:prstGeom>
        </p:spPr>
      </p:pic>
      <p:pic>
        <p:nvPicPr>
          <p:cNvPr id="10" name="رسم 9" descr="دفتر العناوين مع تعبئة خالصة">
            <a:extLst>
              <a:ext uri="{FF2B5EF4-FFF2-40B4-BE49-F238E27FC236}">
                <a16:creationId xmlns:a16="http://schemas.microsoft.com/office/drawing/2014/main" id="{E369D337-3835-8436-E9A4-EF5FCE897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0455" y="2744819"/>
            <a:ext cx="646894" cy="64689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48BAB8D-3423-7A5A-DA28-D835A3B5CD54}"/>
              </a:ext>
            </a:extLst>
          </p:cNvPr>
          <p:cNvSpPr txBox="1"/>
          <p:nvPr/>
        </p:nvSpPr>
        <p:spPr>
          <a:xfrm>
            <a:off x="998976" y="3471076"/>
            <a:ext cx="236753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العنوان</a:t>
            </a:r>
            <a:endParaRPr lang="ar-SA" b="1" dirty="0">
              <a:solidFill>
                <a:schemeClr val="bg1"/>
              </a:solidFill>
            </a:endParaRPr>
          </a:p>
          <a:p>
            <a:pPr algn="ctr"/>
            <a:r>
              <a:rPr lang="ar-SA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AB9BFD2-E525-77A2-02ED-B621ACAB8D3A}"/>
              </a:ext>
            </a:extLst>
          </p:cNvPr>
          <p:cNvSpPr txBox="1"/>
          <p:nvPr/>
        </p:nvSpPr>
        <p:spPr>
          <a:xfrm>
            <a:off x="4820319" y="3471076"/>
            <a:ext cx="236753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العنوان</a:t>
            </a:r>
            <a:endParaRPr lang="ar-SA" b="1" dirty="0">
              <a:solidFill>
                <a:schemeClr val="bg1"/>
              </a:solidFill>
            </a:endParaRPr>
          </a:p>
          <a:p>
            <a:pPr algn="ctr"/>
            <a:r>
              <a:rPr lang="ar-SA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BAF1E7-49C6-6FD9-F11B-D4588E4E4732}"/>
              </a:ext>
            </a:extLst>
          </p:cNvPr>
          <p:cNvSpPr txBox="1"/>
          <p:nvPr/>
        </p:nvSpPr>
        <p:spPr>
          <a:xfrm>
            <a:off x="8547897" y="3471076"/>
            <a:ext cx="236753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العنوان</a:t>
            </a:r>
            <a:endParaRPr lang="ar-SA" b="1" dirty="0">
              <a:solidFill>
                <a:schemeClr val="bg1"/>
              </a:solidFill>
            </a:endParaRPr>
          </a:p>
          <a:p>
            <a:pPr algn="ctr"/>
            <a:r>
              <a:rPr lang="ar-SA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B1C8F55-1F73-C8FF-332C-CF0A03C5261C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0402FE9-56F7-A9FE-61A4-D7B775F2F96A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79189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39C810C-60C2-82F2-9127-EC5007BCB057}"/>
              </a:ext>
            </a:extLst>
          </p:cNvPr>
          <p:cNvSpPr/>
          <p:nvPr/>
        </p:nvSpPr>
        <p:spPr>
          <a:xfrm>
            <a:off x="4762224" y="1752600"/>
            <a:ext cx="2589990" cy="256621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78D6DA0E-CFEF-0F9F-04D1-DA283568D66B}"/>
              </a:ext>
            </a:extLst>
          </p:cNvPr>
          <p:cNvSpPr/>
          <p:nvPr/>
        </p:nvSpPr>
        <p:spPr>
          <a:xfrm>
            <a:off x="8452857" y="1752600"/>
            <a:ext cx="2589990" cy="256621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1A0CE7B2-3E73-F56D-EBCB-66793DDE5E02}"/>
              </a:ext>
            </a:extLst>
          </p:cNvPr>
          <p:cNvSpPr/>
          <p:nvPr/>
        </p:nvSpPr>
        <p:spPr>
          <a:xfrm>
            <a:off x="1094747" y="1752600"/>
            <a:ext cx="2589990" cy="256621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04624FD-EE54-D0AF-8D96-886D337D86EA}"/>
              </a:ext>
            </a:extLst>
          </p:cNvPr>
          <p:cNvSpPr txBox="1"/>
          <p:nvPr/>
        </p:nvSpPr>
        <p:spPr>
          <a:xfrm>
            <a:off x="1070143" y="4683486"/>
            <a:ext cx="263919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B83A3B"/>
                </a:solidFill>
              </a:rPr>
              <a:t>العنوان</a:t>
            </a:r>
            <a:endParaRPr lang="ar-SA" b="1" dirty="0">
              <a:solidFill>
                <a:srgbClr val="B83A3B"/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86E6DC0-8258-0D87-725B-0BA477604EDD}"/>
              </a:ext>
            </a:extLst>
          </p:cNvPr>
          <p:cNvSpPr txBox="1"/>
          <p:nvPr/>
        </p:nvSpPr>
        <p:spPr>
          <a:xfrm>
            <a:off x="4762224" y="4683486"/>
            <a:ext cx="263919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1F4971"/>
                </a:solidFill>
              </a:rPr>
              <a:t>العنوان</a:t>
            </a:r>
            <a:endParaRPr lang="ar-SA" b="1" dirty="0">
              <a:solidFill>
                <a:srgbClr val="1F4971"/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15D7E4F-DAEA-360D-731B-1092FBA08FBA}"/>
              </a:ext>
            </a:extLst>
          </p:cNvPr>
          <p:cNvSpPr txBox="1"/>
          <p:nvPr/>
        </p:nvSpPr>
        <p:spPr>
          <a:xfrm>
            <a:off x="8471551" y="4706003"/>
            <a:ext cx="263919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solidFill>
                  <a:srgbClr val="B83A3B"/>
                </a:solidFill>
              </a:rPr>
              <a:t>العنوان</a:t>
            </a:r>
            <a:endParaRPr lang="ar-SA" b="1" dirty="0">
              <a:solidFill>
                <a:srgbClr val="B83A3B"/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390A889-A33E-F54E-28F0-98D343D44388}"/>
              </a:ext>
            </a:extLst>
          </p:cNvPr>
          <p:cNvSpPr/>
          <p:nvPr/>
        </p:nvSpPr>
        <p:spPr>
          <a:xfrm>
            <a:off x="9329815" y="3506037"/>
            <a:ext cx="985520" cy="1007826"/>
          </a:xfrm>
          <a:prstGeom prst="ellipse">
            <a:avLst/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نص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01D919C-6E45-FDBC-76AE-531CC5AA20EF}"/>
              </a:ext>
            </a:extLst>
          </p:cNvPr>
          <p:cNvSpPr/>
          <p:nvPr/>
        </p:nvSpPr>
        <p:spPr>
          <a:xfrm>
            <a:off x="5589063" y="3506037"/>
            <a:ext cx="985520" cy="1007826"/>
          </a:xfrm>
          <a:prstGeom prst="ellipse">
            <a:avLst/>
          </a:prstGeom>
          <a:solidFill>
            <a:srgbClr val="1F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نص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594824EA-98F8-1F1A-DCB1-298D8F482633}"/>
              </a:ext>
            </a:extLst>
          </p:cNvPr>
          <p:cNvSpPr/>
          <p:nvPr/>
        </p:nvSpPr>
        <p:spPr>
          <a:xfrm>
            <a:off x="1896982" y="3506037"/>
            <a:ext cx="985520" cy="1007826"/>
          </a:xfrm>
          <a:prstGeom prst="ellipse">
            <a:avLst/>
          </a:prstGeom>
          <a:solidFill>
            <a:srgbClr val="B8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b="1" dirty="0"/>
              <a:t>نص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081A22D-5669-39E5-6114-2AA529E0B17A}"/>
              </a:ext>
            </a:extLst>
          </p:cNvPr>
          <p:cNvSpPr/>
          <p:nvPr/>
        </p:nvSpPr>
        <p:spPr>
          <a:xfrm>
            <a:off x="11840901" y="416689"/>
            <a:ext cx="351099" cy="856526"/>
          </a:xfrm>
          <a:prstGeom prst="rect">
            <a:avLst/>
          </a:prstGeom>
          <a:solidFill>
            <a:srgbClr val="1F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0078048-C5D5-6C8E-8674-B116657362AF}"/>
              </a:ext>
            </a:extLst>
          </p:cNvPr>
          <p:cNvSpPr txBox="1"/>
          <p:nvPr/>
        </p:nvSpPr>
        <p:spPr>
          <a:xfrm>
            <a:off x="5891514" y="464182"/>
            <a:ext cx="585041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noFill/>
              </a:rPr>
              <a:t>عنوان</a:t>
            </a:r>
            <a:r>
              <a:rPr lang="ar-SA" sz="3200" b="1" dirty="0">
                <a:solidFill>
                  <a:srgbClr val="404040"/>
                </a:solidFill>
              </a:rPr>
              <a:t> الشريحة</a:t>
            </a:r>
            <a:endParaRPr lang="ar-SA" sz="1600" b="1" dirty="0">
              <a:solidFill>
                <a:srgbClr val="404040"/>
              </a:solidFill>
            </a:endParaRPr>
          </a:p>
          <a:p>
            <a:r>
              <a:rPr lang="ar-SA" sz="1600" dirty="0">
                <a:solidFill>
                  <a:srgbClr val="404040"/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223172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617CC7-9ADD-AB1A-D8E8-67015E6BD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1" r="269" b="1081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116F7B8-EC39-7D22-7CD4-3D3E214B4E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971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2" name="متوازي أضلاع 1">
            <a:extLst>
              <a:ext uri="{FF2B5EF4-FFF2-40B4-BE49-F238E27FC236}">
                <a16:creationId xmlns:a16="http://schemas.microsoft.com/office/drawing/2014/main" id="{76BFD9D2-6EFD-291F-5305-02C2D1954F47}"/>
              </a:ext>
            </a:extLst>
          </p:cNvPr>
          <p:cNvSpPr/>
          <p:nvPr/>
        </p:nvSpPr>
        <p:spPr>
          <a:xfrm flipH="1">
            <a:off x="6632293" y="0"/>
            <a:ext cx="4907665" cy="6858000"/>
          </a:xfrm>
          <a:prstGeom prst="parallelogram">
            <a:avLst/>
          </a:prstGeom>
          <a:solidFill>
            <a:srgbClr val="B73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77CB9E5-D2AA-4680-9C8F-84D190786648}"/>
              </a:ext>
            </a:extLst>
          </p:cNvPr>
          <p:cNvSpPr txBox="1"/>
          <p:nvPr/>
        </p:nvSpPr>
        <p:spPr>
          <a:xfrm>
            <a:off x="810228" y="2674947"/>
            <a:ext cx="5850415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n>
                  <a:solidFill>
                    <a:schemeClr val="bg1"/>
                  </a:solidFill>
                </a:ln>
                <a:noFill/>
              </a:rPr>
              <a:t>عنوان</a:t>
            </a:r>
            <a:r>
              <a:rPr lang="ar-SA" sz="4800" b="1" dirty="0">
                <a:solidFill>
                  <a:schemeClr val="bg1"/>
                </a:solidFill>
              </a:rPr>
              <a:t> الشريحة</a:t>
            </a:r>
            <a:endParaRPr lang="ar-SA" sz="2800" b="1" dirty="0">
              <a:solidFill>
                <a:schemeClr val="bg1"/>
              </a:solidFill>
            </a:endParaRPr>
          </a:p>
          <a:p>
            <a:r>
              <a:rPr lang="ar-SA" sz="28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1B96E91-5F41-8557-DF9A-EA60BCA82FB3}"/>
              </a:ext>
            </a:extLst>
          </p:cNvPr>
          <p:cNvSpPr txBox="1"/>
          <p:nvPr/>
        </p:nvSpPr>
        <p:spPr>
          <a:xfrm>
            <a:off x="7743461" y="1543868"/>
            <a:ext cx="2667377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3900" b="1" dirty="0">
                <a:solidFill>
                  <a:schemeClr val="bg1"/>
                </a:solidFill>
              </a:rPr>
              <a:t>2</a:t>
            </a:r>
            <a:endParaRPr lang="ar-SA" sz="9600" dirty="0">
              <a:solidFill>
                <a:schemeClr val="bg1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D874491-56F5-97F4-ECBD-D6B39DDEBA29}"/>
              </a:ext>
            </a:extLst>
          </p:cNvPr>
          <p:cNvSpPr txBox="1"/>
          <p:nvPr/>
        </p:nvSpPr>
        <p:spPr>
          <a:xfrm>
            <a:off x="7653436" y="4411149"/>
            <a:ext cx="28988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تحرير النص</a:t>
            </a:r>
            <a:endParaRPr lang="ar-SA" sz="1600" dirty="0">
              <a:solidFill>
                <a:schemeClr val="bg1"/>
              </a:solidFill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2C367AFD-29A9-B23C-9819-6B3350507282}"/>
              </a:ext>
            </a:extLst>
          </p:cNvPr>
          <p:cNvSpPr/>
          <p:nvPr/>
        </p:nvSpPr>
        <p:spPr>
          <a:xfrm>
            <a:off x="1" y="3364312"/>
            <a:ext cx="625031" cy="3493688"/>
          </a:xfrm>
          <a:custGeom>
            <a:avLst/>
            <a:gdLst>
              <a:gd name="connsiteX0" fmla="*/ 0 w 625031"/>
              <a:gd name="connsiteY0" fmla="*/ 0 h 3493688"/>
              <a:gd name="connsiteX1" fmla="*/ 625031 w 625031"/>
              <a:gd name="connsiteY1" fmla="*/ 3493688 h 3493688"/>
              <a:gd name="connsiteX2" fmla="*/ 0 w 625031"/>
              <a:gd name="connsiteY2" fmla="*/ 3493688 h 34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031" h="3493688">
                <a:moveTo>
                  <a:pt x="0" y="0"/>
                </a:moveTo>
                <a:lnTo>
                  <a:pt x="625031" y="3493688"/>
                </a:lnTo>
                <a:lnTo>
                  <a:pt x="0" y="3493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84264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Tajawal"/>
        <a:ea typeface=""/>
        <a:cs typeface="Tajawal"/>
      </a:majorFont>
      <a:minorFont>
        <a:latin typeface="Tajawal"/>
        <a:ea typeface=""/>
        <a:cs typeface="Tajaw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Microsoft Office PowerPoint</Application>
  <PresentationFormat>شاشة عريضة</PresentationFormat>
  <Paragraphs>226</Paragraphs>
  <Slides>28</Slides>
  <Notes>4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4" baseType="lpstr">
      <vt:lpstr>Arial</vt:lpstr>
      <vt:lpstr>Times New Roman</vt:lpstr>
      <vt:lpstr>Tajawal</vt:lpstr>
      <vt:lpstr>Cairo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ingez-ppt.com</cp:lastModifiedBy>
  <cp:revision>225</cp:revision>
  <dcterms:created xsi:type="dcterms:W3CDTF">2021-06-05T13:01:30Z</dcterms:created>
  <dcterms:modified xsi:type="dcterms:W3CDTF">2023-04-16T23:29:17Z</dcterms:modified>
</cp:coreProperties>
</file>