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31"/>
  </p:notesMasterIdLst>
  <p:sldIdLst>
    <p:sldId id="470" r:id="rId2"/>
    <p:sldId id="471" r:id="rId3"/>
    <p:sldId id="474" r:id="rId4"/>
    <p:sldId id="473" r:id="rId5"/>
    <p:sldId id="484" r:id="rId6"/>
    <p:sldId id="475" r:id="rId7"/>
    <p:sldId id="476" r:id="rId8"/>
    <p:sldId id="477" r:id="rId9"/>
    <p:sldId id="478" r:id="rId10"/>
    <p:sldId id="483" r:id="rId11"/>
    <p:sldId id="479" r:id="rId12"/>
    <p:sldId id="480" r:id="rId13"/>
    <p:sldId id="485" r:id="rId14"/>
    <p:sldId id="486" r:id="rId15"/>
    <p:sldId id="481" r:id="rId16"/>
    <p:sldId id="482" r:id="rId17"/>
    <p:sldId id="487" r:id="rId18"/>
    <p:sldId id="491" r:id="rId19"/>
    <p:sldId id="492" r:id="rId20"/>
    <p:sldId id="329" r:id="rId21"/>
    <p:sldId id="337" r:id="rId22"/>
    <p:sldId id="338" r:id="rId23"/>
    <p:sldId id="330" r:id="rId24"/>
    <p:sldId id="336" r:id="rId25"/>
    <p:sldId id="327" r:id="rId26"/>
    <p:sldId id="333" r:id="rId27"/>
    <p:sldId id="493" r:id="rId28"/>
    <p:sldId id="468" r:id="rId29"/>
    <p:sldId id="316" r:id="rId30"/>
  </p:sldIdLst>
  <p:sldSz cx="12192000" cy="6858000"/>
  <p:notesSz cx="6858000" cy="9144000"/>
  <p:embeddedFontLst>
    <p:embeddedFont>
      <p:font typeface="Cairo" panose="020B060402020202020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Tajawal" panose="00000500000000000000" pitchFamily="2" charset="-78"/>
      <p:regular r:id="rId38"/>
      <p:bold r:id="rId39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D3D"/>
    <a:srgbClr val="0070BC"/>
    <a:srgbClr val="099BFF"/>
    <a:srgbClr val="AFABAB"/>
    <a:srgbClr val="F2F2F2"/>
    <a:srgbClr val="DBD7D8"/>
    <a:srgbClr val="2B5397"/>
    <a:srgbClr val="2D5597"/>
    <a:srgbClr val="1F4971"/>
    <a:srgbClr val="B83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46D8B-97FC-48EB-9539-4C29D309BBC1}" v="1" dt="2023-04-16T23:28:55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96" autoAdjust="0"/>
    <p:restoredTop sz="92946" autoAdjust="0"/>
  </p:normalViewPr>
  <p:slideViewPr>
    <p:cSldViewPr snapToGrid="0">
      <p:cViewPr varScale="1">
        <p:scale>
          <a:sx n="82" d="100"/>
          <a:sy n="82" d="100"/>
        </p:scale>
        <p:origin x="710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30846D8B-97FC-48EB-9539-4C29D309BBC1}"/>
    <pc:docChg chg="custSel modSld sldOrd">
      <pc:chgData name="Hassan Moddather" userId="84cd2103f36ef0dc" providerId="LiveId" clId="{30846D8B-97FC-48EB-9539-4C29D309BBC1}" dt="2023-04-16T23:28:58.199" v="3"/>
      <pc:docMkLst>
        <pc:docMk/>
      </pc:docMkLst>
      <pc:sldChg chg="addSp delSp modSp mod ord">
        <pc:chgData name="Hassan Moddather" userId="84cd2103f36ef0dc" providerId="LiveId" clId="{30846D8B-97FC-48EB-9539-4C29D309BBC1}" dt="2023-04-16T23:28:58.199" v="3"/>
        <pc:sldMkLst>
          <pc:docMk/>
          <pc:sldMk cId="1719167534" sldId="468"/>
        </pc:sldMkLst>
        <pc:picChg chg="del">
          <ac:chgData name="Hassan Moddather" userId="84cd2103f36ef0dc" providerId="LiveId" clId="{30846D8B-97FC-48EB-9539-4C29D309BBC1}" dt="2023-04-16T23:28:55.464" v="0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30846D8B-97FC-48EB-9539-4C29D309BBC1}" dt="2023-04-16T23:28:55.718" v="1"/>
          <ac:picMkLst>
            <pc:docMk/>
            <pc:sldMk cId="1719167534" sldId="468"/>
            <ac:picMk id="3" creationId="{33E9A3BE-450D-075F-773F-D352163357CD}"/>
          </ac:picMkLst>
        </pc:picChg>
      </pc:sldChg>
    </pc:docChg>
  </pc:docChgLst>
  <pc:docChgLst>
    <pc:chgData name="hassan MH" userId="84cd2103f36ef0dc" providerId="LiveId" clId="{F1AFDF94-C86B-4317-A6AF-A178DB223203}"/>
    <pc:docChg chg="modSld">
      <pc:chgData name="hassan MH" userId="84cd2103f36ef0dc" providerId="LiveId" clId="{F1AFDF94-C86B-4317-A6AF-A178DB223203}" dt="2021-06-05T16:59:12.869" v="0"/>
      <pc:docMkLst>
        <pc:docMk/>
      </pc:docMkLst>
      <pc:sldChg chg="addSp modSp">
        <pc:chgData name="hassan MH" userId="84cd2103f36ef0dc" providerId="LiveId" clId="{F1AFDF94-C86B-4317-A6AF-A178DB223203}" dt="2021-06-05T16:59:12.869" v="0"/>
        <pc:sldMkLst>
          <pc:docMk/>
          <pc:sldMk cId="2596292643" sldId="263"/>
        </pc:sldMkLst>
        <pc:spChg chg="mod">
          <ac:chgData name="hassan MH" userId="84cd2103f36ef0dc" providerId="LiveId" clId="{F1AFDF94-C86B-4317-A6AF-A178DB223203}" dt="2021-06-05T16:59:12.869" v="0"/>
          <ac:spMkLst>
            <pc:docMk/>
            <pc:sldMk cId="2596292643" sldId="263"/>
            <ac:spMk id="13" creationId="{902EA88D-FE6A-4A74-8707-B7FC90A56192}"/>
          </ac:spMkLst>
        </pc:spChg>
        <pc:spChg chg="mod">
          <ac:chgData name="hassan MH" userId="84cd2103f36ef0dc" providerId="LiveId" clId="{F1AFDF94-C86B-4317-A6AF-A178DB223203}" dt="2021-06-05T16:59:12.869" v="0"/>
          <ac:spMkLst>
            <pc:docMk/>
            <pc:sldMk cId="2596292643" sldId="263"/>
            <ac:spMk id="14" creationId="{8019EBF1-DCFF-482C-8582-F231889BD09E}"/>
          </ac:spMkLst>
        </pc:spChg>
        <pc:spChg chg="mod">
          <ac:chgData name="hassan MH" userId="84cd2103f36ef0dc" providerId="LiveId" clId="{F1AFDF94-C86B-4317-A6AF-A178DB223203}" dt="2021-06-05T16:59:12.869" v="0"/>
          <ac:spMkLst>
            <pc:docMk/>
            <pc:sldMk cId="2596292643" sldId="263"/>
            <ac:spMk id="15" creationId="{2B5333C4-5A08-4AFD-B72B-890938C44031}"/>
          </ac:spMkLst>
        </pc:spChg>
        <pc:spChg chg="mod">
          <ac:chgData name="hassan MH" userId="84cd2103f36ef0dc" providerId="LiveId" clId="{F1AFDF94-C86B-4317-A6AF-A178DB223203}" dt="2021-06-05T16:59:12.869" v="0"/>
          <ac:spMkLst>
            <pc:docMk/>
            <pc:sldMk cId="2596292643" sldId="263"/>
            <ac:spMk id="17" creationId="{EC46E319-50BF-4608-9C1A-DF606D5A5948}"/>
          </ac:spMkLst>
        </pc:spChg>
        <pc:spChg chg="mod">
          <ac:chgData name="hassan MH" userId="84cd2103f36ef0dc" providerId="LiveId" clId="{F1AFDF94-C86B-4317-A6AF-A178DB223203}" dt="2021-06-05T16:59:12.869" v="0"/>
          <ac:spMkLst>
            <pc:docMk/>
            <pc:sldMk cId="2596292643" sldId="263"/>
            <ac:spMk id="18" creationId="{5A1DA953-FFAA-4285-8A29-A3DA62199DFD}"/>
          </ac:spMkLst>
        </pc:spChg>
        <pc:spChg chg="mod">
          <ac:chgData name="hassan MH" userId="84cd2103f36ef0dc" providerId="LiveId" clId="{F1AFDF94-C86B-4317-A6AF-A178DB223203}" dt="2021-06-05T16:59:12.869" v="0"/>
          <ac:spMkLst>
            <pc:docMk/>
            <pc:sldMk cId="2596292643" sldId="263"/>
            <ac:spMk id="19" creationId="{A9F790E3-D037-4732-9627-78CD1996D89F}"/>
          </ac:spMkLst>
        </pc:spChg>
        <pc:grpChg chg="add mod">
          <ac:chgData name="hassan MH" userId="84cd2103f36ef0dc" providerId="LiveId" clId="{F1AFDF94-C86B-4317-A6AF-A178DB223203}" dt="2021-06-05T16:59:12.869" v="0"/>
          <ac:grpSpMkLst>
            <pc:docMk/>
            <pc:sldMk cId="2596292643" sldId="263"/>
            <ac:grpSpMk id="11" creationId="{6BAF110C-271D-4A65-A015-32C1BF368543}"/>
          </ac:grpSpMkLst>
        </pc:grpChg>
        <pc:grpChg chg="add mod">
          <ac:chgData name="hassan MH" userId="84cd2103f36ef0dc" providerId="LiveId" clId="{F1AFDF94-C86B-4317-A6AF-A178DB223203}" dt="2021-06-05T16:59:12.869" v="0"/>
          <ac:grpSpMkLst>
            <pc:docMk/>
            <pc:sldMk cId="2596292643" sldId="263"/>
            <ac:grpSpMk id="16" creationId="{4D4D323D-63D9-4CB2-B4BA-050ABA367EC1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spPr>
            <a:solidFill>
              <a:srgbClr val="3D3D3D"/>
            </a:solidFill>
            <a:ln>
              <a:noFill/>
            </a:ln>
            <a:effectLst/>
          </c:spPr>
          <c:invertIfNegative val="0"/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D-4358-AAE5-C57ECFAF5856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spPr>
            <a:solidFill>
              <a:srgbClr val="099BFF"/>
            </a:solidFill>
            <a:ln>
              <a:noFill/>
            </a:ln>
            <a:effectLst/>
          </c:spPr>
          <c:invertIfNegative val="0"/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D-4358-AAE5-C57ECFAF5856}"/>
            </c:ext>
          </c:extLst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rgbClr val="0070BC"/>
            </a:solidFill>
            <a:ln>
              <a:noFill/>
            </a:ln>
            <a:effectLst/>
          </c:spPr>
          <c:invertIfNegative val="0"/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AD-4358-AAE5-C57ECFAF5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9843247"/>
        <c:axId val="1999841999"/>
      </c:barChart>
      <c:catAx>
        <c:axId val="1999843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999841999"/>
        <c:crosses val="autoZero"/>
        <c:auto val="1"/>
        <c:lblAlgn val="ctr"/>
        <c:lblOffset val="100"/>
        <c:noMultiLvlLbl val="0"/>
      </c:catAx>
      <c:valAx>
        <c:axId val="19998419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1999843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spPr>
            <a:solidFill>
              <a:srgbClr val="3D3D3D"/>
            </a:solidFill>
            <a:ln>
              <a:noFill/>
            </a:ln>
            <a:effectLst/>
          </c:spPr>
          <c:invertIfNegative val="0"/>
          <c:cat>
            <c:strRef>
              <c:f>ورقة1!$A$2:$A$3</c:f>
              <c:strCache>
                <c:ptCount val="2"/>
                <c:pt idx="0">
                  <c:v>فئة 1</c:v>
                </c:pt>
                <c:pt idx="1">
                  <c:v>فئة 2</c:v>
                </c:pt>
              </c:strCache>
            </c:strRef>
          </c:cat>
          <c:val>
            <c:numRef>
              <c:f>ورقة1!$B$2:$B$3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8-4648-8D2B-A1950A555581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spPr>
            <a:solidFill>
              <a:srgbClr val="3D3D3D"/>
            </a:solidFill>
            <a:ln>
              <a:noFill/>
            </a:ln>
            <a:effectLst/>
          </c:spPr>
          <c:invertIfNegative val="0"/>
          <c:cat>
            <c:strRef>
              <c:f>ورقة1!$A$2:$A$3</c:f>
              <c:strCache>
                <c:ptCount val="2"/>
                <c:pt idx="0">
                  <c:v>فئة 1</c:v>
                </c:pt>
                <c:pt idx="1">
                  <c:v>فئة 2</c:v>
                </c:pt>
              </c:strCache>
            </c:strRef>
          </c:cat>
          <c:val>
            <c:numRef>
              <c:f>ورقة1!$C$2:$C$3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38-4648-8D2B-A1950A555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0399695"/>
        <c:axId val="2020397199"/>
      </c:barChart>
      <c:catAx>
        <c:axId val="2020399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2020397199"/>
        <c:crosses val="autoZero"/>
        <c:auto val="1"/>
        <c:lblAlgn val="ctr"/>
        <c:lblOffset val="100"/>
        <c:noMultiLvlLbl val="0"/>
      </c:catAx>
      <c:valAx>
        <c:axId val="2020397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2020399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ar-S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spPr>
            <a:solidFill>
              <a:srgbClr val="099BFF"/>
            </a:solidFill>
            <a:ln>
              <a:noFill/>
            </a:ln>
            <a:effectLst/>
          </c:spPr>
          <c:invertIfNegative val="0"/>
          <c:cat>
            <c:strRef>
              <c:f>ورقة1!$A$2:$A$3</c:f>
              <c:strCache>
                <c:ptCount val="2"/>
                <c:pt idx="0">
                  <c:v>فئة 1</c:v>
                </c:pt>
                <c:pt idx="1">
                  <c:v>فئة 2</c:v>
                </c:pt>
              </c:strCache>
            </c:strRef>
          </c:cat>
          <c:val>
            <c:numRef>
              <c:f>ورقة1!$B$2:$B$3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8-4648-8D2B-A1950A555581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spPr>
            <a:solidFill>
              <a:srgbClr val="099BFF"/>
            </a:solidFill>
            <a:ln>
              <a:noFill/>
            </a:ln>
            <a:effectLst/>
          </c:spPr>
          <c:invertIfNegative val="0"/>
          <c:cat>
            <c:strRef>
              <c:f>ورقة1!$A$2:$A$3</c:f>
              <c:strCache>
                <c:ptCount val="2"/>
                <c:pt idx="0">
                  <c:v>فئة 1</c:v>
                </c:pt>
                <c:pt idx="1">
                  <c:v>فئة 2</c:v>
                </c:pt>
              </c:strCache>
            </c:strRef>
          </c:cat>
          <c:val>
            <c:numRef>
              <c:f>ورقة1!$C$2:$C$3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38-4648-8D2B-A1950A555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0399695"/>
        <c:axId val="2020397199"/>
      </c:barChart>
      <c:catAx>
        <c:axId val="2020399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2020397199"/>
        <c:crosses val="autoZero"/>
        <c:auto val="1"/>
        <c:lblAlgn val="ctr"/>
        <c:lblOffset val="100"/>
        <c:noMultiLvlLbl val="0"/>
      </c:catAx>
      <c:valAx>
        <c:axId val="2020397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2020399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ar-S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spPr>
            <a:solidFill>
              <a:srgbClr val="0070BC"/>
            </a:solidFill>
            <a:ln>
              <a:noFill/>
            </a:ln>
            <a:effectLst/>
          </c:spPr>
          <c:invertIfNegative val="0"/>
          <c:cat>
            <c:strRef>
              <c:f>ورقة1!$A$2:$A$3</c:f>
              <c:strCache>
                <c:ptCount val="2"/>
                <c:pt idx="0">
                  <c:v>فئة 1</c:v>
                </c:pt>
                <c:pt idx="1">
                  <c:v>فئة 2</c:v>
                </c:pt>
              </c:strCache>
            </c:strRef>
          </c:cat>
          <c:val>
            <c:numRef>
              <c:f>ورقة1!$B$2:$B$3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8-4648-8D2B-A1950A555581}"/>
            </c:ext>
          </c:extLst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spPr>
            <a:solidFill>
              <a:srgbClr val="0070BC"/>
            </a:solidFill>
            <a:ln>
              <a:noFill/>
            </a:ln>
            <a:effectLst/>
          </c:spPr>
          <c:invertIfNegative val="0"/>
          <c:cat>
            <c:strRef>
              <c:f>ورقة1!$A$2:$A$3</c:f>
              <c:strCache>
                <c:ptCount val="2"/>
                <c:pt idx="0">
                  <c:v>فئة 1</c:v>
                </c:pt>
                <c:pt idx="1">
                  <c:v>فئة 2</c:v>
                </c:pt>
              </c:strCache>
            </c:strRef>
          </c:cat>
          <c:val>
            <c:numRef>
              <c:f>ورقة1!$C$2:$C$3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38-4648-8D2B-A1950A555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0399695"/>
        <c:axId val="2020397199"/>
      </c:barChart>
      <c:catAx>
        <c:axId val="2020399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2020397199"/>
        <c:crosses val="autoZero"/>
        <c:auto val="1"/>
        <c:lblAlgn val="ctr"/>
        <c:lblOffset val="100"/>
        <c:noMultiLvlLbl val="0"/>
      </c:catAx>
      <c:valAx>
        <c:axId val="2020397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SA"/>
          </a:p>
        </c:txPr>
        <c:crossAx val="2020399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ar-S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A86473-90B8-41C6-A746-017D51DE3EE5}" type="datetimeFigureOut">
              <a:rPr lang="ar-SA" smtClean="0"/>
              <a:t>27/09/1444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E8193B-DAA1-4293-914C-6D5DE94531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586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US" dirty="0"/>
              <a:t>https://fonts.google.com/specimen/Tajawal?subset=arabic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89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7A502462-F90B-9802-23F0-109E5526005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137001" y="2102859"/>
            <a:ext cx="3915750" cy="2215250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Cairo" panose="00000500000000000000" pitchFamily="2" charset="-78"/>
                <a:ea typeface="Cairo" panose="00000500000000000000" pitchFamily="2" charset="-78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3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98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695444BA-FB8B-667E-3175-2B3FC56461B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879242" y="3310595"/>
            <a:ext cx="2433516" cy="4311243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Cairo" panose="00000500000000000000" pitchFamily="2" charset="-78"/>
                <a:ea typeface="Cairo" panose="00000500000000000000" pitchFamily="2" charset="-78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A53839A-23FB-4218-8EC4-D8F66C43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93DC974-144E-47E0-BF71-00DB076ED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746678-8CEE-43BD-9322-BE2E67407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15AA0-5221-4C17-AEB5-9ED3043663CE}" type="datetimeFigureOut">
              <a:rPr lang="ar-SA" smtClean="0"/>
              <a:t>27/09/1444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F29FEF-C1B1-4E65-BE7C-F064F29C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3BBF6F-9633-4A52-AE8D-50D6E6127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91E51-4763-4575-9B69-B7821B259686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BFF4F52-11B9-40F7-8CAE-BC1E8B2CF1B2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8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2.jp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7.svg"/><Relationship Id="rId4" Type="http://schemas.openxmlformats.org/officeDocument/2006/relationships/image" Target="../media/image13.jp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38.svg"/><Relationship Id="rId7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Tajawal?subset=arabi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6EE917F-84F7-B219-1BFF-95B915925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1" r="269" b="1081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E0F751FA-9B24-B10E-54A5-C69B783CB1C9}"/>
              </a:ext>
            </a:extLst>
          </p:cNvPr>
          <p:cNvSpPr/>
          <p:nvPr/>
        </p:nvSpPr>
        <p:spPr>
          <a:xfrm>
            <a:off x="760071" y="1227686"/>
            <a:ext cx="10671858" cy="4641449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0D2AEF26-9ADE-8FA5-E7C0-D4EF0FAEF118}"/>
              </a:ext>
            </a:extLst>
          </p:cNvPr>
          <p:cNvSpPr/>
          <p:nvPr/>
        </p:nvSpPr>
        <p:spPr>
          <a:xfrm>
            <a:off x="5301205" y="1390634"/>
            <a:ext cx="1643606" cy="1643606"/>
          </a:xfrm>
          <a:prstGeom prst="ellipse">
            <a:avLst/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solidFill>
              <a:srgbClr val="DBD7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لوجو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B4EB59C-3DD1-0675-8049-886D4E9D4FD1}"/>
              </a:ext>
            </a:extLst>
          </p:cNvPr>
          <p:cNvSpPr/>
          <p:nvPr/>
        </p:nvSpPr>
        <p:spPr>
          <a:xfrm>
            <a:off x="1371600" y="2751841"/>
            <a:ext cx="9448800" cy="20029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70BC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عنوان</a:t>
            </a:r>
            <a:r>
              <a:rPr lang="ar-SA" sz="5400" b="1" dirty="0">
                <a:solidFill>
                  <a:srgbClr val="B7393A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r>
              <a:rPr lang="ar-SA" sz="5400" b="1" dirty="0">
                <a:solidFill>
                  <a:srgbClr val="3D3D3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العرض الرئيسي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398D0372-D4A4-0B27-8CC2-4FEBAC4E93AC}"/>
              </a:ext>
            </a:extLst>
          </p:cNvPr>
          <p:cNvCxnSpPr>
            <a:cxnSpLocks/>
          </p:cNvCxnSpPr>
          <p:nvPr/>
        </p:nvCxnSpPr>
        <p:spPr>
          <a:xfrm flipH="1">
            <a:off x="9723120" y="3818488"/>
            <a:ext cx="1701092" cy="0"/>
          </a:xfrm>
          <a:prstGeom prst="line">
            <a:avLst/>
          </a:prstGeom>
          <a:ln w="28575">
            <a:solidFill>
              <a:srgbClr val="0070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90DD0D9-7D7D-AB5D-F469-6C21B46064BB}"/>
              </a:ext>
            </a:extLst>
          </p:cNvPr>
          <p:cNvSpPr/>
          <p:nvPr/>
        </p:nvSpPr>
        <p:spPr>
          <a:xfrm>
            <a:off x="5039360" y="5628077"/>
            <a:ext cx="2113280" cy="457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/>
              <a:t>تحرير النص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ED2C605-3053-4898-0745-D1D93612959F}"/>
              </a:ext>
            </a:extLst>
          </p:cNvPr>
          <p:cNvSpPr txBox="1"/>
          <p:nvPr/>
        </p:nvSpPr>
        <p:spPr>
          <a:xfrm>
            <a:off x="3048000" y="452144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A1668584-E425-DEBE-BCA0-ACE766FE619C}"/>
              </a:ext>
            </a:extLst>
          </p:cNvPr>
          <p:cNvCxnSpPr>
            <a:cxnSpLocks/>
          </p:cNvCxnSpPr>
          <p:nvPr/>
        </p:nvCxnSpPr>
        <p:spPr>
          <a:xfrm flipH="1">
            <a:off x="751840" y="3818488"/>
            <a:ext cx="1701092" cy="0"/>
          </a:xfrm>
          <a:prstGeom prst="line">
            <a:avLst/>
          </a:prstGeom>
          <a:ln w="28575">
            <a:solidFill>
              <a:srgbClr val="0070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33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6A2882A-7184-ABD4-1CFA-0C1935609F5D}"/>
              </a:ext>
            </a:extLst>
          </p:cNvPr>
          <p:cNvSpPr/>
          <p:nvPr/>
        </p:nvSpPr>
        <p:spPr>
          <a:xfrm>
            <a:off x="520861" y="473337"/>
            <a:ext cx="11150278" cy="5911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3EF2534-A3FB-C587-A049-55F249092D9E}"/>
              </a:ext>
            </a:extLst>
          </p:cNvPr>
          <p:cNvSpPr/>
          <p:nvPr/>
        </p:nvSpPr>
        <p:spPr>
          <a:xfrm>
            <a:off x="7731760" y="477520"/>
            <a:ext cx="3942080" cy="5913120"/>
          </a:xfrm>
          <a:prstGeom prst="rect">
            <a:avLst/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4800" b="1" dirty="0"/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DF439167-5AD2-8515-50AF-805579235935}"/>
              </a:ext>
            </a:extLst>
          </p:cNvPr>
          <p:cNvCxnSpPr>
            <a:cxnSpLocks/>
          </p:cNvCxnSpPr>
          <p:nvPr/>
        </p:nvCxnSpPr>
        <p:spPr>
          <a:xfrm>
            <a:off x="9316720" y="3235960"/>
            <a:ext cx="7924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6B31242-A46B-E085-4647-5B1514D06119}"/>
              </a:ext>
            </a:extLst>
          </p:cNvPr>
          <p:cNvSpPr txBox="1"/>
          <p:nvPr/>
        </p:nvSpPr>
        <p:spPr>
          <a:xfrm>
            <a:off x="8332741" y="3246120"/>
            <a:ext cx="266737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02</a:t>
            </a:r>
            <a:endParaRPr lang="ar-SA" sz="8800" dirty="0">
              <a:solidFill>
                <a:schemeClr val="bg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71C9A0F-E490-91FF-6646-7B9989CCD986}"/>
              </a:ext>
            </a:extLst>
          </p:cNvPr>
          <p:cNvSpPr txBox="1"/>
          <p:nvPr/>
        </p:nvSpPr>
        <p:spPr>
          <a:xfrm>
            <a:off x="7731761" y="2326065"/>
            <a:ext cx="39319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chemeClr val="bg1"/>
                </a:solidFill>
              </a:rPr>
              <a:t>تحرير النص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0784AA9-711C-E956-7D33-AFC873335575}"/>
              </a:ext>
            </a:extLst>
          </p:cNvPr>
          <p:cNvSpPr txBox="1"/>
          <p:nvPr/>
        </p:nvSpPr>
        <p:spPr>
          <a:xfrm>
            <a:off x="1280160" y="2798081"/>
            <a:ext cx="58781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D6EDDD7C-F999-1817-179B-59739F7D238B}"/>
              </a:ext>
            </a:extLst>
          </p:cNvPr>
          <p:cNvGrpSpPr/>
          <p:nvPr/>
        </p:nvGrpSpPr>
        <p:grpSpPr>
          <a:xfrm>
            <a:off x="524672" y="4845839"/>
            <a:ext cx="1554803" cy="1543532"/>
            <a:chOff x="520862" y="3773344"/>
            <a:chExt cx="2627451" cy="2608405"/>
          </a:xfrm>
        </p:grpSpPr>
        <p:sp>
          <p:nvSpPr>
            <p:cNvPr id="11" name="شريط جانبي 10">
              <a:extLst>
                <a:ext uri="{FF2B5EF4-FFF2-40B4-BE49-F238E27FC236}">
                  <a16:creationId xmlns:a16="http://schemas.microsoft.com/office/drawing/2014/main" id="{6689F06C-2009-ADDD-2518-FC7B1BEB5A45}"/>
                </a:ext>
              </a:extLst>
            </p:cNvPr>
            <p:cNvSpPr/>
            <p:nvPr/>
          </p:nvSpPr>
          <p:spPr>
            <a:xfrm rot="16200000">
              <a:off x="536173" y="5146996"/>
              <a:ext cx="1219442" cy="1250065"/>
            </a:xfrm>
            <a:prstGeom prst="diagStripe">
              <a:avLst>
                <a:gd name="adj" fmla="val 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2" name="شريط جانبي 11">
              <a:extLst>
                <a:ext uri="{FF2B5EF4-FFF2-40B4-BE49-F238E27FC236}">
                  <a16:creationId xmlns:a16="http://schemas.microsoft.com/office/drawing/2014/main" id="{C21FACCB-83D3-07AA-DEFD-B3A00D6F9C7F}"/>
                </a:ext>
              </a:extLst>
            </p:cNvPr>
            <p:cNvSpPr/>
            <p:nvPr/>
          </p:nvSpPr>
          <p:spPr>
            <a:xfrm rot="16200000">
              <a:off x="534749" y="3764375"/>
              <a:ext cx="2604595" cy="2622533"/>
            </a:xfrm>
            <a:prstGeom prst="diagStripe">
              <a:avLst>
                <a:gd name="adj" fmla="val 62062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0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8548074-9A60-8DE5-E1CD-942B5A7605A0}"/>
              </a:ext>
            </a:extLst>
          </p:cNvPr>
          <p:cNvSpPr/>
          <p:nvPr/>
        </p:nvSpPr>
        <p:spPr>
          <a:xfrm>
            <a:off x="11582400" y="498476"/>
            <a:ext cx="91440" cy="516890"/>
          </a:xfrm>
          <a:prstGeom prst="rect">
            <a:avLst/>
          </a:prstGeom>
          <a:solidFill>
            <a:srgbClr val="0070B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A662597-FF34-CB45-D62B-9225B24EBFCF}"/>
              </a:ext>
            </a:extLst>
          </p:cNvPr>
          <p:cNvSpPr txBox="1"/>
          <p:nvPr/>
        </p:nvSpPr>
        <p:spPr>
          <a:xfrm>
            <a:off x="5648960" y="369841"/>
            <a:ext cx="58781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925D55-1CF8-7C69-91C0-C4EE8690DB56}"/>
              </a:ext>
            </a:extLst>
          </p:cNvPr>
          <p:cNvSpPr txBox="1"/>
          <p:nvPr/>
        </p:nvSpPr>
        <p:spPr>
          <a:xfrm>
            <a:off x="7620000" y="2474893"/>
            <a:ext cx="361251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algn="ctr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468436B-D926-3634-7EDA-CB9813810502}"/>
              </a:ext>
            </a:extLst>
          </p:cNvPr>
          <p:cNvGrpSpPr/>
          <p:nvPr/>
        </p:nvGrpSpPr>
        <p:grpSpPr>
          <a:xfrm>
            <a:off x="9118023" y="1761348"/>
            <a:ext cx="605932" cy="605932"/>
            <a:chOff x="5379143" y="1761348"/>
            <a:chExt cx="605932" cy="605932"/>
          </a:xfrm>
        </p:grpSpPr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303E9A1A-344D-2A75-879B-06E46F463021}"/>
                </a:ext>
              </a:extLst>
            </p:cNvPr>
            <p:cNvSpPr/>
            <p:nvPr/>
          </p:nvSpPr>
          <p:spPr>
            <a:xfrm>
              <a:off x="5379143" y="176134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7" name="رسم 6" descr="مراجعة العميل مع تعبئة خالصة">
              <a:extLst>
                <a:ext uri="{FF2B5EF4-FFF2-40B4-BE49-F238E27FC236}">
                  <a16:creationId xmlns:a16="http://schemas.microsoft.com/office/drawing/2014/main" id="{8E4583D7-502C-47D0-05AB-1BB293D87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61000" y="1849231"/>
              <a:ext cx="425339" cy="425339"/>
            </a:xfrm>
            <a:prstGeom prst="rect">
              <a:avLst/>
            </a:prstGeom>
          </p:spPr>
        </p:pic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22BA1F1-27F3-D122-0401-43ECC9DD24B5}"/>
              </a:ext>
            </a:extLst>
          </p:cNvPr>
          <p:cNvSpPr txBox="1"/>
          <p:nvPr/>
        </p:nvSpPr>
        <p:spPr>
          <a:xfrm>
            <a:off x="7620000" y="5136813"/>
            <a:ext cx="361251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algn="ctr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8A322C5-4A8C-A9C5-6A3B-0162BA4320FD}"/>
              </a:ext>
            </a:extLst>
          </p:cNvPr>
          <p:cNvSpPr txBox="1"/>
          <p:nvPr/>
        </p:nvSpPr>
        <p:spPr>
          <a:xfrm>
            <a:off x="741680" y="2474893"/>
            <a:ext cx="361251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algn="ctr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BE3F2D1-80FF-0771-4395-067903D5870D}"/>
              </a:ext>
            </a:extLst>
          </p:cNvPr>
          <p:cNvSpPr txBox="1"/>
          <p:nvPr/>
        </p:nvSpPr>
        <p:spPr>
          <a:xfrm>
            <a:off x="741680" y="5136813"/>
            <a:ext cx="361251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algn="ctr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0695EDFE-DADC-9D3B-A08D-B78B46159658}"/>
              </a:ext>
            </a:extLst>
          </p:cNvPr>
          <p:cNvGrpSpPr/>
          <p:nvPr/>
        </p:nvGrpSpPr>
        <p:grpSpPr>
          <a:xfrm>
            <a:off x="2239703" y="4423268"/>
            <a:ext cx="605932" cy="605932"/>
            <a:chOff x="2239703" y="4423268"/>
            <a:chExt cx="605932" cy="605932"/>
          </a:xfrm>
        </p:grpSpPr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E945B1FA-237D-CF2D-C5BA-74AD3CB17751}"/>
                </a:ext>
              </a:extLst>
            </p:cNvPr>
            <p:cNvSpPr/>
            <p:nvPr/>
          </p:nvSpPr>
          <p:spPr>
            <a:xfrm>
              <a:off x="2239703" y="442326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22" name="رسم 21" descr="مراجعة العميل مع تعبئة خالصة">
              <a:extLst>
                <a:ext uri="{FF2B5EF4-FFF2-40B4-BE49-F238E27FC236}">
                  <a16:creationId xmlns:a16="http://schemas.microsoft.com/office/drawing/2014/main" id="{549E1831-71CD-54FD-4323-91095142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31720" y="4521311"/>
              <a:ext cx="425339" cy="425339"/>
            </a:xfrm>
            <a:prstGeom prst="rect">
              <a:avLst/>
            </a:prstGeom>
          </p:spPr>
        </p:pic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DC17FD9-24D2-6AD4-BC77-8D5EE06CAA1C}"/>
              </a:ext>
            </a:extLst>
          </p:cNvPr>
          <p:cNvGrpSpPr/>
          <p:nvPr/>
        </p:nvGrpSpPr>
        <p:grpSpPr>
          <a:xfrm>
            <a:off x="2239703" y="1761348"/>
            <a:ext cx="605932" cy="605932"/>
            <a:chOff x="2239703" y="1761348"/>
            <a:chExt cx="605932" cy="605932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B2666F-E4EE-B576-4040-98B79CE9FC82}"/>
                </a:ext>
              </a:extLst>
            </p:cNvPr>
            <p:cNvSpPr/>
            <p:nvPr/>
          </p:nvSpPr>
          <p:spPr>
            <a:xfrm>
              <a:off x="2239703" y="176134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25" name="رسم 24" descr="شبكة مستخدم مع تعبئة خالصة">
              <a:extLst>
                <a:ext uri="{FF2B5EF4-FFF2-40B4-BE49-F238E27FC236}">
                  <a16:creationId xmlns:a16="http://schemas.microsoft.com/office/drawing/2014/main" id="{536E566A-F974-7342-FE82-6DFAD0E6D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73935" y="1781920"/>
              <a:ext cx="527685" cy="527685"/>
            </a:xfrm>
            <a:prstGeom prst="rect">
              <a:avLst/>
            </a:prstGeom>
          </p:spPr>
        </p:pic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B0FEF5FC-9ABF-CF93-561D-9D243A495B4B}"/>
              </a:ext>
            </a:extLst>
          </p:cNvPr>
          <p:cNvGrpSpPr/>
          <p:nvPr/>
        </p:nvGrpSpPr>
        <p:grpSpPr>
          <a:xfrm>
            <a:off x="9118023" y="4423268"/>
            <a:ext cx="605932" cy="605932"/>
            <a:chOff x="9118023" y="4423268"/>
            <a:chExt cx="605932" cy="605932"/>
          </a:xfrm>
        </p:grpSpPr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094EF0CB-C899-2494-484A-D7E165073E48}"/>
                </a:ext>
              </a:extLst>
            </p:cNvPr>
            <p:cNvSpPr/>
            <p:nvPr/>
          </p:nvSpPr>
          <p:spPr>
            <a:xfrm>
              <a:off x="9118023" y="442326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28" name="رسم 27" descr="الأسئلة مع تعبئة خالصة">
              <a:extLst>
                <a:ext uri="{FF2B5EF4-FFF2-40B4-BE49-F238E27FC236}">
                  <a16:creationId xmlns:a16="http://schemas.microsoft.com/office/drawing/2014/main" id="{265E9939-2537-59FB-41C9-E06821B46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14803" y="4544060"/>
              <a:ext cx="374126" cy="374126"/>
            </a:xfrm>
            <a:prstGeom prst="rect">
              <a:avLst/>
            </a:prstGeom>
          </p:spPr>
        </p:pic>
      </p:grpSp>
      <p:pic>
        <p:nvPicPr>
          <p:cNvPr id="32" name="Picture 4" descr="iPhone6_mockup_front_white.png">
            <a:extLst>
              <a:ext uri="{FF2B5EF4-FFF2-40B4-BE49-F238E27FC236}">
                <a16:creationId xmlns:a16="http://schemas.microsoft.com/office/drawing/2014/main" id="{E876307F-1C3C-6FF9-956E-4283E35681C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545" y="1817225"/>
            <a:ext cx="4400909" cy="6883830"/>
          </a:xfrm>
          <a:prstGeom prst="rect">
            <a:avLst/>
          </a:prstGeom>
        </p:spPr>
      </p:pic>
      <p:pic>
        <p:nvPicPr>
          <p:cNvPr id="37" name="عنصر نائب للصورة 36">
            <a:extLst>
              <a:ext uri="{FF2B5EF4-FFF2-40B4-BE49-F238E27FC236}">
                <a16:creationId xmlns:a16="http://schemas.microsoft.com/office/drawing/2014/main" id="{8A8D4724-111D-DE92-2EA4-B0904BAFE8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9"/>
          <a:srcRect l="9473" r="9473"/>
          <a:stretch>
            <a:fillRect/>
          </a:stretch>
        </p:blipFill>
        <p:spPr>
          <a:xfrm>
            <a:off x="4745038" y="2894013"/>
            <a:ext cx="2682875" cy="4752975"/>
          </a:xfrm>
        </p:spPr>
      </p:pic>
    </p:spTree>
    <p:extLst>
      <p:ext uri="{BB962C8B-B14F-4D97-AF65-F5344CB8AC3E}">
        <p14:creationId xmlns:p14="http://schemas.microsoft.com/office/powerpoint/2010/main" val="335404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FFA675C9-C3AE-E345-3341-FFBC81DB829D}"/>
              </a:ext>
            </a:extLst>
          </p:cNvPr>
          <p:cNvSpPr/>
          <p:nvPr/>
        </p:nvSpPr>
        <p:spPr>
          <a:xfrm>
            <a:off x="11582400" y="498476"/>
            <a:ext cx="91440" cy="516890"/>
          </a:xfrm>
          <a:prstGeom prst="rect">
            <a:avLst/>
          </a:prstGeom>
          <a:solidFill>
            <a:srgbClr val="0070B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D4C45F6-2AD4-0895-C204-B19A36242CB5}"/>
              </a:ext>
            </a:extLst>
          </p:cNvPr>
          <p:cNvSpPr txBox="1"/>
          <p:nvPr/>
        </p:nvSpPr>
        <p:spPr>
          <a:xfrm>
            <a:off x="5648960" y="369841"/>
            <a:ext cx="58781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83B0C38-1F75-29A0-AF41-090491A3A2B8}"/>
              </a:ext>
            </a:extLst>
          </p:cNvPr>
          <p:cNvSpPr/>
          <p:nvPr/>
        </p:nvSpPr>
        <p:spPr>
          <a:xfrm>
            <a:off x="6355508" y="1813217"/>
            <a:ext cx="5011382" cy="212222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E542164-052D-8AC0-4FDC-BE0BC34BC285}"/>
              </a:ext>
            </a:extLst>
          </p:cNvPr>
          <p:cNvSpPr txBox="1"/>
          <p:nvPr/>
        </p:nvSpPr>
        <p:spPr>
          <a:xfrm>
            <a:off x="6334980" y="2087468"/>
            <a:ext cx="4469074" cy="156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BC"/>
                </a:solidFill>
              </a:rPr>
              <a:t>     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pic>
        <p:nvPicPr>
          <p:cNvPr id="6" name="رسم 5" descr="مراجعة العميل مع تعبئة خالصة">
            <a:extLst>
              <a:ext uri="{FF2B5EF4-FFF2-40B4-BE49-F238E27FC236}">
                <a16:creationId xmlns:a16="http://schemas.microsoft.com/office/drawing/2014/main" id="{08E40B8D-0178-4344-E992-DFBA0774A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5199" y="2046171"/>
            <a:ext cx="500885" cy="500885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494FB1C1-4FF2-7706-E1AF-F7972EEDD76A}"/>
              </a:ext>
            </a:extLst>
          </p:cNvPr>
          <p:cNvSpPr/>
          <p:nvPr/>
        </p:nvSpPr>
        <p:spPr>
          <a:xfrm>
            <a:off x="6355508" y="4190657"/>
            <a:ext cx="5011382" cy="212222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C51DC07-7B60-CCDF-A9E7-45473AA883D9}"/>
              </a:ext>
            </a:extLst>
          </p:cNvPr>
          <p:cNvSpPr txBox="1"/>
          <p:nvPr/>
        </p:nvSpPr>
        <p:spPr>
          <a:xfrm>
            <a:off x="6334980" y="4464908"/>
            <a:ext cx="4469074" cy="156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BC"/>
                </a:solidFill>
              </a:rPr>
              <a:t>     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pic>
        <p:nvPicPr>
          <p:cNvPr id="20" name="رسم 19" descr="الأسئلة مع تعبئة خالصة">
            <a:extLst>
              <a:ext uri="{FF2B5EF4-FFF2-40B4-BE49-F238E27FC236}">
                <a16:creationId xmlns:a16="http://schemas.microsoft.com/office/drawing/2014/main" id="{2B4C974F-3905-113A-0D61-0F4FD446A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0965" y="4372694"/>
            <a:ext cx="569800" cy="56980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42B780A8-1AF3-9491-63F7-EF9B2030DECF}"/>
              </a:ext>
            </a:extLst>
          </p:cNvPr>
          <p:cNvSpPr/>
          <p:nvPr/>
        </p:nvSpPr>
        <p:spPr>
          <a:xfrm>
            <a:off x="818308" y="1813217"/>
            <a:ext cx="5011382" cy="212222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0"/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751393-8EC4-1BC4-CB01-9E2FD4AE3B8A}"/>
              </a:ext>
            </a:extLst>
          </p:cNvPr>
          <p:cNvSpPr txBox="1"/>
          <p:nvPr/>
        </p:nvSpPr>
        <p:spPr>
          <a:xfrm>
            <a:off x="797780" y="2087468"/>
            <a:ext cx="4469074" cy="156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800" b="1" dirty="0">
                <a:solidFill>
                  <a:srgbClr val="0070BC"/>
                </a:solidFill>
              </a:rPr>
              <a:t>     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pic>
        <p:nvPicPr>
          <p:cNvPr id="21" name="رسم 20" descr="شبكة مستخدم مع تعبئة خالصة">
            <a:extLst>
              <a:ext uri="{FF2B5EF4-FFF2-40B4-BE49-F238E27FC236}">
                <a16:creationId xmlns:a16="http://schemas.microsoft.com/office/drawing/2014/main" id="{B7C093E8-DD82-84F4-D480-813EB5D15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43374" y="2073264"/>
            <a:ext cx="555103" cy="555103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EABEEE9F-3564-F50A-DF87-8B59ED372487}"/>
              </a:ext>
            </a:extLst>
          </p:cNvPr>
          <p:cNvSpPr/>
          <p:nvPr/>
        </p:nvSpPr>
        <p:spPr>
          <a:xfrm>
            <a:off x="818308" y="4190657"/>
            <a:ext cx="5011382" cy="212222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0"/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59285B5-736F-6302-B5A8-ADF090A8B4BE}"/>
              </a:ext>
            </a:extLst>
          </p:cNvPr>
          <p:cNvSpPr txBox="1"/>
          <p:nvPr/>
        </p:nvSpPr>
        <p:spPr>
          <a:xfrm>
            <a:off x="797780" y="4491284"/>
            <a:ext cx="4469074" cy="15628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800" b="1" dirty="0">
                <a:solidFill>
                  <a:srgbClr val="0070BC"/>
                </a:solidFill>
              </a:rPr>
              <a:t>     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pic>
        <p:nvPicPr>
          <p:cNvPr id="22" name="رسم 21" descr="مراجعة العميل مع تعبئة خالصة">
            <a:extLst>
              <a:ext uri="{FF2B5EF4-FFF2-40B4-BE49-F238E27FC236}">
                <a16:creationId xmlns:a16="http://schemas.microsoft.com/office/drawing/2014/main" id="{F70AABAB-432D-7FC6-7689-CCEC47F17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6190" y="4481639"/>
            <a:ext cx="500741" cy="5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7CA562A-9DD0-3B0B-16AF-83589766A7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914"/>
                    </a14:imgEffect>
                  </a14:imgLayer>
                </a14:imgProps>
              </a:ext>
            </a:extLst>
          </a:blip>
          <a:srcRect l="269" t="48147" b="9781"/>
          <a:stretch/>
        </p:blipFill>
        <p:spPr>
          <a:xfrm>
            <a:off x="-1" y="3429000"/>
            <a:ext cx="12192001" cy="342899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C54FFD6-B0C5-E62D-F3C1-F70683D66670}"/>
              </a:ext>
            </a:extLst>
          </p:cNvPr>
          <p:cNvSpPr txBox="1"/>
          <p:nvPr/>
        </p:nvSpPr>
        <p:spPr>
          <a:xfrm>
            <a:off x="6096000" y="1929769"/>
            <a:ext cx="440968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53BD777-E570-C0B5-577A-705772233936}"/>
              </a:ext>
            </a:extLst>
          </p:cNvPr>
          <p:cNvGrpSpPr/>
          <p:nvPr/>
        </p:nvGrpSpPr>
        <p:grpSpPr>
          <a:xfrm>
            <a:off x="10580476" y="2051493"/>
            <a:ext cx="605932" cy="605932"/>
            <a:chOff x="5379143" y="1761348"/>
            <a:chExt cx="605932" cy="605932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662492-77AD-A977-42A6-48125E81EC6C}"/>
                </a:ext>
              </a:extLst>
            </p:cNvPr>
            <p:cNvSpPr/>
            <p:nvPr/>
          </p:nvSpPr>
          <p:spPr>
            <a:xfrm>
              <a:off x="5379143" y="176134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19" name="رسم 18" descr="مراجعة العميل مع تعبئة خالصة">
              <a:extLst>
                <a:ext uri="{FF2B5EF4-FFF2-40B4-BE49-F238E27FC236}">
                  <a16:creationId xmlns:a16="http://schemas.microsoft.com/office/drawing/2014/main" id="{D09C1D3C-C5B1-8BEE-B704-F7684D82C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61000" y="1849231"/>
              <a:ext cx="425339" cy="425339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B7D733D3-ADDE-CB8D-617A-24C51CD03157}"/>
              </a:ext>
            </a:extLst>
          </p:cNvPr>
          <p:cNvGrpSpPr/>
          <p:nvPr/>
        </p:nvGrpSpPr>
        <p:grpSpPr>
          <a:xfrm>
            <a:off x="5187861" y="2066929"/>
            <a:ext cx="605932" cy="605932"/>
            <a:chOff x="9118023" y="4423268"/>
            <a:chExt cx="605932" cy="605932"/>
          </a:xfrm>
        </p:grpSpPr>
        <p:sp>
          <p:nvSpPr>
            <p:cNvPr id="26" name="شكل بيضاوي 25">
              <a:extLst>
                <a:ext uri="{FF2B5EF4-FFF2-40B4-BE49-F238E27FC236}">
                  <a16:creationId xmlns:a16="http://schemas.microsoft.com/office/drawing/2014/main" id="{0F5B14D6-93B2-FE03-2539-4C38C51B950C}"/>
                </a:ext>
              </a:extLst>
            </p:cNvPr>
            <p:cNvSpPr/>
            <p:nvPr/>
          </p:nvSpPr>
          <p:spPr>
            <a:xfrm>
              <a:off x="9118023" y="442326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27" name="رسم 26" descr="الأسئلة مع تعبئة خالصة">
              <a:extLst>
                <a:ext uri="{FF2B5EF4-FFF2-40B4-BE49-F238E27FC236}">
                  <a16:creationId xmlns:a16="http://schemas.microsoft.com/office/drawing/2014/main" id="{D20BBC77-8E6D-FB34-C8D1-7F4E3FCD7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14803" y="4544060"/>
              <a:ext cx="374126" cy="374126"/>
            </a:xfrm>
            <a:prstGeom prst="rect">
              <a:avLst/>
            </a:prstGeom>
          </p:spPr>
        </p:pic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A950247-9B22-72F2-30A4-8F8895C0C418}"/>
              </a:ext>
            </a:extLst>
          </p:cNvPr>
          <p:cNvSpPr txBox="1"/>
          <p:nvPr/>
        </p:nvSpPr>
        <p:spPr>
          <a:xfrm>
            <a:off x="741485" y="1929769"/>
            <a:ext cx="440968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740C6A4E-700B-7CF7-35D7-655300E64146}"/>
              </a:ext>
            </a:extLst>
          </p:cNvPr>
          <p:cNvSpPr/>
          <p:nvPr/>
        </p:nvSpPr>
        <p:spPr>
          <a:xfrm>
            <a:off x="11582400" y="498476"/>
            <a:ext cx="91440" cy="516890"/>
          </a:xfrm>
          <a:prstGeom prst="rect">
            <a:avLst/>
          </a:prstGeom>
          <a:solidFill>
            <a:srgbClr val="0070B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2278706-1A05-CAE2-FF39-0496721253F0}"/>
              </a:ext>
            </a:extLst>
          </p:cNvPr>
          <p:cNvSpPr txBox="1"/>
          <p:nvPr/>
        </p:nvSpPr>
        <p:spPr>
          <a:xfrm>
            <a:off x="5648960" y="369841"/>
            <a:ext cx="58781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358376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6A2882A-7184-ABD4-1CFA-0C1935609F5D}"/>
              </a:ext>
            </a:extLst>
          </p:cNvPr>
          <p:cNvSpPr/>
          <p:nvPr/>
        </p:nvSpPr>
        <p:spPr>
          <a:xfrm>
            <a:off x="520861" y="473337"/>
            <a:ext cx="11150278" cy="5911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3EF2534-A3FB-C587-A049-55F249092D9E}"/>
              </a:ext>
            </a:extLst>
          </p:cNvPr>
          <p:cNvSpPr/>
          <p:nvPr/>
        </p:nvSpPr>
        <p:spPr>
          <a:xfrm>
            <a:off x="7731760" y="477520"/>
            <a:ext cx="3942080" cy="5913120"/>
          </a:xfrm>
          <a:prstGeom prst="rect">
            <a:avLst/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4800" b="1" dirty="0"/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DF439167-5AD2-8515-50AF-805579235935}"/>
              </a:ext>
            </a:extLst>
          </p:cNvPr>
          <p:cNvCxnSpPr>
            <a:cxnSpLocks/>
          </p:cNvCxnSpPr>
          <p:nvPr/>
        </p:nvCxnSpPr>
        <p:spPr>
          <a:xfrm>
            <a:off x="9316720" y="3235960"/>
            <a:ext cx="7924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6B31242-A46B-E085-4647-5B1514D06119}"/>
              </a:ext>
            </a:extLst>
          </p:cNvPr>
          <p:cNvSpPr txBox="1"/>
          <p:nvPr/>
        </p:nvSpPr>
        <p:spPr>
          <a:xfrm>
            <a:off x="8332741" y="3246120"/>
            <a:ext cx="266737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03</a:t>
            </a:r>
            <a:endParaRPr lang="ar-SA" sz="8800" dirty="0">
              <a:solidFill>
                <a:schemeClr val="bg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71C9A0F-E490-91FF-6646-7B9989CCD986}"/>
              </a:ext>
            </a:extLst>
          </p:cNvPr>
          <p:cNvSpPr txBox="1"/>
          <p:nvPr/>
        </p:nvSpPr>
        <p:spPr>
          <a:xfrm>
            <a:off x="7731761" y="2326065"/>
            <a:ext cx="39319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chemeClr val="bg1"/>
                </a:solidFill>
              </a:rPr>
              <a:t>تحرير النص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0784AA9-711C-E956-7D33-AFC873335575}"/>
              </a:ext>
            </a:extLst>
          </p:cNvPr>
          <p:cNvSpPr txBox="1"/>
          <p:nvPr/>
        </p:nvSpPr>
        <p:spPr>
          <a:xfrm>
            <a:off x="1280160" y="2798081"/>
            <a:ext cx="58781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D6EDDD7C-F999-1817-179B-59739F7D238B}"/>
              </a:ext>
            </a:extLst>
          </p:cNvPr>
          <p:cNvGrpSpPr/>
          <p:nvPr/>
        </p:nvGrpSpPr>
        <p:grpSpPr>
          <a:xfrm>
            <a:off x="524672" y="4845839"/>
            <a:ext cx="1554803" cy="1543532"/>
            <a:chOff x="520862" y="3773344"/>
            <a:chExt cx="2627451" cy="2608405"/>
          </a:xfrm>
        </p:grpSpPr>
        <p:sp>
          <p:nvSpPr>
            <p:cNvPr id="11" name="شريط جانبي 10">
              <a:extLst>
                <a:ext uri="{FF2B5EF4-FFF2-40B4-BE49-F238E27FC236}">
                  <a16:creationId xmlns:a16="http://schemas.microsoft.com/office/drawing/2014/main" id="{6689F06C-2009-ADDD-2518-FC7B1BEB5A45}"/>
                </a:ext>
              </a:extLst>
            </p:cNvPr>
            <p:cNvSpPr/>
            <p:nvPr/>
          </p:nvSpPr>
          <p:spPr>
            <a:xfrm rot="16200000">
              <a:off x="536173" y="5146996"/>
              <a:ext cx="1219442" cy="1250065"/>
            </a:xfrm>
            <a:prstGeom prst="diagStripe">
              <a:avLst>
                <a:gd name="adj" fmla="val 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2" name="شريط جانبي 11">
              <a:extLst>
                <a:ext uri="{FF2B5EF4-FFF2-40B4-BE49-F238E27FC236}">
                  <a16:creationId xmlns:a16="http://schemas.microsoft.com/office/drawing/2014/main" id="{C21FACCB-83D3-07AA-DEFD-B3A00D6F9C7F}"/>
                </a:ext>
              </a:extLst>
            </p:cNvPr>
            <p:cNvSpPr/>
            <p:nvPr/>
          </p:nvSpPr>
          <p:spPr>
            <a:xfrm rot="16200000">
              <a:off x="534749" y="3764375"/>
              <a:ext cx="2604595" cy="2622533"/>
            </a:xfrm>
            <a:prstGeom prst="diagStripe">
              <a:avLst>
                <a:gd name="adj" fmla="val 62062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32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D6A930-2FD1-A3EB-84FA-23CD9E0FE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914"/>
                    </a14:imgEffect>
                  </a14:imgLayer>
                </a14:imgProps>
              </a:ext>
            </a:extLst>
          </a:blip>
          <a:srcRect l="49865" t="14770" r="269" b="7349"/>
          <a:stretch/>
        </p:blipFill>
        <p:spPr>
          <a:xfrm>
            <a:off x="6096001" y="465992"/>
            <a:ext cx="5049714" cy="52578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AD4F829-A6F7-7E76-B214-B72A53BA59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0" r="25000" b="7294"/>
          <a:stretch/>
        </p:blipFill>
        <p:spPr>
          <a:xfrm>
            <a:off x="1046286" y="465992"/>
            <a:ext cx="5049714" cy="526659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B792AD7-2FED-617D-27CE-13976A97C14F}"/>
              </a:ext>
            </a:extLst>
          </p:cNvPr>
          <p:cNvSpPr txBox="1"/>
          <p:nvPr/>
        </p:nvSpPr>
        <p:spPr>
          <a:xfrm>
            <a:off x="914399" y="5875388"/>
            <a:ext cx="102268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 هذا النص هو مثال لنص 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43B7817D-0447-8C01-5EB5-4F94ED398A0C}"/>
              </a:ext>
            </a:extLst>
          </p:cNvPr>
          <p:cNvSpPr/>
          <p:nvPr/>
        </p:nvSpPr>
        <p:spPr>
          <a:xfrm>
            <a:off x="4900246" y="1714500"/>
            <a:ext cx="2391508" cy="23915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Google Shape;356;p21">
            <a:extLst>
              <a:ext uri="{FF2B5EF4-FFF2-40B4-BE49-F238E27FC236}">
                <a16:creationId xmlns:a16="http://schemas.microsoft.com/office/drawing/2014/main" id="{927C1134-5217-7F30-71BB-6162C6A53314}"/>
              </a:ext>
            </a:extLst>
          </p:cNvPr>
          <p:cNvSpPr/>
          <p:nvPr/>
        </p:nvSpPr>
        <p:spPr>
          <a:xfrm>
            <a:off x="5685692" y="2414262"/>
            <a:ext cx="820616" cy="976336"/>
          </a:xfrm>
          <a:custGeom>
            <a:avLst/>
            <a:gdLst/>
            <a:ahLst/>
            <a:cxnLst/>
            <a:rect l="l" t="t" r="r" b="b"/>
            <a:pathLst>
              <a:path w="141" h="168" extrusionOk="0">
                <a:moveTo>
                  <a:pt x="94" y="162"/>
                </a:moveTo>
                <a:cubicBezTo>
                  <a:pt x="94" y="165"/>
                  <a:pt x="91" y="168"/>
                  <a:pt x="88" y="168"/>
                </a:cubicBezTo>
                <a:cubicBezTo>
                  <a:pt x="53" y="168"/>
                  <a:pt x="53" y="168"/>
                  <a:pt x="53" y="168"/>
                </a:cubicBezTo>
                <a:cubicBezTo>
                  <a:pt x="50" y="168"/>
                  <a:pt x="47" y="165"/>
                  <a:pt x="47" y="162"/>
                </a:cubicBezTo>
                <a:cubicBezTo>
                  <a:pt x="47" y="162"/>
                  <a:pt x="47" y="162"/>
                  <a:pt x="47" y="162"/>
                </a:cubicBezTo>
                <a:cubicBezTo>
                  <a:pt x="47" y="159"/>
                  <a:pt x="50" y="156"/>
                  <a:pt x="53" y="156"/>
                </a:cubicBezTo>
                <a:cubicBezTo>
                  <a:pt x="88" y="156"/>
                  <a:pt x="88" y="156"/>
                  <a:pt x="88" y="156"/>
                </a:cubicBezTo>
                <a:cubicBezTo>
                  <a:pt x="91" y="156"/>
                  <a:pt x="94" y="159"/>
                  <a:pt x="94" y="162"/>
                </a:cubicBezTo>
                <a:close/>
                <a:moveTo>
                  <a:pt x="94" y="146"/>
                </a:moveTo>
                <a:cubicBezTo>
                  <a:pt x="94" y="143"/>
                  <a:pt x="91" y="141"/>
                  <a:pt x="88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0" y="141"/>
                  <a:pt x="47" y="143"/>
                  <a:pt x="47" y="146"/>
                </a:cubicBezTo>
                <a:cubicBezTo>
                  <a:pt x="47" y="146"/>
                  <a:pt x="47" y="146"/>
                  <a:pt x="47" y="146"/>
                </a:cubicBezTo>
                <a:cubicBezTo>
                  <a:pt x="47" y="150"/>
                  <a:pt x="50" y="152"/>
                  <a:pt x="53" y="152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91" y="152"/>
                  <a:pt x="94" y="150"/>
                  <a:pt x="94" y="146"/>
                </a:cubicBezTo>
                <a:close/>
                <a:moveTo>
                  <a:pt x="76" y="82"/>
                </a:moveTo>
                <a:cubicBezTo>
                  <a:pt x="69" y="82"/>
                  <a:pt x="69" y="82"/>
                  <a:pt x="69" y="82"/>
                </a:cubicBezTo>
                <a:cubicBezTo>
                  <a:pt x="65" y="82"/>
                  <a:pt x="65" y="82"/>
                  <a:pt x="65" y="82"/>
                </a:cubicBezTo>
                <a:cubicBezTo>
                  <a:pt x="65" y="137"/>
                  <a:pt x="65" y="137"/>
                  <a:pt x="65" y="137"/>
                </a:cubicBezTo>
                <a:cubicBezTo>
                  <a:pt x="67" y="137"/>
                  <a:pt x="68" y="137"/>
                  <a:pt x="70" y="137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3" y="137"/>
                  <a:pt x="74" y="137"/>
                  <a:pt x="76" y="137"/>
                </a:cubicBezTo>
                <a:lnTo>
                  <a:pt x="76" y="82"/>
                </a:lnTo>
                <a:close/>
                <a:moveTo>
                  <a:pt x="51" y="60"/>
                </a:moveTo>
                <a:cubicBezTo>
                  <a:pt x="46" y="60"/>
                  <a:pt x="43" y="64"/>
                  <a:pt x="43" y="68"/>
                </a:cubicBezTo>
                <a:cubicBezTo>
                  <a:pt x="43" y="73"/>
                  <a:pt x="46" y="77"/>
                  <a:pt x="51" y="77"/>
                </a:cubicBezTo>
                <a:cubicBezTo>
                  <a:pt x="59" y="77"/>
                  <a:pt x="59" y="77"/>
                  <a:pt x="59" y="77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4"/>
                  <a:pt x="56" y="60"/>
                  <a:pt x="51" y="60"/>
                </a:cubicBezTo>
                <a:close/>
                <a:moveTo>
                  <a:pt x="98" y="68"/>
                </a:moveTo>
                <a:cubicBezTo>
                  <a:pt x="98" y="64"/>
                  <a:pt x="95" y="60"/>
                  <a:pt x="90" y="60"/>
                </a:cubicBezTo>
                <a:cubicBezTo>
                  <a:pt x="85" y="60"/>
                  <a:pt x="82" y="64"/>
                  <a:pt x="82" y="68"/>
                </a:cubicBezTo>
                <a:cubicBezTo>
                  <a:pt x="82" y="77"/>
                  <a:pt x="82" y="77"/>
                  <a:pt x="82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95" y="77"/>
                  <a:pt x="98" y="73"/>
                  <a:pt x="98" y="68"/>
                </a:cubicBezTo>
                <a:close/>
                <a:moveTo>
                  <a:pt x="117" y="53"/>
                </a:moveTo>
                <a:cubicBezTo>
                  <a:pt x="113" y="38"/>
                  <a:pt x="95" y="22"/>
                  <a:pt x="70" y="22"/>
                </a:cubicBezTo>
                <a:cubicBezTo>
                  <a:pt x="46" y="22"/>
                  <a:pt x="28" y="38"/>
                  <a:pt x="24" y="53"/>
                </a:cubicBezTo>
                <a:cubicBezTo>
                  <a:pt x="21" y="65"/>
                  <a:pt x="24" y="75"/>
                  <a:pt x="29" y="86"/>
                </a:cubicBezTo>
                <a:cubicBezTo>
                  <a:pt x="34" y="95"/>
                  <a:pt x="39" y="103"/>
                  <a:pt x="43" y="113"/>
                </a:cubicBezTo>
                <a:cubicBezTo>
                  <a:pt x="46" y="118"/>
                  <a:pt x="47" y="126"/>
                  <a:pt x="48" y="131"/>
                </a:cubicBezTo>
                <a:cubicBezTo>
                  <a:pt x="49" y="136"/>
                  <a:pt x="51" y="137"/>
                  <a:pt x="56" y="137"/>
                </a:cubicBezTo>
                <a:cubicBezTo>
                  <a:pt x="57" y="137"/>
                  <a:pt x="58" y="137"/>
                  <a:pt x="59" y="137"/>
                </a:cubicBezTo>
                <a:cubicBezTo>
                  <a:pt x="59" y="82"/>
                  <a:pt x="59" y="82"/>
                  <a:pt x="59" y="82"/>
                </a:cubicBezTo>
                <a:cubicBezTo>
                  <a:pt x="51" y="82"/>
                  <a:pt x="51" y="82"/>
                  <a:pt x="51" y="82"/>
                </a:cubicBezTo>
                <a:cubicBezTo>
                  <a:pt x="47" y="82"/>
                  <a:pt x="44" y="81"/>
                  <a:pt x="41" y="78"/>
                </a:cubicBezTo>
                <a:cubicBezTo>
                  <a:pt x="39" y="76"/>
                  <a:pt x="37" y="72"/>
                  <a:pt x="37" y="68"/>
                </a:cubicBezTo>
                <a:cubicBezTo>
                  <a:pt x="37" y="65"/>
                  <a:pt x="39" y="61"/>
                  <a:pt x="41" y="59"/>
                </a:cubicBezTo>
                <a:cubicBezTo>
                  <a:pt x="44" y="56"/>
                  <a:pt x="47" y="55"/>
                  <a:pt x="51" y="55"/>
                </a:cubicBezTo>
                <a:cubicBezTo>
                  <a:pt x="59" y="55"/>
                  <a:pt x="65" y="61"/>
                  <a:pt x="65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76" y="77"/>
                  <a:pt x="76" y="77"/>
                  <a:pt x="76" y="77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5"/>
                  <a:pt x="78" y="61"/>
                  <a:pt x="80" y="59"/>
                </a:cubicBezTo>
                <a:cubicBezTo>
                  <a:pt x="83" y="56"/>
                  <a:pt x="86" y="55"/>
                  <a:pt x="90" y="55"/>
                </a:cubicBezTo>
                <a:cubicBezTo>
                  <a:pt x="94" y="55"/>
                  <a:pt x="97" y="56"/>
                  <a:pt x="100" y="59"/>
                </a:cubicBezTo>
                <a:cubicBezTo>
                  <a:pt x="102" y="61"/>
                  <a:pt x="104" y="65"/>
                  <a:pt x="104" y="68"/>
                </a:cubicBezTo>
                <a:cubicBezTo>
                  <a:pt x="104" y="72"/>
                  <a:pt x="102" y="76"/>
                  <a:pt x="100" y="78"/>
                </a:cubicBezTo>
                <a:cubicBezTo>
                  <a:pt x="97" y="81"/>
                  <a:pt x="94" y="82"/>
                  <a:pt x="90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137"/>
                  <a:pt x="82" y="137"/>
                  <a:pt x="82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90" y="137"/>
                  <a:pt x="92" y="136"/>
                  <a:pt x="93" y="131"/>
                </a:cubicBezTo>
                <a:cubicBezTo>
                  <a:pt x="94" y="126"/>
                  <a:pt x="95" y="118"/>
                  <a:pt x="98" y="113"/>
                </a:cubicBezTo>
                <a:cubicBezTo>
                  <a:pt x="102" y="103"/>
                  <a:pt x="107" y="95"/>
                  <a:pt x="112" y="86"/>
                </a:cubicBezTo>
                <a:cubicBezTo>
                  <a:pt x="117" y="75"/>
                  <a:pt x="120" y="65"/>
                  <a:pt x="117" y="53"/>
                </a:cubicBezTo>
                <a:close/>
                <a:moveTo>
                  <a:pt x="76" y="5"/>
                </a:moveTo>
                <a:cubicBezTo>
                  <a:pt x="76" y="2"/>
                  <a:pt x="73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8" y="0"/>
                  <a:pt x="65" y="2"/>
                  <a:pt x="65" y="5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17"/>
                  <a:pt x="68" y="19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3" y="19"/>
                  <a:pt x="76" y="17"/>
                  <a:pt x="76" y="14"/>
                </a:cubicBezTo>
                <a:lnTo>
                  <a:pt x="76" y="5"/>
                </a:lnTo>
                <a:close/>
                <a:moveTo>
                  <a:pt x="104" y="13"/>
                </a:moveTo>
                <a:cubicBezTo>
                  <a:pt x="105" y="11"/>
                  <a:pt x="104" y="7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99" y="5"/>
                  <a:pt x="96" y="6"/>
                  <a:pt x="95" y="8"/>
                </a:cubicBezTo>
                <a:cubicBezTo>
                  <a:pt x="90" y="16"/>
                  <a:pt x="90" y="16"/>
                  <a:pt x="90" y="16"/>
                </a:cubicBezTo>
                <a:cubicBezTo>
                  <a:pt x="89" y="19"/>
                  <a:pt x="90" y="22"/>
                  <a:pt x="93" y="23"/>
                </a:cubicBezTo>
                <a:cubicBezTo>
                  <a:pt x="93" y="23"/>
                  <a:pt x="93" y="23"/>
                  <a:pt x="93" y="23"/>
                </a:cubicBezTo>
                <a:cubicBezTo>
                  <a:pt x="95" y="25"/>
                  <a:pt x="98" y="24"/>
                  <a:pt x="99" y="21"/>
                </a:cubicBezTo>
                <a:lnTo>
                  <a:pt x="104" y="13"/>
                </a:lnTo>
                <a:close/>
                <a:moveTo>
                  <a:pt x="125" y="30"/>
                </a:moveTo>
                <a:cubicBezTo>
                  <a:pt x="127" y="28"/>
                  <a:pt x="127" y="24"/>
                  <a:pt x="125" y="22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3" y="20"/>
                  <a:pt x="120" y="20"/>
                  <a:pt x="118" y="22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09" y="30"/>
                  <a:pt x="109" y="33"/>
                  <a:pt x="111" y="35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8"/>
                  <a:pt x="116" y="38"/>
                  <a:pt x="118" y="36"/>
                </a:cubicBezTo>
                <a:lnTo>
                  <a:pt x="125" y="30"/>
                </a:lnTo>
                <a:close/>
                <a:moveTo>
                  <a:pt x="136" y="55"/>
                </a:moveTo>
                <a:cubicBezTo>
                  <a:pt x="139" y="54"/>
                  <a:pt x="141" y="51"/>
                  <a:pt x="140" y="49"/>
                </a:cubicBezTo>
                <a:cubicBezTo>
                  <a:pt x="140" y="49"/>
                  <a:pt x="140" y="49"/>
                  <a:pt x="140" y="49"/>
                </a:cubicBezTo>
                <a:cubicBezTo>
                  <a:pt x="140" y="46"/>
                  <a:pt x="137" y="44"/>
                  <a:pt x="134" y="45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2" y="47"/>
                  <a:pt x="120" y="49"/>
                  <a:pt x="121" y="5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5"/>
                  <a:pt x="124" y="57"/>
                  <a:pt x="127" y="56"/>
                </a:cubicBezTo>
                <a:lnTo>
                  <a:pt x="136" y="55"/>
                </a:lnTo>
                <a:close/>
                <a:moveTo>
                  <a:pt x="134" y="82"/>
                </a:moveTo>
                <a:cubicBezTo>
                  <a:pt x="136" y="83"/>
                  <a:pt x="139" y="81"/>
                  <a:pt x="140" y="78"/>
                </a:cubicBezTo>
                <a:cubicBezTo>
                  <a:pt x="140" y="78"/>
                  <a:pt x="140" y="78"/>
                  <a:pt x="140" y="78"/>
                </a:cubicBezTo>
                <a:cubicBezTo>
                  <a:pt x="140" y="75"/>
                  <a:pt x="138" y="73"/>
                  <a:pt x="136" y="72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4" y="70"/>
                  <a:pt x="121" y="71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7"/>
                  <a:pt x="122" y="80"/>
                  <a:pt x="124" y="80"/>
                </a:cubicBezTo>
                <a:lnTo>
                  <a:pt x="134" y="82"/>
                </a:lnTo>
                <a:close/>
                <a:moveTo>
                  <a:pt x="41" y="21"/>
                </a:moveTo>
                <a:cubicBezTo>
                  <a:pt x="42" y="24"/>
                  <a:pt x="45" y="25"/>
                  <a:pt x="48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50" y="22"/>
                  <a:pt x="51" y="19"/>
                  <a:pt x="50" y="16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6"/>
                  <a:pt x="41" y="5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6" y="7"/>
                  <a:pt x="35" y="11"/>
                  <a:pt x="36" y="13"/>
                </a:cubicBezTo>
                <a:lnTo>
                  <a:pt x="41" y="21"/>
                </a:lnTo>
                <a:close/>
                <a:moveTo>
                  <a:pt x="22" y="36"/>
                </a:moveTo>
                <a:cubicBezTo>
                  <a:pt x="25" y="38"/>
                  <a:pt x="28" y="38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2" y="33"/>
                  <a:pt x="31" y="30"/>
                  <a:pt x="29" y="28"/>
                </a:cubicBezTo>
                <a:cubicBezTo>
                  <a:pt x="22" y="22"/>
                  <a:pt x="22" y="22"/>
                  <a:pt x="22" y="22"/>
                </a:cubicBezTo>
                <a:cubicBezTo>
                  <a:pt x="20" y="20"/>
                  <a:pt x="17" y="20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4"/>
                  <a:pt x="13" y="28"/>
                  <a:pt x="15" y="30"/>
                </a:cubicBezTo>
                <a:lnTo>
                  <a:pt x="22" y="36"/>
                </a:lnTo>
                <a:close/>
                <a:moveTo>
                  <a:pt x="14" y="56"/>
                </a:moveTo>
                <a:cubicBezTo>
                  <a:pt x="16" y="57"/>
                  <a:pt x="19" y="55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49"/>
                  <a:pt x="18" y="47"/>
                  <a:pt x="16" y="46"/>
                </a:cubicBezTo>
                <a:cubicBezTo>
                  <a:pt x="6" y="45"/>
                  <a:pt x="6" y="45"/>
                  <a:pt x="6" y="45"/>
                </a:cubicBezTo>
                <a:cubicBezTo>
                  <a:pt x="3" y="44"/>
                  <a:pt x="1" y="46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1"/>
                  <a:pt x="2" y="54"/>
                  <a:pt x="4" y="55"/>
                </a:cubicBezTo>
                <a:lnTo>
                  <a:pt x="14" y="56"/>
                </a:lnTo>
                <a:close/>
                <a:moveTo>
                  <a:pt x="16" y="80"/>
                </a:moveTo>
                <a:cubicBezTo>
                  <a:pt x="19" y="80"/>
                  <a:pt x="20" y="77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19" y="71"/>
                  <a:pt x="17" y="70"/>
                  <a:pt x="14" y="70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3"/>
                  <a:pt x="0" y="75"/>
                  <a:pt x="1" y="78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81"/>
                  <a:pt x="4" y="83"/>
                  <a:pt x="7" y="82"/>
                </a:cubicBezTo>
                <a:lnTo>
                  <a:pt x="16" y="80"/>
                </a:lnTo>
                <a:close/>
              </a:path>
            </a:pathLst>
          </a:cu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sz="4800" b="1" dirty="0">
              <a:solidFill>
                <a:schemeClr val="lt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5945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D652CE95-C128-533E-1D52-F59CA1875D74}"/>
              </a:ext>
            </a:extLst>
          </p:cNvPr>
          <p:cNvSpPr txBox="1"/>
          <p:nvPr/>
        </p:nvSpPr>
        <p:spPr>
          <a:xfrm>
            <a:off x="8068408" y="2474893"/>
            <a:ext cx="361251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algn="ctr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EFE015B-55BC-8063-2CDC-1BBF3AAEF6A1}"/>
              </a:ext>
            </a:extLst>
          </p:cNvPr>
          <p:cNvSpPr txBox="1"/>
          <p:nvPr/>
        </p:nvSpPr>
        <p:spPr>
          <a:xfrm>
            <a:off x="4289742" y="2474893"/>
            <a:ext cx="361251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algn="ctr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D8A5741-7EEF-ED50-6E36-DBDD167BAB62}"/>
              </a:ext>
            </a:extLst>
          </p:cNvPr>
          <p:cNvSpPr txBox="1"/>
          <p:nvPr/>
        </p:nvSpPr>
        <p:spPr>
          <a:xfrm>
            <a:off x="421125" y="2474893"/>
            <a:ext cx="361251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algn="ctr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1435EA9-ED8B-EC3C-5A91-35201CDB1C7D}"/>
              </a:ext>
            </a:extLst>
          </p:cNvPr>
          <p:cNvSpPr txBox="1"/>
          <p:nvPr/>
        </p:nvSpPr>
        <p:spPr>
          <a:xfrm>
            <a:off x="8068408" y="4752101"/>
            <a:ext cx="361251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algn="ctr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FD55F61-18D0-06A3-9FFF-616810212EE9}"/>
              </a:ext>
            </a:extLst>
          </p:cNvPr>
          <p:cNvSpPr txBox="1"/>
          <p:nvPr/>
        </p:nvSpPr>
        <p:spPr>
          <a:xfrm>
            <a:off x="4289742" y="4752101"/>
            <a:ext cx="361251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algn="ctr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CD09422-FF9F-AD04-37F0-D6E98FDCD466}"/>
              </a:ext>
            </a:extLst>
          </p:cNvPr>
          <p:cNvSpPr txBox="1"/>
          <p:nvPr/>
        </p:nvSpPr>
        <p:spPr>
          <a:xfrm>
            <a:off x="421125" y="4752101"/>
            <a:ext cx="361251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algn="ctr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sp>
        <p:nvSpPr>
          <p:cNvPr id="8" name="Google Shape;674;p26">
            <a:extLst>
              <a:ext uri="{FF2B5EF4-FFF2-40B4-BE49-F238E27FC236}">
                <a16:creationId xmlns:a16="http://schemas.microsoft.com/office/drawing/2014/main" id="{5C03759E-DDAB-D1DB-98AE-D7E2BA73BC17}"/>
              </a:ext>
            </a:extLst>
          </p:cNvPr>
          <p:cNvSpPr>
            <a:spLocks/>
          </p:cNvSpPr>
          <p:nvPr/>
        </p:nvSpPr>
        <p:spPr bwMode="auto">
          <a:xfrm>
            <a:off x="1947468" y="1765032"/>
            <a:ext cx="474352" cy="571182"/>
          </a:xfrm>
          <a:custGeom>
            <a:avLst/>
            <a:gdLst>
              <a:gd name="T0" fmla="*/ 2147483646 w 173"/>
              <a:gd name="T1" fmla="*/ 2147483646 h 208"/>
              <a:gd name="T2" fmla="*/ 2147483646 w 173"/>
              <a:gd name="T3" fmla="*/ 2147483646 h 208"/>
              <a:gd name="T4" fmla="*/ 2147483646 w 173"/>
              <a:gd name="T5" fmla="*/ 2147483646 h 208"/>
              <a:gd name="T6" fmla="*/ 2147483646 w 173"/>
              <a:gd name="T7" fmla="*/ 2147483646 h 208"/>
              <a:gd name="T8" fmla="*/ 2147483646 w 173"/>
              <a:gd name="T9" fmla="*/ 2147483646 h 208"/>
              <a:gd name="T10" fmla="*/ 2147483646 w 173"/>
              <a:gd name="T11" fmla="*/ 2147483646 h 208"/>
              <a:gd name="T12" fmla="*/ 2147483646 w 173"/>
              <a:gd name="T13" fmla="*/ 2147483646 h 208"/>
              <a:gd name="T14" fmla="*/ 2147483646 w 173"/>
              <a:gd name="T15" fmla="*/ 2147483646 h 208"/>
              <a:gd name="T16" fmla="*/ 2147483646 w 173"/>
              <a:gd name="T17" fmla="*/ 2147483646 h 208"/>
              <a:gd name="T18" fmla="*/ 2147483646 w 173"/>
              <a:gd name="T19" fmla="*/ 2147483646 h 208"/>
              <a:gd name="T20" fmla="*/ 2147483646 w 173"/>
              <a:gd name="T21" fmla="*/ 2147483646 h 208"/>
              <a:gd name="T22" fmla="*/ 2147483646 w 173"/>
              <a:gd name="T23" fmla="*/ 2147483646 h 208"/>
              <a:gd name="T24" fmla="*/ 2147483646 w 173"/>
              <a:gd name="T25" fmla="*/ 2147483646 h 208"/>
              <a:gd name="T26" fmla="*/ 2147483646 w 173"/>
              <a:gd name="T27" fmla="*/ 2147483646 h 208"/>
              <a:gd name="T28" fmla="*/ 2147483646 w 173"/>
              <a:gd name="T29" fmla="*/ 2147483646 h 208"/>
              <a:gd name="T30" fmla="*/ 2147483646 w 173"/>
              <a:gd name="T31" fmla="*/ 2147483646 h 208"/>
              <a:gd name="T32" fmla="*/ 2147483646 w 173"/>
              <a:gd name="T33" fmla="*/ 2147483646 h 208"/>
              <a:gd name="T34" fmla="*/ 2147483646 w 173"/>
              <a:gd name="T35" fmla="*/ 2147483646 h 208"/>
              <a:gd name="T36" fmla="*/ 2147483646 w 173"/>
              <a:gd name="T37" fmla="*/ 2147483646 h 208"/>
              <a:gd name="T38" fmla="*/ 2147483646 w 173"/>
              <a:gd name="T39" fmla="*/ 2147483646 h 208"/>
              <a:gd name="T40" fmla="*/ 2147483646 w 173"/>
              <a:gd name="T41" fmla="*/ 2147483646 h 208"/>
              <a:gd name="T42" fmla="*/ 2147483646 w 173"/>
              <a:gd name="T43" fmla="*/ 2147483646 h 208"/>
              <a:gd name="T44" fmla="*/ 2147483646 w 173"/>
              <a:gd name="T45" fmla="*/ 2147483646 h 208"/>
              <a:gd name="T46" fmla="*/ 2147483646 w 173"/>
              <a:gd name="T47" fmla="*/ 2147483646 h 208"/>
              <a:gd name="T48" fmla="*/ 2147483646 w 173"/>
              <a:gd name="T49" fmla="*/ 0 h 208"/>
              <a:gd name="T50" fmla="*/ 2147483646 w 173"/>
              <a:gd name="T51" fmla="*/ 2147483646 h 208"/>
              <a:gd name="T52" fmla="*/ 2147483646 w 173"/>
              <a:gd name="T53" fmla="*/ 2147483646 h 208"/>
              <a:gd name="T54" fmla="*/ 2147483646 w 173"/>
              <a:gd name="T55" fmla="*/ 2147483646 h 208"/>
              <a:gd name="T56" fmla="*/ 2147483646 w 173"/>
              <a:gd name="T57" fmla="*/ 2147483646 h 208"/>
              <a:gd name="T58" fmla="*/ 2147483646 w 173"/>
              <a:gd name="T59" fmla="*/ 2147483646 h 208"/>
              <a:gd name="T60" fmla="*/ 2147483646 w 173"/>
              <a:gd name="T61" fmla="*/ 2147483646 h 208"/>
              <a:gd name="T62" fmla="*/ 2147483646 w 173"/>
              <a:gd name="T63" fmla="*/ 2147483646 h 208"/>
              <a:gd name="T64" fmla="*/ 2147483646 w 173"/>
              <a:gd name="T65" fmla="*/ 2147483646 h 208"/>
              <a:gd name="T66" fmla="*/ 2147483646 w 173"/>
              <a:gd name="T67" fmla="*/ 2147483646 h 208"/>
              <a:gd name="T68" fmla="*/ 2147483646 w 173"/>
              <a:gd name="T69" fmla="*/ 2147483646 h 208"/>
              <a:gd name="T70" fmla="*/ 2147483646 w 173"/>
              <a:gd name="T71" fmla="*/ 2147483646 h 208"/>
              <a:gd name="T72" fmla="*/ 2147483646 w 173"/>
              <a:gd name="T73" fmla="*/ 2147483646 h 208"/>
              <a:gd name="T74" fmla="*/ 2147483646 w 173"/>
              <a:gd name="T75" fmla="*/ 2147483646 h 208"/>
              <a:gd name="T76" fmla="*/ 2147483646 w 173"/>
              <a:gd name="T77" fmla="*/ 2147483646 h 208"/>
              <a:gd name="T78" fmla="*/ 2147483646 w 173"/>
              <a:gd name="T79" fmla="*/ 2147483646 h 208"/>
              <a:gd name="T80" fmla="*/ 2147483646 w 173"/>
              <a:gd name="T81" fmla="*/ 2147483646 h 208"/>
              <a:gd name="T82" fmla="*/ 2147483646 w 173"/>
              <a:gd name="T83" fmla="*/ 2147483646 h 208"/>
              <a:gd name="T84" fmla="*/ 2147483646 w 173"/>
              <a:gd name="T85" fmla="*/ 2147483646 h 208"/>
              <a:gd name="T86" fmla="*/ 2147483646 w 173"/>
              <a:gd name="T87" fmla="*/ 2147483646 h 208"/>
              <a:gd name="T88" fmla="*/ 2147483646 w 173"/>
              <a:gd name="T89" fmla="*/ 2147483646 h 208"/>
              <a:gd name="T90" fmla="*/ 2147483646 w 173"/>
              <a:gd name="T91" fmla="*/ 2147483646 h 208"/>
              <a:gd name="T92" fmla="*/ 2147483646 w 173"/>
              <a:gd name="T93" fmla="*/ 2147483646 h 208"/>
              <a:gd name="T94" fmla="*/ 2147483646 w 173"/>
              <a:gd name="T95" fmla="*/ 2147483646 h 208"/>
              <a:gd name="T96" fmla="*/ 2147483646 w 173"/>
              <a:gd name="T97" fmla="*/ 2147483646 h 208"/>
              <a:gd name="T98" fmla="*/ 2147483646 w 173"/>
              <a:gd name="T99" fmla="*/ 2147483646 h 208"/>
              <a:gd name="T100" fmla="*/ 2147483646 w 173"/>
              <a:gd name="T101" fmla="*/ 2147483646 h 20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73" h="208" extrusionOk="0">
                <a:moveTo>
                  <a:pt x="116" y="200"/>
                </a:moveTo>
                <a:cubicBezTo>
                  <a:pt x="116" y="204"/>
                  <a:pt x="113" y="208"/>
                  <a:pt x="109" y="208"/>
                </a:cubicBezTo>
                <a:cubicBezTo>
                  <a:pt x="65" y="208"/>
                  <a:pt x="65" y="208"/>
                  <a:pt x="65" y="208"/>
                </a:cubicBezTo>
                <a:cubicBezTo>
                  <a:pt x="61" y="208"/>
                  <a:pt x="58" y="204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58" y="196"/>
                  <a:pt x="61" y="193"/>
                  <a:pt x="65" y="193"/>
                </a:cubicBezTo>
                <a:cubicBezTo>
                  <a:pt x="109" y="193"/>
                  <a:pt x="109" y="193"/>
                  <a:pt x="109" y="193"/>
                </a:cubicBezTo>
                <a:cubicBezTo>
                  <a:pt x="113" y="193"/>
                  <a:pt x="116" y="196"/>
                  <a:pt x="116" y="200"/>
                </a:cubicBezTo>
                <a:close/>
                <a:moveTo>
                  <a:pt x="116" y="181"/>
                </a:moveTo>
                <a:cubicBezTo>
                  <a:pt x="116" y="178"/>
                  <a:pt x="113" y="174"/>
                  <a:pt x="109" y="174"/>
                </a:cubicBezTo>
                <a:cubicBezTo>
                  <a:pt x="65" y="174"/>
                  <a:pt x="65" y="174"/>
                  <a:pt x="65" y="174"/>
                </a:cubicBezTo>
                <a:cubicBezTo>
                  <a:pt x="61" y="174"/>
                  <a:pt x="58" y="178"/>
                  <a:pt x="58" y="181"/>
                </a:cubicBezTo>
                <a:cubicBezTo>
                  <a:pt x="58" y="181"/>
                  <a:pt x="58" y="181"/>
                  <a:pt x="58" y="181"/>
                </a:cubicBezTo>
                <a:cubicBezTo>
                  <a:pt x="58" y="185"/>
                  <a:pt x="61" y="189"/>
                  <a:pt x="65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3" y="189"/>
                  <a:pt x="116" y="185"/>
                  <a:pt x="116" y="181"/>
                </a:cubicBezTo>
                <a:close/>
                <a:moveTo>
                  <a:pt x="94" y="102"/>
                </a:moveTo>
                <a:cubicBezTo>
                  <a:pt x="85" y="102"/>
                  <a:pt x="85" y="102"/>
                  <a:pt x="85" y="102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0" y="170"/>
                  <a:pt x="80" y="170"/>
                  <a:pt x="80" y="170"/>
                </a:cubicBezTo>
                <a:cubicBezTo>
                  <a:pt x="82" y="170"/>
                  <a:pt x="84" y="170"/>
                  <a:pt x="87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0" y="170"/>
                  <a:pt x="92" y="170"/>
                  <a:pt x="94" y="170"/>
                </a:cubicBezTo>
                <a:lnTo>
                  <a:pt x="94" y="102"/>
                </a:lnTo>
                <a:close/>
                <a:moveTo>
                  <a:pt x="63" y="75"/>
                </a:moveTo>
                <a:cubicBezTo>
                  <a:pt x="57" y="75"/>
                  <a:pt x="53" y="79"/>
                  <a:pt x="53" y="85"/>
                </a:cubicBezTo>
                <a:cubicBezTo>
                  <a:pt x="53" y="91"/>
                  <a:pt x="57" y="96"/>
                  <a:pt x="63" y="96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79"/>
                  <a:pt x="69" y="75"/>
                  <a:pt x="63" y="75"/>
                </a:cubicBezTo>
                <a:close/>
                <a:moveTo>
                  <a:pt x="121" y="85"/>
                </a:moveTo>
                <a:cubicBezTo>
                  <a:pt x="121" y="79"/>
                  <a:pt x="117" y="75"/>
                  <a:pt x="111" y="75"/>
                </a:cubicBezTo>
                <a:cubicBezTo>
                  <a:pt x="105" y="75"/>
                  <a:pt x="101" y="79"/>
                  <a:pt x="101" y="85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7" y="96"/>
                  <a:pt x="121" y="91"/>
                  <a:pt x="121" y="85"/>
                </a:cubicBezTo>
                <a:close/>
                <a:moveTo>
                  <a:pt x="144" y="66"/>
                </a:moveTo>
                <a:cubicBezTo>
                  <a:pt x="140" y="48"/>
                  <a:pt x="118" y="28"/>
                  <a:pt x="87" y="28"/>
                </a:cubicBezTo>
                <a:cubicBezTo>
                  <a:pt x="56" y="28"/>
                  <a:pt x="34" y="48"/>
                  <a:pt x="30" y="66"/>
                </a:cubicBezTo>
                <a:cubicBezTo>
                  <a:pt x="26" y="80"/>
                  <a:pt x="29" y="94"/>
                  <a:pt x="36" y="107"/>
                </a:cubicBezTo>
                <a:cubicBezTo>
                  <a:pt x="42" y="118"/>
                  <a:pt x="48" y="128"/>
                  <a:pt x="54" y="140"/>
                </a:cubicBezTo>
                <a:cubicBezTo>
                  <a:pt x="57" y="147"/>
                  <a:pt x="58" y="156"/>
                  <a:pt x="59" y="163"/>
                </a:cubicBezTo>
                <a:cubicBezTo>
                  <a:pt x="60" y="168"/>
                  <a:pt x="62" y="170"/>
                  <a:pt x="69" y="170"/>
                </a:cubicBezTo>
                <a:cubicBezTo>
                  <a:pt x="71" y="170"/>
                  <a:pt x="72" y="170"/>
                  <a:pt x="73" y="170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3" y="102"/>
                  <a:pt x="63" y="102"/>
                  <a:pt x="63" y="102"/>
                </a:cubicBezTo>
                <a:cubicBezTo>
                  <a:pt x="58" y="102"/>
                  <a:pt x="54" y="101"/>
                  <a:pt x="51" y="97"/>
                </a:cubicBezTo>
                <a:cubicBezTo>
                  <a:pt x="48" y="94"/>
                  <a:pt x="46" y="90"/>
                  <a:pt x="46" y="85"/>
                </a:cubicBezTo>
                <a:cubicBezTo>
                  <a:pt x="46" y="81"/>
                  <a:pt x="48" y="76"/>
                  <a:pt x="51" y="73"/>
                </a:cubicBezTo>
                <a:cubicBezTo>
                  <a:pt x="54" y="70"/>
                  <a:pt x="58" y="68"/>
                  <a:pt x="63" y="68"/>
                </a:cubicBezTo>
                <a:cubicBezTo>
                  <a:pt x="72" y="68"/>
                  <a:pt x="80" y="76"/>
                  <a:pt x="80" y="85"/>
                </a:cubicBezTo>
                <a:cubicBezTo>
                  <a:pt x="80" y="85"/>
                  <a:pt x="80" y="85"/>
                  <a:pt x="80" y="85"/>
                </a:cubicBezTo>
                <a:cubicBezTo>
                  <a:pt x="80" y="96"/>
                  <a:pt x="80" y="96"/>
                  <a:pt x="80" y="96"/>
                </a:cubicBezTo>
                <a:cubicBezTo>
                  <a:pt x="85" y="96"/>
                  <a:pt x="85" y="96"/>
                  <a:pt x="85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0"/>
                  <a:pt x="96" y="76"/>
                  <a:pt x="99" y="73"/>
                </a:cubicBezTo>
                <a:cubicBezTo>
                  <a:pt x="102" y="70"/>
                  <a:pt x="106" y="68"/>
                  <a:pt x="111" y="68"/>
                </a:cubicBezTo>
                <a:cubicBezTo>
                  <a:pt x="116" y="68"/>
                  <a:pt x="120" y="70"/>
                  <a:pt x="123" y="73"/>
                </a:cubicBezTo>
                <a:cubicBezTo>
                  <a:pt x="126" y="76"/>
                  <a:pt x="128" y="81"/>
                  <a:pt x="128" y="85"/>
                </a:cubicBezTo>
                <a:cubicBezTo>
                  <a:pt x="128" y="90"/>
                  <a:pt x="126" y="94"/>
                  <a:pt x="123" y="97"/>
                </a:cubicBezTo>
                <a:cubicBezTo>
                  <a:pt x="120" y="101"/>
                  <a:pt x="116" y="102"/>
                  <a:pt x="111" y="102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1" y="170"/>
                  <a:pt x="101" y="170"/>
                  <a:pt x="101" y="170"/>
                </a:cubicBezTo>
                <a:cubicBezTo>
                  <a:pt x="102" y="170"/>
                  <a:pt x="103" y="170"/>
                  <a:pt x="105" y="170"/>
                </a:cubicBezTo>
                <a:cubicBezTo>
                  <a:pt x="112" y="170"/>
                  <a:pt x="114" y="168"/>
                  <a:pt x="115" y="163"/>
                </a:cubicBezTo>
                <a:cubicBezTo>
                  <a:pt x="116" y="156"/>
                  <a:pt x="117" y="147"/>
                  <a:pt x="120" y="140"/>
                </a:cubicBezTo>
                <a:cubicBezTo>
                  <a:pt x="126" y="128"/>
                  <a:pt x="132" y="118"/>
                  <a:pt x="138" y="107"/>
                </a:cubicBezTo>
                <a:cubicBezTo>
                  <a:pt x="145" y="94"/>
                  <a:pt x="148" y="80"/>
                  <a:pt x="144" y="66"/>
                </a:cubicBezTo>
                <a:close/>
                <a:moveTo>
                  <a:pt x="93" y="6"/>
                </a:moveTo>
                <a:cubicBezTo>
                  <a:pt x="93" y="3"/>
                  <a:pt x="90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4" y="0"/>
                  <a:pt x="81" y="3"/>
                  <a:pt x="81" y="6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22"/>
                  <a:pt x="84" y="24"/>
                  <a:pt x="87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90" y="24"/>
                  <a:pt x="93" y="22"/>
                  <a:pt x="93" y="18"/>
                </a:cubicBezTo>
                <a:lnTo>
                  <a:pt x="93" y="6"/>
                </a:lnTo>
                <a:close/>
                <a:moveTo>
                  <a:pt x="128" y="17"/>
                </a:moveTo>
                <a:cubicBezTo>
                  <a:pt x="130" y="14"/>
                  <a:pt x="129" y="10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3" y="7"/>
                  <a:pt x="119" y="8"/>
                  <a:pt x="117" y="1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24"/>
                  <a:pt x="111" y="28"/>
                  <a:pt x="114" y="30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7" y="31"/>
                  <a:pt x="121" y="30"/>
                  <a:pt x="123" y="27"/>
                </a:cubicBezTo>
                <a:lnTo>
                  <a:pt x="128" y="17"/>
                </a:lnTo>
                <a:close/>
                <a:moveTo>
                  <a:pt x="154" y="37"/>
                </a:moveTo>
                <a:cubicBezTo>
                  <a:pt x="157" y="35"/>
                  <a:pt x="157" y="31"/>
                  <a:pt x="155" y="28"/>
                </a:cubicBezTo>
                <a:cubicBezTo>
                  <a:pt x="155" y="28"/>
                  <a:pt x="155" y="28"/>
                  <a:pt x="155" y="28"/>
                </a:cubicBezTo>
                <a:cubicBezTo>
                  <a:pt x="152" y="26"/>
                  <a:pt x="148" y="25"/>
                  <a:pt x="146" y="28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34" y="38"/>
                  <a:pt x="134" y="42"/>
                  <a:pt x="13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9" y="47"/>
                  <a:pt x="143" y="47"/>
                  <a:pt x="145" y="45"/>
                </a:cubicBezTo>
                <a:lnTo>
                  <a:pt x="154" y="37"/>
                </a:lnTo>
                <a:close/>
                <a:moveTo>
                  <a:pt x="168" y="68"/>
                </a:moveTo>
                <a:cubicBezTo>
                  <a:pt x="171" y="68"/>
                  <a:pt x="173" y="64"/>
                  <a:pt x="173" y="61"/>
                </a:cubicBezTo>
                <a:cubicBezTo>
                  <a:pt x="173" y="61"/>
                  <a:pt x="173" y="61"/>
                  <a:pt x="173" y="61"/>
                </a:cubicBezTo>
                <a:cubicBezTo>
                  <a:pt x="172" y="57"/>
                  <a:pt x="169" y="55"/>
                  <a:pt x="166" y="56"/>
                </a:cubicBezTo>
                <a:cubicBezTo>
                  <a:pt x="154" y="58"/>
                  <a:pt x="154" y="58"/>
                  <a:pt x="154" y="58"/>
                </a:cubicBezTo>
                <a:cubicBezTo>
                  <a:pt x="151" y="58"/>
                  <a:pt x="148" y="62"/>
                  <a:pt x="149" y="65"/>
                </a:cubicBezTo>
                <a:cubicBezTo>
                  <a:pt x="149" y="65"/>
                  <a:pt x="149" y="65"/>
                  <a:pt x="149" y="65"/>
                </a:cubicBezTo>
                <a:cubicBezTo>
                  <a:pt x="150" y="69"/>
                  <a:pt x="153" y="71"/>
                  <a:pt x="156" y="70"/>
                </a:cubicBezTo>
                <a:lnTo>
                  <a:pt x="168" y="68"/>
                </a:lnTo>
                <a:close/>
                <a:moveTo>
                  <a:pt x="165" y="102"/>
                </a:moveTo>
                <a:cubicBezTo>
                  <a:pt x="168" y="103"/>
                  <a:pt x="172" y="100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3" y="94"/>
                  <a:pt x="171" y="90"/>
                  <a:pt x="167" y="90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3" y="87"/>
                  <a:pt x="149" y="89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8" y="96"/>
                  <a:pt x="150" y="99"/>
                  <a:pt x="154" y="100"/>
                </a:cubicBezTo>
                <a:lnTo>
                  <a:pt x="165" y="102"/>
                </a:lnTo>
                <a:close/>
                <a:moveTo>
                  <a:pt x="50" y="27"/>
                </a:moveTo>
                <a:cubicBezTo>
                  <a:pt x="52" y="30"/>
                  <a:pt x="56" y="31"/>
                  <a:pt x="59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62" y="28"/>
                  <a:pt x="63" y="24"/>
                  <a:pt x="61" y="2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0" y="7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4" y="10"/>
                  <a:pt x="43" y="14"/>
                  <a:pt x="45" y="17"/>
                </a:cubicBezTo>
                <a:lnTo>
                  <a:pt x="50" y="27"/>
                </a:lnTo>
                <a:close/>
                <a:moveTo>
                  <a:pt x="28" y="45"/>
                </a:moveTo>
                <a:cubicBezTo>
                  <a:pt x="30" y="47"/>
                  <a:pt x="34" y="47"/>
                  <a:pt x="37" y="44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2"/>
                  <a:pt x="39" y="38"/>
                  <a:pt x="36" y="35"/>
                </a:cubicBezTo>
                <a:cubicBezTo>
                  <a:pt x="27" y="28"/>
                  <a:pt x="27" y="28"/>
                  <a:pt x="27" y="28"/>
                </a:cubicBezTo>
                <a:cubicBezTo>
                  <a:pt x="25" y="25"/>
                  <a:pt x="21" y="26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6" y="31"/>
                  <a:pt x="16" y="35"/>
                  <a:pt x="19" y="37"/>
                </a:cubicBezTo>
                <a:lnTo>
                  <a:pt x="28" y="45"/>
                </a:lnTo>
                <a:close/>
                <a:moveTo>
                  <a:pt x="17" y="70"/>
                </a:moveTo>
                <a:cubicBezTo>
                  <a:pt x="20" y="71"/>
                  <a:pt x="24" y="69"/>
                  <a:pt x="24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5" y="62"/>
                  <a:pt x="23" y="58"/>
                  <a:pt x="19" y="58"/>
                </a:cubicBezTo>
                <a:cubicBezTo>
                  <a:pt x="8" y="56"/>
                  <a:pt x="8" y="56"/>
                  <a:pt x="8" y="56"/>
                </a:cubicBezTo>
                <a:cubicBezTo>
                  <a:pt x="4" y="55"/>
                  <a:pt x="1" y="57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2" y="68"/>
                  <a:pt x="5" y="68"/>
                </a:cubicBezTo>
                <a:lnTo>
                  <a:pt x="17" y="70"/>
                </a:lnTo>
                <a:close/>
                <a:moveTo>
                  <a:pt x="20" y="100"/>
                </a:moveTo>
                <a:cubicBezTo>
                  <a:pt x="23" y="99"/>
                  <a:pt x="25" y="96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4" y="89"/>
                  <a:pt x="21" y="87"/>
                  <a:pt x="17" y="87"/>
                </a:cubicBezTo>
                <a:cubicBezTo>
                  <a:pt x="6" y="90"/>
                  <a:pt x="6" y="90"/>
                  <a:pt x="6" y="90"/>
                </a:cubicBezTo>
                <a:cubicBezTo>
                  <a:pt x="2" y="90"/>
                  <a:pt x="0" y="94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100"/>
                  <a:pt x="5" y="103"/>
                  <a:pt x="8" y="102"/>
                </a:cubicBezTo>
                <a:lnTo>
                  <a:pt x="20" y="10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9" name="Google Shape;675;p26">
            <a:extLst>
              <a:ext uri="{FF2B5EF4-FFF2-40B4-BE49-F238E27FC236}">
                <a16:creationId xmlns:a16="http://schemas.microsoft.com/office/drawing/2014/main" id="{27D206D2-7B0F-7743-E3F3-FCB9096B8C60}"/>
              </a:ext>
            </a:extLst>
          </p:cNvPr>
          <p:cNvSpPr>
            <a:spLocks/>
          </p:cNvSpPr>
          <p:nvPr/>
        </p:nvSpPr>
        <p:spPr bwMode="auto">
          <a:xfrm>
            <a:off x="9593482" y="4272024"/>
            <a:ext cx="666924" cy="443890"/>
          </a:xfrm>
          <a:custGeom>
            <a:avLst/>
            <a:gdLst>
              <a:gd name="T0" fmla="*/ 2147483646 w 243"/>
              <a:gd name="T1" fmla="*/ 2147483646 h 162"/>
              <a:gd name="T2" fmla="*/ 2147483646 w 243"/>
              <a:gd name="T3" fmla="*/ 2147483646 h 162"/>
              <a:gd name="T4" fmla="*/ 2147483646 w 243"/>
              <a:gd name="T5" fmla="*/ 2147483646 h 162"/>
              <a:gd name="T6" fmla="*/ 2147483646 w 243"/>
              <a:gd name="T7" fmla="*/ 2147483646 h 162"/>
              <a:gd name="T8" fmla="*/ 2147483646 w 243"/>
              <a:gd name="T9" fmla="*/ 2147483646 h 162"/>
              <a:gd name="T10" fmla="*/ 2147483646 w 243"/>
              <a:gd name="T11" fmla="*/ 2147483646 h 162"/>
              <a:gd name="T12" fmla="*/ 2147483646 w 243"/>
              <a:gd name="T13" fmla="*/ 2147483646 h 162"/>
              <a:gd name="T14" fmla="*/ 2147483646 w 243"/>
              <a:gd name="T15" fmla="*/ 0 h 162"/>
              <a:gd name="T16" fmla="*/ 2147483646 w 243"/>
              <a:gd name="T17" fmla="*/ 2147483646 h 162"/>
              <a:gd name="T18" fmla="*/ 2147483646 w 243"/>
              <a:gd name="T19" fmla="*/ 2147483646 h 162"/>
              <a:gd name="T20" fmla="*/ 2147483646 w 243"/>
              <a:gd name="T21" fmla="*/ 2147483646 h 162"/>
              <a:gd name="T22" fmla="*/ 2147483646 w 243"/>
              <a:gd name="T23" fmla="*/ 2147483646 h 162"/>
              <a:gd name="T24" fmla="*/ 2147483646 w 243"/>
              <a:gd name="T25" fmla="*/ 2147483646 h 162"/>
              <a:gd name="T26" fmla="*/ 2147483646 w 243"/>
              <a:gd name="T27" fmla="*/ 2147483646 h 162"/>
              <a:gd name="T28" fmla="*/ 2147483646 w 243"/>
              <a:gd name="T29" fmla="*/ 2147483646 h 162"/>
              <a:gd name="T30" fmla="*/ 2147483646 w 243"/>
              <a:gd name="T31" fmla="*/ 2147483646 h 162"/>
              <a:gd name="T32" fmla="*/ 2147483646 w 243"/>
              <a:gd name="T33" fmla="*/ 2147483646 h 162"/>
              <a:gd name="T34" fmla="*/ 2147483646 w 243"/>
              <a:gd name="T35" fmla="*/ 2147483646 h 162"/>
              <a:gd name="T36" fmla="*/ 2147483646 w 243"/>
              <a:gd name="T37" fmla="*/ 2147483646 h 162"/>
              <a:gd name="T38" fmla="*/ 2147483646 w 243"/>
              <a:gd name="T39" fmla="*/ 2147483646 h 162"/>
              <a:gd name="T40" fmla="*/ 2147483646 w 243"/>
              <a:gd name="T41" fmla="*/ 2147483646 h 162"/>
              <a:gd name="T42" fmla="*/ 2147483646 w 243"/>
              <a:gd name="T43" fmla="*/ 2147483646 h 162"/>
              <a:gd name="T44" fmla="*/ 2147483646 w 243"/>
              <a:gd name="T45" fmla="*/ 2147483646 h 162"/>
              <a:gd name="T46" fmla="*/ 2147483646 w 243"/>
              <a:gd name="T47" fmla="*/ 2147483646 h 162"/>
              <a:gd name="T48" fmla="*/ 2147483646 w 243"/>
              <a:gd name="T49" fmla="*/ 2147483646 h 162"/>
              <a:gd name="T50" fmla="*/ 2147483646 w 243"/>
              <a:gd name="T51" fmla="*/ 2147483646 h 162"/>
              <a:gd name="T52" fmla="*/ 2147483646 w 243"/>
              <a:gd name="T53" fmla="*/ 2147483646 h 162"/>
              <a:gd name="T54" fmla="*/ 2147483646 w 243"/>
              <a:gd name="T55" fmla="*/ 2147483646 h 162"/>
              <a:gd name="T56" fmla="*/ 2147483646 w 243"/>
              <a:gd name="T57" fmla="*/ 2147483646 h 162"/>
              <a:gd name="T58" fmla="*/ 2147483646 w 243"/>
              <a:gd name="T59" fmla="*/ 2147483646 h 162"/>
              <a:gd name="T60" fmla="*/ 2147483646 w 243"/>
              <a:gd name="T61" fmla="*/ 2147483646 h 162"/>
              <a:gd name="T62" fmla="*/ 2147483646 w 243"/>
              <a:gd name="T63" fmla="*/ 2147483646 h 162"/>
              <a:gd name="T64" fmla="*/ 2147483646 w 243"/>
              <a:gd name="T65" fmla="*/ 2147483646 h 162"/>
              <a:gd name="T66" fmla="*/ 2147483646 w 243"/>
              <a:gd name="T67" fmla="*/ 2147483646 h 162"/>
              <a:gd name="T68" fmla="*/ 2147483646 w 243"/>
              <a:gd name="T69" fmla="*/ 2147483646 h 162"/>
              <a:gd name="T70" fmla="*/ 2147483646 w 243"/>
              <a:gd name="T71" fmla="*/ 2147483646 h 162"/>
              <a:gd name="T72" fmla="*/ 2147483646 w 243"/>
              <a:gd name="T73" fmla="*/ 2147483646 h 162"/>
              <a:gd name="T74" fmla="*/ 2147483646 w 243"/>
              <a:gd name="T75" fmla="*/ 2147483646 h 162"/>
              <a:gd name="T76" fmla="*/ 2147483646 w 243"/>
              <a:gd name="T77" fmla="*/ 2147483646 h 162"/>
              <a:gd name="T78" fmla="*/ 2147483646 w 243"/>
              <a:gd name="T79" fmla="*/ 2147483646 h 162"/>
              <a:gd name="T80" fmla="*/ 2147483646 w 243"/>
              <a:gd name="T81" fmla="*/ 2147483646 h 162"/>
              <a:gd name="T82" fmla="*/ 2147483646 w 243"/>
              <a:gd name="T83" fmla="*/ 2147483646 h 162"/>
              <a:gd name="T84" fmla="*/ 2147483646 w 243"/>
              <a:gd name="T85" fmla="*/ 2147483646 h 162"/>
              <a:gd name="T86" fmla="*/ 2147483646 w 243"/>
              <a:gd name="T87" fmla="*/ 2147483646 h 162"/>
              <a:gd name="T88" fmla="*/ 2147483646 w 243"/>
              <a:gd name="T89" fmla="*/ 2147483646 h 162"/>
              <a:gd name="T90" fmla="*/ 2147483646 w 243"/>
              <a:gd name="T91" fmla="*/ 2147483646 h 1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3" h="162" extrusionOk="0">
                <a:moveTo>
                  <a:pt x="194" y="16"/>
                </a:moveTo>
                <a:cubicBezTo>
                  <a:pt x="216" y="72"/>
                  <a:pt x="216" y="72"/>
                  <a:pt x="216" y="72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3" y="71"/>
                  <a:pt x="128" y="32"/>
                  <a:pt x="124" y="32"/>
                </a:cubicBezTo>
                <a:cubicBezTo>
                  <a:pt x="120" y="32"/>
                  <a:pt x="106" y="37"/>
                  <a:pt x="105" y="37"/>
                </a:cubicBezTo>
                <a:cubicBezTo>
                  <a:pt x="105" y="37"/>
                  <a:pt x="96" y="40"/>
                  <a:pt x="89" y="40"/>
                </a:cubicBezTo>
                <a:cubicBezTo>
                  <a:pt x="85" y="40"/>
                  <a:pt x="82" y="39"/>
                  <a:pt x="81" y="38"/>
                </a:cubicBezTo>
                <a:cubicBezTo>
                  <a:pt x="79" y="37"/>
                  <a:pt x="78" y="35"/>
                  <a:pt x="78" y="34"/>
                </a:cubicBezTo>
                <a:cubicBezTo>
                  <a:pt x="78" y="31"/>
                  <a:pt x="81" y="28"/>
                  <a:pt x="83" y="27"/>
                </a:cubicBezTo>
                <a:cubicBezTo>
                  <a:pt x="95" y="21"/>
                  <a:pt x="127" y="9"/>
                  <a:pt x="130" y="8"/>
                </a:cubicBezTo>
                <a:cubicBezTo>
                  <a:pt x="130" y="8"/>
                  <a:pt x="131" y="8"/>
                  <a:pt x="131" y="8"/>
                </a:cubicBezTo>
                <a:cubicBezTo>
                  <a:pt x="139" y="8"/>
                  <a:pt x="188" y="15"/>
                  <a:pt x="194" y="16"/>
                </a:cubicBezTo>
                <a:close/>
                <a:moveTo>
                  <a:pt x="213" y="0"/>
                </a:moveTo>
                <a:cubicBezTo>
                  <a:pt x="213" y="0"/>
                  <a:pt x="212" y="0"/>
                  <a:pt x="211" y="0"/>
                </a:cubicBezTo>
                <a:cubicBezTo>
                  <a:pt x="202" y="4"/>
                  <a:pt x="202" y="4"/>
                  <a:pt x="202" y="4"/>
                </a:cubicBezTo>
                <a:cubicBezTo>
                  <a:pt x="200" y="5"/>
                  <a:pt x="199" y="6"/>
                  <a:pt x="198" y="8"/>
                </a:cubicBezTo>
                <a:cubicBezTo>
                  <a:pt x="198" y="9"/>
                  <a:pt x="198" y="11"/>
                  <a:pt x="198" y="12"/>
                </a:cubicBezTo>
                <a:cubicBezTo>
                  <a:pt x="222" y="71"/>
                  <a:pt x="222" y="71"/>
                  <a:pt x="222" y="71"/>
                </a:cubicBezTo>
                <a:cubicBezTo>
                  <a:pt x="223" y="74"/>
                  <a:pt x="227" y="76"/>
                  <a:pt x="230" y="75"/>
                </a:cubicBezTo>
                <a:cubicBezTo>
                  <a:pt x="239" y="71"/>
                  <a:pt x="239" y="71"/>
                  <a:pt x="239" y="71"/>
                </a:cubicBezTo>
                <a:cubicBezTo>
                  <a:pt x="241" y="71"/>
                  <a:pt x="242" y="69"/>
                  <a:pt x="243" y="68"/>
                </a:cubicBezTo>
                <a:cubicBezTo>
                  <a:pt x="243" y="66"/>
                  <a:pt x="243" y="65"/>
                  <a:pt x="243" y="63"/>
                </a:cubicBezTo>
                <a:cubicBezTo>
                  <a:pt x="219" y="4"/>
                  <a:pt x="219" y="4"/>
                  <a:pt x="219" y="4"/>
                </a:cubicBezTo>
                <a:cubicBezTo>
                  <a:pt x="218" y="2"/>
                  <a:pt x="216" y="0"/>
                  <a:pt x="213" y="0"/>
                </a:cubicBezTo>
                <a:close/>
                <a:moveTo>
                  <a:pt x="1" y="81"/>
                </a:moveTo>
                <a:cubicBezTo>
                  <a:pt x="0" y="83"/>
                  <a:pt x="1" y="84"/>
                  <a:pt x="2" y="86"/>
                </a:cubicBezTo>
                <a:cubicBezTo>
                  <a:pt x="3" y="87"/>
                  <a:pt x="5" y="88"/>
                  <a:pt x="6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20" y="89"/>
                  <a:pt x="23" y="86"/>
                  <a:pt x="23" y="83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5"/>
                  <a:pt x="28" y="13"/>
                  <a:pt x="27" y="12"/>
                </a:cubicBezTo>
                <a:cubicBezTo>
                  <a:pt x="26" y="11"/>
                  <a:pt x="24" y="10"/>
                  <a:pt x="2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9" y="9"/>
                  <a:pt x="6" y="11"/>
                  <a:pt x="6" y="15"/>
                </a:cubicBezTo>
                <a:lnTo>
                  <a:pt x="1" y="81"/>
                </a:lnTo>
                <a:close/>
                <a:moveTo>
                  <a:pt x="100" y="140"/>
                </a:moveTo>
                <a:cubicBezTo>
                  <a:pt x="100" y="138"/>
                  <a:pt x="99" y="136"/>
                  <a:pt x="96" y="134"/>
                </a:cubicBezTo>
                <a:cubicBezTo>
                  <a:pt x="92" y="131"/>
                  <a:pt x="88" y="131"/>
                  <a:pt x="84" y="136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79" y="142"/>
                  <a:pt x="79" y="142"/>
                  <a:pt x="79" y="142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0" y="153"/>
                  <a:pt x="75" y="158"/>
                  <a:pt x="77" y="160"/>
                </a:cubicBezTo>
                <a:cubicBezTo>
                  <a:pt x="78" y="161"/>
                  <a:pt x="80" y="162"/>
                  <a:pt x="82" y="162"/>
                </a:cubicBezTo>
                <a:cubicBezTo>
                  <a:pt x="85" y="162"/>
                  <a:pt x="87" y="161"/>
                  <a:pt x="89" y="158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8" y="147"/>
                  <a:pt x="98" y="147"/>
                  <a:pt x="98" y="147"/>
                </a:cubicBezTo>
                <a:cubicBezTo>
                  <a:pt x="100" y="145"/>
                  <a:pt x="101" y="142"/>
                  <a:pt x="100" y="140"/>
                </a:cubicBezTo>
                <a:close/>
                <a:moveTo>
                  <a:pt x="53" y="136"/>
                </a:moveTo>
                <a:cubicBezTo>
                  <a:pt x="50" y="140"/>
                  <a:pt x="51" y="144"/>
                  <a:pt x="56" y="148"/>
                </a:cubicBezTo>
                <a:cubicBezTo>
                  <a:pt x="60" y="151"/>
                  <a:pt x="64" y="151"/>
                  <a:pt x="68" y="146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85" y="126"/>
                  <a:pt x="80" y="121"/>
                  <a:pt x="78" y="120"/>
                </a:cubicBezTo>
                <a:cubicBezTo>
                  <a:pt x="74" y="116"/>
                  <a:pt x="69" y="117"/>
                  <a:pt x="66" y="121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9" y="130"/>
                  <a:pt x="59" y="130"/>
                  <a:pt x="59" y="130"/>
                </a:cubicBezTo>
                <a:lnTo>
                  <a:pt x="53" y="136"/>
                </a:lnTo>
                <a:close/>
                <a:moveTo>
                  <a:pt x="36" y="119"/>
                </a:moveTo>
                <a:cubicBezTo>
                  <a:pt x="34" y="122"/>
                  <a:pt x="34" y="124"/>
                  <a:pt x="34" y="127"/>
                </a:cubicBezTo>
                <a:cubicBezTo>
                  <a:pt x="34" y="129"/>
                  <a:pt x="36" y="131"/>
                  <a:pt x="38" y="133"/>
                </a:cubicBezTo>
                <a:cubicBezTo>
                  <a:pt x="42" y="136"/>
                  <a:pt x="46" y="135"/>
                  <a:pt x="50" y="131"/>
                </a:cubicBezTo>
                <a:cubicBezTo>
                  <a:pt x="63" y="116"/>
                  <a:pt x="63" y="116"/>
                  <a:pt x="63" y="116"/>
                </a:cubicBezTo>
                <a:cubicBezTo>
                  <a:pt x="65" y="114"/>
                  <a:pt x="66" y="111"/>
                  <a:pt x="65" y="109"/>
                </a:cubicBezTo>
                <a:cubicBezTo>
                  <a:pt x="65" y="107"/>
                  <a:pt x="63" y="105"/>
                  <a:pt x="61" y="103"/>
                </a:cubicBezTo>
                <a:cubicBezTo>
                  <a:pt x="57" y="99"/>
                  <a:pt x="53" y="100"/>
                  <a:pt x="49" y="105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2" y="113"/>
                  <a:pt x="42" y="113"/>
                  <a:pt x="42" y="113"/>
                </a:cubicBezTo>
                <a:lnTo>
                  <a:pt x="36" y="119"/>
                </a:lnTo>
                <a:close/>
                <a:moveTo>
                  <a:pt x="34" y="114"/>
                </a:moveTo>
                <a:cubicBezTo>
                  <a:pt x="46" y="99"/>
                  <a:pt x="46" y="99"/>
                  <a:pt x="46" y="99"/>
                </a:cubicBezTo>
                <a:cubicBezTo>
                  <a:pt x="51" y="93"/>
                  <a:pt x="46" y="88"/>
                  <a:pt x="45" y="86"/>
                </a:cubicBezTo>
                <a:cubicBezTo>
                  <a:pt x="40" y="83"/>
                  <a:pt x="36" y="83"/>
                  <a:pt x="32" y="88"/>
                </a:cubicBezTo>
                <a:cubicBezTo>
                  <a:pt x="28" y="93"/>
                  <a:pt x="28" y="93"/>
                  <a:pt x="28" y="93"/>
                </a:cubicBezTo>
                <a:cubicBezTo>
                  <a:pt x="28" y="93"/>
                  <a:pt x="28" y="93"/>
                  <a:pt x="28" y="93"/>
                </a:cubicBezTo>
                <a:cubicBezTo>
                  <a:pt x="28" y="94"/>
                  <a:pt x="28" y="94"/>
                  <a:pt x="28" y="94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0" y="103"/>
                  <a:pt x="19" y="105"/>
                  <a:pt x="19" y="108"/>
                </a:cubicBezTo>
                <a:cubicBezTo>
                  <a:pt x="19" y="110"/>
                  <a:pt x="21" y="112"/>
                  <a:pt x="22" y="113"/>
                </a:cubicBezTo>
                <a:cubicBezTo>
                  <a:pt x="24" y="114"/>
                  <a:pt x="26" y="116"/>
                  <a:pt x="29" y="116"/>
                </a:cubicBezTo>
                <a:cubicBezTo>
                  <a:pt x="30" y="116"/>
                  <a:pt x="32" y="115"/>
                  <a:pt x="34" y="114"/>
                </a:cubicBezTo>
                <a:close/>
                <a:moveTo>
                  <a:pt x="184" y="101"/>
                </a:moveTo>
                <a:cubicBezTo>
                  <a:pt x="187" y="98"/>
                  <a:pt x="189" y="93"/>
                  <a:pt x="183" y="88"/>
                </a:cubicBezTo>
                <a:cubicBezTo>
                  <a:pt x="179" y="84"/>
                  <a:pt x="179" y="84"/>
                  <a:pt x="179" y="84"/>
                </a:cubicBezTo>
                <a:cubicBezTo>
                  <a:pt x="156" y="64"/>
                  <a:pt x="129" y="41"/>
                  <a:pt x="123" y="38"/>
                </a:cubicBezTo>
                <a:cubicBezTo>
                  <a:pt x="120" y="38"/>
                  <a:pt x="113" y="41"/>
                  <a:pt x="107" y="43"/>
                </a:cubicBezTo>
                <a:cubicBezTo>
                  <a:pt x="106" y="43"/>
                  <a:pt x="106" y="43"/>
                  <a:pt x="106" y="43"/>
                </a:cubicBezTo>
                <a:cubicBezTo>
                  <a:pt x="106" y="43"/>
                  <a:pt x="97" y="46"/>
                  <a:pt x="89" y="46"/>
                </a:cubicBezTo>
                <a:cubicBezTo>
                  <a:pt x="84" y="46"/>
                  <a:pt x="80" y="45"/>
                  <a:pt x="77" y="43"/>
                </a:cubicBezTo>
                <a:cubicBezTo>
                  <a:pt x="73" y="40"/>
                  <a:pt x="72" y="36"/>
                  <a:pt x="72" y="34"/>
                </a:cubicBezTo>
                <a:cubicBezTo>
                  <a:pt x="72" y="29"/>
                  <a:pt x="77" y="24"/>
                  <a:pt x="80" y="22"/>
                </a:cubicBezTo>
                <a:cubicBezTo>
                  <a:pt x="34" y="17"/>
                  <a:pt x="34" y="17"/>
                  <a:pt x="34" y="17"/>
                </a:cubicBezTo>
                <a:cubicBezTo>
                  <a:pt x="29" y="83"/>
                  <a:pt x="29" y="83"/>
                  <a:pt x="29" y="83"/>
                </a:cubicBezTo>
                <a:cubicBezTo>
                  <a:pt x="33" y="79"/>
                  <a:pt x="37" y="78"/>
                  <a:pt x="39" y="78"/>
                </a:cubicBezTo>
                <a:cubicBezTo>
                  <a:pt x="42" y="78"/>
                  <a:pt x="45" y="79"/>
                  <a:pt x="48" y="82"/>
                </a:cubicBezTo>
                <a:cubicBezTo>
                  <a:pt x="53" y="85"/>
                  <a:pt x="55" y="90"/>
                  <a:pt x="54" y="95"/>
                </a:cubicBezTo>
                <a:cubicBezTo>
                  <a:pt x="58" y="94"/>
                  <a:pt x="62" y="96"/>
                  <a:pt x="65" y="98"/>
                </a:cubicBezTo>
                <a:cubicBezTo>
                  <a:pt x="69" y="102"/>
                  <a:pt x="71" y="107"/>
                  <a:pt x="71" y="112"/>
                </a:cubicBezTo>
                <a:cubicBezTo>
                  <a:pt x="75" y="111"/>
                  <a:pt x="78" y="112"/>
                  <a:pt x="82" y="115"/>
                </a:cubicBezTo>
                <a:cubicBezTo>
                  <a:pt x="85" y="118"/>
                  <a:pt x="88" y="122"/>
                  <a:pt x="88" y="127"/>
                </a:cubicBezTo>
                <a:cubicBezTo>
                  <a:pt x="92" y="125"/>
                  <a:pt x="96" y="127"/>
                  <a:pt x="100" y="130"/>
                </a:cubicBezTo>
                <a:cubicBezTo>
                  <a:pt x="105" y="134"/>
                  <a:pt x="107" y="140"/>
                  <a:pt x="105" y="146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49"/>
                  <a:pt x="110" y="150"/>
                  <a:pt x="110" y="150"/>
                </a:cubicBezTo>
                <a:cubicBezTo>
                  <a:pt x="110" y="150"/>
                  <a:pt x="110" y="150"/>
                  <a:pt x="110" y="150"/>
                </a:cubicBezTo>
                <a:cubicBezTo>
                  <a:pt x="112" y="151"/>
                  <a:pt x="113" y="152"/>
                  <a:pt x="115" y="152"/>
                </a:cubicBezTo>
                <a:cubicBezTo>
                  <a:pt x="118" y="152"/>
                  <a:pt x="120" y="150"/>
                  <a:pt x="121" y="148"/>
                </a:cubicBezTo>
                <a:cubicBezTo>
                  <a:pt x="124" y="145"/>
                  <a:pt x="126" y="142"/>
                  <a:pt x="122" y="138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02" y="121"/>
                  <a:pt x="102" y="121"/>
                  <a:pt x="102" y="121"/>
                </a:cubicBezTo>
                <a:cubicBezTo>
                  <a:pt x="101" y="120"/>
                  <a:pt x="100" y="119"/>
                  <a:pt x="100" y="119"/>
                </a:cubicBezTo>
                <a:cubicBezTo>
                  <a:pt x="100" y="118"/>
                  <a:pt x="101" y="117"/>
                  <a:pt x="101" y="116"/>
                </a:cubicBezTo>
                <a:cubicBezTo>
                  <a:pt x="102" y="115"/>
                  <a:pt x="104" y="115"/>
                  <a:pt x="106" y="116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4" y="139"/>
                  <a:pt x="136" y="140"/>
                  <a:pt x="137" y="140"/>
                </a:cubicBezTo>
                <a:cubicBezTo>
                  <a:pt x="140" y="140"/>
                  <a:pt x="142" y="138"/>
                  <a:pt x="144" y="136"/>
                </a:cubicBezTo>
                <a:cubicBezTo>
                  <a:pt x="146" y="134"/>
                  <a:pt x="147" y="132"/>
                  <a:pt x="147" y="130"/>
                </a:cubicBezTo>
                <a:cubicBezTo>
                  <a:pt x="146" y="127"/>
                  <a:pt x="145" y="125"/>
                  <a:pt x="143" y="123"/>
                </a:cubicBezTo>
                <a:cubicBezTo>
                  <a:pt x="139" y="120"/>
                  <a:pt x="139" y="120"/>
                  <a:pt x="139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25" y="108"/>
                  <a:pt x="125" y="108"/>
                  <a:pt x="125" y="108"/>
                </a:cubicBezTo>
                <a:cubicBezTo>
                  <a:pt x="124" y="108"/>
                  <a:pt x="124" y="107"/>
                  <a:pt x="123" y="106"/>
                </a:cubicBezTo>
                <a:cubicBezTo>
                  <a:pt x="123" y="105"/>
                  <a:pt x="124" y="104"/>
                  <a:pt x="124" y="104"/>
                </a:cubicBezTo>
                <a:cubicBezTo>
                  <a:pt x="125" y="102"/>
                  <a:pt x="127" y="102"/>
                  <a:pt x="129" y="103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55" y="125"/>
                  <a:pt x="157" y="125"/>
                  <a:pt x="159" y="125"/>
                </a:cubicBezTo>
                <a:cubicBezTo>
                  <a:pt x="162" y="125"/>
                  <a:pt x="165" y="124"/>
                  <a:pt x="167" y="121"/>
                </a:cubicBezTo>
                <a:cubicBezTo>
                  <a:pt x="169" y="119"/>
                  <a:pt x="170" y="116"/>
                  <a:pt x="170" y="114"/>
                </a:cubicBezTo>
                <a:cubicBezTo>
                  <a:pt x="169" y="112"/>
                  <a:pt x="168" y="110"/>
                  <a:pt x="166" y="108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46" y="92"/>
                  <a:pt x="146" y="92"/>
                  <a:pt x="146" y="92"/>
                </a:cubicBezTo>
                <a:cubicBezTo>
                  <a:pt x="144" y="90"/>
                  <a:pt x="144" y="88"/>
                  <a:pt x="145" y="87"/>
                </a:cubicBezTo>
                <a:cubicBezTo>
                  <a:pt x="146" y="86"/>
                  <a:pt x="149" y="85"/>
                  <a:pt x="150" y="86"/>
                </a:cubicBezTo>
                <a:cubicBezTo>
                  <a:pt x="171" y="103"/>
                  <a:pt x="171" y="103"/>
                  <a:pt x="171" y="103"/>
                </a:cubicBezTo>
                <a:cubicBezTo>
                  <a:pt x="175" y="107"/>
                  <a:pt x="180" y="106"/>
                  <a:pt x="184" y="10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0" name="Google Shape;676;p26">
            <a:extLst>
              <a:ext uri="{FF2B5EF4-FFF2-40B4-BE49-F238E27FC236}">
                <a16:creationId xmlns:a16="http://schemas.microsoft.com/office/drawing/2014/main" id="{021BF4A6-D2FE-74B8-9007-F7FF362F42E1}"/>
              </a:ext>
            </a:extLst>
          </p:cNvPr>
          <p:cNvSpPr>
            <a:spLocks/>
          </p:cNvSpPr>
          <p:nvPr/>
        </p:nvSpPr>
        <p:spPr bwMode="auto">
          <a:xfrm>
            <a:off x="9619139" y="1866062"/>
            <a:ext cx="573356" cy="483056"/>
          </a:xfrm>
          <a:custGeom>
            <a:avLst/>
            <a:gdLst>
              <a:gd name="T0" fmla="*/ 2147483646 w 209"/>
              <a:gd name="T1" fmla="*/ 2147483646 h 176"/>
              <a:gd name="T2" fmla="*/ 2147483646 w 209"/>
              <a:gd name="T3" fmla="*/ 2147483646 h 176"/>
              <a:gd name="T4" fmla="*/ 2147483646 w 209"/>
              <a:gd name="T5" fmla="*/ 2147483646 h 176"/>
              <a:gd name="T6" fmla="*/ 2147483646 w 209"/>
              <a:gd name="T7" fmla="*/ 2147483646 h 176"/>
              <a:gd name="T8" fmla="*/ 2147483646 w 209"/>
              <a:gd name="T9" fmla="*/ 2147483646 h 176"/>
              <a:gd name="T10" fmla="*/ 2147483646 w 209"/>
              <a:gd name="T11" fmla="*/ 2147483646 h 176"/>
              <a:gd name="T12" fmla="*/ 2147483646 w 209"/>
              <a:gd name="T13" fmla="*/ 2147483646 h 176"/>
              <a:gd name="T14" fmla="*/ 2147483646 w 209"/>
              <a:gd name="T15" fmla="*/ 2147483646 h 176"/>
              <a:gd name="T16" fmla="*/ 2147483646 w 209"/>
              <a:gd name="T17" fmla="*/ 2147483646 h 176"/>
              <a:gd name="T18" fmla="*/ 2147483646 w 209"/>
              <a:gd name="T19" fmla="*/ 2147483646 h 176"/>
              <a:gd name="T20" fmla="*/ 2147483646 w 209"/>
              <a:gd name="T21" fmla="*/ 2147483646 h 176"/>
              <a:gd name="T22" fmla="*/ 2147483646 w 209"/>
              <a:gd name="T23" fmla="*/ 2147483646 h 176"/>
              <a:gd name="T24" fmla="*/ 2147483646 w 209"/>
              <a:gd name="T25" fmla="*/ 2147483646 h 176"/>
              <a:gd name="T26" fmla="*/ 2147483646 w 209"/>
              <a:gd name="T27" fmla="*/ 2147483646 h 176"/>
              <a:gd name="T28" fmla="*/ 2147483646 w 209"/>
              <a:gd name="T29" fmla="*/ 2147483646 h 176"/>
              <a:gd name="T30" fmla="*/ 2147483646 w 209"/>
              <a:gd name="T31" fmla="*/ 2147483646 h 176"/>
              <a:gd name="T32" fmla="*/ 2147483646 w 209"/>
              <a:gd name="T33" fmla="*/ 2147483646 h 176"/>
              <a:gd name="T34" fmla="*/ 2147483646 w 209"/>
              <a:gd name="T35" fmla="*/ 2147483646 h 176"/>
              <a:gd name="T36" fmla="*/ 2147483646 w 209"/>
              <a:gd name="T37" fmla="*/ 2147483646 h 176"/>
              <a:gd name="T38" fmla="*/ 2147483646 w 209"/>
              <a:gd name="T39" fmla="*/ 2147483646 h 176"/>
              <a:gd name="T40" fmla="*/ 2147483646 w 209"/>
              <a:gd name="T41" fmla="*/ 2147483646 h 176"/>
              <a:gd name="T42" fmla="*/ 2147483646 w 209"/>
              <a:gd name="T43" fmla="*/ 2147483646 h 176"/>
              <a:gd name="T44" fmla="*/ 2147483646 w 209"/>
              <a:gd name="T45" fmla="*/ 2147483646 h 176"/>
              <a:gd name="T46" fmla="*/ 2147483646 w 209"/>
              <a:gd name="T47" fmla="*/ 2147483646 h 176"/>
              <a:gd name="T48" fmla="*/ 2147483646 w 209"/>
              <a:gd name="T49" fmla="*/ 2147483646 h 176"/>
              <a:gd name="T50" fmla="*/ 2147483646 w 209"/>
              <a:gd name="T51" fmla="*/ 2147483646 h 176"/>
              <a:gd name="T52" fmla="*/ 2147483646 w 209"/>
              <a:gd name="T53" fmla="*/ 2147483646 h 176"/>
              <a:gd name="T54" fmla="*/ 2147483646 w 209"/>
              <a:gd name="T55" fmla="*/ 2147483646 h 176"/>
              <a:gd name="T56" fmla="*/ 2147483646 w 209"/>
              <a:gd name="T57" fmla="*/ 2147483646 h 176"/>
              <a:gd name="T58" fmla="*/ 2147483646 w 209"/>
              <a:gd name="T59" fmla="*/ 2147483646 h 176"/>
              <a:gd name="T60" fmla="*/ 2147483646 w 209"/>
              <a:gd name="T61" fmla="*/ 2147483646 h 176"/>
              <a:gd name="T62" fmla="*/ 2147483646 w 209"/>
              <a:gd name="T63" fmla="*/ 2147483646 h 176"/>
              <a:gd name="T64" fmla="*/ 2147483646 w 209"/>
              <a:gd name="T65" fmla="*/ 2147483646 h 176"/>
              <a:gd name="T66" fmla="*/ 2147483646 w 209"/>
              <a:gd name="T67" fmla="*/ 2147483646 h 176"/>
              <a:gd name="T68" fmla="*/ 2147483646 w 209"/>
              <a:gd name="T69" fmla="*/ 2147483646 h 176"/>
              <a:gd name="T70" fmla="*/ 2147483646 w 209"/>
              <a:gd name="T71" fmla="*/ 2147483646 h 176"/>
              <a:gd name="T72" fmla="*/ 2147483646 w 209"/>
              <a:gd name="T73" fmla="*/ 2147483646 h 176"/>
              <a:gd name="T74" fmla="*/ 2147483646 w 209"/>
              <a:gd name="T75" fmla="*/ 2147483646 h 176"/>
              <a:gd name="T76" fmla="*/ 2147483646 w 209"/>
              <a:gd name="T77" fmla="*/ 2147483646 h 176"/>
              <a:gd name="T78" fmla="*/ 2147483646 w 209"/>
              <a:gd name="T79" fmla="*/ 2147483646 h 176"/>
              <a:gd name="T80" fmla="*/ 2147483646 w 209"/>
              <a:gd name="T81" fmla="*/ 2147483646 h 176"/>
              <a:gd name="T82" fmla="*/ 2147483646 w 209"/>
              <a:gd name="T83" fmla="*/ 2147483646 h 176"/>
              <a:gd name="T84" fmla="*/ 2147483646 w 209"/>
              <a:gd name="T85" fmla="*/ 2147483646 h 176"/>
              <a:gd name="T86" fmla="*/ 2147483646 w 209"/>
              <a:gd name="T87" fmla="*/ 2147483646 h 176"/>
              <a:gd name="T88" fmla="*/ 2147483646 w 209"/>
              <a:gd name="T89" fmla="*/ 2147483646 h 176"/>
              <a:gd name="T90" fmla="*/ 2147483646 w 209"/>
              <a:gd name="T91" fmla="*/ 2147483646 h 176"/>
              <a:gd name="T92" fmla="*/ 2147483646 w 209"/>
              <a:gd name="T93" fmla="*/ 2147483646 h 176"/>
              <a:gd name="T94" fmla="*/ 2147483646 w 209"/>
              <a:gd name="T95" fmla="*/ 2147483646 h 176"/>
              <a:gd name="T96" fmla="*/ 2147483646 w 209"/>
              <a:gd name="T97" fmla="*/ 2147483646 h 176"/>
              <a:gd name="T98" fmla="*/ 2147483646 w 209"/>
              <a:gd name="T99" fmla="*/ 2147483646 h 176"/>
              <a:gd name="T100" fmla="*/ 2147483646 w 209"/>
              <a:gd name="T101" fmla="*/ 0 h 176"/>
              <a:gd name="T102" fmla="*/ 0 w 209"/>
              <a:gd name="T103" fmla="*/ 2147483646 h 176"/>
              <a:gd name="T104" fmla="*/ 2147483646 w 209"/>
              <a:gd name="T105" fmla="*/ 2147483646 h 176"/>
              <a:gd name="T106" fmla="*/ 2147483646 w 209"/>
              <a:gd name="T107" fmla="*/ 2147483646 h 176"/>
              <a:gd name="T108" fmla="*/ 2147483646 w 209"/>
              <a:gd name="T109" fmla="*/ 2147483646 h 176"/>
              <a:gd name="T110" fmla="*/ 2147483646 w 209"/>
              <a:gd name="T111" fmla="*/ 2147483646 h 176"/>
              <a:gd name="T112" fmla="*/ 2147483646 w 209"/>
              <a:gd name="T113" fmla="*/ 2147483646 h 176"/>
              <a:gd name="T114" fmla="*/ 2147483646 w 209"/>
              <a:gd name="T115" fmla="*/ 2147483646 h 176"/>
              <a:gd name="T116" fmla="*/ 2147483646 w 209"/>
              <a:gd name="T117" fmla="*/ 2147483646 h 17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9" h="176" extrusionOk="0">
                <a:moveTo>
                  <a:pt x="28" y="143"/>
                </a:moveTo>
                <a:cubicBezTo>
                  <a:pt x="28" y="96"/>
                  <a:pt x="28" y="96"/>
                  <a:pt x="28" y="96"/>
                </a:cubicBezTo>
                <a:cubicBezTo>
                  <a:pt x="28" y="92"/>
                  <a:pt x="31" y="89"/>
                  <a:pt x="35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50" y="89"/>
                  <a:pt x="53" y="92"/>
                  <a:pt x="53" y="96"/>
                </a:cubicBezTo>
                <a:cubicBezTo>
                  <a:pt x="53" y="143"/>
                  <a:pt x="53" y="143"/>
                  <a:pt x="53" y="143"/>
                </a:cubicBezTo>
                <a:cubicBezTo>
                  <a:pt x="53" y="147"/>
                  <a:pt x="50" y="150"/>
                  <a:pt x="46" y="15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1" y="150"/>
                  <a:pt x="28" y="147"/>
                  <a:pt x="28" y="143"/>
                </a:cubicBezTo>
                <a:close/>
                <a:moveTo>
                  <a:pt x="77" y="72"/>
                </a:moveTo>
                <a:cubicBezTo>
                  <a:pt x="73" y="72"/>
                  <a:pt x="70" y="76"/>
                  <a:pt x="70" y="79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7"/>
                  <a:pt x="73" y="150"/>
                  <a:pt x="77" y="150"/>
                </a:cubicBezTo>
                <a:cubicBezTo>
                  <a:pt x="88" y="150"/>
                  <a:pt x="88" y="150"/>
                  <a:pt x="88" y="150"/>
                </a:cubicBezTo>
                <a:cubicBezTo>
                  <a:pt x="92" y="150"/>
                  <a:pt x="95" y="147"/>
                  <a:pt x="95" y="143"/>
                </a:cubicBezTo>
                <a:cubicBezTo>
                  <a:pt x="95" y="79"/>
                  <a:pt x="95" y="79"/>
                  <a:pt x="95" y="79"/>
                </a:cubicBezTo>
                <a:cubicBezTo>
                  <a:pt x="95" y="76"/>
                  <a:pt x="92" y="72"/>
                  <a:pt x="88" y="72"/>
                </a:cubicBezTo>
                <a:lnTo>
                  <a:pt x="77" y="72"/>
                </a:lnTo>
                <a:close/>
                <a:moveTo>
                  <a:pt x="118" y="58"/>
                </a:moveTo>
                <a:cubicBezTo>
                  <a:pt x="115" y="58"/>
                  <a:pt x="112" y="61"/>
                  <a:pt x="112" y="65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12" y="147"/>
                  <a:pt x="115" y="150"/>
                  <a:pt x="118" y="150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34" y="150"/>
                  <a:pt x="137" y="147"/>
                  <a:pt x="137" y="143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1"/>
                  <a:pt x="134" y="58"/>
                  <a:pt x="130" y="58"/>
                </a:cubicBezTo>
                <a:lnTo>
                  <a:pt x="118" y="58"/>
                </a:lnTo>
                <a:close/>
                <a:moveTo>
                  <a:pt x="160" y="43"/>
                </a:moveTo>
                <a:cubicBezTo>
                  <a:pt x="157" y="43"/>
                  <a:pt x="154" y="46"/>
                  <a:pt x="154" y="50"/>
                </a:cubicBezTo>
                <a:cubicBezTo>
                  <a:pt x="154" y="143"/>
                  <a:pt x="154" y="143"/>
                  <a:pt x="154" y="143"/>
                </a:cubicBezTo>
                <a:cubicBezTo>
                  <a:pt x="154" y="147"/>
                  <a:pt x="157" y="150"/>
                  <a:pt x="160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6" y="150"/>
                  <a:pt x="179" y="147"/>
                  <a:pt x="179" y="143"/>
                </a:cubicBezTo>
                <a:cubicBezTo>
                  <a:pt x="179" y="50"/>
                  <a:pt x="179" y="50"/>
                  <a:pt x="179" y="50"/>
                </a:cubicBezTo>
                <a:cubicBezTo>
                  <a:pt x="179" y="46"/>
                  <a:pt x="176" y="43"/>
                  <a:pt x="172" y="43"/>
                </a:cubicBezTo>
                <a:lnTo>
                  <a:pt x="160" y="43"/>
                </a:lnTo>
                <a:close/>
                <a:moveTo>
                  <a:pt x="31" y="71"/>
                </a:moveTo>
                <a:cubicBezTo>
                  <a:pt x="76" y="63"/>
                  <a:pt x="118" y="47"/>
                  <a:pt x="155" y="24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72" y="10"/>
                  <a:pt x="172" y="10"/>
                  <a:pt x="172" y="10"/>
                </a:cubicBezTo>
                <a:cubicBezTo>
                  <a:pt x="147" y="9"/>
                  <a:pt x="147" y="9"/>
                  <a:pt x="147" y="9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14" y="38"/>
                  <a:pt x="73" y="54"/>
                  <a:pt x="29" y="62"/>
                </a:cubicBezTo>
                <a:lnTo>
                  <a:pt x="31" y="71"/>
                </a:lnTo>
                <a:close/>
                <a:moveTo>
                  <a:pt x="209" y="164"/>
                </a:moveTo>
                <a:cubicBezTo>
                  <a:pt x="188" y="151"/>
                  <a:pt x="188" y="151"/>
                  <a:pt x="188" y="151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22"/>
                  <a:pt x="17" y="22"/>
                  <a:pt x="17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159"/>
                  <a:pt x="7" y="159"/>
                  <a:pt x="7" y="159"/>
                </a:cubicBezTo>
                <a:cubicBezTo>
                  <a:pt x="7" y="164"/>
                  <a:pt x="7" y="164"/>
                  <a:pt x="7" y="164"/>
                </a:cubicBezTo>
                <a:cubicBezTo>
                  <a:pt x="7" y="168"/>
                  <a:pt x="7" y="168"/>
                  <a:pt x="7" y="168"/>
                </a:cubicBezTo>
                <a:cubicBezTo>
                  <a:pt x="188" y="168"/>
                  <a:pt x="188" y="168"/>
                  <a:pt x="188" y="168"/>
                </a:cubicBezTo>
                <a:cubicBezTo>
                  <a:pt x="188" y="176"/>
                  <a:pt x="188" y="176"/>
                  <a:pt x="188" y="176"/>
                </a:cubicBezTo>
                <a:lnTo>
                  <a:pt x="209" y="164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1" name="Google Shape;677;p26">
            <a:extLst>
              <a:ext uri="{FF2B5EF4-FFF2-40B4-BE49-F238E27FC236}">
                <a16:creationId xmlns:a16="http://schemas.microsoft.com/office/drawing/2014/main" id="{365C9E8C-E874-8EE3-8151-3AF4BE72B0F6}"/>
              </a:ext>
            </a:extLst>
          </p:cNvPr>
          <p:cNvSpPr>
            <a:spLocks/>
          </p:cNvSpPr>
          <p:nvPr/>
        </p:nvSpPr>
        <p:spPr bwMode="auto">
          <a:xfrm>
            <a:off x="1824199" y="4236721"/>
            <a:ext cx="847524" cy="441714"/>
          </a:xfrm>
          <a:custGeom>
            <a:avLst/>
            <a:gdLst>
              <a:gd name="T0" fmla="*/ 2147483646 w 309"/>
              <a:gd name="T1" fmla="*/ 2147483646 h 161"/>
              <a:gd name="T2" fmla="*/ 2147483646 w 309"/>
              <a:gd name="T3" fmla="*/ 2147483646 h 161"/>
              <a:gd name="T4" fmla="*/ 2147483646 w 309"/>
              <a:gd name="T5" fmla="*/ 2147483646 h 161"/>
              <a:gd name="T6" fmla="*/ 2147483646 w 309"/>
              <a:gd name="T7" fmla="*/ 2147483646 h 161"/>
              <a:gd name="T8" fmla="*/ 2147483646 w 309"/>
              <a:gd name="T9" fmla="*/ 2147483646 h 161"/>
              <a:gd name="T10" fmla="*/ 2147483646 w 309"/>
              <a:gd name="T11" fmla="*/ 2147483646 h 161"/>
              <a:gd name="T12" fmla="*/ 2147483646 w 309"/>
              <a:gd name="T13" fmla="*/ 2147483646 h 161"/>
              <a:gd name="T14" fmla="*/ 2147483646 w 309"/>
              <a:gd name="T15" fmla="*/ 2147483646 h 161"/>
              <a:gd name="T16" fmla="*/ 2147483646 w 309"/>
              <a:gd name="T17" fmla="*/ 2147483646 h 161"/>
              <a:gd name="T18" fmla="*/ 2147483646 w 309"/>
              <a:gd name="T19" fmla="*/ 2147483646 h 161"/>
              <a:gd name="T20" fmla="*/ 2147483646 w 309"/>
              <a:gd name="T21" fmla="*/ 2147483646 h 161"/>
              <a:gd name="T22" fmla="*/ 2147483646 w 309"/>
              <a:gd name="T23" fmla="*/ 0 h 161"/>
              <a:gd name="T24" fmla="*/ 2147483646 w 309"/>
              <a:gd name="T25" fmla="*/ 2147483646 h 161"/>
              <a:gd name="T26" fmla="*/ 2147483646 w 309"/>
              <a:gd name="T27" fmla="*/ 2147483646 h 161"/>
              <a:gd name="T28" fmla="*/ 2147483646 w 309"/>
              <a:gd name="T29" fmla="*/ 2147483646 h 161"/>
              <a:gd name="T30" fmla="*/ 2147483646 w 309"/>
              <a:gd name="T31" fmla="*/ 2147483646 h 161"/>
              <a:gd name="T32" fmla="*/ 2147483646 w 309"/>
              <a:gd name="T33" fmla="*/ 2147483646 h 161"/>
              <a:gd name="T34" fmla="*/ 2147483646 w 309"/>
              <a:gd name="T35" fmla="*/ 2147483646 h 161"/>
              <a:gd name="T36" fmla="*/ 2147483646 w 309"/>
              <a:gd name="T37" fmla="*/ 2147483646 h 161"/>
              <a:gd name="T38" fmla="*/ 2147483646 w 309"/>
              <a:gd name="T39" fmla="*/ 2147483646 h 161"/>
              <a:gd name="T40" fmla="*/ 2147483646 w 309"/>
              <a:gd name="T41" fmla="*/ 2147483646 h 161"/>
              <a:gd name="T42" fmla="*/ 2147483646 w 309"/>
              <a:gd name="T43" fmla="*/ 2147483646 h 161"/>
              <a:gd name="T44" fmla="*/ 2147483646 w 309"/>
              <a:gd name="T45" fmla="*/ 2147483646 h 161"/>
              <a:gd name="T46" fmla="*/ 2147483646 w 309"/>
              <a:gd name="T47" fmla="*/ 2147483646 h 161"/>
              <a:gd name="T48" fmla="*/ 2147483646 w 309"/>
              <a:gd name="T49" fmla="*/ 2147483646 h 161"/>
              <a:gd name="T50" fmla="*/ 2147483646 w 309"/>
              <a:gd name="T51" fmla="*/ 2147483646 h 161"/>
              <a:gd name="T52" fmla="*/ 2147483646 w 309"/>
              <a:gd name="T53" fmla="*/ 2147483646 h 161"/>
              <a:gd name="T54" fmla="*/ 2147483646 w 309"/>
              <a:gd name="T55" fmla="*/ 2147483646 h 161"/>
              <a:gd name="T56" fmla="*/ 2147483646 w 309"/>
              <a:gd name="T57" fmla="*/ 2147483646 h 161"/>
              <a:gd name="T58" fmla="*/ 2147483646 w 309"/>
              <a:gd name="T59" fmla="*/ 2147483646 h 161"/>
              <a:gd name="T60" fmla="*/ 2147483646 w 309"/>
              <a:gd name="T61" fmla="*/ 2147483646 h 161"/>
              <a:gd name="T62" fmla="*/ 2147483646 w 309"/>
              <a:gd name="T63" fmla="*/ 2147483646 h 161"/>
              <a:gd name="T64" fmla="*/ 2147483646 w 309"/>
              <a:gd name="T65" fmla="*/ 2147483646 h 161"/>
              <a:gd name="T66" fmla="*/ 2147483646 w 309"/>
              <a:gd name="T67" fmla="*/ 2147483646 h 161"/>
              <a:gd name="T68" fmla="*/ 2147483646 w 309"/>
              <a:gd name="T69" fmla="*/ 2147483646 h 161"/>
              <a:gd name="T70" fmla="*/ 2147483646 w 309"/>
              <a:gd name="T71" fmla="*/ 2147483646 h 161"/>
              <a:gd name="T72" fmla="*/ 2147483646 w 309"/>
              <a:gd name="T73" fmla="*/ 2147483646 h 161"/>
              <a:gd name="T74" fmla="*/ 2147483646 w 309"/>
              <a:gd name="T75" fmla="*/ 2147483646 h 161"/>
              <a:gd name="T76" fmla="*/ 2147483646 w 309"/>
              <a:gd name="T77" fmla="*/ 2147483646 h 161"/>
              <a:gd name="T78" fmla="*/ 2147483646 w 309"/>
              <a:gd name="T79" fmla="*/ 2147483646 h 161"/>
              <a:gd name="T80" fmla="*/ 2147483646 w 309"/>
              <a:gd name="T81" fmla="*/ 2147483646 h 161"/>
              <a:gd name="T82" fmla="*/ 2147483646 w 309"/>
              <a:gd name="T83" fmla="*/ 2147483646 h 161"/>
              <a:gd name="T84" fmla="*/ 2147483646 w 309"/>
              <a:gd name="T85" fmla="*/ 2147483646 h 161"/>
              <a:gd name="T86" fmla="*/ 2147483646 w 309"/>
              <a:gd name="T87" fmla="*/ 2147483646 h 161"/>
              <a:gd name="T88" fmla="*/ 2147483646 w 309"/>
              <a:gd name="T89" fmla="*/ 2147483646 h 161"/>
              <a:gd name="T90" fmla="*/ 2147483646 w 309"/>
              <a:gd name="T91" fmla="*/ 2147483646 h 161"/>
              <a:gd name="T92" fmla="*/ 2147483646 w 309"/>
              <a:gd name="T93" fmla="*/ 2147483646 h 161"/>
              <a:gd name="T94" fmla="*/ 2147483646 w 309"/>
              <a:gd name="T95" fmla="*/ 2147483646 h 161"/>
              <a:gd name="T96" fmla="*/ 2147483646 w 309"/>
              <a:gd name="T97" fmla="*/ 2147483646 h 161"/>
              <a:gd name="T98" fmla="*/ 2147483646 w 309"/>
              <a:gd name="T99" fmla="*/ 2147483646 h 161"/>
              <a:gd name="T100" fmla="*/ 2147483646 w 309"/>
              <a:gd name="T101" fmla="*/ 2147483646 h 161"/>
              <a:gd name="T102" fmla="*/ 2147483646 w 309"/>
              <a:gd name="T103" fmla="*/ 2147483646 h 161"/>
              <a:gd name="T104" fmla="*/ 2147483646 w 309"/>
              <a:gd name="T105" fmla="*/ 2147483646 h 161"/>
              <a:gd name="T106" fmla="*/ 2147483646 w 309"/>
              <a:gd name="T107" fmla="*/ 2147483646 h 161"/>
              <a:gd name="T108" fmla="*/ 2147483646 w 309"/>
              <a:gd name="T109" fmla="*/ 2147483646 h 161"/>
              <a:gd name="T110" fmla="*/ 2147483646 w 309"/>
              <a:gd name="T111" fmla="*/ 2147483646 h 161"/>
              <a:gd name="T112" fmla="*/ 2147483646 w 309"/>
              <a:gd name="T113" fmla="*/ 2147483646 h 161"/>
              <a:gd name="T114" fmla="*/ 2147483646 w 309"/>
              <a:gd name="T115" fmla="*/ 2147483646 h 161"/>
              <a:gd name="T116" fmla="*/ 2147483646 w 309"/>
              <a:gd name="T117" fmla="*/ 2147483646 h 1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9" h="161" extrusionOk="0">
                <a:moveTo>
                  <a:pt x="223" y="151"/>
                </a:moveTo>
                <a:cubicBezTo>
                  <a:pt x="218" y="153"/>
                  <a:pt x="214" y="155"/>
                  <a:pt x="209" y="156"/>
                </a:cubicBezTo>
                <a:cubicBezTo>
                  <a:pt x="194" y="160"/>
                  <a:pt x="178" y="160"/>
                  <a:pt x="158" y="161"/>
                </a:cubicBezTo>
                <a:cubicBezTo>
                  <a:pt x="139" y="160"/>
                  <a:pt x="123" y="160"/>
                  <a:pt x="108" y="156"/>
                </a:cubicBezTo>
                <a:cubicBezTo>
                  <a:pt x="103" y="155"/>
                  <a:pt x="98" y="153"/>
                  <a:pt x="94" y="151"/>
                </a:cubicBezTo>
                <a:cubicBezTo>
                  <a:pt x="81" y="145"/>
                  <a:pt x="80" y="134"/>
                  <a:pt x="88" y="127"/>
                </a:cubicBezTo>
                <a:cubicBezTo>
                  <a:pt x="96" y="119"/>
                  <a:pt x="106" y="113"/>
                  <a:pt x="116" y="108"/>
                </a:cubicBezTo>
                <a:cubicBezTo>
                  <a:pt x="121" y="106"/>
                  <a:pt x="126" y="104"/>
                  <a:pt x="131" y="102"/>
                </a:cubicBezTo>
                <a:cubicBezTo>
                  <a:pt x="140" y="99"/>
                  <a:pt x="142" y="90"/>
                  <a:pt x="136" y="83"/>
                </a:cubicBezTo>
                <a:cubicBezTo>
                  <a:pt x="122" y="70"/>
                  <a:pt x="117" y="54"/>
                  <a:pt x="118" y="35"/>
                </a:cubicBezTo>
                <a:cubicBezTo>
                  <a:pt x="119" y="16"/>
                  <a:pt x="130" y="6"/>
                  <a:pt x="147" y="2"/>
                </a:cubicBezTo>
                <a:cubicBezTo>
                  <a:pt x="151" y="1"/>
                  <a:pt x="155" y="0"/>
                  <a:pt x="158" y="0"/>
                </a:cubicBezTo>
                <a:cubicBezTo>
                  <a:pt x="162" y="0"/>
                  <a:pt x="166" y="1"/>
                  <a:pt x="169" y="2"/>
                </a:cubicBezTo>
                <a:cubicBezTo>
                  <a:pt x="187" y="6"/>
                  <a:pt x="198" y="16"/>
                  <a:pt x="199" y="35"/>
                </a:cubicBezTo>
                <a:cubicBezTo>
                  <a:pt x="200" y="54"/>
                  <a:pt x="195" y="70"/>
                  <a:pt x="181" y="83"/>
                </a:cubicBezTo>
                <a:cubicBezTo>
                  <a:pt x="174" y="90"/>
                  <a:pt x="177" y="99"/>
                  <a:pt x="186" y="102"/>
                </a:cubicBezTo>
                <a:cubicBezTo>
                  <a:pt x="191" y="104"/>
                  <a:pt x="196" y="106"/>
                  <a:pt x="200" y="108"/>
                </a:cubicBezTo>
                <a:cubicBezTo>
                  <a:pt x="211" y="113"/>
                  <a:pt x="221" y="119"/>
                  <a:pt x="229" y="127"/>
                </a:cubicBezTo>
                <a:cubicBezTo>
                  <a:pt x="234" y="132"/>
                  <a:pt x="236" y="145"/>
                  <a:pt x="223" y="151"/>
                </a:cubicBezTo>
                <a:close/>
                <a:moveTo>
                  <a:pt x="303" y="137"/>
                </a:moveTo>
                <a:cubicBezTo>
                  <a:pt x="298" y="132"/>
                  <a:pt x="291" y="128"/>
                  <a:pt x="284" y="124"/>
                </a:cubicBezTo>
                <a:cubicBezTo>
                  <a:pt x="280" y="123"/>
                  <a:pt x="277" y="121"/>
                  <a:pt x="274" y="120"/>
                </a:cubicBezTo>
                <a:cubicBezTo>
                  <a:pt x="268" y="118"/>
                  <a:pt x="266" y="111"/>
                  <a:pt x="270" y="107"/>
                </a:cubicBezTo>
                <a:cubicBezTo>
                  <a:pt x="280" y="98"/>
                  <a:pt x="283" y="86"/>
                  <a:pt x="283" y="74"/>
                </a:cubicBezTo>
                <a:cubicBezTo>
                  <a:pt x="282" y="60"/>
                  <a:pt x="274" y="53"/>
                  <a:pt x="262" y="50"/>
                </a:cubicBezTo>
                <a:cubicBezTo>
                  <a:pt x="260" y="50"/>
                  <a:pt x="257" y="49"/>
                  <a:pt x="255" y="49"/>
                </a:cubicBezTo>
                <a:cubicBezTo>
                  <a:pt x="252" y="49"/>
                  <a:pt x="249" y="50"/>
                  <a:pt x="247" y="50"/>
                </a:cubicBezTo>
                <a:cubicBezTo>
                  <a:pt x="235" y="53"/>
                  <a:pt x="227" y="60"/>
                  <a:pt x="226" y="74"/>
                </a:cubicBezTo>
                <a:cubicBezTo>
                  <a:pt x="226" y="86"/>
                  <a:pt x="229" y="97"/>
                  <a:pt x="239" y="107"/>
                </a:cubicBezTo>
                <a:cubicBezTo>
                  <a:pt x="243" y="111"/>
                  <a:pt x="241" y="118"/>
                  <a:pt x="235" y="120"/>
                </a:cubicBezTo>
                <a:cubicBezTo>
                  <a:pt x="235" y="120"/>
                  <a:pt x="235" y="120"/>
                  <a:pt x="235" y="120"/>
                </a:cubicBezTo>
                <a:cubicBezTo>
                  <a:pt x="236" y="121"/>
                  <a:pt x="236" y="122"/>
                  <a:pt x="237" y="123"/>
                </a:cubicBezTo>
                <a:cubicBezTo>
                  <a:pt x="242" y="127"/>
                  <a:pt x="244" y="134"/>
                  <a:pt x="243" y="141"/>
                </a:cubicBezTo>
                <a:cubicBezTo>
                  <a:pt x="241" y="147"/>
                  <a:pt x="237" y="153"/>
                  <a:pt x="230" y="156"/>
                </a:cubicBezTo>
                <a:cubicBezTo>
                  <a:pt x="228" y="157"/>
                  <a:pt x="226" y="158"/>
                  <a:pt x="224" y="159"/>
                </a:cubicBezTo>
                <a:cubicBezTo>
                  <a:pt x="234" y="160"/>
                  <a:pt x="243" y="161"/>
                  <a:pt x="255" y="161"/>
                </a:cubicBezTo>
                <a:cubicBezTo>
                  <a:pt x="268" y="161"/>
                  <a:pt x="279" y="160"/>
                  <a:pt x="290" y="158"/>
                </a:cubicBezTo>
                <a:cubicBezTo>
                  <a:pt x="293" y="157"/>
                  <a:pt x="296" y="156"/>
                  <a:pt x="299" y="154"/>
                </a:cubicBezTo>
                <a:cubicBezTo>
                  <a:pt x="309" y="150"/>
                  <a:pt x="307" y="141"/>
                  <a:pt x="303" y="137"/>
                </a:cubicBezTo>
                <a:close/>
                <a:moveTo>
                  <a:pt x="73" y="141"/>
                </a:moveTo>
                <a:cubicBezTo>
                  <a:pt x="72" y="135"/>
                  <a:pt x="74" y="128"/>
                  <a:pt x="79" y="123"/>
                </a:cubicBezTo>
                <a:cubicBezTo>
                  <a:pt x="81" y="121"/>
                  <a:pt x="83" y="119"/>
                  <a:pt x="86" y="117"/>
                </a:cubicBezTo>
                <a:cubicBezTo>
                  <a:pt x="84" y="117"/>
                  <a:pt x="83" y="116"/>
                  <a:pt x="82" y="116"/>
                </a:cubicBezTo>
                <a:cubicBezTo>
                  <a:pt x="75" y="113"/>
                  <a:pt x="73" y="106"/>
                  <a:pt x="78" y="101"/>
                </a:cubicBezTo>
                <a:cubicBezTo>
                  <a:pt x="88" y="91"/>
                  <a:pt x="92" y="78"/>
                  <a:pt x="92" y="64"/>
                </a:cubicBezTo>
                <a:cubicBezTo>
                  <a:pt x="91" y="50"/>
                  <a:pt x="82" y="42"/>
                  <a:pt x="69" y="38"/>
                </a:cubicBezTo>
                <a:cubicBezTo>
                  <a:pt x="66" y="38"/>
                  <a:pt x="63" y="37"/>
                  <a:pt x="60" y="37"/>
                </a:cubicBezTo>
                <a:cubicBezTo>
                  <a:pt x="58" y="37"/>
                  <a:pt x="55" y="38"/>
                  <a:pt x="52" y="38"/>
                </a:cubicBezTo>
                <a:cubicBezTo>
                  <a:pt x="38" y="42"/>
                  <a:pt x="30" y="50"/>
                  <a:pt x="29" y="64"/>
                </a:cubicBezTo>
                <a:cubicBezTo>
                  <a:pt x="29" y="78"/>
                  <a:pt x="33" y="91"/>
                  <a:pt x="43" y="101"/>
                </a:cubicBezTo>
                <a:cubicBezTo>
                  <a:pt x="48" y="106"/>
                  <a:pt x="46" y="113"/>
                  <a:pt x="39" y="116"/>
                </a:cubicBezTo>
                <a:cubicBezTo>
                  <a:pt x="35" y="117"/>
                  <a:pt x="32" y="119"/>
                  <a:pt x="28" y="120"/>
                </a:cubicBezTo>
                <a:cubicBezTo>
                  <a:pt x="20" y="124"/>
                  <a:pt x="13" y="128"/>
                  <a:pt x="6" y="135"/>
                </a:cubicBezTo>
                <a:cubicBezTo>
                  <a:pt x="0" y="140"/>
                  <a:pt x="1" y="149"/>
                  <a:pt x="11" y="154"/>
                </a:cubicBezTo>
                <a:cubicBezTo>
                  <a:pt x="14" y="155"/>
                  <a:pt x="18" y="156"/>
                  <a:pt x="21" y="157"/>
                </a:cubicBezTo>
                <a:cubicBezTo>
                  <a:pt x="33" y="160"/>
                  <a:pt x="45" y="160"/>
                  <a:pt x="60" y="161"/>
                </a:cubicBezTo>
                <a:cubicBezTo>
                  <a:pt x="72" y="161"/>
                  <a:pt x="83" y="160"/>
                  <a:pt x="92" y="159"/>
                </a:cubicBezTo>
                <a:cubicBezTo>
                  <a:pt x="90" y="158"/>
                  <a:pt x="88" y="157"/>
                  <a:pt x="87" y="156"/>
                </a:cubicBezTo>
                <a:cubicBezTo>
                  <a:pt x="79" y="153"/>
                  <a:pt x="74" y="147"/>
                  <a:pt x="73" y="14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2" name="Google Shape;678;p26">
            <a:extLst>
              <a:ext uri="{FF2B5EF4-FFF2-40B4-BE49-F238E27FC236}">
                <a16:creationId xmlns:a16="http://schemas.microsoft.com/office/drawing/2014/main" id="{316AF733-FF61-3EFE-FF3D-8534F9F2FCEF}"/>
              </a:ext>
            </a:extLst>
          </p:cNvPr>
          <p:cNvSpPr>
            <a:spLocks/>
          </p:cNvSpPr>
          <p:nvPr/>
        </p:nvSpPr>
        <p:spPr bwMode="auto">
          <a:xfrm>
            <a:off x="5906694" y="1773985"/>
            <a:ext cx="378612" cy="554864"/>
          </a:xfrm>
          <a:custGeom>
            <a:avLst/>
            <a:gdLst>
              <a:gd name="T0" fmla="*/ 2147483646 w 138"/>
              <a:gd name="T1" fmla="*/ 2147483646 h 202"/>
              <a:gd name="T2" fmla="*/ 2147483646 w 138"/>
              <a:gd name="T3" fmla="*/ 2147483646 h 202"/>
              <a:gd name="T4" fmla="*/ 2147483646 w 138"/>
              <a:gd name="T5" fmla="*/ 2147483646 h 202"/>
              <a:gd name="T6" fmla="*/ 2147483646 w 138"/>
              <a:gd name="T7" fmla="*/ 2147483646 h 202"/>
              <a:gd name="T8" fmla="*/ 2147483646 w 138"/>
              <a:gd name="T9" fmla="*/ 2147483646 h 202"/>
              <a:gd name="T10" fmla="*/ 2147483646 w 138"/>
              <a:gd name="T11" fmla="*/ 2147483646 h 202"/>
              <a:gd name="T12" fmla="*/ 2147483646 w 138"/>
              <a:gd name="T13" fmla="*/ 2147483646 h 202"/>
              <a:gd name="T14" fmla="*/ 2147483646 w 138"/>
              <a:gd name="T15" fmla="*/ 2147483646 h 202"/>
              <a:gd name="T16" fmla="*/ 2147483646 w 138"/>
              <a:gd name="T17" fmla="*/ 2147483646 h 202"/>
              <a:gd name="T18" fmla="*/ 2147483646 w 138"/>
              <a:gd name="T19" fmla="*/ 2147483646 h 202"/>
              <a:gd name="T20" fmla="*/ 2147483646 w 138"/>
              <a:gd name="T21" fmla="*/ 0 h 202"/>
              <a:gd name="T22" fmla="*/ 2147483646 w 138"/>
              <a:gd name="T23" fmla="*/ 0 h 202"/>
              <a:gd name="T24" fmla="*/ 2147483646 w 138"/>
              <a:gd name="T25" fmla="*/ 2147483646 h 202"/>
              <a:gd name="T26" fmla="*/ 2147483646 w 138"/>
              <a:gd name="T27" fmla="*/ 2147483646 h 202"/>
              <a:gd name="T28" fmla="*/ 0 w 138"/>
              <a:gd name="T29" fmla="*/ 2147483646 h 202"/>
              <a:gd name="T30" fmla="*/ 2147483646 w 138"/>
              <a:gd name="T31" fmla="*/ 2147483646 h 202"/>
              <a:gd name="T32" fmla="*/ 2147483646 w 138"/>
              <a:gd name="T33" fmla="*/ 2147483646 h 202"/>
              <a:gd name="T34" fmla="*/ 2147483646 w 138"/>
              <a:gd name="T35" fmla="*/ 2147483646 h 202"/>
              <a:gd name="T36" fmla="*/ 2147483646 w 138"/>
              <a:gd name="T37" fmla="*/ 2147483646 h 202"/>
              <a:gd name="T38" fmla="*/ 2147483646 w 138"/>
              <a:gd name="T39" fmla="*/ 2147483646 h 202"/>
              <a:gd name="T40" fmla="*/ 2147483646 w 138"/>
              <a:gd name="T41" fmla="*/ 2147483646 h 202"/>
              <a:gd name="T42" fmla="*/ 2147483646 w 138"/>
              <a:gd name="T43" fmla="*/ 2147483646 h 202"/>
              <a:gd name="T44" fmla="*/ 2147483646 w 138"/>
              <a:gd name="T45" fmla="*/ 2147483646 h 202"/>
              <a:gd name="T46" fmla="*/ 2147483646 w 138"/>
              <a:gd name="T47" fmla="*/ 2147483646 h 202"/>
              <a:gd name="T48" fmla="*/ 2147483646 w 138"/>
              <a:gd name="T49" fmla="*/ 2147483646 h 202"/>
              <a:gd name="T50" fmla="*/ 2147483646 w 138"/>
              <a:gd name="T51" fmla="*/ 2147483646 h 202"/>
              <a:gd name="T52" fmla="*/ 2147483646 w 138"/>
              <a:gd name="T53" fmla="*/ 2147483646 h 202"/>
              <a:gd name="T54" fmla="*/ 2147483646 w 138"/>
              <a:gd name="T55" fmla="*/ 2147483646 h 202"/>
              <a:gd name="T56" fmla="*/ 2147483646 w 138"/>
              <a:gd name="T57" fmla="*/ 2147483646 h 20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02" extrusionOk="0">
                <a:moveTo>
                  <a:pt x="138" y="134"/>
                </a:moveTo>
                <a:cubicBezTo>
                  <a:pt x="138" y="113"/>
                  <a:pt x="122" y="97"/>
                  <a:pt x="90" y="89"/>
                </a:cubicBezTo>
                <a:cubicBezTo>
                  <a:pt x="86" y="88"/>
                  <a:pt x="68" y="83"/>
                  <a:pt x="65" y="82"/>
                </a:cubicBezTo>
                <a:cubicBezTo>
                  <a:pt x="40" y="76"/>
                  <a:pt x="33" y="72"/>
                  <a:pt x="33" y="66"/>
                </a:cubicBezTo>
                <a:cubicBezTo>
                  <a:pt x="33" y="58"/>
                  <a:pt x="42" y="50"/>
                  <a:pt x="67" y="50"/>
                </a:cubicBezTo>
                <a:cubicBezTo>
                  <a:pt x="85" y="50"/>
                  <a:pt x="103" y="64"/>
                  <a:pt x="103" y="64"/>
                </a:cubicBezTo>
                <a:cubicBezTo>
                  <a:pt x="110" y="69"/>
                  <a:pt x="114" y="68"/>
                  <a:pt x="120" y="63"/>
                </a:cubicBezTo>
                <a:cubicBezTo>
                  <a:pt x="120" y="63"/>
                  <a:pt x="128" y="56"/>
                  <a:pt x="128" y="50"/>
                </a:cubicBezTo>
                <a:cubicBezTo>
                  <a:pt x="128" y="41"/>
                  <a:pt x="106" y="28"/>
                  <a:pt x="83" y="23"/>
                </a:cubicBezTo>
                <a:cubicBezTo>
                  <a:pt x="83" y="7"/>
                  <a:pt x="83" y="7"/>
                  <a:pt x="83" y="7"/>
                </a:cubicBezTo>
                <a:cubicBezTo>
                  <a:pt x="83" y="3"/>
                  <a:pt x="79" y="0"/>
                  <a:pt x="7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9" y="0"/>
                  <a:pt x="55" y="3"/>
                  <a:pt x="55" y="7"/>
                </a:cubicBezTo>
                <a:cubicBezTo>
                  <a:pt x="55" y="22"/>
                  <a:pt x="55" y="22"/>
                  <a:pt x="55" y="22"/>
                </a:cubicBezTo>
                <a:cubicBezTo>
                  <a:pt x="19" y="26"/>
                  <a:pt x="0" y="44"/>
                  <a:pt x="0" y="66"/>
                </a:cubicBezTo>
                <a:cubicBezTo>
                  <a:pt x="0" y="93"/>
                  <a:pt x="24" y="103"/>
                  <a:pt x="52" y="110"/>
                </a:cubicBezTo>
                <a:cubicBezTo>
                  <a:pt x="56" y="111"/>
                  <a:pt x="77" y="116"/>
                  <a:pt x="81" y="117"/>
                </a:cubicBezTo>
                <a:cubicBezTo>
                  <a:pt x="101" y="122"/>
                  <a:pt x="105" y="130"/>
                  <a:pt x="105" y="135"/>
                </a:cubicBezTo>
                <a:cubicBezTo>
                  <a:pt x="105" y="143"/>
                  <a:pt x="96" y="151"/>
                  <a:pt x="71" y="151"/>
                </a:cubicBezTo>
                <a:cubicBezTo>
                  <a:pt x="53" y="151"/>
                  <a:pt x="28" y="136"/>
                  <a:pt x="28" y="136"/>
                </a:cubicBezTo>
                <a:cubicBezTo>
                  <a:pt x="22" y="132"/>
                  <a:pt x="15" y="133"/>
                  <a:pt x="9" y="140"/>
                </a:cubicBezTo>
                <a:cubicBezTo>
                  <a:pt x="9" y="140"/>
                  <a:pt x="5" y="145"/>
                  <a:pt x="5" y="151"/>
                </a:cubicBezTo>
                <a:cubicBezTo>
                  <a:pt x="5" y="161"/>
                  <a:pt x="30" y="174"/>
                  <a:pt x="55" y="178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55" y="199"/>
                  <a:pt x="59" y="202"/>
                  <a:pt x="64" y="202"/>
                </a:cubicBezTo>
                <a:cubicBezTo>
                  <a:pt x="74" y="202"/>
                  <a:pt x="74" y="202"/>
                  <a:pt x="74" y="202"/>
                </a:cubicBezTo>
                <a:cubicBezTo>
                  <a:pt x="79" y="202"/>
                  <a:pt x="83" y="199"/>
                  <a:pt x="83" y="194"/>
                </a:cubicBezTo>
                <a:cubicBezTo>
                  <a:pt x="83" y="179"/>
                  <a:pt x="83" y="179"/>
                  <a:pt x="83" y="179"/>
                </a:cubicBezTo>
                <a:cubicBezTo>
                  <a:pt x="121" y="175"/>
                  <a:pt x="138" y="155"/>
                  <a:pt x="138" y="134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3" name="Google Shape;676;p26">
            <a:extLst>
              <a:ext uri="{FF2B5EF4-FFF2-40B4-BE49-F238E27FC236}">
                <a16:creationId xmlns:a16="http://schemas.microsoft.com/office/drawing/2014/main" id="{C470A6F7-F3AB-5C83-AE23-91A91415A4E4}"/>
              </a:ext>
            </a:extLst>
          </p:cNvPr>
          <p:cNvSpPr>
            <a:spLocks/>
          </p:cNvSpPr>
          <p:nvPr/>
        </p:nvSpPr>
        <p:spPr bwMode="auto">
          <a:xfrm>
            <a:off x="5809322" y="4207746"/>
            <a:ext cx="573356" cy="483056"/>
          </a:xfrm>
          <a:custGeom>
            <a:avLst/>
            <a:gdLst>
              <a:gd name="T0" fmla="*/ 2147483646 w 209"/>
              <a:gd name="T1" fmla="*/ 2147483646 h 176"/>
              <a:gd name="T2" fmla="*/ 2147483646 w 209"/>
              <a:gd name="T3" fmla="*/ 2147483646 h 176"/>
              <a:gd name="T4" fmla="*/ 2147483646 w 209"/>
              <a:gd name="T5" fmla="*/ 2147483646 h 176"/>
              <a:gd name="T6" fmla="*/ 2147483646 w 209"/>
              <a:gd name="T7" fmla="*/ 2147483646 h 176"/>
              <a:gd name="T8" fmla="*/ 2147483646 w 209"/>
              <a:gd name="T9" fmla="*/ 2147483646 h 176"/>
              <a:gd name="T10" fmla="*/ 2147483646 w 209"/>
              <a:gd name="T11" fmla="*/ 2147483646 h 176"/>
              <a:gd name="T12" fmla="*/ 2147483646 w 209"/>
              <a:gd name="T13" fmla="*/ 2147483646 h 176"/>
              <a:gd name="T14" fmla="*/ 2147483646 w 209"/>
              <a:gd name="T15" fmla="*/ 2147483646 h 176"/>
              <a:gd name="T16" fmla="*/ 2147483646 w 209"/>
              <a:gd name="T17" fmla="*/ 2147483646 h 176"/>
              <a:gd name="T18" fmla="*/ 2147483646 w 209"/>
              <a:gd name="T19" fmla="*/ 2147483646 h 176"/>
              <a:gd name="T20" fmla="*/ 2147483646 w 209"/>
              <a:gd name="T21" fmla="*/ 2147483646 h 176"/>
              <a:gd name="T22" fmla="*/ 2147483646 w 209"/>
              <a:gd name="T23" fmla="*/ 2147483646 h 176"/>
              <a:gd name="T24" fmla="*/ 2147483646 w 209"/>
              <a:gd name="T25" fmla="*/ 2147483646 h 176"/>
              <a:gd name="T26" fmla="*/ 2147483646 w 209"/>
              <a:gd name="T27" fmla="*/ 2147483646 h 176"/>
              <a:gd name="T28" fmla="*/ 2147483646 w 209"/>
              <a:gd name="T29" fmla="*/ 2147483646 h 176"/>
              <a:gd name="T30" fmla="*/ 2147483646 w 209"/>
              <a:gd name="T31" fmla="*/ 2147483646 h 176"/>
              <a:gd name="T32" fmla="*/ 2147483646 w 209"/>
              <a:gd name="T33" fmla="*/ 2147483646 h 176"/>
              <a:gd name="T34" fmla="*/ 2147483646 w 209"/>
              <a:gd name="T35" fmla="*/ 2147483646 h 176"/>
              <a:gd name="T36" fmla="*/ 2147483646 w 209"/>
              <a:gd name="T37" fmla="*/ 2147483646 h 176"/>
              <a:gd name="T38" fmla="*/ 2147483646 w 209"/>
              <a:gd name="T39" fmla="*/ 2147483646 h 176"/>
              <a:gd name="T40" fmla="*/ 2147483646 w 209"/>
              <a:gd name="T41" fmla="*/ 2147483646 h 176"/>
              <a:gd name="T42" fmla="*/ 2147483646 w 209"/>
              <a:gd name="T43" fmla="*/ 2147483646 h 176"/>
              <a:gd name="T44" fmla="*/ 2147483646 w 209"/>
              <a:gd name="T45" fmla="*/ 2147483646 h 176"/>
              <a:gd name="T46" fmla="*/ 2147483646 w 209"/>
              <a:gd name="T47" fmla="*/ 2147483646 h 176"/>
              <a:gd name="T48" fmla="*/ 2147483646 w 209"/>
              <a:gd name="T49" fmla="*/ 2147483646 h 176"/>
              <a:gd name="T50" fmla="*/ 2147483646 w 209"/>
              <a:gd name="T51" fmla="*/ 2147483646 h 176"/>
              <a:gd name="T52" fmla="*/ 2147483646 w 209"/>
              <a:gd name="T53" fmla="*/ 2147483646 h 176"/>
              <a:gd name="T54" fmla="*/ 2147483646 w 209"/>
              <a:gd name="T55" fmla="*/ 2147483646 h 176"/>
              <a:gd name="T56" fmla="*/ 2147483646 w 209"/>
              <a:gd name="T57" fmla="*/ 2147483646 h 176"/>
              <a:gd name="T58" fmla="*/ 2147483646 w 209"/>
              <a:gd name="T59" fmla="*/ 2147483646 h 176"/>
              <a:gd name="T60" fmla="*/ 2147483646 w 209"/>
              <a:gd name="T61" fmla="*/ 2147483646 h 176"/>
              <a:gd name="T62" fmla="*/ 2147483646 w 209"/>
              <a:gd name="T63" fmla="*/ 2147483646 h 176"/>
              <a:gd name="T64" fmla="*/ 2147483646 w 209"/>
              <a:gd name="T65" fmla="*/ 2147483646 h 176"/>
              <a:gd name="T66" fmla="*/ 2147483646 w 209"/>
              <a:gd name="T67" fmla="*/ 2147483646 h 176"/>
              <a:gd name="T68" fmla="*/ 2147483646 w 209"/>
              <a:gd name="T69" fmla="*/ 2147483646 h 176"/>
              <a:gd name="T70" fmla="*/ 2147483646 w 209"/>
              <a:gd name="T71" fmla="*/ 2147483646 h 176"/>
              <a:gd name="T72" fmla="*/ 2147483646 w 209"/>
              <a:gd name="T73" fmla="*/ 2147483646 h 176"/>
              <a:gd name="T74" fmla="*/ 2147483646 w 209"/>
              <a:gd name="T75" fmla="*/ 2147483646 h 176"/>
              <a:gd name="T76" fmla="*/ 2147483646 w 209"/>
              <a:gd name="T77" fmla="*/ 2147483646 h 176"/>
              <a:gd name="T78" fmla="*/ 2147483646 w 209"/>
              <a:gd name="T79" fmla="*/ 2147483646 h 176"/>
              <a:gd name="T80" fmla="*/ 2147483646 w 209"/>
              <a:gd name="T81" fmla="*/ 2147483646 h 176"/>
              <a:gd name="T82" fmla="*/ 2147483646 w 209"/>
              <a:gd name="T83" fmla="*/ 2147483646 h 176"/>
              <a:gd name="T84" fmla="*/ 2147483646 w 209"/>
              <a:gd name="T85" fmla="*/ 2147483646 h 176"/>
              <a:gd name="T86" fmla="*/ 2147483646 w 209"/>
              <a:gd name="T87" fmla="*/ 2147483646 h 176"/>
              <a:gd name="T88" fmla="*/ 2147483646 w 209"/>
              <a:gd name="T89" fmla="*/ 2147483646 h 176"/>
              <a:gd name="T90" fmla="*/ 2147483646 w 209"/>
              <a:gd name="T91" fmla="*/ 2147483646 h 176"/>
              <a:gd name="T92" fmla="*/ 2147483646 w 209"/>
              <a:gd name="T93" fmla="*/ 2147483646 h 176"/>
              <a:gd name="T94" fmla="*/ 2147483646 w 209"/>
              <a:gd name="T95" fmla="*/ 2147483646 h 176"/>
              <a:gd name="T96" fmla="*/ 2147483646 w 209"/>
              <a:gd name="T97" fmla="*/ 2147483646 h 176"/>
              <a:gd name="T98" fmla="*/ 2147483646 w 209"/>
              <a:gd name="T99" fmla="*/ 2147483646 h 176"/>
              <a:gd name="T100" fmla="*/ 2147483646 w 209"/>
              <a:gd name="T101" fmla="*/ 0 h 176"/>
              <a:gd name="T102" fmla="*/ 0 w 209"/>
              <a:gd name="T103" fmla="*/ 2147483646 h 176"/>
              <a:gd name="T104" fmla="*/ 2147483646 w 209"/>
              <a:gd name="T105" fmla="*/ 2147483646 h 176"/>
              <a:gd name="T106" fmla="*/ 2147483646 w 209"/>
              <a:gd name="T107" fmla="*/ 2147483646 h 176"/>
              <a:gd name="T108" fmla="*/ 2147483646 w 209"/>
              <a:gd name="T109" fmla="*/ 2147483646 h 176"/>
              <a:gd name="T110" fmla="*/ 2147483646 w 209"/>
              <a:gd name="T111" fmla="*/ 2147483646 h 176"/>
              <a:gd name="T112" fmla="*/ 2147483646 w 209"/>
              <a:gd name="T113" fmla="*/ 2147483646 h 176"/>
              <a:gd name="T114" fmla="*/ 2147483646 w 209"/>
              <a:gd name="T115" fmla="*/ 2147483646 h 176"/>
              <a:gd name="T116" fmla="*/ 2147483646 w 209"/>
              <a:gd name="T117" fmla="*/ 2147483646 h 17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9" h="176" extrusionOk="0">
                <a:moveTo>
                  <a:pt x="28" y="143"/>
                </a:moveTo>
                <a:cubicBezTo>
                  <a:pt x="28" y="96"/>
                  <a:pt x="28" y="96"/>
                  <a:pt x="28" y="96"/>
                </a:cubicBezTo>
                <a:cubicBezTo>
                  <a:pt x="28" y="92"/>
                  <a:pt x="31" y="89"/>
                  <a:pt x="35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50" y="89"/>
                  <a:pt x="53" y="92"/>
                  <a:pt x="53" y="96"/>
                </a:cubicBezTo>
                <a:cubicBezTo>
                  <a:pt x="53" y="143"/>
                  <a:pt x="53" y="143"/>
                  <a:pt x="53" y="143"/>
                </a:cubicBezTo>
                <a:cubicBezTo>
                  <a:pt x="53" y="147"/>
                  <a:pt x="50" y="150"/>
                  <a:pt x="46" y="15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1" y="150"/>
                  <a:pt x="28" y="147"/>
                  <a:pt x="28" y="143"/>
                </a:cubicBezTo>
                <a:close/>
                <a:moveTo>
                  <a:pt x="77" y="72"/>
                </a:moveTo>
                <a:cubicBezTo>
                  <a:pt x="73" y="72"/>
                  <a:pt x="70" y="76"/>
                  <a:pt x="70" y="79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7"/>
                  <a:pt x="73" y="150"/>
                  <a:pt x="77" y="150"/>
                </a:cubicBezTo>
                <a:cubicBezTo>
                  <a:pt x="88" y="150"/>
                  <a:pt x="88" y="150"/>
                  <a:pt x="88" y="150"/>
                </a:cubicBezTo>
                <a:cubicBezTo>
                  <a:pt x="92" y="150"/>
                  <a:pt x="95" y="147"/>
                  <a:pt x="95" y="143"/>
                </a:cubicBezTo>
                <a:cubicBezTo>
                  <a:pt x="95" y="79"/>
                  <a:pt x="95" y="79"/>
                  <a:pt x="95" y="79"/>
                </a:cubicBezTo>
                <a:cubicBezTo>
                  <a:pt x="95" y="76"/>
                  <a:pt x="92" y="72"/>
                  <a:pt x="88" y="72"/>
                </a:cubicBezTo>
                <a:lnTo>
                  <a:pt x="77" y="72"/>
                </a:lnTo>
                <a:close/>
                <a:moveTo>
                  <a:pt x="118" y="58"/>
                </a:moveTo>
                <a:cubicBezTo>
                  <a:pt x="115" y="58"/>
                  <a:pt x="112" y="61"/>
                  <a:pt x="112" y="65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12" y="147"/>
                  <a:pt x="115" y="150"/>
                  <a:pt x="118" y="150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34" y="150"/>
                  <a:pt x="137" y="147"/>
                  <a:pt x="137" y="143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1"/>
                  <a:pt x="134" y="58"/>
                  <a:pt x="130" y="58"/>
                </a:cubicBezTo>
                <a:lnTo>
                  <a:pt x="118" y="58"/>
                </a:lnTo>
                <a:close/>
                <a:moveTo>
                  <a:pt x="160" y="43"/>
                </a:moveTo>
                <a:cubicBezTo>
                  <a:pt x="157" y="43"/>
                  <a:pt x="154" y="46"/>
                  <a:pt x="154" y="50"/>
                </a:cubicBezTo>
                <a:cubicBezTo>
                  <a:pt x="154" y="143"/>
                  <a:pt x="154" y="143"/>
                  <a:pt x="154" y="143"/>
                </a:cubicBezTo>
                <a:cubicBezTo>
                  <a:pt x="154" y="147"/>
                  <a:pt x="157" y="150"/>
                  <a:pt x="160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6" y="150"/>
                  <a:pt x="179" y="147"/>
                  <a:pt x="179" y="143"/>
                </a:cubicBezTo>
                <a:cubicBezTo>
                  <a:pt x="179" y="50"/>
                  <a:pt x="179" y="50"/>
                  <a:pt x="179" y="50"/>
                </a:cubicBezTo>
                <a:cubicBezTo>
                  <a:pt x="179" y="46"/>
                  <a:pt x="176" y="43"/>
                  <a:pt x="172" y="43"/>
                </a:cubicBezTo>
                <a:lnTo>
                  <a:pt x="160" y="43"/>
                </a:lnTo>
                <a:close/>
                <a:moveTo>
                  <a:pt x="31" y="71"/>
                </a:moveTo>
                <a:cubicBezTo>
                  <a:pt x="76" y="63"/>
                  <a:pt x="118" y="47"/>
                  <a:pt x="155" y="24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72" y="10"/>
                  <a:pt x="172" y="10"/>
                  <a:pt x="172" y="10"/>
                </a:cubicBezTo>
                <a:cubicBezTo>
                  <a:pt x="147" y="9"/>
                  <a:pt x="147" y="9"/>
                  <a:pt x="147" y="9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14" y="38"/>
                  <a:pt x="73" y="54"/>
                  <a:pt x="29" y="62"/>
                </a:cubicBezTo>
                <a:lnTo>
                  <a:pt x="31" y="71"/>
                </a:lnTo>
                <a:close/>
                <a:moveTo>
                  <a:pt x="209" y="164"/>
                </a:moveTo>
                <a:cubicBezTo>
                  <a:pt x="188" y="151"/>
                  <a:pt x="188" y="151"/>
                  <a:pt x="188" y="151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22"/>
                  <a:pt x="17" y="22"/>
                  <a:pt x="17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159"/>
                  <a:pt x="7" y="159"/>
                  <a:pt x="7" y="159"/>
                </a:cubicBezTo>
                <a:cubicBezTo>
                  <a:pt x="7" y="164"/>
                  <a:pt x="7" y="164"/>
                  <a:pt x="7" y="164"/>
                </a:cubicBezTo>
                <a:cubicBezTo>
                  <a:pt x="7" y="168"/>
                  <a:pt x="7" y="168"/>
                  <a:pt x="7" y="168"/>
                </a:cubicBezTo>
                <a:cubicBezTo>
                  <a:pt x="188" y="168"/>
                  <a:pt x="188" y="168"/>
                  <a:pt x="188" y="168"/>
                </a:cubicBezTo>
                <a:cubicBezTo>
                  <a:pt x="188" y="176"/>
                  <a:pt x="188" y="176"/>
                  <a:pt x="188" y="176"/>
                </a:cubicBezTo>
                <a:lnTo>
                  <a:pt x="209" y="164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C9F0F92-1536-07EB-493D-F8B9C812A08D}"/>
              </a:ext>
            </a:extLst>
          </p:cNvPr>
          <p:cNvSpPr/>
          <p:nvPr/>
        </p:nvSpPr>
        <p:spPr>
          <a:xfrm>
            <a:off x="11582400" y="498476"/>
            <a:ext cx="91440" cy="516890"/>
          </a:xfrm>
          <a:prstGeom prst="rect">
            <a:avLst/>
          </a:prstGeom>
          <a:solidFill>
            <a:srgbClr val="0070B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6E19054-25BB-0A93-6F72-C6670EFE7CA4}"/>
              </a:ext>
            </a:extLst>
          </p:cNvPr>
          <p:cNvSpPr txBox="1"/>
          <p:nvPr/>
        </p:nvSpPr>
        <p:spPr>
          <a:xfrm>
            <a:off x="5648960" y="369841"/>
            <a:ext cx="58781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289675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9554EA3-91C8-E416-7D4F-3FA70D8E1377}"/>
              </a:ext>
            </a:extLst>
          </p:cNvPr>
          <p:cNvGrpSpPr/>
          <p:nvPr/>
        </p:nvGrpSpPr>
        <p:grpSpPr>
          <a:xfrm>
            <a:off x="7515827" y="0"/>
            <a:ext cx="4676173" cy="6858000"/>
            <a:chOff x="0" y="0"/>
            <a:chExt cx="4676173" cy="685800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F7A7B884-9324-0C5A-DFCC-09F5B5676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525" t="39998" r="23207" b="6567"/>
            <a:stretch/>
          </p:blipFill>
          <p:spPr>
            <a:xfrm>
              <a:off x="2340251" y="0"/>
              <a:ext cx="2335922" cy="3429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16E719D8-E805-3C62-BAE4-ADD10870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7292" r="27292"/>
            <a:stretch/>
          </p:blipFill>
          <p:spPr>
            <a:xfrm>
              <a:off x="0" y="0"/>
              <a:ext cx="2335922" cy="3429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BC9920CD-0B98-3BCF-F71A-AE363605E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63" r="53621"/>
            <a:stretch/>
          </p:blipFill>
          <p:spPr>
            <a:xfrm>
              <a:off x="2340251" y="3429000"/>
              <a:ext cx="2335922" cy="3429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C4DE2792-D7CF-2E75-8999-927FCBABC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090" r="1090"/>
            <a:stretch/>
          </p:blipFill>
          <p:spPr>
            <a:xfrm>
              <a:off x="0" y="3429000"/>
              <a:ext cx="2335922" cy="3429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47D0FAEB-CC9C-AC69-F20C-52FF197D804D}"/>
              </a:ext>
            </a:extLst>
          </p:cNvPr>
          <p:cNvSpPr/>
          <p:nvPr/>
        </p:nvSpPr>
        <p:spPr>
          <a:xfrm>
            <a:off x="7180878" y="498476"/>
            <a:ext cx="91440" cy="516890"/>
          </a:xfrm>
          <a:prstGeom prst="rect">
            <a:avLst/>
          </a:prstGeom>
          <a:solidFill>
            <a:srgbClr val="0070B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548AEDD-46A7-1337-0529-9792FFA4059C}"/>
              </a:ext>
            </a:extLst>
          </p:cNvPr>
          <p:cNvSpPr txBox="1"/>
          <p:nvPr/>
        </p:nvSpPr>
        <p:spPr>
          <a:xfrm>
            <a:off x="1247438" y="369841"/>
            <a:ext cx="58781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1564B2-5494-E27F-5BED-DC71134B7101}"/>
              </a:ext>
            </a:extLst>
          </p:cNvPr>
          <p:cNvSpPr txBox="1"/>
          <p:nvPr/>
        </p:nvSpPr>
        <p:spPr>
          <a:xfrm>
            <a:off x="1172899" y="1761761"/>
            <a:ext cx="47402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0A32A2F-1CDC-8544-8CB8-FA6E4CB37F96}"/>
              </a:ext>
            </a:extLst>
          </p:cNvPr>
          <p:cNvGrpSpPr/>
          <p:nvPr/>
        </p:nvGrpSpPr>
        <p:grpSpPr>
          <a:xfrm>
            <a:off x="6003402" y="1761348"/>
            <a:ext cx="605932" cy="605932"/>
            <a:chOff x="5379143" y="1761348"/>
            <a:chExt cx="605932" cy="605932"/>
          </a:xfrm>
        </p:grpSpPr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1D29D4E-2EFE-4670-1B94-16139C5C61B0}"/>
                </a:ext>
              </a:extLst>
            </p:cNvPr>
            <p:cNvSpPr/>
            <p:nvPr/>
          </p:nvSpPr>
          <p:spPr>
            <a:xfrm>
              <a:off x="5379143" y="176134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14" name="رسم 13" descr="مراجعة العميل مع تعبئة خالصة">
              <a:extLst>
                <a:ext uri="{FF2B5EF4-FFF2-40B4-BE49-F238E27FC236}">
                  <a16:creationId xmlns:a16="http://schemas.microsoft.com/office/drawing/2014/main" id="{F1FEE815-B349-CC0B-EC3E-DFB57BC45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61000" y="1849231"/>
              <a:ext cx="425339" cy="425339"/>
            </a:xfrm>
            <a:prstGeom prst="rect">
              <a:avLst/>
            </a:prstGeom>
          </p:spPr>
        </p:pic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BAA5BEB-0D13-8C9B-1023-DC18890F7F27}"/>
              </a:ext>
            </a:extLst>
          </p:cNvPr>
          <p:cNvSpPr txBox="1"/>
          <p:nvPr/>
        </p:nvSpPr>
        <p:spPr>
          <a:xfrm>
            <a:off x="1172899" y="3461021"/>
            <a:ext cx="47402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2DF7F50C-0100-7D87-A6DF-7E965BA5B452}"/>
              </a:ext>
            </a:extLst>
          </p:cNvPr>
          <p:cNvSpPr txBox="1"/>
          <p:nvPr/>
        </p:nvSpPr>
        <p:spPr>
          <a:xfrm>
            <a:off x="1172899" y="5183141"/>
            <a:ext cx="47402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8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198956ED-F1A8-FD05-D640-76268375EAB5}"/>
              </a:ext>
            </a:extLst>
          </p:cNvPr>
          <p:cNvGrpSpPr/>
          <p:nvPr/>
        </p:nvGrpSpPr>
        <p:grpSpPr>
          <a:xfrm>
            <a:off x="6003402" y="3460608"/>
            <a:ext cx="605932" cy="605932"/>
            <a:chOff x="5379143" y="3590148"/>
            <a:chExt cx="605932" cy="605932"/>
          </a:xfrm>
        </p:grpSpPr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40946F62-DC91-6F43-BB09-39ECD1C0C1AE}"/>
                </a:ext>
              </a:extLst>
            </p:cNvPr>
            <p:cNvSpPr/>
            <p:nvPr/>
          </p:nvSpPr>
          <p:spPr>
            <a:xfrm>
              <a:off x="5379143" y="359014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17" name="رسم 16" descr="شبكة مستخدم مع تعبئة خالصة">
              <a:extLst>
                <a:ext uri="{FF2B5EF4-FFF2-40B4-BE49-F238E27FC236}">
                  <a16:creationId xmlns:a16="http://schemas.microsoft.com/office/drawing/2014/main" id="{4F11F1F5-0610-DF58-5CF6-062387094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05755" y="3618340"/>
              <a:ext cx="527685" cy="527685"/>
            </a:xfrm>
            <a:prstGeom prst="rect">
              <a:avLst/>
            </a:prstGeom>
          </p:spPr>
        </p:pic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811C2028-76C8-16FA-632A-EB7A4FA69BFA}"/>
              </a:ext>
            </a:extLst>
          </p:cNvPr>
          <p:cNvGrpSpPr/>
          <p:nvPr/>
        </p:nvGrpSpPr>
        <p:grpSpPr>
          <a:xfrm>
            <a:off x="6003402" y="5182728"/>
            <a:ext cx="605932" cy="605932"/>
            <a:chOff x="5379143" y="5388468"/>
            <a:chExt cx="605932" cy="605932"/>
          </a:xfrm>
        </p:grpSpPr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3CE9F07D-C2C7-DA53-1B77-6D2C79797756}"/>
                </a:ext>
              </a:extLst>
            </p:cNvPr>
            <p:cNvSpPr/>
            <p:nvPr/>
          </p:nvSpPr>
          <p:spPr>
            <a:xfrm>
              <a:off x="5379143" y="538846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rtl="0"/>
              <a:endParaRPr lang="ar-SA" sz="3600" b="1" dirty="0"/>
            </a:p>
          </p:txBody>
        </p:sp>
        <p:pic>
          <p:nvPicPr>
            <p:cNvPr id="20" name="رسم 19" descr="الأسئلة مع تعبئة خالصة">
              <a:extLst>
                <a:ext uri="{FF2B5EF4-FFF2-40B4-BE49-F238E27FC236}">
                  <a16:creationId xmlns:a16="http://schemas.microsoft.com/office/drawing/2014/main" id="{92DA9DCC-20C7-66DD-C480-0C717AAC4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75923" y="5501640"/>
              <a:ext cx="374126" cy="374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1695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7CA562A-9DD0-3B0B-16AF-83589766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000" b="25000"/>
          <a:stretch/>
        </p:blipFill>
        <p:spPr>
          <a:xfrm>
            <a:off x="-1" y="1403430"/>
            <a:ext cx="12192001" cy="342899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C54FFD6-B0C5-E62D-F3C1-F70683D66670}"/>
              </a:ext>
            </a:extLst>
          </p:cNvPr>
          <p:cNvSpPr txBox="1"/>
          <p:nvPr/>
        </p:nvSpPr>
        <p:spPr>
          <a:xfrm>
            <a:off x="6096000" y="5309577"/>
            <a:ext cx="440968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53BD777-E570-C0B5-577A-705772233936}"/>
              </a:ext>
            </a:extLst>
          </p:cNvPr>
          <p:cNvGrpSpPr/>
          <p:nvPr/>
        </p:nvGrpSpPr>
        <p:grpSpPr>
          <a:xfrm>
            <a:off x="10580476" y="5431301"/>
            <a:ext cx="605932" cy="605932"/>
            <a:chOff x="5379143" y="1761348"/>
            <a:chExt cx="605932" cy="605932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662492-77AD-A977-42A6-48125E81EC6C}"/>
                </a:ext>
              </a:extLst>
            </p:cNvPr>
            <p:cNvSpPr/>
            <p:nvPr/>
          </p:nvSpPr>
          <p:spPr>
            <a:xfrm>
              <a:off x="5379143" y="176134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19" name="رسم 18" descr="مراجعة العميل مع تعبئة خالصة">
              <a:extLst>
                <a:ext uri="{FF2B5EF4-FFF2-40B4-BE49-F238E27FC236}">
                  <a16:creationId xmlns:a16="http://schemas.microsoft.com/office/drawing/2014/main" id="{D09C1D3C-C5B1-8BEE-B704-F7684D82C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61000" y="1849231"/>
              <a:ext cx="425339" cy="425339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B7D733D3-ADDE-CB8D-617A-24C51CD03157}"/>
              </a:ext>
            </a:extLst>
          </p:cNvPr>
          <p:cNvGrpSpPr/>
          <p:nvPr/>
        </p:nvGrpSpPr>
        <p:grpSpPr>
          <a:xfrm>
            <a:off x="5187861" y="5446737"/>
            <a:ext cx="605932" cy="605932"/>
            <a:chOff x="9118023" y="4423268"/>
            <a:chExt cx="605932" cy="605932"/>
          </a:xfrm>
        </p:grpSpPr>
        <p:sp>
          <p:nvSpPr>
            <p:cNvPr id="26" name="شكل بيضاوي 25">
              <a:extLst>
                <a:ext uri="{FF2B5EF4-FFF2-40B4-BE49-F238E27FC236}">
                  <a16:creationId xmlns:a16="http://schemas.microsoft.com/office/drawing/2014/main" id="{0F5B14D6-93B2-FE03-2539-4C38C51B950C}"/>
                </a:ext>
              </a:extLst>
            </p:cNvPr>
            <p:cNvSpPr/>
            <p:nvPr/>
          </p:nvSpPr>
          <p:spPr>
            <a:xfrm>
              <a:off x="9118023" y="442326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27" name="رسم 26" descr="الأسئلة مع تعبئة خالصة">
              <a:extLst>
                <a:ext uri="{FF2B5EF4-FFF2-40B4-BE49-F238E27FC236}">
                  <a16:creationId xmlns:a16="http://schemas.microsoft.com/office/drawing/2014/main" id="{D20BBC77-8E6D-FB34-C8D1-7F4E3FCD7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4803" y="4544060"/>
              <a:ext cx="374126" cy="374126"/>
            </a:xfrm>
            <a:prstGeom prst="rect">
              <a:avLst/>
            </a:prstGeom>
          </p:spPr>
        </p:pic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A950247-9B22-72F2-30A4-8F8895C0C418}"/>
              </a:ext>
            </a:extLst>
          </p:cNvPr>
          <p:cNvSpPr txBox="1"/>
          <p:nvPr/>
        </p:nvSpPr>
        <p:spPr>
          <a:xfrm>
            <a:off x="741485" y="5309577"/>
            <a:ext cx="440968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740C6A4E-700B-7CF7-35D7-655300E64146}"/>
              </a:ext>
            </a:extLst>
          </p:cNvPr>
          <p:cNvSpPr/>
          <p:nvPr/>
        </p:nvSpPr>
        <p:spPr>
          <a:xfrm>
            <a:off x="11582400" y="498476"/>
            <a:ext cx="91440" cy="516890"/>
          </a:xfrm>
          <a:prstGeom prst="rect">
            <a:avLst/>
          </a:prstGeom>
          <a:solidFill>
            <a:srgbClr val="0070B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2278706-1A05-CAE2-FF39-0496721253F0}"/>
              </a:ext>
            </a:extLst>
          </p:cNvPr>
          <p:cNvSpPr txBox="1"/>
          <p:nvPr/>
        </p:nvSpPr>
        <p:spPr>
          <a:xfrm>
            <a:off x="5648960" y="369841"/>
            <a:ext cx="58781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4045850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143A5E3B-0CED-B3C0-F8F7-C6DFCBC9D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914"/>
                    </a14:imgEffect>
                  </a14:imgLayer>
                </a14:imgProps>
              </a:ext>
            </a:extLst>
          </a:blip>
          <a:srcRect t="14771" r="269" b="1081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3B306D9F-A1A9-9AF7-57B9-D05A13E54F50}"/>
              </a:ext>
            </a:extLst>
          </p:cNvPr>
          <p:cNvSpPr/>
          <p:nvPr/>
        </p:nvSpPr>
        <p:spPr>
          <a:xfrm>
            <a:off x="7609840" y="0"/>
            <a:ext cx="4582160" cy="6873240"/>
          </a:xfrm>
          <a:prstGeom prst="rect">
            <a:avLst/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4800" b="1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3872EF9-1027-F8A0-1BFE-2181DAE37F33}"/>
              </a:ext>
            </a:extLst>
          </p:cNvPr>
          <p:cNvGrpSpPr/>
          <p:nvPr/>
        </p:nvGrpSpPr>
        <p:grpSpPr>
          <a:xfrm>
            <a:off x="9503523" y="1229795"/>
            <a:ext cx="794794" cy="794792"/>
            <a:chOff x="9478123" y="1229795"/>
            <a:chExt cx="794794" cy="794792"/>
          </a:xfrm>
        </p:grpSpPr>
        <p:sp>
          <p:nvSpPr>
            <p:cNvPr id="5" name="شكل بيضاوي 4">
              <a:extLst>
                <a:ext uri="{FF2B5EF4-FFF2-40B4-BE49-F238E27FC236}">
                  <a16:creationId xmlns:a16="http://schemas.microsoft.com/office/drawing/2014/main" id="{66B7B7A8-5883-A4A8-0119-E042E0D07F69}"/>
                </a:ext>
              </a:extLst>
            </p:cNvPr>
            <p:cNvSpPr/>
            <p:nvPr/>
          </p:nvSpPr>
          <p:spPr>
            <a:xfrm>
              <a:off x="9478123" y="1229795"/>
              <a:ext cx="794794" cy="794792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4800" b="1" dirty="0"/>
            </a:p>
          </p:txBody>
        </p:sp>
        <p:pic>
          <p:nvPicPr>
            <p:cNvPr id="6" name="رسم 5" descr="شبكة مستخدم مع تعبئة خالصة">
              <a:extLst>
                <a:ext uri="{FF2B5EF4-FFF2-40B4-BE49-F238E27FC236}">
                  <a16:creationId xmlns:a16="http://schemas.microsoft.com/office/drawing/2014/main" id="{B08C3640-55A1-7B53-40F0-BFC6E48E8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54925" y="1303106"/>
              <a:ext cx="641191" cy="641189"/>
            </a:xfrm>
            <a:prstGeom prst="rect">
              <a:avLst/>
            </a:prstGeom>
          </p:spPr>
        </p:pic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EF32156-D665-60C6-E383-A68AD671BC22}"/>
              </a:ext>
            </a:extLst>
          </p:cNvPr>
          <p:cNvSpPr txBox="1"/>
          <p:nvPr/>
        </p:nvSpPr>
        <p:spPr>
          <a:xfrm>
            <a:off x="8391646" y="2115174"/>
            <a:ext cx="2951544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العنوان</a:t>
            </a:r>
          </a:p>
          <a:p>
            <a:pPr algn="ctr"/>
            <a:endParaRPr lang="ar-SA" sz="1400" b="1" dirty="0">
              <a:solidFill>
                <a:schemeClr val="bg1"/>
              </a:solidFill>
            </a:endParaRPr>
          </a:p>
          <a:p>
            <a:pPr algn="just"/>
            <a:r>
              <a:rPr lang="ar-SA" dirty="0">
                <a:solidFill>
                  <a:schemeClr val="bg1"/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  <a:p>
            <a:pPr algn="just"/>
            <a:endParaRPr lang="ar-SA" dirty="0">
              <a:solidFill>
                <a:schemeClr val="bg1"/>
              </a:solidFill>
            </a:endParaRPr>
          </a:p>
          <a:p>
            <a:pPr algn="just"/>
            <a:r>
              <a:rPr lang="ar-SA" dirty="0">
                <a:solidFill>
                  <a:schemeClr val="bg1"/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  <a:p>
            <a:pPr algn="ctr"/>
            <a:endParaRPr lang="ar-SA" sz="1400" dirty="0">
              <a:solidFill>
                <a:schemeClr val="bg1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A837492-6A65-B9D3-AF14-6002A950CAFD}"/>
              </a:ext>
            </a:extLst>
          </p:cNvPr>
          <p:cNvSpPr/>
          <p:nvPr/>
        </p:nvSpPr>
        <p:spPr>
          <a:xfrm>
            <a:off x="277792" y="1401307"/>
            <a:ext cx="7118431" cy="4641449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04EB998-ADBC-417F-9458-554B895023E1}"/>
              </a:ext>
            </a:extLst>
          </p:cNvPr>
          <p:cNvSpPr txBox="1"/>
          <p:nvPr/>
        </p:nvSpPr>
        <p:spPr>
          <a:xfrm>
            <a:off x="3817427" y="2648514"/>
            <a:ext cx="2557973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algn="ctr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8DE2CA19-2E43-B31E-0FCC-616F730598C7}"/>
              </a:ext>
            </a:extLst>
          </p:cNvPr>
          <p:cNvGrpSpPr/>
          <p:nvPr/>
        </p:nvGrpSpPr>
        <p:grpSpPr>
          <a:xfrm>
            <a:off x="4835390" y="1934969"/>
            <a:ext cx="605932" cy="605932"/>
            <a:chOff x="5379143" y="1761348"/>
            <a:chExt cx="605932" cy="605932"/>
          </a:xfrm>
        </p:grpSpPr>
        <p:sp>
          <p:nvSpPr>
            <p:cNvPr id="21" name="شكل بيضاوي 20">
              <a:extLst>
                <a:ext uri="{FF2B5EF4-FFF2-40B4-BE49-F238E27FC236}">
                  <a16:creationId xmlns:a16="http://schemas.microsoft.com/office/drawing/2014/main" id="{9A3D4FAE-F7B9-F41B-D07B-E2DA3B47E478}"/>
                </a:ext>
              </a:extLst>
            </p:cNvPr>
            <p:cNvSpPr/>
            <p:nvPr/>
          </p:nvSpPr>
          <p:spPr>
            <a:xfrm>
              <a:off x="5379143" y="176134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22" name="رسم 21" descr="مراجعة العميل مع تعبئة خالصة">
              <a:extLst>
                <a:ext uri="{FF2B5EF4-FFF2-40B4-BE49-F238E27FC236}">
                  <a16:creationId xmlns:a16="http://schemas.microsoft.com/office/drawing/2014/main" id="{0AF2134C-86B9-35CA-356C-56120C945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61000" y="1849231"/>
              <a:ext cx="425339" cy="425339"/>
            </a:xfrm>
            <a:prstGeom prst="rect">
              <a:avLst/>
            </a:prstGeom>
          </p:spPr>
        </p:pic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22442EA-2BDF-435D-8470-2B7A3F6DCD58}"/>
              </a:ext>
            </a:extLst>
          </p:cNvPr>
          <p:cNvSpPr txBox="1"/>
          <p:nvPr/>
        </p:nvSpPr>
        <p:spPr>
          <a:xfrm>
            <a:off x="3817427" y="4563674"/>
            <a:ext cx="2557973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algn="ctr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523D3D2-BBE3-ECF9-103E-54BF98F06EAC}"/>
              </a:ext>
            </a:extLst>
          </p:cNvPr>
          <p:cNvSpPr txBox="1"/>
          <p:nvPr/>
        </p:nvSpPr>
        <p:spPr>
          <a:xfrm>
            <a:off x="794827" y="2648514"/>
            <a:ext cx="2557973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algn="ctr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9F4CAB8-DE36-6507-10C1-769547B4227E}"/>
              </a:ext>
            </a:extLst>
          </p:cNvPr>
          <p:cNvSpPr txBox="1"/>
          <p:nvPr/>
        </p:nvSpPr>
        <p:spPr>
          <a:xfrm>
            <a:off x="794827" y="4563674"/>
            <a:ext cx="2557973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algn="ctr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03605D10-0663-335B-C383-F428658BE96D}"/>
              </a:ext>
            </a:extLst>
          </p:cNvPr>
          <p:cNvGrpSpPr/>
          <p:nvPr/>
        </p:nvGrpSpPr>
        <p:grpSpPr>
          <a:xfrm>
            <a:off x="1812790" y="3850129"/>
            <a:ext cx="605932" cy="605932"/>
            <a:chOff x="2239703" y="4423268"/>
            <a:chExt cx="605932" cy="605932"/>
          </a:xfrm>
        </p:grpSpPr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FA56A1DA-C2F1-99A4-4A4E-FB25E4B31BB2}"/>
                </a:ext>
              </a:extLst>
            </p:cNvPr>
            <p:cNvSpPr/>
            <p:nvPr/>
          </p:nvSpPr>
          <p:spPr>
            <a:xfrm>
              <a:off x="2239703" y="442326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28" name="رسم 27" descr="مراجعة العميل مع تعبئة خالصة">
              <a:extLst>
                <a:ext uri="{FF2B5EF4-FFF2-40B4-BE49-F238E27FC236}">
                  <a16:creationId xmlns:a16="http://schemas.microsoft.com/office/drawing/2014/main" id="{15737D65-0909-31AD-E44A-6CDBC6188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31720" y="4521311"/>
              <a:ext cx="425339" cy="425339"/>
            </a:xfrm>
            <a:prstGeom prst="rect">
              <a:avLst/>
            </a:prstGeom>
          </p:spPr>
        </p:pic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2A7C9DB4-77F9-9560-330A-4C839F51387F}"/>
              </a:ext>
            </a:extLst>
          </p:cNvPr>
          <p:cNvGrpSpPr/>
          <p:nvPr/>
        </p:nvGrpSpPr>
        <p:grpSpPr>
          <a:xfrm>
            <a:off x="1812790" y="1934969"/>
            <a:ext cx="605932" cy="605932"/>
            <a:chOff x="2239703" y="1761348"/>
            <a:chExt cx="605932" cy="605932"/>
          </a:xfrm>
        </p:grpSpPr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055E4BBF-CDC9-1B82-FAD7-FD0A48C4780F}"/>
                </a:ext>
              </a:extLst>
            </p:cNvPr>
            <p:cNvSpPr/>
            <p:nvPr/>
          </p:nvSpPr>
          <p:spPr>
            <a:xfrm>
              <a:off x="2239703" y="176134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31" name="رسم 30" descr="شبكة مستخدم مع تعبئة خالصة">
              <a:extLst>
                <a:ext uri="{FF2B5EF4-FFF2-40B4-BE49-F238E27FC236}">
                  <a16:creationId xmlns:a16="http://schemas.microsoft.com/office/drawing/2014/main" id="{899AE4C3-6DF2-C8AA-0C0F-2476319F3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73935" y="1781920"/>
              <a:ext cx="527685" cy="527685"/>
            </a:xfrm>
            <a:prstGeom prst="rect">
              <a:avLst/>
            </a:prstGeom>
          </p:spPr>
        </p:pic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72406E15-8263-CCD6-A8B0-E68694357150}"/>
              </a:ext>
            </a:extLst>
          </p:cNvPr>
          <p:cNvGrpSpPr/>
          <p:nvPr/>
        </p:nvGrpSpPr>
        <p:grpSpPr>
          <a:xfrm>
            <a:off x="4835390" y="3850129"/>
            <a:ext cx="605932" cy="605932"/>
            <a:chOff x="9118023" y="4423268"/>
            <a:chExt cx="605932" cy="605932"/>
          </a:xfrm>
        </p:grpSpPr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832DC1D9-C487-CFD7-B1E3-FDE0CAF4E2F3}"/>
                </a:ext>
              </a:extLst>
            </p:cNvPr>
            <p:cNvSpPr/>
            <p:nvPr/>
          </p:nvSpPr>
          <p:spPr>
            <a:xfrm>
              <a:off x="9118023" y="442326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34" name="رسم 33" descr="الأسئلة مع تعبئة خالصة">
              <a:extLst>
                <a:ext uri="{FF2B5EF4-FFF2-40B4-BE49-F238E27FC236}">
                  <a16:creationId xmlns:a16="http://schemas.microsoft.com/office/drawing/2014/main" id="{4836767C-9C72-7F17-26BC-321A813FF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14803" y="4544060"/>
              <a:ext cx="374126" cy="374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340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7CA562A-9DD0-3B0B-16AF-83589766A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61" r="269" b="48267"/>
          <a:stretch/>
        </p:blipFill>
        <p:spPr>
          <a:xfrm>
            <a:off x="-1" y="0"/>
            <a:ext cx="12192001" cy="3428999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76C0A3E-72EA-A281-1962-4113E8D694BC}"/>
              </a:ext>
            </a:extLst>
          </p:cNvPr>
          <p:cNvSpPr/>
          <p:nvPr/>
        </p:nvSpPr>
        <p:spPr>
          <a:xfrm>
            <a:off x="520861" y="2119257"/>
            <a:ext cx="11150278" cy="18837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8598A535-4244-781F-55EC-4B40193DEA4D}"/>
              </a:ext>
            </a:extLst>
          </p:cNvPr>
          <p:cNvSpPr/>
          <p:nvPr/>
        </p:nvSpPr>
        <p:spPr>
          <a:xfrm>
            <a:off x="9793211" y="2585428"/>
            <a:ext cx="951440" cy="951440"/>
          </a:xfrm>
          <a:prstGeom prst="ellipse">
            <a:avLst/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/>
              <a:t>1</a:t>
            </a:r>
            <a:endParaRPr lang="ar-SA" sz="4800" b="1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5F69F77C-CF61-05D7-7212-FE8584BBE59C}"/>
              </a:ext>
            </a:extLst>
          </p:cNvPr>
          <p:cNvSpPr/>
          <p:nvPr/>
        </p:nvSpPr>
        <p:spPr>
          <a:xfrm>
            <a:off x="4469371" y="2585428"/>
            <a:ext cx="951440" cy="951440"/>
          </a:xfrm>
          <a:prstGeom prst="ellipse">
            <a:avLst/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/>
              <a:t>2</a:t>
            </a:r>
            <a:endParaRPr lang="ar-SA" sz="48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14B1ABF-DDF2-4B77-3DAB-C01EBFEF9E86}"/>
              </a:ext>
            </a:extLst>
          </p:cNvPr>
          <p:cNvSpPr txBox="1"/>
          <p:nvPr/>
        </p:nvSpPr>
        <p:spPr>
          <a:xfrm>
            <a:off x="5937299" y="2594881"/>
            <a:ext cx="38016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4161EAF-9A7C-F842-DC7C-058AB0149A40}"/>
              </a:ext>
            </a:extLst>
          </p:cNvPr>
          <p:cNvSpPr txBox="1"/>
          <p:nvPr/>
        </p:nvSpPr>
        <p:spPr>
          <a:xfrm>
            <a:off x="603299" y="2594881"/>
            <a:ext cx="38016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13FA04C-DE3C-A528-55FF-7A082512D289}"/>
              </a:ext>
            </a:extLst>
          </p:cNvPr>
          <p:cNvSpPr txBox="1"/>
          <p:nvPr/>
        </p:nvSpPr>
        <p:spPr>
          <a:xfrm>
            <a:off x="7355840" y="1142001"/>
            <a:ext cx="441515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chemeClr val="bg1"/>
                </a:solidFill>
              </a:rPr>
              <a:t>المحتويات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8288344-06F3-A4F8-7613-E9A15F95AEB8}"/>
              </a:ext>
            </a:extLst>
          </p:cNvPr>
          <p:cNvSpPr/>
          <p:nvPr/>
        </p:nvSpPr>
        <p:spPr>
          <a:xfrm>
            <a:off x="520861" y="4517017"/>
            <a:ext cx="11150278" cy="18837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E32165A7-7B9F-6DA1-2AED-2049A8614E98}"/>
              </a:ext>
            </a:extLst>
          </p:cNvPr>
          <p:cNvSpPr/>
          <p:nvPr/>
        </p:nvSpPr>
        <p:spPr>
          <a:xfrm>
            <a:off x="9793211" y="4983188"/>
            <a:ext cx="951440" cy="951440"/>
          </a:xfrm>
          <a:prstGeom prst="ellipse">
            <a:avLst/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/>
              <a:t>3</a:t>
            </a:r>
            <a:endParaRPr lang="ar-SA" sz="4800" b="1" dirty="0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E9A7B26-2B91-E0DA-1094-FDF9AA89B570}"/>
              </a:ext>
            </a:extLst>
          </p:cNvPr>
          <p:cNvSpPr/>
          <p:nvPr/>
        </p:nvSpPr>
        <p:spPr>
          <a:xfrm>
            <a:off x="4469371" y="4983188"/>
            <a:ext cx="951440" cy="951440"/>
          </a:xfrm>
          <a:prstGeom prst="ellipse">
            <a:avLst/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/>
              <a:t>4</a:t>
            </a:r>
            <a:endParaRPr lang="ar-SA" sz="4800" b="1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14DF0D5-C364-9AAD-1153-99453522CD24}"/>
              </a:ext>
            </a:extLst>
          </p:cNvPr>
          <p:cNvSpPr txBox="1"/>
          <p:nvPr/>
        </p:nvSpPr>
        <p:spPr>
          <a:xfrm>
            <a:off x="5937299" y="4992641"/>
            <a:ext cx="38016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69E33B0-C4F6-6F91-39AB-AE78AA0FC93C}"/>
              </a:ext>
            </a:extLst>
          </p:cNvPr>
          <p:cNvSpPr txBox="1"/>
          <p:nvPr/>
        </p:nvSpPr>
        <p:spPr>
          <a:xfrm>
            <a:off x="603299" y="4992641"/>
            <a:ext cx="38016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37822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3;p24">
            <a:extLst>
              <a:ext uri="{FF2B5EF4-FFF2-40B4-BE49-F238E27FC236}">
                <a16:creationId xmlns:a16="http://schemas.microsoft.com/office/drawing/2014/main" id="{32E63E9C-E2B9-EC20-7AA1-0D5E60763CEB}"/>
              </a:ext>
            </a:extLst>
          </p:cNvPr>
          <p:cNvSpPr/>
          <p:nvPr/>
        </p:nvSpPr>
        <p:spPr>
          <a:xfrm>
            <a:off x="6458929" y="1787223"/>
            <a:ext cx="1120214" cy="1125144"/>
          </a:xfrm>
          <a:prstGeom prst="ellipse">
            <a:avLst/>
          </a:prstGeom>
          <a:solidFill>
            <a:srgbClr val="0070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14;p24">
            <a:extLst>
              <a:ext uri="{FF2B5EF4-FFF2-40B4-BE49-F238E27FC236}">
                <a16:creationId xmlns:a16="http://schemas.microsoft.com/office/drawing/2014/main" id="{CDC520F8-EAEA-707E-CBE4-111271957AFD}"/>
              </a:ext>
            </a:extLst>
          </p:cNvPr>
          <p:cNvSpPr/>
          <p:nvPr/>
        </p:nvSpPr>
        <p:spPr>
          <a:xfrm>
            <a:off x="4621481" y="1787223"/>
            <a:ext cx="1120214" cy="1125144"/>
          </a:xfrm>
          <a:prstGeom prst="ellipse">
            <a:avLst/>
          </a:prstGeom>
          <a:solidFill>
            <a:srgbClr val="7D7D7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15;p24">
            <a:extLst>
              <a:ext uri="{FF2B5EF4-FFF2-40B4-BE49-F238E27FC236}">
                <a16:creationId xmlns:a16="http://schemas.microsoft.com/office/drawing/2014/main" id="{5BCB9AF7-6D0A-1C81-27EE-3B00830A0C86}"/>
              </a:ext>
            </a:extLst>
          </p:cNvPr>
          <p:cNvSpPr/>
          <p:nvPr/>
        </p:nvSpPr>
        <p:spPr>
          <a:xfrm>
            <a:off x="6458929" y="4976570"/>
            <a:ext cx="1120214" cy="1125144"/>
          </a:xfrm>
          <a:prstGeom prst="ellipse">
            <a:avLst/>
          </a:prstGeom>
          <a:solidFill>
            <a:srgbClr val="7D7D7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16;p24">
            <a:extLst>
              <a:ext uri="{FF2B5EF4-FFF2-40B4-BE49-F238E27FC236}">
                <a16:creationId xmlns:a16="http://schemas.microsoft.com/office/drawing/2014/main" id="{460C0B59-99F2-496F-85CC-802D2525C1CD}"/>
              </a:ext>
            </a:extLst>
          </p:cNvPr>
          <p:cNvSpPr/>
          <p:nvPr/>
        </p:nvSpPr>
        <p:spPr>
          <a:xfrm>
            <a:off x="7375805" y="3383129"/>
            <a:ext cx="1121447" cy="1121447"/>
          </a:xfrm>
          <a:prstGeom prst="ellipse">
            <a:avLst/>
          </a:prstGeom>
          <a:solidFill>
            <a:srgbClr val="099B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17;p24">
            <a:extLst>
              <a:ext uri="{FF2B5EF4-FFF2-40B4-BE49-F238E27FC236}">
                <a16:creationId xmlns:a16="http://schemas.microsoft.com/office/drawing/2014/main" id="{E5B5F658-45F0-4800-F641-9E6F907AAC9E}"/>
              </a:ext>
            </a:extLst>
          </p:cNvPr>
          <p:cNvSpPr/>
          <p:nvPr/>
        </p:nvSpPr>
        <p:spPr>
          <a:xfrm>
            <a:off x="3694747" y="3383129"/>
            <a:ext cx="1123912" cy="1121447"/>
          </a:xfrm>
          <a:prstGeom prst="ellipse">
            <a:avLst/>
          </a:prstGeom>
          <a:solidFill>
            <a:srgbClr val="099B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18;p24">
            <a:extLst>
              <a:ext uri="{FF2B5EF4-FFF2-40B4-BE49-F238E27FC236}">
                <a16:creationId xmlns:a16="http://schemas.microsoft.com/office/drawing/2014/main" id="{68D8A530-FC44-AEF1-D412-E723B09695EF}"/>
              </a:ext>
            </a:extLst>
          </p:cNvPr>
          <p:cNvSpPr/>
          <p:nvPr/>
        </p:nvSpPr>
        <p:spPr>
          <a:xfrm>
            <a:off x="4621481" y="4976570"/>
            <a:ext cx="1120214" cy="1125144"/>
          </a:xfrm>
          <a:prstGeom prst="ellipse">
            <a:avLst/>
          </a:prstGeom>
          <a:solidFill>
            <a:srgbClr val="0070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19;p24">
            <a:extLst>
              <a:ext uri="{FF2B5EF4-FFF2-40B4-BE49-F238E27FC236}">
                <a16:creationId xmlns:a16="http://schemas.microsoft.com/office/drawing/2014/main" id="{B057BEEC-6922-F7E7-9939-C6625BDBA451}"/>
              </a:ext>
            </a:extLst>
          </p:cNvPr>
          <p:cNvSpPr/>
          <p:nvPr/>
        </p:nvSpPr>
        <p:spPr>
          <a:xfrm>
            <a:off x="4253006" y="2647410"/>
            <a:ext cx="930431" cy="996979"/>
          </a:xfrm>
          <a:custGeom>
            <a:avLst/>
            <a:gdLst/>
            <a:ahLst/>
            <a:cxnLst/>
            <a:rect l="l" t="t" r="r" b="b"/>
            <a:pathLst>
              <a:path w="306" h="328" extrusionOk="0">
                <a:moveTo>
                  <a:pt x="305" y="101"/>
                </a:moveTo>
                <a:cubicBezTo>
                  <a:pt x="231" y="101"/>
                  <a:pt x="166" y="61"/>
                  <a:pt x="132" y="0"/>
                </a:cubicBezTo>
                <a:cubicBezTo>
                  <a:pt x="140" y="114"/>
                  <a:pt x="103" y="178"/>
                  <a:pt x="0" y="227"/>
                </a:cubicBezTo>
                <a:cubicBezTo>
                  <a:pt x="1" y="227"/>
                  <a:pt x="1" y="227"/>
                  <a:pt x="1" y="227"/>
                </a:cubicBezTo>
                <a:cubicBezTo>
                  <a:pt x="75" y="227"/>
                  <a:pt x="140" y="268"/>
                  <a:pt x="174" y="328"/>
                </a:cubicBezTo>
                <a:cubicBezTo>
                  <a:pt x="166" y="214"/>
                  <a:pt x="203" y="151"/>
                  <a:pt x="306" y="101"/>
                </a:cubicBezTo>
                <a:cubicBezTo>
                  <a:pt x="306" y="101"/>
                  <a:pt x="305" y="101"/>
                  <a:pt x="305" y="10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20;p24">
            <a:extLst>
              <a:ext uri="{FF2B5EF4-FFF2-40B4-BE49-F238E27FC236}">
                <a16:creationId xmlns:a16="http://schemas.microsoft.com/office/drawing/2014/main" id="{9D6952D8-8BAF-201B-4AE0-F8DBE2462844}"/>
              </a:ext>
            </a:extLst>
          </p:cNvPr>
          <p:cNvSpPr/>
          <p:nvPr/>
        </p:nvSpPr>
        <p:spPr>
          <a:xfrm>
            <a:off x="5702260" y="2042322"/>
            <a:ext cx="796104" cy="614947"/>
          </a:xfrm>
          <a:custGeom>
            <a:avLst/>
            <a:gdLst/>
            <a:ahLst/>
            <a:cxnLst/>
            <a:rect l="l" t="t" r="r" b="b"/>
            <a:pathLst>
              <a:path w="262" h="202" extrusionOk="0">
                <a:moveTo>
                  <a:pt x="234" y="101"/>
                </a:moveTo>
                <a:cubicBezTo>
                  <a:pt x="234" y="64"/>
                  <a:pt x="245" y="30"/>
                  <a:pt x="262" y="0"/>
                </a:cubicBezTo>
                <a:cubicBezTo>
                  <a:pt x="167" y="65"/>
                  <a:pt x="95" y="65"/>
                  <a:pt x="0" y="0"/>
                </a:cubicBezTo>
                <a:cubicBezTo>
                  <a:pt x="17" y="30"/>
                  <a:pt x="28" y="64"/>
                  <a:pt x="28" y="101"/>
                </a:cubicBezTo>
                <a:cubicBezTo>
                  <a:pt x="28" y="138"/>
                  <a:pt x="17" y="172"/>
                  <a:pt x="0" y="202"/>
                </a:cubicBezTo>
                <a:cubicBezTo>
                  <a:pt x="95" y="138"/>
                  <a:pt x="167" y="138"/>
                  <a:pt x="262" y="202"/>
                </a:cubicBezTo>
                <a:cubicBezTo>
                  <a:pt x="245" y="172"/>
                  <a:pt x="234" y="138"/>
                  <a:pt x="234" y="10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21;p24">
            <a:extLst>
              <a:ext uri="{FF2B5EF4-FFF2-40B4-BE49-F238E27FC236}">
                <a16:creationId xmlns:a16="http://schemas.microsoft.com/office/drawing/2014/main" id="{CFDE40C2-B733-EF30-E880-8E0CAD9EA93E}"/>
              </a:ext>
            </a:extLst>
          </p:cNvPr>
          <p:cNvSpPr/>
          <p:nvPr/>
        </p:nvSpPr>
        <p:spPr>
          <a:xfrm>
            <a:off x="7014724" y="4243316"/>
            <a:ext cx="926734" cy="994514"/>
          </a:xfrm>
          <a:custGeom>
            <a:avLst/>
            <a:gdLst/>
            <a:ahLst/>
            <a:cxnLst/>
            <a:rect l="l" t="t" r="r" b="b"/>
            <a:pathLst>
              <a:path w="305" h="327" extrusionOk="0">
                <a:moveTo>
                  <a:pt x="304" y="101"/>
                </a:moveTo>
                <a:cubicBezTo>
                  <a:pt x="230" y="101"/>
                  <a:pt x="165" y="60"/>
                  <a:pt x="131" y="0"/>
                </a:cubicBezTo>
                <a:cubicBezTo>
                  <a:pt x="139" y="114"/>
                  <a:pt x="103" y="177"/>
                  <a:pt x="0" y="227"/>
                </a:cubicBezTo>
                <a:cubicBezTo>
                  <a:pt x="1" y="227"/>
                  <a:pt x="1" y="227"/>
                  <a:pt x="2" y="227"/>
                </a:cubicBezTo>
                <a:cubicBezTo>
                  <a:pt x="76" y="227"/>
                  <a:pt x="140" y="267"/>
                  <a:pt x="175" y="327"/>
                </a:cubicBezTo>
                <a:cubicBezTo>
                  <a:pt x="166" y="214"/>
                  <a:pt x="203" y="151"/>
                  <a:pt x="305" y="101"/>
                </a:cubicBezTo>
                <a:cubicBezTo>
                  <a:pt x="305" y="101"/>
                  <a:pt x="304" y="101"/>
                  <a:pt x="304" y="10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22;p24">
            <a:extLst>
              <a:ext uri="{FF2B5EF4-FFF2-40B4-BE49-F238E27FC236}">
                <a16:creationId xmlns:a16="http://schemas.microsoft.com/office/drawing/2014/main" id="{4199F9D6-E478-DB03-3807-CE62BAC4DA9B}"/>
              </a:ext>
            </a:extLst>
          </p:cNvPr>
          <p:cNvSpPr/>
          <p:nvPr/>
        </p:nvSpPr>
        <p:spPr>
          <a:xfrm>
            <a:off x="7014724" y="2651108"/>
            <a:ext cx="926734" cy="993282"/>
          </a:xfrm>
          <a:custGeom>
            <a:avLst/>
            <a:gdLst/>
            <a:ahLst/>
            <a:cxnLst/>
            <a:rect l="l" t="t" r="r" b="b"/>
            <a:pathLst>
              <a:path w="305" h="327" extrusionOk="0">
                <a:moveTo>
                  <a:pt x="131" y="327"/>
                </a:moveTo>
                <a:cubicBezTo>
                  <a:pt x="165" y="267"/>
                  <a:pt x="230" y="226"/>
                  <a:pt x="304" y="226"/>
                </a:cubicBezTo>
                <a:cubicBezTo>
                  <a:pt x="304" y="226"/>
                  <a:pt x="305" y="226"/>
                  <a:pt x="305" y="226"/>
                </a:cubicBezTo>
                <a:cubicBezTo>
                  <a:pt x="203" y="176"/>
                  <a:pt x="166" y="113"/>
                  <a:pt x="175" y="0"/>
                </a:cubicBezTo>
                <a:cubicBezTo>
                  <a:pt x="140" y="60"/>
                  <a:pt x="76" y="100"/>
                  <a:pt x="2" y="100"/>
                </a:cubicBezTo>
                <a:cubicBezTo>
                  <a:pt x="1" y="100"/>
                  <a:pt x="1" y="100"/>
                  <a:pt x="0" y="100"/>
                </a:cubicBezTo>
                <a:cubicBezTo>
                  <a:pt x="103" y="150"/>
                  <a:pt x="139" y="213"/>
                  <a:pt x="131" y="327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23;p24">
            <a:extLst>
              <a:ext uri="{FF2B5EF4-FFF2-40B4-BE49-F238E27FC236}">
                <a16:creationId xmlns:a16="http://schemas.microsoft.com/office/drawing/2014/main" id="{1E9C1BE4-0937-A973-A542-699675E9CF56}"/>
              </a:ext>
            </a:extLst>
          </p:cNvPr>
          <p:cNvSpPr/>
          <p:nvPr/>
        </p:nvSpPr>
        <p:spPr>
          <a:xfrm>
            <a:off x="4253006" y="4243316"/>
            <a:ext cx="930431" cy="996979"/>
          </a:xfrm>
          <a:custGeom>
            <a:avLst/>
            <a:gdLst/>
            <a:ahLst/>
            <a:cxnLst/>
            <a:rect l="l" t="t" r="r" b="b"/>
            <a:pathLst>
              <a:path w="306" h="328" extrusionOk="0">
                <a:moveTo>
                  <a:pt x="132" y="328"/>
                </a:moveTo>
                <a:cubicBezTo>
                  <a:pt x="166" y="267"/>
                  <a:pt x="231" y="227"/>
                  <a:pt x="305" y="227"/>
                </a:cubicBezTo>
                <a:cubicBezTo>
                  <a:pt x="305" y="227"/>
                  <a:pt x="306" y="227"/>
                  <a:pt x="306" y="227"/>
                </a:cubicBezTo>
                <a:cubicBezTo>
                  <a:pt x="203" y="177"/>
                  <a:pt x="166" y="114"/>
                  <a:pt x="174" y="0"/>
                </a:cubicBezTo>
                <a:cubicBezTo>
                  <a:pt x="140" y="60"/>
                  <a:pt x="75" y="101"/>
                  <a:pt x="1" y="101"/>
                </a:cubicBezTo>
                <a:cubicBezTo>
                  <a:pt x="1" y="101"/>
                  <a:pt x="1" y="101"/>
                  <a:pt x="0" y="101"/>
                </a:cubicBezTo>
                <a:cubicBezTo>
                  <a:pt x="103" y="150"/>
                  <a:pt x="140" y="214"/>
                  <a:pt x="132" y="328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24;p24">
            <a:extLst>
              <a:ext uri="{FF2B5EF4-FFF2-40B4-BE49-F238E27FC236}">
                <a16:creationId xmlns:a16="http://schemas.microsoft.com/office/drawing/2014/main" id="{533EE832-2D55-80E8-8A57-322498ED686D}"/>
              </a:ext>
            </a:extLst>
          </p:cNvPr>
          <p:cNvSpPr/>
          <p:nvPr/>
        </p:nvSpPr>
        <p:spPr>
          <a:xfrm>
            <a:off x="5702260" y="5231669"/>
            <a:ext cx="796104" cy="613715"/>
          </a:xfrm>
          <a:custGeom>
            <a:avLst/>
            <a:gdLst/>
            <a:ahLst/>
            <a:cxnLst/>
            <a:rect l="l" t="t" r="r" b="b"/>
            <a:pathLst>
              <a:path w="262" h="202" extrusionOk="0">
                <a:moveTo>
                  <a:pt x="234" y="101"/>
                </a:moveTo>
                <a:cubicBezTo>
                  <a:pt x="234" y="64"/>
                  <a:pt x="245" y="30"/>
                  <a:pt x="262" y="0"/>
                </a:cubicBezTo>
                <a:cubicBezTo>
                  <a:pt x="167" y="64"/>
                  <a:pt x="95" y="64"/>
                  <a:pt x="0" y="0"/>
                </a:cubicBezTo>
                <a:cubicBezTo>
                  <a:pt x="17" y="30"/>
                  <a:pt x="28" y="64"/>
                  <a:pt x="28" y="101"/>
                </a:cubicBezTo>
                <a:cubicBezTo>
                  <a:pt x="28" y="138"/>
                  <a:pt x="17" y="172"/>
                  <a:pt x="0" y="202"/>
                </a:cubicBezTo>
                <a:cubicBezTo>
                  <a:pt x="95" y="137"/>
                  <a:pt x="167" y="137"/>
                  <a:pt x="262" y="202"/>
                </a:cubicBezTo>
                <a:cubicBezTo>
                  <a:pt x="245" y="172"/>
                  <a:pt x="234" y="138"/>
                  <a:pt x="234" y="101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1;p24">
            <a:extLst>
              <a:ext uri="{FF2B5EF4-FFF2-40B4-BE49-F238E27FC236}">
                <a16:creationId xmlns:a16="http://schemas.microsoft.com/office/drawing/2014/main" id="{B148AFDF-8E95-AC2E-E415-94F919E8DB99}"/>
              </a:ext>
            </a:extLst>
          </p:cNvPr>
          <p:cNvSpPr/>
          <p:nvPr/>
        </p:nvSpPr>
        <p:spPr>
          <a:xfrm>
            <a:off x="4922177" y="2195134"/>
            <a:ext cx="561956" cy="373405"/>
          </a:xfrm>
          <a:custGeom>
            <a:avLst/>
            <a:gdLst/>
            <a:ahLst/>
            <a:cxnLst/>
            <a:rect l="l" t="t" r="r" b="b"/>
            <a:pathLst>
              <a:path w="185" h="123" extrusionOk="0">
                <a:moveTo>
                  <a:pt x="147" y="12"/>
                </a:moveTo>
                <a:cubicBezTo>
                  <a:pt x="164" y="55"/>
                  <a:pt x="164" y="55"/>
                  <a:pt x="164" y="55"/>
                </a:cubicBezTo>
                <a:cubicBezTo>
                  <a:pt x="143" y="64"/>
                  <a:pt x="143" y="64"/>
                  <a:pt x="143" y="64"/>
                </a:cubicBezTo>
                <a:cubicBezTo>
                  <a:pt x="132" y="54"/>
                  <a:pt x="97" y="24"/>
                  <a:pt x="94" y="24"/>
                </a:cubicBezTo>
                <a:cubicBezTo>
                  <a:pt x="92" y="24"/>
                  <a:pt x="81" y="28"/>
                  <a:pt x="80" y="28"/>
                </a:cubicBezTo>
                <a:cubicBezTo>
                  <a:pt x="80" y="28"/>
                  <a:pt x="73" y="30"/>
                  <a:pt x="67" y="30"/>
                </a:cubicBezTo>
                <a:cubicBezTo>
                  <a:pt x="65" y="30"/>
                  <a:pt x="63" y="30"/>
                  <a:pt x="61" y="29"/>
                </a:cubicBezTo>
                <a:cubicBezTo>
                  <a:pt x="60" y="28"/>
                  <a:pt x="59" y="27"/>
                  <a:pt x="59" y="26"/>
                </a:cubicBezTo>
                <a:cubicBezTo>
                  <a:pt x="59" y="23"/>
                  <a:pt x="62" y="21"/>
                  <a:pt x="63" y="21"/>
                </a:cubicBezTo>
                <a:cubicBezTo>
                  <a:pt x="72" y="16"/>
                  <a:pt x="97" y="6"/>
                  <a:pt x="99" y="6"/>
                </a:cubicBezTo>
                <a:cubicBezTo>
                  <a:pt x="99" y="6"/>
                  <a:pt x="99" y="6"/>
                  <a:pt x="100" y="6"/>
                </a:cubicBezTo>
                <a:cubicBezTo>
                  <a:pt x="106" y="6"/>
                  <a:pt x="143" y="11"/>
                  <a:pt x="147" y="12"/>
                </a:cubicBezTo>
                <a:close/>
                <a:moveTo>
                  <a:pt x="162" y="0"/>
                </a:moveTo>
                <a:cubicBezTo>
                  <a:pt x="162" y="0"/>
                  <a:pt x="161" y="0"/>
                  <a:pt x="161" y="0"/>
                </a:cubicBezTo>
                <a:cubicBezTo>
                  <a:pt x="154" y="3"/>
                  <a:pt x="154" y="3"/>
                  <a:pt x="154" y="3"/>
                </a:cubicBezTo>
                <a:cubicBezTo>
                  <a:pt x="152" y="4"/>
                  <a:pt x="151" y="4"/>
                  <a:pt x="151" y="6"/>
                </a:cubicBezTo>
                <a:cubicBezTo>
                  <a:pt x="150" y="7"/>
                  <a:pt x="150" y="8"/>
                  <a:pt x="151" y="9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70" y="56"/>
                  <a:pt x="172" y="58"/>
                  <a:pt x="175" y="57"/>
                </a:cubicBezTo>
                <a:cubicBezTo>
                  <a:pt x="182" y="54"/>
                  <a:pt x="182" y="54"/>
                  <a:pt x="182" y="54"/>
                </a:cubicBezTo>
                <a:cubicBezTo>
                  <a:pt x="183" y="54"/>
                  <a:pt x="184" y="53"/>
                  <a:pt x="185" y="51"/>
                </a:cubicBezTo>
                <a:cubicBezTo>
                  <a:pt x="185" y="50"/>
                  <a:pt x="185" y="49"/>
                  <a:pt x="185" y="48"/>
                </a:cubicBezTo>
                <a:cubicBezTo>
                  <a:pt x="167" y="3"/>
                  <a:pt x="167" y="3"/>
                  <a:pt x="167" y="3"/>
                </a:cubicBezTo>
                <a:cubicBezTo>
                  <a:pt x="166" y="1"/>
                  <a:pt x="164" y="0"/>
                  <a:pt x="162" y="0"/>
                </a:cubicBezTo>
                <a:close/>
                <a:moveTo>
                  <a:pt x="1" y="61"/>
                </a:moveTo>
                <a:cubicBezTo>
                  <a:pt x="0" y="63"/>
                  <a:pt x="1" y="64"/>
                  <a:pt x="2" y="65"/>
                </a:cubicBezTo>
                <a:cubicBezTo>
                  <a:pt x="3" y="66"/>
                  <a:pt x="4" y="66"/>
                  <a:pt x="5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5" y="67"/>
                  <a:pt x="17" y="65"/>
                  <a:pt x="18" y="63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1"/>
                  <a:pt x="21" y="10"/>
                  <a:pt x="20" y="9"/>
                </a:cubicBezTo>
                <a:cubicBezTo>
                  <a:pt x="19" y="8"/>
                  <a:pt x="18" y="7"/>
                  <a:pt x="17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5" y="9"/>
                  <a:pt x="4" y="11"/>
                </a:cubicBezTo>
                <a:lnTo>
                  <a:pt x="1" y="61"/>
                </a:lnTo>
                <a:close/>
                <a:moveTo>
                  <a:pt x="76" y="106"/>
                </a:moveTo>
                <a:cubicBezTo>
                  <a:pt x="76" y="105"/>
                  <a:pt x="75" y="103"/>
                  <a:pt x="73" y="102"/>
                </a:cubicBezTo>
                <a:cubicBezTo>
                  <a:pt x="70" y="99"/>
                  <a:pt x="67" y="100"/>
                  <a:pt x="64" y="103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3" y="117"/>
                  <a:pt x="57" y="120"/>
                  <a:pt x="58" y="121"/>
                </a:cubicBezTo>
                <a:cubicBezTo>
                  <a:pt x="60" y="123"/>
                  <a:pt x="61" y="123"/>
                  <a:pt x="63" y="123"/>
                </a:cubicBezTo>
                <a:cubicBezTo>
                  <a:pt x="64" y="123"/>
                  <a:pt x="66" y="122"/>
                  <a:pt x="68" y="120"/>
                </a:cubicBezTo>
                <a:cubicBezTo>
                  <a:pt x="73" y="114"/>
                  <a:pt x="73" y="114"/>
                  <a:pt x="73" y="114"/>
                </a:cubicBezTo>
                <a:cubicBezTo>
                  <a:pt x="73" y="114"/>
                  <a:pt x="73" y="114"/>
                  <a:pt x="73" y="114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6" y="110"/>
                  <a:pt x="77" y="108"/>
                  <a:pt x="76" y="106"/>
                </a:cubicBezTo>
                <a:close/>
                <a:moveTo>
                  <a:pt x="40" y="103"/>
                </a:moveTo>
                <a:cubicBezTo>
                  <a:pt x="38" y="106"/>
                  <a:pt x="39" y="109"/>
                  <a:pt x="43" y="112"/>
                </a:cubicBezTo>
                <a:cubicBezTo>
                  <a:pt x="46" y="115"/>
                  <a:pt x="49" y="115"/>
                  <a:pt x="52" y="111"/>
                </a:cubicBezTo>
                <a:cubicBezTo>
                  <a:pt x="61" y="101"/>
                  <a:pt x="61" y="101"/>
                  <a:pt x="61" y="101"/>
                </a:cubicBezTo>
                <a:cubicBezTo>
                  <a:pt x="65" y="96"/>
                  <a:pt x="61" y="92"/>
                  <a:pt x="59" y="91"/>
                </a:cubicBezTo>
                <a:cubicBezTo>
                  <a:pt x="56" y="88"/>
                  <a:pt x="53" y="89"/>
                  <a:pt x="50" y="92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lnTo>
                  <a:pt x="40" y="103"/>
                </a:lnTo>
                <a:close/>
                <a:moveTo>
                  <a:pt x="28" y="91"/>
                </a:moveTo>
                <a:cubicBezTo>
                  <a:pt x="26" y="92"/>
                  <a:pt x="26" y="94"/>
                  <a:pt x="26" y="96"/>
                </a:cubicBezTo>
                <a:cubicBezTo>
                  <a:pt x="26" y="98"/>
                  <a:pt x="27" y="99"/>
                  <a:pt x="29" y="101"/>
                </a:cubicBezTo>
                <a:cubicBezTo>
                  <a:pt x="32" y="103"/>
                  <a:pt x="35" y="103"/>
                  <a:pt x="38" y="99"/>
                </a:cubicBezTo>
                <a:cubicBezTo>
                  <a:pt x="48" y="88"/>
                  <a:pt x="48" y="88"/>
                  <a:pt x="48" y="88"/>
                </a:cubicBezTo>
                <a:cubicBezTo>
                  <a:pt x="49" y="86"/>
                  <a:pt x="50" y="84"/>
                  <a:pt x="50" y="83"/>
                </a:cubicBezTo>
                <a:cubicBezTo>
                  <a:pt x="49" y="81"/>
                  <a:pt x="48" y="79"/>
                  <a:pt x="47" y="78"/>
                </a:cubicBezTo>
                <a:cubicBezTo>
                  <a:pt x="43" y="75"/>
                  <a:pt x="40" y="76"/>
                  <a:pt x="37" y="79"/>
                </a:cubicBezTo>
                <a:cubicBezTo>
                  <a:pt x="33" y="85"/>
                  <a:pt x="33" y="85"/>
                  <a:pt x="33" y="85"/>
                </a:cubicBezTo>
                <a:cubicBezTo>
                  <a:pt x="33" y="85"/>
                  <a:pt x="33" y="85"/>
                  <a:pt x="33" y="85"/>
                </a:cubicBezTo>
                <a:cubicBezTo>
                  <a:pt x="32" y="86"/>
                  <a:pt x="32" y="86"/>
                  <a:pt x="32" y="86"/>
                </a:cubicBezTo>
                <a:lnTo>
                  <a:pt x="28" y="91"/>
                </a:lnTo>
                <a:close/>
                <a:moveTo>
                  <a:pt x="26" y="87"/>
                </a:moveTo>
                <a:cubicBezTo>
                  <a:pt x="35" y="75"/>
                  <a:pt x="35" y="75"/>
                  <a:pt x="35" y="75"/>
                </a:cubicBezTo>
                <a:cubicBezTo>
                  <a:pt x="39" y="70"/>
                  <a:pt x="35" y="66"/>
                  <a:pt x="34" y="65"/>
                </a:cubicBezTo>
                <a:cubicBezTo>
                  <a:pt x="31" y="63"/>
                  <a:pt x="28" y="63"/>
                  <a:pt x="25" y="67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71"/>
                  <a:pt x="22" y="71"/>
                  <a:pt x="22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17" y="76"/>
                  <a:pt x="17" y="76"/>
                  <a:pt x="17" y="76"/>
                </a:cubicBezTo>
                <a:cubicBezTo>
                  <a:pt x="15" y="78"/>
                  <a:pt x="14" y="80"/>
                  <a:pt x="14" y="82"/>
                </a:cubicBezTo>
                <a:cubicBezTo>
                  <a:pt x="15" y="84"/>
                  <a:pt x="16" y="85"/>
                  <a:pt x="17" y="85"/>
                </a:cubicBezTo>
                <a:cubicBezTo>
                  <a:pt x="18" y="87"/>
                  <a:pt x="20" y="88"/>
                  <a:pt x="22" y="88"/>
                </a:cubicBezTo>
                <a:cubicBezTo>
                  <a:pt x="23" y="88"/>
                  <a:pt x="24" y="88"/>
                  <a:pt x="26" y="87"/>
                </a:cubicBezTo>
                <a:close/>
                <a:moveTo>
                  <a:pt x="140" y="77"/>
                </a:moveTo>
                <a:cubicBezTo>
                  <a:pt x="142" y="74"/>
                  <a:pt x="144" y="70"/>
                  <a:pt x="139" y="67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19" y="49"/>
                  <a:pt x="98" y="31"/>
                  <a:pt x="94" y="28"/>
                </a:cubicBezTo>
                <a:cubicBezTo>
                  <a:pt x="91" y="29"/>
                  <a:pt x="86" y="31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74" y="34"/>
                  <a:pt x="67" y="34"/>
                </a:cubicBezTo>
                <a:cubicBezTo>
                  <a:pt x="64" y="34"/>
                  <a:pt x="61" y="34"/>
                  <a:pt x="59" y="33"/>
                </a:cubicBezTo>
                <a:cubicBezTo>
                  <a:pt x="55" y="30"/>
                  <a:pt x="55" y="27"/>
                  <a:pt x="55" y="25"/>
                </a:cubicBezTo>
                <a:cubicBezTo>
                  <a:pt x="55" y="22"/>
                  <a:pt x="58" y="18"/>
                  <a:pt x="61" y="17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0"/>
                  <a:pt x="28" y="59"/>
                  <a:pt x="30" y="59"/>
                </a:cubicBezTo>
                <a:cubicBezTo>
                  <a:pt x="32" y="59"/>
                  <a:pt x="35" y="60"/>
                  <a:pt x="37" y="62"/>
                </a:cubicBezTo>
                <a:cubicBezTo>
                  <a:pt x="40" y="65"/>
                  <a:pt x="42" y="68"/>
                  <a:pt x="41" y="72"/>
                </a:cubicBezTo>
                <a:cubicBezTo>
                  <a:pt x="44" y="72"/>
                  <a:pt x="47" y="73"/>
                  <a:pt x="49" y="75"/>
                </a:cubicBezTo>
                <a:cubicBezTo>
                  <a:pt x="53" y="77"/>
                  <a:pt x="54" y="81"/>
                  <a:pt x="54" y="85"/>
                </a:cubicBezTo>
                <a:cubicBezTo>
                  <a:pt x="57" y="84"/>
                  <a:pt x="60" y="85"/>
                  <a:pt x="62" y="87"/>
                </a:cubicBezTo>
                <a:cubicBezTo>
                  <a:pt x="65" y="90"/>
                  <a:pt x="67" y="93"/>
                  <a:pt x="67" y="96"/>
                </a:cubicBezTo>
                <a:cubicBezTo>
                  <a:pt x="70" y="95"/>
                  <a:pt x="73" y="96"/>
                  <a:pt x="76" y="99"/>
                </a:cubicBezTo>
                <a:cubicBezTo>
                  <a:pt x="80" y="102"/>
                  <a:pt x="82" y="106"/>
                  <a:pt x="80" y="111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3" y="113"/>
                  <a:pt x="84" y="114"/>
                  <a:pt x="84" y="114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5" y="115"/>
                  <a:pt x="86" y="115"/>
                  <a:pt x="88" y="115"/>
                </a:cubicBezTo>
                <a:cubicBezTo>
                  <a:pt x="90" y="115"/>
                  <a:pt x="91" y="114"/>
                  <a:pt x="92" y="113"/>
                </a:cubicBezTo>
                <a:cubicBezTo>
                  <a:pt x="94" y="110"/>
                  <a:pt x="96" y="108"/>
                  <a:pt x="93" y="105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77" y="92"/>
                  <a:pt x="77" y="92"/>
                  <a:pt x="77" y="92"/>
                </a:cubicBezTo>
                <a:cubicBezTo>
                  <a:pt x="77" y="91"/>
                  <a:pt x="76" y="91"/>
                  <a:pt x="76" y="90"/>
                </a:cubicBezTo>
                <a:cubicBezTo>
                  <a:pt x="76" y="89"/>
                  <a:pt x="77" y="89"/>
                  <a:pt x="77" y="88"/>
                </a:cubicBezTo>
                <a:cubicBezTo>
                  <a:pt x="78" y="87"/>
                  <a:pt x="80" y="87"/>
                  <a:pt x="81" y="88"/>
                </a:cubicBezTo>
                <a:cubicBezTo>
                  <a:pt x="101" y="105"/>
                  <a:pt x="101" y="105"/>
                  <a:pt x="101" y="105"/>
                </a:cubicBezTo>
                <a:cubicBezTo>
                  <a:pt x="102" y="106"/>
                  <a:pt x="103" y="106"/>
                  <a:pt x="104" y="106"/>
                </a:cubicBezTo>
                <a:cubicBezTo>
                  <a:pt x="106" y="106"/>
                  <a:pt x="108" y="105"/>
                  <a:pt x="110" y="103"/>
                </a:cubicBezTo>
                <a:cubicBezTo>
                  <a:pt x="111" y="102"/>
                  <a:pt x="112" y="100"/>
                  <a:pt x="112" y="98"/>
                </a:cubicBezTo>
                <a:cubicBezTo>
                  <a:pt x="111" y="97"/>
                  <a:pt x="110" y="95"/>
                  <a:pt x="109" y="93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95" y="82"/>
                  <a:pt x="95" y="82"/>
                  <a:pt x="95" y="82"/>
                </a:cubicBezTo>
                <a:cubicBezTo>
                  <a:pt x="94" y="82"/>
                  <a:pt x="94" y="81"/>
                  <a:pt x="94" y="80"/>
                </a:cubicBezTo>
                <a:cubicBezTo>
                  <a:pt x="94" y="80"/>
                  <a:pt x="94" y="79"/>
                  <a:pt x="95" y="79"/>
                </a:cubicBezTo>
                <a:cubicBezTo>
                  <a:pt x="95" y="78"/>
                  <a:pt x="97" y="77"/>
                  <a:pt x="98" y="78"/>
                </a:cubicBezTo>
                <a:cubicBezTo>
                  <a:pt x="117" y="93"/>
                  <a:pt x="117" y="93"/>
                  <a:pt x="117" y="93"/>
                </a:cubicBezTo>
                <a:cubicBezTo>
                  <a:pt x="118" y="95"/>
                  <a:pt x="120" y="95"/>
                  <a:pt x="121" y="95"/>
                </a:cubicBezTo>
                <a:cubicBezTo>
                  <a:pt x="123" y="95"/>
                  <a:pt x="125" y="94"/>
                  <a:pt x="127" y="92"/>
                </a:cubicBezTo>
                <a:cubicBezTo>
                  <a:pt x="129" y="90"/>
                  <a:pt x="129" y="88"/>
                  <a:pt x="129" y="87"/>
                </a:cubicBezTo>
                <a:cubicBezTo>
                  <a:pt x="129" y="85"/>
                  <a:pt x="128" y="83"/>
                  <a:pt x="126" y="82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11" y="69"/>
                  <a:pt x="111" y="69"/>
                  <a:pt x="111" y="69"/>
                </a:cubicBezTo>
                <a:cubicBezTo>
                  <a:pt x="110" y="69"/>
                  <a:pt x="110" y="67"/>
                  <a:pt x="111" y="66"/>
                </a:cubicBezTo>
                <a:cubicBezTo>
                  <a:pt x="111" y="65"/>
                  <a:pt x="113" y="65"/>
                  <a:pt x="114" y="66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133" y="81"/>
                  <a:pt x="137" y="80"/>
                  <a:pt x="140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432;p24">
            <a:extLst>
              <a:ext uri="{FF2B5EF4-FFF2-40B4-BE49-F238E27FC236}">
                <a16:creationId xmlns:a16="http://schemas.microsoft.com/office/drawing/2014/main" id="{6CAF071C-0C75-265B-23F7-F7DCDBB46010}"/>
              </a:ext>
            </a:extLst>
          </p:cNvPr>
          <p:cNvSpPr/>
          <p:nvPr/>
        </p:nvSpPr>
        <p:spPr>
          <a:xfrm>
            <a:off x="6780575" y="2106405"/>
            <a:ext cx="497873" cy="419002"/>
          </a:xfrm>
          <a:custGeom>
            <a:avLst/>
            <a:gdLst/>
            <a:ahLst/>
            <a:cxnLst/>
            <a:rect l="l" t="t" r="r" b="b"/>
            <a:pathLst>
              <a:path w="164" h="138" extrusionOk="0">
                <a:moveTo>
                  <a:pt x="22" y="113"/>
                </a:moveTo>
                <a:cubicBezTo>
                  <a:pt x="22" y="75"/>
                  <a:pt x="22" y="75"/>
                  <a:pt x="22" y="75"/>
                </a:cubicBezTo>
                <a:cubicBezTo>
                  <a:pt x="22" y="72"/>
                  <a:pt x="24" y="70"/>
                  <a:pt x="27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9" y="70"/>
                  <a:pt x="42" y="72"/>
                  <a:pt x="42" y="75"/>
                </a:cubicBezTo>
                <a:cubicBezTo>
                  <a:pt x="42" y="113"/>
                  <a:pt x="42" y="113"/>
                  <a:pt x="42" y="113"/>
                </a:cubicBezTo>
                <a:cubicBezTo>
                  <a:pt x="42" y="116"/>
                  <a:pt x="39" y="118"/>
                  <a:pt x="36" y="118"/>
                </a:cubicBezTo>
                <a:cubicBezTo>
                  <a:pt x="27" y="118"/>
                  <a:pt x="27" y="118"/>
                  <a:pt x="27" y="118"/>
                </a:cubicBezTo>
                <a:cubicBezTo>
                  <a:pt x="24" y="118"/>
                  <a:pt x="22" y="116"/>
                  <a:pt x="22" y="113"/>
                </a:cubicBezTo>
                <a:close/>
                <a:moveTo>
                  <a:pt x="60" y="57"/>
                </a:moveTo>
                <a:cubicBezTo>
                  <a:pt x="57" y="57"/>
                  <a:pt x="55" y="59"/>
                  <a:pt x="55" y="62"/>
                </a:cubicBezTo>
                <a:cubicBezTo>
                  <a:pt x="55" y="113"/>
                  <a:pt x="55" y="113"/>
                  <a:pt x="55" y="113"/>
                </a:cubicBezTo>
                <a:cubicBezTo>
                  <a:pt x="55" y="116"/>
                  <a:pt x="57" y="118"/>
                  <a:pt x="60" y="118"/>
                </a:cubicBezTo>
                <a:cubicBezTo>
                  <a:pt x="69" y="118"/>
                  <a:pt x="69" y="118"/>
                  <a:pt x="69" y="118"/>
                </a:cubicBezTo>
                <a:cubicBezTo>
                  <a:pt x="72" y="118"/>
                  <a:pt x="75" y="116"/>
                  <a:pt x="75" y="113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59"/>
                  <a:pt x="72" y="57"/>
                  <a:pt x="69" y="57"/>
                </a:cubicBezTo>
                <a:lnTo>
                  <a:pt x="60" y="57"/>
                </a:lnTo>
                <a:close/>
                <a:moveTo>
                  <a:pt x="93" y="45"/>
                </a:moveTo>
                <a:cubicBezTo>
                  <a:pt x="90" y="45"/>
                  <a:pt x="88" y="48"/>
                  <a:pt x="88" y="51"/>
                </a:cubicBezTo>
                <a:cubicBezTo>
                  <a:pt x="88" y="113"/>
                  <a:pt x="88" y="113"/>
                  <a:pt x="88" y="113"/>
                </a:cubicBezTo>
                <a:cubicBezTo>
                  <a:pt x="88" y="116"/>
                  <a:pt x="90" y="118"/>
                  <a:pt x="93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5" y="118"/>
                  <a:pt x="108" y="116"/>
                  <a:pt x="108" y="113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48"/>
                  <a:pt x="105" y="45"/>
                  <a:pt x="102" y="45"/>
                </a:cubicBezTo>
                <a:lnTo>
                  <a:pt x="93" y="45"/>
                </a:lnTo>
                <a:close/>
                <a:moveTo>
                  <a:pt x="126" y="34"/>
                </a:moveTo>
                <a:cubicBezTo>
                  <a:pt x="123" y="34"/>
                  <a:pt x="121" y="36"/>
                  <a:pt x="121" y="39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1" y="116"/>
                  <a:pt x="123" y="118"/>
                  <a:pt x="126" y="118"/>
                </a:cubicBezTo>
                <a:cubicBezTo>
                  <a:pt x="135" y="118"/>
                  <a:pt x="135" y="118"/>
                  <a:pt x="135" y="118"/>
                </a:cubicBezTo>
                <a:cubicBezTo>
                  <a:pt x="138" y="118"/>
                  <a:pt x="141" y="116"/>
                  <a:pt x="141" y="113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36"/>
                  <a:pt x="138" y="34"/>
                  <a:pt x="135" y="34"/>
                </a:cubicBezTo>
                <a:lnTo>
                  <a:pt x="126" y="34"/>
                </a:lnTo>
                <a:close/>
                <a:moveTo>
                  <a:pt x="24" y="56"/>
                </a:moveTo>
                <a:cubicBezTo>
                  <a:pt x="59" y="49"/>
                  <a:pt x="92" y="36"/>
                  <a:pt x="122" y="19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35" y="7"/>
                  <a:pt x="135" y="7"/>
                  <a:pt x="135" y="7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90" y="30"/>
                  <a:pt x="57" y="42"/>
                  <a:pt x="23" y="48"/>
                </a:cubicBezTo>
                <a:lnTo>
                  <a:pt x="24" y="56"/>
                </a:lnTo>
                <a:close/>
                <a:moveTo>
                  <a:pt x="164" y="128"/>
                </a:moveTo>
                <a:cubicBezTo>
                  <a:pt x="148" y="119"/>
                  <a:pt x="148" y="119"/>
                  <a:pt x="148" y="119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13" y="17"/>
                  <a:pt x="13" y="17"/>
                  <a:pt x="1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9" y="0"/>
                  <a:pt x="9" y="0"/>
                  <a:pt x="9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25"/>
                  <a:pt x="6" y="125"/>
                  <a:pt x="6" y="125"/>
                </a:cubicBezTo>
                <a:cubicBezTo>
                  <a:pt x="6" y="128"/>
                  <a:pt x="6" y="128"/>
                  <a:pt x="6" y="128"/>
                </a:cubicBezTo>
                <a:cubicBezTo>
                  <a:pt x="6" y="132"/>
                  <a:pt x="6" y="132"/>
                  <a:pt x="6" y="132"/>
                </a:cubicBezTo>
                <a:cubicBezTo>
                  <a:pt x="148" y="132"/>
                  <a:pt x="148" y="132"/>
                  <a:pt x="148" y="132"/>
                </a:cubicBezTo>
                <a:cubicBezTo>
                  <a:pt x="148" y="138"/>
                  <a:pt x="148" y="138"/>
                  <a:pt x="148" y="138"/>
                </a:cubicBezTo>
                <a:lnTo>
                  <a:pt x="16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33;p24">
            <a:extLst>
              <a:ext uri="{FF2B5EF4-FFF2-40B4-BE49-F238E27FC236}">
                <a16:creationId xmlns:a16="http://schemas.microsoft.com/office/drawing/2014/main" id="{DB3CED24-6DFA-1479-B4C3-587D7FEE195F}"/>
              </a:ext>
            </a:extLst>
          </p:cNvPr>
          <p:cNvSpPr/>
          <p:nvPr/>
        </p:nvSpPr>
        <p:spPr>
          <a:xfrm>
            <a:off x="6680754" y="5304378"/>
            <a:ext cx="698748" cy="364778"/>
          </a:xfrm>
          <a:custGeom>
            <a:avLst/>
            <a:gdLst/>
            <a:ahLst/>
            <a:cxnLst/>
            <a:rect l="l" t="t" r="r" b="b"/>
            <a:pathLst>
              <a:path w="230" h="120" extrusionOk="0">
                <a:moveTo>
                  <a:pt x="166" y="113"/>
                </a:moveTo>
                <a:cubicBezTo>
                  <a:pt x="163" y="114"/>
                  <a:pt x="160" y="116"/>
                  <a:pt x="156" y="116"/>
                </a:cubicBezTo>
                <a:cubicBezTo>
                  <a:pt x="145" y="119"/>
                  <a:pt x="133" y="120"/>
                  <a:pt x="118" y="120"/>
                </a:cubicBezTo>
                <a:cubicBezTo>
                  <a:pt x="104" y="120"/>
                  <a:pt x="92" y="119"/>
                  <a:pt x="80" y="116"/>
                </a:cubicBezTo>
                <a:cubicBezTo>
                  <a:pt x="77" y="116"/>
                  <a:pt x="73" y="114"/>
                  <a:pt x="70" y="113"/>
                </a:cubicBezTo>
                <a:cubicBezTo>
                  <a:pt x="60" y="108"/>
                  <a:pt x="60" y="100"/>
                  <a:pt x="66" y="95"/>
                </a:cubicBezTo>
                <a:cubicBezTo>
                  <a:pt x="72" y="88"/>
                  <a:pt x="79" y="84"/>
                  <a:pt x="87" y="81"/>
                </a:cubicBezTo>
                <a:cubicBezTo>
                  <a:pt x="91" y="79"/>
                  <a:pt x="94" y="78"/>
                  <a:pt x="98" y="76"/>
                </a:cubicBezTo>
                <a:cubicBezTo>
                  <a:pt x="104" y="74"/>
                  <a:pt x="106" y="67"/>
                  <a:pt x="101" y="62"/>
                </a:cubicBezTo>
                <a:cubicBezTo>
                  <a:pt x="91" y="52"/>
                  <a:pt x="87" y="40"/>
                  <a:pt x="88" y="26"/>
                </a:cubicBezTo>
                <a:cubicBezTo>
                  <a:pt x="89" y="12"/>
                  <a:pt x="97" y="4"/>
                  <a:pt x="110" y="1"/>
                </a:cubicBezTo>
                <a:cubicBezTo>
                  <a:pt x="113" y="0"/>
                  <a:pt x="116" y="0"/>
                  <a:pt x="118" y="0"/>
                </a:cubicBezTo>
                <a:cubicBezTo>
                  <a:pt x="121" y="0"/>
                  <a:pt x="124" y="0"/>
                  <a:pt x="127" y="1"/>
                </a:cubicBezTo>
                <a:cubicBezTo>
                  <a:pt x="140" y="4"/>
                  <a:pt x="148" y="12"/>
                  <a:pt x="149" y="26"/>
                </a:cubicBezTo>
                <a:cubicBezTo>
                  <a:pt x="149" y="40"/>
                  <a:pt x="145" y="52"/>
                  <a:pt x="135" y="62"/>
                </a:cubicBezTo>
                <a:cubicBezTo>
                  <a:pt x="130" y="67"/>
                  <a:pt x="132" y="74"/>
                  <a:pt x="139" y="76"/>
                </a:cubicBezTo>
                <a:cubicBezTo>
                  <a:pt x="142" y="78"/>
                  <a:pt x="146" y="79"/>
                  <a:pt x="150" y="81"/>
                </a:cubicBezTo>
                <a:cubicBezTo>
                  <a:pt x="157" y="84"/>
                  <a:pt x="165" y="88"/>
                  <a:pt x="171" y="95"/>
                </a:cubicBezTo>
                <a:cubicBezTo>
                  <a:pt x="175" y="98"/>
                  <a:pt x="176" y="108"/>
                  <a:pt x="166" y="113"/>
                </a:cubicBezTo>
                <a:close/>
                <a:moveTo>
                  <a:pt x="227" y="102"/>
                </a:moveTo>
                <a:cubicBezTo>
                  <a:pt x="222" y="98"/>
                  <a:pt x="217" y="95"/>
                  <a:pt x="212" y="93"/>
                </a:cubicBezTo>
                <a:cubicBezTo>
                  <a:pt x="209" y="91"/>
                  <a:pt x="207" y="90"/>
                  <a:pt x="204" y="90"/>
                </a:cubicBezTo>
                <a:cubicBezTo>
                  <a:pt x="200" y="88"/>
                  <a:pt x="198" y="83"/>
                  <a:pt x="202" y="80"/>
                </a:cubicBezTo>
                <a:cubicBezTo>
                  <a:pt x="209" y="73"/>
                  <a:pt x="212" y="64"/>
                  <a:pt x="211" y="55"/>
                </a:cubicBezTo>
                <a:cubicBezTo>
                  <a:pt x="211" y="45"/>
                  <a:pt x="205" y="40"/>
                  <a:pt x="196" y="37"/>
                </a:cubicBezTo>
                <a:cubicBezTo>
                  <a:pt x="194" y="37"/>
                  <a:pt x="192" y="37"/>
                  <a:pt x="190" y="37"/>
                </a:cubicBezTo>
                <a:cubicBezTo>
                  <a:pt x="188" y="37"/>
                  <a:pt x="186" y="37"/>
                  <a:pt x="184" y="37"/>
                </a:cubicBezTo>
                <a:cubicBezTo>
                  <a:pt x="175" y="40"/>
                  <a:pt x="169" y="45"/>
                  <a:pt x="169" y="55"/>
                </a:cubicBezTo>
                <a:cubicBezTo>
                  <a:pt x="169" y="64"/>
                  <a:pt x="171" y="73"/>
                  <a:pt x="178" y="80"/>
                </a:cubicBezTo>
                <a:cubicBezTo>
                  <a:pt x="182" y="83"/>
                  <a:pt x="180" y="88"/>
                  <a:pt x="176" y="90"/>
                </a:cubicBezTo>
                <a:cubicBezTo>
                  <a:pt x="176" y="90"/>
                  <a:pt x="175" y="90"/>
                  <a:pt x="175" y="90"/>
                </a:cubicBezTo>
                <a:cubicBezTo>
                  <a:pt x="176" y="90"/>
                  <a:pt x="177" y="91"/>
                  <a:pt x="177" y="92"/>
                </a:cubicBezTo>
                <a:cubicBezTo>
                  <a:pt x="181" y="95"/>
                  <a:pt x="182" y="100"/>
                  <a:pt x="181" y="105"/>
                </a:cubicBezTo>
                <a:cubicBezTo>
                  <a:pt x="180" y="110"/>
                  <a:pt x="177" y="114"/>
                  <a:pt x="172" y="117"/>
                </a:cubicBezTo>
                <a:cubicBezTo>
                  <a:pt x="170" y="117"/>
                  <a:pt x="169" y="118"/>
                  <a:pt x="168" y="118"/>
                </a:cubicBezTo>
                <a:cubicBezTo>
                  <a:pt x="174" y="119"/>
                  <a:pt x="182" y="120"/>
                  <a:pt x="190" y="120"/>
                </a:cubicBezTo>
                <a:cubicBezTo>
                  <a:pt x="200" y="120"/>
                  <a:pt x="208" y="119"/>
                  <a:pt x="216" y="117"/>
                </a:cubicBezTo>
                <a:cubicBezTo>
                  <a:pt x="219" y="117"/>
                  <a:pt x="221" y="116"/>
                  <a:pt x="224" y="115"/>
                </a:cubicBezTo>
                <a:cubicBezTo>
                  <a:pt x="230" y="112"/>
                  <a:pt x="229" y="105"/>
                  <a:pt x="227" y="102"/>
                </a:cubicBezTo>
                <a:close/>
                <a:moveTo>
                  <a:pt x="55" y="105"/>
                </a:moveTo>
                <a:cubicBezTo>
                  <a:pt x="54" y="100"/>
                  <a:pt x="55" y="95"/>
                  <a:pt x="59" y="92"/>
                </a:cubicBezTo>
                <a:cubicBezTo>
                  <a:pt x="61" y="90"/>
                  <a:pt x="62" y="89"/>
                  <a:pt x="64" y="87"/>
                </a:cubicBezTo>
                <a:cubicBezTo>
                  <a:pt x="63" y="87"/>
                  <a:pt x="62" y="87"/>
                  <a:pt x="61" y="86"/>
                </a:cubicBezTo>
                <a:cubicBezTo>
                  <a:pt x="56" y="84"/>
                  <a:pt x="54" y="79"/>
                  <a:pt x="58" y="75"/>
                </a:cubicBezTo>
                <a:cubicBezTo>
                  <a:pt x="66" y="68"/>
                  <a:pt x="69" y="58"/>
                  <a:pt x="69" y="48"/>
                </a:cubicBezTo>
                <a:cubicBezTo>
                  <a:pt x="68" y="37"/>
                  <a:pt x="62" y="31"/>
                  <a:pt x="52" y="28"/>
                </a:cubicBezTo>
                <a:cubicBezTo>
                  <a:pt x="49" y="28"/>
                  <a:pt x="47" y="28"/>
                  <a:pt x="45" y="28"/>
                </a:cubicBezTo>
                <a:cubicBezTo>
                  <a:pt x="43" y="28"/>
                  <a:pt x="41" y="28"/>
                  <a:pt x="39" y="28"/>
                </a:cubicBezTo>
                <a:cubicBezTo>
                  <a:pt x="29" y="31"/>
                  <a:pt x="22" y="37"/>
                  <a:pt x="22" y="48"/>
                </a:cubicBezTo>
                <a:cubicBezTo>
                  <a:pt x="21" y="58"/>
                  <a:pt x="24" y="67"/>
                  <a:pt x="32" y="75"/>
                </a:cubicBezTo>
                <a:cubicBezTo>
                  <a:pt x="36" y="79"/>
                  <a:pt x="34" y="84"/>
                  <a:pt x="29" y="86"/>
                </a:cubicBezTo>
                <a:cubicBezTo>
                  <a:pt x="27" y="87"/>
                  <a:pt x="24" y="88"/>
                  <a:pt x="21" y="90"/>
                </a:cubicBezTo>
                <a:cubicBezTo>
                  <a:pt x="15" y="92"/>
                  <a:pt x="9" y="96"/>
                  <a:pt x="5" y="100"/>
                </a:cubicBezTo>
                <a:cubicBezTo>
                  <a:pt x="0" y="105"/>
                  <a:pt x="0" y="111"/>
                  <a:pt x="8" y="114"/>
                </a:cubicBezTo>
                <a:cubicBezTo>
                  <a:pt x="11" y="116"/>
                  <a:pt x="13" y="117"/>
                  <a:pt x="16" y="117"/>
                </a:cubicBezTo>
                <a:cubicBezTo>
                  <a:pt x="25" y="119"/>
                  <a:pt x="34" y="120"/>
                  <a:pt x="45" y="120"/>
                </a:cubicBezTo>
                <a:cubicBezTo>
                  <a:pt x="54" y="120"/>
                  <a:pt x="62" y="119"/>
                  <a:pt x="69" y="118"/>
                </a:cubicBezTo>
                <a:cubicBezTo>
                  <a:pt x="67" y="118"/>
                  <a:pt x="66" y="117"/>
                  <a:pt x="65" y="117"/>
                </a:cubicBezTo>
                <a:cubicBezTo>
                  <a:pt x="59" y="114"/>
                  <a:pt x="55" y="110"/>
                  <a:pt x="55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434;p24">
            <a:extLst>
              <a:ext uri="{FF2B5EF4-FFF2-40B4-BE49-F238E27FC236}">
                <a16:creationId xmlns:a16="http://schemas.microsoft.com/office/drawing/2014/main" id="{9026E968-F51E-A67F-B82E-D528448E1B40}"/>
              </a:ext>
            </a:extLst>
          </p:cNvPr>
          <p:cNvSpPr/>
          <p:nvPr/>
        </p:nvSpPr>
        <p:spPr>
          <a:xfrm>
            <a:off x="4961613" y="5301913"/>
            <a:ext cx="448579" cy="449811"/>
          </a:xfrm>
          <a:custGeom>
            <a:avLst/>
            <a:gdLst/>
            <a:ahLst/>
            <a:cxnLst/>
            <a:rect l="l" t="t" r="r" b="b"/>
            <a:pathLst>
              <a:path w="148" h="148" extrusionOk="0">
                <a:moveTo>
                  <a:pt x="70" y="78"/>
                </a:moveTo>
                <a:cubicBezTo>
                  <a:pt x="139" y="78"/>
                  <a:pt x="139" y="78"/>
                  <a:pt x="139" y="78"/>
                </a:cubicBezTo>
                <a:cubicBezTo>
                  <a:pt x="139" y="116"/>
                  <a:pt x="108" y="148"/>
                  <a:pt x="70" y="148"/>
                </a:cubicBezTo>
                <a:cubicBezTo>
                  <a:pt x="31" y="148"/>
                  <a:pt x="0" y="116"/>
                  <a:pt x="0" y="78"/>
                </a:cubicBezTo>
                <a:cubicBezTo>
                  <a:pt x="0" y="40"/>
                  <a:pt x="31" y="8"/>
                  <a:pt x="70" y="8"/>
                </a:cubicBezTo>
                <a:lnTo>
                  <a:pt x="70" y="78"/>
                </a:lnTo>
                <a:close/>
                <a:moveTo>
                  <a:pt x="78" y="0"/>
                </a:moveTo>
                <a:cubicBezTo>
                  <a:pt x="78" y="70"/>
                  <a:pt x="78" y="70"/>
                  <a:pt x="78" y="70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48" y="31"/>
                  <a:pt x="116" y="0"/>
                  <a:pt x="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435;p24">
            <a:extLst>
              <a:ext uri="{FF2B5EF4-FFF2-40B4-BE49-F238E27FC236}">
                <a16:creationId xmlns:a16="http://schemas.microsoft.com/office/drawing/2014/main" id="{EB56117C-8E09-7461-7D2C-8EE011E12890}"/>
              </a:ext>
            </a:extLst>
          </p:cNvPr>
          <p:cNvSpPr/>
          <p:nvPr/>
        </p:nvSpPr>
        <p:spPr>
          <a:xfrm>
            <a:off x="7780019" y="3693684"/>
            <a:ext cx="337667" cy="501570"/>
          </a:xfrm>
          <a:custGeom>
            <a:avLst/>
            <a:gdLst/>
            <a:ahLst/>
            <a:cxnLst/>
            <a:rect l="l" t="t" r="r" b="b"/>
            <a:pathLst>
              <a:path w="111" h="165" extrusionOk="0">
                <a:moveTo>
                  <a:pt x="111" y="110"/>
                </a:moveTo>
                <a:cubicBezTo>
                  <a:pt x="111" y="94"/>
                  <a:pt x="98" y="81"/>
                  <a:pt x="73" y="75"/>
                </a:cubicBezTo>
                <a:cubicBezTo>
                  <a:pt x="70" y="74"/>
                  <a:pt x="54" y="70"/>
                  <a:pt x="51" y="70"/>
                </a:cubicBezTo>
                <a:cubicBezTo>
                  <a:pt x="31" y="65"/>
                  <a:pt x="22" y="61"/>
                  <a:pt x="22" y="53"/>
                </a:cubicBezTo>
                <a:cubicBezTo>
                  <a:pt x="22" y="45"/>
                  <a:pt x="31" y="37"/>
                  <a:pt x="54" y="37"/>
                </a:cubicBezTo>
                <a:cubicBezTo>
                  <a:pt x="70" y="37"/>
                  <a:pt x="86" y="48"/>
                  <a:pt x="86" y="49"/>
                </a:cubicBezTo>
                <a:cubicBezTo>
                  <a:pt x="88" y="50"/>
                  <a:pt x="90" y="51"/>
                  <a:pt x="92" y="51"/>
                </a:cubicBezTo>
                <a:cubicBezTo>
                  <a:pt x="93" y="51"/>
                  <a:pt x="94" y="51"/>
                  <a:pt x="97" y="48"/>
                </a:cubicBezTo>
                <a:cubicBezTo>
                  <a:pt x="99" y="46"/>
                  <a:pt x="103" y="42"/>
                  <a:pt x="103" y="40"/>
                </a:cubicBezTo>
                <a:cubicBezTo>
                  <a:pt x="103" y="34"/>
                  <a:pt x="87" y="24"/>
                  <a:pt x="67" y="20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1"/>
                  <a:pt x="63" y="0"/>
                  <a:pt x="60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9" y="0"/>
                  <a:pt x="46" y="1"/>
                  <a:pt x="46" y="3"/>
                </a:cubicBezTo>
                <a:cubicBezTo>
                  <a:pt x="46" y="19"/>
                  <a:pt x="46" y="19"/>
                  <a:pt x="46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17" y="22"/>
                  <a:pt x="0" y="35"/>
                  <a:pt x="0" y="53"/>
                </a:cubicBezTo>
                <a:cubicBezTo>
                  <a:pt x="0" y="74"/>
                  <a:pt x="20" y="82"/>
                  <a:pt x="42" y="87"/>
                </a:cubicBezTo>
                <a:cubicBezTo>
                  <a:pt x="45" y="88"/>
                  <a:pt x="63" y="93"/>
                  <a:pt x="66" y="93"/>
                </a:cubicBezTo>
                <a:cubicBezTo>
                  <a:pt x="86" y="98"/>
                  <a:pt x="89" y="106"/>
                  <a:pt x="89" y="111"/>
                </a:cubicBezTo>
                <a:cubicBezTo>
                  <a:pt x="89" y="116"/>
                  <a:pt x="86" y="128"/>
                  <a:pt x="57" y="128"/>
                </a:cubicBezTo>
                <a:cubicBezTo>
                  <a:pt x="41" y="128"/>
                  <a:pt x="21" y="115"/>
                  <a:pt x="20" y="115"/>
                </a:cubicBezTo>
                <a:cubicBezTo>
                  <a:pt x="15" y="112"/>
                  <a:pt x="11" y="113"/>
                  <a:pt x="8" y="117"/>
                </a:cubicBezTo>
                <a:cubicBezTo>
                  <a:pt x="8" y="117"/>
                  <a:pt x="5" y="121"/>
                  <a:pt x="5" y="125"/>
                </a:cubicBezTo>
                <a:cubicBezTo>
                  <a:pt x="5" y="130"/>
                  <a:pt x="23" y="141"/>
                  <a:pt x="44" y="145"/>
                </a:cubicBezTo>
                <a:cubicBezTo>
                  <a:pt x="46" y="146"/>
                  <a:pt x="46" y="146"/>
                  <a:pt x="46" y="146"/>
                </a:cubicBezTo>
                <a:cubicBezTo>
                  <a:pt x="46" y="161"/>
                  <a:pt x="46" y="161"/>
                  <a:pt x="46" y="161"/>
                </a:cubicBezTo>
                <a:cubicBezTo>
                  <a:pt x="46" y="163"/>
                  <a:pt x="49" y="165"/>
                  <a:pt x="51" y="165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63" y="165"/>
                  <a:pt x="65" y="163"/>
                  <a:pt x="65" y="161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100" y="142"/>
                  <a:pt x="111" y="125"/>
                  <a:pt x="111" y="1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436;p24">
            <a:extLst>
              <a:ext uri="{FF2B5EF4-FFF2-40B4-BE49-F238E27FC236}">
                <a16:creationId xmlns:a16="http://schemas.microsoft.com/office/drawing/2014/main" id="{38FCB957-E7F8-A97D-0C3C-DF6623489FF1}"/>
              </a:ext>
            </a:extLst>
          </p:cNvPr>
          <p:cNvSpPr/>
          <p:nvPr/>
        </p:nvSpPr>
        <p:spPr>
          <a:xfrm>
            <a:off x="4020090" y="3671501"/>
            <a:ext cx="446114" cy="536076"/>
          </a:xfrm>
          <a:custGeom>
            <a:avLst/>
            <a:gdLst/>
            <a:ahLst/>
            <a:cxnLst/>
            <a:rect l="l" t="t" r="r" b="b"/>
            <a:pathLst>
              <a:path w="147" h="176" extrusionOk="0">
                <a:moveTo>
                  <a:pt x="98" y="170"/>
                </a:moveTo>
                <a:cubicBezTo>
                  <a:pt x="98" y="173"/>
                  <a:pt x="95" y="176"/>
                  <a:pt x="92" y="176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2" y="176"/>
                  <a:pt x="49" y="173"/>
                  <a:pt x="49" y="170"/>
                </a:cubicBezTo>
                <a:cubicBezTo>
                  <a:pt x="49" y="170"/>
                  <a:pt x="49" y="170"/>
                  <a:pt x="49" y="170"/>
                </a:cubicBezTo>
                <a:cubicBezTo>
                  <a:pt x="49" y="167"/>
                  <a:pt x="52" y="164"/>
                  <a:pt x="55" y="164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5" y="164"/>
                  <a:pt x="98" y="167"/>
                  <a:pt x="98" y="170"/>
                </a:cubicBezTo>
                <a:close/>
                <a:moveTo>
                  <a:pt x="98" y="154"/>
                </a:moveTo>
                <a:cubicBezTo>
                  <a:pt x="98" y="151"/>
                  <a:pt x="95" y="148"/>
                  <a:pt x="92" y="148"/>
                </a:cubicBezTo>
                <a:cubicBezTo>
                  <a:pt x="55" y="148"/>
                  <a:pt x="55" y="148"/>
                  <a:pt x="55" y="148"/>
                </a:cubicBezTo>
                <a:cubicBezTo>
                  <a:pt x="52" y="148"/>
                  <a:pt x="49" y="151"/>
                  <a:pt x="49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49" y="157"/>
                  <a:pt x="52" y="160"/>
                  <a:pt x="55" y="160"/>
                </a:cubicBezTo>
                <a:cubicBezTo>
                  <a:pt x="92" y="160"/>
                  <a:pt x="92" y="160"/>
                  <a:pt x="92" y="160"/>
                </a:cubicBezTo>
                <a:cubicBezTo>
                  <a:pt x="95" y="160"/>
                  <a:pt x="98" y="157"/>
                  <a:pt x="98" y="154"/>
                </a:cubicBezTo>
                <a:close/>
                <a:moveTo>
                  <a:pt x="79" y="87"/>
                </a:moveTo>
                <a:cubicBezTo>
                  <a:pt x="71" y="87"/>
                  <a:pt x="71" y="87"/>
                  <a:pt x="71" y="87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69" y="144"/>
                  <a:pt x="71" y="144"/>
                  <a:pt x="73" y="144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6" y="144"/>
                  <a:pt x="77" y="144"/>
                  <a:pt x="79" y="144"/>
                </a:cubicBezTo>
                <a:lnTo>
                  <a:pt x="79" y="87"/>
                </a:lnTo>
                <a:close/>
                <a:moveTo>
                  <a:pt x="53" y="64"/>
                </a:moveTo>
                <a:cubicBezTo>
                  <a:pt x="48" y="64"/>
                  <a:pt x="44" y="67"/>
                  <a:pt x="44" y="72"/>
                </a:cubicBezTo>
                <a:cubicBezTo>
                  <a:pt x="44" y="77"/>
                  <a:pt x="48" y="81"/>
                  <a:pt x="53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67"/>
                  <a:pt x="58" y="64"/>
                  <a:pt x="53" y="64"/>
                </a:cubicBezTo>
                <a:close/>
                <a:moveTo>
                  <a:pt x="103" y="72"/>
                </a:moveTo>
                <a:cubicBezTo>
                  <a:pt x="103" y="67"/>
                  <a:pt x="99" y="64"/>
                  <a:pt x="94" y="64"/>
                </a:cubicBezTo>
                <a:cubicBezTo>
                  <a:pt x="89" y="64"/>
                  <a:pt x="85" y="67"/>
                  <a:pt x="85" y="72"/>
                </a:cubicBezTo>
                <a:cubicBezTo>
                  <a:pt x="85" y="81"/>
                  <a:pt x="85" y="81"/>
                  <a:pt x="85" y="81"/>
                </a:cubicBezTo>
                <a:cubicBezTo>
                  <a:pt x="94" y="81"/>
                  <a:pt x="94" y="81"/>
                  <a:pt x="94" y="81"/>
                </a:cubicBezTo>
                <a:cubicBezTo>
                  <a:pt x="99" y="81"/>
                  <a:pt x="103" y="77"/>
                  <a:pt x="103" y="72"/>
                </a:cubicBezTo>
                <a:close/>
                <a:moveTo>
                  <a:pt x="122" y="56"/>
                </a:moveTo>
                <a:cubicBezTo>
                  <a:pt x="118" y="41"/>
                  <a:pt x="99" y="24"/>
                  <a:pt x="73" y="24"/>
                </a:cubicBezTo>
                <a:cubicBezTo>
                  <a:pt x="47" y="24"/>
                  <a:pt x="29" y="41"/>
                  <a:pt x="25" y="56"/>
                </a:cubicBezTo>
                <a:cubicBezTo>
                  <a:pt x="22" y="68"/>
                  <a:pt x="25" y="80"/>
                  <a:pt x="30" y="91"/>
                </a:cubicBezTo>
                <a:cubicBezTo>
                  <a:pt x="35" y="100"/>
                  <a:pt x="41" y="109"/>
                  <a:pt x="45" y="119"/>
                </a:cubicBezTo>
                <a:cubicBezTo>
                  <a:pt x="48" y="124"/>
                  <a:pt x="49" y="132"/>
                  <a:pt x="50" y="138"/>
                </a:cubicBezTo>
                <a:cubicBezTo>
                  <a:pt x="51" y="143"/>
                  <a:pt x="53" y="144"/>
                  <a:pt x="58" y="144"/>
                </a:cubicBezTo>
                <a:cubicBezTo>
                  <a:pt x="60" y="144"/>
                  <a:pt x="61" y="144"/>
                  <a:pt x="62" y="144"/>
                </a:cubicBezTo>
                <a:cubicBezTo>
                  <a:pt x="62" y="87"/>
                  <a:pt x="62" y="87"/>
                  <a:pt x="62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49" y="87"/>
                  <a:pt x="46" y="85"/>
                  <a:pt x="43" y="83"/>
                </a:cubicBezTo>
                <a:cubicBezTo>
                  <a:pt x="40" y="80"/>
                  <a:pt x="39" y="76"/>
                  <a:pt x="39" y="72"/>
                </a:cubicBezTo>
                <a:cubicBezTo>
                  <a:pt x="39" y="68"/>
                  <a:pt x="40" y="65"/>
                  <a:pt x="43" y="62"/>
                </a:cubicBezTo>
                <a:cubicBezTo>
                  <a:pt x="46" y="59"/>
                  <a:pt x="49" y="58"/>
                  <a:pt x="53" y="58"/>
                </a:cubicBezTo>
                <a:cubicBezTo>
                  <a:pt x="61" y="58"/>
                  <a:pt x="68" y="64"/>
                  <a:pt x="68" y="72"/>
                </a:cubicBezTo>
                <a:cubicBezTo>
                  <a:pt x="68" y="72"/>
                  <a:pt x="68" y="72"/>
                  <a:pt x="68" y="72"/>
                </a:cubicBezTo>
                <a:cubicBezTo>
                  <a:pt x="68" y="81"/>
                  <a:pt x="68" y="81"/>
                  <a:pt x="6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72"/>
                  <a:pt x="79" y="72"/>
                  <a:pt x="79" y="72"/>
                </a:cubicBezTo>
                <a:cubicBezTo>
                  <a:pt x="79" y="72"/>
                  <a:pt x="79" y="72"/>
                  <a:pt x="79" y="72"/>
                </a:cubicBezTo>
                <a:cubicBezTo>
                  <a:pt x="79" y="68"/>
                  <a:pt x="81" y="65"/>
                  <a:pt x="84" y="62"/>
                </a:cubicBezTo>
                <a:cubicBezTo>
                  <a:pt x="86" y="59"/>
                  <a:pt x="90" y="58"/>
                  <a:pt x="94" y="58"/>
                </a:cubicBezTo>
                <a:cubicBezTo>
                  <a:pt x="98" y="58"/>
                  <a:pt x="101" y="59"/>
                  <a:pt x="104" y="62"/>
                </a:cubicBezTo>
                <a:cubicBezTo>
                  <a:pt x="107" y="65"/>
                  <a:pt x="108" y="68"/>
                  <a:pt x="108" y="72"/>
                </a:cubicBezTo>
                <a:cubicBezTo>
                  <a:pt x="108" y="76"/>
                  <a:pt x="107" y="80"/>
                  <a:pt x="104" y="83"/>
                </a:cubicBezTo>
                <a:cubicBezTo>
                  <a:pt x="101" y="85"/>
                  <a:pt x="98" y="87"/>
                  <a:pt x="94" y="87"/>
                </a:cubicBezTo>
                <a:cubicBezTo>
                  <a:pt x="85" y="87"/>
                  <a:pt x="85" y="87"/>
                  <a:pt x="85" y="87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6" y="144"/>
                  <a:pt x="87" y="144"/>
                  <a:pt x="89" y="144"/>
                </a:cubicBezTo>
                <a:cubicBezTo>
                  <a:pt x="94" y="144"/>
                  <a:pt x="96" y="143"/>
                  <a:pt x="97" y="138"/>
                </a:cubicBezTo>
                <a:cubicBezTo>
                  <a:pt x="98" y="132"/>
                  <a:pt x="99" y="124"/>
                  <a:pt x="102" y="119"/>
                </a:cubicBezTo>
                <a:cubicBezTo>
                  <a:pt x="106" y="109"/>
                  <a:pt x="112" y="100"/>
                  <a:pt x="117" y="91"/>
                </a:cubicBezTo>
                <a:cubicBezTo>
                  <a:pt x="122" y="80"/>
                  <a:pt x="125" y="68"/>
                  <a:pt x="122" y="56"/>
                </a:cubicBezTo>
                <a:close/>
                <a:moveTo>
                  <a:pt x="79" y="6"/>
                </a:moveTo>
                <a:cubicBezTo>
                  <a:pt x="79" y="3"/>
                  <a:pt x="76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0"/>
                  <a:pt x="68" y="3"/>
                  <a:pt x="68" y="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9"/>
                  <a:pt x="71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6" y="21"/>
                  <a:pt x="79" y="19"/>
                  <a:pt x="79" y="16"/>
                </a:cubicBezTo>
                <a:lnTo>
                  <a:pt x="79" y="6"/>
                </a:lnTo>
                <a:close/>
                <a:moveTo>
                  <a:pt x="108" y="14"/>
                </a:moveTo>
                <a:cubicBezTo>
                  <a:pt x="110" y="12"/>
                  <a:pt x="109" y="9"/>
                  <a:pt x="106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4" y="6"/>
                  <a:pt x="100" y="7"/>
                  <a:pt x="99" y="9"/>
                </a:cubicBezTo>
                <a:cubicBezTo>
                  <a:pt x="94" y="18"/>
                  <a:pt x="94" y="18"/>
                  <a:pt x="94" y="18"/>
                </a:cubicBezTo>
                <a:cubicBezTo>
                  <a:pt x="93" y="21"/>
                  <a:pt x="94" y="24"/>
                  <a:pt x="97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99" y="27"/>
                  <a:pt x="102" y="26"/>
                  <a:pt x="104" y="23"/>
                </a:cubicBezTo>
                <a:lnTo>
                  <a:pt x="108" y="14"/>
                </a:lnTo>
                <a:close/>
                <a:moveTo>
                  <a:pt x="130" y="32"/>
                </a:moveTo>
                <a:cubicBezTo>
                  <a:pt x="133" y="30"/>
                  <a:pt x="133" y="26"/>
                  <a:pt x="131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9" y="22"/>
                  <a:pt x="125" y="22"/>
                  <a:pt x="123" y="24"/>
                </a:cubicBezTo>
                <a:cubicBezTo>
                  <a:pt x="116" y="30"/>
                  <a:pt x="116" y="30"/>
                  <a:pt x="116" y="30"/>
                </a:cubicBezTo>
                <a:cubicBezTo>
                  <a:pt x="114" y="32"/>
                  <a:pt x="113" y="36"/>
                  <a:pt x="115" y="38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7" y="40"/>
                  <a:pt x="121" y="40"/>
                  <a:pt x="123" y="38"/>
                </a:cubicBezTo>
                <a:lnTo>
                  <a:pt x="130" y="32"/>
                </a:lnTo>
                <a:close/>
                <a:moveTo>
                  <a:pt x="142" y="58"/>
                </a:moveTo>
                <a:cubicBezTo>
                  <a:pt x="145" y="57"/>
                  <a:pt x="147" y="55"/>
                  <a:pt x="146" y="52"/>
                </a:cubicBezTo>
                <a:cubicBezTo>
                  <a:pt x="146" y="52"/>
                  <a:pt x="146" y="52"/>
                  <a:pt x="146" y="52"/>
                </a:cubicBezTo>
                <a:cubicBezTo>
                  <a:pt x="146" y="49"/>
                  <a:pt x="143" y="47"/>
                  <a:pt x="140" y="47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27" y="50"/>
                  <a:pt x="125" y="52"/>
                  <a:pt x="126" y="55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6" y="58"/>
                  <a:pt x="129" y="60"/>
                  <a:pt x="132" y="60"/>
                </a:cubicBezTo>
                <a:lnTo>
                  <a:pt x="142" y="58"/>
                </a:lnTo>
                <a:close/>
                <a:moveTo>
                  <a:pt x="139" y="87"/>
                </a:moveTo>
                <a:cubicBezTo>
                  <a:pt x="142" y="87"/>
                  <a:pt x="145" y="85"/>
                  <a:pt x="146" y="82"/>
                </a:cubicBezTo>
                <a:cubicBezTo>
                  <a:pt x="146" y="82"/>
                  <a:pt x="146" y="82"/>
                  <a:pt x="146" y="82"/>
                </a:cubicBezTo>
                <a:cubicBezTo>
                  <a:pt x="146" y="79"/>
                  <a:pt x="145" y="77"/>
                  <a:pt x="142" y="76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29" y="74"/>
                  <a:pt x="126" y="75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5" y="81"/>
                  <a:pt x="127" y="84"/>
                  <a:pt x="130" y="85"/>
                </a:cubicBezTo>
                <a:lnTo>
                  <a:pt x="139" y="87"/>
                </a:lnTo>
                <a:close/>
                <a:moveTo>
                  <a:pt x="42" y="23"/>
                </a:moveTo>
                <a:cubicBezTo>
                  <a:pt x="44" y="26"/>
                  <a:pt x="47" y="27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2" y="24"/>
                  <a:pt x="53" y="21"/>
                  <a:pt x="52" y="18"/>
                </a:cubicBezTo>
                <a:cubicBezTo>
                  <a:pt x="47" y="9"/>
                  <a:pt x="47" y="9"/>
                  <a:pt x="47" y="9"/>
                </a:cubicBezTo>
                <a:cubicBezTo>
                  <a:pt x="46" y="7"/>
                  <a:pt x="43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37" y="9"/>
                  <a:pt x="36" y="12"/>
                  <a:pt x="38" y="14"/>
                </a:cubicBezTo>
                <a:lnTo>
                  <a:pt x="42" y="23"/>
                </a:lnTo>
                <a:close/>
                <a:moveTo>
                  <a:pt x="23" y="38"/>
                </a:moveTo>
                <a:cubicBezTo>
                  <a:pt x="25" y="40"/>
                  <a:pt x="29" y="40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3" y="36"/>
                  <a:pt x="33" y="32"/>
                  <a:pt x="30" y="30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2"/>
                  <a:pt x="17" y="22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3" y="26"/>
                  <a:pt x="14" y="30"/>
                  <a:pt x="16" y="32"/>
                </a:cubicBezTo>
                <a:lnTo>
                  <a:pt x="23" y="38"/>
                </a:lnTo>
                <a:close/>
                <a:moveTo>
                  <a:pt x="14" y="60"/>
                </a:moveTo>
                <a:cubicBezTo>
                  <a:pt x="17" y="60"/>
                  <a:pt x="20" y="58"/>
                  <a:pt x="20" y="55"/>
                </a:cubicBezTo>
                <a:cubicBezTo>
                  <a:pt x="20" y="55"/>
                  <a:pt x="20" y="55"/>
                  <a:pt x="20" y="55"/>
                </a:cubicBezTo>
                <a:cubicBezTo>
                  <a:pt x="21" y="52"/>
                  <a:pt x="19" y="50"/>
                  <a:pt x="16" y="49"/>
                </a:cubicBezTo>
                <a:cubicBezTo>
                  <a:pt x="6" y="47"/>
                  <a:pt x="6" y="47"/>
                  <a:pt x="6" y="47"/>
                </a:cubicBezTo>
                <a:cubicBezTo>
                  <a:pt x="3" y="47"/>
                  <a:pt x="1" y="49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5"/>
                  <a:pt x="1" y="57"/>
                  <a:pt x="4" y="58"/>
                </a:cubicBezTo>
                <a:lnTo>
                  <a:pt x="14" y="60"/>
                </a:lnTo>
                <a:close/>
                <a:moveTo>
                  <a:pt x="16" y="85"/>
                </a:moveTo>
                <a:cubicBezTo>
                  <a:pt x="19" y="84"/>
                  <a:pt x="21" y="81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0" y="75"/>
                  <a:pt x="17" y="74"/>
                  <a:pt x="14" y="74"/>
                </a:cubicBezTo>
                <a:cubicBezTo>
                  <a:pt x="5" y="76"/>
                  <a:pt x="5" y="76"/>
                  <a:pt x="5" y="76"/>
                </a:cubicBezTo>
                <a:cubicBezTo>
                  <a:pt x="2" y="77"/>
                  <a:pt x="0" y="79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1" y="85"/>
                  <a:pt x="4" y="87"/>
                  <a:pt x="7" y="87"/>
                </a:cubicBezTo>
                <a:lnTo>
                  <a:pt x="1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CD4E7CF-BD75-E730-4701-E752AE918A2D}"/>
              </a:ext>
            </a:extLst>
          </p:cNvPr>
          <p:cNvSpPr txBox="1"/>
          <p:nvPr/>
        </p:nvSpPr>
        <p:spPr>
          <a:xfrm>
            <a:off x="7682464" y="1747520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algn="l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BDD0686-C731-A742-AD89-04034184D927}"/>
              </a:ext>
            </a:extLst>
          </p:cNvPr>
          <p:cNvSpPr txBox="1"/>
          <p:nvPr/>
        </p:nvSpPr>
        <p:spPr>
          <a:xfrm>
            <a:off x="7682464" y="5160863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dirty="0">
                <a:solidFill>
                  <a:srgbClr val="7D7D7D"/>
                </a:solidFill>
              </a:rPr>
              <a:t>العنوان</a:t>
            </a:r>
            <a:endParaRPr lang="ar-SA" sz="1400" b="1" dirty="0">
              <a:solidFill>
                <a:srgbClr val="7D7D7D"/>
              </a:solidFill>
            </a:endParaRPr>
          </a:p>
          <a:p>
            <a:pPr algn="l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0C75B53-9483-EFD3-CCF4-0FEDBACD5141}"/>
              </a:ext>
            </a:extLst>
          </p:cNvPr>
          <p:cNvSpPr txBox="1"/>
          <p:nvPr/>
        </p:nvSpPr>
        <p:spPr>
          <a:xfrm>
            <a:off x="8641314" y="3356201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dirty="0">
                <a:solidFill>
                  <a:srgbClr val="099BFF"/>
                </a:solidFill>
              </a:rPr>
              <a:t>العنوان</a:t>
            </a:r>
            <a:endParaRPr lang="ar-SA" sz="1400" b="1" dirty="0">
              <a:solidFill>
                <a:srgbClr val="099BFF"/>
              </a:solidFill>
            </a:endParaRPr>
          </a:p>
          <a:p>
            <a:pPr algn="l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E80DD7E-F5BC-4A68-71BC-BCFBB8846981}"/>
              </a:ext>
            </a:extLst>
          </p:cNvPr>
          <p:cNvSpPr txBox="1"/>
          <p:nvPr/>
        </p:nvSpPr>
        <p:spPr>
          <a:xfrm>
            <a:off x="2092868" y="1747520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rgbClr val="7D7D7D"/>
                </a:solidFill>
              </a:rPr>
              <a:t>العنوان</a:t>
            </a:r>
            <a:endParaRPr lang="ar-SA" sz="1400" b="1" dirty="0">
              <a:solidFill>
                <a:srgbClr val="7D7D7D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9727CCC-8A38-3492-F765-5F6F0F1BF2A2}"/>
              </a:ext>
            </a:extLst>
          </p:cNvPr>
          <p:cNvSpPr txBox="1"/>
          <p:nvPr/>
        </p:nvSpPr>
        <p:spPr>
          <a:xfrm>
            <a:off x="2092868" y="5160863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B926D45-8C0C-9123-B80E-33C94A375D71}"/>
              </a:ext>
            </a:extLst>
          </p:cNvPr>
          <p:cNvSpPr txBox="1"/>
          <p:nvPr/>
        </p:nvSpPr>
        <p:spPr>
          <a:xfrm>
            <a:off x="1056640" y="3356201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rgbClr val="099BFF"/>
                </a:solidFill>
              </a:rPr>
              <a:t>العنوان</a:t>
            </a:r>
            <a:endParaRPr lang="ar-SA" sz="1400" b="1" dirty="0">
              <a:solidFill>
                <a:srgbClr val="099BFF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D8F30CFE-0134-8431-01A6-B571DCFAE294}"/>
              </a:ext>
            </a:extLst>
          </p:cNvPr>
          <p:cNvSpPr/>
          <p:nvPr/>
        </p:nvSpPr>
        <p:spPr>
          <a:xfrm>
            <a:off x="11582400" y="498476"/>
            <a:ext cx="91440" cy="516890"/>
          </a:xfrm>
          <a:prstGeom prst="rect">
            <a:avLst/>
          </a:prstGeom>
          <a:solidFill>
            <a:srgbClr val="0070B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319A2B-55CE-2EF4-E247-8366214F61EB}"/>
              </a:ext>
            </a:extLst>
          </p:cNvPr>
          <p:cNvSpPr txBox="1"/>
          <p:nvPr/>
        </p:nvSpPr>
        <p:spPr>
          <a:xfrm>
            <a:off x="5648960" y="369841"/>
            <a:ext cx="58781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2003127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C28C605-61CF-E42A-4EA4-C4E0F780BDB5}"/>
              </a:ext>
            </a:extLst>
          </p:cNvPr>
          <p:cNvSpPr/>
          <p:nvPr/>
        </p:nvSpPr>
        <p:spPr>
          <a:xfrm>
            <a:off x="727619" y="1911486"/>
            <a:ext cx="3032567" cy="3808071"/>
          </a:xfrm>
          <a:prstGeom prst="roundRect">
            <a:avLst>
              <a:gd name="adj" fmla="val 7888"/>
            </a:avLst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4800" b="1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F741F94-80C2-960B-2A64-18004E1464F4}"/>
              </a:ext>
            </a:extLst>
          </p:cNvPr>
          <p:cNvSpPr/>
          <p:nvPr/>
        </p:nvSpPr>
        <p:spPr>
          <a:xfrm>
            <a:off x="4487805" y="1911486"/>
            <a:ext cx="3032567" cy="3808071"/>
          </a:xfrm>
          <a:prstGeom prst="roundRect">
            <a:avLst>
              <a:gd name="adj" fmla="val 7888"/>
            </a:avLst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4800" b="1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564AE10-872D-128F-5C99-5862DD91A7EF}"/>
              </a:ext>
            </a:extLst>
          </p:cNvPr>
          <p:cNvSpPr/>
          <p:nvPr/>
        </p:nvSpPr>
        <p:spPr>
          <a:xfrm>
            <a:off x="8215383" y="1911486"/>
            <a:ext cx="3032567" cy="3808071"/>
          </a:xfrm>
          <a:prstGeom prst="roundRect">
            <a:avLst>
              <a:gd name="adj" fmla="val 7888"/>
            </a:avLst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4800" b="1" dirty="0"/>
          </a:p>
        </p:txBody>
      </p:sp>
      <p:pic>
        <p:nvPicPr>
          <p:cNvPr id="8" name="رسم 7" descr="طائرة مع تعبئة خالصة">
            <a:extLst>
              <a:ext uri="{FF2B5EF4-FFF2-40B4-BE49-F238E27FC236}">
                <a16:creationId xmlns:a16="http://schemas.microsoft.com/office/drawing/2014/main" id="{6245F4A0-12D9-1A92-7AF6-625EC6085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670877" y="2751331"/>
            <a:ext cx="666422" cy="666422"/>
          </a:xfrm>
          <a:prstGeom prst="rect">
            <a:avLst/>
          </a:prstGeom>
        </p:spPr>
      </p:pic>
      <p:pic>
        <p:nvPicPr>
          <p:cNvPr id="9" name="رسم 8" descr="ثقب مع تعبئة خالصة">
            <a:extLst>
              <a:ext uri="{FF2B5EF4-FFF2-40B4-BE49-F238E27FC236}">
                <a16:creationId xmlns:a16="http://schemas.microsoft.com/office/drawing/2014/main" id="{2F65BDCD-B4DA-EC9F-7BFE-2520677E9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1554" y="2774481"/>
            <a:ext cx="640225" cy="640225"/>
          </a:xfrm>
          <a:prstGeom prst="rect">
            <a:avLst/>
          </a:prstGeom>
        </p:spPr>
      </p:pic>
      <p:pic>
        <p:nvPicPr>
          <p:cNvPr id="10" name="رسم 9" descr="دفتر العناوين مع تعبئة خالصة">
            <a:extLst>
              <a:ext uri="{FF2B5EF4-FFF2-40B4-BE49-F238E27FC236}">
                <a16:creationId xmlns:a16="http://schemas.microsoft.com/office/drawing/2014/main" id="{E369D337-3835-8436-E9A4-EF5FCE897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0455" y="2744819"/>
            <a:ext cx="646894" cy="646894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48BAB8D-3423-7A5A-DA28-D835A3B5CD54}"/>
              </a:ext>
            </a:extLst>
          </p:cNvPr>
          <p:cNvSpPr txBox="1"/>
          <p:nvPr/>
        </p:nvSpPr>
        <p:spPr>
          <a:xfrm>
            <a:off x="998976" y="3471076"/>
            <a:ext cx="236753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العنوان</a:t>
            </a:r>
            <a:endParaRPr lang="ar-SA" b="1" dirty="0">
              <a:solidFill>
                <a:schemeClr val="bg1"/>
              </a:solidFill>
            </a:endParaRPr>
          </a:p>
          <a:p>
            <a:pPr algn="ctr"/>
            <a:r>
              <a:rPr lang="ar-SA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AB9BFD2-E525-77A2-02ED-B621ACAB8D3A}"/>
              </a:ext>
            </a:extLst>
          </p:cNvPr>
          <p:cNvSpPr txBox="1"/>
          <p:nvPr/>
        </p:nvSpPr>
        <p:spPr>
          <a:xfrm>
            <a:off x="4820319" y="3471076"/>
            <a:ext cx="236753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العنوان</a:t>
            </a:r>
            <a:endParaRPr lang="ar-SA" b="1" dirty="0">
              <a:solidFill>
                <a:schemeClr val="bg1"/>
              </a:solidFill>
            </a:endParaRPr>
          </a:p>
          <a:p>
            <a:pPr algn="ctr"/>
            <a:r>
              <a:rPr lang="ar-SA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6BAF1E7-49C6-6FD9-F11B-D4588E4E4732}"/>
              </a:ext>
            </a:extLst>
          </p:cNvPr>
          <p:cNvSpPr txBox="1"/>
          <p:nvPr/>
        </p:nvSpPr>
        <p:spPr>
          <a:xfrm>
            <a:off x="8547897" y="3471076"/>
            <a:ext cx="236753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العنوان</a:t>
            </a:r>
            <a:endParaRPr lang="ar-SA" b="1" dirty="0">
              <a:solidFill>
                <a:schemeClr val="bg1"/>
              </a:solidFill>
            </a:endParaRPr>
          </a:p>
          <a:p>
            <a:pPr algn="ctr"/>
            <a:r>
              <a:rPr lang="ar-SA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E72E976-30BB-5057-83CF-8D544B1153DA}"/>
              </a:ext>
            </a:extLst>
          </p:cNvPr>
          <p:cNvSpPr/>
          <p:nvPr/>
        </p:nvSpPr>
        <p:spPr>
          <a:xfrm>
            <a:off x="11582400" y="498476"/>
            <a:ext cx="91440" cy="516890"/>
          </a:xfrm>
          <a:prstGeom prst="rect">
            <a:avLst/>
          </a:prstGeom>
          <a:solidFill>
            <a:srgbClr val="0070B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7A78C84-A46C-19E5-DA17-994C6E260DCB}"/>
              </a:ext>
            </a:extLst>
          </p:cNvPr>
          <p:cNvSpPr txBox="1"/>
          <p:nvPr/>
        </p:nvSpPr>
        <p:spPr>
          <a:xfrm>
            <a:off x="5648960" y="369841"/>
            <a:ext cx="58781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791897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939C810C-60C2-82F2-9127-EC5007BCB057}"/>
              </a:ext>
            </a:extLst>
          </p:cNvPr>
          <p:cNvSpPr/>
          <p:nvPr/>
        </p:nvSpPr>
        <p:spPr>
          <a:xfrm>
            <a:off x="4762224" y="1752600"/>
            <a:ext cx="2589990" cy="256621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78D6DA0E-CFEF-0F9F-04D1-DA283568D66B}"/>
              </a:ext>
            </a:extLst>
          </p:cNvPr>
          <p:cNvSpPr/>
          <p:nvPr/>
        </p:nvSpPr>
        <p:spPr>
          <a:xfrm>
            <a:off x="8452857" y="1752600"/>
            <a:ext cx="2589990" cy="256621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1A0CE7B2-3E73-F56D-EBCB-66793DDE5E02}"/>
              </a:ext>
            </a:extLst>
          </p:cNvPr>
          <p:cNvSpPr/>
          <p:nvPr/>
        </p:nvSpPr>
        <p:spPr>
          <a:xfrm>
            <a:off x="1094747" y="1752600"/>
            <a:ext cx="2589990" cy="256621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04624FD-EE54-D0AF-8D96-886D337D86EA}"/>
              </a:ext>
            </a:extLst>
          </p:cNvPr>
          <p:cNvSpPr txBox="1"/>
          <p:nvPr/>
        </p:nvSpPr>
        <p:spPr>
          <a:xfrm>
            <a:off x="1070143" y="4683486"/>
            <a:ext cx="263919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86E6DC0-8258-0D87-725B-0BA477604EDD}"/>
              </a:ext>
            </a:extLst>
          </p:cNvPr>
          <p:cNvSpPr txBox="1"/>
          <p:nvPr/>
        </p:nvSpPr>
        <p:spPr>
          <a:xfrm>
            <a:off x="4762224" y="4683486"/>
            <a:ext cx="263919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b="1" dirty="0">
              <a:solidFill>
                <a:srgbClr val="0070BC"/>
              </a:solidFill>
            </a:endParaRP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15D7E4F-DAEA-360D-731B-1092FBA08FBA}"/>
              </a:ext>
            </a:extLst>
          </p:cNvPr>
          <p:cNvSpPr txBox="1"/>
          <p:nvPr/>
        </p:nvSpPr>
        <p:spPr>
          <a:xfrm>
            <a:off x="8471551" y="4706003"/>
            <a:ext cx="2639198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</a:p>
          <a:p>
            <a:pPr algn="ctr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390A889-A33E-F54E-28F0-98D343D44388}"/>
              </a:ext>
            </a:extLst>
          </p:cNvPr>
          <p:cNvSpPr/>
          <p:nvPr/>
        </p:nvSpPr>
        <p:spPr>
          <a:xfrm>
            <a:off x="9329815" y="3506037"/>
            <a:ext cx="985520" cy="1007826"/>
          </a:xfrm>
          <a:prstGeom prst="ellipse">
            <a:avLst/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000" b="1" dirty="0"/>
              <a:t>نص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01D919C-6E45-FDBC-76AE-531CC5AA20EF}"/>
              </a:ext>
            </a:extLst>
          </p:cNvPr>
          <p:cNvSpPr/>
          <p:nvPr/>
        </p:nvSpPr>
        <p:spPr>
          <a:xfrm>
            <a:off x="5589063" y="3506037"/>
            <a:ext cx="985520" cy="1007826"/>
          </a:xfrm>
          <a:prstGeom prst="ellipse">
            <a:avLst/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000" b="1" dirty="0"/>
              <a:t>نص</a:t>
            </a: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594824EA-98F8-1F1A-DCB1-298D8F482633}"/>
              </a:ext>
            </a:extLst>
          </p:cNvPr>
          <p:cNvSpPr/>
          <p:nvPr/>
        </p:nvSpPr>
        <p:spPr>
          <a:xfrm>
            <a:off x="1896982" y="3506037"/>
            <a:ext cx="985520" cy="1007826"/>
          </a:xfrm>
          <a:prstGeom prst="ellipse">
            <a:avLst/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000" b="1" dirty="0"/>
              <a:t>نص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AB10A9BF-64D5-E904-D030-91988488AB58}"/>
              </a:ext>
            </a:extLst>
          </p:cNvPr>
          <p:cNvSpPr/>
          <p:nvPr/>
        </p:nvSpPr>
        <p:spPr>
          <a:xfrm>
            <a:off x="11582400" y="498476"/>
            <a:ext cx="91440" cy="516890"/>
          </a:xfrm>
          <a:prstGeom prst="rect">
            <a:avLst/>
          </a:prstGeom>
          <a:solidFill>
            <a:srgbClr val="0070B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5736C07-8E31-1B76-C7B9-D03B06408571}"/>
              </a:ext>
            </a:extLst>
          </p:cNvPr>
          <p:cNvSpPr txBox="1"/>
          <p:nvPr/>
        </p:nvSpPr>
        <p:spPr>
          <a:xfrm>
            <a:off x="5648960" y="369841"/>
            <a:ext cx="58781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2231729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">
            <a:extLst>
              <a:ext uri="{FF2B5EF4-FFF2-40B4-BE49-F238E27FC236}">
                <a16:creationId xmlns:a16="http://schemas.microsoft.com/office/drawing/2014/main" id="{4F307977-F7FA-14A0-66C5-A22AD06DCB4F}"/>
              </a:ext>
            </a:extLst>
          </p:cNvPr>
          <p:cNvGrpSpPr/>
          <p:nvPr/>
        </p:nvGrpSpPr>
        <p:grpSpPr>
          <a:xfrm>
            <a:off x="904875" y="2086928"/>
            <a:ext cx="10387013" cy="2262187"/>
            <a:chOff x="904875" y="2300288"/>
            <a:chExt cx="10387013" cy="2262187"/>
          </a:xfrm>
          <a:solidFill>
            <a:srgbClr val="1F4971"/>
          </a:solidFill>
        </p:grpSpPr>
        <p:sp>
          <p:nvSpPr>
            <p:cNvPr id="5" name="Google Shape;664;p26">
              <a:extLst>
                <a:ext uri="{FF2B5EF4-FFF2-40B4-BE49-F238E27FC236}">
                  <a16:creationId xmlns:a16="http://schemas.microsoft.com/office/drawing/2014/main" id="{0B2BD7AD-0EA1-6BE8-DBAF-73100E81E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1288" y="2300288"/>
              <a:ext cx="2260600" cy="1133475"/>
            </a:xfrm>
            <a:custGeom>
              <a:avLst/>
              <a:gdLst>
                <a:gd name="T0" fmla="*/ 2147483646 w 565"/>
                <a:gd name="T1" fmla="*/ 2147483646 h 283"/>
                <a:gd name="T2" fmla="*/ 2147483646 w 565"/>
                <a:gd name="T3" fmla="*/ 2147483646 h 283"/>
                <a:gd name="T4" fmla="*/ 0 w 565"/>
                <a:gd name="T5" fmla="*/ 2147483646 h 283"/>
                <a:gd name="T6" fmla="*/ 2147483646 w 565"/>
                <a:gd name="T7" fmla="*/ 0 h 283"/>
                <a:gd name="T8" fmla="*/ 2147483646 w 565"/>
                <a:gd name="T9" fmla="*/ 2147483646 h 283"/>
                <a:gd name="T10" fmla="*/ 2147483646 w 565"/>
                <a:gd name="T11" fmla="*/ 2147483646 h 283"/>
                <a:gd name="T12" fmla="*/ 2147483646 w 565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3" extrusionOk="0">
                  <a:moveTo>
                    <a:pt x="282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2" y="0"/>
                  </a:cubicBezTo>
                  <a:cubicBezTo>
                    <a:pt x="438" y="0"/>
                    <a:pt x="565" y="127"/>
                    <a:pt x="565" y="283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08" y="159"/>
                    <a:pt x="407" y="58"/>
                    <a:pt x="282" y="58"/>
                  </a:cubicBezTo>
                  <a:close/>
                </a:path>
              </a:pathLst>
            </a:custGeom>
            <a:solidFill>
              <a:srgbClr val="007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6" name="Google Shape;665;p26">
              <a:extLst>
                <a:ext uri="{FF2B5EF4-FFF2-40B4-BE49-F238E27FC236}">
                  <a16:creationId xmlns:a16="http://schemas.microsoft.com/office/drawing/2014/main" id="{94F37336-2174-AF66-1169-28B6C5BDE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0" y="3433763"/>
              <a:ext cx="2260600" cy="1128712"/>
            </a:xfrm>
            <a:custGeom>
              <a:avLst/>
              <a:gdLst>
                <a:gd name="T0" fmla="*/ 2147483646 w 565"/>
                <a:gd name="T1" fmla="*/ 2147483646 h 282"/>
                <a:gd name="T2" fmla="*/ 0 w 565"/>
                <a:gd name="T3" fmla="*/ 0 h 282"/>
                <a:gd name="T4" fmla="*/ 2147483646 w 565"/>
                <a:gd name="T5" fmla="*/ 0 h 282"/>
                <a:gd name="T6" fmla="*/ 2147483646 w 565"/>
                <a:gd name="T7" fmla="*/ 2147483646 h 282"/>
                <a:gd name="T8" fmla="*/ 2147483646 w 565"/>
                <a:gd name="T9" fmla="*/ 0 h 282"/>
                <a:gd name="T10" fmla="*/ 2147483646 w 565"/>
                <a:gd name="T11" fmla="*/ 0 h 282"/>
                <a:gd name="T12" fmla="*/ 2147483646 w 565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2" extrusionOk="0">
                  <a:moveTo>
                    <a:pt x="283" y="282"/>
                  </a:moveTo>
                  <a:cubicBezTo>
                    <a:pt x="127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3" y="225"/>
                  </a:cubicBezTo>
                  <a:cubicBezTo>
                    <a:pt x="407" y="225"/>
                    <a:pt x="508" y="124"/>
                    <a:pt x="508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156"/>
                    <a:pt x="438" y="282"/>
                    <a:pt x="283" y="282"/>
                  </a:cubicBezTo>
                  <a:close/>
                </a:path>
              </a:pathLst>
            </a:custGeom>
            <a:solidFill>
              <a:srgbClr val="007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7" name="Google Shape;666;p26">
              <a:extLst>
                <a:ext uri="{FF2B5EF4-FFF2-40B4-BE49-F238E27FC236}">
                  <a16:creationId xmlns:a16="http://schemas.microsoft.com/office/drawing/2014/main" id="{5C4EB123-2077-7464-15E8-6C3372189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75" y="2300288"/>
              <a:ext cx="2257425" cy="1133475"/>
            </a:xfrm>
            <a:custGeom>
              <a:avLst/>
              <a:gdLst>
                <a:gd name="T0" fmla="*/ 2147483646 w 564"/>
                <a:gd name="T1" fmla="*/ 2147483646 h 283"/>
                <a:gd name="T2" fmla="*/ 2147483646 w 564"/>
                <a:gd name="T3" fmla="*/ 2147483646 h 283"/>
                <a:gd name="T4" fmla="*/ 0 w 564"/>
                <a:gd name="T5" fmla="*/ 2147483646 h 283"/>
                <a:gd name="T6" fmla="*/ 2147483646 w 564"/>
                <a:gd name="T7" fmla="*/ 0 h 283"/>
                <a:gd name="T8" fmla="*/ 2147483646 w 564"/>
                <a:gd name="T9" fmla="*/ 2147483646 h 283"/>
                <a:gd name="T10" fmla="*/ 2147483646 w 564"/>
                <a:gd name="T11" fmla="*/ 2147483646 h 283"/>
                <a:gd name="T12" fmla="*/ 2147483646 w 564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4" h="283" extrusionOk="0">
                  <a:moveTo>
                    <a:pt x="282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438" y="0"/>
                    <a:pt x="564" y="127"/>
                    <a:pt x="564" y="283"/>
                  </a:cubicBezTo>
                  <a:cubicBezTo>
                    <a:pt x="507" y="283"/>
                    <a:pt x="507" y="283"/>
                    <a:pt x="507" y="283"/>
                  </a:cubicBezTo>
                  <a:cubicBezTo>
                    <a:pt x="507" y="159"/>
                    <a:pt x="406" y="58"/>
                    <a:pt x="282" y="58"/>
                  </a:cubicBezTo>
                  <a:close/>
                </a:path>
              </a:pathLst>
            </a:custGeom>
            <a:solidFill>
              <a:srgbClr val="007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8" name="Google Shape;667;p26">
              <a:extLst>
                <a:ext uri="{FF2B5EF4-FFF2-40B4-BE49-F238E27FC236}">
                  <a16:creationId xmlns:a16="http://schemas.microsoft.com/office/drawing/2014/main" id="{F6E9391C-501F-371B-9AFC-4114A980F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875" y="3433763"/>
              <a:ext cx="2260600" cy="1128712"/>
            </a:xfrm>
            <a:custGeom>
              <a:avLst/>
              <a:gdLst>
                <a:gd name="T0" fmla="*/ 2147483646 w 565"/>
                <a:gd name="T1" fmla="*/ 2147483646 h 282"/>
                <a:gd name="T2" fmla="*/ 0 w 565"/>
                <a:gd name="T3" fmla="*/ 0 h 282"/>
                <a:gd name="T4" fmla="*/ 2147483646 w 565"/>
                <a:gd name="T5" fmla="*/ 0 h 282"/>
                <a:gd name="T6" fmla="*/ 2147483646 w 565"/>
                <a:gd name="T7" fmla="*/ 2147483646 h 282"/>
                <a:gd name="T8" fmla="*/ 2147483646 w 565"/>
                <a:gd name="T9" fmla="*/ 0 h 282"/>
                <a:gd name="T10" fmla="*/ 2147483646 w 565"/>
                <a:gd name="T11" fmla="*/ 0 h 282"/>
                <a:gd name="T12" fmla="*/ 2147483646 w 565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2" extrusionOk="0">
                  <a:moveTo>
                    <a:pt x="282" y="282"/>
                  </a:moveTo>
                  <a:cubicBezTo>
                    <a:pt x="127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2" y="225"/>
                  </a:cubicBezTo>
                  <a:cubicBezTo>
                    <a:pt x="407" y="225"/>
                    <a:pt x="508" y="124"/>
                    <a:pt x="508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156"/>
                    <a:pt x="438" y="282"/>
                    <a:pt x="282" y="282"/>
                  </a:cubicBezTo>
                  <a:close/>
                </a:path>
              </a:pathLst>
            </a:custGeom>
            <a:solidFill>
              <a:srgbClr val="007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9" name="Google Shape;668;p26">
              <a:extLst>
                <a:ext uri="{FF2B5EF4-FFF2-40B4-BE49-F238E27FC236}">
                  <a16:creationId xmlns:a16="http://schemas.microsoft.com/office/drawing/2014/main" id="{266199F8-5D49-8FC1-83CA-0566FBD36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5" y="2300288"/>
              <a:ext cx="2260600" cy="1133475"/>
            </a:xfrm>
            <a:custGeom>
              <a:avLst/>
              <a:gdLst>
                <a:gd name="T0" fmla="*/ 2147483646 w 565"/>
                <a:gd name="T1" fmla="*/ 2147483646 h 283"/>
                <a:gd name="T2" fmla="*/ 2147483646 w 565"/>
                <a:gd name="T3" fmla="*/ 2147483646 h 283"/>
                <a:gd name="T4" fmla="*/ 0 w 565"/>
                <a:gd name="T5" fmla="*/ 2147483646 h 283"/>
                <a:gd name="T6" fmla="*/ 2147483646 w 565"/>
                <a:gd name="T7" fmla="*/ 0 h 283"/>
                <a:gd name="T8" fmla="*/ 2147483646 w 565"/>
                <a:gd name="T9" fmla="*/ 2147483646 h 283"/>
                <a:gd name="T10" fmla="*/ 2147483646 w 565"/>
                <a:gd name="T11" fmla="*/ 2147483646 h 283"/>
                <a:gd name="T12" fmla="*/ 2147483646 w 565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3" extrusionOk="0">
                  <a:moveTo>
                    <a:pt x="283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ubicBezTo>
                    <a:pt x="438" y="0"/>
                    <a:pt x="565" y="127"/>
                    <a:pt x="565" y="283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08" y="159"/>
                    <a:pt x="407" y="58"/>
                    <a:pt x="283" y="58"/>
                  </a:cubicBezTo>
                  <a:close/>
                </a:path>
              </a:pathLst>
            </a:custGeom>
            <a:solidFill>
              <a:srgbClr val="007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10" name="Группа 1">
            <a:extLst>
              <a:ext uri="{FF2B5EF4-FFF2-40B4-BE49-F238E27FC236}">
                <a16:creationId xmlns:a16="http://schemas.microsoft.com/office/drawing/2014/main" id="{82FF2117-1B37-21AB-1D5F-82DFE506EBF6}"/>
              </a:ext>
            </a:extLst>
          </p:cNvPr>
          <p:cNvGrpSpPr/>
          <p:nvPr/>
        </p:nvGrpSpPr>
        <p:grpSpPr>
          <a:xfrm>
            <a:off x="904875" y="2086928"/>
            <a:ext cx="10387013" cy="2262187"/>
            <a:chOff x="904875" y="2300288"/>
            <a:chExt cx="10387013" cy="2262187"/>
          </a:xfrm>
          <a:solidFill>
            <a:srgbClr val="B83A3B"/>
          </a:solidFill>
        </p:grpSpPr>
        <p:sp>
          <p:nvSpPr>
            <p:cNvPr id="11" name="Google Shape;669;p26">
              <a:extLst>
                <a:ext uri="{FF2B5EF4-FFF2-40B4-BE49-F238E27FC236}">
                  <a16:creationId xmlns:a16="http://schemas.microsoft.com/office/drawing/2014/main" id="{31A0E146-24C8-A374-9376-1894A2A85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1288" y="3433763"/>
              <a:ext cx="2260600" cy="1128712"/>
            </a:xfrm>
            <a:custGeom>
              <a:avLst/>
              <a:gdLst>
                <a:gd name="T0" fmla="*/ 2147483646 w 565"/>
                <a:gd name="T1" fmla="*/ 2147483646 h 282"/>
                <a:gd name="T2" fmla="*/ 0 w 565"/>
                <a:gd name="T3" fmla="*/ 0 h 282"/>
                <a:gd name="T4" fmla="*/ 2147483646 w 565"/>
                <a:gd name="T5" fmla="*/ 0 h 282"/>
                <a:gd name="T6" fmla="*/ 2147483646 w 565"/>
                <a:gd name="T7" fmla="*/ 2147483646 h 282"/>
                <a:gd name="T8" fmla="*/ 2147483646 w 565"/>
                <a:gd name="T9" fmla="*/ 0 h 282"/>
                <a:gd name="T10" fmla="*/ 2147483646 w 565"/>
                <a:gd name="T11" fmla="*/ 0 h 282"/>
                <a:gd name="T12" fmla="*/ 2147483646 w 565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2" extrusionOk="0">
                  <a:moveTo>
                    <a:pt x="282" y="282"/>
                  </a:moveTo>
                  <a:cubicBezTo>
                    <a:pt x="127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2" y="225"/>
                  </a:cubicBezTo>
                  <a:cubicBezTo>
                    <a:pt x="407" y="225"/>
                    <a:pt x="508" y="124"/>
                    <a:pt x="508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156"/>
                    <a:pt x="438" y="282"/>
                    <a:pt x="282" y="282"/>
                  </a:cubicBezTo>
                  <a:close/>
                </a:path>
              </a:pathLst>
            </a:custGeom>
            <a:solidFill>
              <a:srgbClr val="099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 dirty="0"/>
            </a:p>
          </p:txBody>
        </p:sp>
        <p:sp>
          <p:nvSpPr>
            <p:cNvPr id="12" name="Google Shape;670;p26">
              <a:extLst>
                <a:ext uri="{FF2B5EF4-FFF2-40B4-BE49-F238E27FC236}">
                  <a16:creationId xmlns:a16="http://schemas.microsoft.com/office/drawing/2014/main" id="{3A79ACD1-CCA0-3734-374B-E68BF3601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0" y="2300288"/>
              <a:ext cx="2260600" cy="1133475"/>
            </a:xfrm>
            <a:custGeom>
              <a:avLst/>
              <a:gdLst>
                <a:gd name="T0" fmla="*/ 2147483646 w 565"/>
                <a:gd name="T1" fmla="*/ 2147483646 h 283"/>
                <a:gd name="T2" fmla="*/ 2147483646 w 565"/>
                <a:gd name="T3" fmla="*/ 2147483646 h 283"/>
                <a:gd name="T4" fmla="*/ 0 w 565"/>
                <a:gd name="T5" fmla="*/ 2147483646 h 283"/>
                <a:gd name="T6" fmla="*/ 2147483646 w 565"/>
                <a:gd name="T7" fmla="*/ 0 h 283"/>
                <a:gd name="T8" fmla="*/ 2147483646 w 565"/>
                <a:gd name="T9" fmla="*/ 2147483646 h 283"/>
                <a:gd name="T10" fmla="*/ 2147483646 w 565"/>
                <a:gd name="T11" fmla="*/ 2147483646 h 283"/>
                <a:gd name="T12" fmla="*/ 2147483646 w 565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3" extrusionOk="0">
                  <a:moveTo>
                    <a:pt x="283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ubicBezTo>
                    <a:pt x="438" y="0"/>
                    <a:pt x="565" y="127"/>
                    <a:pt x="565" y="283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08" y="159"/>
                    <a:pt x="407" y="58"/>
                    <a:pt x="283" y="58"/>
                  </a:cubicBezTo>
                  <a:close/>
                </a:path>
              </a:pathLst>
            </a:custGeom>
            <a:solidFill>
              <a:srgbClr val="099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 dirty="0"/>
            </a:p>
          </p:txBody>
        </p:sp>
        <p:sp>
          <p:nvSpPr>
            <p:cNvPr id="13" name="Google Shape;671;p26">
              <a:extLst>
                <a:ext uri="{FF2B5EF4-FFF2-40B4-BE49-F238E27FC236}">
                  <a16:creationId xmlns:a16="http://schemas.microsoft.com/office/drawing/2014/main" id="{E7164FFB-1348-EB39-1E8F-EBB5BAAB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75" y="3433763"/>
              <a:ext cx="2257425" cy="1128712"/>
            </a:xfrm>
            <a:custGeom>
              <a:avLst/>
              <a:gdLst>
                <a:gd name="T0" fmla="*/ 2147483646 w 564"/>
                <a:gd name="T1" fmla="*/ 2147483646 h 282"/>
                <a:gd name="T2" fmla="*/ 0 w 564"/>
                <a:gd name="T3" fmla="*/ 0 h 282"/>
                <a:gd name="T4" fmla="*/ 2147483646 w 564"/>
                <a:gd name="T5" fmla="*/ 0 h 282"/>
                <a:gd name="T6" fmla="*/ 2147483646 w 564"/>
                <a:gd name="T7" fmla="*/ 2147483646 h 282"/>
                <a:gd name="T8" fmla="*/ 2147483646 w 564"/>
                <a:gd name="T9" fmla="*/ 0 h 282"/>
                <a:gd name="T10" fmla="*/ 2147483646 w 564"/>
                <a:gd name="T11" fmla="*/ 0 h 282"/>
                <a:gd name="T12" fmla="*/ 2147483646 w 564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4" h="282" extrusionOk="0">
                  <a:moveTo>
                    <a:pt x="282" y="282"/>
                  </a:moveTo>
                  <a:cubicBezTo>
                    <a:pt x="126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2" y="225"/>
                  </a:cubicBezTo>
                  <a:cubicBezTo>
                    <a:pt x="406" y="225"/>
                    <a:pt x="507" y="124"/>
                    <a:pt x="507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64" y="156"/>
                    <a:pt x="438" y="282"/>
                    <a:pt x="282" y="282"/>
                  </a:cubicBezTo>
                  <a:close/>
                </a:path>
              </a:pathLst>
            </a:custGeom>
            <a:solidFill>
              <a:srgbClr val="099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4" name="Google Shape;672;p26">
              <a:extLst>
                <a:ext uri="{FF2B5EF4-FFF2-40B4-BE49-F238E27FC236}">
                  <a16:creationId xmlns:a16="http://schemas.microsoft.com/office/drawing/2014/main" id="{AC8A8ECE-0F91-D709-B5F3-A1B84AFB3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875" y="2300288"/>
              <a:ext cx="2260600" cy="1133475"/>
            </a:xfrm>
            <a:custGeom>
              <a:avLst/>
              <a:gdLst>
                <a:gd name="T0" fmla="*/ 2147483646 w 565"/>
                <a:gd name="T1" fmla="*/ 2147483646 h 283"/>
                <a:gd name="T2" fmla="*/ 2147483646 w 565"/>
                <a:gd name="T3" fmla="*/ 2147483646 h 283"/>
                <a:gd name="T4" fmla="*/ 0 w 565"/>
                <a:gd name="T5" fmla="*/ 2147483646 h 283"/>
                <a:gd name="T6" fmla="*/ 2147483646 w 565"/>
                <a:gd name="T7" fmla="*/ 0 h 283"/>
                <a:gd name="T8" fmla="*/ 2147483646 w 565"/>
                <a:gd name="T9" fmla="*/ 2147483646 h 283"/>
                <a:gd name="T10" fmla="*/ 2147483646 w 565"/>
                <a:gd name="T11" fmla="*/ 2147483646 h 283"/>
                <a:gd name="T12" fmla="*/ 2147483646 w 565"/>
                <a:gd name="T13" fmla="*/ 2147483646 h 2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3" extrusionOk="0">
                  <a:moveTo>
                    <a:pt x="282" y="58"/>
                  </a:moveTo>
                  <a:cubicBezTo>
                    <a:pt x="158" y="58"/>
                    <a:pt x="57" y="159"/>
                    <a:pt x="57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2" y="0"/>
                  </a:cubicBezTo>
                  <a:cubicBezTo>
                    <a:pt x="438" y="0"/>
                    <a:pt x="565" y="127"/>
                    <a:pt x="565" y="283"/>
                  </a:cubicBezTo>
                  <a:cubicBezTo>
                    <a:pt x="508" y="283"/>
                    <a:pt x="508" y="283"/>
                    <a:pt x="508" y="283"/>
                  </a:cubicBezTo>
                  <a:cubicBezTo>
                    <a:pt x="508" y="159"/>
                    <a:pt x="407" y="58"/>
                    <a:pt x="282" y="58"/>
                  </a:cubicBezTo>
                  <a:close/>
                </a:path>
              </a:pathLst>
            </a:custGeom>
            <a:solidFill>
              <a:srgbClr val="099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15" name="Google Shape;673;p26">
              <a:extLst>
                <a:ext uri="{FF2B5EF4-FFF2-40B4-BE49-F238E27FC236}">
                  <a16:creationId xmlns:a16="http://schemas.microsoft.com/office/drawing/2014/main" id="{95729C77-2BC9-E7DB-8F6F-BA3A44A90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5" y="3433763"/>
              <a:ext cx="2260600" cy="1128712"/>
            </a:xfrm>
            <a:custGeom>
              <a:avLst/>
              <a:gdLst>
                <a:gd name="T0" fmla="*/ 2147483646 w 565"/>
                <a:gd name="T1" fmla="*/ 2147483646 h 282"/>
                <a:gd name="T2" fmla="*/ 0 w 565"/>
                <a:gd name="T3" fmla="*/ 0 h 282"/>
                <a:gd name="T4" fmla="*/ 2147483646 w 565"/>
                <a:gd name="T5" fmla="*/ 0 h 282"/>
                <a:gd name="T6" fmla="*/ 2147483646 w 565"/>
                <a:gd name="T7" fmla="*/ 2147483646 h 282"/>
                <a:gd name="T8" fmla="*/ 2147483646 w 565"/>
                <a:gd name="T9" fmla="*/ 0 h 282"/>
                <a:gd name="T10" fmla="*/ 2147483646 w 565"/>
                <a:gd name="T11" fmla="*/ 0 h 282"/>
                <a:gd name="T12" fmla="*/ 2147483646 w 565"/>
                <a:gd name="T13" fmla="*/ 2147483646 h 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282" extrusionOk="0">
                  <a:moveTo>
                    <a:pt x="283" y="282"/>
                  </a:moveTo>
                  <a:cubicBezTo>
                    <a:pt x="127" y="282"/>
                    <a:pt x="0" y="156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24"/>
                    <a:pt x="158" y="225"/>
                    <a:pt x="283" y="225"/>
                  </a:cubicBezTo>
                  <a:cubicBezTo>
                    <a:pt x="407" y="225"/>
                    <a:pt x="508" y="124"/>
                    <a:pt x="508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156"/>
                    <a:pt x="438" y="282"/>
                    <a:pt x="283" y="282"/>
                  </a:cubicBezTo>
                  <a:close/>
                </a:path>
              </a:pathLst>
            </a:custGeom>
            <a:solidFill>
              <a:srgbClr val="099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sp>
        <p:nvSpPr>
          <p:cNvPr id="16" name="Google Shape;674;p26">
            <a:extLst>
              <a:ext uri="{FF2B5EF4-FFF2-40B4-BE49-F238E27FC236}">
                <a16:creationId xmlns:a16="http://schemas.microsoft.com/office/drawing/2014/main" id="{D58FFD8B-5B76-981F-2528-BAE7B60940B9}"/>
              </a:ext>
            </a:extLst>
          </p:cNvPr>
          <p:cNvSpPr>
            <a:spLocks/>
          </p:cNvSpPr>
          <p:nvPr/>
        </p:nvSpPr>
        <p:spPr bwMode="auto">
          <a:xfrm>
            <a:off x="1797999" y="2740978"/>
            <a:ext cx="474352" cy="571182"/>
          </a:xfrm>
          <a:custGeom>
            <a:avLst/>
            <a:gdLst>
              <a:gd name="T0" fmla="*/ 2147483646 w 173"/>
              <a:gd name="T1" fmla="*/ 2147483646 h 208"/>
              <a:gd name="T2" fmla="*/ 2147483646 w 173"/>
              <a:gd name="T3" fmla="*/ 2147483646 h 208"/>
              <a:gd name="T4" fmla="*/ 2147483646 w 173"/>
              <a:gd name="T5" fmla="*/ 2147483646 h 208"/>
              <a:gd name="T6" fmla="*/ 2147483646 w 173"/>
              <a:gd name="T7" fmla="*/ 2147483646 h 208"/>
              <a:gd name="T8" fmla="*/ 2147483646 w 173"/>
              <a:gd name="T9" fmla="*/ 2147483646 h 208"/>
              <a:gd name="T10" fmla="*/ 2147483646 w 173"/>
              <a:gd name="T11" fmla="*/ 2147483646 h 208"/>
              <a:gd name="T12" fmla="*/ 2147483646 w 173"/>
              <a:gd name="T13" fmla="*/ 2147483646 h 208"/>
              <a:gd name="T14" fmla="*/ 2147483646 w 173"/>
              <a:gd name="T15" fmla="*/ 2147483646 h 208"/>
              <a:gd name="T16" fmla="*/ 2147483646 w 173"/>
              <a:gd name="T17" fmla="*/ 2147483646 h 208"/>
              <a:gd name="T18" fmla="*/ 2147483646 w 173"/>
              <a:gd name="T19" fmla="*/ 2147483646 h 208"/>
              <a:gd name="T20" fmla="*/ 2147483646 w 173"/>
              <a:gd name="T21" fmla="*/ 2147483646 h 208"/>
              <a:gd name="T22" fmla="*/ 2147483646 w 173"/>
              <a:gd name="T23" fmla="*/ 2147483646 h 208"/>
              <a:gd name="T24" fmla="*/ 2147483646 w 173"/>
              <a:gd name="T25" fmla="*/ 2147483646 h 208"/>
              <a:gd name="T26" fmla="*/ 2147483646 w 173"/>
              <a:gd name="T27" fmla="*/ 2147483646 h 208"/>
              <a:gd name="T28" fmla="*/ 2147483646 w 173"/>
              <a:gd name="T29" fmla="*/ 2147483646 h 208"/>
              <a:gd name="T30" fmla="*/ 2147483646 w 173"/>
              <a:gd name="T31" fmla="*/ 2147483646 h 208"/>
              <a:gd name="T32" fmla="*/ 2147483646 w 173"/>
              <a:gd name="T33" fmla="*/ 2147483646 h 208"/>
              <a:gd name="T34" fmla="*/ 2147483646 w 173"/>
              <a:gd name="T35" fmla="*/ 2147483646 h 208"/>
              <a:gd name="T36" fmla="*/ 2147483646 w 173"/>
              <a:gd name="T37" fmla="*/ 2147483646 h 208"/>
              <a:gd name="T38" fmla="*/ 2147483646 w 173"/>
              <a:gd name="T39" fmla="*/ 2147483646 h 208"/>
              <a:gd name="T40" fmla="*/ 2147483646 w 173"/>
              <a:gd name="T41" fmla="*/ 2147483646 h 208"/>
              <a:gd name="T42" fmla="*/ 2147483646 w 173"/>
              <a:gd name="T43" fmla="*/ 2147483646 h 208"/>
              <a:gd name="T44" fmla="*/ 2147483646 w 173"/>
              <a:gd name="T45" fmla="*/ 2147483646 h 208"/>
              <a:gd name="T46" fmla="*/ 2147483646 w 173"/>
              <a:gd name="T47" fmla="*/ 2147483646 h 208"/>
              <a:gd name="T48" fmla="*/ 2147483646 w 173"/>
              <a:gd name="T49" fmla="*/ 0 h 208"/>
              <a:gd name="T50" fmla="*/ 2147483646 w 173"/>
              <a:gd name="T51" fmla="*/ 2147483646 h 208"/>
              <a:gd name="T52" fmla="*/ 2147483646 w 173"/>
              <a:gd name="T53" fmla="*/ 2147483646 h 208"/>
              <a:gd name="T54" fmla="*/ 2147483646 w 173"/>
              <a:gd name="T55" fmla="*/ 2147483646 h 208"/>
              <a:gd name="T56" fmla="*/ 2147483646 w 173"/>
              <a:gd name="T57" fmla="*/ 2147483646 h 208"/>
              <a:gd name="T58" fmla="*/ 2147483646 w 173"/>
              <a:gd name="T59" fmla="*/ 2147483646 h 208"/>
              <a:gd name="T60" fmla="*/ 2147483646 w 173"/>
              <a:gd name="T61" fmla="*/ 2147483646 h 208"/>
              <a:gd name="T62" fmla="*/ 2147483646 w 173"/>
              <a:gd name="T63" fmla="*/ 2147483646 h 208"/>
              <a:gd name="T64" fmla="*/ 2147483646 w 173"/>
              <a:gd name="T65" fmla="*/ 2147483646 h 208"/>
              <a:gd name="T66" fmla="*/ 2147483646 w 173"/>
              <a:gd name="T67" fmla="*/ 2147483646 h 208"/>
              <a:gd name="T68" fmla="*/ 2147483646 w 173"/>
              <a:gd name="T69" fmla="*/ 2147483646 h 208"/>
              <a:gd name="T70" fmla="*/ 2147483646 w 173"/>
              <a:gd name="T71" fmla="*/ 2147483646 h 208"/>
              <a:gd name="T72" fmla="*/ 2147483646 w 173"/>
              <a:gd name="T73" fmla="*/ 2147483646 h 208"/>
              <a:gd name="T74" fmla="*/ 2147483646 w 173"/>
              <a:gd name="T75" fmla="*/ 2147483646 h 208"/>
              <a:gd name="T76" fmla="*/ 2147483646 w 173"/>
              <a:gd name="T77" fmla="*/ 2147483646 h 208"/>
              <a:gd name="T78" fmla="*/ 2147483646 w 173"/>
              <a:gd name="T79" fmla="*/ 2147483646 h 208"/>
              <a:gd name="T80" fmla="*/ 2147483646 w 173"/>
              <a:gd name="T81" fmla="*/ 2147483646 h 208"/>
              <a:gd name="T82" fmla="*/ 2147483646 w 173"/>
              <a:gd name="T83" fmla="*/ 2147483646 h 208"/>
              <a:gd name="T84" fmla="*/ 2147483646 w 173"/>
              <a:gd name="T85" fmla="*/ 2147483646 h 208"/>
              <a:gd name="T86" fmla="*/ 2147483646 w 173"/>
              <a:gd name="T87" fmla="*/ 2147483646 h 208"/>
              <a:gd name="T88" fmla="*/ 2147483646 w 173"/>
              <a:gd name="T89" fmla="*/ 2147483646 h 208"/>
              <a:gd name="T90" fmla="*/ 2147483646 w 173"/>
              <a:gd name="T91" fmla="*/ 2147483646 h 208"/>
              <a:gd name="T92" fmla="*/ 2147483646 w 173"/>
              <a:gd name="T93" fmla="*/ 2147483646 h 208"/>
              <a:gd name="T94" fmla="*/ 2147483646 w 173"/>
              <a:gd name="T95" fmla="*/ 2147483646 h 208"/>
              <a:gd name="T96" fmla="*/ 2147483646 w 173"/>
              <a:gd name="T97" fmla="*/ 2147483646 h 208"/>
              <a:gd name="T98" fmla="*/ 2147483646 w 173"/>
              <a:gd name="T99" fmla="*/ 2147483646 h 208"/>
              <a:gd name="T100" fmla="*/ 2147483646 w 173"/>
              <a:gd name="T101" fmla="*/ 2147483646 h 20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73" h="208" extrusionOk="0">
                <a:moveTo>
                  <a:pt x="116" y="200"/>
                </a:moveTo>
                <a:cubicBezTo>
                  <a:pt x="116" y="204"/>
                  <a:pt x="113" y="208"/>
                  <a:pt x="109" y="208"/>
                </a:cubicBezTo>
                <a:cubicBezTo>
                  <a:pt x="65" y="208"/>
                  <a:pt x="65" y="208"/>
                  <a:pt x="65" y="208"/>
                </a:cubicBezTo>
                <a:cubicBezTo>
                  <a:pt x="61" y="208"/>
                  <a:pt x="58" y="204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58" y="196"/>
                  <a:pt x="61" y="193"/>
                  <a:pt x="65" y="193"/>
                </a:cubicBezTo>
                <a:cubicBezTo>
                  <a:pt x="109" y="193"/>
                  <a:pt x="109" y="193"/>
                  <a:pt x="109" y="193"/>
                </a:cubicBezTo>
                <a:cubicBezTo>
                  <a:pt x="113" y="193"/>
                  <a:pt x="116" y="196"/>
                  <a:pt x="116" y="200"/>
                </a:cubicBezTo>
                <a:close/>
                <a:moveTo>
                  <a:pt x="116" y="181"/>
                </a:moveTo>
                <a:cubicBezTo>
                  <a:pt x="116" y="178"/>
                  <a:pt x="113" y="174"/>
                  <a:pt x="109" y="174"/>
                </a:cubicBezTo>
                <a:cubicBezTo>
                  <a:pt x="65" y="174"/>
                  <a:pt x="65" y="174"/>
                  <a:pt x="65" y="174"/>
                </a:cubicBezTo>
                <a:cubicBezTo>
                  <a:pt x="61" y="174"/>
                  <a:pt x="58" y="178"/>
                  <a:pt x="58" y="181"/>
                </a:cubicBezTo>
                <a:cubicBezTo>
                  <a:pt x="58" y="181"/>
                  <a:pt x="58" y="181"/>
                  <a:pt x="58" y="181"/>
                </a:cubicBezTo>
                <a:cubicBezTo>
                  <a:pt x="58" y="185"/>
                  <a:pt x="61" y="189"/>
                  <a:pt x="65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3" y="189"/>
                  <a:pt x="116" y="185"/>
                  <a:pt x="116" y="181"/>
                </a:cubicBezTo>
                <a:close/>
                <a:moveTo>
                  <a:pt x="94" y="102"/>
                </a:moveTo>
                <a:cubicBezTo>
                  <a:pt x="85" y="102"/>
                  <a:pt x="85" y="102"/>
                  <a:pt x="85" y="102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0" y="170"/>
                  <a:pt x="80" y="170"/>
                  <a:pt x="80" y="170"/>
                </a:cubicBezTo>
                <a:cubicBezTo>
                  <a:pt x="82" y="170"/>
                  <a:pt x="84" y="170"/>
                  <a:pt x="87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0" y="170"/>
                  <a:pt x="92" y="170"/>
                  <a:pt x="94" y="170"/>
                </a:cubicBezTo>
                <a:lnTo>
                  <a:pt x="94" y="102"/>
                </a:lnTo>
                <a:close/>
                <a:moveTo>
                  <a:pt x="63" y="75"/>
                </a:moveTo>
                <a:cubicBezTo>
                  <a:pt x="57" y="75"/>
                  <a:pt x="53" y="79"/>
                  <a:pt x="53" y="85"/>
                </a:cubicBezTo>
                <a:cubicBezTo>
                  <a:pt x="53" y="91"/>
                  <a:pt x="57" y="96"/>
                  <a:pt x="63" y="96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79"/>
                  <a:pt x="69" y="75"/>
                  <a:pt x="63" y="75"/>
                </a:cubicBezTo>
                <a:close/>
                <a:moveTo>
                  <a:pt x="121" y="85"/>
                </a:moveTo>
                <a:cubicBezTo>
                  <a:pt x="121" y="79"/>
                  <a:pt x="117" y="75"/>
                  <a:pt x="111" y="75"/>
                </a:cubicBezTo>
                <a:cubicBezTo>
                  <a:pt x="105" y="75"/>
                  <a:pt x="101" y="79"/>
                  <a:pt x="101" y="85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7" y="96"/>
                  <a:pt x="121" y="91"/>
                  <a:pt x="121" y="85"/>
                </a:cubicBezTo>
                <a:close/>
                <a:moveTo>
                  <a:pt x="144" y="66"/>
                </a:moveTo>
                <a:cubicBezTo>
                  <a:pt x="140" y="48"/>
                  <a:pt x="118" y="28"/>
                  <a:pt x="87" y="28"/>
                </a:cubicBezTo>
                <a:cubicBezTo>
                  <a:pt x="56" y="28"/>
                  <a:pt x="34" y="48"/>
                  <a:pt x="30" y="66"/>
                </a:cubicBezTo>
                <a:cubicBezTo>
                  <a:pt x="26" y="80"/>
                  <a:pt x="29" y="94"/>
                  <a:pt x="36" y="107"/>
                </a:cubicBezTo>
                <a:cubicBezTo>
                  <a:pt x="42" y="118"/>
                  <a:pt x="48" y="128"/>
                  <a:pt x="54" y="140"/>
                </a:cubicBezTo>
                <a:cubicBezTo>
                  <a:pt x="57" y="147"/>
                  <a:pt x="58" y="156"/>
                  <a:pt x="59" y="163"/>
                </a:cubicBezTo>
                <a:cubicBezTo>
                  <a:pt x="60" y="168"/>
                  <a:pt x="62" y="170"/>
                  <a:pt x="69" y="170"/>
                </a:cubicBezTo>
                <a:cubicBezTo>
                  <a:pt x="71" y="170"/>
                  <a:pt x="72" y="170"/>
                  <a:pt x="73" y="170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3" y="102"/>
                  <a:pt x="63" y="102"/>
                  <a:pt x="63" y="102"/>
                </a:cubicBezTo>
                <a:cubicBezTo>
                  <a:pt x="58" y="102"/>
                  <a:pt x="54" y="101"/>
                  <a:pt x="51" y="97"/>
                </a:cubicBezTo>
                <a:cubicBezTo>
                  <a:pt x="48" y="94"/>
                  <a:pt x="46" y="90"/>
                  <a:pt x="46" y="85"/>
                </a:cubicBezTo>
                <a:cubicBezTo>
                  <a:pt x="46" y="81"/>
                  <a:pt x="48" y="76"/>
                  <a:pt x="51" y="73"/>
                </a:cubicBezTo>
                <a:cubicBezTo>
                  <a:pt x="54" y="70"/>
                  <a:pt x="58" y="68"/>
                  <a:pt x="63" y="68"/>
                </a:cubicBezTo>
                <a:cubicBezTo>
                  <a:pt x="72" y="68"/>
                  <a:pt x="80" y="76"/>
                  <a:pt x="80" y="85"/>
                </a:cubicBezTo>
                <a:cubicBezTo>
                  <a:pt x="80" y="85"/>
                  <a:pt x="80" y="85"/>
                  <a:pt x="80" y="85"/>
                </a:cubicBezTo>
                <a:cubicBezTo>
                  <a:pt x="80" y="96"/>
                  <a:pt x="80" y="96"/>
                  <a:pt x="80" y="96"/>
                </a:cubicBezTo>
                <a:cubicBezTo>
                  <a:pt x="85" y="96"/>
                  <a:pt x="85" y="96"/>
                  <a:pt x="85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0"/>
                  <a:pt x="96" y="76"/>
                  <a:pt x="99" y="73"/>
                </a:cubicBezTo>
                <a:cubicBezTo>
                  <a:pt x="102" y="70"/>
                  <a:pt x="106" y="68"/>
                  <a:pt x="111" y="68"/>
                </a:cubicBezTo>
                <a:cubicBezTo>
                  <a:pt x="116" y="68"/>
                  <a:pt x="120" y="70"/>
                  <a:pt x="123" y="73"/>
                </a:cubicBezTo>
                <a:cubicBezTo>
                  <a:pt x="126" y="76"/>
                  <a:pt x="128" y="81"/>
                  <a:pt x="128" y="85"/>
                </a:cubicBezTo>
                <a:cubicBezTo>
                  <a:pt x="128" y="90"/>
                  <a:pt x="126" y="94"/>
                  <a:pt x="123" y="97"/>
                </a:cubicBezTo>
                <a:cubicBezTo>
                  <a:pt x="120" y="101"/>
                  <a:pt x="116" y="102"/>
                  <a:pt x="111" y="102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1" y="170"/>
                  <a:pt x="101" y="170"/>
                  <a:pt x="101" y="170"/>
                </a:cubicBezTo>
                <a:cubicBezTo>
                  <a:pt x="102" y="170"/>
                  <a:pt x="103" y="170"/>
                  <a:pt x="105" y="170"/>
                </a:cubicBezTo>
                <a:cubicBezTo>
                  <a:pt x="112" y="170"/>
                  <a:pt x="114" y="168"/>
                  <a:pt x="115" y="163"/>
                </a:cubicBezTo>
                <a:cubicBezTo>
                  <a:pt x="116" y="156"/>
                  <a:pt x="117" y="147"/>
                  <a:pt x="120" y="140"/>
                </a:cubicBezTo>
                <a:cubicBezTo>
                  <a:pt x="126" y="128"/>
                  <a:pt x="132" y="118"/>
                  <a:pt x="138" y="107"/>
                </a:cubicBezTo>
                <a:cubicBezTo>
                  <a:pt x="145" y="94"/>
                  <a:pt x="148" y="80"/>
                  <a:pt x="144" y="66"/>
                </a:cubicBezTo>
                <a:close/>
                <a:moveTo>
                  <a:pt x="93" y="6"/>
                </a:moveTo>
                <a:cubicBezTo>
                  <a:pt x="93" y="3"/>
                  <a:pt x="90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4" y="0"/>
                  <a:pt x="81" y="3"/>
                  <a:pt x="81" y="6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22"/>
                  <a:pt x="84" y="24"/>
                  <a:pt x="87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90" y="24"/>
                  <a:pt x="93" y="22"/>
                  <a:pt x="93" y="18"/>
                </a:cubicBezTo>
                <a:lnTo>
                  <a:pt x="93" y="6"/>
                </a:lnTo>
                <a:close/>
                <a:moveTo>
                  <a:pt x="128" y="17"/>
                </a:moveTo>
                <a:cubicBezTo>
                  <a:pt x="130" y="14"/>
                  <a:pt x="129" y="10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3" y="7"/>
                  <a:pt x="119" y="8"/>
                  <a:pt x="117" y="1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24"/>
                  <a:pt x="111" y="28"/>
                  <a:pt x="114" y="30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7" y="31"/>
                  <a:pt x="121" y="30"/>
                  <a:pt x="123" y="27"/>
                </a:cubicBezTo>
                <a:lnTo>
                  <a:pt x="128" y="17"/>
                </a:lnTo>
                <a:close/>
                <a:moveTo>
                  <a:pt x="154" y="37"/>
                </a:moveTo>
                <a:cubicBezTo>
                  <a:pt x="157" y="35"/>
                  <a:pt x="157" y="31"/>
                  <a:pt x="155" y="28"/>
                </a:cubicBezTo>
                <a:cubicBezTo>
                  <a:pt x="155" y="28"/>
                  <a:pt x="155" y="28"/>
                  <a:pt x="155" y="28"/>
                </a:cubicBezTo>
                <a:cubicBezTo>
                  <a:pt x="152" y="26"/>
                  <a:pt x="148" y="25"/>
                  <a:pt x="146" y="28"/>
                </a:cubicBezTo>
                <a:cubicBezTo>
                  <a:pt x="137" y="35"/>
                  <a:pt x="137" y="35"/>
                  <a:pt x="137" y="35"/>
                </a:cubicBezTo>
                <a:cubicBezTo>
                  <a:pt x="134" y="38"/>
                  <a:pt x="134" y="42"/>
                  <a:pt x="13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9" y="47"/>
                  <a:pt x="143" y="47"/>
                  <a:pt x="145" y="45"/>
                </a:cubicBezTo>
                <a:lnTo>
                  <a:pt x="154" y="37"/>
                </a:lnTo>
                <a:close/>
                <a:moveTo>
                  <a:pt x="168" y="68"/>
                </a:moveTo>
                <a:cubicBezTo>
                  <a:pt x="171" y="68"/>
                  <a:pt x="173" y="64"/>
                  <a:pt x="173" y="61"/>
                </a:cubicBezTo>
                <a:cubicBezTo>
                  <a:pt x="173" y="61"/>
                  <a:pt x="173" y="61"/>
                  <a:pt x="173" y="61"/>
                </a:cubicBezTo>
                <a:cubicBezTo>
                  <a:pt x="172" y="57"/>
                  <a:pt x="169" y="55"/>
                  <a:pt x="166" y="56"/>
                </a:cubicBezTo>
                <a:cubicBezTo>
                  <a:pt x="154" y="58"/>
                  <a:pt x="154" y="58"/>
                  <a:pt x="154" y="58"/>
                </a:cubicBezTo>
                <a:cubicBezTo>
                  <a:pt x="151" y="58"/>
                  <a:pt x="148" y="62"/>
                  <a:pt x="149" y="65"/>
                </a:cubicBezTo>
                <a:cubicBezTo>
                  <a:pt x="149" y="65"/>
                  <a:pt x="149" y="65"/>
                  <a:pt x="149" y="65"/>
                </a:cubicBezTo>
                <a:cubicBezTo>
                  <a:pt x="150" y="69"/>
                  <a:pt x="153" y="71"/>
                  <a:pt x="156" y="70"/>
                </a:cubicBezTo>
                <a:lnTo>
                  <a:pt x="168" y="68"/>
                </a:lnTo>
                <a:close/>
                <a:moveTo>
                  <a:pt x="165" y="102"/>
                </a:moveTo>
                <a:cubicBezTo>
                  <a:pt x="168" y="103"/>
                  <a:pt x="172" y="100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3" y="94"/>
                  <a:pt x="171" y="90"/>
                  <a:pt x="167" y="90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3" y="87"/>
                  <a:pt x="149" y="89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8" y="96"/>
                  <a:pt x="150" y="99"/>
                  <a:pt x="154" y="100"/>
                </a:cubicBezTo>
                <a:lnTo>
                  <a:pt x="165" y="102"/>
                </a:lnTo>
                <a:close/>
                <a:moveTo>
                  <a:pt x="50" y="27"/>
                </a:moveTo>
                <a:cubicBezTo>
                  <a:pt x="52" y="30"/>
                  <a:pt x="56" y="31"/>
                  <a:pt x="59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62" y="28"/>
                  <a:pt x="63" y="24"/>
                  <a:pt x="61" y="2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0" y="7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4" y="10"/>
                  <a:pt x="43" y="14"/>
                  <a:pt x="45" y="17"/>
                </a:cubicBezTo>
                <a:lnTo>
                  <a:pt x="50" y="27"/>
                </a:lnTo>
                <a:close/>
                <a:moveTo>
                  <a:pt x="28" y="45"/>
                </a:moveTo>
                <a:cubicBezTo>
                  <a:pt x="30" y="47"/>
                  <a:pt x="34" y="47"/>
                  <a:pt x="37" y="44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2"/>
                  <a:pt x="39" y="38"/>
                  <a:pt x="36" y="35"/>
                </a:cubicBezTo>
                <a:cubicBezTo>
                  <a:pt x="27" y="28"/>
                  <a:pt x="27" y="28"/>
                  <a:pt x="27" y="28"/>
                </a:cubicBezTo>
                <a:cubicBezTo>
                  <a:pt x="25" y="25"/>
                  <a:pt x="21" y="26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6" y="31"/>
                  <a:pt x="16" y="35"/>
                  <a:pt x="19" y="37"/>
                </a:cubicBezTo>
                <a:lnTo>
                  <a:pt x="28" y="45"/>
                </a:lnTo>
                <a:close/>
                <a:moveTo>
                  <a:pt x="17" y="70"/>
                </a:moveTo>
                <a:cubicBezTo>
                  <a:pt x="20" y="71"/>
                  <a:pt x="24" y="69"/>
                  <a:pt x="24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5" y="62"/>
                  <a:pt x="23" y="58"/>
                  <a:pt x="19" y="58"/>
                </a:cubicBezTo>
                <a:cubicBezTo>
                  <a:pt x="8" y="56"/>
                  <a:pt x="8" y="56"/>
                  <a:pt x="8" y="56"/>
                </a:cubicBezTo>
                <a:cubicBezTo>
                  <a:pt x="4" y="55"/>
                  <a:pt x="1" y="57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2" y="68"/>
                  <a:pt x="5" y="68"/>
                </a:cubicBezTo>
                <a:lnTo>
                  <a:pt x="17" y="70"/>
                </a:lnTo>
                <a:close/>
                <a:moveTo>
                  <a:pt x="20" y="100"/>
                </a:moveTo>
                <a:cubicBezTo>
                  <a:pt x="23" y="99"/>
                  <a:pt x="25" y="96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4" y="89"/>
                  <a:pt x="21" y="87"/>
                  <a:pt x="17" y="87"/>
                </a:cubicBezTo>
                <a:cubicBezTo>
                  <a:pt x="6" y="90"/>
                  <a:pt x="6" y="90"/>
                  <a:pt x="6" y="90"/>
                </a:cubicBezTo>
                <a:cubicBezTo>
                  <a:pt x="2" y="90"/>
                  <a:pt x="0" y="94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100"/>
                  <a:pt x="5" y="103"/>
                  <a:pt x="8" y="102"/>
                </a:cubicBezTo>
                <a:lnTo>
                  <a:pt x="20" y="10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7" name="Google Shape;675;p26">
            <a:extLst>
              <a:ext uri="{FF2B5EF4-FFF2-40B4-BE49-F238E27FC236}">
                <a16:creationId xmlns:a16="http://schemas.microsoft.com/office/drawing/2014/main" id="{9C550C63-C497-6D1C-0E60-61DB49102A3B}"/>
              </a:ext>
            </a:extLst>
          </p:cNvPr>
          <p:cNvSpPr>
            <a:spLocks/>
          </p:cNvSpPr>
          <p:nvPr/>
        </p:nvSpPr>
        <p:spPr bwMode="auto">
          <a:xfrm>
            <a:off x="7835020" y="2821293"/>
            <a:ext cx="666924" cy="443890"/>
          </a:xfrm>
          <a:custGeom>
            <a:avLst/>
            <a:gdLst>
              <a:gd name="T0" fmla="*/ 2147483646 w 243"/>
              <a:gd name="T1" fmla="*/ 2147483646 h 162"/>
              <a:gd name="T2" fmla="*/ 2147483646 w 243"/>
              <a:gd name="T3" fmla="*/ 2147483646 h 162"/>
              <a:gd name="T4" fmla="*/ 2147483646 w 243"/>
              <a:gd name="T5" fmla="*/ 2147483646 h 162"/>
              <a:gd name="T6" fmla="*/ 2147483646 w 243"/>
              <a:gd name="T7" fmla="*/ 2147483646 h 162"/>
              <a:gd name="T8" fmla="*/ 2147483646 w 243"/>
              <a:gd name="T9" fmla="*/ 2147483646 h 162"/>
              <a:gd name="T10" fmla="*/ 2147483646 w 243"/>
              <a:gd name="T11" fmla="*/ 2147483646 h 162"/>
              <a:gd name="T12" fmla="*/ 2147483646 w 243"/>
              <a:gd name="T13" fmla="*/ 2147483646 h 162"/>
              <a:gd name="T14" fmla="*/ 2147483646 w 243"/>
              <a:gd name="T15" fmla="*/ 0 h 162"/>
              <a:gd name="T16" fmla="*/ 2147483646 w 243"/>
              <a:gd name="T17" fmla="*/ 2147483646 h 162"/>
              <a:gd name="T18" fmla="*/ 2147483646 w 243"/>
              <a:gd name="T19" fmla="*/ 2147483646 h 162"/>
              <a:gd name="T20" fmla="*/ 2147483646 w 243"/>
              <a:gd name="T21" fmla="*/ 2147483646 h 162"/>
              <a:gd name="T22" fmla="*/ 2147483646 w 243"/>
              <a:gd name="T23" fmla="*/ 2147483646 h 162"/>
              <a:gd name="T24" fmla="*/ 2147483646 w 243"/>
              <a:gd name="T25" fmla="*/ 2147483646 h 162"/>
              <a:gd name="T26" fmla="*/ 2147483646 w 243"/>
              <a:gd name="T27" fmla="*/ 2147483646 h 162"/>
              <a:gd name="T28" fmla="*/ 2147483646 w 243"/>
              <a:gd name="T29" fmla="*/ 2147483646 h 162"/>
              <a:gd name="T30" fmla="*/ 2147483646 w 243"/>
              <a:gd name="T31" fmla="*/ 2147483646 h 162"/>
              <a:gd name="T32" fmla="*/ 2147483646 w 243"/>
              <a:gd name="T33" fmla="*/ 2147483646 h 162"/>
              <a:gd name="T34" fmla="*/ 2147483646 w 243"/>
              <a:gd name="T35" fmla="*/ 2147483646 h 162"/>
              <a:gd name="T36" fmla="*/ 2147483646 w 243"/>
              <a:gd name="T37" fmla="*/ 2147483646 h 162"/>
              <a:gd name="T38" fmla="*/ 2147483646 w 243"/>
              <a:gd name="T39" fmla="*/ 2147483646 h 162"/>
              <a:gd name="T40" fmla="*/ 2147483646 w 243"/>
              <a:gd name="T41" fmla="*/ 2147483646 h 162"/>
              <a:gd name="T42" fmla="*/ 2147483646 w 243"/>
              <a:gd name="T43" fmla="*/ 2147483646 h 162"/>
              <a:gd name="T44" fmla="*/ 2147483646 w 243"/>
              <a:gd name="T45" fmla="*/ 2147483646 h 162"/>
              <a:gd name="T46" fmla="*/ 2147483646 w 243"/>
              <a:gd name="T47" fmla="*/ 2147483646 h 162"/>
              <a:gd name="T48" fmla="*/ 2147483646 w 243"/>
              <a:gd name="T49" fmla="*/ 2147483646 h 162"/>
              <a:gd name="T50" fmla="*/ 2147483646 w 243"/>
              <a:gd name="T51" fmla="*/ 2147483646 h 162"/>
              <a:gd name="T52" fmla="*/ 2147483646 w 243"/>
              <a:gd name="T53" fmla="*/ 2147483646 h 162"/>
              <a:gd name="T54" fmla="*/ 2147483646 w 243"/>
              <a:gd name="T55" fmla="*/ 2147483646 h 162"/>
              <a:gd name="T56" fmla="*/ 2147483646 w 243"/>
              <a:gd name="T57" fmla="*/ 2147483646 h 162"/>
              <a:gd name="T58" fmla="*/ 2147483646 w 243"/>
              <a:gd name="T59" fmla="*/ 2147483646 h 162"/>
              <a:gd name="T60" fmla="*/ 2147483646 w 243"/>
              <a:gd name="T61" fmla="*/ 2147483646 h 162"/>
              <a:gd name="T62" fmla="*/ 2147483646 w 243"/>
              <a:gd name="T63" fmla="*/ 2147483646 h 162"/>
              <a:gd name="T64" fmla="*/ 2147483646 w 243"/>
              <a:gd name="T65" fmla="*/ 2147483646 h 162"/>
              <a:gd name="T66" fmla="*/ 2147483646 w 243"/>
              <a:gd name="T67" fmla="*/ 2147483646 h 162"/>
              <a:gd name="T68" fmla="*/ 2147483646 w 243"/>
              <a:gd name="T69" fmla="*/ 2147483646 h 162"/>
              <a:gd name="T70" fmla="*/ 2147483646 w 243"/>
              <a:gd name="T71" fmla="*/ 2147483646 h 162"/>
              <a:gd name="T72" fmla="*/ 2147483646 w 243"/>
              <a:gd name="T73" fmla="*/ 2147483646 h 162"/>
              <a:gd name="T74" fmla="*/ 2147483646 w 243"/>
              <a:gd name="T75" fmla="*/ 2147483646 h 162"/>
              <a:gd name="T76" fmla="*/ 2147483646 w 243"/>
              <a:gd name="T77" fmla="*/ 2147483646 h 162"/>
              <a:gd name="T78" fmla="*/ 2147483646 w 243"/>
              <a:gd name="T79" fmla="*/ 2147483646 h 162"/>
              <a:gd name="T80" fmla="*/ 2147483646 w 243"/>
              <a:gd name="T81" fmla="*/ 2147483646 h 162"/>
              <a:gd name="T82" fmla="*/ 2147483646 w 243"/>
              <a:gd name="T83" fmla="*/ 2147483646 h 162"/>
              <a:gd name="T84" fmla="*/ 2147483646 w 243"/>
              <a:gd name="T85" fmla="*/ 2147483646 h 162"/>
              <a:gd name="T86" fmla="*/ 2147483646 w 243"/>
              <a:gd name="T87" fmla="*/ 2147483646 h 162"/>
              <a:gd name="T88" fmla="*/ 2147483646 w 243"/>
              <a:gd name="T89" fmla="*/ 2147483646 h 162"/>
              <a:gd name="T90" fmla="*/ 2147483646 w 243"/>
              <a:gd name="T91" fmla="*/ 2147483646 h 1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3" h="162" extrusionOk="0">
                <a:moveTo>
                  <a:pt x="194" y="16"/>
                </a:moveTo>
                <a:cubicBezTo>
                  <a:pt x="216" y="72"/>
                  <a:pt x="216" y="72"/>
                  <a:pt x="216" y="72"/>
                </a:cubicBezTo>
                <a:cubicBezTo>
                  <a:pt x="188" y="84"/>
                  <a:pt x="188" y="84"/>
                  <a:pt x="188" y="84"/>
                </a:cubicBezTo>
                <a:cubicBezTo>
                  <a:pt x="173" y="71"/>
                  <a:pt x="128" y="32"/>
                  <a:pt x="124" y="32"/>
                </a:cubicBezTo>
                <a:cubicBezTo>
                  <a:pt x="120" y="32"/>
                  <a:pt x="106" y="37"/>
                  <a:pt x="105" y="37"/>
                </a:cubicBezTo>
                <a:cubicBezTo>
                  <a:pt x="105" y="37"/>
                  <a:pt x="96" y="40"/>
                  <a:pt x="89" y="40"/>
                </a:cubicBezTo>
                <a:cubicBezTo>
                  <a:pt x="85" y="40"/>
                  <a:pt x="82" y="39"/>
                  <a:pt x="81" y="38"/>
                </a:cubicBezTo>
                <a:cubicBezTo>
                  <a:pt x="79" y="37"/>
                  <a:pt x="78" y="35"/>
                  <a:pt x="78" y="34"/>
                </a:cubicBezTo>
                <a:cubicBezTo>
                  <a:pt x="78" y="31"/>
                  <a:pt x="81" y="28"/>
                  <a:pt x="83" y="27"/>
                </a:cubicBezTo>
                <a:cubicBezTo>
                  <a:pt x="95" y="21"/>
                  <a:pt x="127" y="9"/>
                  <a:pt x="130" y="8"/>
                </a:cubicBezTo>
                <a:cubicBezTo>
                  <a:pt x="130" y="8"/>
                  <a:pt x="131" y="8"/>
                  <a:pt x="131" y="8"/>
                </a:cubicBezTo>
                <a:cubicBezTo>
                  <a:pt x="139" y="8"/>
                  <a:pt x="188" y="15"/>
                  <a:pt x="194" y="16"/>
                </a:cubicBezTo>
                <a:close/>
                <a:moveTo>
                  <a:pt x="213" y="0"/>
                </a:moveTo>
                <a:cubicBezTo>
                  <a:pt x="213" y="0"/>
                  <a:pt x="212" y="0"/>
                  <a:pt x="211" y="0"/>
                </a:cubicBezTo>
                <a:cubicBezTo>
                  <a:pt x="202" y="4"/>
                  <a:pt x="202" y="4"/>
                  <a:pt x="202" y="4"/>
                </a:cubicBezTo>
                <a:cubicBezTo>
                  <a:pt x="200" y="5"/>
                  <a:pt x="199" y="6"/>
                  <a:pt x="198" y="8"/>
                </a:cubicBezTo>
                <a:cubicBezTo>
                  <a:pt x="198" y="9"/>
                  <a:pt x="198" y="11"/>
                  <a:pt x="198" y="12"/>
                </a:cubicBezTo>
                <a:cubicBezTo>
                  <a:pt x="222" y="71"/>
                  <a:pt x="222" y="71"/>
                  <a:pt x="222" y="71"/>
                </a:cubicBezTo>
                <a:cubicBezTo>
                  <a:pt x="223" y="74"/>
                  <a:pt x="227" y="76"/>
                  <a:pt x="230" y="75"/>
                </a:cubicBezTo>
                <a:cubicBezTo>
                  <a:pt x="239" y="71"/>
                  <a:pt x="239" y="71"/>
                  <a:pt x="239" y="71"/>
                </a:cubicBezTo>
                <a:cubicBezTo>
                  <a:pt x="241" y="71"/>
                  <a:pt x="242" y="69"/>
                  <a:pt x="243" y="68"/>
                </a:cubicBezTo>
                <a:cubicBezTo>
                  <a:pt x="243" y="66"/>
                  <a:pt x="243" y="65"/>
                  <a:pt x="243" y="63"/>
                </a:cubicBezTo>
                <a:cubicBezTo>
                  <a:pt x="219" y="4"/>
                  <a:pt x="219" y="4"/>
                  <a:pt x="219" y="4"/>
                </a:cubicBezTo>
                <a:cubicBezTo>
                  <a:pt x="218" y="2"/>
                  <a:pt x="216" y="0"/>
                  <a:pt x="213" y="0"/>
                </a:cubicBezTo>
                <a:close/>
                <a:moveTo>
                  <a:pt x="1" y="81"/>
                </a:moveTo>
                <a:cubicBezTo>
                  <a:pt x="0" y="83"/>
                  <a:pt x="1" y="84"/>
                  <a:pt x="2" y="86"/>
                </a:cubicBezTo>
                <a:cubicBezTo>
                  <a:pt x="3" y="87"/>
                  <a:pt x="5" y="88"/>
                  <a:pt x="6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20" y="89"/>
                  <a:pt x="23" y="86"/>
                  <a:pt x="23" y="83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5"/>
                  <a:pt x="28" y="13"/>
                  <a:pt x="27" y="12"/>
                </a:cubicBezTo>
                <a:cubicBezTo>
                  <a:pt x="26" y="11"/>
                  <a:pt x="24" y="10"/>
                  <a:pt x="2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9" y="9"/>
                  <a:pt x="6" y="11"/>
                  <a:pt x="6" y="15"/>
                </a:cubicBezTo>
                <a:lnTo>
                  <a:pt x="1" y="81"/>
                </a:lnTo>
                <a:close/>
                <a:moveTo>
                  <a:pt x="100" y="140"/>
                </a:moveTo>
                <a:cubicBezTo>
                  <a:pt x="100" y="138"/>
                  <a:pt x="99" y="136"/>
                  <a:pt x="96" y="134"/>
                </a:cubicBezTo>
                <a:cubicBezTo>
                  <a:pt x="92" y="131"/>
                  <a:pt x="88" y="131"/>
                  <a:pt x="84" y="136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79" y="142"/>
                  <a:pt x="79" y="142"/>
                  <a:pt x="79" y="142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0" y="153"/>
                  <a:pt x="75" y="158"/>
                  <a:pt x="77" y="160"/>
                </a:cubicBezTo>
                <a:cubicBezTo>
                  <a:pt x="78" y="161"/>
                  <a:pt x="80" y="162"/>
                  <a:pt x="82" y="162"/>
                </a:cubicBezTo>
                <a:cubicBezTo>
                  <a:pt x="85" y="162"/>
                  <a:pt x="87" y="161"/>
                  <a:pt x="89" y="158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8" y="147"/>
                  <a:pt x="98" y="147"/>
                  <a:pt x="98" y="147"/>
                </a:cubicBezTo>
                <a:cubicBezTo>
                  <a:pt x="100" y="145"/>
                  <a:pt x="101" y="142"/>
                  <a:pt x="100" y="140"/>
                </a:cubicBezTo>
                <a:close/>
                <a:moveTo>
                  <a:pt x="53" y="136"/>
                </a:moveTo>
                <a:cubicBezTo>
                  <a:pt x="50" y="140"/>
                  <a:pt x="51" y="144"/>
                  <a:pt x="56" y="148"/>
                </a:cubicBezTo>
                <a:cubicBezTo>
                  <a:pt x="60" y="151"/>
                  <a:pt x="64" y="151"/>
                  <a:pt x="68" y="146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85" y="126"/>
                  <a:pt x="80" y="121"/>
                  <a:pt x="78" y="120"/>
                </a:cubicBezTo>
                <a:cubicBezTo>
                  <a:pt x="74" y="116"/>
                  <a:pt x="69" y="117"/>
                  <a:pt x="66" y="121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9" y="130"/>
                  <a:pt x="59" y="130"/>
                  <a:pt x="59" y="130"/>
                </a:cubicBezTo>
                <a:lnTo>
                  <a:pt x="53" y="136"/>
                </a:lnTo>
                <a:close/>
                <a:moveTo>
                  <a:pt x="36" y="119"/>
                </a:moveTo>
                <a:cubicBezTo>
                  <a:pt x="34" y="122"/>
                  <a:pt x="34" y="124"/>
                  <a:pt x="34" y="127"/>
                </a:cubicBezTo>
                <a:cubicBezTo>
                  <a:pt x="34" y="129"/>
                  <a:pt x="36" y="131"/>
                  <a:pt x="38" y="133"/>
                </a:cubicBezTo>
                <a:cubicBezTo>
                  <a:pt x="42" y="136"/>
                  <a:pt x="46" y="135"/>
                  <a:pt x="50" y="131"/>
                </a:cubicBezTo>
                <a:cubicBezTo>
                  <a:pt x="63" y="116"/>
                  <a:pt x="63" y="116"/>
                  <a:pt x="63" y="116"/>
                </a:cubicBezTo>
                <a:cubicBezTo>
                  <a:pt x="65" y="114"/>
                  <a:pt x="66" y="111"/>
                  <a:pt x="65" y="109"/>
                </a:cubicBezTo>
                <a:cubicBezTo>
                  <a:pt x="65" y="107"/>
                  <a:pt x="63" y="105"/>
                  <a:pt x="61" y="103"/>
                </a:cubicBezTo>
                <a:cubicBezTo>
                  <a:pt x="57" y="99"/>
                  <a:pt x="53" y="100"/>
                  <a:pt x="49" y="105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2" y="113"/>
                  <a:pt x="42" y="113"/>
                  <a:pt x="42" y="113"/>
                </a:cubicBezTo>
                <a:lnTo>
                  <a:pt x="36" y="119"/>
                </a:lnTo>
                <a:close/>
                <a:moveTo>
                  <a:pt x="34" y="114"/>
                </a:moveTo>
                <a:cubicBezTo>
                  <a:pt x="46" y="99"/>
                  <a:pt x="46" y="99"/>
                  <a:pt x="46" y="99"/>
                </a:cubicBezTo>
                <a:cubicBezTo>
                  <a:pt x="51" y="93"/>
                  <a:pt x="46" y="88"/>
                  <a:pt x="45" y="86"/>
                </a:cubicBezTo>
                <a:cubicBezTo>
                  <a:pt x="40" y="83"/>
                  <a:pt x="36" y="83"/>
                  <a:pt x="32" y="88"/>
                </a:cubicBezTo>
                <a:cubicBezTo>
                  <a:pt x="28" y="93"/>
                  <a:pt x="28" y="93"/>
                  <a:pt x="28" y="93"/>
                </a:cubicBezTo>
                <a:cubicBezTo>
                  <a:pt x="28" y="93"/>
                  <a:pt x="28" y="93"/>
                  <a:pt x="28" y="93"/>
                </a:cubicBezTo>
                <a:cubicBezTo>
                  <a:pt x="28" y="94"/>
                  <a:pt x="28" y="94"/>
                  <a:pt x="28" y="94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0" y="103"/>
                  <a:pt x="19" y="105"/>
                  <a:pt x="19" y="108"/>
                </a:cubicBezTo>
                <a:cubicBezTo>
                  <a:pt x="19" y="110"/>
                  <a:pt x="21" y="112"/>
                  <a:pt x="22" y="113"/>
                </a:cubicBezTo>
                <a:cubicBezTo>
                  <a:pt x="24" y="114"/>
                  <a:pt x="26" y="116"/>
                  <a:pt x="29" y="116"/>
                </a:cubicBezTo>
                <a:cubicBezTo>
                  <a:pt x="30" y="116"/>
                  <a:pt x="32" y="115"/>
                  <a:pt x="34" y="114"/>
                </a:cubicBezTo>
                <a:close/>
                <a:moveTo>
                  <a:pt x="184" y="101"/>
                </a:moveTo>
                <a:cubicBezTo>
                  <a:pt x="187" y="98"/>
                  <a:pt x="189" y="93"/>
                  <a:pt x="183" y="88"/>
                </a:cubicBezTo>
                <a:cubicBezTo>
                  <a:pt x="179" y="84"/>
                  <a:pt x="179" y="84"/>
                  <a:pt x="179" y="84"/>
                </a:cubicBezTo>
                <a:cubicBezTo>
                  <a:pt x="156" y="64"/>
                  <a:pt x="129" y="41"/>
                  <a:pt x="123" y="38"/>
                </a:cubicBezTo>
                <a:cubicBezTo>
                  <a:pt x="120" y="38"/>
                  <a:pt x="113" y="41"/>
                  <a:pt x="107" y="43"/>
                </a:cubicBezTo>
                <a:cubicBezTo>
                  <a:pt x="106" y="43"/>
                  <a:pt x="106" y="43"/>
                  <a:pt x="106" y="43"/>
                </a:cubicBezTo>
                <a:cubicBezTo>
                  <a:pt x="106" y="43"/>
                  <a:pt x="97" y="46"/>
                  <a:pt x="89" y="46"/>
                </a:cubicBezTo>
                <a:cubicBezTo>
                  <a:pt x="84" y="46"/>
                  <a:pt x="80" y="45"/>
                  <a:pt x="77" y="43"/>
                </a:cubicBezTo>
                <a:cubicBezTo>
                  <a:pt x="73" y="40"/>
                  <a:pt x="72" y="36"/>
                  <a:pt x="72" y="34"/>
                </a:cubicBezTo>
                <a:cubicBezTo>
                  <a:pt x="72" y="29"/>
                  <a:pt x="77" y="24"/>
                  <a:pt x="80" y="22"/>
                </a:cubicBezTo>
                <a:cubicBezTo>
                  <a:pt x="34" y="17"/>
                  <a:pt x="34" y="17"/>
                  <a:pt x="34" y="17"/>
                </a:cubicBezTo>
                <a:cubicBezTo>
                  <a:pt x="29" y="83"/>
                  <a:pt x="29" y="83"/>
                  <a:pt x="29" y="83"/>
                </a:cubicBezTo>
                <a:cubicBezTo>
                  <a:pt x="33" y="79"/>
                  <a:pt x="37" y="78"/>
                  <a:pt x="39" y="78"/>
                </a:cubicBezTo>
                <a:cubicBezTo>
                  <a:pt x="42" y="78"/>
                  <a:pt x="45" y="79"/>
                  <a:pt x="48" y="82"/>
                </a:cubicBezTo>
                <a:cubicBezTo>
                  <a:pt x="53" y="85"/>
                  <a:pt x="55" y="90"/>
                  <a:pt x="54" y="95"/>
                </a:cubicBezTo>
                <a:cubicBezTo>
                  <a:pt x="58" y="94"/>
                  <a:pt x="62" y="96"/>
                  <a:pt x="65" y="98"/>
                </a:cubicBezTo>
                <a:cubicBezTo>
                  <a:pt x="69" y="102"/>
                  <a:pt x="71" y="107"/>
                  <a:pt x="71" y="112"/>
                </a:cubicBezTo>
                <a:cubicBezTo>
                  <a:pt x="75" y="111"/>
                  <a:pt x="78" y="112"/>
                  <a:pt x="82" y="115"/>
                </a:cubicBezTo>
                <a:cubicBezTo>
                  <a:pt x="85" y="118"/>
                  <a:pt x="88" y="122"/>
                  <a:pt x="88" y="127"/>
                </a:cubicBezTo>
                <a:cubicBezTo>
                  <a:pt x="92" y="125"/>
                  <a:pt x="96" y="127"/>
                  <a:pt x="100" y="130"/>
                </a:cubicBezTo>
                <a:cubicBezTo>
                  <a:pt x="105" y="134"/>
                  <a:pt x="107" y="140"/>
                  <a:pt x="105" y="146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49"/>
                  <a:pt x="110" y="150"/>
                  <a:pt x="110" y="150"/>
                </a:cubicBezTo>
                <a:cubicBezTo>
                  <a:pt x="110" y="150"/>
                  <a:pt x="110" y="150"/>
                  <a:pt x="110" y="150"/>
                </a:cubicBezTo>
                <a:cubicBezTo>
                  <a:pt x="112" y="151"/>
                  <a:pt x="113" y="152"/>
                  <a:pt x="115" y="152"/>
                </a:cubicBezTo>
                <a:cubicBezTo>
                  <a:pt x="118" y="152"/>
                  <a:pt x="120" y="150"/>
                  <a:pt x="121" y="148"/>
                </a:cubicBezTo>
                <a:cubicBezTo>
                  <a:pt x="124" y="145"/>
                  <a:pt x="126" y="142"/>
                  <a:pt x="122" y="138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02" y="121"/>
                  <a:pt x="102" y="121"/>
                  <a:pt x="102" y="121"/>
                </a:cubicBezTo>
                <a:cubicBezTo>
                  <a:pt x="101" y="120"/>
                  <a:pt x="100" y="119"/>
                  <a:pt x="100" y="119"/>
                </a:cubicBezTo>
                <a:cubicBezTo>
                  <a:pt x="100" y="118"/>
                  <a:pt x="101" y="117"/>
                  <a:pt x="101" y="116"/>
                </a:cubicBezTo>
                <a:cubicBezTo>
                  <a:pt x="102" y="115"/>
                  <a:pt x="104" y="115"/>
                  <a:pt x="106" y="116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4" y="139"/>
                  <a:pt x="136" y="140"/>
                  <a:pt x="137" y="140"/>
                </a:cubicBezTo>
                <a:cubicBezTo>
                  <a:pt x="140" y="140"/>
                  <a:pt x="142" y="138"/>
                  <a:pt x="144" y="136"/>
                </a:cubicBezTo>
                <a:cubicBezTo>
                  <a:pt x="146" y="134"/>
                  <a:pt x="147" y="132"/>
                  <a:pt x="147" y="130"/>
                </a:cubicBezTo>
                <a:cubicBezTo>
                  <a:pt x="146" y="127"/>
                  <a:pt x="145" y="125"/>
                  <a:pt x="143" y="123"/>
                </a:cubicBezTo>
                <a:cubicBezTo>
                  <a:pt x="139" y="120"/>
                  <a:pt x="139" y="120"/>
                  <a:pt x="139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25" y="108"/>
                  <a:pt x="125" y="108"/>
                  <a:pt x="125" y="108"/>
                </a:cubicBezTo>
                <a:cubicBezTo>
                  <a:pt x="124" y="108"/>
                  <a:pt x="124" y="107"/>
                  <a:pt x="123" y="106"/>
                </a:cubicBezTo>
                <a:cubicBezTo>
                  <a:pt x="123" y="105"/>
                  <a:pt x="124" y="104"/>
                  <a:pt x="124" y="104"/>
                </a:cubicBezTo>
                <a:cubicBezTo>
                  <a:pt x="125" y="102"/>
                  <a:pt x="127" y="102"/>
                  <a:pt x="129" y="103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55" y="125"/>
                  <a:pt x="157" y="125"/>
                  <a:pt x="159" y="125"/>
                </a:cubicBezTo>
                <a:cubicBezTo>
                  <a:pt x="162" y="125"/>
                  <a:pt x="165" y="124"/>
                  <a:pt x="167" y="121"/>
                </a:cubicBezTo>
                <a:cubicBezTo>
                  <a:pt x="169" y="119"/>
                  <a:pt x="170" y="116"/>
                  <a:pt x="170" y="114"/>
                </a:cubicBezTo>
                <a:cubicBezTo>
                  <a:pt x="169" y="112"/>
                  <a:pt x="168" y="110"/>
                  <a:pt x="166" y="108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46" y="92"/>
                  <a:pt x="146" y="92"/>
                  <a:pt x="146" y="92"/>
                </a:cubicBezTo>
                <a:cubicBezTo>
                  <a:pt x="144" y="90"/>
                  <a:pt x="144" y="88"/>
                  <a:pt x="145" y="87"/>
                </a:cubicBezTo>
                <a:cubicBezTo>
                  <a:pt x="146" y="86"/>
                  <a:pt x="149" y="85"/>
                  <a:pt x="150" y="86"/>
                </a:cubicBezTo>
                <a:cubicBezTo>
                  <a:pt x="171" y="103"/>
                  <a:pt x="171" y="103"/>
                  <a:pt x="171" y="103"/>
                </a:cubicBezTo>
                <a:cubicBezTo>
                  <a:pt x="175" y="107"/>
                  <a:pt x="180" y="106"/>
                  <a:pt x="184" y="10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8" name="Google Shape;676;p26">
            <a:extLst>
              <a:ext uri="{FF2B5EF4-FFF2-40B4-BE49-F238E27FC236}">
                <a16:creationId xmlns:a16="http://schemas.microsoft.com/office/drawing/2014/main" id="{29F4EC7C-15F9-F962-7550-7DB00B0A2710}"/>
              </a:ext>
            </a:extLst>
          </p:cNvPr>
          <p:cNvSpPr>
            <a:spLocks/>
          </p:cNvSpPr>
          <p:nvPr/>
        </p:nvSpPr>
        <p:spPr bwMode="auto">
          <a:xfrm>
            <a:off x="9874116" y="2754085"/>
            <a:ext cx="573356" cy="483056"/>
          </a:xfrm>
          <a:custGeom>
            <a:avLst/>
            <a:gdLst>
              <a:gd name="T0" fmla="*/ 2147483646 w 209"/>
              <a:gd name="T1" fmla="*/ 2147483646 h 176"/>
              <a:gd name="T2" fmla="*/ 2147483646 w 209"/>
              <a:gd name="T3" fmla="*/ 2147483646 h 176"/>
              <a:gd name="T4" fmla="*/ 2147483646 w 209"/>
              <a:gd name="T5" fmla="*/ 2147483646 h 176"/>
              <a:gd name="T6" fmla="*/ 2147483646 w 209"/>
              <a:gd name="T7" fmla="*/ 2147483646 h 176"/>
              <a:gd name="T8" fmla="*/ 2147483646 w 209"/>
              <a:gd name="T9" fmla="*/ 2147483646 h 176"/>
              <a:gd name="T10" fmla="*/ 2147483646 w 209"/>
              <a:gd name="T11" fmla="*/ 2147483646 h 176"/>
              <a:gd name="T12" fmla="*/ 2147483646 w 209"/>
              <a:gd name="T13" fmla="*/ 2147483646 h 176"/>
              <a:gd name="T14" fmla="*/ 2147483646 w 209"/>
              <a:gd name="T15" fmla="*/ 2147483646 h 176"/>
              <a:gd name="T16" fmla="*/ 2147483646 w 209"/>
              <a:gd name="T17" fmla="*/ 2147483646 h 176"/>
              <a:gd name="T18" fmla="*/ 2147483646 w 209"/>
              <a:gd name="T19" fmla="*/ 2147483646 h 176"/>
              <a:gd name="T20" fmla="*/ 2147483646 w 209"/>
              <a:gd name="T21" fmla="*/ 2147483646 h 176"/>
              <a:gd name="T22" fmla="*/ 2147483646 w 209"/>
              <a:gd name="T23" fmla="*/ 2147483646 h 176"/>
              <a:gd name="T24" fmla="*/ 2147483646 w 209"/>
              <a:gd name="T25" fmla="*/ 2147483646 h 176"/>
              <a:gd name="T26" fmla="*/ 2147483646 w 209"/>
              <a:gd name="T27" fmla="*/ 2147483646 h 176"/>
              <a:gd name="T28" fmla="*/ 2147483646 w 209"/>
              <a:gd name="T29" fmla="*/ 2147483646 h 176"/>
              <a:gd name="T30" fmla="*/ 2147483646 w 209"/>
              <a:gd name="T31" fmla="*/ 2147483646 h 176"/>
              <a:gd name="T32" fmla="*/ 2147483646 w 209"/>
              <a:gd name="T33" fmla="*/ 2147483646 h 176"/>
              <a:gd name="T34" fmla="*/ 2147483646 w 209"/>
              <a:gd name="T35" fmla="*/ 2147483646 h 176"/>
              <a:gd name="T36" fmla="*/ 2147483646 w 209"/>
              <a:gd name="T37" fmla="*/ 2147483646 h 176"/>
              <a:gd name="T38" fmla="*/ 2147483646 w 209"/>
              <a:gd name="T39" fmla="*/ 2147483646 h 176"/>
              <a:gd name="T40" fmla="*/ 2147483646 w 209"/>
              <a:gd name="T41" fmla="*/ 2147483646 h 176"/>
              <a:gd name="T42" fmla="*/ 2147483646 w 209"/>
              <a:gd name="T43" fmla="*/ 2147483646 h 176"/>
              <a:gd name="T44" fmla="*/ 2147483646 w 209"/>
              <a:gd name="T45" fmla="*/ 2147483646 h 176"/>
              <a:gd name="T46" fmla="*/ 2147483646 w 209"/>
              <a:gd name="T47" fmla="*/ 2147483646 h 176"/>
              <a:gd name="T48" fmla="*/ 2147483646 w 209"/>
              <a:gd name="T49" fmla="*/ 2147483646 h 176"/>
              <a:gd name="T50" fmla="*/ 2147483646 w 209"/>
              <a:gd name="T51" fmla="*/ 2147483646 h 176"/>
              <a:gd name="T52" fmla="*/ 2147483646 w 209"/>
              <a:gd name="T53" fmla="*/ 2147483646 h 176"/>
              <a:gd name="T54" fmla="*/ 2147483646 w 209"/>
              <a:gd name="T55" fmla="*/ 2147483646 h 176"/>
              <a:gd name="T56" fmla="*/ 2147483646 w 209"/>
              <a:gd name="T57" fmla="*/ 2147483646 h 176"/>
              <a:gd name="T58" fmla="*/ 2147483646 w 209"/>
              <a:gd name="T59" fmla="*/ 2147483646 h 176"/>
              <a:gd name="T60" fmla="*/ 2147483646 w 209"/>
              <a:gd name="T61" fmla="*/ 2147483646 h 176"/>
              <a:gd name="T62" fmla="*/ 2147483646 w 209"/>
              <a:gd name="T63" fmla="*/ 2147483646 h 176"/>
              <a:gd name="T64" fmla="*/ 2147483646 w 209"/>
              <a:gd name="T65" fmla="*/ 2147483646 h 176"/>
              <a:gd name="T66" fmla="*/ 2147483646 w 209"/>
              <a:gd name="T67" fmla="*/ 2147483646 h 176"/>
              <a:gd name="T68" fmla="*/ 2147483646 w 209"/>
              <a:gd name="T69" fmla="*/ 2147483646 h 176"/>
              <a:gd name="T70" fmla="*/ 2147483646 w 209"/>
              <a:gd name="T71" fmla="*/ 2147483646 h 176"/>
              <a:gd name="T72" fmla="*/ 2147483646 w 209"/>
              <a:gd name="T73" fmla="*/ 2147483646 h 176"/>
              <a:gd name="T74" fmla="*/ 2147483646 w 209"/>
              <a:gd name="T75" fmla="*/ 2147483646 h 176"/>
              <a:gd name="T76" fmla="*/ 2147483646 w 209"/>
              <a:gd name="T77" fmla="*/ 2147483646 h 176"/>
              <a:gd name="T78" fmla="*/ 2147483646 w 209"/>
              <a:gd name="T79" fmla="*/ 2147483646 h 176"/>
              <a:gd name="T80" fmla="*/ 2147483646 w 209"/>
              <a:gd name="T81" fmla="*/ 2147483646 h 176"/>
              <a:gd name="T82" fmla="*/ 2147483646 w 209"/>
              <a:gd name="T83" fmla="*/ 2147483646 h 176"/>
              <a:gd name="T84" fmla="*/ 2147483646 w 209"/>
              <a:gd name="T85" fmla="*/ 2147483646 h 176"/>
              <a:gd name="T86" fmla="*/ 2147483646 w 209"/>
              <a:gd name="T87" fmla="*/ 2147483646 h 176"/>
              <a:gd name="T88" fmla="*/ 2147483646 w 209"/>
              <a:gd name="T89" fmla="*/ 2147483646 h 176"/>
              <a:gd name="T90" fmla="*/ 2147483646 w 209"/>
              <a:gd name="T91" fmla="*/ 2147483646 h 176"/>
              <a:gd name="T92" fmla="*/ 2147483646 w 209"/>
              <a:gd name="T93" fmla="*/ 2147483646 h 176"/>
              <a:gd name="T94" fmla="*/ 2147483646 w 209"/>
              <a:gd name="T95" fmla="*/ 2147483646 h 176"/>
              <a:gd name="T96" fmla="*/ 2147483646 w 209"/>
              <a:gd name="T97" fmla="*/ 2147483646 h 176"/>
              <a:gd name="T98" fmla="*/ 2147483646 w 209"/>
              <a:gd name="T99" fmla="*/ 2147483646 h 176"/>
              <a:gd name="T100" fmla="*/ 2147483646 w 209"/>
              <a:gd name="T101" fmla="*/ 0 h 176"/>
              <a:gd name="T102" fmla="*/ 0 w 209"/>
              <a:gd name="T103" fmla="*/ 2147483646 h 176"/>
              <a:gd name="T104" fmla="*/ 2147483646 w 209"/>
              <a:gd name="T105" fmla="*/ 2147483646 h 176"/>
              <a:gd name="T106" fmla="*/ 2147483646 w 209"/>
              <a:gd name="T107" fmla="*/ 2147483646 h 176"/>
              <a:gd name="T108" fmla="*/ 2147483646 w 209"/>
              <a:gd name="T109" fmla="*/ 2147483646 h 176"/>
              <a:gd name="T110" fmla="*/ 2147483646 w 209"/>
              <a:gd name="T111" fmla="*/ 2147483646 h 176"/>
              <a:gd name="T112" fmla="*/ 2147483646 w 209"/>
              <a:gd name="T113" fmla="*/ 2147483646 h 176"/>
              <a:gd name="T114" fmla="*/ 2147483646 w 209"/>
              <a:gd name="T115" fmla="*/ 2147483646 h 176"/>
              <a:gd name="T116" fmla="*/ 2147483646 w 209"/>
              <a:gd name="T117" fmla="*/ 2147483646 h 17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9" h="176" extrusionOk="0">
                <a:moveTo>
                  <a:pt x="28" y="143"/>
                </a:moveTo>
                <a:cubicBezTo>
                  <a:pt x="28" y="96"/>
                  <a:pt x="28" y="96"/>
                  <a:pt x="28" y="96"/>
                </a:cubicBezTo>
                <a:cubicBezTo>
                  <a:pt x="28" y="92"/>
                  <a:pt x="31" y="89"/>
                  <a:pt x="35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50" y="89"/>
                  <a:pt x="53" y="92"/>
                  <a:pt x="53" y="96"/>
                </a:cubicBezTo>
                <a:cubicBezTo>
                  <a:pt x="53" y="143"/>
                  <a:pt x="53" y="143"/>
                  <a:pt x="53" y="143"/>
                </a:cubicBezTo>
                <a:cubicBezTo>
                  <a:pt x="53" y="147"/>
                  <a:pt x="50" y="150"/>
                  <a:pt x="46" y="15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1" y="150"/>
                  <a:pt x="28" y="147"/>
                  <a:pt x="28" y="143"/>
                </a:cubicBezTo>
                <a:close/>
                <a:moveTo>
                  <a:pt x="77" y="72"/>
                </a:moveTo>
                <a:cubicBezTo>
                  <a:pt x="73" y="72"/>
                  <a:pt x="70" y="76"/>
                  <a:pt x="70" y="79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7"/>
                  <a:pt x="73" y="150"/>
                  <a:pt x="77" y="150"/>
                </a:cubicBezTo>
                <a:cubicBezTo>
                  <a:pt x="88" y="150"/>
                  <a:pt x="88" y="150"/>
                  <a:pt x="88" y="150"/>
                </a:cubicBezTo>
                <a:cubicBezTo>
                  <a:pt x="92" y="150"/>
                  <a:pt x="95" y="147"/>
                  <a:pt x="95" y="143"/>
                </a:cubicBezTo>
                <a:cubicBezTo>
                  <a:pt x="95" y="79"/>
                  <a:pt x="95" y="79"/>
                  <a:pt x="95" y="79"/>
                </a:cubicBezTo>
                <a:cubicBezTo>
                  <a:pt x="95" y="76"/>
                  <a:pt x="92" y="72"/>
                  <a:pt x="88" y="72"/>
                </a:cubicBezTo>
                <a:lnTo>
                  <a:pt x="77" y="72"/>
                </a:lnTo>
                <a:close/>
                <a:moveTo>
                  <a:pt x="118" y="58"/>
                </a:moveTo>
                <a:cubicBezTo>
                  <a:pt x="115" y="58"/>
                  <a:pt x="112" y="61"/>
                  <a:pt x="112" y="65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12" y="147"/>
                  <a:pt x="115" y="150"/>
                  <a:pt x="118" y="150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34" y="150"/>
                  <a:pt x="137" y="147"/>
                  <a:pt x="137" y="143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1"/>
                  <a:pt x="134" y="58"/>
                  <a:pt x="130" y="58"/>
                </a:cubicBezTo>
                <a:lnTo>
                  <a:pt x="118" y="58"/>
                </a:lnTo>
                <a:close/>
                <a:moveTo>
                  <a:pt x="160" y="43"/>
                </a:moveTo>
                <a:cubicBezTo>
                  <a:pt x="157" y="43"/>
                  <a:pt x="154" y="46"/>
                  <a:pt x="154" y="50"/>
                </a:cubicBezTo>
                <a:cubicBezTo>
                  <a:pt x="154" y="143"/>
                  <a:pt x="154" y="143"/>
                  <a:pt x="154" y="143"/>
                </a:cubicBezTo>
                <a:cubicBezTo>
                  <a:pt x="154" y="147"/>
                  <a:pt x="157" y="150"/>
                  <a:pt x="160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6" y="150"/>
                  <a:pt x="179" y="147"/>
                  <a:pt x="179" y="143"/>
                </a:cubicBezTo>
                <a:cubicBezTo>
                  <a:pt x="179" y="50"/>
                  <a:pt x="179" y="50"/>
                  <a:pt x="179" y="50"/>
                </a:cubicBezTo>
                <a:cubicBezTo>
                  <a:pt x="179" y="46"/>
                  <a:pt x="176" y="43"/>
                  <a:pt x="172" y="43"/>
                </a:cubicBezTo>
                <a:lnTo>
                  <a:pt x="160" y="43"/>
                </a:lnTo>
                <a:close/>
                <a:moveTo>
                  <a:pt x="31" y="71"/>
                </a:moveTo>
                <a:cubicBezTo>
                  <a:pt x="76" y="63"/>
                  <a:pt x="118" y="47"/>
                  <a:pt x="155" y="24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72" y="10"/>
                  <a:pt x="172" y="10"/>
                  <a:pt x="172" y="10"/>
                </a:cubicBezTo>
                <a:cubicBezTo>
                  <a:pt x="147" y="9"/>
                  <a:pt x="147" y="9"/>
                  <a:pt x="147" y="9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14" y="38"/>
                  <a:pt x="73" y="54"/>
                  <a:pt x="29" y="62"/>
                </a:cubicBezTo>
                <a:lnTo>
                  <a:pt x="31" y="71"/>
                </a:lnTo>
                <a:close/>
                <a:moveTo>
                  <a:pt x="209" y="164"/>
                </a:moveTo>
                <a:cubicBezTo>
                  <a:pt x="188" y="151"/>
                  <a:pt x="188" y="151"/>
                  <a:pt x="188" y="151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22"/>
                  <a:pt x="17" y="22"/>
                  <a:pt x="17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159"/>
                  <a:pt x="7" y="159"/>
                  <a:pt x="7" y="159"/>
                </a:cubicBezTo>
                <a:cubicBezTo>
                  <a:pt x="7" y="164"/>
                  <a:pt x="7" y="164"/>
                  <a:pt x="7" y="164"/>
                </a:cubicBezTo>
                <a:cubicBezTo>
                  <a:pt x="7" y="168"/>
                  <a:pt x="7" y="168"/>
                  <a:pt x="7" y="168"/>
                </a:cubicBezTo>
                <a:cubicBezTo>
                  <a:pt x="188" y="168"/>
                  <a:pt x="188" y="168"/>
                  <a:pt x="188" y="168"/>
                </a:cubicBezTo>
                <a:cubicBezTo>
                  <a:pt x="188" y="176"/>
                  <a:pt x="188" y="176"/>
                  <a:pt x="188" y="176"/>
                </a:cubicBezTo>
                <a:lnTo>
                  <a:pt x="209" y="164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19" name="Google Shape;677;p26">
            <a:extLst>
              <a:ext uri="{FF2B5EF4-FFF2-40B4-BE49-F238E27FC236}">
                <a16:creationId xmlns:a16="http://schemas.microsoft.com/office/drawing/2014/main" id="{658D8B9D-54A1-D12F-C10A-6F9AA6ACCA0B}"/>
              </a:ext>
            </a:extLst>
          </p:cNvPr>
          <p:cNvSpPr>
            <a:spLocks/>
          </p:cNvSpPr>
          <p:nvPr/>
        </p:nvSpPr>
        <p:spPr bwMode="auto">
          <a:xfrm>
            <a:off x="3644207" y="2768406"/>
            <a:ext cx="847524" cy="441714"/>
          </a:xfrm>
          <a:custGeom>
            <a:avLst/>
            <a:gdLst>
              <a:gd name="T0" fmla="*/ 2147483646 w 309"/>
              <a:gd name="T1" fmla="*/ 2147483646 h 161"/>
              <a:gd name="T2" fmla="*/ 2147483646 w 309"/>
              <a:gd name="T3" fmla="*/ 2147483646 h 161"/>
              <a:gd name="T4" fmla="*/ 2147483646 w 309"/>
              <a:gd name="T5" fmla="*/ 2147483646 h 161"/>
              <a:gd name="T6" fmla="*/ 2147483646 w 309"/>
              <a:gd name="T7" fmla="*/ 2147483646 h 161"/>
              <a:gd name="T8" fmla="*/ 2147483646 w 309"/>
              <a:gd name="T9" fmla="*/ 2147483646 h 161"/>
              <a:gd name="T10" fmla="*/ 2147483646 w 309"/>
              <a:gd name="T11" fmla="*/ 2147483646 h 161"/>
              <a:gd name="T12" fmla="*/ 2147483646 w 309"/>
              <a:gd name="T13" fmla="*/ 2147483646 h 161"/>
              <a:gd name="T14" fmla="*/ 2147483646 w 309"/>
              <a:gd name="T15" fmla="*/ 2147483646 h 161"/>
              <a:gd name="T16" fmla="*/ 2147483646 w 309"/>
              <a:gd name="T17" fmla="*/ 2147483646 h 161"/>
              <a:gd name="T18" fmla="*/ 2147483646 w 309"/>
              <a:gd name="T19" fmla="*/ 2147483646 h 161"/>
              <a:gd name="T20" fmla="*/ 2147483646 w 309"/>
              <a:gd name="T21" fmla="*/ 2147483646 h 161"/>
              <a:gd name="T22" fmla="*/ 2147483646 w 309"/>
              <a:gd name="T23" fmla="*/ 0 h 161"/>
              <a:gd name="T24" fmla="*/ 2147483646 w 309"/>
              <a:gd name="T25" fmla="*/ 2147483646 h 161"/>
              <a:gd name="T26" fmla="*/ 2147483646 w 309"/>
              <a:gd name="T27" fmla="*/ 2147483646 h 161"/>
              <a:gd name="T28" fmla="*/ 2147483646 w 309"/>
              <a:gd name="T29" fmla="*/ 2147483646 h 161"/>
              <a:gd name="T30" fmla="*/ 2147483646 w 309"/>
              <a:gd name="T31" fmla="*/ 2147483646 h 161"/>
              <a:gd name="T32" fmla="*/ 2147483646 w 309"/>
              <a:gd name="T33" fmla="*/ 2147483646 h 161"/>
              <a:gd name="T34" fmla="*/ 2147483646 w 309"/>
              <a:gd name="T35" fmla="*/ 2147483646 h 161"/>
              <a:gd name="T36" fmla="*/ 2147483646 w 309"/>
              <a:gd name="T37" fmla="*/ 2147483646 h 161"/>
              <a:gd name="T38" fmla="*/ 2147483646 w 309"/>
              <a:gd name="T39" fmla="*/ 2147483646 h 161"/>
              <a:gd name="T40" fmla="*/ 2147483646 w 309"/>
              <a:gd name="T41" fmla="*/ 2147483646 h 161"/>
              <a:gd name="T42" fmla="*/ 2147483646 w 309"/>
              <a:gd name="T43" fmla="*/ 2147483646 h 161"/>
              <a:gd name="T44" fmla="*/ 2147483646 w 309"/>
              <a:gd name="T45" fmla="*/ 2147483646 h 161"/>
              <a:gd name="T46" fmla="*/ 2147483646 w 309"/>
              <a:gd name="T47" fmla="*/ 2147483646 h 161"/>
              <a:gd name="T48" fmla="*/ 2147483646 w 309"/>
              <a:gd name="T49" fmla="*/ 2147483646 h 161"/>
              <a:gd name="T50" fmla="*/ 2147483646 w 309"/>
              <a:gd name="T51" fmla="*/ 2147483646 h 161"/>
              <a:gd name="T52" fmla="*/ 2147483646 w 309"/>
              <a:gd name="T53" fmla="*/ 2147483646 h 161"/>
              <a:gd name="T54" fmla="*/ 2147483646 w 309"/>
              <a:gd name="T55" fmla="*/ 2147483646 h 161"/>
              <a:gd name="T56" fmla="*/ 2147483646 w 309"/>
              <a:gd name="T57" fmla="*/ 2147483646 h 161"/>
              <a:gd name="T58" fmla="*/ 2147483646 w 309"/>
              <a:gd name="T59" fmla="*/ 2147483646 h 161"/>
              <a:gd name="T60" fmla="*/ 2147483646 w 309"/>
              <a:gd name="T61" fmla="*/ 2147483646 h 161"/>
              <a:gd name="T62" fmla="*/ 2147483646 w 309"/>
              <a:gd name="T63" fmla="*/ 2147483646 h 161"/>
              <a:gd name="T64" fmla="*/ 2147483646 w 309"/>
              <a:gd name="T65" fmla="*/ 2147483646 h 161"/>
              <a:gd name="T66" fmla="*/ 2147483646 w 309"/>
              <a:gd name="T67" fmla="*/ 2147483646 h 161"/>
              <a:gd name="T68" fmla="*/ 2147483646 w 309"/>
              <a:gd name="T69" fmla="*/ 2147483646 h 161"/>
              <a:gd name="T70" fmla="*/ 2147483646 w 309"/>
              <a:gd name="T71" fmla="*/ 2147483646 h 161"/>
              <a:gd name="T72" fmla="*/ 2147483646 w 309"/>
              <a:gd name="T73" fmla="*/ 2147483646 h 161"/>
              <a:gd name="T74" fmla="*/ 2147483646 w 309"/>
              <a:gd name="T75" fmla="*/ 2147483646 h 161"/>
              <a:gd name="T76" fmla="*/ 2147483646 w 309"/>
              <a:gd name="T77" fmla="*/ 2147483646 h 161"/>
              <a:gd name="T78" fmla="*/ 2147483646 w 309"/>
              <a:gd name="T79" fmla="*/ 2147483646 h 161"/>
              <a:gd name="T80" fmla="*/ 2147483646 w 309"/>
              <a:gd name="T81" fmla="*/ 2147483646 h 161"/>
              <a:gd name="T82" fmla="*/ 2147483646 w 309"/>
              <a:gd name="T83" fmla="*/ 2147483646 h 161"/>
              <a:gd name="T84" fmla="*/ 2147483646 w 309"/>
              <a:gd name="T85" fmla="*/ 2147483646 h 161"/>
              <a:gd name="T86" fmla="*/ 2147483646 w 309"/>
              <a:gd name="T87" fmla="*/ 2147483646 h 161"/>
              <a:gd name="T88" fmla="*/ 2147483646 w 309"/>
              <a:gd name="T89" fmla="*/ 2147483646 h 161"/>
              <a:gd name="T90" fmla="*/ 2147483646 w 309"/>
              <a:gd name="T91" fmla="*/ 2147483646 h 161"/>
              <a:gd name="T92" fmla="*/ 2147483646 w 309"/>
              <a:gd name="T93" fmla="*/ 2147483646 h 161"/>
              <a:gd name="T94" fmla="*/ 2147483646 w 309"/>
              <a:gd name="T95" fmla="*/ 2147483646 h 161"/>
              <a:gd name="T96" fmla="*/ 2147483646 w 309"/>
              <a:gd name="T97" fmla="*/ 2147483646 h 161"/>
              <a:gd name="T98" fmla="*/ 2147483646 w 309"/>
              <a:gd name="T99" fmla="*/ 2147483646 h 161"/>
              <a:gd name="T100" fmla="*/ 2147483646 w 309"/>
              <a:gd name="T101" fmla="*/ 2147483646 h 161"/>
              <a:gd name="T102" fmla="*/ 2147483646 w 309"/>
              <a:gd name="T103" fmla="*/ 2147483646 h 161"/>
              <a:gd name="T104" fmla="*/ 2147483646 w 309"/>
              <a:gd name="T105" fmla="*/ 2147483646 h 161"/>
              <a:gd name="T106" fmla="*/ 2147483646 w 309"/>
              <a:gd name="T107" fmla="*/ 2147483646 h 161"/>
              <a:gd name="T108" fmla="*/ 2147483646 w 309"/>
              <a:gd name="T109" fmla="*/ 2147483646 h 161"/>
              <a:gd name="T110" fmla="*/ 2147483646 w 309"/>
              <a:gd name="T111" fmla="*/ 2147483646 h 161"/>
              <a:gd name="T112" fmla="*/ 2147483646 w 309"/>
              <a:gd name="T113" fmla="*/ 2147483646 h 161"/>
              <a:gd name="T114" fmla="*/ 2147483646 w 309"/>
              <a:gd name="T115" fmla="*/ 2147483646 h 161"/>
              <a:gd name="T116" fmla="*/ 2147483646 w 309"/>
              <a:gd name="T117" fmla="*/ 2147483646 h 1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9" h="161" extrusionOk="0">
                <a:moveTo>
                  <a:pt x="223" y="151"/>
                </a:moveTo>
                <a:cubicBezTo>
                  <a:pt x="218" y="153"/>
                  <a:pt x="214" y="155"/>
                  <a:pt x="209" y="156"/>
                </a:cubicBezTo>
                <a:cubicBezTo>
                  <a:pt x="194" y="160"/>
                  <a:pt x="178" y="160"/>
                  <a:pt x="158" y="161"/>
                </a:cubicBezTo>
                <a:cubicBezTo>
                  <a:pt x="139" y="160"/>
                  <a:pt x="123" y="160"/>
                  <a:pt x="108" y="156"/>
                </a:cubicBezTo>
                <a:cubicBezTo>
                  <a:pt x="103" y="155"/>
                  <a:pt x="98" y="153"/>
                  <a:pt x="94" y="151"/>
                </a:cubicBezTo>
                <a:cubicBezTo>
                  <a:pt x="81" y="145"/>
                  <a:pt x="80" y="134"/>
                  <a:pt x="88" y="127"/>
                </a:cubicBezTo>
                <a:cubicBezTo>
                  <a:pt x="96" y="119"/>
                  <a:pt x="106" y="113"/>
                  <a:pt x="116" y="108"/>
                </a:cubicBezTo>
                <a:cubicBezTo>
                  <a:pt x="121" y="106"/>
                  <a:pt x="126" y="104"/>
                  <a:pt x="131" y="102"/>
                </a:cubicBezTo>
                <a:cubicBezTo>
                  <a:pt x="140" y="99"/>
                  <a:pt x="142" y="90"/>
                  <a:pt x="136" y="83"/>
                </a:cubicBezTo>
                <a:cubicBezTo>
                  <a:pt x="122" y="70"/>
                  <a:pt x="117" y="54"/>
                  <a:pt x="118" y="35"/>
                </a:cubicBezTo>
                <a:cubicBezTo>
                  <a:pt x="119" y="16"/>
                  <a:pt x="130" y="6"/>
                  <a:pt x="147" y="2"/>
                </a:cubicBezTo>
                <a:cubicBezTo>
                  <a:pt x="151" y="1"/>
                  <a:pt x="155" y="0"/>
                  <a:pt x="158" y="0"/>
                </a:cubicBezTo>
                <a:cubicBezTo>
                  <a:pt x="162" y="0"/>
                  <a:pt x="166" y="1"/>
                  <a:pt x="169" y="2"/>
                </a:cubicBezTo>
                <a:cubicBezTo>
                  <a:pt x="187" y="6"/>
                  <a:pt x="198" y="16"/>
                  <a:pt x="199" y="35"/>
                </a:cubicBezTo>
                <a:cubicBezTo>
                  <a:pt x="200" y="54"/>
                  <a:pt x="195" y="70"/>
                  <a:pt x="181" y="83"/>
                </a:cubicBezTo>
                <a:cubicBezTo>
                  <a:pt x="174" y="90"/>
                  <a:pt x="177" y="99"/>
                  <a:pt x="186" y="102"/>
                </a:cubicBezTo>
                <a:cubicBezTo>
                  <a:pt x="191" y="104"/>
                  <a:pt x="196" y="106"/>
                  <a:pt x="200" y="108"/>
                </a:cubicBezTo>
                <a:cubicBezTo>
                  <a:pt x="211" y="113"/>
                  <a:pt x="221" y="119"/>
                  <a:pt x="229" y="127"/>
                </a:cubicBezTo>
                <a:cubicBezTo>
                  <a:pt x="234" y="132"/>
                  <a:pt x="236" y="145"/>
                  <a:pt x="223" y="151"/>
                </a:cubicBezTo>
                <a:close/>
                <a:moveTo>
                  <a:pt x="303" y="137"/>
                </a:moveTo>
                <a:cubicBezTo>
                  <a:pt x="298" y="132"/>
                  <a:pt x="291" y="128"/>
                  <a:pt x="284" y="124"/>
                </a:cubicBezTo>
                <a:cubicBezTo>
                  <a:pt x="280" y="123"/>
                  <a:pt x="277" y="121"/>
                  <a:pt x="274" y="120"/>
                </a:cubicBezTo>
                <a:cubicBezTo>
                  <a:pt x="268" y="118"/>
                  <a:pt x="266" y="111"/>
                  <a:pt x="270" y="107"/>
                </a:cubicBezTo>
                <a:cubicBezTo>
                  <a:pt x="280" y="98"/>
                  <a:pt x="283" y="86"/>
                  <a:pt x="283" y="74"/>
                </a:cubicBezTo>
                <a:cubicBezTo>
                  <a:pt x="282" y="60"/>
                  <a:pt x="274" y="53"/>
                  <a:pt x="262" y="50"/>
                </a:cubicBezTo>
                <a:cubicBezTo>
                  <a:pt x="260" y="50"/>
                  <a:pt x="257" y="49"/>
                  <a:pt x="255" y="49"/>
                </a:cubicBezTo>
                <a:cubicBezTo>
                  <a:pt x="252" y="49"/>
                  <a:pt x="249" y="50"/>
                  <a:pt x="247" y="50"/>
                </a:cubicBezTo>
                <a:cubicBezTo>
                  <a:pt x="235" y="53"/>
                  <a:pt x="227" y="60"/>
                  <a:pt x="226" y="74"/>
                </a:cubicBezTo>
                <a:cubicBezTo>
                  <a:pt x="226" y="86"/>
                  <a:pt x="229" y="97"/>
                  <a:pt x="239" y="107"/>
                </a:cubicBezTo>
                <a:cubicBezTo>
                  <a:pt x="243" y="111"/>
                  <a:pt x="241" y="118"/>
                  <a:pt x="235" y="120"/>
                </a:cubicBezTo>
                <a:cubicBezTo>
                  <a:pt x="235" y="120"/>
                  <a:pt x="235" y="120"/>
                  <a:pt x="235" y="120"/>
                </a:cubicBezTo>
                <a:cubicBezTo>
                  <a:pt x="236" y="121"/>
                  <a:pt x="236" y="122"/>
                  <a:pt x="237" y="123"/>
                </a:cubicBezTo>
                <a:cubicBezTo>
                  <a:pt x="242" y="127"/>
                  <a:pt x="244" y="134"/>
                  <a:pt x="243" y="141"/>
                </a:cubicBezTo>
                <a:cubicBezTo>
                  <a:pt x="241" y="147"/>
                  <a:pt x="237" y="153"/>
                  <a:pt x="230" y="156"/>
                </a:cubicBezTo>
                <a:cubicBezTo>
                  <a:pt x="228" y="157"/>
                  <a:pt x="226" y="158"/>
                  <a:pt x="224" y="159"/>
                </a:cubicBezTo>
                <a:cubicBezTo>
                  <a:pt x="234" y="160"/>
                  <a:pt x="243" y="161"/>
                  <a:pt x="255" y="161"/>
                </a:cubicBezTo>
                <a:cubicBezTo>
                  <a:pt x="268" y="161"/>
                  <a:pt x="279" y="160"/>
                  <a:pt x="290" y="158"/>
                </a:cubicBezTo>
                <a:cubicBezTo>
                  <a:pt x="293" y="157"/>
                  <a:pt x="296" y="156"/>
                  <a:pt x="299" y="154"/>
                </a:cubicBezTo>
                <a:cubicBezTo>
                  <a:pt x="309" y="150"/>
                  <a:pt x="307" y="141"/>
                  <a:pt x="303" y="137"/>
                </a:cubicBezTo>
                <a:close/>
                <a:moveTo>
                  <a:pt x="73" y="141"/>
                </a:moveTo>
                <a:cubicBezTo>
                  <a:pt x="72" y="135"/>
                  <a:pt x="74" y="128"/>
                  <a:pt x="79" y="123"/>
                </a:cubicBezTo>
                <a:cubicBezTo>
                  <a:pt x="81" y="121"/>
                  <a:pt x="83" y="119"/>
                  <a:pt x="86" y="117"/>
                </a:cubicBezTo>
                <a:cubicBezTo>
                  <a:pt x="84" y="117"/>
                  <a:pt x="83" y="116"/>
                  <a:pt x="82" y="116"/>
                </a:cubicBezTo>
                <a:cubicBezTo>
                  <a:pt x="75" y="113"/>
                  <a:pt x="73" y="106"/>
                  <a:pt x="78" y="101"/>
                </a:cubicBezTo>
                <a:cubicBezTo>
                  <a:pt x="88" y="91"/>
                  <a:pt x="92" y="78"/>
                  <a:pt x="92" y="64"/>
                </a:cubicBezTo>
                <a:cubicBezTo>
                  <a:pt x="91" y="50"/>
                  <a:pt x="82" y="42"/>
                  <a:pt x="69" y="38"/>
                </a:cubicBezTo>
                <a:cubicBezTo>
                  <a:pt x="66" y="38"/>
                  <a:pt x="63" y="37"/>
                  <a:pt x="60" y="37"/>
                </a:cubicBezTo>
                <a:cubicBezTo>
                  <a:pt x="58" y="37"/>
                  <a:pt x="55" y="38"/>
                  <a:pt x="52" y="38"/>
                </a:cubicBezTo>
                <a:cubicBezTo>
                  <a:pt x="38" y="42"/>
                  <a:pt x="30" y="50"/>
                  <a:pt x="29" y="64"/>
                </a:cubicBezTo>
                <a:cubicBezTo>
                  <a:pt x="29" y="78"/>
                  <a:pt x="33" y="91"/>
                  <a:pt x="43" y="101"/>
                </a:cubicBezTo>
                <a:cubicBezTo>
                  <a:pt x="48" y="106"/>
                  <a:pt x="46" y="113"/>
                  <a:pt x="39" y="116"/>
                </a:cubicBezTo>
                <a:cubicBezTo>
                  <a:pt x="35" y="117"/>
                  <a:pt x="32" y="119"/>
                  <a:pt x="28" y="120"/>
                </a:cubicBezTo>
                <a:cubicBezTo>
                  <a:pt x="20" y="124"/>
                  <a:pt x="13" y="128"/>
                  <a:pt x="6" y="135"/>
                </a:cubicBezTo>
                <a:cubicBezTo>
                  <a:pt x="0" y="140"/>
                  <a:pt x="1" y="149"/>
                  <a:pt x="11" y="154"/>
                </a:cubicBezTo>
                <a:cubicBezTo>
                  <a:pt x="14" y="155"/>
                  <a:pt x="18" y="156"/>
                  <a:pt x="21" y="157"/>
                </a:cubicBezTo>
                <a:cubicBezTo>
                  <a:pt x="33" y="160"/>
                  <a:pt x="45" y="160"/>
                  <a:pt x="60" y="161"/>
                </a:cubicBezTo>
                <a:cubicBezTo>
                  <a:pt x="72" y="161"/>
                  <a:pt x="83" y="160"/>
                  <a:pt x="92" y="159"/>
                </a:cubicBezTo>
                <a:cubicBezTo>
                  <a:pt x="90" y="158"/>
                  <a:pt x="88" y="157"/>
                  <a:pt x="87" y="156"/>
                </a:cubicBezTo>
                <a:cubicBezTo>
                  <a:pt x="79" y="153"/>
                  <a:pt x="74" y="147"/>
                  <a:pt x="73" y="141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sp>
        <p:nvSpPr>
          <p:cNvPr id="20" name="Google Shape;678;p26">
            <a:extLst>
              <a:ext uri="{FF2B5EF4-FFF2-40B4-BE49-F238E27FC236}">
                <a16:creationId xmlns:a16="http://schemas.microsoft.com/office/drawing/2014/main" id="{1FED64D7-D071-5799-4592-8001F4A98E65}"/>
              </a:ext>
            </a:extLst>
          </p:cNvPr>
          <p:cNvSpPr>
            <a:spLocks/>
          </p:cNvSpPr>
          <p:nvPr/>
        </p:nvSpPr>
        <p:spPr bwMode="auto">
          <a:xfrm>
            <a:off x="5908282" y="2749931"/>
            <a:ext cx="378612" cy="554864"/>
          </a:xfrm>
          <a:custGeom>
            <a:avLst/>
            <a:gdLst>
              <a:gd name="T0" fmla="*/ 2147483646 w 138"/>
              <a:gd name="T1" fmla="*/ 2147483646 h 202"/>
              <a:gd name="T2" fmla="*/ 2147483646 w 138"/>
              <a:gd name="T3" fmla="*/ 2147483646 h 202"/>
              <a:gd name="T4" fmla="*/ 2147483646 w 138"/>
              <a:gd name="T5" fmla="*/ 2147483646 h 202"/>
              <a:gd name="T6" fmla="*/ 2147483646 w 138"/>
              <a:gd name="T7" fmla="*/ 2147483646 h 202"/>
              <a:gd name="T8" fmla="*/ 2147483646 w 138"/>
              <a:gd name="T9" fmla="*/ 2147483646 h 202"/>
              <a:gd name="T10" fmla="*/ 2147483646 w 138"/>
              <a:gd name="T11" fmla="*/ 2147483646 h 202"/>
              <a:gd name="T12" fmla="*/ 2147483646 w 138"/>
              <a:gd name="T13" fmla="*/ 2147483646 h 202"/>
              <a:gd name="T14" fmla="*/ 2147483646 w 138"/>
              <a:gd name="T15" fmla="*/ 2147483646 h 202"/>
              <a:gd name="T16" fmla="*/ 2147483646 w 138"/>
              <a:gd name="T17" fmla="*/ 2147483646 h 202"/>
              <a:gd name="T18" fmla="*/ 2147483646 w 138"/>
              <a:gd name="T19" fmla="*/ 2147483646 h 202"/>
              <a:gd name="T20" fmla="*/ 2147483646 w 138"/>
              <a:gd name="T21" fmla="*/ 0 h 202"/>
              <a:gd name="T22" fmla="*/ 2147483646 w 138"/>
              <a:gd name="T23" fmla="*/ 0 h 202"/>
              <a:gd name="T24" fmla="*/ 2147483646 w 138"/>
              <a:gd name="T25" fmla="*/ 2147483646 h 202"/>
              <a:gd name="T26" fmla="*/ 2147483646 w 138"/>
              <a:gd name="T27" fmla="*/ 2147483646 h 202"/>
              <a:gd name="T28" fmla="*/ 0 w 138"/>
              <a:gd name="T29" fmla="*/ 2147483646 h 202"/>
              <a:gd name="T30" fmla="*/ 2147483646 w 138"/>
              <a:gd name="T31" fmla="*/ 2147483646 h 202"/>
              <a:gd name="T32" fmla="*/ 2147483646 w 138"/>
              <a:gd name="T33" fmla="*/ 2147483646 h 202"/>
              <a:gd name="T34" fmla="*/ 2147483646 w 138"/>
              <a:gd name="T35" fmla="*/ 2147483646 h 202"/>
              <a:gd name="T36" fmla="*/ 2147483646 w 138"/>
              <a:gd name="T37" fmla="*/ 2147483646 h 202"/>
              <a:gd name="T38" fmla="*/ 2147483646 w 138"/>
              <a:gd name="T39" fmla="*/ 2147483646 h 202"/>
              <a:gd name="T40" fmla="*/ 2147483646 w 138"/>
              <a:gd name="T41" fmla="*/ 2147483646 h 202"/>
              <a:gd name="T42" fmla="*/ 2147483646 w 138"/>
              <a:gd name="T43" fmla="*/ 2147483646 h 202"/>
              <a:gd name="T44" fmla="*/ 2147483646 w 138"/>
              <a:gd name="T45" fmla="*/ 2147483646 h 202"/>
              <a:gd name="T46" fmla="*/ 2147483646 w 138"/>
              <a:gd name="T47" fmla="*/ 2147483646 h 202"/>
              <a:gd name="T48" fmla="*/ 2147483646 w 138"/>
              <a:gd name="T49" fmla="*/ 2147483646 h 202"/>
              <a:gd name="T50" fmla="*/ 2147483646 w 138"/>
              <a:gd name="T51" fmla="*/ 2147483646 h 202"/>
              <a:gd name="T52" fmla="*/ 2147483646 w 138"/>
              <a:gd name="T53" fmla="*/ 2147483646 h 202"/>
              <a:gd name="T54" fmla="*/ 2147483646 w 138"/>
              <a:gd name="T55" fmla="*/ 2147483646 h 202"/>
              <a:gd name="T56" fmla="*/ 2147483646 w 138"/>
              <a:gd name="T57" fmla="*/ 2147483646 h 20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02" extrusionOk="0">
                <a:moveTo>
                  <a:pt x="138" y="134"/>
                </a:moveTo>
                <a:cubicBezTo>
                  <a:pt x="138" y="113"/>
                  <a:pt x="122" y="97"/>
                  <a:pt x="90" y="89"/>
                </a:cubicBezTo>
                <a:cubicBezTo>
                  <a:pt x="86" y="88"/>
                  <a:pt x="68" y="83"/>
                  <a:pt x="65" y="82"/>
                </a:cubicBezTo>
                <a:cubicBezTo>
                  <a:pt x="40" y="76"/>
                  <a:pt x="33" y="72"/>
                  <a:pt x="33" y="66"/>
                </a:cubicBezTo>
                <a:cubicBezTo>
                  <a:pt x="33" y="58"/>
                  <a:pt x="42" y="50"/>
                  <a:pt x="67" y="50"/>
                </a:cubicBezTo>
                <a:cubicBezTo>
                  <a:pt x="85" y="50"/>
                  <a:pt x="103" y="64"/>
                  <a:pt x="103" y="64"/>
                </a:cubicBezTo>
                <a:cubicBezTo>
                  <a:pt x="110" y="69"/>
                  <a:pt x="114" y="68"/>
                  <a:pt x="120" y="63"/>
                </a:cubicBezTo>
                <a:cubicBezTo>
                  <a:pt x="120" y="63"/>
                  <a:pt x="128" y="56"/>
                  <a:pt x="128" y="50"/>
                </a:cubicBezTo>
                <a:cubicBezTo>
                  <a:pt x="128" y="41"/>
                  <a:pt x="106" y="28"/>
                  <a:pt x="83" y="23"/>
                </a:cubicBezTo>
                <a:cubicBezTo>
                  <a:pt x="83" y="7"/>
                  <a:pt x="83" y="7"/>
                  <a:pt x="83" y="7"/>
                </a:cubicBezTo>
                <a:cubicBezTo>
                  <a:pt x="83" y="3"/>
                  <a:pt x="79" y="0"/>
                  <a:pt x="7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9" y="0"/>
                  <a:pt x="55" y="3"/>
                  <a:pt x="55" y="7"/>
                </a:cubicBezTo>
                <a:cubicBezTo>
                  <a:pt x="55" y="22"/>
                  <a:pt x="55" y="22"/>
                  <a:pt x="55" y="22"/>
                </a:cubicBezTo>
                <a:cubicBezTo>
                  <a:pt x="19" y="26"/>
                  <a:pt x="0" y="44"/>
                  <a:pt x="0" y="66"/>
                </a:cubicBezTo>
                <a:cubicBezTo>
                  <a:pt x="0" y="93"/>
                  <a:pt x="24" y="103"/>
                  <a:pt x="52" y="110"/>
                </a:cubicBezTo>
                <a:cubicBezTo>
                  <a:pt x="56" y="111"/>
                  <a:pt x="77" y="116"/>
                  <a:pt x="81" y="117"/>
                </a:cubicBezTo>
                <a:cubicBezTo>
                  <a:pt x="101" y="122"/>
                  <a:pt x="105" y="130"/>
                  <a:pt x="105" y="135"/>
                </a:cubicBezTo>
                <a:cubicBezTo>
                  <a:pt x="105" y="143"/>
                  <a:pt x="96" y="151"/>
                  <a:pt x="71" y="151"/>
                </a:cubicBezTo>
                <a:cubicBezTo>
                  <a:pt x="53" y="151"/>
                  <a:pt x="28" y="136"/>
                  <a:pt x="28" y="136"/>
                </a:cubicBezTo>
                <a:cubicBezTo>
                  <a:pt x="22" y="132"/>
                  <a:pt x="15" y="133"/>
                  <a:pt x="9" y="140"/>
                </a:cubicBezTo>
                <a:cubicBezTo>
                  <a:pt x="9" y="140"/>
                  <a:pt x="5" y="145"/>
                  <a:pt x="5" y="151"/>
                </a:cubicBezTo>
                <a:cubicBezTo>
                  <a:pt x="5" y="161"/>
                  <a:pt x="30" y="174"/>
                  <a:pt x="55" y="178"/>
                </a:cubicBezTo>
                <a:cubicBezTo>
                  <a:pt x="55" y="194"/>
                  <a:pt x="55" y="194"/>
                  <a:pt x="55" y="194"/>
                </a:cubicBezTo>
                <a:cubicBezTo>
                  <a:pt x="55" y="199"/>
                  <a:pt x="59" y="202"/>
                  <a:pt x="64" y="202"/>
                </a:cubicBezTo>
                <a:cubicBezTo>
                  <a:pt x="74" y="202"/>
                  <a:pt x="74" y="202"/>
                  <a:pt x="74" y="202"/>
                </a:cubicBezTo>
                <a:cubicBezTo>
                  <a:pt x="79" y="202"/>
                  <a:pt x="83" y="199"/>
                  <a:pt x="83" y="194"/>
                </a:cubicBezTo>
                <a:cubicBezTo>
                  <a:pt x="83" y="179"/>
                  <a:pt x="83" y="179"/>
                  <a:pt x="83" y="179"/>
                </a:cubicBezTo>
                <a:cubicBezTo>
                  <a:pt x="121" y="175"/>
                  <a:pt x="138" y="155"/>
                  <a:pt x="138" y="134"/>
                </a:cubicBezTo>
                <a:close/>
              </a:path>
            </a:pathLst>
          </a:custGeom>
          <a:solidFill>
            <a:srgbClr val="3D3D3D"/>
          </a:solidFill>
          <a:ln>
            <a:noFill/>
          </a:ln>
        </p:spPr>
        <p:txBody>
          <a:bodyPr lIns="91425" tIns="45700" rIns="91425" bIns="45700"/>
          <a:lstStyle/>
          <a:p>
            <a:endParaRPr lang="en-US"/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171D2AEA-F2E4-65D1-9046-B8C805184C89}"/>
              </a:ext>
            </a:extLst>
          </p:cNvPr>
          <p:cNvCxnSpPr/>
          <p:nvPr/>
        </p:nvCxnSpPr>
        <p:spPr>
          <a:xfrm flipH="1">
            <a:off x="1066800" y="4886960"/>
            <a:ext cx="10200640" cy="0"/>
          </a:xfrm>
          <a:prstGeom prst="line">
            <a:avLst/>
          </a:prstGeom>
          <a:ln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2E04AAC-2B96-F1BC-61F0-1BF736BFFDA0}"/>
              </a:ext>
            </a:extLst>
          </p:cNvPr>
          <p:cNvSpPr txBox="1"/>
          <p:nvPr/>
        </p:nvSpPr>
        <p:spPr>
          <a:xfrm>
            <a:off x="1005840" y="5226764"/>
            <a:ext cx="10275453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rgbClr val="404040"/>
                </a:solidFill>
              </a:rPr>
              <a:t>العنوان</a:t>
            </a:r>
            <a:endParaRPr lang="ar-SA" sz="1400" b="1" dirty="0">
              <a:solidFill>
                <a:srgbClr val="404040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العربى</a:t>
            </a:r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، حيث يمكنك أن تولد مثل هذا النص أو العديد من النصوص الأخرى إضافة إلى زيادة عدد الحروف </a:t>
            </a:r>
            <a:r>
              <a:rPr lang="ar-S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التى</a:t>
            </a:r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يولدها التطبيق.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242E140-6549-92FE-FF6E-A2B3E1AE7BC8}"/>
              </a:ext>
            </a:extLst>
          </p:cNvPr>
          <p:cNvSpPr txBox="1"/>
          <p:nvPr/>
        </p:nvSpPr>
        <p:spPr>
          <a:xfrm>
            <a:off x="9428480" y="3376414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3D3D3D"/>
                </a:solidFill>
              </a:rPr>
              <a:t>تحرير النص</a:t>
            </a:r>
            <a:endParaRPr lang="ar-SA" dirty="0">
              <a:solidFill>
                <a:srgbClr val="3D3D3D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4D736EE-C806-4299-2D8E-E8DCADA5B9FA}"/>
              </a:ext>
            </a:extLst>
          </p:cNvPr>
          <p:cNvSpPr txBox="1"/>
          <p:nvPr/>
        </p:nvSpPr>
        <p:spPr>
          <a:xfrm>
            <a:off x="7457440" y="3376414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3D3D3D"/>
                </a:solidFill>
              </a:rPr>
              <a:t>تحرير النص</a:t>
            </a:r>
            <a:endParaRPr lang="ar-SA" dirty="0">
              <a:solidFill>
                <a:srgbClr val="3D3D3D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1B51F16-DAED-89E6-A4BE-C97070E2C3BA}"/>
              </a:ext>
            </a:extLst>
          </p:cNvPr>
          <p:cNvSpPr txBox="1"/>
          <p:nvPr/>
        </p:nvSpPr>
        <p:spPr>
          <a:xfrm>
            <a:off x="5379720" y="3376414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3D3D3D"/>
                </a:solidFill>
              </a:rPr>
              <a:t>تحرير النص</a:t>
            </a:r>
            <a:endParaRPr lang="ar-SA" dirty="0">
              <a:solidFill>
                <a:srgbClr val="3D3D3D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AB36833-5921-231C-EDA8-DF54FFB4AC02}"/>
              </a:ext>
            </a:extLst>
          </p:cNvPr>
          <p:cNvSpPr txBox="1"/>
          <p:nvPr/>
        </p:nvSpPr>
        <p:spPr>
          <a:xfrm>
            <a:off x="3388360" y="3376414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3D3D3D"/>
                </a:solidFill>
              </a:rPr>
              <a:t>تحرير النص</a:t>
            </a:r>
            <a:endParaRPr lang="ar-SA" dirty="0">
              <a:solidFill>
                <a:srgbClr val="3D3D3D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DD91FC8-1D9B-5FD6-4D73-0A5D3B93F940}"/>
              </a:ext>
            </a:extLst>
          </p:cNvPr>
          <p:cNvSpPr txBox="1"/>
          <p:nvPr/>
        </p:nvSpPr>
        <p:spPr>
          <a:xfrm>
            <a:off x="1285240" y="3376414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3D3D3D"/>
                </a:solidFill>
              </a:rPr>
              <a:t>تحرير النص</a:t>
            </a:r>
            <a:endParaRPr lang="ar-SA" dirty="0">
              <a:solidFill>
                <a:srgbClr val="3D3D3D"/>
              </a:solidFill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BFB6C6CF-02B1-08AF-47E7-8AB8B8D5A8E6}"/>
              </a:ext>
            </a:extLst>
          </p:cNvPr>
          <p:cNvSpPr/>
          <p:nvPr/>
        </p:nvSpPr>
        <p:spPr>
          <a:xfrm>
            <a:off x="11582400" y="498476"/>
            <a:ext cx="91440" cy="516890"/>
          </a:xfrm>
          <a:prstGeom prst="rect">
            <a:avLst/>
          </a:prstGeom>
          <a:solidFill>
            <a:srgbClr val="0070B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0D130F4-9EF9-A2FE-E024-2A5F71BC8C9D}"/>
              </a:ext>
            </a:extLst>
          </p:cNvPr>
          <p:cNvSpPr txBox="1"/>
          <p:nvPr/>
        </p:nvSpPr>
        <p:spPr>
          <a:xfrm>
            <a:off x="5648960" y="369841"/>
            <a:ext cx="58781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2051816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EF77A67-3608-07F5-DBA4-82E3F5FAF25D}"/>
              </a:ext>
            </a:extLst>
          </p:cNvPr>
          <p:cNvGrpSpPr/>
          <p:nvPr/>
        </p:nvGrpSpPr>
        <p:grpSpPr>
          <a:xfrm>
            <a:off x="3962158" y="1903838"/>
            <a:ext cx="1666756" cy="1846177"/>
            <a:chOff x="3962158" y="1903838"/>
            <a:chExt cx="1666756" cy="1846177"/>
          </a:xfrm>
        </p:grpSpPr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BDA1B4E2-9753-6909-52BC-2A0BB2A2C1DC}"/>
                </a:ext>
              </a:extLst>
            </p:cNvPr>
            <p:cNvSpPr/>
            <p:nvPr/>
          </p:nvSpPr>
          <p:spPr>
            <a:xfrm>
              <a:off x="3962158" y="1903838"/>
              <a:ext cx="1666756" cy="1846177"/>
            </a:xfrm>
            <a:custGeom>
              <a:avLst/>
              <a:gdLst>
                <a:gd name="connsiteX0" fmla="*/ 833378 w 1666756"/>
                <a:gd name="connsiteY0" fmla="*/ 0 h 1846177"/>
                <a:gd name="connsiteX1" fmla="*/ 1666756 w 1666756"/>
                <a:gd name="connsiteY1" fmla="*/ 833378 h 1846177"/>
                <a:gd name="connsiteX2" fmla="*/ 1157766 w 1666756"/>
                <a:gd name="connsiteY2" fmla="*/ 1601265 h 1846177"/>
                <a:gd name="connsiteX3" fmla="*/ 1034239 w 1666756"/>
                <a:gd name="connsiteY3" fmla="*/ 1639610 h 1846177"/>
                <a:gd name="connsiteX4" fmla="*/ 827673 w 1666756"/>
                <a:gd name="connsiteY4" fmla="*/ 1846177 h 1846177"/>
                <a:gd name="connsiteX5" fmla="*/ 620301 w 1666756"/>
                <a:gd name="connsiteY5" fmla="*/ 1638806 h 1846177"/>
                <a:gd name="connsiteX6" fmla="*/ 629394 w 1666756"/>
                <a:gd name="connsiteY6" fmla="*/ 1638641 h 1846177"/>
                <a:gd name="connsiteX7" fmla="*/ 508990 w 1666756"/>
                <a:gd name="connsiteY7" fmla="*/ 1601265 h 1846177"/>
                <a:gd name="connsiteX8" fmla="*/ 0 w 1666756"/>
                <a:gd name="connsiteY8" fmla="*/ 833378 h 1846177"/>
                <a:gd name="connsiteX9" fmla="*/ 833378 w 1666756"/>
                <a:gd name="connsiteY9" fmla="*/ 0 h 184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6756" h="1846177">
                  <a:moveTo>
                    <a:pt x="833378" y="0"/>
                  </a:moveTo>
                  <a:cubicBezTo>
                    <a:pt x="1293640" y="0"/>
                    <a:pt x="1666756" y="373116"/>
                    <a:pt x="1666756" y="833378"/>
                  </a:cubicBezTo>
                  <a:cubicBezTo>
                    <a:pt x="1666756" y="1178575"/>
                    <a:pt x="1456878" y="1474751"/>
                    <a:pt x="1157766" y="1601265"/>
                  </a:cubicBezTo>
                  <a:lnTo>
                    <a:pt x="1034239" y="1639610"/>
                  </a:lnTo>
                  <a:lnTo>
                    <a:pt x="827673" y="1846177"/>
                  </a:lnTo>
                  <a:lnTo>
                    <a:pt x="620301" y="1638806"/>
                  </a:lnTo>
                  <a:lnTo>
                    <a:pt x="629394" y="1638641"/>
                  </a:lnTo>
                  <a:lnTo>
                    <a:pt x="508990" y="1601265"/>
                  </a:lnTo>
                  <a:cubicBezTo>
                    <a:pt x="209878" y="1474751"/>
                    <a:pt x="0" y="1178575"/>
                    <a:pt x="0" y="833378"/>
                  </a:cubicBezTo>
                  <a:cubicBezTo>
                    <a:pt x="0" y="373116"/>
                    <a:pt x="373116" y="0"/>
                    <a:pt x="833378" y="0"/>
                  </a:cubicBezTo>
                  <a:close/>
                </a:path>
              </a:pathLst>
            </a:custGeom>
            <a:solidFill>
              <a:srgbClr val="099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F3D0AA70-4436-FB4B-7313-60BE1637D85F}"/>
                </a:ext>
              </a:extLst>
            </p:cNvPr>
            <p:cNvSpPr/>
            <p:nvPr/>
          </p:nvSpPr>
          <p:spPr>
            <a:xfrm>
              <a:off x="4028719" y="1993348"/>
              <a:ext cx="1510497" cy="15104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616AFD80-20E5-780E-CFAA-38E447A128B7}"/>
              </a:ext>
            </a:extLst>
          </p:cNvPr>
          <p:cNvGrpSpPr/>
          <p:nvPr/>
        </p:nvGrpSpPr>
        <p:grpSpPr>
          <a:xfrm>
            <a:off x="6396461" y="1903838"/>
            <a:ext cx="1666756" cy="1846177"/>
            <a:chOff x="6396461" y="1903838"/>
            <a:chExt cx="1666756" cy="1846177"/>
          </a:xfrm>
        </p:grpSpPr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FB8EC13A-C083-C9F7-2125-C4DD44AA0EB4}"/>
                </a:ext>
              </a:extLst>
            </p:cNvPr>
            <p:cNvSpPr/>
            <p:nvPr/>
          </p:nvSpPr>
          <p:spPr>
            <a:xfrm>
              <a:off x="6396461" y="1903838"/>
              <a:ext cx="1666756" cy="1846177"/>
            </a:xfrm>
            <a:custGeom>
              <a:avLst/>
              <a:gdLst>
                <a:gd name="connsiteX0" fmla="*/ 833378 w 1666756"/>
                <a:gd name="connsiteY0" fmla="*/ 0 h 1846177"/>
                <a:gd name="connsiteX1" fmla="*/ 1666756 w 1666756"/>
                <a:gd name="connsiteY1" fmla="*/ 833378 h 1846177"/>
                <a:gd name="connsiteX2" fmla="*/ 1157766 w 1666756"/>
                <a:gd name="connsiteY2" fmla="*/ 1601265 h 1846177"/>
                <a:gd name="connsiteX3" fmla="*/ 1034239 w 1666756"/>
                <a:gd name="connsiteY3" fmla="*/ 1639610 h 1846177"/>
                <a:gd name="connsiteX4" fmla="*/ 827673 w 1666756"/>
                <a:gd name="connsiteY4" fmla="*/ 1846177 h 1846177"/>
                <a:gd name="connsiteX5" fmla="*/ 620301 w 1666756"/>
                <a:gd name="connsiteY5" fmla="*/ 1638806 h 1846177"/>
                <a:gd name="connsiteX6" fmla="*/ 629394 w 1666756"/>
                <a:gd name="connsiteY6" fmla="*/ 1638641 h 1846177"/>
                <a:gd name="connsiteX7" fmla="*/ 508990 w 1666756"/>
                <a:gd name="connsiteY7" fmla="*/ 1601265 h 1846177"/>
                <a:gd name="connsiteX8" fmla="*/ 0 w 1666756"/>
                <a:gd name="connsiteY8" fmla="*/ 833378 h 1846177"/>
                <a:gd name="connsiteX9" fmla="*/ 833378 w 1666756"/>
                <a:gd name="connsiteY9" fmla="*/ 0 h 184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6756" h="1846177">
                  <a:moveTo>
                    <a:pt x="833378" y="0"/>
                  </a:moveTo>
                  <a:cubicBezTo>
                    <a:pt x="1293640" y="0"/>
                    <a:pt x="1666756" y="373116"/>
                    <a:pt x="1666756" y="833378"/>
                  </a:cubicBezTo>
                  <a:cubicBezTo>
                    <a:pt x="1666756" y="1178575"/>
                    <a:pt x="1456878" y="1474751"/>
                    <a:pt x="1157766" y="1601265"/>
                  </a:cubicBezTo>
                  <a:lnTo>
                    <a:pt x="1034239" y="1639610"/>
                  </a:lnTo>
                  <a:lnTo>
                    <a:pt x="827673" y="1846177"/>
                  </a:lnTo>
                  <a:lnTo>
                    <a:pt x="620301" y="1638806"/>
                  </a:lnTo>
                  <a:lnTo>
                    <a:pt x="629394" y="1638641"/>
                  </a:lnTo>
                  <a:lnTo>
                    <a:pt x="508990" y="1601265"/>
                  </a:lnTo>
                  <a:cubicBezTo>
                    <a:pt x="209878" y="1474751"/>
                    <a:pt x="0" y="1178575"/>
                    <a:pt x="0" y="833378"/>
                  </a:cubicBezTo>
                  <a:cubicBezTo>
                    <a:pt x="0" y="373116"/>
                    <a:pt x="373116" y="0"/>
                    <a:pt x="833378" y="0"/>
                  </a:cubicBezTo>
                  <a:close/>
                </a:path>
              </a:pathLst>
            </a:custGeom>
            <a:solidFill>
              <a:srgbClr val="007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2B34D775-E984-9512-50B9-F58BF363D798}"/>
                </a:ext>
              </a:extLst>
            </p:cNvPr>
            <p:cNvSpPr/>
            <p:nvPr/>
          </p:nvSpPr>
          <p:spPr>
            <a:xfrm>
              <a:off x="6474590" y="1993348"/>
              <a:ext cx="1510497" cy="15104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C9AE3052-C0A0-58F0-0A2B-DDB26F28E87F}"/>
              </a:ext>
            </a:extLst>
          </p:cNvPr>
          <p:cNvGrpSpPr/>
          <p:nvPr/>
        </p:nvGrpSpPr>
        <p:grpSpPr>
          <a:xfrm>
            <a:off x="9081786" y="1903838"/>
            <a:ext cx="1666756" cy="1846177"/>
            <a:chOff x="9081786" y="1903838"/>
            <a:chExt cx="1666756" cy="1846177"/>
          </a:xfrm>
        </p:grpSpPr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5CAEA9AA-8A2E-9252-189A-40E85E2BB294}"/>
                </a:ext>
              </a:extLst>
            </p:cNvPr>
            <p:cNvSpPr/>
            <p:nvPr/>
          </p:nvSpPr>
          <p:spPr>
            <a:xfrm>
              <a:off x="9081786" y="1903838"/>
              <a:ext cx="1666756" cy="1846177"/>
            </a:xfrm>
            <a:custGeom>
              <a:avLst/>
              <a:gdLst>
                <a:gd name="connsiteX0" fmla="*/ 833378 w 1666756"/>
                <a:gd name="connsiteY0" fmla="*/ 0 h 1846177"/>
                <a:gd name="connsiteX1" fmla="*/ 1666756 w 1666756"/>
                <a:gd name="connsiteY1" fmla="*/ 833378 h 1846177"/>
                <a:gd name="connsiteX2" fmla="*/ 1157766 w 1666756"/>
                <a:gd name="connsiteY2" fmla="*/ 1601265 h 1846177"/>
                <a:gd name="connsiteX3" fmla="*/ 1034239 w 1666756"/>
                <a:gd name="connsiteY3" fmla="*/ 1639610 h 1846177"/>
                <a:gd name="connsiteX4" fmla="*/ 827673 w 1666756"/>
                <a:gd name="connsiteY4" fmla="*/ 1846177 h 1846177"/>
                <a:gd name="connsiteX5" fmla="*/ 620301 w 1666756"/>
                <a:gd name="connsiteY5" fmla="*/ 1638806 h 1846177"/>
                <a:gd name="connsiteX6" fmla="*/ 629394 w 1666756"/>
                <a:gd name="connsiteY6" fmla="*/ 1638641 h 1846177"/>
                <a:gd name="connsiteX7" fmla="*/ 508990 w 1666756"/>
                <a:gd name="connsiteY7" fmla="*/ 1601265 h 1846177"/>
                <a:gd name="connsiteX8" fmla="*/ 0 w 1666756"/>
                <a:gd name="connsiteY8" fmla="*/ 833378 h 1846177"/>
                <a:gd name="connsiteX9" fmla="*/ 833378 w 1666756"/>
                <a:gd name="connsiteY9" fmla="*/ 0 h 184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6756" h="1846177">
                  <a:moveTo>
                    <a:pt x="833378" y="0"/>
                  </a:moveTo>
                  <a:cubicBezTo>
                    <a:pt x="1293640" y="0"/>
                    <a:pt x="1666756" y="373116"/>
                    <a:pt x="1666756" y="833378"/>
                  </a:cubicBezTo>
                  <a:cubicBezTo>
                    <a:pt x="1666756" y="1178575"/>
                    <a:pt x="1456878" y="1474751"/>
                    <a:pt x="1157766" y="1601265"/>
                  </a:cubicBezTo>
                  <a:lnTo>
                    <a:pt x="1034239" y="1639610"/>
                  </a:lnTo>
                  <a:lnTo>
                    <a:pt x="827673" y="1846177"/>
                  </a:lnTo>
                  <a:lnTo>
                    <a:pt x="620301" y="1638806"/>
                  </a:lnTo>
                  <a:lnTo>
                    <a:pt x="629394" y="1638641"/>
                  </a:lnTo>
                  <a:lnTo>
                    <a:pt x="508990" y="1601265"/>
                  </a:lnTo>
                  <a:cubicBezTo>
                    <a:pt x="209878" y="1474751"/>
                    <a:pt x="0" y="1178575"/>
                    <a:pt x="0" y="833378"/>
                  </a:cubicBezTo>
                  <a:cubicBezTo>
                    <a:pt x="0" y="373116"/>
                    <a:pt x="373116" y="0"/>
                    <a:pt x="833378" y="0"/>
                  </a:cubicBezTo>
                  <a:close/>
                </a:path>
              </a:pathLst>
            </a:custGeom>
            <a:solidFill>
              <a:srgbClr val="099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SA"/>
            </a:p>
          </p:txBody>
        </p:sp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C5416EF1-BB46-26EE-52BB-1D8C117F36E1}"/>
                </a:ext>
              </a:extLst>
            </p:cNvPr>
            <p:cNvSpPr/>
            <p:nvPr/>
          </p:nvSpPr>
          <p:spPr>
            <a:xfrm>
              <a:off x="9159915" y="1993348"/>
              <a:ext cx="1510497" cy="15104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25034CA-7C9E-70FE-0054-59E22F13C12F}"/>
              </a:ext>
            </a:extLst>
          </p:cNvPr>
          <p:cNvSpPr txBox="1"/>
          <p:nvPr/>
        </p:nvSpPr>
        <p:spPr>
          <a:xfrm>
            <a:off x="1172327" y="4218393"/>
            <a:ext cx="192968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b="1" dirty="0">
              <a:solidFill>
                <a:srgbClr val="0070BC"/>
              </a:solidFill>
            </a:endParaRP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AAF5F61-F739-848B-341C-C8F6D124E852}"/>
              </a:ext>
            </a:extLst>
          </p:cNvPr>
          <p:cNvSpPr txBox="1"/>
          <p:nvPr/>
        </p:nvSpPr>
        <p:spPr>
          <a:xfrm>
            <a:off x="3858100" y="4218393"/>
            <a:ext cx="192968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99BFF"/>
                </a:solidFill>
              </a:rPr>
              <a:t>العنوان</a:t>
            </a:r>
            <a:endParaRPr lang="ar-SA" b="1" dirty="0">
              <a:solidFill>
                <a:srgbClr val="099BFF"/>
              </a:solidFill>
            </a:endParaRP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B4CE091-FE20-100C-8A96-24F935E2E56F}"/>
              </a:ext>
            </a:extLst>
          </p:cNvPr>
          <p:cNvSpPr txBox="1"/>
          <p:nvPr/>
        </p:nvSpPr>
        <p:spPr>
          <a:xfrm>
            <a:off x="6285694" y="4218393"/>
            <a:ext cx="192968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b="1" dirty="0">
              <a:solidFill>
                <a:srgbClr val="0070BC"/>
              </a:solidFill>
            </a:endParaRPr>
          </a:p>
          <a:p>
            <a:pPr algn="ctr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AF57394-1CAA-BA2E-0DB0-06AFA1DA022A}"/>
              </a:ext>
            </a:extLst>
          </p:cNvPr>
          <p:cNvSpPr txBox="1"/>
          <p:nvPr/>
        </p:nvSpPr>
        <p:spPr>
          <a:xfrm>
            <a:off x="8950321" y="4218393"/>
            <a:ext cx="192968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400" b="1" dirty="0">
                <a:solidFill>
                  <a:srgbClr val="099BFF"/>
                </a:solidFill>
              </a:rPr>
              <a:t>العنوان</a:t>
            </a:r>
            <a:endParaRPr lang="ar-SA" b="1" dirty="0">
              <a:solidFill>
                <a:srgbClr val="099BFF"/>
              </a:solidFill>
            </a:endParaRPr>
          </a:p>
          <a:p>
            <a:pPr algn="ctr" rtl="0"/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96701DC3-20E8-A803-8EC8-8E8C018BDE1C}"/>
              </a:ext>
            </a:extLst>
          </p:cNvPr>
          <p:cNvCxnSpPr/>
          <p:nvPr/>
        </p:nvCxnSpPr>
        <p:spPr>
          <a:xfrm flipH="1">
            <a:off x="2071868" y="3980731"/>
            <a:ext cx="7843296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757FE209-1D26-6FF5-62AA-3FCF3264E88A}"/>
              </a:ext>
            </a:extLst>
          </p:cNvPr>
          <p:cNvSpPr/>
          <p:nvPr/>
        </p:nvSpPr>
        <p:spPr>
          <a:xfrm>
            <a:off x="9770240" y="3850415"/>
            <a:ext cx="289848" cy="289848"/>
          </a:xfrm>
          <a:prstGeom prst="ellipse">
            <a:avLst/>
          </a:prstGeom>
          <a:solidFill>
            <a:srgbClr val="09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2B2EC1AB-A82E-4B47-85E7-679CBD39F2FF}"/>
              </a:ext>
            </a:extLst>
          </p:cNvPr>
          <p:cNvSpPr/>
          <p:nvPr/>
        </p:nvSpPr>
        <p:spPr>
          <a:xfrm>
            <a:off x="7084915" y="3850415"/>
            <a:ext cx="289848" cy="289848"/>
          </a:xfrm>
          <a:prstGeom prst="ellipse">
            <a:avLst/>
          </a:prstGeom>
          <a:solidFill>
            <a:srgbClr val="007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6412452C-8E04-90C7-7918-BA3D42BDC560}"/>
              </a:ext>
            </a:extLst>
          </p:cNvPr>
          <p:cNvSpPr/>
          <p:nvPr/>
        </p:nvSpPr>
        <p:spPr>
          <a:xfrm>
            <a:off x="4653180" y="3850415"/>
            <a:ext cx="289848" cy="289848"/>
          </a:xfrm>
          <a:prstGeom prst="ellipse">
            <a:avLst/>
          </a:prstGeom>
          <a:solidFill>
            <a:srgbClr val="09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7A7E72A8-2136-83BE-5948-A53E8C7D030B}"/>
              </a:ext>
            </a:extLst>
          </p:cNvPr>
          <p:cNvSpPr/>
          <p:nvPr/>
        </p:nvSpPr>
        <p:spPr>
          <a:xfrm>
            <a:off x="2013707" y="3850415"/>
            <a:ext cx="289848" cy="289848"/>
          </a:xfrm>
          <a:prstGeom prst="ellipse">
            <a:avLst/>
          </a:prstGeom>
          <a:solidFill>
            <a:srgbClr val="007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B122EFE-82E2-DD88-8C0F-03E6C75A8D22}"/>
              </a:ext>
            </a:extLst>
          </p:cNvPr>
          <p:cNvGrpSpPr/>
          <p:nvPr/>
        </p:nvGrpSpPr>
        <p:grpSpPr>
          <a:xfrm>
            <a:off x="1319219" y="1903838"/>
            <a:ext cx="1666756" cy="1846177"/>
            <a:chOff x="1319219" y="1903838"/>
            <a:chExt cx="1666756" cy="1846177"/>
          </a:xfrm>
        </p:grpSpPr>
        <p:sp>
          <p:nvSpPr>
            <p:cNvPr id="24" name="شكل حر: شكل 23">
              <a:extLst>
                <a:ext uri="{FF2B5EF4-FFF2-40B4-BE49-F238E27FC236}">
                  <a16:creationId xmlns:a16="http://schemas.microsoft.com/office/drawing/2014/main" id="{AEEFCB52-0AD8-F435-8B17-E1A0C19FE235}"/>
                </a:ext>
              </a:extLst>
            </p:cNvPr>
            <p:cNvSpPr/>
            <p:nvPr/>
          </p:nvSpPr>
          <p:spPr>
            <a:xfrm>
              <a:off x="1319219" y="1903838"/>
              <a:ext cx="1666756" cy="1846177"/>
            </a:xfrm>
            <a:custGeom>
              <a:avLst/>
              <a:gdLst>
                <a:gd name="connsiteX0" fmla="*/ 833378 w 1666756"/>
                <a:gd name="connsiteY0" fmla="*/ 0 h 1846177"/>
                <a:gd name="connsiteX1" fmla="*/ 1666756 w 1666756"/>
                <a:gd name="connsiteY1" fmla="*/ 833378 h 1846177"/>
                <a:gd name="connsiteX2" fmla="*/ 1157766 w 1666756"/>
                <a:gd name="connsiteY2" fmla="*/ 1601265 h 1846177"/>
                <a:gd name="connsiteX3" fmla="*/ 1034239 w 1666756"/>
                <a:gd name="connsiteY3" fmla="*/ 1639610 h 1846177"/>
                <a:gd name="connsiteX4" fmla="*/ 827673 w 1666756"/>
                <a:gd name="connsiteY4" fmla="*/ 1846177 h 1846177"/>
                <a:gd name="connsiteX5" fmla="*/ 620301 w 1666756"/>
                <a:gd name="connsiteY5" fmla="*/ 1638806 h 1846177"/>
                <a:gd name="connsiteX6" fmla="*/ 629394 w 1666756"/>
                <a:gd name="connsiteY6" fmla="*/ 1638641 h 1846177"/>
                <a:gd name="connsiteX7" fmla="*/ 508990 w 1666756"/>
                <a:gd name="connsiteY7" fmla="*/ 1601265 h 1846177"/>
                <a:gd name="connsiteX8" fmla="*/ 0 w 1666756"/>
                <a:gd name="connsiteY8" fmla="*/ 833378 h 1846177"/>
                <a:gd name="connsiteX9" fmla="*/ 833378 w 1666756"/>
                <a:gd name="connsiteY9" fmla="*/ 0 h 184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6756" h="1846177">
                  <a:moveTo>
                    <a:pt x="833378" y="0"/>
                  </a:moveTo>
                  <a:cubicBezTo>
                    <a:pt x="1293640" y="0"/>
                    <a:pt x="1666756" y="373116"/>
                    <a:pt x="1666756" y="833378"/>
                  </a:cubicBezTo>
                  <a:cubicBezTo>
                    <a:pt x="1666756" y="1178575"/>
                    <a:pt x="1456878" y="1474751"/>
                    <a:pt x="1157766" y="1601265"/>
                  </a:cubicBezTo>
                  <a:lnTo>
                    <a:pt x="1034239" y="1639610"/>
                  </a:lnTo>
                  <a:lnTo>
                    <a:pt x="827673" y="1846177"/>
                  </a:lnTo>
                  <a:lnTo>
                    <a:pt x="620301" y="1638806"/>
                  </a:lnTo>
                  <a:lnTo>
                    <a:pt x="629394" y="1638641"/>
                  </a:lnTo>
                  <a:lnTo>
                    <a:pt x="508990" y="1601265"/>
                  </a:lnTo>
                  <a:cubicBezTo>
                    <a:pt x="209878" y="1474751"/>
                    <a:pt x="0" y="1178575"/>
                    <a:pt x="0" y="833378"/>
                  </a:cubicBezTo>
                  <a:cubicBezTo>
                    <a:pt x="0" y="373116"/>
                    <a:pt x="373116" y="0"/>
                    <a:pt x="833378" y="0"/>
                  </a:cubicBezTo>
                  <a:close/>
                </a:path>
              </a:pathLst>
            </a:custGeom>
            <a:solidFill>
              <a:srgbClr val="0070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EAD6C9B8-BF7E-2ABA-06A5-20E044DC27A5}"/>
                </a:ext>
              </a:extLst>
            </p:cNvPr>
            <p:cNvSpPr/>
            <p:nvPr/>
          </p:nvSpPr>
          <p:spPr>
            <a:xfrm>
              <a:off x="1397348" y="1993348"/>
              <a:ext cx="1510497" cy="15104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6" name="رسم 25" descr="طائرة مع تعبئة خالصة">
            <a:extLst>
              <a:ext uri="{FF2B5EF4-FFF2-40B4-BE49-F238E27FC236}">
                <a16:creationId xmlns:a16="http://schemas.microsoft.com/office/drawing/2014/main" id="{38A14FA2-BBB1-F2F0-B96A-139FBB6C7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450757" y="2410175"/>
            <a:ext cx="666422" cy="666422"/>
          </a:xfrm>
          <a:prstGeom prst="rect">
            <a:avLst/>
          </a:prstGeom>
        </p:spPr>
      </p:pic>
      <p:pic>
        <p:nvPicPr>
          <p:cNvPr id="27" name="رسم 26" descr="أنتاركتيكا مع تعبئة خالصة">
            <a:extLst>
              <a:ext uri="{FF2B5EF4-FFF2-40B4-BE49-F238E27FC236}">
                <a16:creationId xmlns:a16="http://schemas.microsoft.com/office/drawing/2014/main" id="{78FB02FD-F833-D16D-9DDC-67692EAD8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0425" y="2464336"/>
            <a:ext cx="640226" cy="640226"/>
          </a:xfrm>
          <a:prstGeom prst="rect">
            <a:avLst/>
          </a:prstGeom>
        </p:spPr>
      </p:pic>
      <p:pic>
        <p:nvPicPr>
          <p:cNvPr id="28" name="رسم 27" descr="ثقب مع تعبئة خالصة">
            <a:extLst>
              <a:ext uri="{FF2B5EF4-FFF2-40B4-BE49-F238E27FC236}">
                <a16:creationId xmlns:a16="http://schemas.microsoft.com/office/drawing/2014/main" id="{FBD48C29-E0E2-9F1F-F79C-32C2744D9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95052" y="2433325"/>
            <a:ext cx="640225" cy="640225"/>
          </a:xfrm>
          <a:prstGeom prst="rect">
            <a:avLst/>
          </a:prstGeom>
        </p:spPr>
      </p:pic>
      <p:pic>
        <p:nvPicPr>
          <p:cNvPr id="29" name="رسم 28" descr="دفتر العناوين مع تعبئة خالصة">
            <a:extLst>
              <a:ext uri="{FF2B5EF4-FFF2-40B4-BE49-F238E27FC236}">
                <a16:creationId xmlns:a16="http://schemas.microsoft.com/office/drawing/2014/main" id="{76D88530-729D-9F0A-946D-5E11530516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19113" y="2403663"/>
            <a:ext cx="646894" cy="646894"/>
          </a:xfrm>
          <a:prstGeom prst="rect">
            <a:avLst/>
          </a:prstGeom>
        </p:spPr>
      </p:pic>
      <p:sp>
        <p:nvSpPr>
          <p:cNvPr id="32" name="مستطيل 31">
            <a:extLst>
              <a:ext uri="{FF2B5EF4-FFF2-40B4-BE49-F238E27FC236}">
                <a16:creationId xmlns:a16="http://schemas.microsoft.com/office/drawing/2014/main" id="{553149ED-4863-34D1-E510-27838960D7C8}"/>
              </a:ext>
            </a:extLst>
          </p:cNvPr>
          <p:cNvSpPr/>
          <p:nvPr/>
        </p:nvSpPr>
        <p:spPr>
          <a:xfrm>
            <a:off x="11582400" y="498476"/>
            <a:ext cx="91440" cy="516890"/>
          </a:xfrm>
          <a:prstGeom prst="rect">
            <a:avLst/>
          </a:prstGeom>
          <a:solidFill>
            <a:srgbClr val="0070B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05E5D796-8E04-8EF1-0B6B-9A7A62348477}"/>
              </a:ext>
            </a:extLst>
          </p:cNvPr>
          <p:cNvSpPr txBox="1"/>
          <p:nvPr/>
        </p:nvSpPr>
        <p:spPr>
          <a:xfrm>
            <a:off x="5648960" y="369841"/>
            <a:ext cx="58781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1135135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941C939C-A2FC-4396-CFFF-B1E518263D18}"/>
              </a:ext>
            </a:extLst>
          </p:cNvPr>
          <p:cNvGrpSpPr/>
          <p:nvPr/>
        </p:nvGrpSpPr>
        <p:grpSpPr>
          <a:xfrm>
            <a:off x="4219098" y="2124216"/>
            <a:ext cx="3753803" cy="3747487"/>
            <a:chOff x="3782060" y="1076325"/>
            <a:chExt cx="4718050" cy="4710112"/>
          </a:xfrm>
        </p:grpSpPr>
        <p:grpSp>
          <p:nvGrpSpPr>
            <p:cNvPr id="4" name="Группа 6">
              <a:extLst>
                <a:ext uri="{FF2B5EF4-FFF2-40B4-BE49-F238E27FC236}">
                  <a16:creationId xmlns:a16="http://schemas.microsoft.com/office/drawing/2014/main" id="{360969B4-3438-E19D-5E9D-068353017340}"/>
                </a:ext>
              </a:extLst>
            </p:cNvPr>
            <p:cNvGrpSpPr/>
            <p:nvPr/>
          </p:nvGrpSpPr>
          <p:grpSpPr>
            <a:xfrm>
              <a:off x="3782060" y="2333625"/>
              <a:ext cx="1368425" cy="2270125"/>
              <a:chOff x="1181100" y="2333625"/>
              <a:chExt cx="1368425" cy="2270125"/>
            </a:xfrm>
          </p:grpSpPr>
          <p:sp>
            <p:nvSpPr>
              <p:cNvPr id="5" name="Google Shape;350;p21">
                <a:extLst>
                  <a:ext uri="{FF2B5EF4-FFF2-40B4-BE49-F238E27FC236}">
                    <a16:creationId xmlns:a16="http://schemas.microsoft.com/office/drawing/2014/main" id="{8F22C725-92EB-32F9-8F59-DEE05FB94F6A}"/>
                  </a:ext>
                </a:extLst>
              </p:cNvPr>
              <p:cNvSpPr/>
              <p:nvPr/>
            </p:nvSpPr>
            <p:spPr>
              <a:xfrm>
                <a:off x="1181100" y="2333625"/>
                <a:ext cx="1368425" cy="227012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08" extrusionOk="0">
                    <a:moveTo>
                      <a:pt x="153" y="501"/>
                    </a:moveTo>
                    <a:cubicBezTo>
                      <a:pt x="159" y="483"/>
                      <a:pt x="173" y="468"/>
                      <a:pt x="192" y="456"/>
                    </a:cubicBezTo>
                    <a:cubicBezTo>
                      <a:pt x="211" y="445"/>
                      <a:pt x="232" y="440"/>
                      <a:pt x="250" y="443"/>
                    </a:cubicBezTo>
                    <a:cubicBezTo>
                      <a:pt x="263" y="445"/>
                      <a:pt x="274" y="452"/>
                      <a:pt x="280" y="463"/>
                    </a:cubicBezTo>
                    <a:cubicBezTo>
                      <a:pt x="283" y="468"/>
                      <a:pt x="285" y="474"/>
                      <a:pt x="285" y="480"/>
                    </a:cubicBezTo>
                    <a:cubicBezTo>
                      <a:pt x="286" y="491"/>
                      <a:pt x="293" y="493"/>
                      <a:pt x="306" y="485"/>
                    </a:cubicBezTo>
                    <a:cubicBezTo>
                      <a:pt x="350" y="459"/>
                      <a:pt x="350" y="459"/>
                      <a:pt x="350" y="459"/>
                    </a:cubicBezTo>
                    <a:cubicBezTo>
                      <a:pt x="362" y="452"/>
                      <a:pt x="367" y="435"/>
                      <a:pt x="360" y="422"/>
                    </a:cubicBezTo>
                    <a:cubicBezTo>
                      <a:pt x="342" y="384"/>
                      <a:pt x="332" y="342"/>
                      <a:pt x="332" y="297"/>
                    </a:cubicBezTo>
                    <a:cubicBezTo>
                      <a:pt x="331" y="260"/>
                      <a:pt x="338" y="224"/>
                      <a:pt x="350" y="190"/>
                    </a:cubicBezTo>
                    <a:cubicBezTo>
                      <a:pt x="355" y="176"/>
                      <a:pt x="350" y="160"/>
                      <a:pt x="337" y="152"/>
                    </a:cubicBezTo>
                    <a:cubicBezTo>
                      <a:pt x="268" y="113"/>
                      <a:pt x="268" y="113"/>
                      <a:pt x="268" y="113"/>
                    </a:cubicBezTo>
                    <a:cubicBezTo>
                      <a:pt x="255" y="106"/>
                      <a:pt x="242" y="98"/>
                      <a:pt x="242" y="95"/>
                    </a:cubicBezTo>
                    <a:cubicBezTo>
                      <a:pt x="241" y="93"/>
                      <a:pt x="241" y="91"/>
                      <a:pt x="242" y="89"/>
                    </a:cubicBezTo>
                    <a:cubicBezTo>
                      <a:pt x="246" y="82"/>
                      <a:pt x="250" y="75"/>
                      <a:pt x="258" y="74"/>
                    </a:cubicBezTo>
                    <a:cubicBezTo>
                      <a:pt x="263" y="74"/>
                      <a:pt x="268" y="75"/>
                      <a:pt x="273" y="74"/>
                    </a:cubicBezTo>
                    <a:cubicBezTo>
                      <a:pt x="289" y="74"/>
                      <a:pt x="298" y="60"/>
                      <a:pt x="292" y="46"/>
                    </a:cubicBezTo>
                    <a:cubicBezTo>
                      <a:pt x="287" y="32"/>
                      <a:pt x="274" y="20"/>
                      <a:pt x="261" y="13"/>
                    </a:cubicBezTo>
                    <a:cubicBezTo>
                      <a:pt x="248" y="5"/>
                      <a:pt x="231" y="0"/>
                      <a:pt x="217" y="3"/>
                    </a:cubicBezTo>
                    <a:cubicBezTo>
                      <a:pt x="202" y="6"/>
                      <a:pt x="195" y="21"/>
                      <a:pt x="202" y="34"/>
                    </a:cubicBezTo>
                    <a:cubicBezTo>
                      <a:pt x="204" y="39"/>
                      <a:pt x="208" y="43"/>
                      <a:pt x="210" y="47"/>
                    </a:cubicBezTo>
                    <a:cubicBezTo>
                      <a:pt x="214" y="55"/>
                      <a:pt x="210" y="62"/>
                      <a:pt x="206" y="69"/>
                    </a:cubicBezTo>
                    <a:cubicBezTo>
                      <a:pt x="205" y="70"/>
                      <a:pt x="203" y="71"/>
                      <a:pt x="201" y="72"/>
                    </a:cubicBezTo>
                    <a:cubicBezTo>
                      <a:pt x="198" y="73"/>
                      <a:pt x="185" y="67"/>
                      <a:pt x="172" y="59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83" y="9"/>
                      <a:pt x="67" y="14"/>
                      <a:pt x="60" y="27"/>
                    </a:cubicBezTo>
                    <a:cubicBezTo>
                      <a:pt x="22" y="110"/>
                      <a:pt x="0" y="203"/>
                      <a:pt x="2" y="301"/>
                    </a:cubicBezTo>
                    <a:cubicBezTo>
                      <a:pt x="3" y="406"/>
                      <a:pt x="29" y="504"/>
                      <a:pt x="75" y="590"/>
                    </a:cubicBezTo>
                    <a:cubicBezTo>
                      <a:pt x="82" y="604"/>
                      <a:pt x="99" y="608"/>
                      <a:pt x="112" y="600"/>
                    </a:cubicBezTo>
                    <a:cubicBezTo>
                      <a:pt x="163" y="570"/>
                      <a:pt x="163" y="570"/>
                      <a:pt x="163" y="570"/>
                    </a:cubicBezTo>
                    <a:cubicBezTo>
                      <a:pt x="176" y="562"/>
                      <a:pt x="177" y="555"/>
                      <a:pt x="169" y="550"/>
                    </a:cubicBezTo>
                    <a:cubicBezTo>
                      <a:pt x="163" y="546"/>
                      <a:pt x="159" y="542"/>
                      <a:pt x="156" y="536"/>
                    </a:cubicBezTo>
                    <a:cubicBezTo>
                      <a:pt x="149" y="526"/>
                      <a:pt x="148" y="513"/>
                      <a:pt x="153" y="501"/>
                    </a:cubicBezTo>
                    <a:close/>
                  </a:path>
                </a:pathLst>
              </a:custGeom>
              <a:solidFill>
                <a:srgbClr val="099B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356;p21">
                <a:extLst>
                  <a:ext uri="{FF2B5EF4-FFF2-40B4-BE49-F238E27FC236}">
                    <a16:creationId xmlns:a16="http://schemas.microsoft.com/office/drawing/2014/main" id="{264FC3B2-57BD-7DC8-0A55-AFDAAE016D87}"/>
                  </a:ext>
                </a:extLst>
              </p:cNvPr>
              <p:cNvSpPr/>
              <p:nvPr/>
            </p:nvSpPr>
            <p:spPr>
              <a:xfrm>
                <a:off x="1535112" y="3051175"/>
                <a:ext cx="527050" cy="627062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68" extrusionOk="0">
                    <a:moveTo>
                      <a:pt x="94" y="162"/>
                    </a:moveTo>
                    <a:cubicBezTo>
                      <a:pt x="94" y="165"/>
                      <a:pt x="91" y="168"/>
                      <a:pt x="88" y="168"/>
                    </a:cubicBezTo>
                    <a:cubicBezTo>
                      <a:pt x="53" y="168"/>
                      <a:pt x="53" y="168"/>
                      <a:pt x="53" y="168"/>
                    </a:cubicBezTo>
                    <a:cubicBezTo>
                      <a:pt x="50" y="168"/>
                      <a:pt x="47" y="165"/>
                      <a:pt x="47" y="162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7" y="159"/>
                      <a:pt x="50" y="156"/>
                      <a:pt x="53" y="156"/>
                    </a:cubicBezTo>
                    <a:cubicBezTo>
                      <a:pt x="88" y="156"/>
                      <a:pt x="88" y="156"/>
                      <a:pt x="88" y="156"/>
                    </a:cubicBezTo>
                    <a:cubicBezTo>
                      <a:pt x="91" y="156"/>
                      <a:pt x="94" y="159"/>
                      <a:pt x="94" y="162"/>
                    </a:cubicBezTo>
                    <a:close/>
                    <a:moveTo>
                      <a:pt x="94" y="146"/>
                    </a:moveTo>
                    <a:cubicBezTo>
                      <a:pt x="94" y="143"/>
                      <a:pt x="91" y="141"/>
                      <a:pt x="88" y="141"/>
                    </a:cubicBezTo>
                    <a:cubicBezTo>
                      <a:pt x="53" y="141"/>
                      <a:pt x="53" y="141"/>
                      <a:pt x="53" y="141"/>
                    </a:cubicBezTo>
                    <a:cubicBezTo>
                      <a:pt x="50" y="141"/>
                      <a:pt x="47" y="143"/>
                      <a:pt x="47" y="146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7" y="150"/>
                      <a:pt x="50" y="152"/>
                      <a:pt x="53" y="152"/>
                    </a:cubicBezTo>
                    <a:cubicBezTo>
                      <a:pt x="88" y="152"/>
                      <a:pt x="88" y="152"/>
                      <a:pt x="88" y="152"/>
                    </a:cubicBezTo>
                    <a:cubicBezTo>
                      <a:pt x="91" y="152"/>
                      <a:pt x="94" y="150"/>
                      <a:pt x="94" y="146"/>
                    </a:cubicBezTo>
                    <a:close/>
                    <a:moveTo>
                      <a:pt x="76" y="82"/>
                    </a:moveTo>
                    <a:cubicBezTo>
                      <a:pt x="69" y="82"/>
                      <a:pt x="69" y="82"/>
                      <a:pt x="69" y="82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5" y="137"/>
                      <a:pt x="65" y="137"/>
                      <a:pt x="65" y="137"/>
                    </a:cubicBezTo>
                    <a:cubicBezTo>
                      <a:pt x="67" y="137"/>
                      <a:pt x="68" y="137"/>
                      <a:pt x="70" y="13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71" y="137"/>
                      <a:pt x="71" y="137"/>
                      <a:pt x="71" y="137"/>
                    </a:cubicBezTo>
                    <a:cubicBezTo>
                      <a:pt x="71" y="137"/>
                      <a:pt x="71" y="137"/>
                      <a:pt x="71" y="137"/>
                    </a:cubicBezTo>
                    <a:cubicBezTo>
                      <a:pt x="73" y="137"/>
                      <a:pt x="74" y="137"/>
                      <a:pt x="76" y="137"/>
                    </a:cubicBezTo>
                    <a:lnTo>
                      <a:pt x="76" y="82"/>
                    </a:lnTo>
                    <a:close/>
                    <a:moveTo>
                      <a:pt x="51" y="60"/>
                    </a:moveTo>
                    <a:cubicBezTo>
                      <a:pt x="46" y="60"/>
                      <a:pt x="43" y="64"/>
                      <a:pt x="43" y="68"/>
                    </a:cubicBezTo>
                    <a:cubicBezTo>
                      <a:pt x="43" y="73"/>
                      <a:pt x="46" y="77"/>
                      <a:pt x="51" y="77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4"/>
                      <a:pt x="56" y="60"/>
                      <a:pt x="51" y="60"/>
                    </a:cubicBezTo>
                    <a:close/>
                    <a:moveTo>
                      <a:pt x="98" y="68"/>
                    </a:moveTo>
                    <a:cubicBezTo>
                      <a:pt x="98" y="64"/>
                      <a:pt x="95" y="60"/>
                      <a:pt x="90" y="60"/>
                    </a:cubicBezTo>
                    <a:cubicBezTo>
                      <a:pt x="85" y="60"/>
                      <a:pt x="82" y="64"/>
                      <a:pt x="82" y="68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90" y="77"/>
                      <a:pt x="90" y="77"/>
                      <a:pt x="90" y="77"/>
                    </a:cubicBezTo>
                    <a:cubicBezTo>
                      <a:pt x="95" y="77"/>
                      <a:pt x="98" y="73"/>
                      <a:pt x="98" y="68"/>
                    </a:cubicBezTo>
                    <a:close/>
                    <a:moveTo>
                      <a:pt x="117" y="53"/>
                    </a:moveTo>
                    <a:cubicBezTo>
                      <a:pt x="113" y="38"/>
                      <a:pt x="95" y="22"/>
                      <a:pt x="70" y="22"/>
                    </a:cubicBezTo>
                    <a:cubicBezTo>
                      <a:pt x="46" y="22"/>
                      <a:pt x="28" y="38"/>
                      <a:pt x="24" y="53"/>
                    </a:cubicBezTo>
                    <a:cubicBezTo>
                      <a:pt x="21" y="65"/>
                      <a:pt x="24" y="75"/>
                      <a:pt x="29" y="86"/>
                    </a:cubicBezTo>
                    <a:cubicBezTo>
                      <a:pt x="34" y="95"/>
                      <a:pt x="39" y="103"/>
                      <a:pt x="43" y="113"/>
                    </a:cubicBezTo>
                    <a:cubicBezTo>
                      <a:pt x="46" y="118"/>
                      <a:pt x="47" y="126"/>
                      <a:pt x="48" y="131"/>
                    </a:cubicBezTo>
                    <a:cubicBezTo>
                      <a:pt x="49" y="136"/>
                      <a:pt x="51" y="137"/>
                      <a:pt x="56" y="137"/>
                    </a:cubicBezTo>
                    <a:cubicBezTo>
                      <a:pt x="57" y="137"/>
                      <a:pt x="58" y="137"/>
                      <a:pt x="59" y="137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47" y="82"/>
                      <a:pt x="44" y="81"/>
                      <a:pt x="41" y="78"/>
                    </a:cubicBezTo>
                    <a:cubicBezTo>
                      <a:pt x="39" y="76"/>
                      <a:pt x="37" y="72"/>
                      <a:pt x="37" y="68"/>
                    </a:cubicBezTo>
                    <a:cubicBezTo>
                      <a:pt x="37" y="65"/>
                      <a:pt x="39" y="61"/>
                      <a:pt x="41" y="59"/>
                    </a:cubicBezTo>
                    <a:cubicBezTo>
                      <a:pt x="44" y="56"/>
                      <a:pt x="47" y="55"/>
                      <a:pt x="51" y="55"/>
                    </a:cubicBezTo>
                    <a:cubicBezTo>
                      <a:pt x="59" y="55"/>
                      <a:pt x="65" y="61"/>
                      <a:pt x="65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76" y="77"/>
                      <a:pt x="76" y="77"/>
                      <a:pt x="76" y="77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5"/>
                      <a:pt x="78" y="61"/>
                      <a:pt x="80" y="59"/>
                    </a:cubicBezTo>
                    <a:cubicBezTo>
                      <a:pt x="83" y="56"/>
                      <a:pt x="86" y="55"/>
                      <a:pt x="90" y="55"/>
                    </a:cubicBezTo>
                    <a:cubicBezTo>
                      <a:pt x="94" y="55"/>
                      <a:pt x="97" y="56"/>
                      <a:pt x="100" y="59"/>
                    </a:cubicBezTo>
                    <a:cubicBezTo>
                      <a:pt x="102" y="61"/>
                      <a:pt x="104" y="65"/>
                      <a:pt x="104" y="68"/>
                    </a:cubicBezTo>
                    <a:cubicBezTo>
                      <a:pt x="104" y="72"/>
                      <a:pt x="102" y="76"/>
                      <a:pt x="100" y="78"/>
                    </a:cubicBezTo>
                    <a:cubicBezTo>
                      <a:pt x="97" y="81"/>
                      <a:pt x="94" y="82"/>
                      <a:pt x="90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137"/>
                      <a:pt x="82" y="137"/>
                      <a:pt x="82" y="137"/>
                    </a:cubicBezTo>
                    <a:cubicBezTo>
                      <a:pt x="83" y="137"/>
                      <a:pt x="84" y="137"/>
                      <a:pt x="85" y="137"/>
                    </a:cubicBezTo>
                    <a:cubicBezTo>
                      <a:pt x="90" y="137"/>
                      <a:pt x="92" y="136"/>
                      <a:pt x="93" y="131"/>
                    </a:cubicBezTo>
                    <a:cubicBezTo>
                      <a:pt x="94" y="126"/>
                      <a:pt x="95" y="118"/>
                      <a:pt x="98" y="113"/>
                    </a:cubicBezTo>
                    <a:cubicBezTo>
                      <a:pt x="102" y="103"/>
                      <a:pt x="107" y="95"/>
                      <a:pt x="112" y="86"/>
                    </a:cubicBezTo>
                    <a:cubicBezTo>
                      <a:pt x="117" y="75"/>
                      <a:pt x="120" y="65"/>
                      <a:pt x="117" y="53"/>
                    </a:cubicBezTo>
                    <a:close/>
                    <a:moveTo>
                      <a:pt x="76" y="5"/>
                    </a:moveTo>
                    <a:cubicBezTo>
                      <a:pt x="76" y="2"/>
                      <a:pt x="73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2"/>
                      <a:pt x="65" y="5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7"/>
                      <a:pt x="68" y="19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3" y="19"/>
                      <a:pt x="76" y="17"/>
                      <a:pt x="76" y="14"/>
                    </a:cubicBezTo>
                    <a:lnTo>
                      <a:pt x="76" y="5"/>
                    </a:lnTo>
                    <a:close/>
                    <a:moveTo>
                      <a:pt x="104" y="13"/>
                    </a:moveTo>
                    <a:cubicBezTo>
                      <a:pt x="105" y="11"/>
                      <a:pt x="104" y="7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99" y="5"/>
                      <a:pt x="96" y="6"/>
                      <a:pt x="95" y="8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89" y="19"/>
                      <a:pt x="90" y="22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5" y="25"/>
                      <a:pt x="98" y="24"/>
                      <a:pt x="99" y="21"/>
                    </a:cubicBezTo>
                    <a:lnTo>
                      <a:pt x="104" y="13"/>
                    </a:lnTo>
                    <a:close/>
                    <a:moveTo>
                      <a:pt x="125" y="30"/>
                    </a:moveTo>
                    <a:cubicBezTo>
                      <a:pt x="127" y="28"/>
                      <a:pt x="127" y="24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3" y="20"/>
                      <a:pt x="120" y="20"/>
                      <a:pt x="118" y="22"/>
                    </a:cubicBezTo>
                    <a:cubicBezTo>
                      <a:pt x="111" y="28"/>
                      <a:pt x="111" y="28"/>
                      <a:pt x="111" y="28"/>
                    </a:cubicBezTo>
                    <a:cubicBezTo>
                      <a:pt x="109" y="30"/>
                      <a:pt x="109" y="33"/>
                      <a:pt x="111" y="35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12" y="38"/>
                      <a:pt x="116" y="38"/>
                      <a:pt x="118" y="36"/>
                    </a:cubicBezTo>
                    <a:lnTo>
                      <a:pt x="125" y="30"/>
                    </a:lnTo>
                    <a:close/>
                    <a:moveTo>
                      <a:pt x="136" y="55"/>
                    </a:moveTo>
                    <a:cubicBezTo>
                      <a:pt x="139" y="54"/>
                      <a:pt x="141" y="51"/>
                      <a:pt x="140" y="49"/>
                    </a:cubicBezTo>
                    <a:cubicBezTo>
                      <a:pt x="140" y="49"/>
                      <a:pt x="140" y="49"/>
                      <a:pt x="140" y="49"/>
                    </a:cubicBezTo>
                    <a:cubicBezTo>
                      <a:pt x="140" y="46"/>
                      <a:pt x="137" y="44"/>
                      <a:pt x="134" y="45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22" y="47"/>
                      <a:pt x="120" y="49"/>
                      <a:pt x="121" y="52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1" y="55"/>
                      <a:pt x="124" y="57"/>
                      <a:pt x="127" y="56"/>
                    </a:cubicBezTo>
                    <a:lnTo>
                      <a:pt x="136" y="55"/>
                    </a:lnTo>
                    <a:close/>
                    <a:moveTo>
                      <a:pt x="134" y="82"/>
                    </a:moveTo>
                    <a:cubicBezTo>
                      <a:pt x="136" y="83"/>
                      <a:pt x="139" y="81"/>
                      <a:pt x="140" y="78"/>
                    </a:cubicBezTo>
                    <a:cubicBezTo>
                      <a:pt x="140" y="78"/>
                      <a:pt x="140" y="78"/>
                      <a:pt x="140" y="78"/>
                    </a:cubicBezTo>
                    <a:cubicBezTo>
                      <a:pt x="140" y="75"/>
                      <a:pt x="138" y="73"/>
                      <a:pt x="136" y="72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4" y="70"/>
                      <a:pt x="121" y="71"/>
                      <a:pt x="120" y="74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7"/>
                      <a:pt x="122" y="80"/>
                      <a:pt x="124" y="80"/>
                    </a:cubicBezTo>
                    <a:lnTo>
                      <a:pt x="134" y="82"/>
                    </a:lnTo>
                    <a:close/>
                    <a:moveTo>
                      <a:pt x="41" y="21"/>
                    </a:moveTo>
                    <a:cubicBezTo>
                      <a:pt x="42" y="24"/>
                      <a:pt x="45" y="25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50" y="22"/>
                      <a:pt x="51" y="19"/>
                      <a:pt x="50" y="16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6"/>
                      <a:pt x="41" y="5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6" y="7"/>
                      <a:pt x="35" y="11"/>
                      <a:pt x="36" y="13"/>
                    </a:cubicBezTo>
                    <a:lnTo>
                      <a:pt x="41" y="21"/>
                    </a:lnTo>
                    <a:close/>
                    <a:moveTo>
                      <a:pt x="22" y="36"/>
                    </a:moveTo>
                    <a:cubicBezTo>
                      <a:pt x="25" y="38"/>
                      <a:pt x="28" y="38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2" y="33"/>
                      <a:pt x="31" y="30"/>
                      <a:pt x="29" y="28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17" y="20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4"/>
                      <a:pt x="13" y="28"/>
                      <a:pt x="15" y="30"/>
                    </a:cubicBezTo>
                    <a:lnTo>
                      <a:pt x="22" y="36"/>
                    </a:lnTo>
                    <a:close/>
                    <a:moveTo>
                      <a:pt x="14" y="56"/>
                    </a:moveTo>
                    <a:cubicBezTo>
                      <a:pt x="16" y="57"/>
                      <a:pt x="19" y="55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49"/>
                      <a:pt x="18" y="47"/>
                      <a:pt x="16" y="46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3" y="44"/>
                      <a:pt x="1" y="46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2" y="54"/>
                      <a:pt x="4" y="55"/>
                    </a:cubicBezTo>
                    <a:lnTo>
                      <a:pt x="14" y="56"/>
                    </a:lnTo>
                    <a:close/>
                    <a:moveTo>
                      <a:pt x="16" y="80"/>
                    </a:moveTo>
                    <a:cubicBezTo>
                      <a:pt x="19" y="80"/>
                      <a:pt x="20" y="77"/>
                      <a:pt x="20" y="74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9" y="71"/>
                      <a:pt x="17" y="70"/>
                      <a:pt x="14" y="70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2" y="73"/>
                      <a:pt x="0" y="75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81"/>
                      <a:pt x="4" y="83"/>
                      <a:pt x="7" y="82"/>
                    </a:cubicBezTo>
                    <a:lnTo>
                      <a:pt x="16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Группа 1">
              <a:extLst>
                <a:ext uri="{FF2B5EF4-FFF2-40B4-BE49-F238E27FC236}">
                  <a16:creationId xmlns:a16="http://schemas.microsoft.com/office/drawing/2014/main" id="{E94E567C-1E90-C496-79B3-2890AE3854C6}"/>
                </a:ext>
              </a:extLst>
            </p:cNvPr>
            <p:cNvGrpSpPr/>
            <p:nvPr/>
          </p:nvGrpSpPr>
          <p:grpSpPr>
            <a:xfrm>
              <a:off x="4113847" y="1079500"/>
              <a:ext cx="2241550" cy="1773237"/>
              <a:chOff x="1512887" y="1079500"/>
              <a:chExt cx="2241550" cy="1773237"/>
            </a:xfrm>
          </p:grpSpPr>
          <p:sp>
            <p:nvSpPr>
              <p:cNvPr id="8" name="Google Shape;352;p21">
                <a:extLst>
                  <a:ext uri="{FF2B5EF4-FFF2-40B4-BE49-F238E27FC236}">
                    <a16:creationId xmlns:a16="http://schemas.microsoft.com/office/drawing/2014/main" id="{D2E61F7B-D4C0-0072-239D-FA7AB8C1011A}"/>
                  </a:ext>
                </a:extLst>
              </p:cNvPr>
              <p:cNvSpPr/>
              <p:nvPr/>
            </p:nvSpPr>
            <p:spPr>
              <a:xfrm>
                <a:off x="1512887" y="1079500"/>
                <a:ext cx="2241550" cy="1773237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75" extrusionOk="0">
                    <a:moveTo>
                      <a:pt x="124" y="318"/>
                    </a:moveTo>
                    <a:cubicBezTo>
                      <a:pt x="143" y="314"/>
                      <a:pt x="163" y="319"/>
                      <a:pt x="183" y="330"/>
                    </a:cubicBezTo>
                    <a:cubicBezTo>
                      <a:pt x="202" y="341"/>
                      <a:pt x="217" y="356"/>
                      <a:pt x="223" y="373"/>
                    </a:cubicBezTo>
                    <a:cubicBezTo>
                      <a:pt x="228" y="385"/>
                      <a:pt x="227" y="398"/>
                      <a:pt x="221" y="409"/>
                    </a:cubicBezTo>
                    <a:cubicBezTo>
                      <a:pt x="218" y="414"/>
                      <a:pt x="214" y="419"/>
                      <a:pt x="208" y="423"/>
                    </a:cubicBezTo>
                    <a:cubicBezTo>
                      <a:pt x="200" y="428"/>
                      <a:pt x="201" y="435"/>
                      <a:pt x="214" y="443"/>
                    </a:cubicBezTo>
                    <a:cubicBezTo>
                      <a:pt x="259" y="468"/>
                      <a:pt x="259" y="468"/>
                      <a:pt x="259" y="468"/>
                    </a:cubicBezTo>
                    <a:cubicBezTo>
                      <a:pt x="272" y="475"/>
                      <a:pt x="288" y="470"/>
                      <a:pt x="297" y="458"/>
                    </a:cubicBezTo>
                    <a:cubicBezTo>
                      <a:pt x="342" y="394"/>
                      <a:pt x="411" y="347"/>
                      <a:pt x="492" y="334"/>
                    </a:cubicBezTo>
                    <a:cubicBezTo>
                      <a:pt x="507" y="331"/>
                      <a:pt x="519" y="318"/>
                      <a:pt x="519" y="303"/>
                    </a:cubicBezTo>
                    <a:cubicBezTo>
                      <a:pt x="518" y="223"/>
                      <a:pt x="518" y="223"/>
                      <a:pt x="518" y="223"/>
                    </a:cubicBezTo>
                    <a:cubicBezTo>
                      <a:pt x="517" y="209"/>
                      <a:pt x="518" y="194"/>
                      <a:pt x="521" y="192"/>
                    </a:cubicBezTo>
                    <a:cubicBezTo>
                      <a:pt x="522" y="190"/>
                      <a:pt x="524" y="189"/>
                      <a:pt x="526" y="189"/>
                    </a:cubicBezTo>
                    <a:cubicBezTo>
                      <a:pt x="534" y="189"/>
                      <a:pt x="541" y="189"/>
                      <a:pt x="547" y="196"/>
                    </a:cubicBezTo>
                    <a:cubicBezTo>
                      <a:pt x="549" y="200"/>
                      <a:pt x="551" y="205"/>
                      <a:pt x="554" y="209"/>
                    </a:cubicBezTo>
                    <a:cubicBezTo>
                      <a:pt x="562" y="222"/>
                      <a:pt x="579" y="223"/>
                      <a:pt x="588" y="211"/>
                    </a:cubicBezTo>
                    <a:cubicBezTo>
                      <a:pt x="598" y="200"/>
                      <a:pt x="601" y="183"/>
                      <a:pt x="601" y="168"/>
                    </a:cubicBezTo>
                    <a:cubicBezTo>
                      <a:pt x="601" y="152"/>
                      <a:pt x="597" y="136"/>
                      <a:pt x="587" y="124"/>
                    </a:cubicBezTo>
                    <a:cubicBezTo>
                      <a:pt x="577" y="113"/>
                      <a:pt x="561" y="114"/>
                      <a:pt x="553" y="127"/>
                    </a:cubicBezTo>
                    <a:cubicBezTo>
                      <a:pt x="551" y="132"/>
                      <a:pt x="549" y="136"/>
                      <a:pt x="546" y="140"/>
                    </a:cubicBezTo>
                    <a:cubicBezTo>
                      <a:pt x="541" y="148"/>
                      <a:pt x="533" y="148"/>
                      <a:pt x="525" y="148"/>
                    </a:cubicBezTo>
                    <a:cubicBezTo>
                      <a:pt x="523" y="148"/>
                      <a:pt x="521" y="147"/>
                      <a:pt x="520" y="145"/>
                    </a:cubicBezTo>
                    <a:cubicBezTo>
                      <a:pt x="518" y="143"/>
                      <a:pt x="517" y="128"/>
                      <a:pt x="516" y="114"/>
                    </a:cubicBezTo>
                    <a:cubicBezTo>
                      <a:pt x="515" y="26"/>
                      <a:pt x="515" y="26"/>
                      <a:pt x="515" y="26"/>
                    </a:cubicBezTo>
                    <a:cubicBezTo>
                      <a:pt x="515" y="12"/>
                      <a:pt x="503" y="0"/>
                      <a:pt x="488" y="1"/>
                    </a:cubicBezTo>
                    <a:cubicBezTo>
                      <a:pt x="285" y="19"/>
                      <a:pt x="110" y="132"/>
                      <a:pt x="8" y="296"/>
                    </a:cubicBezTo>
                    <a:cubicBezTo>
                      <a:pt x="0" y="308"/>
                      <a:pt x="5" y="325"/>
                      <a:pt x="18" y="332"/>
                    </a:cubicBezTo>
                    <a:cubicBezTo>
                      <a:pt x="70" y="361"/>
                      <a:pt x="70" y="361"/>
                      <a:pt x="70" y="361"/>
                    </a:cubicBezTo>
                    <a:cubicBezTo>
                      <a:pt x="83" y="369"/>
                      <a:pt x="90" y="366"/>
                      <a:pt x="90" y="356"/>
                    </a:cubicBezTo>
                    <a:cubicBezTo>
                      <a:pt x="90" y="350"/>
                      <a:pt x="92" y="344"/>
                      <a:pt x="95" y="338"/>
                    </a:cubicBezTo>
                    <a:cubicBezTo>
                      <a:pt x="101" y="327"/>
                      <a:pt x="112" y="320"/>
                      <a:pt x="124" y="318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357;p21">
                <a:extLst>
                  <a:ext uri="{FF2B5EF4-FFF2-40B4-BE49-F238E27FC236}">
                    <a16:creationId xmlns:a16="http://schemas.microsoft.com/office/drawing/2014/main" id="{F3F6F8E1-6F57-6DB2-C0C4-1991D45BEF57}"/>
                  </a:ext>
                </a:extLst>
              </p:cNvPr>
              <p:cNvSpPr/>
              <p:nvPr/>
            </p:nvSpPr>
            <p:spPr>
              <a:xfrm>
                <a:off x="2452687" y="1598612"/>
                <a:ext cx="549275" cy="5492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47" extrusionOk="0">
                    <a:moveTo>
                      <a:pt x="70" y="77"/>
                    </a:moveTo>
                    <a:cubicBezTo>
                      <a:pt x="139" y="77"/>
                      <a:pt x="139" y="77"/>
                      <a:pt x="139" y="77"/>
                    </a:cubicBezTo>
                    <a:cubicBezTo>
                      <a:pt x="139" y="116"/>
                      <a:pt x="108" y="147"/>
                      <a:pt x="70" y="147"/>
                    </a:cubicBezTo>
                    <a:cubicBezTo>
                      <a:pt x="31" y="147"/>
                      <a:pt x="0" y="116"/>
                      <a:pt x="0" y="77"/>
                    </a:cubicBezTo>
                    <a:cubicBezTo>
                      <a:pt x="0" y="39"/>
                      <a:pt x="31" y="8"/>
                      <a:pt x="70" y="8"/>
                    </a:cubicBezTo>
                    <a:lnTo>
                      <a:pt x="70" y="77"/>
                    </a:lnTo>
                    <a:close/>
                    <a:moveTo>
                      <a:pt x="78" y="0"/>
                    </a:moveTo>
                    <a:cubicBezTo>
                      <a:pt x="78" y="69"/>
                      <a:pt x="78" y="69"/>
                      <a:pt x="78" y="69"/>
                    </a:cubicBezTo>
                    <a:cubicBezTo>
                      <a:pt x="147" y="69"/>
                      <a:pt x="147" y="69"/>
                      <a:pt x="147" y="69"/>
                    </a:cubicBezTo>
                    <a:cubicBezTo>
                      <a:pt x="147" y="31"/>
                      <a:pt x="116" y="0"/>
                      <a:pt x="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Группа 5">
              <a:extLst>
                <a:ext uri="{FF2B5EF4-FFF2-40B4-BE49-F238E27FC236}">
                  <a16:creationId xmlns:a16="http://schemas.microsoft.com/office/drawing/2014/main" id="{AC33F721-3483-4E18-1834-471E32869F8E}"/>
                </a:ext>
              </a:extLst>
            </p:cNvPr>
            <p:cNvGrpSpPr/>
            <p:nvPr/>
          </p:nvGrpSpPr>
          <p:grpSpPr>
            <a:xfrm>
              <a:off x="4182110" y="4059237"/>
              <a:ext cx="1979612" cy="1727200"/>
              <a:chOff x="1581150" y="4059237"/>
              <a:chExt cx="1979612" cy="1727200"/>
            </a:xfrm>
          </p:grpSpPr>
          <p:sp>
            <p:nvSpPr>
              <p:cNvPr id="11" name="Google Shape;351;p21">
                <a:extLst>
                  <a:ext uri="{FF2B5EF4-FFF2-40B4-BE49-F238E27FC236}">
                    <a16:creationId xmlns:a16="http://schemas.microsoft.com/office/drawing/2014/main" id="{57C84989-0F08-4A85-39F3-473DF32C2A81}"/>
                  </a:ext>
                </a:extLst>
              </p:cNvPr>
              <p:cNvSpPr/>
              <p:nvPr/>
            </p:nvSpPr>
            <p:spPr>
              <a:xfrm>
                <a:off x="1581150" y="4059237"/>
                <a:ext cx="1979612" cy="17272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465" y="351"/>
                    </a:moveTo>
                    <a:cubicBezTo>
                      <a:pt x="453" y="337"/>
                      <a:pt x="446" y="317"/>
                      <a:pt x="446" y="294"/>
                    </a:cubicBezTo>
                    <a:cubicBezTo>
                      <a:pt x="446" y="272"/>
                      <a:pt x="452" y="252"/>
                      <a:pt x="463" y="238"/>
                    </a:cubicBezTo>
                    <a:cubicBezTo>
                      <a:pt x="471" y="228"/>
                      <a:pt x="483" y="222"/>
                      <a:pt x="495" y="222"/>
                    </a:cubicBezTo>
                    <a:cubicBezTo>
                      <a:pt x="502" y="222"/>
                      <a:pt x="508" y="223"/>
                      <a:pt x="514" y="226"/>
                    </a:cubicBezTo>
                    <a:cubicBezTo>
                      <a:pt x="523" y="230"/>
                      <a:pt x="528" y="225"/>
                      <a:pt x="528" y="211"/>
                    </a:cubicBezTo>
                    <a:cubicBezTo>
                      <a:pt x="527" y="160"/>
                      <a:pt x="527" y="160"/>
                      <a:pt x="527" y="160"/>
                    </a:cubicBezTo>
                    <a:cubicBezTo>
                      <a:pt x="527" y="145"/>
                      <a:pt x="515" y="133"/>
                      <a:pt x="500" y="132"/>
                    </a:cubicBezTo>
                    <a:cubicBezTo>
                      <a:pt x="418" y="125"/>
                      <a:pt x="345" y="85"/>
                      <a:pt x="295" y="25"/>
                    </a:cubicBezTo>
                    <a:cubicBezTo>
                      <a:pt x="285" y="13"/>
                      <a:pt x="268" y="9"/>
                      <a:pt x="255" y="17"/>
                    </a:cubicBezTo>
                    <a:cubicBezTo>
                      <a:pt x="187" y="58"/>
                      <a:pt x="187" y="58"/>
                      <a:pt x="187" y="58"/>
                    </a:cubicBezTo>
                    <a:cubicBezTo>
                      <a:pt x="174" y="65"/>
                      <a:pt x="161" y="72"/>
                      <a:pt x="158" y="71"/>
                    </a:cubicBezTo>
                    <a:cubicBezTo>
                      <a:pt x="156" y="70"/>
                      <a:pt x="154" y="69"/>
                      <a:pt x="153" y="68"/>
                    </a:cubicBezTo>
                    <a:cubicBezTo>
                      <a:pt x="148" y="61"/>
                      <a:pt x="145" y="54"/>
                      <a:pt x="148" y="46"/>
                    </a:cubicBezTo>
                    <a:cubicBezTo>
                      <a:pt x="150" y="42"/>
                      <a:pt x="153" y="38"/>
                      <a:pt x="156" y="33"/>
                    </a:cubicBezTo>
                    <a:cubicBezTo>
                      <a:pt x="163" y="20"/>
                      <a:pt x="156" y="5"/>
                      <a:pt x="141" y="2"/>
                    </a:cubicBezTo>
                    <a:cubicBezTo>
                      <a:pt x="126" y="0"/>
                      <a:pt x="110" y="5"/>
                      <a:pt x="97" y="13"/>
                    </a:cubicBezTo>
                    <a:cubicBezTo>
                      <a:pt x="83" y="21"/>
                      <a:pt x="71" y="33"/>
                      <a:pt x="66" y="47"/>
                    </a:cubicBezTo>
                    <a:cubicBezTo>
                      <a:pt x="61" y="61"/>
                      <a:pt x="70" y="75"/>
                      <a:pt x="85" y="75"/>
                    </a:cubicBezTo>
                    <a:cubicBezTo>
                      <a:pt x="90" y="75"/>
                      <a:pt x="95" y="74"/>
                      <a:pt x="100" y="75"/>
                    </a:cubicBezTo>
                    <a:cubicBezTo>
                      <a:pt x="109" y="75"/>
                      <a:pt x="113" y="82"/>
                      <a:pt x="117" y="89"/>
                    </a:cubicBezTo>
                    <a:cubicBezTo>
                      <a:pt x="118" y="91"/>
                      <a:pt x="118" y="93"/>
                      <a:pt x="118" y="95"/>
                    </a:cubicBezTo>
                    <a:cubicBezTo>
                      <a:pt x="117" y="98"/>
                      <a:pt x="105" y="106"/>
                      <a:pt x="92" y="114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4" y="166"/>
                      <a:pt x="0" y="182"/>
                      <a:pt x="9" y="194"/>
                    </a:cubicBezTo>
                    <a:cubicBezTo>
                      <a:pt x="119" y="351"/>
                      <a:pt x="299" y="456"/>
                      <a:pt x="504" y="463"/>
                    </a:cubicBezTo>
                    <a:cubicBezTo>
                      <a:pt x="519" y="463"/>
                      <a:pt x="531" y="451"/>
                      <a:pt x="530" y="436"/>
                    </a:cubicBezTo>
                    <a:cubicBezTo>
                      <a:pt x="530" y="376"/>
                      <a:pt x="530" y="376"/>
                      <a:pt x="530" y="376"/>
                    </a:cubicBezTo>
                    <a:cubicBezTo>
                      <a:pt x="530" y="362"/>
                      <a:pt x="524" y="357"/>
                      <a:pt x="515" y="362"/>
                    </a:cubicBezTo>
                    <a:cubicBezTo>
                      <a:pt x="510" y="364"/>
                      <a:pt x="503" y="366"/>
                      <a:pt x="497" y="366"/>
                    </a:cubicBezTo>
                    <a:cubicBezTo>
                      <a:pt x="485" y="366"/>
                      <a:pt x="473" y="361"/>
                      <a:pt x="465" y="351"/>
                    </a:cubicBezTo>
                    <a:close/>
                  </a:path>
                </a:pathLst>
              </a:custGeom>
              <a:solidFill>
                <a:srgbClr val="0070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358;p21">
                <a:extLst>
                  <a:ext uri="{FF2B5EF4-FFF2-40B4-BE49-F238E27FC236}">
                    <a16:creationId xmlns:a16="http://schemas.microsoft.com/office/drawing/2014/main" id="{5A80A410-5D69-8FEA-43FD-A0858815BA9D}"/>
                  </a:ext>
                </a:extLst>
              </p:cNvPr>
              <p:cNvSpPr/>
              <p:nvPr/>
            </p:nvSpPr>
            <p:spPr>
              <a:xfrm>
                <a:off x="2355850" y="4645025"/>
                <a:ext cx="541337" cy="538162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44" extrusionOk="0">
                    <a:moveTo>
                      <a:pt x="142" y="62"/>
                    </a:moveTo>
                    <a:cubicBezTo>
                      <a:pt x="124" y="59"/>
                      <a:pt x="124" y="59"/>
                      <a:pt x="124" y="59"/>
                    </a:cubicBezTo>
                    <a:cubicBezTo>
                      <a:pt x="123" y="54"/>
                      <a:pt x="121" y="49"/>
                      <a:pt x="118" y="45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30" y="29"/>
                      <a:pt x="130" y="27"/>
                      <a:pt x="129" y="26"/>
                    </a:cubicBezTo>
                    <a:cubicBezTo>
                      <a:pt x="118" y="16"/>
                      <a:pt x="118" y="16"/>
                      <a:pt x="118" y="16"/>
                    </a:cubicBezTo>
                    <a:cubicBezTo>
                      <a:pt x="117" y="15"/>
                      <a:pt x="115" y="15"/>
                      <a:pt x="114" y="1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5" y="24"/>
                      <a:pt x="91" y="22"/>
                      <a:pt x="86" y="21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1"/>
                      <a:pt x="81" y="0"/>
                      <a:pt x="8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4" y="0"/>
                      <a:pt x="62" y="1"/>
                      <a:pt x="62" y="3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4" y="22"/>
                      <a:pt x="50" y="24"/>
                      <a:pt x="45" y="2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9" y="15"/>
                      <a:pt x="28" y="15"/>
                      <a:pt x="27" y="1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7"/>
                      <a:pt x="15" y="29"/>
                      <a:pt x="16" y="30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4" y="49"/>
                      <a:pt x="22" y="54"/>
                      <a:pt x="21" y="59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2" y="62"/>
                      <a:pt x="0" y="63"/>
                      <a:pt x="0" y="65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2" y="82"/>
                      <a:pt x="3" y="83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2" y="90"/>
                      <a:pt x="24" y="95"/>
                      <a:pt x="27" y="99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5" y="115"/>
                      <a:pt x="15" y="117"/>
                      <a:pt x="16" y="118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8" y="129"/>
                      <a:pt x="29" y="130"/>
                      <a:pt x="31" y="129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50" y="120"/>
                      <a:pt x="54" y="122"/>
                      <a:pt x="59" y="124"/>
                    </a:cubicBezTo>
                    <a:cubicBezTo>
                      <a:pt x="62" y="142"/>
                      <a:pt x="62" y="142"/>
                      <a:pt x="62" y="142"/>
                    </a:cubicBezTo>
                    <a:cubicBezTo>
                      <a:pt x="62" y="143"/>
                      <a:pt x="64" y="144"/>
                      <a:pt x="65" y="144"/>
                    </a:cubicBezTo>
                    <a:cubicBezTo>
                      <a:pt x="80" y="144"/>
                      <a:pt x="80" y="144"/>
                      <a:pt x="80" y="144"/>
                    </a:cubicBezTo>
                    <a:cubicBezTo>
                      <a:pt x="81" y="144"/>
                      <a:pt x="83" y="143"/>
                      <a:pt x="83" y="142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91" y="122"/>
                      <a:pt x="95" y="120"/>
                      <a:pt x="99" y="118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15" y="130"/>
                      <a:pt x="117" y="129"/>
                      <a:pt x="118" y="128"/>
                    </a:cubicBezTo>
                    <a:cubicBezTo>
                      <a:pt x="129" y="118"/>
                      <a:pt x="129" y="118"/>
                      <a:pt x="129" y="118"/>
                    </a:cubicBezTo>
                    <a:cubicBezTo>
                      <a:pt x="130" y="117"/>
                      <a:pt x="130" y="115"/>
                      <a:pt x="129" y="114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21" y="95"/>
                      <a:pt x="123" y="90"/>
                      <a:pt x="124" y="85"/>
                    </a:cubicBezTo>
                    <a:cubicBezTo>
                      <a:pt x="142" y="83"/>
                      <a:pt x="142" y="83"/>
                      <a:pt x="142" y="83"/>
                    </a:cubicBezTo>
                    <a:cubicBezTo>
                      <a:pt x="143" y="82"/>
                      <a:pt x="145" y="81"/>
                      <a:pt x="145" y="80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45" y="63"/>
                      <a:pt x="143" y="62"/>
                      <a:pt x="142" y="62"/>
                    </a:cubicBezTo>
                    <a:close/>
                    <a:moveTo>
                      <a:pt x="72" y="99"/>
                    </a:moveTo>
                    <a:cubicBezTo>
                      <a:pt x="58" y="99"/>
                      <a:pt x="46" y="87"/>
                      <a:pt x="46" y="72"/>
                    </a:cubicBezTo>
                    <a:cubicBezTo>
                      <a:pt x="46" y="57"/>
                      <a:pt x="58" y="46"/>
                      <a:pt x="72" y="46"/>
                    </a:cubicBezTo>
                    <a:cubicBezTo>
                      <a:pt x="87" y="46"/>
                      <a:pt x="99" y="57"/>
                      <a:pt x="99" y="72"/>
                    </a:cubicBezTo>
                    <a:cubicBezTo>
                      <a:pt x="99" y="87"/>
                      <a:pt x="87" y="99"/>
                      <a:pt x="72" y="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Группа 2">
              <a:extLst>
                <a:ext uri="{FF2B5EF4-FFF2-40B4-BE49-F238E27FC236}">
                  <a16:creationId xmlns:a16="http://schemas.microsoft.com/office/drawing/2014/main" id="{D96149CB-71B9-BDF6-84B3-386F910F6D01}"/>
                </a:ext>
              </a:extLst>
            </p:cNvPr>
            <p:cNvGrpSpPr/>
            <p:nvPr/>
          </p:nvGrpSpPr>
          <p:grpSpPr>
            <a:xfrm>
              <a:off x="6125210" y="1076325"/>
              <a:ext cx="1976437" cy="1728787"/>
              <a:chOff x="3524250" y="1076325"/>
              <a:chExt cx="1976437" cy="1728787"/>
            </a:xfrm>
          </p:grpSpPr>
          <p:sp>
            <p:nvSpPr>
              <p:cNvPr id="14" name="Google Shape;353;p21">
                <a:extLst>
                  <a:ext uri="{FF2B5EF4-FFF2-40B4-BE49-F238E27FC236}">
                    <a16:creationId xmlns:a16="http://schemas.microsoft.com/office/drawing/2014/main" id="{EA40BA62-9758-A46A-4C24-6F19B8B643CB}"/>
                  </a:ext>
                </a:extLst>
              </p:cNvPr>
              <p:cNvSpPr/>
              <p:nvPr/>
            </p:nvSpPr>
            <p:spPr>
              <a:xfrm>
                <a:off x="3524250" y="1076325"/>
                <a:ext cx="1976437" cy="1728787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63" extrusionOk="0">
                    <a:moveTo>
                      <a:pt x="65" y="112"/>
                    </a:moveTo>
                    <a:cubicBezTo>
                      <a:pt x="77" y="126"/>
                      <a:pt x="84" y="146"/>
                      <a:pt x="84" y="168"/>
                    </a:cubicBezTo>
                    <a:cubicBezTo>
                      <a:pt x="84" y="191"/>
                      <a:pt x="78" y="211"/>
                      <a:pt x="67" y="225"/>
                    </a:cubicBezTo>
                    <a:cubicBezTo>
                      <a:pt x="59" y="235"/>
                      <a:pt x="47" y="241"/>
                      <a:pt x="35" y="241"/>
                    </a:cubicBezTo>
                    <a:cubicBezTo>
                      <a:pt x="28" y="241"/>
                      <a:pt x="22" y="240"/>
                      <a:pt x="17" y="237"/>
                    </a:cubicBezTo>
                    <a:cubicBezTo>
                      <a:pt x="7" y="232"/>
                      <a:pt x="2" y="237"/>
                      <a:pt x="2" y="252"/>
                    </a:cubicBezTo>
                    <a:cubicBezTo>
                      <a:pt x="3" y="303"/>
                      <a:pt x="3" y="303"/>
                      <a:pt x="3" y="303"/>
                    </a:cubicBezTo>
                    <a:cubicBezTo>
                      <a:pt x="3" y="318"/>
                      <a:pt x="15" y="330"/>
                      <a:pt x="30" y="331"/>
                    </a:cubicBezTo>
                    <a:cubicBezTo>
                      <a:pt x="112" y="338"/>
                      <a:pt x="185" y="378"/>
                      <a:pt x="236" y="438"/>
                    </a:cubicBezTo>
                    <a:cubicBezTo>
                      <a:pt x="245" y="450"/>
                      <a:pt x="262" y="453"/>
                      <a:pt x="275" y="446"/>
                    </a:cubicBezTo>
                    <a:cubicBezTo>
                      <a:pt x="344" y="405"/>
                      <a:pt x="344" y="405"/>
                      <a:pt x="344" y="405"/>
                    </a:cubicBezTo>
                    <a:cubicBezTo>
                      <a:pt x="356" y="398"/>
                      <a:pt x="369" y="391"/>
                      <a:pt x="373" y="392"/>
                    </a:cubicBezTo>
                    <a:cubicBezTo>
                      <a:pt x="374" y="392"/>
                      <a:pt x="376" y="393"/>
                      <a:pt x="377" y="395"/>
                    </a:cubicBezTo>
                    <a:cubicBezTo>
                      <a:pt x="382" y="402"/>
                      <a:pt x="385" y="409"/>
                      <a:pt x="382" y="417"/>
                    </a:cubicBezTo>
                    <a:cubicBezTo>
                      <a:pt x="380" y="421"/>
                      <a:pt x="377" y="425"/>
                      <a:pt x="374" y="430"/>
                    </a:cubicBezTo>
                    <a:cubicBezTo>
                      <a:pt x="367" y="443"/>
                      <a:pt x="374" y="458"/>
                      <a:pt x="389" y="460"/>
                    </a:cubicBezTo>
                    <a:cubicBezTo>
                      <a:pt x="404" y="463"/>
                      <a:pt x="420" y="457"/>
                      <a:pt x="434" y="449"/>
                    </a:cubicBezTo>
                    <a:cubicBezTo>
                      <a:pt x="447" y="442"/>
                      <a:pt x="459" y="430"/>
                      <a:pt x="464" y="416"/>
                    </a:cubicBezTo>
                    <a:cubicBezTo>
                      <a:pt x="469" y="402"/>
                      <a:pt x="460" y="388"/>
                      <a:pt x="445" y="388"/>
                    </a:cubicBezTo>
                    <a:cubicBezTo>
                      <a:pt x="440" y="388"/>
                      <a:pt x="435" y="389"/>
                      <a:pt x="430" y="388"/>
                    </a:cubicBezTo>
                    <a:cubicBezTo>
                      <a:pt x="421" y="388"/>
                      <a:pt x="417" y="381"/>
                      <a:pt x="413" y="374"/>
                    </a:cubicBezTo>
                    <a:cubicBezTo>
                      <a:pt x="412" y="372"/>
                      <a:pt x="412" y="370"/>
                      <a:pt x="412" y="368"/>
                    </a:cubicBezTo>
                    <a:cubicBezTo>
                      <a:pt x="413" y="365"/>
                      <a:pt x="425" y="357"/>
                      <a:pt x="438" y="349"/>
                    </a:cubicBezTo>
                    <a:cubicBezTo>
                      <a:pt x="513" y="305"/>
                      <a:pt x="513" y="305"/>
                      <a:pt x="513" y="305"/>
                    </a:cubicBezTo>
                    <a:cubicBezTo>
                      <a:pt x="526" y="297"/>
                      <a:pt x="530" y="281"/>
                      <a:pt x="521" y="269"/>
                    </a:cubicBezTo>
                    <a:cubicBezTo>
                      <a:pt x="411" y="112"/>
                      <a:pt x="231" y="7"/>
                      <a:pt x="26" y="0"/>
                    </a:cubicBezTo>
                    <a:cubicBezTo>
                      <a:pt x="11" y="0"/>
                      <a:pt x="0" y="12"/>
                      <a:pt x="0" y="27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1" y="101"/>
                      <a:pt x="6" y="106"/>
                      <a:pt x="15" y="101"/>
                    </a:cubicBezTo>
                    <a:cubicBezTo>
                      <a:pt x="21" y="98"/>
                      <a:pt x="27" y="97"/>
                      <a:pt x="33" y="97"/>
                    </a:cubicBezTo>
                    <a:cubicBezTo>
                      <a:pt x="45" y="97"/>
                      <a:pt x="57" y="102"/>
                      <a:pt x="65" y="112"/>
                    </a:cubicBezTo>
                    <a:close/>
                  </a:path>
                </a:pathLst>
              </a:custGeom>
              <a:solidFill>
                <a:srgbClr val="0070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359;p21">
                <a:extLst>
                  <a:ext uri="{FF2B5EF4-FFF2-40B4-BE49-F238E27FC236}">
                    <a16:creationId xmlns:a16="http://schemas.microsoft.com/office/drawing/2014/main" id="{4FD48E4D-9753-736D-8FD1-97BF91DAB055}"/>
                  </a:ext>
                </a:extLst>
              </p:cNvPr>
              <p:cNvSpPr/>
              <p:nvPr/>
            </p:nvSpPr>
            <p:spPr>
              <a:xfrm>
                <a:off x="4113212" y="1722437"/>
                <a:ext cx="735012" cy="48895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31" extrusionOk="0">
                    <a:moveTo>
                      <a:pt x="156" y="13"/>
                    </a:moveTo>
                    <a:cubicBezTo>
                      <a:pt x="175" y="58"/>
                      <a:pt x="175" y="58"/>
                      <a:pt x="175" y="58"/>
                    </a:cubicBezTo>
                    <a:cubicBezTo>
                      <a:pt x="152" y="68"/>
                      <a:pt x="152" y="68"/>
                      <a:pt x="152" y="68"/>
                    </a:cubicBezTo>
                    <a:cubicBezTo>
                      <a:pt x="140" y="57"/>
                      <a:pt x="103" y="26"/>
                      <a:pt x="100" y="25"/>
                    </a:cubicBezTo>
                    <a:cubicBezTo>
                      <a:pt x="97" y="25"/>
                      <a:pt x="86" y="29"/>
                      <a:pt x="84" y="30"/>
                    </a:cubicBezTo>
                    <a:cubicBezTo>
                      <a:pt x="84" y="30"/>
                      <a:pt x="77" y="32"/>
                      <a:pt x="71" y="32"/>
                    </a:cubicBezTo>
                    <a:cubicBezTo>
                      <a:pt x="68" y="32"/>
                      <a:pt x="66" y="31"/>
                      <a:pt x="65" y="30"/>
                    </a:cubicBezTo>
                    <a:cubicBezTo>
                      <a:pt x="63" y="30"/>
                      <a:pt x="63" y="28"/>
                      <a:pt x="63" y="27"/>
                    </a:cubicBezTo>
                    <a:cubicBezTo>
                      <a:pt x="63" y="25"/>
                      <a:pt x="65" y="22"/>
                      <a:pt x="67" y="22"/>
                    </a:cubicBezTo>
                    <a:cubicBezTo>
                      <a:pt x="77" y="17"/>
                      <a:pt x="102" y="7"/>
                      <a:pt x="105" y="6"/>
                    </a:cubicBezTo>
                    <a:cubicBezTo>
                      <a:pt x="105" y="6"/>
                      <a:pt x="105" y="6"/>
                      <a:pt x="106" y="6"/>
                    </a:cubicBezTo>
                    <a:cubicBezTo>
                      <a:pt x="112" y="6"/>
                      <a:pt x="152" y="12"/>
                      <a:pt x="156" y="13"/>
                    </a:cubicBezTo>
                    <a:close/>
                    <a:moveTo>
                      <a:pt x="172" y="0"/>
                    </a:moveTo>
                    <a:cubicBezTo>
                      <a:pt x="172" y="0"/>
                      <a:pt x="171" y="0"/>
                      <a:pt x="171" y="0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62" y="4"/>
                      <a:pt x="161" y="5"/>
                      <a:pt x="160" y="6"/>
                    </a:cubicBezTo>
                    <a:cubicBezTo>
                      <a:pt x="160" y="7"/>
                      <a:pt x="160" y="8"/>
                      <a:pt x="160" y="10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80" y="60"/>
                      <a:pt x="183" y="61"/>
                      <a:pt x="186" y="60"/>
                    </a:cubicBezTo>
                    <a:cubicBezTo>
                      <a:pt x="193" y="57"/>
                      <a:pt x="193" y="57"/>
                      <a:pt x="193" y="57"/>
                    </a:cubicBezTo>
                    <a:cubicBezTo>
                      <a:pt x="194" y="57"/>
                      <a:pt x="195" y="56"/>
                      <a:pt x="196" y="55"/>
                    </a:cubicBezTo>
                    <a:cubicBezTo>
                      <a:pt x="197" y="53"/>
                      <a:pt x="197" y="52"/>
                      <a:pt x="196" y="51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6" y="1"/>
                      <a:pt x="175" y="0"/>
                      <a:pt x="172" y="0"/>
                    </a:cubicBezTo>
                    <a:close/>
                    <a:moveTo>
                      <a:pt x="0" y="65"/>
                    </a:moveTo>
                    <a:cubicBezTo>
                      <a:pt x="0" y="67"/>
                      <a:pt x="0" y="68"/>
                      <a:pt x="1" y="69"/>
                    </a:cubicBezTo>
                    <a:cubicBezTo>
                      <a:pt x="2" y="70"/>
                      <a:pt x="3" y="71"/>
                      <a:pt x="5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6" y="72"/>
                      <a:pt x="18" y="69"/>
                      <a:pt x="18" y="67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2"/>
                      <a:pt x="22" y="10"/>
                      <a:pt x="21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6" y="7"/>
                      <a:pt x="4" y="9"/>
                      <a:pt x="4" y="12"/>
                    </a:cubicBezTo>
                    <a:lnTo>
                      <a:pt x="0" y="65"/>
                    </a:lnTo>
                    <a:close/>
                    <a:moveTo>
                      <a:pt x="81" y="113"/>
                    </a:moveTo>
                    <a:cubicBezTo>
                      <a:pt x="80" y="111"/>
                      <a:pt x="79" y="110"/>
                      <a:pt x="78" y="108"/>
                    </a:cubicBezTo>
                    <a:cubicBezTo>
                      <a:pt x="74" y="106"/>
                      <a:pt x="71" y="106"/>
                      <a:pt x="68" y="110"/>
                    </a:cubicBezTo>
                    <a:cubicBezTo>
                      <a:pt x="64" y="114"/>
                      <a:pt x="64" y="114"/>
                      <a:pt x="64" y="114"/>
                    </a:cubicBezTo>
                    <a:cubicBezTo>
                      <a:pt x="64" y="115"/>
                      <a:pt x="64" y="115"/>
                      <a:pt x="64" y="115"/>
                    </a:cubicBezTo>
                    <a:cubicBezTo>
                      <a:pt x="60" y="119"/>
                      <a:pt x="60" y="119"/>
                      <a:pt x="60" y="119"/>
                    </a:cubicBezTo>
                    <a:cubicBezTo>
                      <a:pt x="56" y="124"/>
                      <a:pt x="60" y="128"/>
                      <a:pt x="62" y="129"/>
                    </a:cubicBezTo>
                    <a:cubicBezTo>
                      <a:pt x="63" y="130"/>
                      <a:pt x="65" y="131"/>
                      <a:pt x="66" y="131"/>
                    </a:cubicBezTo>
                    <a:cubicBezTo>
                      <a:pt x="68" y="131"/>
                      <a:pt x="70" y="130"/>
                      <a:pt x="72" y="128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9" y="119"/>
                      <a:pt x="79" y="119"/>
                      <a:pt x="79" y="119"/>
                    </a:cubicBezTo>
                    <a:cubicBezTo>
                      <a:pt x="80" y="117"/>
                      <a:pt x="81" y="115"/>
                      <a:pt x="81" y="113"/>
                    </a:cubicBezTo>
                    <a:close/>
                    <a:moveTo>
                      <a:pt x="42" y="110"/>
                    </a:moveTo>
                    <a:cubicBezTo>
                      <a:pt x="40" y="113"/>
                      <a:pt x="40" y="116"/>
                      <a:pt x="45" y="120"/>
                    </a:cubicBezTo>
                    <a:cubicBezTo>
                      <a:pt x="48" y="122"/>
                      <a:pt x="52" y="122"/>
                      <a:pt x="55" y="118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8" y="102"/>
                      <a:pt x="64" y="98"/>
                      <a:pt x="63" y="97"/>
                    </a:cubicBezTo>
                    <a:cubicBezTo>
                      <a:pt x="59" y="94"/>
                      <a:pt x="56" y="94"/>
                      <a:pt x="53" y="98"/>
                    </a:cubicBezTo>
                    <a:cubicBezTo>
                      <a:pt x="48" y="104"/>
                      <a:pt x="48" y="104"/>
                      <a:pt x="48" y="104"/>
                    </a:cubicBezTo>
                    <a:cubicBezTo>
                      <a:pt x="48" y="104"/>
                      <a:pt x="48" y="104"/>
                      <a:pt x="48" y="104"/>
                    </a:cubicBezTo>
                    <a:cubicBezTo>
                      <a:pt x="47" y="105"/>
                      <a:pt x="47" y="105"/>
                      <a:pt x="47" y="105"/>
                    </a:cubicBezTo>
                    <a:lnTo>
                      <a:pt x="42" y="110"/>
                    </a:lnTo>
                    <a:close/>
                    <a:moveTo>
                      <a:pt x="29" y="97"/>
                    </a:moveTo>
                    <a:cubicBezTo>
                      <a:pt x="27" y="98"/>
                      <a:pt x="27" y="100"/>
                      <a:pt x="27" y="102"/>
                    </a:cubicBezTo>
                    <a:cubicBezTo>
                      <a:pt x="27" y="104"/>
                      <a:pt x="29" y="106"/>
                      <a:pt x="30" y="107"/>
                    </a:cubicBezTo>
                    <a:cubicBezTo>
                      <a:pt x="34" y="110"/>
                      <a:pt x="37" y="109"/>
                      <a:pt x="40" y="106"/>
                    </a:cubicBezTo>
                    <a:cubicBezTo>
                      <a:pt x="50" y="94"/>
                      <a:pt x="50" y="94"/>
                      <a:pt x="50" y="94"/>
                    </a:cubicBezTo>
                    <a:cubicBezTo>
                      <a:pt x="52" y="92"/>
                      <a:pt x="53" y="90"/>
                      <a:pt x="52" y="88"/>
                    </a:cubicBezTo>
                    <a:cubicBezTo>
                      <a:pt x="52" y="86"/>
                      <a:pt x="51" y="84"/>
                      <a:pt x="49" y="83"/>
                    </a:cubicBezTo>
                    <a:cubicBezTo>
                      <a:pt x="46" y="80"/>
                      <a:pt x="42" y="81"/>
                      <a:pt x="39" y="84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lnTo>
                      <a:pt x="29" y="97"/>
                    </a:lnTo>
                    <a:close/>
                    <a:moveTo>
                      <a:pt x="27" y="92"/>
                    </a:moveTo>
                    <a:cubicBezTo>
                      <a:pt x="37" y="80"/>
                      <a:pt x="37" y="80"/>
                      <a:pt x="37" y="80"/>
                    </a:cubicBezTo>
                    <a:cubicBezTo>
                      <a:pt x="41" y="75"/>
                      <a:pt x="37" y="71"/>
                      <a:pt x="36" y="69"/>
                    </a:cubicBezTo>
                    <a:cubicBezTo>
                      <a:pt x="32" y="67"/>
                      <a:pt x="29" y="67"/>
                      <a:pt x="26" y="71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5" y="83"/>
                      <a:pt x="15" y="85"/>
                      <a:pt x="15" y="87"/>
                    </a:cubicBezTo>
                    <a:cubicBezTo>
                      <a:pt x="15" y="89"/>
                      <a:pt x="16" y="90"/>
                      <a:pt x="17" y="91"/>
                    </a:cubicBezTo>
                    <a:cubicBezTo>
                      <a:pt x="19" y="92"/>
                      <a:pt x="21" y="94"/>
                      <a:pt x="23" y="94"/>
                    </a:cubicBezTo>
                    <a:cubicBezTo>
                      <a:pt x="24" y="94"/>
                      <a:pt x="25" y="93"/>
                      <a:pt x="27" y="92"/>
                    </a:cubicBezTo>
                    <a:close/>
                    <a:moveTo>
                      <a:pt x="149" y="82"/>
                    </a:moveTo>
                    <a:cubicBezTo>
                      <a:pt x="151" y="79"/>
                      <a:pt x="153" y="75"/>
                      <a:pt x="148" y="71"/>
                    </a:cubicBezTo>
                    <a:cubicBezTo>
                      <a:pt x="144" y="68"/>
                      <a:pt x="144" y="68"/>
                      <a:pt x="144" y="68"/>
                    </a:cubicBezTo>
                    <a:cubicBezTo>
                      <a:pt x="126" y="52"/>
                      <a:pt x="104" y="33"/>
                      <a:pt x="99" y="30"/>
                    </a:cubicBezTo>
                    <a:cubicBezTo>
                      <a:pt x="97" y="31"/>
                      <a:pt x="91" y="33"/>
                      <a:pt x="86" y="34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5" y="34"/>
                      <a:pt x="78" y="37"/>
                      <a:pt x="71" y="37"/>
                    </a:cubicBezTo>
                    <a:cubicBezTo>
                      <a:pt x="67" y="37"/>
                      <a:pt x="64" y="36"/>
                      <a:pt x="62" y="35"/>
                    </a:cubicBezTo>
                    <a:cubicBezTo>
                      <a:pt x="58" y="32"/>
                      <a:pt x="58" y="29"/>
                      <a:pt x="58" y="27"/>
                    </a:cubicBezTo>
                    <a:cubicBezTo>
                      <a:pt x="58" y="23"/>
                      <a:pt x="62" y="19"/>
                      <a:pt x="64" y="18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6" y="64"/>
                      <a:pt x="29" y="63"/>
                      <a:pt x="31" y="63"/>
                    </a:cubicBezTo>
                    <a:cubicBezTo>
                      <a:pt x="34" y="63"/>
                      <a:pt x="36" y="64"/>
                      <a:pt x="39" y="66"/>
                    </a:cubicBezTo>
                    <a:cubicBezTo>
                      <a:pt x="42" y="69"/>
                      <a:pt x="44" y="73"/>
                      <a:pt x="43" y="77"/>
                    </a:cubicBezTo>
                    <a:cubicBezTo>
                      <a:pt x="46" y="76"/>
                      <a:pt x="49" y="77"/>
                      <a:pt x="52" y="79"/>
                    </a:cubicBezTo>
                    <a:cubicBezTo>
                      <a:pt x="56" y="82"/>
                      <a:pt x="57" y="86"/>
                      <a:pt x="57" y="90"/>
                    </a:cubicBezTo>
                    <a:cubicBezTo>
                      <a:pt x="60" y="90"/>
                      <a:pt x="63" y="91"/>
                      <a:pt x="66" y="93"/>
                    </a:cubicBezTo>
                    <a:cubicBezTo>
                      <a:pt x="69" y="96"/>
                      <a:pt x="70" y="99"/>
                      <a:pt x="70" y="102"/>
                    </a:cubicBezTo>
                    <a:cubicBezTo>
                      <a:pt x="74" y="101"/>
                      <a:pt x="77" y="102"/>
                      <a:pt x="81" y="105"/>
                    </a:cubicBezTo>
                    <a:cubicBezTo>
                      <a:pt x="85" y="108"/>
                      <a:pt x="86" y="113"/>
                      <a:pt x="85" y="118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88" y="121"/>
                      <a:pt x="88" y="121"/>
                      <a:pt x="89" y="121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90" y="122"/>
                      <a:pt x="91" y="123"/>
                      <a:pt x="93" y="123"/>
                    </a:cubicBezTo>
                    <a:cubicBezTo>
                      <a:pt x="95" y="123"/>
                      <a:pt x="97" y="121"/>
                      <a:pt x="98" y="120"/>
                    </a:cubicBezTo>
                    <a:cubicBezTo>
                      <a:pt x="100" y="117"/>
                      <a:pt x="101" y="115"/>
                      <a:pt x="99" y="112"/>
                    </a:cubicBezTo>
                    <a:cubicBezTo>
                      <a:pt x="98" y="112"/>
                      <a:pt x="98" y="112"/>
                      <a:pt x="98" y="112"/>
                    </a:cubicBezTo>
                    <a:cubicBezTo>
                      <a:pt x="82" y="98"/>
                      <a:pt x="82" y="98"/>
                      <a:pt x="82" y="98"/>
                    </a:cubicBezTo>
                    <a:cubicBezTo>
                      <a:pt x="81" y="97"/>
                      <a:pt x="81" y="96"/>
                      <a:pt x="81" y="96"/>
                    </a:cubicBezTo>
                    <a:cubicBezTo>
                      <a:pt x="81" y="95"/>
                      <a:pt x="81" y="94"/>
                      <a:pt x="81" y="94"/>
                    </a:cubicBezTo>
                    <a:cubicBezTo>
                      <a:pt x="82" y="93"/>
                      <a:pt x="84" y="93"/>
                      <a:pt x="85" y="94"/>
                    </a:cubicBezTo>
                    <a:cubicBezTo>
                      <a:pt x="107" y="112"/>
                      <a:pt x="107" y="112"/>
                      <a:pt x="107" y="112"/>
                    </a:cubicBezTo>
                    <a:cubicBezTo>
                      <a:pt x="108" y="113"/>
                      <a:pt x="109" y="113"/>
                      <a:pt x="111" y="113"/>
                    </a:cubicBezTo>
                    <a:cubicBezTo>
                      <a:pt x="113" y="113"/>
                      <a:pt x="115" y="112"/>
                      <a:pt x="117" y="110"/>
                    </a:cubicBezTo>
                    <a:cubicBezTo>
                      <a:pt x="118" y="108"/>
                      <a:pt x="119" y="106"/>
                      <a:pt x="118" y="105"/>
                    </a:cubicBezTo>
                    <a:cubicBezTo>
                      <a:pt x="118" y="103"/>
                      <a:pt x="117" y="101"/>
                      <a:pt x="115" y="99"/>
                    </a:cubicBezTo>
                    <a:cubicBezTo>
                      <a:pt x="113" y="97"/>
                      <a:pt x="113" y="97"/>
                      <a:pt x="113" y="97"/>
                    </a:cubicBezTo>
                    <a:cubicBezTo>
                      <a:pt x="113" y="97"/>
                      <a:pt x="113" y="97"/>
                      <a:pt x="113" y="97"/>
                    </a:cubicBezTo>
                    <a:cubicBezTo>
                      <a:pt x="100" y="87"/>
                      <a:pt x="100" y="87"/>
                      <a:pt x="100" y="87"/>
                    </a:cubicBezTo>
                    <a:cubicBezTo>
                      <a:pt x="100" y="87"/>
                      <a:pt x="100" y="86"/>
                      <a:pt x="100" y="86"/>
                    </a:cubicBezTo>
                    <a:cubicBezTo>
                      <a:pt x="99" y="85"/>
                      <a:pt x="100" y="84"/>
                      <a:pt x="100" y="84"/>
                    </a:cubicBezTo>
                    <a:cubicBezTo>
                      <a:pt x="101" y="83"/>
                      <a:pt x="103" y="82"/>
                      <a:pt x="104" y="83"/>
                    </a:cubicBezTo>
                    <a:cubicBezTo>
                      <a:pt x="124" y="99"/>
                      <a:pt x="124" y="99"/>
                      <a:pt x="124" y="99"/>
                    </a:cubicBezTo>
                    <a:cubicBezTo>
                      <a:pt x="125" y="101"/>
                      <a:pt x="127" y="101"/>
                      <a:pt x="128" y="101"/>
                    </a:cubicBezTo>
                    <a:cubicBezTo>
                      <a:pt x="131" y="101"/>
                      <a:pt x="133" y="100"/>
                      <a:pt x="135" y="98"/>
                    </a:cubicBezTo>
                    <a:cubicBezTo>
                      <a:pt x="136" y="96"/>
                      <a:pt x="137" y="94"/>
                      <a:pt x="137" y="92"/>
                    </a:cubicBezTo>
                    <a:cubicBezTo>
                      <a:pt x="137" y="90"/>
                      <a:pt x="136" y="89"/>
                      <a:pt x="134" y="87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6" y="73"/>
                      <a:pt x="116" y="71"/>
                      <a:pt x="117" y="70"/>
                    </a:cubicBezTo>
                    <a:cubicBezTo>
                      <a:pt x="118" y="69"/>
                      <a:pt x="120" y="69"/>
                      <a:pt x="121" y="70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41" y="86"/>
                      <a:pt x="146" y="86"/>
                      <a:pt x="149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Группа 4">
              <a:extLst>
                <a:ext uri="{FF2B5EF4-FFF2-40B4-BE49-F238E27FC236}">
                  <a16:creationId xmlns:a16="http://schemas.microsoft.com/office/drawing/2014/main" id="{3916AE33-90C6-6485-EDCC-FD80A2441350}"/>
                </a:ext>
              </a:extLst>
            </p:cNvPr>
            <p:cNvGrpSpPr/>
            <p:nvPr/>
          </p:nvGrpSpPr>
          <p:grpSpPr>
            <a:xfrm>
              <a:off x="5926772" y="4010025"/>
              <a:ext cx="2241550" cy="1773237"/>
              <a:chOff x="3325812" y="4010025"/>
              <a:chExt cx="2241550" cy="1773237"/>
            </a:xfrm>
          </p:grpSpPr>
          <p:sp>
            <p:nvSpPr>
              <p:cNvPr id="17" name="Google Shape;355;p21">
                <a:extLst>
                  <a:ext uri="{FF2B5EF4-FFF2-40B4-BE49-F238E27FC236}">
                    <a16:creationId xmlns:a16="http://schemas.microsoft.com/office/drawing/2014/main" id="{D21D9FF3-8290-8BD6-463B-8E743A2F2A0C}"/>
                  </a:ext>
                </a:extLst>
              </p:cNvPr>
              <p:cNvSpPr/>
              <p:nvPr/>
            </p:nvSpPr>
            <p:spPr>
              <a:xfrm>
                <a:off x="3325812" y="4010025"/>
                <a:ext cx="2241550" cy="1773237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75" extrusionOk="0">
                    <a:moveTo>
                      <a:pt x="477" y="157"/>
                    </a:moveTo>
                    <a:cubicBezTo>
                      <a:pt x="458" y="160"/>
                      <a:pt x="438" y="156"/>
                      <a:pt x="418" y="145"/>
                    </a:cubicBezTo>
                    <a:cubicBezTo>
                      <a:pt x="399" y="134"/>
                      <a:pt x="384" y="119"/>
                      <a:pt x="378" y="102"/>
                    </a:cubicBezTo>
                    <a:cubicBezTo>
                      <a:pt x="373" y="90"/>
                      <a:pt x="374" y="77"/>
                      <a:pt x="380" y="66"/>
                    </a:cubicBezTo>
                    <a:cubicBezTo>
                      <a:pt x="383" y="60"/>
                      <a:pt x="387" y="56"/>
                      <a:pt x="393" y="52"/>
                    </a:cubicBezTo>
                    <a:cubicBezTo>
                      <a:pt x="401" y="46"/>
                      <a:pt x="400" y="40"/>
                      <a:pt x="387" y="32"/>
                    </a:cubicBezTo>
                    <a:cubicBezTo>
                      <a:pt x="342" y="7"/>
                      <a:pt x="342" y="7"/>
                      <a:pt x="342" y="7"/>
                    </a:cubicBezTo>
                    <a:cubicBezTo>
                      <a:pt x="329" y="0"/>
                      <a:pt x="313" y="5"/>
                      <a:pt x="304" y="17"/>
                    </a:cubicBezTo>
                    <a:cubicBezTo>
                      <a:pt x="259" y="81"/>
                      <a:pt x="190" y="127"/>
                      <a:pt x="109" y="141"/>
                    </a:cubicBezTo>
                    <a:cubicBezTo>
                      <a:pt x="94" y="144"/>
                      <a:pt x="82" y="157"/>
                      <a:pt x="83" y="172"/>
                    </a:cubicBezTo>
                    <a:cubicBezTo>
                      <a:pt x="83" y="251"/>
                      <a:pt x="83" y="251"/>
                      <a:pt x="83" y="251"/>
                    </a:cubicBezTo>
                    <a:cubicBezTo>
                      <a:pt x="84" y="266"/>
                      <a:pt x="83" y="281"/>
                      <a:pt x="81" y="283"/>
                    </a:cubicBezTo>
                    <a:cubicBezTo>
                      <a:pt x="79" y="284"/>
                      <a:pt x="77" y="285"/>
                      <a:pt x="75" y="286"/>
                    </a:cubicBezTo>
                    <a:cubicBezTo>
                      <a:pt x="67" y="286"/>
                      <a:pt x="60" y="286"/>
                      <a:pt x="55" y="279"/>
                    </a:cubicBezTo>
                    <a:cubicBezTo>
                      <a:pt x="52" y="275"/>
                      <a:pt x="50" y="270"/>
                      <a:pt x="47" y="266"/>
                    </a:cubicBezTo>
                    <a:cubicBezTo>
                      <a:pt x="39" y="253"/>
                      <a:pt x="22" y="252"/>
                      <a:pt x="13" y="264"/>
                    </a:cubicBezTo>
                    <a:cubicBezTo>
                      <a:pt x="3" y="275"/>
                      <a:pt x="0" y="292"/>
                      <a:pt x="0" y="307"/>
                    </a:cubicBezTo>
                    <a:cubicBezTo>
                      <a:pt x="0" y="323"/>
                      <a:pt x="4" y="339"/>
                      <a:pt x="14" y="351"/>
                    </a:cubicBezTo>
                    <a:cubicBezTo>
                      <a:pt x="24" y="362"/>
                      <a:pt x="40" y="361"/>
                      <a:pt x="48" y="348"/>
                    </a:cubicBezTo>
                    <a:cubicBezTo>
                      <a:pt x="50" y="343"/>
                      <a:pt x="52" y="339"/>
                      <a:pt x="55" y="334"/>
                    </a:cubicBezTo>
                    <a:cubicBezTo>
                      <a:pt x="60" y="327"/>
                      <a:pt x="68" y="327"/>
                      <a:pt x="76" y="327"/>
                    </a:cubicBezTo>
                    <a:cubicBezTo>
                      <a:pt x="78" y="327"/>
                      <a:pt x="80" y="328"/>
                      <a:pt x="81" y="329"/>
                    </a:cubicBezTo>
                    <a:cubicBezTo>
                      <a:pt x="83" y="332"/>
                      <a:pt x="85" y="346"/>
                      <a:pt x="85" y="361"/>
                    </a:cubicBezTo>
                    <a:cubicBezTo>
                      <a:pt x="86" y="448"/>
                      <a:pt x="86" y="448"/>
                      <a:pt x="86" y="448"/>
                    </a:cubicBezTo>
                    <a:cubicBezTo>
                      <a:pt x="86" y="463"/>
                      <a:pt x="98" y="475"/>
                      <a:pt x="113" y="473"/>
                    </a:cubicBezTo>
                    <a:cubicBezTo>
                      <a:pt x="316" y="456"/>
                      <a:pt x="491" y="342"/>
                      <a:pt x="593" y="179"/>
                    </a:cubicBezTo>
                    <a:cubicBezTo>
                      <a:pt x="601" y="166"/>
                      <a:pt x="596" y="150"/>
                      <a:pt x="583" y="143"/>
                    </a:cubicBezTo>
                    <a:cubicBezTo>
                      <a:pt x="531" y="114"/>
                      <a:pt x="531" y="114"/>
                      <a:pt x="531" y="114"/>
                    </a:cubicBezTo>
                    <a:cubicBezTo>
                      <a:pt x="518" y="106"/>
                      <a:pt x="511" y="108"/>
                      <a:pt x="511" y="119"/>
                    </a:cubicBezTo>
                    <a:cubicBezTo>
                      <a:pt x="511" y="125"/>
                      <a:pt x="509" y="131"/>
                      <a:pt x="506" y="137"/>
                    </a:cubicBezTo>
                    <a:cubicBezTo>
                      <a:pt x="500" y="147"/>
                      <a:pt x="489" y="155"/>
                      <a:pt x="477" y="157"/>
                    </a:cubicBezTo>
                    <a:close/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360;p21">
                <a:extLst>
                  <a:ext uri="{FF2B5EF4-FFF2-40B4-BE49-F238E27FC236}">
                    <a16:creationId xmlns:a16="http://schemas.microsoft.com/office/drawing/2014/main" id="{263BC66A-F000-F9C4-B9F9-17B08E932A84}"/>
                  </a:ext>
                </a:extLst>
              </p:cNvPr>
              <p:cNvSpPr/>
              <p:nvPr/>
            </p:nvSpPr>
            <p:spPr>
              <a:xfrm>
                <a:off x="4049712" y="4719637"/>
                <a:ext cx="619125" cy="51435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38" extrusionOk="0">
                    <a:moveTo>
                      <a:pt x="23" y="113"/>
                    </a:move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2"/>
                      <a:pt x="25" y="70"/>
                      <a:pt x="28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40" y="70"/>
                      <a:pt x="42" y="72"/>
                      <a:pt x="42" y="75"/>
                    </a:cubicBezTo>
                    <a:cubicBezTo>
                      <a:pt x="42" y="113"/>
                      <a:pt x="42" y="113"/>
                      <a:pt x="42" y="113"/>
                    </a:cubicBezTo>
                    <a:cubicBezTo>
                      <a:pt x="42" y="116"/>
                      <a:pt x="40" y="118"/>
                      <a:pt x="37" y="118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5" y="118"/>
                      <a:pt x="23" y="116"/>
                      <a:pt x="23" y="113"/>
                    </a:cubicBezTo>
                    <a:close/>
                    <a:moveTo>
                      <a:pt x="61" y="57"/>
                    </a:moveTo>
                    <a:cubicBezTo>
                      <a:pt x="58" y="57"/>
                      <a:pt x="56" y="59"/>
                      <a:pt x="56" y="62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6" y="116"/>
                      <a:pt x="58" y="118"/>
                      <a:pt x="61" y="118"/>
                    </a:cubicBezTo>
                    <a:cubicBezTo>
                      <a:pt x="70" y="118"/>
                      <a:pt x="70" y="118"/>
                      <a:pt x="70" y="118"/>
                    </a:cubicBezTo>
                    <a:cubicBezTo>
                      <a:pt x="73" y="118"/>
                      <a:pt x="76" y="116"/>
                      <a:pt x="76" y="113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59"/>
                      <a:pt x="73" y="57"/>
                      <a:pt x="70" y="57"/>
                    </a:cubicBezTo>
                    <a:lnTo>
                      <a:pt x="61" y="57"/>
                    </a:lnTo>
                    <a:close/>
                    <a:moveTo>
                      <a:pt x="94" y="45"/>
                    </a:moveTo>
                    <a:cubicBezTo>
                      <a:pt x="91" y="45"/>
                      <a:pt x="89" y="48"/>
                      <a:pt x="89" y="51"/>
                    </a:cubicBezTo>
                    <a:cubicBezTo>
                      <a:pt x="89" y="113"/>
                      <a:pt x="89" y="113"/>
                      <a:pt x="89" y="113"/>
                    </a:cubicBezTo>
                    <a:cubicBezTo>
                      <a:pt x="89" y="116"/>
                      <a:pt x="91" y="118"/>
                      <a:pt x="94" y="118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6" y="118"/>
                      <a:pt x="109" y="116"/>
                      <a:pt x="109" y="113"/>
                    </a:cubicBezTo>
                    <a:cubicBezTo>
                      <a:pt x="109" y="51"/>
                      <a:pt x="109" y="51"/>
                      <a:pt x="109" y="51"/>
                    </a:cubicBezTo>
                    <a:cubicBezTo>
                      <a:pt x="109" y="48"/>
                      <a:pt x="106" y="45"/>
                      <a:pt x="103" y="45"/>
                    </a:cubicBezTo>
                    <a:lnTo>
                      <a:pt x="94" y="45"/>
                    </a:lnTo>
                    <a:close/>
                    <a:moveTo>
                      <a:pt x="127" y="34"/>
                    </a:moveTo>
                    <a:cubicBezTo>
                      <a:pt x="124" y="34"/>
                      <a:pt x="122" y="36"/>
                      <a:pt x="122" y="39"/>
                    </a:cubicBezTo>
                    <a:cubicBezTo>
                      <a:pt x="122" y="113"/>
                      <a:pt x="122" y="113"/>
                      <a:pt x="122" y="113"/>
                    </a:cubicBezTo>
                    <a:cubicBezTo>
                      <a:pt x="122" y="116"/>
                      <a:pt x="124" y="118"/>
                      <a:pt x="127" y="118"/>
                    </a:cubicBezTo>
                    <a:cubicBezTo>
                      <a:pt x="136" y="118"/>
                      <a:pt x="136" y="118"/>
                      <a:pt x="136" y="118"/>
                    </a:cubicBezTo>
                    <a:cubicBezTo>
                      <a:pt x="139" y="118"/>
                      <a:pt x="142" y="116"/>
                      <a:pt x="142" y="113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2" y="36"/>
                      <a:pt x="139" y="34"/>
                      <a:pt x="136" y="34"/>
                    </a:cubicBezTo>
                    <a:lnTo>
                      <a:pt x="127" y="34"/>
                    </a:lnTo>
                    <a:close/>
                    <a:moveTo>
                      <a:pt x="25" y="56"/>
                    </a:moveTo>
                    <a:cubicBezTo>
                      <a:pt x="60" y="49"/>
                      <a:pt x="93" y="36"/>
                      <a:pt x="123" y="19"/>
                    </a:cubicBezTo>
                    <a:cubicBezTo>
                      <a:pt x="126" y="24"/>
                      <a:pt x="126" y="24"/>
                      <a:pt x="126" y="2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91" y="30"/>
                      <a:pt x="58" y="42"/>
                      <a:pt x="24" y="48"/>
                    </a:cubicBezTo>
                    <a:lnTo>
                      <a:pt x="25" y="56"/>
                    </a:lnTo>
                    <a:close/>
                    <a:moveTo>
                      <a:pt x="166" y="129"/>
                    </a:moveTo>
                    <a:cubicBezTo>
                      <a:pt x="149" y="119"/>
                      <a:pt x="149" y="119"/>
                      <a:pt x="149" y="119"/>
                    </a:cubicBezTo>
                    <a:cubicBezTo>
                      <a:pt x="149" y="125"/>
                      <a:pt x="149" y="125"/>
                      <a:pt x="149" y="125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6" y="129"/>
                      <a:pt x="6" y="129"/>
                      <a:pt x="6" y="129"/>
                    </a:cubicBezTo>
                    <a:cubicBezTo>
                      <a:pt x="6" y="132"/>
                      <a:pt x="6" y="132"/>
                      <a:pt x="6" y="132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49" y="138"/>
                      <a:pt x="149" y="138"/>
                      <a:pt x="149" y="138"/>
                    </a:cubicBezTo>
                    <a:lnTo>
                      <a:pt x="166" y="1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Группа 3">
              <a:extLst>
                <a:ext uri="{FF2B5EF4-FFF2-40B4-BE49-F238E27FC236}">
                  <a16:creationId xmlns:a16="http://schemas.microsoft.com/office/drawing/2014/main" id="{EA9AC41C-096F-85BE-6E7A-8DCCC38F17DA}"/>
                </a:ext>
              </a:extLst>
            </p:cNvPr>
            <p:cNvGrpSpPr/>
            <p:nvPr/>
          </p:nvGrpSpPr>
          <p:grpSpPr>
            <a:xfrm>
              <a:off x="7134860" y="2259012"/>
              <a:ext cx="1365250" cy="2266950"/>
              <a:chOff x="4533900" y="2259012"/>
              <a:chExt cx="1365250" cy="2266950"/>
            </a:xfrm>
          </p:grpSpPr>
          <p:sp>
            <p:nvSpPr>
              <p:cNvPr id="20" name="Google Shape;354;p21">
                <a:extLst>
                  <a:ext uri="{FF2B5EF4-FFF2-40B4-BE49-F238E27FC236}">
                    <a16:creationId xmlns:a16="http://schemas.microsoft.com/office/drawing/2014/main" id="{BC9B7A38-44A0-9833-780F-3F23DBA726A7}"/>
                  </a:ext>
                </a:extLst>
              </p:cNvPr>
              <p:cNvSpPr/>
              <p:nvPr/>
            </p:nvSpPr>
            <p:spPr>
              <a:xfrm>
                <a:off x="4533900" y="2259012"/>
                <a:ext cx="1365250" cy="22669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7" extrusionOk="0">
                    <a:moveTo>
                      <a:pt x="213" y="107"/>
                    </a:moveTo>
                    <a:cubicBezTo>
                      <a:pt x="207" y="124"/>
                      <a:pt x="193" y="140"/>
                      <a:pt x="174" y="151"/>
                    </a:cubicBezTo>
                    <a:cubicBezTo>
                      <a:pt x="155" y="163"/>
                      <a:pt x="134" y="168"/>
                      <a:pt x="116" y="165"/>
                    </a:cubicBezTo>
                    <a:cubicBezTo>
                      <a:pt x="103" y="163"/>
                      <a:pt x="92" y="156"/>
                      <a:pt x="86" y="145"/>
                    </a:cubicBezTo>
                    <a:cubicBezTo>
                      <a:pt x="83" y="140"/>
                      <a:pt x="81" y="134"/>
                      <a:pt x="81" y="127"/>
                    </a:cubicBezTo>
                    <a:cubicBezTo>
                      <a:pt x="80" y="117"/>
                      <a:pt x="73" y="115"/>
                      <a:pt x="60" y="123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4" y="156"/>
                      <a:pt x="0" y="173"/>
                      <a:pt x="6" y="186"/>
                    </a:cubicBezTo>
                    <a:cubicBezTo>
                      <a:pt x="24" y="224"/>
                      <a:pt x="34" y="266"/>
                      <a:pt x="34" y="311"/>
                    </a:cubicBezTo>
                    <a:cubicBezTo>
                      <a:pt x="35" y="348"/>
                      <a:pt x="28" y="384"/>
                      <a:pt x="16" y="418"/>
                    </a:cubicBezTo>
                    <a:cubicBezTo>
                      <a:pt x="11" y="432"/>
                      <a:pt x="16" y="448"/>
                      <a:pt x="29" y="456"/>
                    </a:cubicBezTo>
                    <a:cubicBezTo>
                      <a:pt x="98" y="495"/>
                      <a:pt x="98" y="495"/>
                      <a:pt x="98" y="495"/>
                    </a:cubicBezTo>
                    <a:cubicBezTo>
                      <a:pt x="111" y="502"/>
                      <a:pt x="124" y="510"/>
                      <a:pt x="125" y="513"/>
                    </a:cubicBezTo>
                    <a:cubicBezTo>
                      <a:pt x="125" y="515"/>
                      <a:pt x="125" y="517"/>
                      <a:pt x="124" y="519"/>
                    </a:cubicBezTo>
                    <a:cubicBezTo>
                      <a:pt x="120" y="526"/>
                      <a:pt x="117" y="533"/>
                      <a:pt x="108" y="533"/>
                    </a:cubicBezTo>
                    <a:cubicBezTo>
                      <a:pt x="103" y="534"/>
                      <a:pt x="98" y="533"/>
                      <a:pt x="93" y="534"/>
                    </a:cubicBezTo>
                    <a:cubicBezTo>
                      <a:pt x="78" y="534"/>
                      <a:pt x="68" y="548"/>
                      <a:pt x="74" y="562"/>
                    </a:cubicBezTo>
                    <a:cubicBezTo>
                      <a:pt x="79" y="576"/>
                      <a:pt x="92" y="587"/>
                      <a:pt x="105" y="595"/>
                    </a:cubicBezTo>
                    <a:cubicBezTo>
                      <a:pt x="118" y="602"/>
                      <a:pt x="135" y="607"/>
                      <a:pt x="150" y="605"/>
                    </a:cubicBezTo>
                    <a:cubicBezTo>
                      <a:pt x="165" y="602"/>
                      <a:pt x="171" y="587"/>
                      <a:pt x="164" y="574"/>
                    </a:cubicBezTo>
                    <a:cubicBezTo>
                      <a:pt x="162" y="569"/>
                      <a:pt x="159" y="565"/>
                      <a:pt x="156" y="561"/>
                    </a:cubicBezTo>
                    <a:cubicBezTo>
                      <a:pt x="152" y="553"/>
                      <a:pt x="156" y="546"/>
                      <a:pt x="160" y="539"/>
                    </a:cubicBezTo>
                    <a:cubicBezTo>
                      <a:pt x="161" y="537"/>
                      <a:pt x="163" y="536"/>
                      <a:pt x="165" y="536"/>
                    </a:cubicBezTo>
                    <a:cubicBezTo>
                      <a:pt x="168" y="535"/>
                      <a:pt x="181" y="541"/>
                      <a:pt x="194" y="549"/>
                    </a:cubicBezTo>
                    <a:cubicBezTo>
                      <a:pt x="270" y="591"/>
                      <a:pt x="270" y="591"/>
                      <a:pt x="270" y="591"/>
                    </a:cubicBezTo>
                    <a:cubicBezTo>
                      <a:pt x="283" y="599"/>
                      <a:pt x="299" y="594"/>
                      <a:pt x="306" y="580"/>
                    </a:cubicBezTo>
                    <a:cubicBezTo>
                      <a:pt x="344" y="497"/>
                      <a:pt x="366" y="405"/>
                      <a:pt x="365" y="307"/>
                    </a:cubicBezTo>
                    <a:cubicBezTo>
                      <a:pt x="363" y="202"/>
                      <a:pt x="337" y="104"/>
                      <a:pt x="291" y="17"/>
                    </a:cubicBezTo>
                    <a:cubicBezTo>
                      <a:pt x="284" y="4"/>
                      <a:pt x="267" y="0"/>
                      <a:pt x="254" y="8"/>
                    </a:cubicBezTo>
                    <a:cubicBezTo>
                      <a:pt x="203" y="38"/>
                      <a:pt x="203" y="38"/>
                      <a:pt x="203" y="38"/>
                    </a:cubicBezTo>
                    <a:cubicBezTo>
                      <a:pt x="190" y="46"/>
                      <a:pt x="189" y="52"/>
                      <a:pt x="197" y="58"/>
                    </a:cubicBezTo>
                    <a:cubicBezTo>
                      <a:pt x="203" y="61"/>
                      <a:pt x="207" y="66"/>
                      <a:pt x="210" y="72"/>
                    </a:cubicBezTo>
                    <a:cubicBezTo>
                      <a:pt x="217" y="82"/>
                      <a:pt x="218" y="95"/>
                      <a:pt x="213" y="107"/>
                    </a:cubicBezTo>
                    <a:close/>
                  </a:path>
                </a:pathLst>
              </a:custGeom>
              <a:solidFill>
                <a:srgbClr val="099B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361;p21">
                <a:extLst>
                  <a:ext uri="{FF2B5EF4-FFF2-40B4-BE49-F238E27FC236}">
                    <a16:creationId xmlns:a16="http://schemas.microsoft.com/office/drawing/2014/main" id="{D7281FAD-7E97-E74A-B9B7-80B80FD4A1E6}"/>
                  </a:ext>
                </a:extLst>
              </p:cNvPr>
              <p:cNvSpPr/>
              <p:nvPr/>
            </p:nvSpPr>
            <p:spPr>
              <a:xfrm>
                <a:off x="5014912" y="3128962"/>
                <a:ext cx="541337" cy="48895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31" extrusionOk="0">
                    <a:moveTo>
                      <a:pt x="99" y="18"/>
                    </a:moveTo>
                    <a:cubicBezTo>
                      <a:pt x="90" y="18"/>
                      <a:pt x="90" y="18"/>
                      <a:pt x="90" y="18"/>
                    </a:cubicBezTo>
                    <a:cubicBezTo>
                      <a:pt x="90" y="12"/>
                      <a:pt x="86" y="8"/>
                      <a:pt x="81" y="8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0" y="8"/>
                      <a:pt x="56" y="12"/>
                      <a:pt x="55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8"/>
                      <a:pt x="54" y="0"/>
                      <a:pt x="62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92" y="0"/>
                      <a:pt x="99" y="8"/>
                      <a:pt x="99" y="18"/>
                    </a:cubicBezTo>
                    <a:close/>
                    <a:moveTo>
                      <a:pt x="22" y="73"/>
                    </a:move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64"/>
                      <a:pt x="62" y="60"/>
                      <a:pt x="66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4" y="60"/>
                      <a:pt x="87" y="64"/>
                      <a:pt x="87" y="67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123" y="73"/>
                      <a:pt x="123" y="73"/>
                      <a:pt x="123" y="73"/>
                    </a:cubicBezTo>
                    <a:cubicBezTo>
                      <a:pt x="134" y="73"/>
                      <a:pt x="144" y="64"/>
                      <a:pt x="145" y="52"/>
                    </a:cubicBezTo>
                    <a:cubicBezTo>
                      <a:pt x="145" y="41"/>
                      <a:pt x="145" y="41"/>
                      <a:pt x="145" y="41"/>
                    </a:cubicBezTo>
                    <a:cubicBezTo>
                      <a:pt x="145" y="30"/>
                      <a:pt x="138" y="21"/>
                      <a:pt x="128" y="21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17" y="21"/>
                      <a:pt x="117" y="21"/>
                      <a:pt x="117" y="21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04" y="21"/>
                      <a:pt x="104" y="21"/>
                      <a:pt x="104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8" y="21"/>
                      <a:pt x="0" y="30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" y="64"/>
                      <a:pt x="11" y="73"/>
                      <a:pt x="22" y="73"/>
                    </a:cubicBezTo>
                    <a:close/>
                    <a:moveTo>
                      <a:pt x="123" y="79"/>
                    </a:moveTo>
                    <a:cubicBezTo>
                      <a:pt x="87" y="79"/>
                      <a:pt x="87" y="79"/>
                      <a:pt x="87" y="79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88"/>
                      <a:pt x="84" y="91"/>
                      <a:pt x="80" y="91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2" y="91"/>
                      <a:pt x="59" y="88"/>
                      <a:pt x="59" y="84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13" y="79"/>
                      <a:pt x="5" y="74"/>
                      <a:pt x="0" y="6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22"/>
                      <a:pt x="8" y="131"/>
                      <a:pt x="17" y="131"/>
                    </a:cubicBezTo>
                    <a:cubicBezTo>
                      <a:pt x="23" y="131"/>
                      <a:pt x="23" y="131"/>
                      <a:pt x="23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34" y="131"/>
                      <a:pt x="34" y="131"/>
                      <a:pt x="34" y="131"/>
                    </a:cubicBezTo>
                    <a:cubicBezTo>
                      <a:pt x="110" y="131"/>
                      <a:pt x="110" y="131"/>
                      <a:pt x="110" y="131"/>
                    </a:cubicBezTo>
                    <a:cubicBezTo>
                      <a:pt x="117" y="131"/>
                      <a:pt x="117" y="131"/>
                      <a:pt x="117" y="131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128" y="131"/>
                      <a:pt x="128" y="131"/>
                      <a:pt x="128" y="131"/>
                    </a:cubicBezTo>
                    <a:cubicBezTo>
                      <a:pt x="138" y="131"/>
                      <a:pt x="145" y="122"/>
                      <a:pt x="145" y="111"/>
                    </a:cubicBezTo>
                    <a:cubicBezTo>
                      <a:pt x="145" y="66"/>
                      <a:pt x="145" y="66"/>
                      <a:pt x="145" y="66"/>
                    </a:cubicBezTo>
                    <a:cubicBezTo>
                      <a:pt x="141" y="74"/>
                      <a:pt x="132" y="79"/>
                      <a:pt x="123" y="79"/>
                    </a:cubicBezTo>
                    <a:close/>
                    <a:moveTo>
                      <a:pt x="80" y="66"/>
                    </a:moveTo>
                    <a:cubicBezTo>
                      <a:pt x="66" y="66"/>
                      <a:pt x="66" y="66"/>
                      <a:pt x="66" y="66"/>
                    </a:cubicBezTo>
                    <a:cubicBezTo>
                      <a:pt x="65" y="66"/>
                      <a:pt x="64" y="67"/>
                      <a:pt x="64" y="68"/>
                    </a:cubicBezTo>
                    <a:cubicBezTo>
                      <a:pt x="64" y="72"/>
                      <a:pt x="64" y="72"/>
                      <a:pt x="64" y="72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3"/>
                      <a:pt x="64" y="83"/>
                      <a:pt x="64" y="83"/>
                    </a:cubicBezTo>
                    <a:cubicBezTo>
                      <a:pt x="64" y="85"/>
                      <a:pt x="65" y="86"/>
                      <a:pt x="66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1" y="86"/>
                      <a:pt x="82" y="85"/>
                      <a:pt x="82" y="83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2" y="74"/>
                      <a:pt x="82" y="74"/>
                      <a:pt x="82" y="74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82" y="67"/>
                      <a:pt x="81" y="66"/>
                      <a:pt x="80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F208642-349A-729E-C92A-F672D795F425}"/>
              </a:ext>
            </a:extLst>
          </p:cNvPr>
          <p:cNvSpPr txBox="1"/>
          <p:nvPr/>
        </p:nvSpPr>
        <p:spPr>
          <a:xfrm>
            <a:off x="7682464" y="1808480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algn="l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9A07453-68FF-32FE-C80E-194713419B27}"/>
              </a:ext>
            </a:extLst>
          </p:cNvPr>
          <p:cNvSpPr txBox="1"/>
          <p:nvPr/>
        </p:nvSpPr>
        <p:spPr>
          <a:xfrm>
            <a:off x="7682464" y="5221823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dirty="0">
                <a:solidFill>
                  <a:srgbClr val="3D3D3D"/>
                </a:solidFill>
              </a:rPr>
              <a:t>العنوان</a:t>
            </a:r>
            <a:endParaRPr lang="ar-SA" sz="1400" b="1" dirty="0">
              <a:solidFill>
                <a:srgbClr val="3D3D3D"/>
              </a:solidFill>
            </a:endParaRPr>
          </a:p>
          <a:p>
            <a:pPr algn="l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86829A3-D26B-577C-3345-E5D4D9F66DA4}"/>
              </a:ext>
            </a:extLst>
          </p:cNvPr>
          <p:cNvSpPr txBox="1"/>
          <p:nvPr/>
        </p:nvSpPr>
        <p:spPr>
          <a:xfrm>
            <a:off x="8133314" y="3417161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dirty="0">
                <a:solidFill>
                  <a:srgbClr val="099BFF"/>
                </a:solidFill>
              </a:rPr>
              <a:t>العنوان</a:t>
            </a:r>
            <a:endParaRPr lang="ar-SA" sz="1400" b="1" dirty="0">
              <a:solidFill>
                <a:srgbClr val="099BFF"/>
              </a:solidFill>
            </a:endParaRPr>
          </a:p>
          <a:p>
            <a:pPr algn="l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C08E19F-B8E1-133E-776F-08209BAF7DEF}"/>
              </a:ext>
            </a:extLst>
          </p:cNvPr>
          <p:cNvSpPr txBox="1"/>
          <p:nvPr/>
        </p:nvSpPr>
        <p:spPr>
          <a:xfrm>
            <a:off x="2092868" y="1808480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rgbClr val="3D3D3D"/>
                </a:solidFill>
              </a:rPr>
              <a:t>العنوان</a:t>
            </a:r>
            <a:endParaRPr lang="ar-SA" sz="1400" b="1" dirty="0">
              <a:solidFill>
                <a:srgbClr val="3D3D3D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9D75B9A-6CC1-E927-747C-11466760CF51}"/>
              </a:ext>
            </a:extLst>
          </p:cNvPr>
          <p:cNvSpPr txBox="1"/>
          <p:nvPr/>
        </p:nvSpPr>
        <p:spPr>
          <a:xfrm>
            <a:off x="2092868" y="5221823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446B003-C3BE-7403-3331-3F040FDDE7D4}"/>
              </a:ext>
            </a:extLst>
          </p:cNvPr>
          <p:cNvSpPr txBox="1"/>
          <p:nvPr/>
        </p:nvSpPr>
        <p:spPr>
          <a:xfrm>
            <a:off x="1524000" y="3417161"/>
            <a:ext cx="2534685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rgbClr val="099BFF"/>
                </a:solidFill>
              </a:rPr>
              <a:t>العنوان</a:t>
            </a:r>
            <a:endParaRPr lang="ar-SA" sz="1400" b="1" dirty="0">
              <a:solidFill>
                <a:srgbClr val="099BFF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A9A9A683-8F1D-2A34-D7D0-2B0551B0009A}"/>
              </a:ext>
            </a:extLst>
          </p:cNvPr>
          <p:cNvSpPr/>
          <p:nvPr/>
        </p:nvSpPr>
        <p:spPr>
          <a:xfrm>
            <a:off x="11582400" y="498476"/>
            <a:ext cx="91440" cy="516890"/>
          </a:xfrm>
          <a:prstGeom prst="rect">
            <a:avLst/>
          </a:prstGeom>
          <a:solidFill>
            <a:srgbClr val="0070B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8C98863-50BF-3505-0E96-0BE5FAA3E67F}"/>
              </a:ext>
            </a:extLst>
          </p:cNvPr>
          <p:cNvSpPr txBox="1"/>
          <p:nvPr/>
        </p:nvSpPr>
        <p:spPr>
          <a:xfrm>
            <a:off x="5648960" y="369841"/>
            <a:ext cx="58781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3908821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مستطيل 28">
            <a:extLst>
              <a:ext uri="{FF2B5EF4-FFF2-40B4-BE49-F238E27FC236}">
                <a16:creationId xmlns:a16="http://schemas.microsoft.com/office/drawing/2014/main" id="{537957EF-C476-CC16-EC77-200D7D51F65E}"/>
              </a:ext>
            </a:extLst>
          </p:cNvPr>
          <p:cNvSpPr/>
          <p:nvPr/>
        </p:nvSpPr>
        <p:spPr>
          <a:xfrm>
            <a:off x="1" y="4704080"/>
            <a:ext cx="12192000" cy="2153920"/>
          </a:xfrm>
          <a:prstGeom prst="rect">
            <a:avLst/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4800" b="1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D220309A-C82E-C139-37A4-DE269844F5E8}"/>
              </a:ext>
            </a:extLst>
          </p:cNvPr>
          <p:cNvSpPr/>
          <p:nvPr/>
        </p:nvSpPr>
        <p:spPr>
          <a:xfrm>
            <a:off x="10127624" y="2160865"/>
            <a:ext cx="863600" cy="863600"/>
          </a:xfrm>
          <a:prstGeom prst="roundRect">
            <a:avLst/>
          </a:prstGeom>
          <a:solidFill>
            <a:srgbClr val="007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5" name="رسم 34" descr="الأسئلة مع تعبئة خالصة">
            <a:extLst>
              <a:ext uri="{FF2B5EF4-FFF2-40B4-BE49-F238E27FC236}">
                <a16:creationId xmlns:a16="http://schemas.microsoft.com/office/drawing/2014/main" id="{5321EDD1-9536-13FF-102C-EF179AFFD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2241" y="2301199"/>
            <a:ext cx="593725" cy="593725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D7EA619-F39E-BF88-0949-E2600417685B}"/>
              </a:ext>
            </a:extLst>
          </p:cNvPr>
          <p:cNvSpPr txBox="1"/>
          <p:nvPr/>
        </p:nvSpPr>
        <p:spPr>
          <a:xfrm>
            <a:off x="9826805" y="3140691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0070BC"/>
                </a:solidFill>
              </a:rPr>
              <a:t>تحرير النص</a:t>
            </a:r>
            <a:endParaRPr lang="ar-SA" dirty="0">
              <a:solidFill>
                <a:srgbClr val="0070BC"/>
              </a:solidFill>
            </a:endParaRP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F1221813-118E-028D-652B-CEB2D5FF7305}"/>
              </a:ext>
            </a:extLst>
          </p:cNvPr>
          <p:cNvSpPr/>
          <p:nvPr/>
        </p:nvSpPr>
        <p:spPr>
          <a:xfrm>
            <a:off x="8632931" y="2160865"/>
            <a:ext cx="863600" cy="863600"/>
          </a:xfrm>
          <a:prstGeom prst="roundRect">
            <a:avLst/>
          </a:prstGeom>
          <a:solidFill>
            <a:srgbClr val="09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1AEDFD8F-AFFD-C2D8-D97B-76CB470F342D}"/>
              </a:ext>
            </a:extLst>
          </p:cNvPr>
          <p:cNvSpPr txBox="1"/>
          <p:nvPr/>
        </p:nvSpPr>
        <p:spPr>
          <a:xfrm>
            <a:off x="8332112" y="3140691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099BFF"/>
                </a:solidFill>
              </a:rPr>
              <a:t>تحرير النص</a:t>
            </a:r>
            <a:endParaRPr lang="ar-SA" dirty="0">
              <a:solidFill>
                <a:srgbClr val="099BFF"/>
              </a:solidFill>
            </a:endParaRPr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45892BF7-606A-6C39-9C60-681C745088AF}"/>
              </a:ext>
            </a:extLst>
          </p:cNvPr>
          <p:cNvSpPr/>
          <p:nvPr/>
        </p:nvSpPr>
        <p:spPr>
          <a:xfrm>
            <a:off x="7252539" y="2160865"/>
            <a:ext cx="863600" cy="863600"/>
          </a:xfrm>
          <a:prstGeom prst="roundRect">
            <a:avLst/>
          </a:prstGeom>
          <a:solidFill>
            <a:srgbClr val="007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BD6D61F7-5B32-EC82-FED0-49CC13525A88}"/>
              </a:ext>
            </a:extLst>
          </p:cNvPr>
          <p:cNvSpPr txBox="1"/>
          <p:nvPr/>
        </p:nvSpPr>
        <p:spPr>
          <a:xfrm>
            <a:off x="6951720" y="3140691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0070BC"/>
                </a:solidFill>
              </a:rPr>
              <a:t>تحرير النص</a:t>
            </a:r>
            <a:endParaRPr lang="ar-SA" dirty="0">
              <a:solidFill>
                <a:srgbClr val="0070BC"/>
              </a:solidFill>
            </a:endParaRPr>
          </a:p>
        </p:txBody>
      </p:sp>
      <p:sp>
        <p:nvSpPr>
          <p:cNvPr id="44" name="مستطيل: زوايا مستديرة 43">
            <a:extLst>
              <a:ext uri="{FF2B5EF4-FFF2-40B4-BE49-F238E27FC236}">
                <a16:creationId xmlns:a16="http://schemas.microsoft.com/office/drawing/2014/main" id="{233E01A0-BE8B-25F3-B259-5A7E20E10B5D}"/>
              </a:ext>
            </a:extLst>
          </p:cNvPr>
          <p:cNvSpPr/>
          <p:nvPr/>
        </p:nvSpPr>
        <p:spPr>
          <a:xfrm>
            <a:off x="5951277" y="2160865"/>
            <a:ext cx="863600" cy="863600"/>
          </a:xfrm>
          <a:prstGeom prst="roundRect">
            <a:avLst/>
          </a:prstGeom>
          <a:solidFill>
            <a:srgbClr val="099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E1DCD3A-DEE4-5EA2-3F6C-0D0CF82FD8C5}"/>
              </a:ext>
            </a:extLst>
          </p:cNvPr>
          <p:cNvSpPr txBox="1"/>
          <p:nvPr/>
        </p:nvSpPr>
        <p:spPr>
          <a:xfrm>
            <a:off x="5650458" y="3140691"/>
            <a:ext cx="1432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ar-SA" sz="1800" b="1" dirty="0">
                <a:solidFill>
                  <a:srgbClr val="099BFF"/>
                </a:solidFill>
              </a:rPr>
              <a:t>تحرير النص</a:t>
            </a:r>
            <a:endParaRPr lang="ar-SA" dirty="0">
              <a:solidFill>
                <a:srgbClr val="099BFF"/>
              </a:solidFill>
            </a:endParaRPr>
          </a:p>
        </p:txBody>
      </p:sp>
      <p:sp>
        <p:nvSpPr>
          <p:cNvPr id="33" name="Google Shape;676;p26">
            <a:extLst>
              <a:ext uri="{FF2B5EF4-FFF2-40B4-BE49-F238E27FC236}">
                <a16:creationId xmlns:a16="http://schemas.microsoft.com/office/drawing/2014/main" id="{A4E562A7-EF06-7A50-7296-A82ED82DA91E}"/>
              </a:ext>
            </a:extLst>
          </p:cNvPr>
          <p:cNvSpPr>
            <a:spLocks/>
          </p:cNvSpPr>
          <p:nvPr/>
        </p:nvSpPr>
        <p:spPr bwMode="auto">
          <a:xfrm>
            <a:off x="8806702" y="2390679"/>
            <a:ext cx="542192" cy="456800"/>
          </a:xfrm>
          <a:custGeom>
            <a:avLst/>
            <a:gdLst>
              <a:gd name="T0" fmla="*/ 2147483646 w 209"/>
              <a:gd name="T1" fmla="*/ 2147483646 h 176"/>
              <a:gd name="T2" fmla="*/ 2147483646 w 209"/>
              <a:gd name="T3" fmla="*/ 2147483646 h 176"/>
              <a:gd name="T4" fmla="*/ 2147483646 w 209"/>
              <a:gd name="T5" fmla="*/ 2147483646 h 176"/>
              <a:gd name="T6" fmla="*/ 2147483646 w 209"/>
              <a:gd name="T7" fmla="*/ 2147483646 h 176"/>
              <a:gd name="T8" fmla="*/ 2147483646 w 209"/>
              <a:gd name="T9" fmla="*/ 2147483646 h 176"/>
              <a:gd name="T10" fmla="*/ 2147483646 w 209"/>
              <a:gd name="T11" fmla="*/ 2147483646 h 176"/>
              <a:gd name="T12" fmla="*/ 2147483646 w 209"/>
              <a:gd name="T13" fmla="*/ 2147483646 h 176"/>
              <a:gd name="T14" fmla="*/ 2147483646 w 209"/>
              <a:gd name="T15" fmla="*/ 2147483646 h 176"/>
              <a:gd name="T16" fmla="*/ 2147483646 w 209"/>
              <a:gd name="T17" fmla="*/ 2147483646 h 176"/>
              <a:gd name="T18" fmla="*/ 2147483646 w 209"/>
              <a:gd name="T19" fmla="*/ 2147483646 h 176"/>
              <a:gd name="T20" fmla="*/ 2147483646 w 209"/>
              <a:gd name="T21" fmla="*/ 2147483646 h 176"/>
              <a:gd name="T22" fmla="*/ 2147483646 w 209"/>
              <a:gd name="T23" fmla="*/ 2147483646 h 176"/>
              <a:gd name="T24" fmla="*/ 2147483646 w 209"/>
              <a:gd name="T25" fmla="*/ 2147483646 h 176"/>
              <a:gd name="T26" fmla="*/ 2147483646 w 209"/>
              <a:gd name="T27" fmla="*/ 2147483646 h 176"/>
              <a:gd name="T28" fmla="*/ 2147483646 w 209"/>
              <a:gd name="T29" fmla="*/ 2147483646 h 176"/>
              <a:gd name="T30" fmla="*/ 2147483646 w 209"/>
              <a:gd name="T31" fmla="*/ 2147483646 h 176"/>
              <a:gd name="T32" fmla="*/ 2147483646 w 209"/>
              <a:gd name="T33" fmla="*/ 2147483646 h 176"/>
              <a:gd name="T34" fmla="*/ 2147483646 w 209"/>
              <a:gd name="T35" fmla="*/ 2147483646 h 176"/>
              <a:gd name="T36" fmla="*/ 2147483646 w 209"/>
              <a:gd name="T37" fmla="*/ 2147483646 h 176"/>
              <a:gd name="T38" fmla="*/ 2147483646 w 209"/>
              <a:gd name="T39" fmla="*/ 2147483646 h 176"/>
              <a:gd name="T40" fmla="*/ 2147483646 w 209"/>
              <a:gd name="T41" fmla="*/ 2147483646 h 176"/>
              <a:gd name="T42" fmla="*/ 2147483646 w 209"/>
              <a:gd name="T43" fmla="*/ 2147483646 h 176"/>
              <a:gd name="T44" fmla="*/ 2147483646 w 209"/>
              <a:gd name="T45" fmla="*/ 2147483646 h 176"/>
              <a:gd name="T46" fmla="*/ 2147483646 w 209"/>
              <a:gd name="T47" fmla="*/ 2147483646 h 176"/>
              <a:gd name="T48" fmla="*/ 2147483646 w 209"/>
              <a:gd name="T49" fmla="*/ 2147483646 h 176"/>
              <a:gd name="T50" fmla="*/ 2147483646 w 209"/>
              <a:gd name="T51" fmla="*/ 2147483646 h 176"/>
              <a:gd name="T52" fmla="*/ 2147483646 w 209"/>
              <a:gd name="T53" fmla="*/ 2147483646 h 176"/>
              <a:gd name="T54" fmla="*/ 2147483646 w 209"/>
              <a:gd name="T55" fmla="*/ 2147483646 h 176"/>
              <a:gd name="T56" fmla="*/ 2147483646 w 209"/>
              <a:gd name="T57" fmla="*/ 2147483646 h 176"/>
              <a:gd name="T58" fmla="*/ 2147483646 w 209"/>
              <a:gd name="T59" fmla="*/ 2147483646 h 176"/>
              <a:gd name="T60" fmla="*/ 2147483646 w 209"/>
              <a:gd name="T61" fmla="*/ 2147483646 h 176"/>
              <a:gd name="T62" fmla="*/ 2147483646 w 209"/>
              <a:gd name="T63" fmla="*/ 2147483646 h 176"/>
              <a:gd name="T64" fmla="*/ 2147483646 w 209"/>
              <a:gd name="T65" fmla="*/ 2147483646 h 176"/>
              <a:gd name="T66" fmla="*/ 2147483646 w 209"/>
              <a:gd name="T67" fmla="*/ 2147483646 h 176"/>
              <a:gd name="T68" fmla="*/ 2147483646 w 209"/>
              <a:gd name="T69" fmla="*/ 2147483646 h 176"/>
              <a:gd name="T70" fmla="*/ 2147483646 w 209"/>
              <a:gd name="T71" fmla="*/ 2147483646 h 176"/>
              <a:gd name="T72" fmla="*/ 2147483646 w 209"/>
              <a:gd name="T73" fmla="*/ 2147483646 h 176"/>
              <a:gd name="T74" fmla="*/ 2147483646 w 209"/>
              <a:gd name="T75" fmla="*/ 2147483646 h 176"/>
              <a:gd name="T76" fmla="*/ 2147483646 w 209"/>
              <a:gd name="T77" fmla="*/ 2147483646 h 176"/>
              <a:gd name="T78" fmla="*/ 2147483646 w 209"/>
              <a:gd name="T79" fmla="*/ 2147483646 h 176"/>
              <a:gd name="T80" fmla="*/ 2147483646 w 209"/>
              <a:gd name="T81" fmla="*/ 2147483646 h 176"/>
              <a:gd name="T82" fmla="*/ 2147483646 w 209"/>
              <a:gd name="T83" fmla="*/ 2147483646 h 176"/>
              <a:gd name="T84" fmla="*/ 2147483646 w 209"/>
              <a:gd name="T85" fmla="*/ 2147483646 h 176"/>
              <a:gd name="T86" fmla="*/ 2147483646 w 209"/>
              <a:gd name="T87" fmla="*/ 2147483646 h 176"/>
              <a:gd name="T88" fmla="*/ 2147483646 w 209"/>
              <a:gd name="T89" fmla="*/ 2147483646 h 176"/>
              <a:gd name="T90" fmla="*/ 2147483646 w 209"/>
              <a:gd name="T91" fmla="*/ 2147483646 h 176"/>
              <a:gd name="T92" fmla="*/ 2147483646 w 209"/>
              <a:gd name="T93" fmla="*/ 2147483646 h 176"/>
              <a:gd name="T94" fmla="*/ 2147483646 w 209"/>
              <a:gd name="T95" fmla="*/ 2147483646 h 176"/>
              <a:gd name="T96" fmla="*/ 2147483646 w 209"/>
              <a:gd name="T97" fmla="*/ 2147483646 h 176"/>
              <a:gd name="T98" fmla="*/ 2147483646 w 209"/>
              <a:gd name="T99" fmla="*/ 2147483646 h 176"/>
              <a:gd name="T100" fmla="*/ 2147483646 w 209"/>
              <a:gd name="T101" fmla="*/ 0 h 176"/>
              <a:gd name="T102" fmla="*/ 0 w 209"/>
              <a:gd name="T103" fmla="*/ 2147483646 h 176"/>
              <a:gd name="T104" fmla="*/ 2147483646 w 209"/>
              <a:gd name="T105" fmla="*/ 2147483646 h 176"/>
              <a:gd name="T106" fmla="*/ 2147483646 w 209"/>
              <a:gd name="T107" fmla="*/ 2147483646 h 176"/>
              <a:gd name="T108" fmla="*/ 2147483646 w 209"/>
              <a:gd name="T109" fmla="*/ 2147483646 h 176"/>
              <a:gd name="T110" fmla="*/ 2147483646 w 209"/>
              <a:gd name="T111" fmla="*/ 2147483646 h 176"/>
              <a:gd name="T112" fmla="*/ 2147483646 w 209"/>
              <a:gd name="T113" fmla="*/ 2147483646 h 176"/>
              <a:gd name="T114" fmla="*/ 2147483646 w 209"/>
              <a:gd name="T115" fmla="*/ 2147483646 h 176"/>
              <a:gd name="T116" fmla="*/ 2147483646 w 209"/>
              <a:gd name="T117" fmla="*/ 2147483646 h 17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9" h="176" extrusionOk="0">
                <a:moveTo>
                  <a:pt x="28" y="143"/>
                </a:moveTo>
                <a:cubicBezTo>
                  <a:pt x="28" y="96"/>
                  <a:pt x="28" y="96"/>
                  <a:pt x="28" y="96"/>
                </a:cubicBezTo>
                <a:cubicBezTo>
                  <a:pt x="28" y="92"/>
                  <a:pt x="31" y="89"/>
                  <a:pt x="35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50" y="89"/>
                  <a:pt x="53" y="92"/>
                  <a:pt x="53" y="96"/>
                </a:cubicBezTo>
                <a:cubicBezTo>
                  <a:pt x="53" y="143"/>
                  <a:pt x="53" y="143"/>
                  <a:pt x="53" y="143"/>
                </a:cubicBezTo>
                <a:cubicBezTo>
                  <a:pt x="53" y="147"/>
                  <a:pt x="50" y="150"/>
                  <a:pt x="46" y="15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1" y="150"/>
                  <a:pt x="28" y="147"/>
                  <a:pt x="28" y="143"/>
                </a:cubicBezTo>
                <a:close/>
                <a:moveTo>
                  <a:pt x="77" y="72"/>
                </a:moveTo>
                <a:cubicBezTo>
                  <a:pt x="73" y="72"/>
                  <a:pt x="70" y="76"/>
                  <a:pt x="70" y="79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70" y="147"/>
                  <a:pt x="73" y="150"/>
                  <a:pt x="77" y="150"/>
                </a:cubicBezTo>
                <a:cubicBezTo>
                  <a:pt x="88" y="150"/>
                  <a:pt x="88" y="150"/>
                  <a:pt x="88" y="150"/>
                </a:cubicBezTo>
                <a:cubicBezTo>
                  <a:pt x="92" y="150"/>
                  <a:pt x="95" y="147"/>
                  <a:pt x="95" y="143"/>
                </a:cubicBezTo>
                <a:cubicBezTo>
                  <a:pt x="95" y="79"/>
                  <a:pt x="95" y="79"/>
                  <a:pt x="95" y="79"/>
                </a:cubicBezTo>
                <a:cubicBezTo>
                  <a:pt x="95" y="76"/>
                  <a:pt x="92" y="72"/>
                  <a:pt x="88" y="72"/>
                </a:cubicBezTo>
                <a:lnTo>
                  <a:pt x="77" y="72"/>
                </a:lnTo>
                <a:close/>
                <a:moveTo>
                  <a:pt x="118" y="58"/>
                </a:moveTo>
                <a:cubicBezTo>
                  <a:pt x="115" y="58"/>
                  <a:pt x="112" y="61"/>
                  <a:pt x="112" y="65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12" y="147"/>
                  <a:pt x="115" y="150"/>
                  <a:pt x="118" y="150"/>
                </a:cubicBezTo>
                <a:cubicBezTo>
                  <a:pt x="130" y="150"/>
                  <a:pt x="130" y="150"/>
                  <a:pt x="130" y="150"/>
                </a:cubicBezTo>
                <a:cubicBezTo>
                  <a:pt x="134" y="150"/>
                  <a:pt x="137" y="147"/>
                  <a:pt x="137" y="143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1"/>
                  <a:pt x="134" y="58"/>
                  <a:pt x="130" y="58"/>
                </a:cubicBezTo>
                <a:lnTo>
                  <a:pt x="118" y="58"/>
                </a:lnTo>
                <a:close/>
                <a:moveTo>
                  <a:pt x="160" y="43"/>
                </a:moveTo>
                <a:cubicBezTo>
                  <a:pt x="157" y="43"/>
                  <a:pt x="154" y="46"/>
                  <a:pt x="154" y="50"/>
                </a:cubicBezTo>
                <a:cubicBezTo>
                  <a:pt x="154" y="143"/>
                  <a:pt x="154" y="143"/>
                  <a:pt x="154" y="143"/>
                </a:cubicBezTo>
                <a:cubicBezTo>
                  <a:pt x="154" y="147"/>
                  <a:pt x="157" y="150"/>
                  <a:pt x="160" y="150"/>
                </a:cubicBezTo>
                <a:cubicBezTo>
                  <a:pt x="172" y="150"/>
                  <a:pt x="172" y="150"/>
                  <a:pt x="172" y="150"/>
                </a:cubicBezTo>
                <a:cubicBezTo>
                  <a:pt x="176" y="150"/>
                  <a:pt x="179" y="147"/>
                  <a:pt x="179" y="143"/>
                </a:cubicBezTo>
                <a:cubicBezTo>
                  <a:pt x="179" y="50"/>
                  <a:pt x="179" y="50"/>
                  <a:pt x="179" y="50"/>
                </a:cubicBezTo>
                <a:cubicBezTo>
                  <a:pt x="179" y="46"/>
                  <a:pt x="176" y="43"/>
                  <a:pt x="172" y="43"/>
                </a:cubicBezTo>
                <a:lnTo>
                  <a:pt x="160" y="43"/>
                </a:lnTo>
                <a:close/>
                <a:moveTo>
                  <a:pt x="31" y="71"/>
                </a:moveTo>
                <a:cubicBezTo>
                  <a:pt x="76" y="63"/>
                  <a:pt x="118" y="47"/>
                  <a:pt x="155" y="24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72" y="10"/>
                  <a:pt x="172" y="10"/>
                  <a:pt x="172" y="10"/>
                </a:cubicBezTo>
                <a:cubicBezTo>
                  <a:pt x="147" y="9"/>
                  <a:pt x="147" y="9"/>
                  <a:pt x="147" y="9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14" y="38"/>
                  <a:pt x="73" y="54"/>
                  <a:pt x="29" y="62"/>
                </a:cubicBezTo>
                <a:lnTo>
                  <a:pt x="31" y="71"/>
                </a:lnTo>
                <a:close/>
                <a:moveTo>
                  <a:pt x="209" y="164"/>
                </a:moveTo>
                <a:cubicBezTo>
                  <a:pt x="188" y="151"/>
                  <a:pt x="188" y="151"/>
                  <a:pt x="188" y="151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22"/>
                  <a:pt x="17" y="22"/>
                  <a:pt x="17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159"/>
                  <a:pt x="7" y="159"/>
                  <a:pt x="7" y="159"/>
                </a:cubicBezTo>
                <a:cubicBezTo>
                  <a:pt x="7" y="164"/>
                  <a:pt x="7" y="164"/>
                  <a:pt x="7" y="164"/>
                </a:cubicBezTo>
                <a:cubicBezTo>
                  <a:pt x="7" y="168"/>
                  <a:pt x="7" y="168"/>
                  <a:pt x="7" y="168"/>
                </a:cubicBezTo>
                <a:cubicBezTo>
                  <a:pt x="188" y="168"/>
                  <a:pt x="188" y="168"/>
                  <a:pt x="188" y="168"/>
                </a:cubicBezTo>
                <a:cubicBezTo>
                  <a:pt x="188" y="176"/>
                  <a:pt x="188" y="176"/>
                  <a:pt x="188" y="176"/>
                </a:cubicBezTo>
                <a:lnTo>
                  <a:pt x="209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45700" rIns="91425" bIns="45700"/>
          <a:lstStyle/>
          <a:p>
            <a:pPr algn="l" rtl="0"/>
            <a:endParaRPr lang="en-US" dirty="0"/>
          </a:p>
        </p:txBody>
      </p:sp>
      <p:pic>
        <p:nvPicPr>
          <p:cNvPr id="34" name="رسم 33" descr="شبكة مستخدم مع تعبئة خالصة">
            <a:extLst>
              <a:ext uri="{FF2B5EF4-FFF2-40B4-BE49-F238E27FC236}">
                <a16:creationId xmlns:a16="http://schemas.microsoft.com/office/drawing/2014/main" id="{D79FD9FE-DE9C-AB60-2090-1837BF45B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0860" y="2302528"/>
            <a:ext cx="619262" cy="619262"/>
          </a:xfrm>
          <a:prstGeom prst="rect">
            <a:avLst/>
          </a:prstGeom>
        </p:spPr>
      </p:pic>
      <p:pic>
        <p:nvPicPr>
          <p:cNvPr id="36" name="رسم 35" descr="مراجعة العميل مع تعبئة خالصة">
            <a:extLst>
              <a:ext uri="{FF2B5EF4-FFF2-40B4-BE49-F238E27FC236}">
                <a16:creationId xmlns:a16="http://schemas.microsoft.com/office/drawing/2014/main" id="{266CA0F9-6CF3-6BF3-39B9-CA7164CA0F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4496" y="2371261"/>
            <a:ext cx="493319" cy="493319"/>
          </a:xfrm>
          <a:prstGeom prst="rect">
            <a:avLst/>
          </a:prstGeom>
        </p:spPr>
      </p:pic>
      <p:grpSp>
        <p:nvGrpSpPr>
          <p:cNvPr id="75" name="Group 4">
            <a:extLst>
              <a:ext uri="{FF2B5EF4-FFF2-40B4-BE49-F238E27FC236}">
                <a16:creationId xmlns:a16="http://schemas.microsoft.com/office/drawing/2014/main" id="{CDA58AB1-6157-C756-2658-D79B314C9349}"/>
              </a:ext>
            </a:extLst>
          </p:cNvPr>
          <p:cNvGrpSpPr>
            <a:grpSpLocks noChangeAspect="1"/>
          </p:cNvGrpSpPr>
          <p:nvPr/>
        </p:nvGrpSpPr>
        <p:grpSpPr>
          <a:xfrm>
            <a:off x="441820" y="1471959"/>
            <a:ext cx="4445140" cy="3613880"/>
            <a:chOff x="4300539" y="1984376"/>
            <a:chExt cx="3589338" cy="2890838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43A71121-9427-6BA2-16F8-514BF6B5D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627AF00C-294A-8A05-09D6-2F58247326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43192D67-9A60-CF36-7249-34CFEB074A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19570025-4A33-BAE6-6F81-F9AAE70AA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CD417725-2E63-5E10-1183-5F1D7D94A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86" name="Oval 15">
              <a:extLst>
                <a:ext uri="{FF2B5EF4-FFF2-40B4-BE49-F238E27FC236}">
                  <a16:creationId xmlns:a16="http://schemas.microsoft.com/office/drawing/2014/main" id="{441EF8C5-E733-CAF2-C096-CBE59AB21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D30F9175-2011-DE13-4342-E4465FDF3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51D98635-3980-3E11-0AD9-E11DB0668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89338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</p:grpSp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id="{A0159285-8363-A94A-3987-E374598593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8"/>
          <a:srcRect t="7478" b="7478"/>
          <a:stretch>
            <a:fillRect/>
          </a:stretch>
        </p:blipFill>
        <p:spPr>
          <a:xfrm>
            <a:off x="630238" y="1673225"/>
            <a:ext cx="4065587" cy="2305050"/>
          </a:xfrm>
        </p:spPr>
      </p:pic>
      <p:sp>
        <p:nvSpPr>
          <p:cNvPr id="89" name="مربع نص 88">
            <a:extLst>
              <a:ext uri="{FF2B5EF4-FFF2-40B4-BE49-F238E27FC236}">
                <a16:creationId xmlns:a16="http://schemas.microsoft.com/office/drawing/2014/main" id="{DAE72928-B56C-78B3-2FA2-72A77C5B64EA}"/>
              </a:ext>
            </a:extLst>
          </p:cNvPr>
          <p:cNvSpPr txBox="1"/>
          <p:nvPr/>
        </p:nvSpPr>
        <p:spPr>
          <a:xfrm>
            <a:off x="1005840" y="5377235"/>
            <a:ext cx="10275453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>
                <a:solidFill>
                  <a:schemeClr val="bg1"/>
                </a:solidFill>
              </a:rPr>
              <a:t>العنوان</a:t>
            </a:r>
            <a:endParaRPr lang="ar-SA" sz="1400" b="1" dirty="0">
              <a:solidFill>
                <a:schemeClr val="bg1"/>
              </a:solidFill>
            </a:endParaRPr>
          </a:p>
          <a:p>
            <a:pPr rtl="0"/>
            <a:r>
              <a:rPr lang="ar-SA" sz="1400" dirty="0">
                <a:solidFill>
                  <a:schemeClr val="bg1"/>
                </a:solidFill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400" dirty="0" err="1">
                <a:solidFill>
                  <a:schemeClr val="bg1"/>
                </a:solidFill>
              </a:rPr>
              <a:t>العربى</a:t>
            </a:r>
            <a:r>
              <a:rPr lang="ar-SA" sz="1400" dirty="0">
                <a:solidFill>
                  <a:schemeClr val="bg1"/>
                </a:solidFill>
              </a:rPr>
              <a:t>، حيث يمكنك أن تولد مثل هذا النص أو العديد من النصوص الأخرى إضافة إلى زيادة عدد الحروف </a:t>
            </a:r>
            <a:r>
              <a:rPr lang="ar-SA" sz="1400" dirty="0" err="1">
                <a:solidFill>
                  <a:schemeClr val="bg1"/>
                </a:solidFill>
              </a:rPr>
              <a:t>التى</a:t>
            </a:r>
            <a:r>
              <a:rPr lang="ar-SA" sz="1400" dirty="0">
                <a:solidFill>
                  <a:schemeClr val="bg1"/>
                </a:solidFill>
              </a:rPr>
              <a:t> يولدها التطبيق.</a:t>
            </a:r>
          </a:p>
        </p:txBody>
      </p:sp>
      <p:cxnSp>
        <p:nvCxnSpPr>
          <p:cNvPr id="90" name="رابط مستقيم 89">
            <a:extLst>
              <a:ext uri="{FF2B5EF4-FFF2-40B4-BE49-F238E27FC236}">
                <a16:creationId xmlns:a16="http://schemas.microsoft.com/office/drawing/2014/main" id="{937BB577-2813-CDCC-3567-07894DDF29A1}"/>
              </a:ext>
            </a:extLst>
          </p:cNvPr>
          <p:cNvCxnSpPr/>
          <p:nvPr/>
        </p:nvCxnSpPr>
        <p:spPr>
          <a:xfrm flipH="1">
            <a:off x="1066800" y="5069840"/>
            <a:ext cx="10200640" cy="0"/>
          </a:xfrm>
          <a:prstGeom prst="line">
            <a:avLst/>
          </a:prstGeom>
          <a:ln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D04B0873-6C54-254C-92F4-89EF48805838}"/>
              </a:ext>
            </a:extLst>
          </p:cNvPr>
          <p:cNvSpPr/>
          <p:nvPr/>
        </p:nvSpPr>
        <p:spPr>
          <a:xfrm>
            <a:off x="11582400" y="498476"/>
            <a:ext cx="91440" cy="516890"/>
          </a:xfrm>
          <a:prstGeom prst="rect">
            <a:avLst/>
          </a:prstGeom>
          <a:solidFill>
            <a:srgbClr val="0070B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69B0DED-A6D2-B438-9950-986EC8DF0EEB}"/>
              </a:ext>
            </a:extLst>
          </p:cNvPr>
          <p:cNvSpPr txBox="1"/>
          <p:nvPr/>
        </p:nvSpPr>
        <p:spPr>
          <a:xfrm>
            <a:off x="5648960" y="369841"/>
            <a:ext cx="58781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1407013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6EE917F-84F7-B219-1BFF-95B915925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1" r="269" b="1081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D5BB20F-835E-9AA3-46CF-060D38DD89A8}"/>
              </a:ext>
            </a:extLst>
          </p:cNvPr>
          <p:cNvSpPr/>
          <p:nvPr/>
        </p:nvSpPr>
        <p:spPr>
          <a:xfrm>
            <a:off x="7430947" y="-763929"/>
            <a:ext cx="1203767" cy="405114"/>
          </a:xfrm>
          <a:prstGeom prst="rect">
            <a:avLst/>
          </a:prstGeom>
          <a:solidFill>
            <a:srgbClr val="007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6550E12-7E42-53C3-0B96-9A4135B6D0E8}"/>
              </a:ext>
            </a:extLst>
          </p:cNvPr>
          <p:cNvSpPr/>
          <p:nvPr/>
        </p:nvSpPr>
        <p:spPr>
          <a:xfrm>
            <a:off x="6018836" y="-763929"/>
            <a:ext cx="1203767" cy="405114"/>
          </a:xfrm>
          <a:prstGeom prst="rect">
            <a:avLst/>
          </a:prstGeom>
          <a:solidFill>
            <a:srgbClr val="2B53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CC3DC14-CBC1-6B85-1670-8095DBA49FC8}"/>
              </a:ext>
            </a:extLst>
          </p:cNvPr>
          <p:cNvSpPr/>
          <p:nvPr/>
        </p:nvSpPr>
        <p:spPr>
          <a:xfrm>
            <a:off x="4595150" y="-763929"/>
            <a:ext cx="1203767" cy="405114"/>
          </a:xfrm>
          <a:prstGeom prst="rect">
            <a:avLst/>
          </a:prstGeom>
          <a:solidFill>
            <a:srgbClr val="DBD7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4D0539E-6381-4694-42E2-300774921D07}"/>
              </a:ext>
            </a:extLst>
          </p:cNvPr>
          <p:cNvSpPr/>
          <p:nvPr/>
        </p:nvSpPr>
        <p:spPr>
          <a:xfrm>
            <a:off x="3171463" y="-763929"/>
            <a:ext cx="1203767" cy="405114"/>
          </a:xfrm>
          <a:prstGeom prst="rect">
            <a:avLst/>
          </a:prstGeom>
          <a:solidFill>
            <a:srgbClr val="3D3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0F751FA-9B24-B10E-54A5-C69B783CB1C9}"/>
              </a:ext>
            </a:extLst>
          </p:cNvPr>
          <p:cNvSpPr/>
          <p:nvPr/>
        </p:nvSpPr>
        <p:spPr>
          <a:xfrm>
            <a:off x="760071" y="1227686"/>
            <a:ext cx="10671858" cy="4641449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0D2AEF26-9ADE-8FA5-E7C0-D4EF0FAEF118}"/>
              </a:ext>
            </a:extLst>
          </p:cNvPr>
          <p:cNvSpPr/>
          <p:nvPr/>
        </p:nvSpPr>
        <p:spPr>
          <a:xfrm>
            <a:off x="5301205" y="1390634"/>
            <a:ext cx="1643606" cy="1643606"/>
          </a:xfrm>
          <a:prstGeom prst="ellipse">
            <a:avLst/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solidFill>
              <a:srgbClr val="DBD7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لوجو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B4EB59C-3DD1-0675-8049-886D4E9D4FD1}"/>
              </a:ext>
            </a:extLst>
          </p:cNvPr>
          <p:cNvSpPr/>
          <p:nvPr/>
        </p:nvSpPr>
        <p:spPr>
          <a:xfrm>
            <a:off x="1371600" y="2751841"/>
            <a:ext cx="9448800" cy="20029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3D3D3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شكرا</a:t>
            </a:r>
            <a:r>
              <a:rPr lang="ar-SA" sz="5400" b="1" dirty="0">
                <a:solidFill>
                  <a:srgbClr val="0070BC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لكم</a:t>
            </a:r>
            <a:endParaRPr lang="ar-SA" sz="5400" b="1" dirty="0">
              <a:solidFill>
                <a:srgbClr val="3D3D3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398D0372-D4A4-0B27-8CC2-4FEBAC4E93AC}"/>
              </a:ext>
            </a:extLst>
          </p:cNvPr>
          <p:cNvCxnSpPr>
            <a:cxnSpLocks/>
          </p:cNvCxnSpPr>
          <p:nvPr/>
        </p:nvCxnSpPr>
        <p:spPr>
          <a:xfrm flipH="1">
            <a:off x="7720314" y="3818488"/>
            <a:ext cx="3703898" cy="0"/>
          </a:xfrm>
          <a:prstGeom prst="line">
            <a:avLst/>
          </a:prstGeom>
          <a:ln w="28575">
            <a:solidFill>
              <a:srgbClr val="0070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90DD0D9-7D7D-AB5D-F469-6C21B46064BB}"/>
              </a:ext>
            </a:extLst>
          </p:cNvPr>
          <p:cNvSpPr/>
          <p:nvPr/>
        </p:nvSpPr>
        <p:spPr>
          <a:xfrm>
            <a:off x="5039360" y="5628077"/>
            <a:ext cx="2113280" cy="457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/>
              <a:t>تحرير النص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ED2C605-3053-4898-0745-D1D93612959F}"/>
              </a:ext>
            </a:extLst>
          </p:cNvPr>
          <p:cNvSpPr txBox="1"/>
          <p:nvPr/>
        </p:nvSpPr>
        <p:spPr>
          <a:xfrm>
            <a:off x="3048000" y="452144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63DCF71E-9AD7-77C7-26B8-EA4D624789CB}"/>
              </a:ext>
            </a:extLst>
          </p:cNvPr>
          <p:cNvCxnSpPr>
            <a:cxnSpLocks/>
          </p:cNvCxnSpPr>
          <p:nvPr/>
        </p:nvCxnSpPr>
        <p:spPr>
          <a:xfrm flipH="1">
            <a:off x="729205" y="3818488"/>
            <a:ext cx="3703898" cy="0"/>
          </a:xfrm>
          <a:prstGeom prst="line">
            <a:avLst/>
          </a:prstGeom>
          <a:ln w="28575">
            <a:solidFill>
              <a:srgbClr val="0070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94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3E9A3BE-450D-075F-773F-D35216335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4244612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tajawal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C90020D-4207-4C2F-8C81-B45A4C4FAC27}"/>
              </a:ext>
            </a:extLst>
          </p:cNvPr>
          <p:cNvSpPr txBox="1"/>
          <p:nvPr/>
        </p:nvSpPr>
        <p:spPr>
          <a:xfrm>
            <a:off x="2275840" y="5392691"/>
            <a:ext cx="76403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4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4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4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4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 ولا يحق لأي شخص إعادة نشر أو توزيع ملفات القوالب أو إصدارات معدلة في مواقع أخرى بدون إذن خطي من انجز</a:t>
            </a:r>
            <a:endParaRPr lang="ar-SA" sz="14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6A2882A-7184-ABD4-1CFA-0C1935609F5D}"/>
              </a:ext>
            </a:extLst>
          </p:cNvPr>
          <p:cNvSpPr/>
          <p:nvPr/>
        </p:nvSpPr>
        <p:spPr>
          <a:xfrm>
            <a:off x="520861" y="473337"/>
            <a:ext cx="11150278" cy="5911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dist="381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3EF2534-A3FB-C587-A049-55F249092D9E}"/>
              </a:ext>
            </a:extLst>
          </p:cNvPr>
          <p:cNvSpPr/>
          <p:nvPr/>
        </p:nvSpPr>
        <p:spPr>
          <a:xfrm>
            <a:off x="7731760" y="477520"/>
            <a:ext cx="3942080" cy="5913120"/>
          </a:xfrm>
          <a:prstGeom prst="rect">
            <a:avLst/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4800" b="1" dirty="0"/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DF439167-5AD2-8515-50AF-805579235935}"/>
              </a:ext>
            </a:extLst>
          </p:cNvPr>
          <p:cNvCxnSpPr>
            <a:cxnSpLocks/>
          </p:cNvCxnSpPr>
          <p:nvPr/>
        </p:nvCxnSpPr>
        <p:spPr>
          <a:xfrm>
            <a:off x="9316720" y="3235960"/>
            <a:ext cx="7924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6B31242-A46B-E085-4647-5B1514D06119}"/>
              </a:ext>
            </a:extLst>
          </p:cNvPr>
          <p:cNvSpPr txBox="1"/>
          <p:nvPr/>
        </p:nvSpPr>
        <p:spPr>
          <a:xfrm>
            <a:off x="8332741" y="3246120"/>
            <a:ext cx="266737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01</a:t>
            </a:r>
            <a:endParaRPr lang="ar-SA" sz="8800" dirty="0">
              <a:solidFill>
                <a:schemeClr val="bg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71C9A0F-E490-91FF-6646-7B9989CCD986}"/>
              </a:ext>
            </a:extLst>
          </p:cNvPr>
          <p:cNvSpPr txBox="1"/>
          <p:nvPr/>
        </p:nvSpPr>
        <p:spPr>
          <a:xfrm>
            <a:off x="7731761" y="2326065"/>
            <a:ext cx="39319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chemeClr val="bg1"/>
                </a:solidFill>
              </a:rPr>
              <a:t>تحرير النص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0784AA9-711C-E956-7D33-AFC873335575}"/>
              </a:ext>
            </a:extLst>
          </p:cNvPr>
          <p:cNvSpPr txBox="1"/>
          <p:nvPr/>
        </p:nvSpPr>
        <p:spPr>
          <a:xfrm>
            <a:off x="1280160" y="2798081"/>
            <a:ext cx="58781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D6EDDD7C-F999-1817-179B-59739F7D238B}"/>
              </a:ext>
            </a:extLst>
          </p:cNvPr>
          <p:cNvGrpSpPr/>
          <p:nvPr/>
        </p:nvGrpSpPr>
        <p:grpSpPr>
          <a:xfrm>
            <a:off x="524672" y="4845839"/>
            <a:ext cx="1554803" cy="1543532"/>
            <a:chOff x="520862" y="3773344"/>
            <a:chExt cx="2627451" cy="2608405"/>
          </a:xfrm>
        </p:grpSpPr>
        <p:sp>
          <p:nvSpPr>
            <p:cNvPr id="11" name="شريط جانبي 10">
              <a:extLst>
                <a:ext uri="{FF2B5EF4-FFF2-40B4-BE49-F238E27FC236}">
                  <a16:creationId xmlns:a16="http://schemas.microsoft.com/office/drawing/2014/main" id="{6689F06C-2009-ADDD-2518-FC7B1BEB5A45}"/>
                </a:ext>
              </a:extLst>
            </p:cNvPr>
            <p:cNvSpPr/>
            <p:nvPr/>
          </p:nvSpPr>
          <p:spPr>
            <a:xfrm rot="16200000">
              <a:off x="536173" y="5146996"/>
              <a:ext cx="1219442" cy="1250065"/>
            </a:xfrm>
            <a:prstGeom prst="diagStripe">
              <a:avLst>
                <a:gd name="adj" fmla="val 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2" name="شريط جانبي 11">
              <a:extLst>
                <a:ext uri="{FF2B5EF4-FFF2-40B4-BE49-F238E27FC236}">
                  <a16:creationId xmlns:a16="http://schemas.microsoft.com/office/drawing/2014/main" id="{C21FACCB-83D3-07AA-DEFD-B3A00D6F9C7F}"/>
                </a:ext>
              </a:extLst>
            </p:cNvPr>
            <p:cNvSpPr/>
            <p:nvPr/>
          </p:nvSpPr>
          <p:spPr>
            <a:xfrm rot="16200000">
              <a:off x="534749" y="3764375"/>
              <a:ext cx="2604595" cy="2622533"/>
            </a:xfrm>
            <a:prstGeom prst="diagStripe">
              <a:avLst>
                <a:gd name="adj" fmla="val 62062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360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7D0FAEB-CC9C-AC69-F20C-52FF197D804D}"/>
              </a:ext>
            </a:extLst>
          </p:cNvPr>
          <p:cNvSpPr/>
          <p:nvPr/>
        </p:nvSpPr>
        <p:spPr>
          <a:xfrm>
            <a:off x="11582400" y="498476"/>
            <a:ext cx="91440" cy="516890"/>
          </a:xfrm>
          <a:prstGeom prst="rect">
            <a:avLst/>
          </a:prstGeom>
          <a:solidFill>
            <a:srgbClr val="0070B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548AEDD-46A7-1337-0529-9792FFA4059C}"/>
              </a:ext>
            </a:extLst>
          </p:cNvPr>
          <p:cNvSpPr txBox="1"/>
          <p:nvPr/>
        </p:nvSpPr>
        <p:spPr>
          <a:xfrm>
            <a:off x="5648960" y="369841"/>
            <a:ext cx="5878195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F6AD03A-591E-B4BD-4AB5-039AF0073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3" t="25911" r="51463" b="23792"/>
          <a:stretch/>
        </p:blipFill>
        <p:spPr>
          <a:xfrm>
            <a:off x="6484621" y="1767840"/>
            <a:ext cx="1887220" cy="208483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7A7B884-9324-0C5A-DFCC-09F5B5676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25" t="39998" r="23207" b="6567"/>
          <a:stretch/>
        </p:blipFill>
        <p:spPr>
          <a:xfrm>
            <a:off x="8524239" y="1767840"/>
            <a:ext cx="2966721" cy="435497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05CF870-065F-0DDE-E060-75C3B64BB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" t="42530" r="71859" b="7173"/>
          <a:stretch/>
        </p:blipFill>
        <p:spPr>
          <a:xfrm>
            <a:off x="6477000" y="4041648"/>
            <a:ext cx="1894841" cy="2084832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7734856A-0472-F100-700C-F78BF65C6E55}"/>
              </a:ext>
            </a:extLst>
          </p:cNvPr>
          <p:cNvCxnSpPr/>
          <p:nvPr/>
        </p:nvCxnSpPr>
        <p:spPr>
          <a:xfrm flipH="1">
            <a:off x="460801" y="3087161"/>
            <a:ext cx="540151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1564B2-5494-E27F-5BED-DC71134B7101}"/>
              </a:ext>
            </a:extLst>
          </p:cNvPr>
          <p:cNvSpPr txBox="1"/>
          <p:nvPr/>
        </p:nvSpPr>
        <p:spPr>
          <a:xfrm>
            <a:off x="548640" y="1761761"/>
            <a:ext cx="47402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0A32A2F-1CDC-8544-8CB8-FA6E4CB37F96}"/>
              </a:ext>
            </a:extLst>
          </p:cNvPr>
          <p:cNvGrpSpPr/>
          <p:nvPr/>
        </p:nvGrpSpPr>
        <p:grpSpPr>
          <a:xfrm>
            <a:off x="5379143" y="1761348"/>
            <a:ext cx="605932" cy="605932"/>
            <a:chOff x="5379143" y="1761348"/>
            <a:chExt cx="605932" cy="605932"/>
          </a:xfrm>
        </p:grpSpPr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01D29D4E-2EFE-4670-1B94-16139C5C61B0}"/>
                </a:ext>
              </a:extLst>
            </p:cNvPr>
            <p:cNvSpPr/>
            <p:nvPr/>
          </p:nvSpPr>
          <p:spPr>
            <a:xfrm>
              <a:off x="5379143" y="176134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14" name="رسم 13" descr="مراجعة العميل مع تعبئة خالصة">
              <a:extLst>
                <a:ext uri="{FF2B5EF4-FFF2-40B4-BE49-F238E27FC236}">
                  <a16:creationId xmlns:a16="http://schemas.microsoft.com/office/drawing/2014/main" id="{F1FEE815-B349-CC0B-EC3E-DFB57BC45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61000" y="1849231"/>
              <a:ext cx="425339" cy="425339"/>
            </a:xfrm>
            <a:prstGeom prst="rect">
              <a:avLst/>
            </a:prstGeom>
          </p:spPr>
        </p:pic>
      </p:grp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B5A977FB-3479-A220-771D-8CACBC960A74}"/>
              </a:ext>
            </a:extLst>
          </p:cNvPr>
          <p:cNvCxnSpPr/>
          <p:nvPr/>
        </p:nvCxnSpPr>
        <p:spPr>
          <a:xfrm flipH="1">
            <a:off x="460801" y="4778801"/>
            <a:ext cx="540151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BAA5BEB-0D13-8C9B-1023-DC18890F7F27}"/>
              </a:ext>
            </a:extLst>
          </p:cNvPr>
          <p:cNvSpPr txBox="1"/>
          <p:nvPr/>
        </p:nvSpPr>
        <p:spPr>
          <a:xfrm>
            <a:off x="548640" y="3461021"/>
            <a:ext cx="47402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2DF7F50C-0100-7D87-A6DF-7E965BA5B452}"/>
              </a:ext>
            </a:extLst>
          </p:cNvPr>
          <p:cNvSpPr txBox="1"/>
          <p:nvPr/>
        </p:nvSpPr>
        <p:spPr>
          <a:xfrm>
            <a:off x="548640" y="5183141"/>
            <a:ext cx="47402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8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pPr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198956ED-F1A8-FD05-D640-76268375EAB5}"/>
              </a:ext>
            </a:extLst>
          </p:cNvPr>
          <p:cNvGrpSpPr/>
          <p:nvPr/>
        </p:nvGrpSpPr>
        <p:grpSpPr>
          <a:xfrm>
            <a:off x="5379143" y="3460608"/>
            <a:ext cx="605932" cy="605932"/>
            <a:chOff x="5379143" y="3590148"/>
            <a:chExt cx="605932" cy="605932"/>
          </a:xfrm>
        </p:grpSpPr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40946F62-DC91-6F43-BB09-39ECD1C0C1AE}"/>
                </a:ext>
              </a:extLst>
            </p:cNvPr>
            <p:cNvSpPr/>
            <p:nvPr/>
          </p:nvSpPr>
          <p:spPr>
            <a:xfrm>
              <a:off x="5379143" y="359014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17" name="رسم 16" descr="شبكة مستخدم مع تعبئة خالصة">
              <a:extLst>
                <a:ext uri="{FF2B5EF4-FFF2-40B4-BE49-F238E27FC236}">
                  <a16:creationId xmlns:a16="http://schemas.microsoft.com/office/drawing/2014/main" id="{4F11F1F5-0610-DF58-5CF6-062387094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05755" y="3618340"/>
              <a:ext cx="527685" cy="527685"/>
            </a:xfrm>
            <a:prstGeom prst="rect">
              <a:avLst/>
            </a:prstGeom>
          </p:spPr>
        </p:pic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811C2028-76C8-16FA-632A-EB7A4FA69BFA}"/>
              </a:ext>
            </a:extLst>
          </p:cNvPr>
          <p:cNvGrpSpPr/>
          <p:nvPr/>
        </p:nvGrpSpPr>
        <p:grpSpPr>
          <a:xfrm>
            <a:off x="5379143" y="5182728"/>
            <a:ext cx="605932" cy="605932"/>
            <a:chOff x="5379143" y="5388468"/>
            <a:chExt cx="605932" cy="605932"/>
          </a:xfrm>
        </p:grpSpPr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3CE9F07D-C2C7-DA53-1B77-6D2C79797756}"/>
                </a:ext>
              </a:extLst>
            </p:cNvPr>
            <p:cNvSpPr/>
            <p:nvPr/>
          </p:nvSpPr>
          <p:spPr>
            <a:xfrm>
              <a:off x="5379143" y="538846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rtl="0"/>
              <a:endParaRPr lang="ar-SA" sz="3600" b="1" dirty="0"/>
            </a:p>
          </p:txBody>
        </p:sp>
        <p:pic>
          <p:nvPicPr>
            <p:cNvPr id="20" name="رسم 19" descr="الأسئلة مع تعبئة خالصة">
              <a:extLst>
                <a:ext uri="{FF2B5EF4-FFF2-40B4-BE49-F238E27FC236}">
                  <a16:creationId xmlns:a16="http://schemas.microsoft.com/office/drawing/2014/main" id="{92DA9DCC-20C7-66DD-C480-0C717AAC4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75923" y="5501640"/>
              <a:ext cx="374126" cy="374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012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8548074-9A60-8DE5-E1CD-942B5A7605A0}"/>
              </a:ext>
            </a:extLst>
          </p:cNvPr>
          <p:cNvSpPr/>
          <p:nvPr/>
        </p:nvSpPr>
        <p:spPr>
          <a:xfrm>
            <a:off x="11582400" y="498476"/>
            <a:ext cx="91440" cy="516890"/>
          </a:xfrm>
          <a:prstGeom prst="rect">
            <a:avLst/>
          </a:prstGeom>
          <a:solidFill>
            <a:srgbClr val="0070B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A662597-FF34-CB45-D62B-9225B24EBFCF}"/>
              </a:ext>
            </a:extLst>
          </p:cNvPr>
          <p:cNvSpPr txBox="1"/>
          <p:nvPr/>
        </p:nvSpPr>
        <p:spPr>
          <a:xfrm>
            <a:off x="5648960" y="369841"/>
            <a:ext cx="58781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925D55-1CF8-7C69-91C0-C4EE8690DB56}"/>
              </a:ext>
            </a:extLst>
          </p:cNvPr>
          <p:cNvSpPr txBox="1"/>
          <p:nvPr/>
        </p:nvSpPr>
        <p:spPr>
          <a:xfrm>
            <a:off x="6096000" y="2360592"/>
            <a:ext cx="440968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468436B-D926-3634-7EDA-CB9813810502}"/>
              </a:ext>
            </a:extLst>
          </p:cNvPr>
          <p:cNvGrpSpPr/>
          <p:nvPr/>
        </p:nvGrpSpPr>
        <p:grpSpPr>
          <a:xfrm>
            <a:off x="10580476" y="2482316"/>
            <a:ext cx="605932" cy="605932"/>
            <a:chOff x="5379143" y="1761348"/>
            <a:chExt cx="605932" cy="605932"/>
          </a:xfrm>
        </p:grpSpPr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303E9A1A-344D-2A75-879B-06E46F463021}"/>
                </a:ext>
              </a:extLst>
            </p:cNvPr>
            <p:cNvSpPr/>
            <p:nvPr/>
          </p:nvSpPr>
          <p:spPr>
            <a:xfrm>
              <a:off x="5379143" y="176134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7" name="رسم 6" descr="مراجعة العميل مع تعبئة خالصة">
              <a:extLst>
                <a:ext uri="{FF2B5EF4-FFF2-40B4-BE49-F238E27FC236}">
                  <a16:creationId xmlns:a16="http://schemas.microsoft.com/office/drawing/2014/main" id="{8E4583D7-502C-47D0-05AB-1BB293D87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61000" y="1849231"/>
              <a:ext cx="425339" cy="425339"/>
            </a:xfrm>
            <a:prstGeom prst="rect">
              <a:avLst/>
            </a:prstGeom>
          </p:spPr>
        </p:pic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0695EDFE-DADC-9D3B-A08D-B78B46159658}"/>
              </a:ext>
            </a:extLst>
          </p:cNvPr>
          <p:cNvGrpSpPr/>
          <p:nvPr/>
        </p:nvGrpSpPr>
        <p:grpSpPr>
          <a:xfrm>
            <a:off x="5196991" y="4581530"/>
            <a:ext cx="605932" cy="605932"/>
            <a:chOff x="2239703" y="4423268"/>
            <a:chExt cx="605932" cy="605932"/>
          </a:xfrm>
        </p:grpSpPr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E945B1FA-237D-CF2D-C5BA-74AD3CB17751}"/>
                </a:ext>
              </a:extLst>
            </p:cNvPr>
            <p:cNvSpPr/>
            <p:nvPr/>
          </p:nvSpPr>
          <p:spPr>
            <a:xfrm>
              <a:off x="2239703" y="442326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22" name="رسم 21" descr="مراجعة العميل مع تعبئة خالصة">
              <a:extLst>
                <a:ext uri="{FF2B5EF4-FFF2-40B4-BE49-F238E27FC236}">
                  <a16:creationId xmlns:a16="http://schemas.microsoft.com/office/drawing/2014/main" id="{549E1831-71CD-54FD-4323-91095142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31720" y="4521311"/>
              <a:ext cx="425339" cy="425339"/>
            </a:xfrm>
            <a:prstGeom prst="rect">
              <a:avLst/>
            </a:prstGeom>
          </p:spPr>
        </p:pic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DC17FD9-24D2-6AD4-BC77-8D5EE06CAA1C}"/>
              </a:ext>
            </a:extLst>
          </p:cNvPr>
          <p:cNvGrpSpPr/>
          <p:nvPr/>
        </p:nvGrpSpPr>
        <p:grpSpPr>
          <a:xfrm>
            <a:off x="10573119" y="4592470"/>
            <a:ext cx="605932" cy="605932"/>
            <a:chOff x="2239703" y="1761348"/>
            <a:chExt cx="605932" cy="605932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B2666F-E4EE-B576-4040-98B79CE9FC82}"/>
                </a:ext>
              </a:extLst>
            </p:cNvPr>
            <p:cNvSpPr/>
            <p:nvPr/>
          </p:nvSpPr>
          <p:spPr>
            <a:xfrm>
              <a:off x="2239703" y="176134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25" name="رسم 24" descr="شبكة مستخدم مع تعبئة خالصة">
              <a:extLst>
                <a:ext uri="{FF2B5EF4-FFF2-40B4-BE49-F238E27FC236}">
                  <a16:creationId xmlns:a16="http://schemas.microsoft.com/office/drawing/2014/main" id="{536E566A-F974-7342-FE82-6DFAD0E6D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73935" y="1781920"/>
              <a:ext cx="527685" cy="527685"/>
            </a:xfrm>
            <a:prstGeom prst="rect">
              <a:avLst/>
            </a:prstGeom>
          </p:spPr>
        </p:pic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B0FEF5FC-9ABF-CF93-561D-9D243A495B4B}"/>
              </a:ext>
            </a:extLst>
          </p:cNvPr>
          <p:cNvGrpSpPr/>
          <p:nvPr/>
        </p:nvGrpSpPr>
        <p:grpSpPr>
          <a:xfrm>
            <a:off x="5187861" y="2497752"/>
            <a:ext cx="605932" cy="605932"/>
            <a:chOff x="9118023" y="4423268"/>
            <a:chExt cx="605932" cy="605932"/>
          </a:xfrm>
        </p:grpSpPr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094EF0CB-C899-2494-484A-D7E165073E48}"/>
                </a:ext>
              </a:extLst>
            </p:cNvPr>
            <p:cNvSpPr/>
            <p:nvPr/>
          </p:nvSpPr>
          <p:spPr>
            <a:xfrm>
              <a:off x="9118023" y="4423268"/>
              <a:ext cx="605932" cy="605932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3600" b="1" dirty="0"/>
            </a:p>
          </p:txBody>
        </p:sp>
        <p:pic>
          <p:nvPicPr>
            <p:cNvPr id="28" name="رسم 27" descr="الأسئلة مع تعبئة خالصة">
              <a:extLst>
                <a:ext uri="{FF2B5EF4-FFF2-40B4-BE49-F238E27FC236}">
                  <a16:creationId xmlns:a16="http://schemas.microsoft.com/office/drawing/2014/main" id="{265E9939-2537-59FB-41C9-E06821B46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14803" y="4544060"/>
              <a:ext cx="374126" cy="374126"/>
            </a:xfrm>
            <a:prstGeom prst="rect">
              <a:avLst/>
            </a:prstGeom>
          </p:spPr>
        </p:pic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D851A21-3D7C-6758-DE40-DC61AE274551}"/>
              </a:ext>
            </a:extLst>
          </p:cNvPr>
          <p:cNvSpPr txBox="1"/>
          <p:nvPr/>
        </p:nvSpPr>
        <p:spPr>
          <a:xfrm>
            <a:off x="6096000" y="4470746"/>
            <a:ext cx="440968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7393DB6-62AD-5AC6-A166-5156CBD57801}"/>
              </a:ext>
            </a:extLst>
          </p:cNvPr>
          <p:cNvSpPr txBox="1"/>
          <p:nvPr/>
        </p:nvSpPr>
        <p:spPr>
          <a:xfrm>
            <a:off x="741485" y="2360592"/>
            <a:ext cx="440968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2BF66AE-EC8B-E126-3579-3933BD74E823}"/>
              </a:ext>
            </a:extLst>
          </p:cNvPr>
          <p:cNvSpPr txBox="1"/>
          <p:nvPr/>
        </p:nvSpPr>
        <p:spPr>
          <a:xfrm>
            <a:off x="741485" y="4470746"/>
            <a:ext cx="440968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</p:spTree>
    <p:extLst>
      <p:ext uri="{BB962C8B-B14F-4D97-AF65-F5344CB8AC3E}">
        <p14:creationId xmlns:p14="http://schemas.microsoft.com/office/powerpoint/2010/main" val="421147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7CA562A-9DD0-3B0B-16AF-83589766A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" t="48147" b="9781"/>
          <a:stretch/>
        </p:blipFill>
        <p:spPr>
          <a:xfrm>
            <a:off x="-1" y="0"/>
            <a:ext cx="12192001" cy="3428999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F5EAFBEC-360F-86B3-21D7-2913719DAE8C}"/>
              </a:ext>
            </a:extLst>
          </p:cNvPr>
          <p:cNvCxnSpPr/>
          <p:nvPr/>
        </p:nvCxnSpPr>
        <p:spPr>
          <a:xfrm>
            <a:off x="6096000" y="4456253"/>
            <a:ext cx="0" cy="2401747"/>
          </a:xfrm>
          <a:prstGeom prst="line">
            <a:avLst/>
          </a:prstGeom>
          <a:ln w="19050">
            <a:solidFill>
              <a:srgbClr val="099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9F01F59-FA88-A483-2950-0521DDAF3B2A}"/>
              </a:ext>
            </a:extLst>
          </p:cNvPr>
          <p:cNvGrpSpPr/>
          <p:nvPr/>
        </p:nvGrpSpPr>
        <p:grpSpPr>
          <a:xfrm>
            <a:off x="5698603" y="3763236"/>
            <a:ext cx="794794" cy="794792"/>
            <a:chOff x="5768951" y="3833583"/>
            <a:chExt cx="654097" cy="654097"/>
          </a:xfrm>
        </p:grpSpPr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0B3E7FD1-B208-56D4-064D-B99D2DE958AD}"/>
                </a:ext>
              </a:extLst>
            </p:cNvPr>
            <p:cNvSpPr/>
            <p:nvPr/>
          </p:nvSpPr>
          <p:spPr>
            <a:xfrm>
              <a:off x="5768951" y="3833583"/>
              <a:ext cx="654097" cy="654097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4800" b="1" dirty="0"/>
            </a:p>
          </p:txBody>
        </p:sp>
        <p:pic>
          <p:nvPicPr>
            <p:cNvPr id="17" name="رسم 16" descr="مراجعة العميل مع تعبئة خالصة">
              <a:extLst>
                <a:ext uri="{FF2B5EF4-FFF2-40B4-BE49-F238E27FC236}">
                  <a16:creationId xmlns:a16="http://schemas.microsoft.com/office/drawing/2014/main" id="{19C7BC21-8A6D-36B0-DFC0-A2F211526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83330" y="3944248"/>
              <a:ext cx="425339" cy="425339"/>
            </a:xfrm>
            <a:prstGeom prst="rect">
              <a:avLst/>
            </a:prstGeom>
          </p:spPr>
        </p:pic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48784E8-6838-79F5-6B75-0E40E7AA34BB}"/>
              </a:ext>
            </a:extLst>
          </p:cNvPr>
          <p:cNvGrpSpPr/>
          <p:nvPr/>
        </p:nvGrpSpPr>
        <p:grpSpPr>
          <a:xfrm>
            <a:off x="5698603" y="5453139"/>
            <a:ext cx="794794" cy="794792"/>
            <a:chOff x="5768951" y="5523486"/>
            <a:chExt cx="654097" cy="654097"/>
          </a:xfrm>
        </p:grpSpPr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74FC53F9-85B5-E74A-3BF0-23FD2935DC1E}"/>
                </a:ext>
              </a:extLst>
            </p:cNvPr>
            <p:cNvSpPr/>
            <p:nvPr/>
          </p:nvSpPr>
          <p:spPr>
            <a:xfrm>
              <a:off x="5768951" y="5523486"/>
              <a:ext cx="654097" cy="654097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4800" b="1" dirty="0"/>
            </a:p>
          </p:txBody>
        </p:sp>
        <p:pic>
          <p:nvPicPr>
            <p:cNvPr id="22" name="رسم 21" descr="شبكة مستخدم مع تعبئة خالصة">
              <a:extLst>
                <a:ext uri="{FF2B5EF4-FFF2-40B4-BE49-F238E27FC236}">
                  <a16:creationId xmlns:a16="http://schemas.microsoft.com/office/drawing/2014/main" id="{2D6ECDB5-4F57-6224-2327-20E419DE7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32157" y="5583819"/>
              <a:ext cx="527685" cy="527685"/>
            </a:xfrm>
            <a:prstGeom prst="rect">
              <a:avLst/>
            </a:prstGeom>
          </p:spPr>
        </p:pic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FABC7C7-E279-F7D9-540F-FAD3174771BA}"/>
              </a:ext>
            </a:extLst>
          </p:cNvPr>
          <p:cNvSpPr txBox="1"/>
          <p:nvPr/>
        </p:nvSpPr>
        <p:spPr>
          <a:xfrm>
            <a:off x="548640" y="5428718"/>
            <a:ext cx="47402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200" b="1" dirty="0">
              <a:solidFill>
                <a:srgbClr val="0070BC"/>
              </a:solidFill>
            </a:endParaRPr>
          </a:p>
          <a:p>
            <a:r>
              <a:rPr lang="ar-S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AC0990E-416C-6677-6CBF-5E446F63F094}"/>
              </a:ext>
            </a:extLst>
          </p:cNvPr>
          <p:cNvSpPr txBox="1"/>
          <p:nvPr/>
        </p:nvSpPr>
        <p:spPr>
          <a:xfrm>
            <a:off x="6752670" y="3727240"/>
            <a:ext cx="47402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200" b="1" dirty="0">
              <a:solidFill>
                <a:srgbClr val="0070BC"/>
              </a:solidFill>
            </a:endParaRPr>
          </a:p>
          <a:p>
            <a:pPr algn="l"/>
            <a:r>
              <a:rPr lang="ar-S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</p:spTree>
    <p:extLst>
      <p:ext uri="{BB962C8B-B14F-4D97-AF65-F5344CB8AC3E}">
        <p14:creationId xmlns:p14="http://schemas.microsoft.com/office/powerpoint/2010/main" val="227367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F5EAFBEC-360F-86B3-21D7-2913719DAE8C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5542280"/>
          </a:xfrm>
          <a:prstGeom prst="line">
            <a:avLst/>
          </a:prstGeom>
          <a:ln w="19050">
            <a:solidFill>
              <a:srgbClr val="099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9F01F59-FA88-A483-2950-0521DDAF3B2A}"/>
              </a:ext>
            </a:extLst>
          </p:cNvPr>
          <p:cNvGrpSpPr/>
          <p:nvPr/>
        </p:nvGrpSpPr>
        <p:grpSpPr>
          <a:xfrm>
            <a:off x="5698603" y="464452"/>
            <a:ext cx="794794" cy="794792"/>
            <a:chOff x="5768951" y="3833583"/>
            <a:chExt cx="654097" cy="654097"/>
          </a:xfrm>
        </p:grpSpPr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0B3E7FD1-B208-56D4-064D-B99D2DE958AD}"/>
                </a:ext>
              </a:extLst>
            </p:cNvPr>
            <p:cNvSpPr/>
            <p:nvPr/>
          </p:nvSpPr>
          <p:spPr>
            <a:xfrm>
              <a:off x="5768951" y="3833583"/>
              <a:ext cx="654097" cy="654097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4800" b="1" dirty="0"/>
            </a:p>
          </p:txBody>
        </p:sp>
        <p:pic>
          <p:nvPicPr>
            <p:cNvPr id="17" name="رسم 16" descr="مراجعة العميل مع تعبئة خالصة">
              <a:extLst>
                <a:ext uri="{FF2B5EF4-FFF2-40B4-BE49-F238E27FC236}">
                  <a16:creationId xmlns:a16="http://schemas.microsoft.com/office/drawing/2014/main" id="{19C7BC21-8A6D-36B0-DFC0-A2F211526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83330" y="3944248"/>
              <a:ext cx="425339" cy="425339"/>
            </a:xfrm>
            <a:prstGeom prst="rect">
              <a:avLst/>
            </a:prstGeom>
          </p:spPr>
        </p:pic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48784E8-6838-79F5-6B75-0E40E7AA34BB}"/>
              </a:ext>
            </a:extLst>
          </p:cNvPr>
          <p:cNvGrpSpPr/>
          <p:nvPr/>
        </p:nvGrpSpPr>
        <p:grpSpPr>
          <a:xfrm>
            <a:off x="5698603" y="2154355"/>
            <a:ext cx="794794" cy="794792"/>
            <a:chOff x="5768951" y="5523486"/>
            <a:chExt cx="654097" cy="654097"/>
          </a:xfrm>
        </p:grpSpPr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74FC53F9-85B5-E74A-3BF0-23FD2935DC1E}"/>
                </a:ext>
              </a:extLst>
            </p:cNvPr>
            <p:cNvSpPr/>
            <p:nvPr/>
          </p:nvSpPr>
          <p:spPr>
            <a:xfrm>
              <a:off x="5768951" y="5523486"/>
              <a:ext cx="654097" cy="654097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4800" b="1" dirty="0"/>
            </a:p>
          </p:txBody>
        </p:sp>
        <p:pic>
          <p:nvPicPr>
            <p:cNvPr id="22" name="رسم 21" descr="شبكة مستخدم مع تعبئة خالصة">
              <a:extLst>
                <a:ext uri="{FF2B5EF4-FFF2-40B4-BE49-F238E27FC236}">
                  <a16:creationId xmlns:a16="http://schemas.microsoft.com/office/drawing/2014/main" id="{2D6ECDB5-4F57-6224-2327-20E419DE7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32157" y="5583819"/>
              <a:ext cx="527685" cy="527685"/>
            </a:xfrm>
            <a:prstGeom prst="rect">
              <a:avLst/>
            </a:prstGeom>
          </p:spPr>
        </p:pic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FABC7C7-E279-F7D9-540F-FAD3174771BA}"/>
              </a:ext>
            </a:extLst>
          </p:cNvPr>
          <p:cNvSpPr txBox="1"/>
          <p:nvPr/>
        </p:nvSpPr>
        <p:spPr>
          <a:xfrm>
            <a:off x="548640" y="2129934"/>
            <a:ext cx="47402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200" b="1" dirty="0">
              <a:solidFill>
                <a:srgbClr val="0070BC"/>
              </a:solidFill>
            </a:endParaRPr>
          </a:p>
          <a:p>
            <a:r>
              <a:rPr lang="ar-S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AC0990E-416C-6677-6CBF-5E446F63F094}"/>
              </a:ext>
            </a:extLst>
          </p:cNvPr>
          <p:cNvSpPr txBox="1"/>
          <p:nvPr/>
        </p:nvSpPr>
        <p:spPr>
          <a:xfrm>
            <a:off x="6752670" y="428456"/>
            <a:ext cx="47402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200" b="1" dirty="0">
              <a:solidFill>
                <a:srgbClr val="0070BC"/>
              </a:solidFill>
            </a:endParaRPr>
          </a:p>
          <a:p>
            <a:pPr algn="l"/>
            <a:r>
              <a:rPr lang="ar-S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3125C63-9D0F-6169-D125-734CED44F2B6}"/>
              </a:ext>
            </a:extLst>
          </p:cNvPr>
          <p:cNvGrpSpPr/>
          <p:nvPr/>
        </p:nvGrpSpPr>
        <p:grpSpPr>
          <a:xfrm>
            <a:off x="5698603" y="4098903"/>
            <a:ext cx="794794" cy="794792"/>
            <a:chOff x="5768951" y="3833583"/>
            <a:chExt cx="654097" cy="654097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E4345BE5-8D9D-85E6-9B08-97B3919A82A2}"/>
                </a:ext>
              </a:extLst>
            </p:cNvPr>
            <p:cNvSpPr/>
            <p:nvPr/>
          </p:nvSpPr>
          <p:spPr>
            <a:xfrm>
              <a:off x="5768951" y="3833583"/>
              <a:ext cx="654097" cy="654097"/>
            </a:xfrm>
            <a:prstGeom prst="ellipse">
              <a:avLst/>
            </a:prstGeom>
            <a:gradFill>
              <a:gsLst>
                <a:gs pos="0">
                  <a:srgbClr val="2B5397"/>
                </a:gs>
                <a:gs pos="100000">
                  <a:srgbClr val="0070BC"/>
                </a:gs>
              </a:gsLst>
              <a:lin ang="5400000" scaled="1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4800" b="1" dirty="0"/>
            </a:p>
          </p:txBody>
        </p:sp>
        <p:pic>
          <p:nvPicPr>
            <p:cNvPr id="19" name="رسم 18" descr="مراجعة العميل مع تعبئة خالصة">
              <a:extLst>
                <a:ext uri="{FF2B5EF4-FFF2-40B4-BE49-F238E27FC236}">
                  <a16:creationId xmlns:a16="http://schemas.microsoft.com/office/drawing/2014/main" id="{4CB6DB49-3A8C-B55F-E01B-819870904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83330" y="3944248"/>
              <a:ext cx="425339" cy="425339"/>
            </a:xfrm>
            <a:prstGeom prst="rect">
              <a:avLst/>
            </a:prstGeom>
          </p:spPr>
        </p:pic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EA45E6E-F599-0198-992E-EFE75BFD87D7}"/>
              </a:ext>
            </a:extLst>
          </p:cNvPr>
          <p:cNvSpPr txBox="1"/>
          <p:nvPr/>
        </p:nvSpPr>
        <p:spPr>
          <a:xfrm>
            <a:off x="6752670" y="4062907"/>
            <a:ext cx="47402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dirty="0">
                <a:solidFill>
                  <a:srgbClr val="0070BC"/>
                </a:solidFill>
              </a:rPr>
              <a:t>العنوان</a:t>
            </a:r>
            <a:endParaRPr lang="ar-SA" sz="1200" b="1" dirty="0">
              <a:solidFill>
                <a:srgbClr val="0070BC"/>
              </a:solidFill>
            </a:endParaRPr>
          </a:p>
          <a:p>
            <a:pPr algn="l" rtl="0"/>
            <a:r>
              <a:rPr lang="ar-SA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D3DEDEB6-86F6-5201-9011-732CFA1BBB3F}"/>
              </a:ext>
            </a:extLst>
          </p:cNvPr>
          <p:cNvSpPr/>
          <p:nvPr/>
        </p:nvSpPr>
        <p:spPr>
          <a:xfrm>
            <a:off x="6009640" y="5416293"/>
            <a:ext cx="172720" cy="172720"/>
          </a:xfrm>
          <a:prstGeom prst="ellipse">
            <a:avLst/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4800" b="1" dirty="0"/>
          </a:p>
        </p:txBody>
      </p:sp>
    </p:spTree>
    <p:extLst>
      <p:ext uri="{BB962C8B-B14F-4D97-AF65-F5344CB8AC3E}">
        <p14:creationId xmlns:p14="http://schemas.microsoft.com/office/powerpoint/2010/main" val="205446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3B306D9F-A1A9-9AF7-57B9-D05A13E54F50}"/>
              </a:ext>
            </a:extLst>
          </p:cNvPr>
          <p:cNvSpPr/>
          <p:nvPr/>
        </p:nvSpPr>
        <p:spPr>
          <a:xfrm>
            <a:off x="7609840" y="0"/>
            <a:ext cx="4582160" cy="6873240"/>
          </a:xfrm>
          <a:prstGeom prst="rect">
            <a:avLst/>
          </a:prstGeom>
          <a:gradFill>
            <a:gsLst>
              <a:gs pos="0">
                <a:srgbClr val="2B5397"/>
              </a:gs>
              <a:gs pos="100000">
                <a:srgbClr val="0070BC"/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sz="4800" b="1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3872EF9-1027-F8A0-1BFE-2181DAE37F33}"/>
              </a:ext>
            </a:extLst>
          </p:cNvPr>
          <p:cNvGrpSpPr/>
          <p:nvPr/>
        </p:nvGrpSpPr>
        <p:grpSpPr>
          <a:xfrm>
            <a:off x="9503523" y="1229795"/>
            <a:ext cx="794794" cy="794792"/>
            <a:chOff x="9478123" y="1229795"/>
            <a:chExt cx="794794" cy="794792"/>
          </a:xfrm>
        </p:grpSpPr>
        <p:sp>
          <p:nvSpPr>
            <p:cNvPr id="5" name="شكل بيضاوي 4">
              <a:extLst>
                <a:ext uri="{FF2B5EF4-FFF2-40B4-BE49-F238E27FC236}">
                  <a16:creationId xmlns:a16="http://schemas.microsoft.com/office/drawing/2014/main" id="{66B7B7A8-5883-A4A8-0119-E042E0D07F69}"/>
                </a:ext>
              </a:extLst>
            </p:cNvPr>
            <p:cNvSpPr/>
            <p:nvPr/>
          </p:nvSpPr>
          <p:spPr>
            <a:xfrm>
              <a:off x="9478123" y="1229795"/>
              <a:ext cx="794794" cy="794792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4800" b="1" dirty="0"/>
            </a:p>
          </p:txBody>
        </p:sp>
        <p:pic>
          <p:nvPicPr>
            <p:cNvPr id="6" name="رسم 5" descr="شبكة مستخدم مع تعبئة خالصة">
              <a:extLst>
                <a:ext uri="{FF2B5EF4-FFF2-40B4-BE49-F238E27FC236}">
                  <a16:creationId xmlns:a16="http://schemas.microsoft.com/office/drawing/2014/main" id="{B08C3640-55A1-7B53-40F0-BFC6E48E8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54925" y="1303106"/>
              <a:ext cx="641191" cy="641189"/>
            </a:xfrm>
            <a:prstGeom prst="rect">
              <a:avLst/>
            </a:prstGeom>
          </p:spPr>
        </p:pic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EF32156-D665-60C6-E383-A68AD671BC22}"/>
              </a:ext>
            </a:extLst>
          </p:cNvPr>
          <p:cNvSpPr txBox="1"/>
          <p:nvPr/>
        </p:nvSpPr>
        <p:spPr>
          <a:xfrm>
            <a:off x="8715737" y="2115174"/>
            <a:ext cx="23664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العنوان</a:t>
            </a:r>
            <a:endParaRPr lang="ar-SA" sz="1400" b="1" dirty="0">
              <a:solidFill>
                <a:schemeClr val="bg1"/>
              </a:solidFill>
            </a:endParaRPr>
          </a:p>
          <a:p>
            <a:pPr algn="ctr"/>
            <a:r>
              <a:rPr lang="ar-SA" sz="1400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3893DD-A9FD-FC45-2D63-93DFAEB86A01}"/>
              </a:ext>
            </a:extLst>
          </p:cNvPr>
          <p:cNvSpPr txBox="1"/>
          <p:nvPr/>
        </p:nvSpPr>
        <p:spPr>
          <a:xfrm>
            <a:off x="8715737" y="4841398"/>
            <a:ext cx="23664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2800" b="1" dirty="0">
                <a:solidFill>
                  <a:schemeClr val="bg1"/>
                </a:solidFill>
              </a:rPr>
              <a:t>العنوان</a:t>
            </a:r>
            <a:endParaRPr lang="ar-SA" sz="1400" b="1" dirty="0">
              <a:solidFill>
                <a:schemeClr val="bg1"/>
              </a:solidFill>
            </a:endParaRPr>
          </a:p>
          <a:p>
            <a:pPr algn="ctr" rtl="0"/>
            <a:r>
              <a:rPr lang="ar-SA" sz="1400" dirty="0">
                <a:solidFill>
                  <a:schemeClr val="bg1"/>
                </a:solidFill>
              </a:rPr>
              <a:t>هذا النص هو مثال لنص يمكن أن يستبدل في نفس المساحة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49DE58A-E781-9526-E607-D1DE9AA3C8FA}"/>
              </a:ext>
            </a:extLst>
          </p:cNvPr>
          <p:cNvGrpSpPr/>
          <p:nvPr/>
        </p:nvGrpSpPr>
        <p:grpSpPr>
          <a:xfrm>
            <a:off x="9503523" y="3956019"/>
            <a:ext cx="794794" cy="794792"/>
            <a:chOff x="9503523" y="3834099"/>
            <a:chExt cx="794794" cy="794792"/>
          </a:xfrm>
        </p:grpSpPr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289BE6AD-58A2-E2AD-6F58-AB1AC4906644}"/>
                </a:ext>
              </a:extLst>
            </p:cNvPr>
            <p:cNvSpPr/>
            <p:nvPr/>
          </p:nvSpPr>
          <p:spPr>
            <a:xfrm>
              <a:off x="9503523" y="3834099"/>
              <a:ext cx="794794" cy="794792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4800" b="1" dirty="0"/>
            </a:p>
          </p:txBody>
        </p:sp>
        <p:pic>
          <p:nvPicPr>
            <p:cNvPr id="13" name="رسم 12" descr="مراجعة العميل مع تعبئة خالصة">
              <a:extLst>
                <a:ext uri="{FF2B5EF4-FFF2-40B4-BE49-F238E27FC236}">
                  <a16:creationId xmlns:a16="http://schemas.microsoft.com/office/drawing/2014/main" id="{FA5FE5A3-55E7-456B-571C-5F9A7FF1D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41775" y="3986838"/>
              <a:ext cx="520257" cy="520257"/>
            </a:xfrm>
            <a:prstGeom prst="rect">
              <a:avLst/>
            </a:prstGeom>
          </p:spPr>
        </p:pic>
      </p:grpSp>
      <p:graphicFrame>
        <p:nvGraphicFramePr>
          <p:cNvPr id="17" name="مخطط 16">
            <a:extLst>
              <a:ext uri="{FF2B5EF4-FFF2-40B4-BE49-F238E27FC236}">
                <a16:creationId xmlns:a16="http://schemas.microsoft.com/office/drawing/2014/main" id="{080F84BB-4C41-26C9-38D2-F1F88FC627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765377"/>
              </p:ext>
            </p:extLst>
          </p:nvPr>
        </p:nvGraphicFramePr>
        <p:xfrm>
          <a:off x="386080" y="959498"/>
          <a:ext cx="6852920" cy="328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4F43405-6ECC-B008-2494-DBA15911B3D9}"/>
              </a:ext>
            </a:extLst>
          </p:cNvPr>
          <p:cNvSpPr txBox="1"/>
          <p:nvPr/>
        </p:nvSpPr>
        <p:spPr>
          <a:xfrm>
            <a:off x="324092" y="4875351"/>
            <a:ext cx="655126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BC"/>
                </a:solidFill>
              </a:rPr>
              <a:t>العنوان</a:t>
            </a:r>
            <a:endParaRPr lang="ar-SA" sz="1400" b="1" dirty="0">
              <a:solidFill>
                <a:srgbClr val="0070BC"/>
              </a:solidFill>
            </a:endParaRPr>
          </a:p>
          <a:p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 تم توليد هذا النص باستخدام مولد النص العربي</a:t>
            </a:r>
          </a:p>
        </p:txBody>
      </p:sp>
    </p:spTree>
    <p:extLst>
      <p:ext uri="{BB962C8B-B14F-4D97-AF65-F5344CB8AC3E}">
        <p14:creationId xmlns:p14="http://schemas.microsoft.com/office/powerpoint/2010/main" val="161035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449FD6A-99BF-432D-6ABC-93D8B093198A}"/>
              </a:ext>
            </a:extLst>
          </p:cNvPr>
          <p:cNvSpPr/>
          <p:nvPr/>
        </p:nvSpPr>
        <p:spPr>
          <a:xfrm>
            <a:off x="11582400" y="498476"/>
            <a:ext cx="91440" cy="516890"/>
          </a:xfrm>
          <a:prstGeom prst="rect">
            <a:avLst/>
          </a:prstGeom>
          <a:solidFill>
            <a:srgbClr val="0070BC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ED499CA-5F88-584F-9804-0D2B041FD672}"/>
              </a:ext>
            </a:extLst>
          </p:cNvPr>
          <p:cNvSpPr txBox="1"/>
          <p:nvPr/>
        </p:nvSpPr>
        <p:spPr>
          <a:xfrm>
            <a:off x="5648960" y="369841"/>
            <a:ext cx="587819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العنوان</a:t>
            </a:r>
            <a:endParaRPr lang="ar-SA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ar-S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graphicFrame>
        <p:nvGraphicFramePr>
          <p:cNvPr id="6" name="مخطط 5">
            <a:extLst>
              <a:ext uri="{FF2B5EF4-FFF2-40B4-BE49-F238E27FC236}">
                <a16:creationId xmlns:a16="http://schemas.microsoft.com/office/drawing/2014/main" id="{16E7967D-D2C8-2B9F-DD8D-C970080CCB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147093"/>
              </p:ext>
            </p:extLst>
          </p:nvPr>
        </p:nvGraphicFramePr>
        <p:xfrm>
          <a:off x="8345346" y="1623618"/>
          <a:ext cx="3076294" cy="357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مخطط 6">
            <a:extLst>
              <a:ext uri="{FF2B5EF4-FFF2-40B4-BE49-F238E27FC236}">
                <a16:creationId xmlns:a16="http://schemas.microsoft.com/office/drawing/2014/main" id="{B8526899-564E-DE92-4959-24506B2FF7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901052"/>
              </p:ext>
            </p:extLst>
          </p:nvPr>
        </p:nvGraphicFramePr>
        <p:xfrm>
          <a:off x="4557853" y="1623618"/>
          <a:ext cx="3076294" cy="357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مخطط 7">
            <a:extLst>
              <a:ext uri="{FF2B5EF4-FFF2-40B4-BE49-F238E27FC236}">
                <a16:creationId xmlns:a16="http://schemas.microsoft.com/office/drawing/2014/main" id="{56133D58-3225-1007-6A1C-C319DDB29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232011"/>
              </p:ext>
            </p:extLst>
          </p:nvPr>
        </p:nvGraphicFramePr>
        <p:xfrm>
          <a:off x="668759" y="1623618"/>
          <a:ext cx="3076294" cy="357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0424C590-9BB5-6850-FDB5-956D97256FCD}"/>
              </a:ext>
            </a:extLst>
          </p:cNvPr>
          <p:cNvSpPr txBox="1"/>
          <p:nvPr/>
        </p:nvSpPr>
        <p:spPr>
          <a:xfrm>
            <a:off x="8691267" y="5257702"/>
            <a:ext cx="2572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0410E51-3682-7C21-EB27-770DA25152E1}"/>
              </a:ext>
            </a:extLst>
          </p:cNvPr>
          <p:cNvSpPr txBox="1"/>
          <p:nvPr/>
        </p:nvSpPr>
        <p:spPr>
          <a:xfrm>
            <a:off x="4952644" y="5257702"/>
            <a:ext cx="2572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DFC13F9-BB82-1982-6F24-9C80782B2B63}"/>
              </a:ext>
            </a:extLst>
          </p:cNvPr>
          <p:cNvSpPr txBox="1"/>
          <p:nvPr/>
        </p:nvSpPr>
        <p:spPr>
          <a:xfrm>
            <a:off x="1086700" y="5257702"/>
            <a:ext cx="2572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هذا النص هو مثال لنص يمكن أن يستبدل في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85983365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7">
      <a:majorFont>
        <a:latin typeface="Tajawal"/>
        <a:ea typeface=""/>
        <a:cs typeface="Tajawal"/>
      </a:majorFont>
      <a:minorFont>
        <a:latin typeface="Tajawal"/>
        <a:ea typeface=""/>
        <a:cs typeface="Tajaw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1696</Words>
  <Application>Microsoft Office PowerPoint</Application>
  <PresentationFormat>شاشة عريضة</PresentationFormat>
  <Paragraphs>228</Paragraphs>
  <Slides>29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5" baseType="lpstr">
      <vt:lpstr>Arial</vt:lpstr>
      <vt:lpstr>Times New Roman</vt:lpstr>
      <vt:lpstr>Tajawal</vt:lpstr>
      <vt:lpstr>Cairo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ingez-ppt.com</cp:lastModifiedBy>
  <cp:revision>275</cp:revision>
  <dcterms:created xsi:type="dcterms:W3CDTF">2021-06-05T13:01:30Z</dcterms:created>
  <dcterms:modified xsi:type="dcterms:W3CDTF">2023-04-16T23:29:00Z</dcterms:modified>
</cp:coreProperties>
</file>