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63" r:id="rId3"/>
    <p:sldId id="2037" r:id="rId4"/>
    <p:sldId id="2039" r:id="rId5"/>
    <p:sldId id="2041" r:id="rId6"/>
    <p:sldId id="266" r:id="rId7"/>
    <p:sldId id="2015" r:id="rId8"/>
    <p:sldId id="2016" r:id="rId9"/>
    <p:sldId id="2044" r:id="rId10"/>
    <p:sldId id="2011" r:id="rId11"/>
    <p:sldId id="2017" r:id="rId12"/>
    <p:sldId id="2018" r:id="rId13"/>
    <p:sldId id="2019" r:id="rId14"/>
    <p:sldId id="2021" r:id="rId15"/>
    <p:sldId id="2043" r:id="rId16"/>
    <p:sldId id="319" r:id="rId17"/>
    <p:sldId id="340" r:id="rId18"/>
    <p:sldId id="2023" r:id="rId19"/>
    <p:sldId id="2045" r:id="rId20"/>
    <p:sldId id="2042" r:id="rId21"/>
    <p:sldId id="2024" r:id="rId22"/>
    <p:sldId id="2025" r:id="rId23"/>
    <p:sldId id="2026" r:id="rId24"/>
    <p:sldId id="2046" r:id="rId25"/>
  </p:sldIdLst>
  <p:sldSz cx="12192000" cy="6858000"/>
  <p:notesSz cx="6858000" cy="9144000"/>
  <p:embeddedFontLst>
    <p:embeddedFont>
      <p:font typeface="Cairo" panose="020B06040202020202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459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2" pos="5722" userDrawn="1">
          <p15:clr>
            <a:srgbClr val="A4A3A4"/>
          </p15:clr>
        </p15:guide>
        <p15:guide id="13" pos="2933" userDrawn="1">
          <p15:clr>
            <a:srgbClr val="A4A3A4"/>
          </p15:clr>
        </p15:guide>
        <p15:guide id="14" pos="47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DE9D"/>
    <a:srgbClr val="3FBE3F"/>
    <a:srgbClr val="804D4F"/>
    <a:srgbClr val="E7EAE7"/>
    <a:srgbClr val="999278"/>
    <a:srgbClr val="E4E6E2"/>
    <a:srgbClr val="84A6BB"/>
    <a:srgbClr val="B08082"/>
    <a:srgbClr val="BCCDD6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5AEB4-3B54-4EDE-9844-43D372D2B6A7}" v="1" dt="2023-04-16T23:29:29.29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5439"/>
  </p:normalViewPr>
  <p:slideViewPr>
    <p:cSldViewPr snapToGrid="0" snapToObjects="1" showGuides="1">
      <p:cViewPr varScale="1">
        <p:scale>
          <a:sx n="82" d="100"/>
          <a:sy n="82" d="100"/>
        </p:scale>
        <p:origin x="869" y="72"/>
      </p:cViewPr>
      <p:guideLst>
        <p:guide orient="horz" pos="2160"/>
        <p:guide pos="7242"/>
        <p:guide pos="3840"/>
        <p:guide orient="horz" pos="459"/>
        <p:guide orient="horz" pos="3952"/>
        <p:guide pos="438"/>
        <p:guide pos="5722"/>
        <p:guide pos="2933"/>
        <p:guide pos="47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6FA5AEB4-3B54-4EDE-9844-43D372D2B6A7}"/>
    <pc:docChg chg="addSld modSld">
      <pc:chgData name="Hassan Moddather" userId="84cd2103f36ef0dc" providerId="LiveId" clId="{6FA5AEB4-3B54-4EDE-9844-43D372D2B6A7}" dt="2023-04-16T23:29:29.290" v="1"/>
      <pc:docMkLst>
        <pc:docMk/>
      </pc:docMkLst>
      <pc:sldChg chg="addSp modSp new">
        <pc:chgData name="Hassan Moddather" userId="84cd2103f36ef0dc" providerId="LiveId" clId="{6FA5AEB4-3B54-4EDE-9844-43D372D2B6A7}" dt="2023-04-16T23:29:29.290" v="1"/>
        <pc:sldMkLst>
          <pc:docMk/>
          <pc:sldMk cId="94948525" sldId="2046"/>
        </pc:sldMkLst>
        <pc:picChg chg="add mod">
          <ac:chgData name="Hassan Moddather" userId="84cd2103f36ef0dc" providerId="LiveId" clId="{6FA5AEB4-3B54-4EDE-9844-43D372D2B6A7}" dt="2023-04-16T23:29:29.290" v="1"/>
          <ac:picMkLst>
            <pc:docMk/>
            <pc:sldMk cId="94948525" sldId="2046"/>
            <ac:picMk id="2" creationId="{60D8111B-B699-2DD1-7976-3B7A7D0D66CC}"/>
          </ac:picMkLst>
        </pc:picChg>
      </pc:sldChg>
    </pc:docChg>
  </pc:docChgLst>
  <pc:docChgLst>
    <pc:chgData name="hassan MH" userId="84cd2103f36ef0dc" providerId="LiveId" clId="{48171C67-9B77-482D-9D93-CF58B9EA2F9B}"/>
    <pc:docChg chg="modSld sldOrd">
      <pc:chgData name="hassan MH" userId="84cd2103f36ef0dc" providerId="LiveId" clId="{48171C67-9B77-482D-9D93-CF58B9EA2F9B}" dt="2020-07-19T15:10:11.603" v="3"/>
      <pc:docMkLst>
        <pc:docMk/>
      </pc:docMkLst>
      <pc:sldChg chg="ord">
        <pc:chgData name="hassan MH" userId="84cd2103f36ef0dc" providerId="LiveId" clId="{48171C67-9B77-482D-9D93-CF58B9EA2F9B}" dt="2020-07-19T15:10:11.603" v="3"/>
        <pc:sldMkLst>
          <pc:docMk/>
          <pc:sldMk cId="1406231216" sldId="2011"/>
        </pc:sldMkLst>
      </pc:sldChg>
      <pc:sldChg chg="ord">
        <pc:chgData name="hassan MH" userId="84cd2103f36ef0dc" providerId="LiveId" clId="{48171C67-9B77-482D-9D93-CF58B9EA2F9B}" dt="2020-07-19T15:10:08.908" v="1"/>
        <pc:sldMkLst>
          <pc:docMk/>
          <pc:sldMk cId="3000223425" sldId="20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iro" panose="00000500000000000000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iro" panose="00000500000000000000" pitchFamily="2" charset="-78"/>
              </a:defRPr>
            </a:lvl1pPr>
          </a:lstStyle>
          <a:p>
            <a:fld id="{88EDFB7E-8A14-5F4A-A8BC-FEC574E653A4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iro" panose="00000500000000000000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iro" panose="00000500000000000000" pitchFamily="2" charset="-78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iro" panose="00000500000000000000" pitchFamily="2" charset="-78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iro" panose="00000500000000000000" pitchFamily="2" charset="-78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iro" panose="00000500000000000000" pitchFamily="2" charset="-78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iro" panose="00000500000000000000" pitchFamily="2" charset="-78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iro" panose="00000500000000000000" pitchFamily="2" charset="-7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5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Cairo" panose="00000500000000000000" pitchFamily="2" charset="-78"/>
              </a:rPr>
              <a:pPr/>
              <a:t>4</a:t>
            </a:fld>
            <a:endParaRPr lang="en-US" altLang="en-US" dirty="0">
              <a:solidFill>
                <a:srgbClr val="000000"/>
              </a:solidFill>
              <a:latin typeface="Cairo" panose="00000500000000000000" pitchFamily="2" charset="-7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53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98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66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24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54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eneral Slide_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02315E-A55B-3D4A-8EE7-06922FD5D630}"/>
              </a:ext>
            </a:extLst>
          </p:cNvPr>
          <p:cNvSpPr/>
          <p:nvPr userDrawn="1"/>
        </p:nvSpPr>
        <p:spPr>
          <a:xfrm>
            <a:off x="0" y="583322"/>
            <a:ext cx="12192000" cy="5738641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2697856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fea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2C64D8-21DE-E244-BD00-71E7F9EDE2C5}"/>
              </a:ext>
            </a:extLst>
          </p:cNvPr>
          <p:cNvSpPr/>
          <p:nvPr userDrawn="1"/>
        </p:nvSpPr>
        <p:spPr>
          <a:xfrm>
            <a:off x="0" y="583322"/>
            <a:ext cx="12192000" cy="5738641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Cairo" panose="00000500000000000000" pitchFamily="2" charset="-78"/>
            </a:endParaRP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75CD7A9-E177-EC4A-AD93-D5EC6334D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78067" y="1437707"/>
            <a:ext cx="2248003" cy="3982586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Cairo" panose="00000500000000000000" pitchFamily="2" charset="-78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46329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fea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C901B5-F1C1-8D4D-9AB9-776467AB479D}"/>
              </a:ext>
            </a:extLst>
          </p:cNvPr>
          <p:cNvSpPr/>
          <p:nvPr userDrawn="1"/>
        </p:nvSpPr>
        <p:spPr>
          <a:xfrm>
            <a:off x="0" y="583322"/>
            <a:ext cx="12192000" cy="5738641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Cairo" panose="00000500000000000000" pitchFamily="2" charset="-78"/>
            </a:endParaRPr>
          </a:p>
        </p:txBody>
      </p:sp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id="{320510A6-CFA1-B949-A389-23542C07A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6117" y="1920330"/>
            <a:ext cx="4063158" cy="2588611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Cairo" panose="00000500000000000000" pitchFamily="2" charset="-78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86245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6DD661-46A2-2642-AC1C-B0588414B6D5}"/>
              </a:ext>
            </a:extLst>
          </p:cNvPr>
          <p:cNvSpPr/>
          <p:nvPr userDrawn="1"/>
        </p:nvSpPr>
        <p:spPr>
          <a:xfrm>
            <a:off x="0" y="583322"/>
            <a:ext cx="12192000" cy="5738641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Cairo" panose="00000500000000000000" pitchFamily="2" charset="-78"/>
            </a:endParaRP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30041" y="1851080"/>
            <a:ext cx="4284677" cy="2419573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Cairo" panose="00000500000000000000" pitchFamily="2" charset="-78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39094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138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460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F7DC83-FAFA-D446-A1DC-6D293794B712}"/>
              </a:ext>
            </a:extLst>
          </p:cNvPr>
          <p:cNvSpPr/>
          <p:nvPr userDrawn="1"/>
        </p:nvSpPr>
        <p:spPr>
          <a:xfrm>
            <a:off x="0" y="1543220"/>
            <a:ext cx="12192000" cy="3799490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574F29-8DA6-A546-806D-4A67D8442D39}"/>
              </a:ext>
            </a:extLst>
          </p:cNvPr>
          <p:cNvSpPr/>
          <p:nvPr userDrawn="1"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Cairo" panose="00000500000000000000" pitchFamily="2" charset="-78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765E15-88A0-7045-9012-6E533A4E750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804601" y="1584961"/>
            <a:ext cx="3420000" cy="4821176"/>
          </a:xfrm>
          <a:prstGeom prst="ellipse">
            <a:avLst/>
          </a:pr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Cairo" panose="00000500000000000000" pitchFamily="2" charset="-78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C36FCF-D004-4842-B49E-54FC661D7C72}"/>
              </a:ext>
            </a:extLst>
          </p:cNvPr>
          <p:cNvSpPr/>
          <p:nvPr userDrawn="1"/>
        </p:nvSpPr>
        <p:spPr>
          <a:xfrm>
            <a:off x="0" y="1135112"/>
            <a:ext cx="12192000" cy="4619294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711311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0B454-6651-B74B-A68F-FB95378A16D0}"/>
              </a:ext>
            </a:extLst>
          </p:cNvPr>
          <p:cNvSpPr/>
          <p:nvPr userDrawn="1"/>
        </p:nvSpPr>
        <p:spPr>
          <a:xfrm>
            <a:off x="0" y="2057400"/>
            <a:ext cx="12192000" cy="2743200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567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Numb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D59B52-1F65-0043-8BD2-05E49F2B9C31}"/>
              </a:ext>
            </a:extLst>
          </p:cNvPr>
          <p:cNvSpPr/>
          <p:nvPr userDrawn="1"/>
        </p:nvSpPr>
        <p:spPr>
          <a:xfrm>
            <a:off x="0" y="583322"/>
            <a:ext cx="12192000" cy="5738641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765718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CD42DB-704C-7544-AF4B-821C838A0BE3}"/>
              </a:ext>
            </a:extLst>
          </p:cNvPr>
          <p:cNvSpPr/>
          <p:nvPr userDrawn="1"/>
        </p:nvSpPr>
        <p:spPr>
          <a:xfrm>
            <a:off x="0" y="583322"/>
            <a:ext cx="12192000" cy="5738641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9263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715265-29DD-F840-9116-78B6DF3DDF21}"/>
              </a:ext>
            </a:extLst>
          </p:cNvPr>
          <p:cNvSpPr/>
          <p:nvPr userDrawn="1"/>
        </p:nvSpPr>
        <p:spPr>
          <a:xfrm>
            <a:off x="0" y="583322"/>
            <a:ext cx="12192000" cy="5738641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</a:defRPr>
            </a:lvl1pPr>
          </a:lstStyle>
          <a:p>
            <a:fld id="{B50CD552-C10E-614A-B810-77E320220E26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5" r:id="rId3"/>
    <p:sldLayoutId id="2147483669" r:id="rId4"/>
    <p:sldLayoutId id="2147483661" r:id="rId5"/>
    <p:sldLayoutId id="2147483672" r:id="rId6"/>
    <p:sldLayoutId id="2147483675" r:id="rId7"/>
    <p:sldLayoutId id="2147483671" r:id="rId8"/>
    <p:sldLayoutId id="2147483662" r:id="rId9"/>
    <p:sldLayoutId id="2147483670" r:id="rId10"/>
    <p:sldLayoutId id="2147483665" r:id="rId11"/>
    <p:sldLayoutId id="2147483666" r:id="rId12"/>
    <p:sldLayoutId id="2147483667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iro" panose="00000500000000000000" pitchFamily="2" charset="-78"/>
          <a:ea typeface="+mj-ea"/>
          <a:cs typeface="Khula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iro" panose="00000500000000000000" pitchFamily="2" charset="-7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iro" panose="00000500000000000000" pitchFamily="2" charset="-7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iro" panose="00000500000000000000" pitchFamily="2" charset="-7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iro" panose="00000500000000000000" pitchFamily="2" charset="-7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iro" panose="00000500000000000000" pitchFamily="2" charset="-7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3">
            <a:extLst>
              <a:ext uri="{FF2B5EF4-FFF2-40B4-BE49-F238E27FC236}">
                <a16:creationId xmlns:a16="http://schemas.microsoft.com/office/drawing/2014/main" id="{4F78D03A-6B9C-4BD9-902F-4EE44655E543}"/>
              </a:ext>
            </a:extLst>
          </p:cNvPr>
          <p:cNvSpPr txBox="1"/>
          <p:nvPr/>
        </p:nvSpPr>
        <p:spPr>
          <a:xfrm>
            <a:off x="2808854" y="2320376"/>
            <a:ext cx="6574293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6600" dirty="0">
                <a:solidFill>
                  <a:schemeClr val="tx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الرئيسي</a:t>
            </a:r>
            <a:endParaRPr lang="en-US" sz="6600" dirty="0">
              <a:solidFill>
                <a:schemeClr val="tx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5" name="TextBox 233">
            <a:extLst>
              <a:ext uri="{FF2B5EF4-FFF2-40B4-BE49-F238E27FC236}">
                <a16:creationId xmlns:a16="http://schemas.microsoft.com/office/drawing/2014/main" id="{766EB16C-0882-4124-BB02-9B19E74BB702}"/>
              </a:ext>
            </a:extLst>
          </p:cNvPr>
          <p:cNvSpPr txBox="1"/>
          <p:nvPr/>
        </p:nvSpPr>
        <p:spPr>
          <a:xfrm>
            <a:off x="2709949" y="3545919"/>
            <a:ext cx="6574293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dirty="0">
                <a:solidFill>
                  <a:schemeClr val="tx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هذا النص هو مثال لنص يمكن أن يستبدل في  نفس المساحة</a:t>
            </a:r>
            <a:endParaRPr lang="en-US" dirty="0">
              <a:solidFill>
                <a:schemeClr val="tx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959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3">
            <a:extLst>
              <a:ext uri="{FF2B5EF4-FFF2-40B4-BE49-F238E27FC236}">
                <a16:creationId xmlns:a16="http://schemas.microsoft.com/office/drawing/2014/main" id="{A4BCEED7-C610-4A36-B55D-4E60DE38A25A}"/>
              </a:ext>
            </a:extLst>
          </p:cNvPr>
          <p:cNvSpPr txBox="1"/>
          <p:nvPr/>
        </p:nvSpPr>
        <p:spPr>
          <a:xfrm>
            <a:off x="1564351" y="751424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dirty="0">
                <a:solidFill>
                  <a:srgbClr val="3C3C3C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3C3C3C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3" name="TextBox 233">
            <a:extLst>
              <a:ext uri="{FF2B5EF4-FFF2-40B4-BE49-F238E27FC236}">
                <a16:creationId xmlns:a16="http://schemas.microsoft.com/office/drawing/2014/main" id="{139FC73F-C098-44C3-A2FC-AFECD0D636AB}"/>
              </a:ext>
            </a:extLst>
          </p:cNvPr>
          <p:cNvSpPr txBox="1"/>
          <p:nvPr/>
        </p:nvSpPr>
        <p:spPr>
          <a:xfrm>
            <a:off x="6166658" y="2045638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400" dirty="0">
                <a:solidFill>
                  <a:srgbClr val="B0808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1</a:t>
            </a:r>
            <a:endParaRPr lang="en-US" sz="2400" dirty="0">
              <a:solidFill>
                <a:srgbClr val="B0808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6924614-DF2F-4953-9D27-A0AC04C561E8}"/>
              </a:ext>
            </a:extLst>
          </p:cNvPr>
          <p:cNvSpPr txBox="1"/>
          <p:nvPr/>
        </p:nvSpPr>
        <p:spPr>
          <a:xfrm>
            <a:off x="5893724" y="2815277"/>
            <a:ext cx="2167015" cy="3297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400" dirty="0" err="1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sp>
        <p:nvSpPr>
          <p:cNvPr id="22" name="TextBox 233">
            <a:extLst>
              <a:ext uri="{FF2B5EF4-FFF2-40B4-BE49-F238E27FC236}">
                <a16:creationId xmlns:a16="http://schemas.microsoft.com/office/drawing/2014/main" id="{5062B36D-0E80-4CD0-B0C1-550520AEFED0}"/>
              </a:ext>
            </a:extLst>
          </p:cNvPr>
          <p:cNvSpPr txBox="1"/>
          <p:nvPr/>
        </p:nvSpPr>
        <p:spPr>
          <a:xfrm>
            <a:off x="3456709" y="2045638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400" dirty="0">
                <a:solidFill>
                  <a:srgbClr val="B0808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2</a:t>
            </a:r>
            <a:endParaRPr lang="en-US" sz="2400" dirty="0">
              <a:solidFill>
                <a:srgbClr val="B0808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4FBBF2F-4427-4FA3-8667-7253E2500B9A}"/>
              </a:ext>
            </a:extLst>
          </p:cNvPr>
          <p:cNvSpPr txBox="1"/>
          <p:nvPr/>
        </p:nvSpPr>
        <p:spPr>
          <a:xfrm>
            <a:off x="3183775" y="2815277"/>
            <a:ext cx="2167015" cy="3297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400" dirty="0" err="1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sp>
        <p:nvSpPr>
          <p:cNvPr id="24" name="TextBox 233">
            <a:extLst>
              <a:ext uri="{FF2B5EF4-FFF2-40B4-BE49-F238E27FC236}">
                <a16:creationId xmlns:a16="http://schemas.microsoft.com/office/drawing/2014/main" id="{72E9C28E-F9CC-471A-8754-75B81CE71210}"/>
              </a:ext>
            </a:extLst>
          </p:cNvPr>
          <p:cNvSpPr txBox="1"/>
          <p:nvPr/>
        </p:nvSpPr>
        <p:spPr>
          <a:xfrm>
            <a:off x="688571" y="2045638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rtl="1"/>
            <a:r>
              <a:rPr lang="ar-SA" sz="2400" dirty="0">
                <a:solidFill>
                  <a:srgbClr val="B0808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3</a:t>
            </a:r>
            <a:endParaRPr lang="en-US" sz="2400" dirty="0">
              <a:solidFill>
                <a:srgbClr val="B0808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E9852B4-EB18-424B-8CD3-F7B77A6583B4}"/>
              </a:ext>
            </a:extLst>
          </p:cNvPr>
          <p:cNvSpPr txBox="1"/>
          <p:nvPr/>
        </p:nvSpPr>
        <p:spPr>
          <a:xfrm>
            <a:off x="415637" y="2815277"/>
            <a:ext cx="2167015" cy="3297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400" dirty="0" err="1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</p:spTree>
    <p:extLst>
      <p:ext uri="{BB962C8B-B14F-4D97-AF65-F5344CB8AC3E}">
        <p14:creationId xmlns:p14="http://schemas.microsoft.com/office/powerpoint/2010/main" val="1406231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09"/>
          <p:cNvSpPr>
            <a:spLocks noChangeAspect="1" noChangeArrowheads="1"/>
          </p:cNvSpPr>
          <p:nvPr/>
        </p:nvSpPr>
        <p:spPr bwMode="auto">
          <a:xfrm>
            <a:off x="1064885" y="1393245"/>
            <a:ext cx="10081292" cy="4927489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  <a:ln w="19050"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bg2">
                  <a:lumMod val="90000"/>
                </a:schemeClr>
              </a:solidFill>
              <a:latin typeface="Cairo" panose="00000500000000000000" pitchFamily="2" charset="-78"/>
            </a:endParaRPr>
          </a:p>
        </p:txBody>
      </p:sp>
      <p:sp>
        <p:nvSpPr>
          <p:cNvPr id="14" name="Freeform 510"/>
          <p:cNvSpPr>
            <a:spLocks noChangeArrowheads="1"/>
          </p:cNvSpPr>
          <p:nvPr/>
        </p:nvSpPr>
        <p:spPr bwMode="auto">
          <a:xfrm>
            <a:off x="6579315" y="2521457"/>
            <a:ext cx="383364" cy="479981"/>
          </a:xfrm>
          <a:custGeom>
            <a:avLst/>
            <a:gdLst>
              <a:gd name="T0" fmla="*/ 569 w 1139"/>
              <a:gd name="T1" fmla="*/ 0 h 1424"/>
              <a:gd name="T2" fmla="*/ 569 w 1139"/>
              <a:gd name="T3" fmla="*/ 0 h 1424"/>
              <a:gd name="T4" fmla="*/ 0 w 1139"/>
              <a:gd name="T5" fmla="*/ 569 h 1424"/>
              <a:gd name="T6" fmla="*/ 569 w 1139"/>
              <a:gd name="T7" fmla="*/ 1423 h 1424"/>
              <a:gd name="T8" fmla="*/ 1138 w 1139"/>
              <a:gd name="T9" fmla="*/ 569 h 1424"/>
              <a:gd name="T10" fmla="*/ 569 w 1139"/>
              <a:gd name="T11" fmla="*/ 0 h 1424"/>
              <a:gd name="T12" fmla="*/ 569 w 1139"/>
              <a:gd name="T13" fmla="*/ 925 h 1424"/>
              <a:gd name="T14" fmla="*/ 569 w 1139"/>
              <a:gd name="T15" fmla="*/ 925 h 1424"/>
              <a:gd name="T16" fmla="*/ 213 w 1139"/>
              <a:gd name="T17" fmla="*/ 569 h 1424"/>
              <a:gd name="T18" fmla="*/ 569 w 1139"/>
              <a:gd name="T19" fmla="*/ 219 h 1424"/>
              <a:gd name="T20" fmla="*/ 925 w 1139"/>
              <a:gd name="T21" fmla="*/ 569 h 1424"/>
              <a:gd name="T22" fmla="*/ 569 w 1139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24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69"/>
                </a:cubicBezTo>
                <a:cubicBezTo>
                  <a:pt x="0" y="889"/>
                  <a:pt x="374" y="1423"/>
                  <a:pt x="569" y="1423"/>
                </a:cubicBezTo>
                <a:cubicBezTo>
                  <a:pt x="765" y="1423"/>
                  <a:pt x="1138" y="889"/>
                  <a:pt x="1138" y="569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4" y="925"/>
                  <a:pt x="213" y="765"/>
                  <a:pt x="213" y="569"/>
                </a:cubicBezTo>
                <a:cubicBezTo>
                  <a:pt x="213" y="373"/>
                  <a:pt x="374" y="219"/>
                  <a:pt x="569" y="219"/>
                </a:cubicBezTo>
                <a:cubicBezTo>
                  <a:pt x="765" y="219"/>
                  <a:pt x="925" y="373"/>
                  <a:pt x="925" y="569"/>
                </a:cubicBezTo>
                <a:cubicBezTo>
                  <a:pt x="925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tx2"/>
              </a:solidFill>
              <a:latin typeface="Cairo" panose="00000500000000000000" pitchFamily="2" charset="-78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15" name="Freeform 511"/>
          <p:cNvSpPr>
            <a:spLocks noChangeArrowheads="1"/>
          </p:cNvSpPr>
          <p:nvPr/>
        </p:nvSpPr>
        <p:spPr bwMode="auto">
          <a:xfrm>
            <a:off x="2602063" y="2551777"/>
            <a:ext cx="386337" cy="479979"/>
          </a:xfrm>
          <a:custGeom>
            <a:avLst/>
            <a:gdLst>
              <a:gd name="T0" fmla="*/ 569 w 1145"/>
              <a:gd name="T1" fmla="*/ 0 h 1424"/>
              <a:gd name="T2" fmla="*/ 569 w 1145"/>
              <a:gd name="T3" fmla="*/ 0 h 1424"/>
              <a:gd name="T4" fmla="*/ 0 w 1145"/>
              <a:gd name="T5" fmla="*/ 569 h 1424"/>
              <a:gd name="T6" fmla="*/ 569 w 1145"/>
              <a:gd name="T7" fmla="*/ 1423 h 1424"/>
              <a:gd name="T8" fmla="*/ 1144 w 1145"/>
              <a:gd name="T9" fmla="*/ 569 h 1424"/>
              <a:gd name="T10" fmla="*/ 569 w 1145"/>
              <a:gd name="T11" fmla="*/ 0 h 1424"/>
              <a:gd name="T12" fmla="*/ 569 w 1145"/>
              <a:gd name="T13" fmla="*/ 925 h 1424"/>
              <a:gd name="T14" fmla="*/ 569 w 1145"/>
              <a:gd name="T15" fmla="*/ 925 h 1424"/>
              <a:gd name="T16" fmla="*/ 219 w 1145"/>
              <a:gd name="T17" fmla="*/ 569 h 1424"/>
              <a:gd name="T18" fmla="*/ 569 w 1145"/>
              <a:gd name="T19" fmla="*/ 219 h 1424"/>
              <a:gd name="T20" fmla="*/ 925 w 1145"/>
              <a:gd name="T21" fmla="*/ 569 h 1424"/>
              <a:gd name="T22" fmla="*/ 569 w 1145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tx2"/>
              </a:solidFill>
              <a:latin typeface="Cairo" panose="00000500000000000000" pitchFamily="2" charset="-78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1282" y="3001213"/>
            <a:ext cx="7906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iro" panose="00000500000000000000" pitchFamily="2" charset="-78"/>
                <a:ea typeface="Source Sans Pro" panose="020B0503030403020204" pitchFamily="34" charset="0"/>
                <a:cs typeface="Khula" panose="02000000000000000000" pitchFamily="2" charset="0"/>
              </a:rPr>
              <a:t>USA</a:t>
            </a: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Cairo" panose="00000500000000000000" pitchFamily="2" charset="-78"/>
                <a:ea typeface="Source Sans Pro" panose="020B0503030403020204" pitchFamily="34" charset="0"/>
                <a:cs typeface="Khula" panose="02000000000000000000" pitchFamily="2" charset="0"/>
              </a:rPr>
              <a:t>19,450000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1771" y="2957263"/>
            <a:ext cx="949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iro" panose="00000500000000000000" pitchFamily="2" charset="-78"/>
                <a:ea typeface="Source Sans Pro" panose="020B0503030403020204" pitchFamily="34" charset="0"/>
                <a:cs typeface="Khula" panose="02000000000000000000" pitchFamily="2" charset="0"/>
              </a:rPr>
              <a:t>Europe</a:t>
            </a: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Cairo" panose="00000500000000000000" pitchFamily="2" charset="-78"/>
                <a:ea typeface="Source Sans Pro" panose="020B0503030403020204" pitchFamily="34" charset="0"/>
                <a:cs typeface="Khula" panose="02000000000000000000" pitchFamily="2" charset="0"/>
              </a:rPr>
              <a:t>19,450000</a:t>
            </a:r>
          </a:p>
        </p:txBody>
      </p:sp>
      <p:sp>
        <p:nvSpPr>
          <p:cNvPr id="2" name="TextBox 233">
            <a:extLst>
              <a:ext uri="{FF2B5EF4-FFF2-40B4-BE49-F238E27FC236}">
                <a16:creationId xmlns:a16="http://schemas.microsoft.com/office/drawing/2014/main" id="{2CE7C82A-1EAC-4676-95F0-206F94B8BB58}"/>
              </a:ext>
            </a:extLst>
          </p:cNvPr>
          <p:cNvSpPr txBox="1"/>
          <p:nvPr/>
        </p:nvSpPr>
        <p:spPr>
          <a:xfrm>
            <a:off x="2808854" y="454621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400" dirty="0">
                <a:solidFill>
                  <a:srgbClr val="3C3C3C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3C3C3C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299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5325" y="2188099"/>
            <a:ext cx="10801349" cy="18620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1500" dirty="0">
                <a:solidFill>
                  <a:schemeClr val="tx2"/>
                </a:solidFill>
                <a:latin typeface="Cairo" panose="00000500000000000000" pitchFamily="2" charset="-78"/>
                <a:ea typeface="Source Sans Pro Semibold" panose="020B0503030403020204" pitchFamily="34" charset="0"/>
                <a:cs typeface="Rubik Medium" panose="02000604000000020004" pitchFamily="2" charset="-79"/>
              </a:rPr>
              <a:t>56,790,500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7FEA624-08BE-43C7-A5E7-0988BB3DBC9D}"/>
              </a:ext>
            </a:extLst>
          </p:cNvPr>
          <p:cNvSpPr txBox="1"/>
          <p:nvPr/>
        </p:nvSpPr>
        <p:spPr>
          <a:xfrm>
            <a:off x="3712876" y="4050147"/>
            <a:ext cx="4766248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11735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794986" y="3061125"/>
            <a:ext cx="2603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Cairo" panose="00000500000000000000" pitchFamily="2" charset="-78"/>
                <a:ea typeface="Source Sans Pro Semibold" panose="020B0503030403020204" pitchFamily="34" charset="0"/>
                <a:cs typeface="Rubik" panose="02000604000000020004" pitchFamily="2" charset="-79"/>
              </a:rPr>
              <a:t>130%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1034" y="3058668"/>
            <a:ext cx="327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/>
                </a:solidFill>
                <a:latin typeface="Cairo" panose="00000500000000000000" pitchFamily="2" charset="-78"/>
                <a:ea typeface="Source Sans Pro Semibold" panose="020B0503030403020204" pitchFamily="34" charset="0"/>
                <a:cs typeface="Rubik" panose="02000604000000020004" pitchFamily="2" charset="-79"/>
              </a:rPr>
              <a:t>56,790,500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63735" y="3056587"/>
            <a:ext cx="327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4"/>
                </a:solidFill>
                <a:latin typeface="Cairo" panose="00000500000000000000" pitchFamily="2" charset="-78"/>
                <a:ea typeface="Source Sans Pro Semibold" panose="020B0503030403020204" pitchFamily="34" charset="0"/>
                <a:cs typeface="Rubik" panose="02000604000000020004" pitchFamily="2" charset="-79"/>
              </a:rPr>
              <a:t>56,790,500</a:t>
            </a:r>
          </a:p>
        </p:txBody>
      </p:sp>
      <p:sp>
        <p:nvSpPr>
          <p:cNvPr id="3" name="TextBox 233">
            <a:extLst>
              <a:ext uri="{FF2B5EF4-FFF2-40B4-BE49-F238E27FC236}">
                <a16:creationId xmlns:a16="http://schemas.microsoft.com/office/drawing/2014/main" id="{2FFAC6A0-6FD7-4A2A-9BDF-764F48AB6D3E}"/>
              </a:ext>
            </a:extLst>
          </p:cNvPr>
          <p:cNvSpPr txBox="1"/>
          <p:nvPr/>
        </p:nvSpPr>
        <p:spPr>
          <a:xfrm>
            <a:off x="2808854" y="2078542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400" dirty="0">
                <a:solidFill>
                  <a:srgbClr val="3C3C3C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3C3C3C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66A90AA-AF1C-4976-8A9A-B70EC40BB582}"/>
              </a:ext>
            </a:extLst>
          </p:cNvPr>
          <p:cNvSpPr txBox="1"/>
          <p:nvPr/>
        </p:nvSpPr>
        <p:spPr>
          <a:xfrm>
            <a:off x="8457090" y="3892122"/>
            <a:ext cx="2690077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061ACE6-517F-4D51-B97A-6FBDA30979E7}"/>
              </a:ext>
            </a:extLst>
          </p:cNvPr>
          <p:cNvSpPr txBox="1"/>
          <p:nvPr/>
        </p:nvSpPr>
        <p:spPr>
          <a:xfrm>
            <a:off x="4854933" y="3892122"/>
            <a:ext cx="2690077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7641F9A-638A-44E2-AE53-4549FE8F2251}"/>
              </a:ext>
            </a:extLst>
          </p:cNvPr>
          <p:cNvSpPr txBox="1"/>
          <p:nvPr/>
        </p:nvSpPr>
        <p:spPr>
          <a:xfrm>
            <a:off x="1064389" y="3892122"/>
            <a:ext cx="2690077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</p:spTree>
    <p:extLst>
      <p:ext uri="{BB962C8B-B14F-4D97-AF65-F5344CB8AC3E}">
        <p14:creationId xmlns:p14="http://schemas.microsoft.com/office/powerpoint/2010/main" val="4361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2552"/>
          <p:cNvSpPr/>
          <p:nvPr/>
        </p:nvSpPr>
        <p:spPr>
          <a:xfrm>
            <a:off x="3746760" y="1678254"/>
            <a:ext cx="537944" cy="489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accent3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accent3"/>
              </a:solidFill>
              <a:latin typeface="Cairo" panose="00000500000000000000" pitchFamily="2" charset="-78"/>
              <a:cs typeface="Rubik Light" panose="02000604000000020004" pitchFamily="2" charset="-79"/>
            </a:endParaRPr>
          </a:p>
        </p:txBody>
      </p:sp>
      <p:sp>
        <p:nvSpPr>
          <p:cNvPr id="34" name="Shape 2579"/>
          <p:cNvSpPr/>
          <p:nvPr/>
        </p:nvSpPr>
        <p:spPr>
          <a:xfrm>
            <a:off x="728097" y="1677285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Cairo" panose="00000500000000000000" pitchFamily="2" charset="-78"/>
              <a:cs typeface="Rubik Light" panose="02000604000000020004" pitchFamily="2" charset="-79"/>
            </a:endParaRPr>
          </a:p>
        </p:txBody>
      </p:sp>
      <p:sp>
        <p:nvSpPr>
          <p:cNvPr id="35" name="Shape 2587"/>
          <p:cNvSpPr/>
          <p:nvPr/>
        </p:nvSpPr>
        <p:spPr>
          <a:xfrm>
            <a:off x="724914" y="4074472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Cairo" panose="00000500000000000000" pitchFamily="2" charset="-78"/>
              <a:cs typeface="Rubik Light" panose="02000604000000020004" pitchFamily="2" charset="-79"/>
            </a:endParaRPr>
          </a:p>
        </p:txBody>
      </p:sp>
      <p:sp>
        <p:nvSpPr>
          <p:cNvPr id="36" name="Shape 2588"/>
          <p:cNvSpPr/>
          <p:nvPr/>
        </p:nvSpPr>
        <p:spPr>
          <a:xfrm>
            <a:off x="3746733" y="4097421"/>
            <a:ext cx="537944" cy="48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Cairo" panose="00000500000000000000" pitchFamily="2" charset="-78"/>
              <a:cs typeface="Rubik Light" panose="02000604000000020004" pitchFamily="2" charset="-79"/>
            </a:endParaRPr>
          </a:p>
        </p:txBody>
      </p:sp>
      <p:sp>
        <p:nvSpPr>
          <p:cNvPr id="37" name="Shape 2632"/>
          <p:cNvSpPr/>
          <p:nvPr/>
        </p:nvSpPr>
        <p:spPr>
          <a:xfrm>
            <a:off x="6817424" y="1676699"/>
            <a:ext cx="440137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accent5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accent2">
                  <a:lumMod val="50000"/>
                </a:schemeClr>
              </a:solidFill>
              <a:latin typeface="Cairo" panose="00000500000000000000" pitchFamily="2" charset="-78"/>
              <a:cs typeface="Rubik Light" panose="02000604000000020004" pitchFamily="2" charset="-79"/>
            </a:endParaRPr>
          </a:p>
        </p:txBody>
      </p:sp>
      <p:sp>
        <p:nvSpPr>
          <p:cNvPr id="38" name="Shape 2633"/>
          <p:cNvSpPr/>
          <p:nvPr/>
        </p:nvSpPr>
        <p:spPr>
          <a:xfrm>
            <a:off x="6768519" y="4122427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Cairo" panose="00000500000000000000" pitchFamily="2" charset="-78"/>
              <a:cs typeface="Rubik Light" panose="02000604000000020004" pitchFamily="2" charset="-79"/>
            </a:endParaRPr>
          </a:p>
        </p:txBody>
      </p:sp>
      <p:sp>
        <p:nvSpPr>
          <p:cNvPr id="2" name="TextBox 25">
            <a:extLst>
              <a:ext uri="{FF2B5EF4-FFF2-40B4-BE49-F238E27FC236}">
                <a16:creationId xmlns:a16="http://schemas.microsoft.com/office/drawing/2014/main" id="{8E48E8AC-D421-4699-AE03-7ED43323E6FA}"/>
              </a:ext>
            </a:extLst>
          </p:cNvPr>
          <p:cNvSpPr txBox="1"/>
          <p:nvPr/>
        </p:nvSpPr>
        <p:spPr>
          <a:xfrm>
            <a:off x="6543538" y="4749241"/>
            <a:ext cx="1010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rgbClr val="B08082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4</a:t>
            </a:r>
            <a:endParaRPr lang="en-US" sz="1600" b="1" dirty="0">
              <a:solidFill>
                <a:srgbClr val="B08082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3" name="TextBox 27">
            <a:extLst>
              <a:ext uri="{FF2B5EF4-FFF2-40B4-BE49-F238E27FC236}">
                <a16:creationId xmlns:a16="http://schemas.microsoft.com/office/drawing/2014/main" id="{E39AFC4A-C20C-4B7B-BB13-5D9D9369BF57}"/>
              </a:ext>
            </a:extLst>
          </p:cNvPr>
          <p:cNvSpPr txBox="1"/>
          <p:nvPr/>
        </p:nvSpPr>
        <p:spPr>
          <a:xfrm>
            <a:off x="473551" y="4750780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rgbClr val="999278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6</a:t>
            </a:r>
            <a:endParaRPr lang="en-US" sz="1600" b="1" dirty="0">
              <a:solidFill>
                <a:srgbClr val="999278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CC8EAA11-09EB-44E5-B8D1-FEDE677957AD}"/>
              </a:ext>
            </a:extLst>
          </p:cNvPr>
          <p:cNvSpPr txBox="1"/>
          <p:nvPr/>
        </p:nvSpPr>
        <p:spPr>
          <a:xfrm>
            <a:off x="6529714" y="2225594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rgbClr val="3FBE3F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1</a:t>
            </a:r>
            <a:endParaRPr lang="en-US" sz="1600" b="1" dirty="0">
              <a:solidFill>
                <a:srgbClr val="3FBE3F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5" name="TextBox 31">
            <a:extLst>
              <a:ext uri="{FF2B5EF4-FFF2-40B4-BE49-F238E27FC236}">
                <a16:creationId xmlns:a16="http://schemas.microsoft.com/office/drawing/2014/main" id="{5A7F6CF0-C568-4CDD-8C7E-2ED942945F1F}"/>
              </a:ext>
            </a:extLst>
          </p:cNvPr>
          <p:cNvSpPr txBox="1"/>
          <p:nvPr/>
        </p:nvSpPr>
        <p:spPr>
          <a:xfrm>
            <a:off x="473551" y="2227134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rgbClr val="804D4F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3</a:t>
            </a:r>
            <a:endParaRPr lang="en-US" sz="1600" b="1" dirty="0">
              <a:solidFill>
                <a:srgbClr val="804D4F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3B47E584-5423-42DF-A113-0A61B7A97C23}"/>
              </a:ext>
            </a:extLst>
          </p:cNvPr>
          <p:cNvSpPr txBox="1"/>
          <p:nvPr/>
        </p:nvSpPr>
        <p:spPr>
          <a:xfrm>
            <a:off x="3558591" y="4750781"/>
            <a:ext cx="1047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rgbClr val="84A6BB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5</a:t>
            </a:r>
            <a:endParaRPr lang="en-US" sz="1600" b="1" dirty="0">
              <a:solidFill>
                <a:srgbClr val="84A6BB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D670D6AC-BA1D-4952-9093-CD20A5030F80}"/>
              </a:ext>
            </a:extLst>
          </p:cNvPr>
          <p:cNvSpPr txBox="1"/>
          <p:nvPr/>
        </p:nvSpPr>
        <p:spPr>
          <a:xfrm>
            <a:off x="3470472" y="2227134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chemeClr val="accent4">
                    <a:lumMod val="75000"/>
                  </a:schemeClr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2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A19358-1EFC-4BEC-8D83-8EC0D6DA9277}"/>
              </a:ext>
            </a:extLst>
          </p:cNvPr>
          <p:cNvSpPr txBox="1"/>
          <p:nvPr/>
        </p:nvSpPr>
        <p:spPr>
          <a:xfrm>
            <a:off x="6144902" y="2561672"/>
            <a:ext cx="1752587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5FBD78B-55EB-4795-8E57-02B23794AD95}"/>
              </a:ext>
            </a:extLst>
          </p:cNvPr>
          <p:cNvSpPr txBox="1"/>
          <p:nvPr/>
        </p:nvSpPr>
        <p:spPr>
          <a:xfrm>
            <a:off x="3101214" y="2561672"/>
            <a:ext cx="1752587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145A786-F411-4BB1-B89A-5C795CF0EE2F}"/>
              </a:ext>
            </a:extLst>
          </p:cNvPr>
          <p:cNvSpPr txBox="1"/>
          <p:nvPr/>
        </p:nvSpPr>
        <p:spPr>
          <a:xfrm>
            <a:off x="117592" y="2561672"/>
            <a:ext cx="1752587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E3B7E8D-2487-4970-9461-E849789E0A76}"/>
              </a:ext>
            </a:extLst>
          </p:cNvPr>
          <p:cNvSpPr txBox="1"/>
          <p:nvPr/>
        </p:nvSpPr>
        <p:spPr>
          <a:xfrm>
            <a:off x="6159500" y="5136163"/>
            <a:ext cx="1752587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54D2F30-3A42-4A43-A817-395ED0954418}"/>
              </a:ext>
            </a:extLst>
          </p:cNvPr>
          <p:cNvSpPr txBox="1"/>
          <p:nvPr/>
        </p:nvSpPr>
        <p:spPr>
          <a:xfrm>
            <a:off x="3132335" y="5136163"/>
            <a:ext cx="1752587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90DB0A6-AEB6-45AF-8A3F-8420675817CD}"/>
              </a:ext>
            </a:extLst>
          </p:cNvPr>
          <p:cNvSpPr txBox="1"/>
          <p:nvPr/>
        </p:nvSpPr>
        <p:spPr>
          <a:xfrm>
            <a:off x="187327" y="5136163"/>
            <a:ext cx="1752587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14" name="TextBox 233">
            <a:extLst>
              <a:ext uri="{FF2B5EF4-FFF2-40B4-BE49-F238E27FC236}">
                <a16:creationId xmlns:a16="http://schemas.microsoft.com/office/drawing/2014/main" id="{F3E53A05-B096-476E-88EB-8E3D749C20B8}"/>
              </a:ext>
            </a:extLst>
          </p:cNvPr>
          <p:cNvSpPr txBox="1"/>
          <p:nvPr/>
        </p:nvSpPr>
        <p:spPr>
          <a:xfrm>
            <a:off x="2808854" y="637359"/>
            <a:ext cx="4877821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dirty="0">
                <a:solidFill>
                  <a:srgbClr val="3C3C3C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3C3C3C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4093853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22AB1BD3-F9FC-4BAF-A3E1-78C131991C89}"/>
              </a:ext>
            </a:extLst>
          </p:cNvPr>
          <p:cNvGrpSpPr/>
          <p:nvPr/>
        </p:nvGrpSpPr>
        <p:grpSpPr>
          <a:xfrm>
            <a:off x="609380" y="1871702"/>
            <a:ext cx="2608730" cy="4007223"/>
            <a:chOff x="833717" y="1707776"/>
            <a:chExt cx="2608730" cy="4007223"/>
          </a:xfrm>
        </p:grpSpPr>
        <p:sp>
          <p:nvSpPr>
            <p:cNvPr id="3" name="Rectangle 12">
              <a:extLst>
                <a:ext uri="{FF2B5EF4-FFF2-40B4-BE49-F238E27FC236}">
                  <a16:creationId xmlns:a16="http://schemas.microsoft.com/office/drawing/2014/main" id="{6F417595-FDB9-4733-AB56-3261F9CE361A}"/>
                </a:ext>
              </a:extLst>
            </p:cNvPr>
            <p:cNvSpPr/>
            <p:nvPr/>
          </p:nvSpPr>
          <p:spPr>
            <a:xfrm>
              <a:off x="833717" y="2218764"/>
              <a:ext cx="2608729" cy="3496235"/>
            </a:xfrm>
            <a:prstGeom prst="rect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4" name="Rectangle 13">
              <a:extLst>
                <a:ext uri="{FF2B5EF4-FFF2-40B4-BE49-F238E27FC236}">
                  <a16:creationId xmlns:a16="http://schemas.microsoft.com/office/drawing/2014/main" id="{233EB277-7D33-4913-ACFD-311A5C555E96}"/>
                </a:ext>
              </a:extLst>
            </p:cNvPr>
            <p:cNvSpPr/>
            <p:nvPr/>
          </p:nvSpPr>
          <p:spPr>
            <a:xfrm>
              <a:off x="833718" y="2675964"/>
              <a:ext cx="2608728" cy="200824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1200" dirty="0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هذا النص هو مثال لنص يمكن أن يستبدل في  نفس المساحة، لقد تم توليد هذا النص من مولد النص </a:t>
              </a:r>
              <a:r>
                <a:rPr lang="ar-SA" sz="1200" dirty="0" err="1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العربى</a:t>
              </a:r>
              <a:r>
                <a:rPr lang="ar-SA" sz="1200" dirty="0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، إذا كنت المزيد من المساحة يمكنك الكتابة هنا أو استبدال النص. يمكنك إضافة نص زائد إن كنت في حاجة إلى المزيد من النصوص.</a:t>
              </a:r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9F6A0F64-7743-4810-96BD-7A0A83DF0DD7}"/>
                </a:ext>
              </a:extLst>
            </p:cNvPr>
            <p:cNvGrpSpPr/>
            <p:nvPr/>
          </p:nvGrpSpPr>
          <p:grpSpPr>
            <a:xfrm>
              <a:off x="833717" y="1707776"/>
              <a:ext cx="2608730" cy="470648"/>
              <a:chOff x="833717" y="1707776"/>
              <a:chExt cx="2608730" cy="470648"/>
            </a:xfrm>
          </p:grpSpPr>
          <p:sp>
            <p:nvSpPr>
              <p:cNvPr id="6" name="Rectangle 15">
                <a:extLst>
                  <a:ext uri="{FF2B5EF4-FFF2-40B4-BE49-F238E27FC236}">
                    <a16:creationId xmlns:a16="http://schemas.microsoft.com/office/drawing/2014/main" id="{6D242DC8-89AE-43B3-8775-7A516C5C1E28}"/>
                  </a:ext>
                </a:extLst>
              </p:cNvPr>
              <p:cNvSpPr/>
              <p:nvPr/>
            </p:nvSpPr>
            <p:spPr>
              <a:xfrm>
                <a:off x="833718" y="1707776"/>
                <a:ext cx="2608729" cy="4706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iro" panose="00000500000000000000" pitchFamily="2" charset="-78"/>
                </a:endParaRPr>
              </a:p>
            </p:txBody>
          </p:sp>
          <p:sp>
            <p:nvSpPr>
              <p:cNvPr id="7" name="TextBox 16">
                <a:extLst>
                  <a:ext uri="{FF2B5EF4-FFF2-40B4-BE49-F238E27FC236}">
                    <a16:creationId xmlns:a16="http://schemas.microsoft.com/office/drawing/2014/main" id="{B5FCD381-7A42-419E-AD50-ED361A5C9DCE}"/>
                  </a:ext>
                </a:extLst>
              </p:cNvPr>
              <p:cNvSpPr txBox="1"/>
              <p:nvPr/>
            </p:nvSpPr>
            <p:spPr>
              <a:xfrm>
                <a:off x="833717" y="1760070"/>
                <a:ext cx="26087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bg1"/>
                    </a:solidFill>
                    <a:latin typeface="Cairo" panose="00000500000000000000" pitchFamily="2" charset="-78"/>
                    <a:cs typeface="Cairo" panose="00000500000000000000" pitchFamily="2" charset="-78"/>
                  </a:rPr>
                  <a:t>العنوان</a:t>
                </a:r>
                <a:endParaRPr lang="en-US" dirty="0">
                  <a:solidFill>
                    <a:schemeClr val="bg1"/>
                  </a:solidFill>
                  <a:latin typeface="Cairo" panose="00000500000000000000" pitchFamily="2" charset="-78"/>
                  <a:cs typeface="Cairo" panose="00000500000000000000" pitchFamily="2" charset="-78"/>
                </a:endParaRPr>
              </a:p>
            </p:txBody>
          </p:sp>
        </p:grp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id="{A2EEC494-7FA7-448C-8FE3-E4048CA9A268}"/>
              </a:ext>
            </a:extLst>
          </p:cNvPr>
          <p:cNvGrpSpPr/>
          <p:nvPr/>
        </p:nvGrpSpPr>
        <p:grpSpPr>
          <a:xfrm>
            <a:off x="3407108" y="1871702"/>
            <a:ext cx="2608732" cy="4007223"/>
            <a:chOff x="833715" y="1707776"/>
            <a:chExt cx="2608732" cy="4007223"/>
          </a:xfrm>
        </p:grpSpPr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642AE0D4-A7BF-4DC2-AAA6-48E7A2AA214F}"/>
                </a:ext>
              </a:extLst>
            </p:cNvPr>
            <p:cNvSpPr/>
            <p:nvPr/>
          </p:nvSpPr>
          <p:spPr>
            <a:xfrm>
              <a:off x="833717" y="2218764"/>
              <a:ext cx="2608729" cy="3496235"/>
            </a:xfrm>
            <a:prstGeom prst="rect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D3CBF7E9-747B-40F3-96C6-ACF9C1C21A93}"/>
                </a:ext>
              </a:extLst>
            </p:cNvPr>
            <p:cNvSpPr/>
            <p:nvPr/>
          </p:nvSpPr>
          <p:spPr>
            <a:xfrm>
              <a:off x="833715" y="2675964"/>
              <a:ext cx="2518097" cy="200824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1200" dirty="0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هذا النص هو مثال لنص يمكن أن يستبدل في  نفس المساحة، لقد تم توليد هذا النص من مولد النص </a:t>
              </a:r>
              <a:r>
                <a:rPr lang="ar-SA" sz="1200" dirty="0" err="1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العربى</a:t>
              </a:r>
              <a:r>
                <a:rPr lang="ar-SA" sz="1200" dirty="0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، إذا كنت المزيد من المساحة يمكنك الكتابة هنا أو استبدال النص. يمكنك إضافة نص زائد إن كنت في حاجة إلى المزيد من النصوص.</a:t>
              </a:r>
            </a:p>
          </p:txBody>
        </p:sp>
        <p:grpSp>
          <p:nvGrpSpPr>
            <p:cNvPr id="11" name="Group 20">
              <a:extLst>
                <a:ext uri="{FF2B5EF4-FFF2-40B4-BE49-F238E27FC236}">
                  <a16:creationId xmlns:a16="http://schemas.microsoft.com/office/drawing/2014/main" id="{53667A30-C997-4A02-9F12-30532650CA8C}"/>
                </a:ext>
              </a:extLst>
            </p:cNvPr>
            <p:cNvGrpSpPr/>
            <p:nvPr/>
          </p:nvGrpSpPr>
          <p:grpSpPr>
            <a:xfrm>
              <a:off x="833717" y="1707776"/>
              <a:ext cx="2608730" cy="470648"/>
              <a:chOff x="833717" y="1707776"/>
              <a:chExt cx="2608730" cy="470648"/>
            </a:xfrm>
          </p:grpSpPr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286B3391-06FE-4451-99C7-36CABD2B8E93}"/>
                  </a:ext>
                </a:extLst>
              </p:cNvPr>
              <p:cNvSpPr/>
              <p:nvPr/>
            </p:nvSpPr>
            <p:spPr>
              <a:xfrm>
                <a:off x="833718" y="1707776"/>
                <a:ext cx="2608729" cy="4706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iro" panose="00000500000000000000" pitchFamily="2" charset="-78"/>
                </a:endParaRPr>
              </a:p>
            </p:txBody>
          </p:sp>
          <p:sp>
            <p:nvSpPr>
              <p:cNvPr id="13" name="TextBox 22">
                <a:extLst>
                  <a:ext uri="{FF2B5EF4-FFF2-40B4-BE49-F238E27FC236}">
                    <a16:creationId xmlns:a16="http://schemas.microsoft.com/office/drawing/2014/main" id="{C6F11526-64F6-4EDE-A5B8-76F14932CE61}"/>
                  </a:ext>
                </a:extLst>
              </p:cNvPr>
              <p:cNvSpPr txBox="1"/>
              <p:nvPr/>
            </p:nvSpPr>
            <p:spPr>
              <a:xfrm>
                <a:off x="833717" y="1760070"/>
                <a:ext cx="26087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bg1"/>
                    </a:solidFill>
                    <a:latin typeface="Cairo" panose="00000500000000000000" pitchFamily="2" charset="-78"/>
                    <a:cs typeface="Cairo" panose="00000500000000000000" pitchFamily="2" charset="-78"/>
                  </a:rPr>
                  <a:t>العنوان</a:t>
                </a:r>
                <a:endParaRPr lang="en-US" sz="2400" dirty="0">
                  <a:solidFill>
                    <a:schemeClr val="bg1"/>
                  </a:solidFill>
                  <a:latin typeface="Cairo" panose="00000500000000000000" pitchFamily="2" charset="-78"/>
                  <a:cs typeface="Cairo" panose="00000500000000000000" pitchFamily="2" charset="-78"/>
                </a:endParaRPr>
              </a:p>
            </p:txBody>
          </p:sp>
        </p:grpSp>
      </p:grpSp>
      <p:grpSp>
        <p:nvGrpSpPr>
          <p:cNvPr id="14" name="Group 23">
            <a:extLst>
              <a:ext uri="{FF2B5EF4-FFF2-40B4-BE49-F238E27FC236}">
                <a16:creationId xmlns:a16="http://schemas.microsoft.com/office/drawing/2014/main" id="{44965779-617F-4705-B402-2C71A956E077}"/>
              </a:ext>
            </a:extLst>
          </p:cNvPr>
          <p:cNvGrpSpPr/>
          <p:nvPr/>
        </p:nvGrpSpPr>
        <p:grpSpPr>
          <a:xfrm>
            <a:off x="6204839" y="1871702"/>
            <a:ext cx="2608730" cy="4007223"/>
            <a:chOff x="833717" y="1707776"/>
            <a:chExt cx="2608730" cy="4007223"/>
          </a:xfrm>
        </p:grpSpPr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83C44A3E-6FA6-4F19-92B3-BE579AF99928}"/>
                </a:ext>
              </a:extLst>
            </p:cNvPr>
            <p:cNvSpPr/>
            <p:nvPr/>
          </p:nvSpPr>
          <p:spPr>
            <a:xfrm>
              <a:off x="833717" y="2218764"/>
              <a:ext cx="2608729" cy="3496235"/>
            </a:xfrm>
            <a:prstGeom prst="rect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C7A35E13-0FF2-4666-923F-B54773C140F7}"/>
                </a:ext>
              </a:extLst>
            </p:cNvPr>
            <p:cNvSpPr/>
            <p:nvPr/>
          </p:nvSpPr>
          <p:spPr>
            <a:xfrm>
              <a:off x="833718" y="2675964"/>
              <a:ext cx="2608728" cy="200824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1200" dirty="0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هذا النص هو مثال لنص يمكن أن يستبدل في  نفس المساحة، لقد تم توليد هذا النص من مولد النص </a:t>
              </a:r>
              <a:r>
                <a:rPr lang="ar-SA" sz="1200" dirty="0" err="1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العربى</a:t>
              </a:r>
              <a:r>
                <a:rPr lang="ar-SA" sz="1200" dirty="0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، إذا كنت المزيد من المساحة يمكنك الكتابة هنا أو استبدال النص. يمكنك إضافة نص زائد إن كنت في حاجة إلى المزيد من النصوص.</a:t>
              </a:r>
            </a:p>
          </p:txBody>
        </p:sp>
        <p:grpSp>
          <p:nvGrpSpPr>
            <p:cNvPr id="17" name="Group 26">
              <a:extLst>
                <a:ext uri="{FF2B5EF4-FFF2-40B4-BE49-F238E27FC236}">
                  <a16:creationId xmlns:a16="http://schemas.microsoft.com/office/drawing/2014/main" id="{C490F999-EC7C-41FB-9EED-4D6A22FA043C}"/>
                </a:ext>
              </a:extLst>
            </p:cNvPr>
            <p:cNvGrpSpPr/>
            <p:nvPr/>
          </p:nvGrpSpPr>
          <p:grpSpPr>
            <a:xfrm>
              <a:off x="833717" y="1707776"/>
              <a:ext cx="2608730" cy="470648"/>
              <a:chOff x="833717" y="1707776"/>
              <a:chExt cx="2608730" cy="470648"/>
            </a:xfrm>
          </p:grpSpPr>
          <p:sp>
            <p:nvSpPr>
              <p:cNvPr id="18" name="Rectangle 27">
                <a:extLst>
                  <a:ext uri="{FF2B5EF4-FFF2-40B4-BE49-F238E27FC236}">
                    <a16:creationId xmlns:a16="http://schemas.microsoft.com/office/drawing/2014/main" id="{EBB997AB-8E7B-46DE-9812-EF169A0BD1A2}"/>
                  </a:ext>
                </a:extLst>
              </p:cNvPr>
              <p:cNvSpPr/>
              <p:nvPr/>
            </p:nvSpPr>
            <p:spPr>
              <a:xfrm>
                <a:off x="833718" y="1707776"/>
                <a:ext cx="2608729" cy="4706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iro" panose="00000500000000000000" pitchFamily="2" charset="-78"/>
                </a:endParaRPr>
              </a:p>
            </p:txBody>
          </p:sp>
          <p:sp>
            <p:nvSpPr>
              <p:cNvPr id="19" name="TextBox 28">
                <a:extLst>
                  <a:ext uri="{FF2B5EF4-FFF2-40B4-BE49-F238E27FC236}">
                    <a16:creationId xmlns:a16="http://schemas.microsoft.com/office/drawing/2014/main" id="{732F1864-8FEF-47FF-92F5-C911AD552489}"/>
                  </a:ext>
                </a:extLst>
              </p:cNvPr>
              <p:cNvSpPr txBox="1"/>
              <p:nvPr/>
            </p:nvSpPr>
            <p:spPr>
              <a:xfrm>
                <a:off x="833717" y="1760070"/>
                <a:ext cx="26087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bg1"/>
                    </a:solidFill>
                    <a:latin typeface="Cairo" panose="00000500000000000000" pitchFamily="2" charset="-78"/>
                    <a:cs typeface="Cairo" panose="00000500000000000000" pitchFamily="2" charset="-78"/>
                  </a:rPr>
                  <a:t>العنوان</a:t>
                </a:r>
                <a:endParaRPr lang="en-US" dirty="0">
                  <a:solidFill>
                    <a:schemeClr val="bg1"/>
                  </a:solidFill>
                  <a:latin typeface="Cairo" panose="00000500000000000000" pitchFamily="2" charset="-78"/>
                  <a:cs typeface="Cairo" panose="00000500000000000000" pitchFamily="2" charset="-78"/>
                </a:endParaRPr>
              </a:p>
            </p:txBody>
          </p:sp>
        </p:grpSp>
      </p:grpSp>
      <p:grpSp>
        <p:nvGrpSpPr>
          <p:cNvPr id="20" name="Group 29">
            <a:extLst>
              <a:ext uri="{FF2B5EF4-FFF2-40B4-BE49-F238E27FC236}">
                <a16:creationId xmlns:a16="http://schemas.microsoft.com/office/drawing/2014/main" id="{A343B5DE-CCB1-461D-8A68-55DA39353407}"/>
              </a:ext>
            </a:extLst>
          </p:cNvPr>
          <p:cNvGrpSpPr/>
          <p:nvPr/>
        </p:nvGrpSpPr>
        <p:grpSpPr>
          <a:xfrm>
            <a:off x="9002567" y="1869415"/>
            <a:ext cx="2608730" cy="4007223"/>
            <a:chOff x="833717" y="1707776"/>
            <a:chExt cx="2608730" cy="4007223"/>
          </a:xfrm>
        </p:grpSpPr>
        <p:sp>
          <p:nvSpPr>
            <p:cNvPr id="21" name="Rectangle 30">
              <a:extLst>
                <a:ext uri="{FF2B5EF4-FFF2-40B4-BE49-F238E27FC236}">
                  <a16:creationId xmlns:a16="http://schemas.microsoft.com/office/drawing/2014/main" id="{6BA5B715-B488-4DBE-A10F-E33E7D244B9A}"/>
                </a:ext>
              </a:extLst>
            </p:cNvPr>
            <p:cNvSpPr/>
            <p:nvPr/>
          </p:nvSpPr>
          <p:spPr>
            <a:xfrm>
              <a:off x="833717" y="2218764"/>
              <a:ext cx="2608729" cy="3496235"/>
            </a:xfrm>
            <a:prstGeom prst="rect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22" name="Rectangle 31">
              <a:extLst>
                <a:ext uri="{FF2B5EF4-FFF2-40B4-BE49-F238E27FC236}">
                  <a16:creationId xmlns:a16="http://schemas.microsoft.com/office/drawing/2014/main" id="{BBE01213-FF3F-4209-BE77-9638396BF8C7}"/>
                </a:ext>
              </a:extLst>
            </p:cNvPr>
            <p:cNvSpPr/>
            <p:nvPr/>
          </p:nvSpPr>
          <p:spPr>
            <a:xfrm>
              <a:off x="833718" y="2697594"/>
              <a:ext cx="2580051" cy="200824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1200" dirty="0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هذا النص هو مثال لنص يمكن أن يستبدل في  نفس المساحة، لقد تم توليد هذا النص من مولد النص </a:t>
              </a:r>
              <a:r>
                <a:rPr lang="ar-SA" sz="1200" dirty="0" err="1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العربى</a:t>
              </a:r>
              <a:r>
                <a:rPr lang="ar-SA" sz="1200" dirty="0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، إذا كنت المزيد من المساحة يمكنك الكتابة هنا أو استبدال النص. يمكنك إضافة نص زائد إن كنت في حاجة إلى المزيد من النصوص.</a:t>
              </a:r>
            </a:p>
          </p:txBody>
        </p:sp>
        <p:grpSp>
          <p:nvGrpSpPr>
            <p:cNvPr id="23" name="Group 32">
              <a:extLst>
                <a:ext uri="{FF2B5EF4-FFF2-40B4-BE49-F238E27FC236}">
                  <a16:creationId xmlns:a16="http://schemas.microsoft.com/office/drawing/2014/main" id="{72145D0A-5BEC-436F-B0C0-0A64550348D1}"/>
                </a:ext>
              </a:extLst>
            </p:cNvPr>
            <p:cNvGrpSpPr/>
            <p:nvPr/>
          </p:nvGrpSpPr>
          <p:grpSpPr>
            <a:xfrm>
              <a:off x="833717" y="1707776"/>
              <a:ext cx="2608730" cy="470648"/>
              <a:chOff x="833717" y="1707776"/>
              <a:chExt cx="2608730" cy="470648"/>
            </a:xfrm>
          </p:grpSpPr>
          <p:sp>
            <p:nvSpPr>
              <p:cNvPr id="24" name="Rectangle 33">
                <a:extLst>
                  <a:ext uri="{FF2B5EF4-FFF2-40B4-BE49-F238E27FC236}">
                    <a16:creationId xmlns:a16="http://schemas.microsoft.com/office/drawing/2014/main" id="{B364C015-1CEB-4E28-97A5-C295E0C3AEC4}"/>
                  </a:ext>
                </a:extLst>
              </p:cNvPr>
              <p:cNvSpPr/>
              <p:nvPr/>
            </p:nvSpPr>
            <p:spPr>
              <a:xfrm>
                <a:off x="833718" y="1707776"/>
                <a:ext cx="2608729" cy="4706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iro" panose="00000500000000000000" pitchFamily="2" charset="-78"/>
                </a:endParaRPr>
              </a:p>
            </p:txBody>
          </p:sp>
          <p:sp>
            <p:nvSpPr>
              <p:cNvPr id="25" name="TextBox 34">
                <a:extLst>
                  <a:ext uri="{FF2B5EF4-FFF2-40B4-BE49-F238E27FC236}">
                    <a16:creationId xmlns:a16="http://schemas.microsoft.com/office/drawing/2014/main" id="{87C2769D-9A1C-4A78-9D92-DDECCABD5BC3}"/>
                  </a:ext>
                </a:extLst>
              </p:cNvPr>
              <p:cNvSpPr txBox="1"/>
              <p:nvPr/>
            </p:nvSpPr>
            <p:spPr>
              <a:xfrm>
                <a:off x="833717" y="1772770"/>
                <a:ext cx="26087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bg1"/>
                    </a:solidFill>
                    <a:latin typeface="Cairo" panose="00000500000000000000" pitchFamily="2" charset="-78"/>
                    <a:cs typeface="Cairo" panose="00000500000000000000" pitchFamily="2" charset="-78"/>
                  </a:rPr>
                  <a:t>العنوان</a:t>
                </a:r>
                <a:endParaRPr lang="en-US" dirty="0">
                  <a:solidFill>
                    <a:schemeClr val="bg1"/>
                  </a:solidFill>
                  <a:latin typeface="Cairo" panose="00000500000000000000" pitchFamily="2" charset="-78"/>
                  <a:cs typeface="Cairo" panose="00000500000000000000" pitchFamily="2" charset="-78"/>
                </a:endParaRPr>
              </a:p>
            </p:txBody>
          </p:sp>
        </p:grpSp>
      </p:grpSp>
      <p:sp>
        <p:nvSpPr>
          <p:cNvPr id="26" name="Rectangle 42">
            <a:extLst>
              <a:ext uri="{FF2B5EF4-FFF2-40B4-BE49-F238E27FC236}">
                <a16:creationId xmlns:a16="http://schemas.microsoft.com/office/drawing/2014/main" id="{95C90F3C-86DE-470E-8221-2F14DDA351B9}"/>
              </a:ext>
            </a:extLst>
          </p:cNvPr>
          <p:cNvSpPr/>
          <p:nvPr/>
        </p:nvSpPr>
        <p:spPr>
          <a:xfrm>
            <a:off x="5127811" y="1506050"/>
            <a:ext cx="1936377" cy="941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iro" panose="00000500000000000000" pitchFamily="2" charset="-78"/>
            </a:endParaRPr>
          </a:p>
        </p:txBody>
      </p:sp>
      <p:sp>
        <p:nvSpPr>
          <p:cNvPr id="27" name="TextBox 233">
            <a:extLst>
              <a:ext uri="{FF2B5EF4-FFF2-40B4-BE49-F238E27FC236}">
                <a16:creationId xmlns:a16="http://schemas.microsoft.com/office/drawing/2014/main" id="{D14B0AA7-0DEC-4A5B-B76F-D57CA2441407}"/>
              </a:ext>
            </a:extLst>
          </p:cNvPr>
          <p:cNvSpPr txBox="1"/>
          <p:nvPr/>
        </p:nvSpPr>
        <p:spPr>
          <a:xfrm>
            <a:off x="2808852" y="766606"/>
            <a:ext cx="657429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3600" dirty="0">
                <a:solidFill>
                  <a:schemeClr val="tx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3600" dirty="0">
              <a:solidFill>
                <a:schemeClr val="tx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2102998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FE93A2C-5089-204E-8F05-7EC4E7ADE35C}"/>
              </a:ext>
            </a:extLst>
          </p:cNvPr>
          <p:cNvGrpSpPr/>
          <p:nvPr/>
        </p:nvGrpSpPr>
        <p:grpSpPr>
          <a:xfrm>
            <a:off x="9019286" y="3663090"/>
            <a:ext cx="1997391" cy="2384049"/>
            <a:chOff x="15787481" y="6578009"/>
            <a:chExt cx="3994782" cy="4768098"/>
          </a:xfrm>
        </p:grpSpPr>
        <p:sp>
          <p:nvSpPr>
            <p:cNvPr id="41" name="Arc 40"/>
            <p:cNvSpPr/>
            <p:nvPr/>
          </p:nvSpPr>
          <p:spPr>
            <a:xfrm rot="10800000">
              <a:off x="15787481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 rot="10800000">
              <a:off x="16955620" y="9687602"/>
              <a:ext cx="1658505" cy="16585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0AB57E4-17DE-8941-8650-9467E0FBD62C}"/>
              </a:ext>
            </a:extLst>
          </p:cNvPr>
          <p:cNvGrpSpPr/>
          <p:nvPr/>
        </p:nvGrpSpPr>
        <p:grpSpPr>
          <a:xfrm>
            <a:off x="7664879" y="1776426"/>
            <a:ext cx="1997391" cy="2412022"/>
            <a:chOff x="13078667" y="2804681"/>
            <a:chExt cx="3994782" cy="4824044"/>
          </a:xfrm>
        </p:grpSpPr>
        <p:sp>
          <p:nvSpPr>
            <p:cNvPr id="37" name="Arc 36"/>
            <p:cNvSpPr/>
            <p:nvPr/>
          </p:nvSpPr>
          <p:spPr>
            <a:xfrm>
              <a:off x="13078667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 rot="10800000">
              <a:off x="14246806" y="2804681"/>
              <a:ext cx="1658505" cy="16585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5107" tIns="118841" rIns="0" bIns="0"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3E85255-30F3-C346-A520-1AD7DC21BA2F}"/>
              </a:ext>
            </a:extLst>
          </p:cNvPr>
          <p:cNvGrpSpPr/>
          <p:nvPr/>
        </p:nvGrpSpPr>
        <p:grpSpPr>
          <a:xfrm>
            <a:off x="6310474" y="3663090"/>
            <a:ext cx="1997391" cy="2384049"/>
            <a:chOff x="10369857" y="6578009"/>
            <a:chExt cx="3994782" cy="4768098"/>
          </a:xfrm>
        </p:grpSpPr>
        <p:sp>
          <p:nvSpPr>
            <p:cNvPr id="27" name="Arc 26"/>
            <p:cNvSpPr/>
            <p:nvPr/>
          </p:nvSpPr>
          <p:spPr>
            <a:xfrm rot="10800000">
              <a:off x="10369857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 rot="10800000">
              <a:off x="11537995" y="9687602"/>
              <a:ext cx="1658505" cy="16585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6328B0E-F578-F540-8798-AB59B2D47333}"/>
              </a:ext>
            </a:extLst>
          </p:cNvPr>
          <p:cNvGrpSpPr/>
          <p:nvPr/>
        </p:nvGrpSpPr>
        <p:grpSpPr>
          <a:xfrm>
            <a:off x="4942211" y="1776426"/>
            <a:ext cx="1997391" cy="2412022"/>
            <a:chOff x="7661040" y="2804681"/>
            <a:chExt cx="3994782" cy="4824044"/>
          </a:xfrm>
        </p:grpSpPr>
        <p:sp>
          <p:nvSpPr>
            <p:cNvPr id="25" name="Arc 24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0A02A47-A1CD-4F4E-90F5-13415DC9934E}"/>
              </a:ext>
            </a:extLst>
          </p:cNvPr>
          <p:cNvGrpSpPr/>
          <p:nvPr/>
        </p:nvGrpSpPr>
        <p:grpSpPr>
          <a:xfrm>
            <a:off x="3601658" y="3663090"/>
            <a:ext cx="1997391" cy="2384049"/>
            <a:chOff x="4952225" y="6578009"/>
            <a:chExt cx="3994782" cy="4768098"/>
          </a:xfrm>
        </p:grpSpPr>
        <p:sp>
          <p:nvSpPr>
            <p:cNvPr id="24" name="Arc 23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</p:grpSp>
      <p:sp>
        <p:nvSpPr>
          <p:cNvPr id="47" name="Shape 2774"/>
          <p:cNvSpPr/>
          <p:nvPr/>
        </p:nvSpPr>
        <p:spPr>
          <a:xfrm>
            <a:off x="7120252" y="5486112"/>
            <a:ext cx="377832" cy="377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Cairo" panose="00000500000000000000" pitchFamily="2" charset="-78"/>
              <a:ea typeface="Roboto Bold" charset="0"/>
              <a:cs typeface="Roboto Bold" charset="0"/>
            </a:endParaRPr>
          </a:p>
        </p:txBody>
      </p:sp>
      <p:sp>
        <p:nvSpPr>
          <p:cNvPr id="48" name="Shape 2781"/>
          <p:cNvSpPr/>
          <p:nvPr/>
        </p:nvSpPr>
        <p:spPr>
          <a:xfrm>
            <a:off x="4430914" y="5443596"/>
            <a:ext cx="377832" cy="377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Cairo" panose="00000500000000000000" pitchFamily="2" charset="-78"/>
              <a:ea typeface="Roboto Bold" charset="0"/>
              <a:cs typeface="Roboto Bold" charset="0"/>
            </a:endParaRPr>
          </a:p>
        </p:txBody>
      </p:sp>
      <p:sp>
        <p:nvSpPr>
          <p:cNvPr id="49" name="Shape 2782"/>
          <p:cNvSpPr/>
          <p:nvPr/>
        </p:nvSpPr>
        <p:spPr>
          <a:xfrm>
            <a:off x="5765662" y="2027859"/>
            <a:ext cx="378197" cy="32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Cairo" panose="00000500000000000000" pitchFamily="2" charset="-78"/>
              <a:ea typeface="Roboto Bold" charset="0"/>
              <a:cs typeface="Roboto Bold" charset="0"/>
            </a:endParaRPr>
          </a:p>
        </p:txBody>
      </p:sp>
      <p:sp>
        <p:nvSpPr>
          <p:cNvPr id="50" name="Shape 2783"/>
          <p:cNvSpPr/>
          <p:nvPr/>
        </p:nvSpPr>
        <p:spPr>
          <a:xfrm>
            <a:off x="9829086" y="5511873"/>
            <a:ext cx="377832" cy="32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Cairo" panose="00000500000000000000" pitchFamily="2" charset="-78"/>
              <a:ea typeface="Roboto Bold" charset="0"/>
              <a:cs typeface="Roboto Bold" charset="0"/>
            </a:endParaRPr>
          </a:p>
        </p:txBody>
      </p:sp>
      <p:sp>
        <p:nvSpPr>
          <p:cNvPr id="51" name="Shape 2787"/>
          <p:cNvSpPr/>
          <p:nvPr/>
        </p:nvSpPr>
        <p:spPr>
          <a:xfrm>
            <a:off x="8474776" y="2002127"/>
            <a:ext cx="377598" cy="377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Cairo" panose="00000500000000000000" pitchFamily="2" charset="-78"/>
              <a:ea typeface="Roboto Bold" charset="0"/>
              <a:cs typeface="Roboto Bold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93496" y="4538103"/>
            <a:ext cx="182900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  <a:endParaRPr lang="en-US" sz="1600" dirty="0">
              <a:latin typeface="Cairo" panose="00000500000000000000" pitchFamily="2" charset="-78"/>
              <a:ea typeface="Lato Light" charset="0"/>
              <a:cs typeface="Poppins" pitchFamily="2" charset="77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33358" y="4093037"/>
            <a:ext cx="946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i="1" dirty="0">
                <a:solidFill>
                  <a:schemeClr val="tx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العنوان</a:t>
            </a:r>
            <a:endParaRPr lang="en-US" sz="2000" i="1" dirty="0">
              <a:solidFill>
                <a:schemeClr val="tx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60085" y="3129830"/>
            <a:ext cx="182900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  <a:endParaRPr lang="en-US" sz="1600" dirty="0">
              <a:latin typeface="Cairo" panose="00000500000000000000" pitchFamily="2" charset="-78"/>
              <a:ea typeface="Lato Light" charset="0"/>
              <a:cs typeface="Poppins" pitchFamily="2" charset="77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199948" y="2684764"/>
            <a:ext cx="946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i="1" dirty="0">
                <a:solidFill>
                  <a:schemeClr val="tx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العنوان</a:t>
            </a:r>
            <a:endParaRPr lang="en-US" sz="2000" i="1" dirty="0">
              <a:solidFill>
                <a:schemeClr val="tx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22034" y="3129830"/>
            <a:ext cx="182900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  <a:endParaRPr lang="en-US" sz="1600" dirty="0">
              <a:latin typeface="Cairo" panose="00000500000000000000" pitchFamily="2" charset="-78"/>
              <a:ea typeface="Lato Light" charset="0"/>
              <a:cs typeface="Poppins" pitchFamily="2" charset="77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461899" y="2684764"/>
            <a:ext cx="946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i="1" dirty="0">
                <a:solidFill>
                  <a:schemeClr val="tx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العنوان</a:t>
            </a:r>
            <a:endParaRPr lang="en-US" sz="2000" i="1" dirty="0">
              <a:solidFill>
                <a:schemeClr val="tx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03139" y="4538103"/>
            <a:ext cx="182900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  <a:endParaRPr lang="en-US" sz="1600" dirty="0">
              <a:latin typeface="Cairo" panose="00000500000000000000" pitchFamily="2" charset="-78"/>
              <a:ea typeface="Lato Light" charset="0"/>
              <a:cs typeface="Poppins" pitchFamily="2" charset="77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532841" y="4093037"/>
            <a:ext cx="946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i="1" dirty="0">
                <a:solidFill>
                  <a:schemeClr val="tx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العنوان</a:t>
            </a:r>
            <a:endParaRPr lang="en-US" sz="2000" i="1" dirty="0">
              <a:solidFill>
                <a:schemeClr val="tx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80708" y="4538103"/>
            <a:ext cx="182900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  <a:endParaRPr lang="en-US" sz="1600" dirty="0">
              <a:latin typeface="Cairo" panose="00000500000000000000" pitchFamily="2" charset="-78"/>
              <a:ea typeface="Lato Light" charset="0"/>
              <a:cs typeface="Poppins" pitchFamily="2" charset="77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120570" y="4159712"/>
            <a:ext cx="946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i="1" dirty="0">
                <a:solidFill>
                  <a:schemeClr val="tx2"/>
                </a:solidFill>
                <a:latin typeface="Cairo" panose="00000500000000000000" pitchFamily="2" charset="-78"/>
                <a:ea typeface="Roboto" charset="0"/>
                <a:cs typeface="Cairo" panose="00000500000000000000" pitchFamily="2" charset="-78"/>
              </a:rPr>
              <a:t>العنوان</a:t>
            </a:r>
            <a:endParaRPr lang="en-US" sz="2000" i="1" dirty="0">
              <a:solidFill>
                <a:schemeClr val="tx2"/>
              </a:solidFill>
              <a:latin typeface="Cairo" panose="00000500000000000000" pitchFamily="2" charset="-78"/>
              <a:ea typeface="Roboto" charset="0"/>
              <a:cs typeface="Cairo" panose="00000500000000000000" pitchFamily="2" charset="-78"/>
            </a:endParaRPr>
          </a:p>
        </p:txBody>
      </p:sp>
      <p:sp>
        <p:nvSpPr>
          <p:cNvPr id="9" name="TextBox 233">
            <a:extLst>
              <a:ext uri="{FF2B5EF4-FFF2-40B4-BE49-F238E27FC236}">
                <a16:creationId xmlns:a16="http://schemas.microsoft.com/office/drawing/2014/main" id="{72472DCE-E0B7-43E3-A507-7804824C1684}"/>
              </a:ext>
            </a:extLst>
          </p:cNvPr>
          <p:cNvSpPr txBox="1"/>
          <p:nvPr/>
        </p:nvSpPr>
        <p:spPr>
          <a:xfrm>
            <a:off x="5629275" y="637359"/>
            <a:ext cx="3019425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400" dirty="0">
                <a:solidFill>
                  <a:srgbClr val="3C3C3C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3C3C3C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873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89">
            <a:extLst>
              <a:ext uri="{FF2B5EF4-FFF2-40B4-BE49-F238E27FC236}">
                <a16:creationId xmlns:a16="http://schemas.microsoft.com/office/drawing/2014/main" id="{5C9CC1FB-A192-834E-9A55-ABC92732E940}"/>
              </a:ext>
            </a:extLst>
          </p:cNvPr>
          <p:cNvSpPr/>
          <p:nvPr/>
        </p:nvSpPr>
        <p:spPr>
          <a:xfrm>
            <a:off x="2512637" y="2110852"/>
            <a:ext cx="912630" cy="8063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415">
                <a:moveTo>
                  <a:pt x="648" y="415"/>
                </a:moveTo>
                <a:lnTo>
                  <a:pt x="0" y="415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3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290">
            <a:extLst>
              <a:ext uri="{FF2B5EF4-FFF2-40B4-BE49-F238E27FC236}">
                <a16:creationId xmlns:a16="http://schemas.microsoft.com/office/drawing/2014/main" id="{C7946088-55D5-8349-9B8A-6F8643812CA3}"/>
              </a:ext>
            </a:extLst>
          </p:cNvPr>
          <p:cNvSpPr/>
          <p:nvPr/>
        </p:nvSpPr>
        <p:spPr>
          <a:xfrm>
            <a:off x="2512637" y="2915642"/>
            <a:ext cx="912630" cy="23174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1196">
                <a:moveTo>
                  <a:pt x="648" y="1196"/>
                </a:moveTo>
                <a:lnTo>
                  <a:pt x="0" y="1196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299">
            <a:extLst>
              <a:ext uri="{FF2B5EF4-FFF2-40B4-BE49-F238E27FC236}">
                <a16:creationId xmlns:a16="http://schemas.microsoft.com/office/drawing/2014/main" id="{58CC39F6-F177-D148-B848-CD850F44C608}"/>
              </a:ext>
            </a:extLst>
          </p:cNvPr>
          <p:cNvSpPr/>
          <p:nvPr/>
        </p:nvSpPr>
        <p:spPr>
          <a:xfrm>
            <a:off x="4083437" y="2110852"/>
            <a:ext cx="912630" cy="23176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1195">
                <a:moveTo>
                  <a:pt x="648" y="1195"/>
                </a:moveTo>
                <a:lnTo>
                  <a:pt x="0" y="1195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3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300">
            <a:extLst>
              <a:ext uri="{FF2B5EF4-FFF2-40B4-BE49-F238E27FC236}">
                <a16:creationId xmlns:a16="http://schemas.microsoft.com/office/drawing/2014/main" id="{A227AF9D-C818-E048-9431-ABE91EAAF34B}"/>
              </a:ext>
            </a:extLst>
          </p:cNvPr>
          <p:cNvSpPr/>
          <p:nvPr/>
        </p:nvSpPr>
        <p:spPr>
          <a:xfrm>
            <a:off x="4083437" y="4428254"/>
            <a:ext cx="912630" cy="8047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416">
                <a:moveTo>
                  <a:pt x="648" y="416"/>
                </a:moveTo>
                <a:lnTo>
                  <a:pt x="0" y="416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309">
            <a:extLst>
              <a:ext uri="{FF2B5EF4-FFF2-40B4-BE49-F238E27FC236}">
                <a16:creationId xmlns:a16="http://schemas.microsoft.com/office/drawing/2014/main" id="{C03C9F18-8AE6-7E40-BF42-A29C55AC84A0}"/>
              </a:ext>
            </a:extLst>
          </p:cNvPr>
          <p:cNvSpPr/>
          <p:nvPr/>
        </p:nvSpPr>
        <p:spPr>
          <a:xfrm>
            <a:off x="5654227" y="2110852"/>
            <a:ext cx="914041" cy="17842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916">
                <a:moveTo>
                  <a:pt x="649" y="916"/>
                </a:moveTo>
                <a:lnTo>
                  <a:pt x="0" y="916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3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310">
            <a:extLst>
              <a:ext uri="{FF2B5EF4-FFF2-40B4-BE49-F238E27FC236}">
                <a16:creationId xmlns:a16="http://schemas.microsoft.com/office/drawing/2014/main" id="{46F8B628-8ECC-E646-858B-B7BD6E9AB82C}"/>
              </a:ext>
            </a:extLst>
          </p:cNvPr>
          <p:cNvSpPr/>
          <p:nvPr/>
        </p:nvSpPr>
        <p:spPr>
          <a:xfrm>
            <a:off x="5654227" y="3887202"/>
            <a:ext cx="914041" cy="134584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695">
                <a:moveTo>
                  <a:pt x="649" y="695"/>
                </a:moveTo>
                <a:lnTo>
                  <a:pt x="0" y="695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Freeform: Shape 319">
            <a:extLst>
              <a:ext uri="{FF2B5EF4-FFF2-40B4-BE49-F238E27FC236}">
                <a16:creationId xmlns:a16="http://schemas.microsoft.com/office/drawing/2014/main" id="{990AFA79-FA5A-4545-86BB-205323EEF453}"/>
              </a:ext>
            </a:extLst>
          </p:cNvPr>
          <p:cNvSpPr/>
          <p:nvPr/>
        </p:nvSpPr>
        <p:spPr>
          <a:xfrm>
            <a:off x="7225027" y="2110852"/>
            <a:ext cx="914041" cy="59535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308">
                <a:moveTo>
                  <a:pt x="649" y="308"/>
                </a:moveTo>
                <a:lnTo>
                  <a:pt x="0" y="308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3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Freeform: Shape 320">
            <a:extLst>
              <a:ext uri="{FF2B5EF4-FFF2-40B4-BE49-F238E27FC236}">
                <a16:creationId xmlns:a16="http://schemas.microsoft.com/office/drawing/2014/main" id="{0454DF9D-9BE0-6A4B-970F-0DB2D2040C9C}"/>
              </a:ext>
            </a:extLst>
          </p:cNvPr>
          <p:cNvSpPr/>
          <p:nvPr/>
        </p:nvSpPr>
        <p:spPr>
          <a:xfrm>
            <a:off x="7225027" y="2708142"/>
            <a:ext cx="914041" cy="25249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1303">
                <a:moveTo>
                  <a:pt x="649" y="1303"/>
                </a:moveTo>
                <a:lnTo>
                  <a:pt x="0" y="1303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A894351E-F434-3948-883A-6C0A4A636579}"/>
              </a:ext>
            </a:extLst>
          </p:cNvPr>
          <p:cNvSpPr txBox="1">
            <a:spLocks/>
          </p:cNvSpPr>
          <p:nvPr/>
        </p:nvSpPr>
        <p:spPr>
          <a:xfrm>
            <a:off x="2344997" y="5420363"/>
            <a:ext cx="1254697" cy="233160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2000" dirty="0">
                <a:solidFill>
                  <a:schemeClr val="accent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العنوان</a:t>
            </a:r>
            <a:endParaRPr lang="en-AU" sz="2000" dirty="0">
              <a:solidFill>
                <a:schemeClr val="accent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B0A5AAB7-E127-2145-BE85-FD40A77F92C7}"/>
              </a:ext>
            </a:extLst>
          </p:cNvPr>
          <p:cNvSpPr txBox="1">
            <a:spLocks/>
          </p:cNvSpPr>
          <p:nvPr/>
        </p:nvSpPr>
        <p:spPr>
          <a:xfrm>
            <a:off x="3915797" y="5420363"/>
            <a:ext cx="1254697" cy="233160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2000" dirty="0">
                <a:solidFill>
                  <a:schemeClr val="accent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العنوان</a:t>
            </a:r>
            <a:endParaRPr lang="en-AU" sz="2000" dirty="0">
              <a:solidFill>
                <a:schemeClr val="accent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C2F8353-AFB7-E848-B1A7-DB6751CDB6B0}"/>
              </a:ext>
            </a:extLst>
          </p:cNvPr>
          <p:cNvSpPr txBox="1">
            <a:spLocks/>
          </p:cNvSpPr>
          <p:nvPr/>
        </p:nvSpPr>
        <p:spPr>
          <a:xfrm>
            <a:off x="5488526" y="5420363"/>
            <a:ext cx="1254697" cy="233160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2000" dirty="0">
                <a:solidFill>
                  <a:schemeClr val="accent3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العنوان</a:t>
            </a:r>
            <a:endParaRPr lang="en-AU" sz="2000" dirty="0">
              <a:solidFill>
                <a:schemeClr val="accent3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1A80B10-742C-5944-8CC2-DBF38222EDAF}"/>
              </a:ext>
            </a:extLst>
          </p:cNvPr>
          <p:cNvSpPr txBox="1">
            <a:spLocks/>
          </p:cNvSpPr>
          <p:nvPr/>
        </p:nvSpPr>
        <p:spPr>
          <a:xfrm>
            <a:off x="7059326" y="5420363"/>
            <a:ext cx="1254697" cy="233160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2000" dirty="0">
                <a:solidFill>
                  <a:schemeClr val="accent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العنوان</a:t>
            </a:r>
            <a:endParaRPr lang="en-AU" sz="2000" dirty="0">
              <a:solidFill>
                <a:schemeClr val="accent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TextBox 233">
            <a:extLst>
              <a:ext uri="{FF2B5EF4-FFF2-40B4-BE49-F238E27FC236}">
                <a16:creationId xmlns:a16="http://schemas.microsoft.com/office/drawing/2014/main" id="{7E024827-0610-4984-BB3B-9BE998035B4E}"/>
              </a:ext>
            </a:extLst>
          </p:cNvPr>
          <p:cNvSpPr txBox="1"/>
          <p:nvPr/>
        </p:nvSpPr>
        <p:spPr>
          <a:xfrm>
            <a:off x="4667250" y="637359"/>
            <a:ext cx="3019425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400" dirty="0">
                <a:solidFill>
                  <a:srgbClr val="3C3C3C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3C3C3C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274314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hone6_mockup_front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93" y="519897"/>
            <a:ext cx="3719020" cy="5817230"/>
          </a:xfrm>
          <a:prstGeom prst="rect">
            <a:avLst/>
          </a:prstGeom>
        </p:spPr>
      </p:pic>
      <p:sp>
        <p:nvSpPr>
          <p:cNvPr id="2" name="TextBox 233">
            <a:extLst>
              <a:ext uri="{FF2B5EF4-FFF2-40B4-BE49-F238E27FC236}">
                <a16:creationId xmlns:a16="http://schemas.microsoft.com/office/drawing/2014/main" id="{26DD4B53-157A-469B-B16E-F018A0C1D2D2}"/>
              </a:ext>
            </a:extLst>
          </p:cNvPr>
          <p:cNvSpPr txBox="1"/>
          <p:nvPr/>
        </p:nvSpPr>
        <p:spPr>
          <a:xfrm>
            <a:off x="4584782" y="2349593"/>
            <a:ext cx="373054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400" dirty="0">
                <a:solidFill>
                  <a:schemeClr val="tx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chemeClr val="tx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105B7D9-95D7-4243-AE7B-0EDC7EAD1460}"/>
              </a:ext>
            </a:extLst>
          </p:cNvPr>
          <p:cNvSpPr txBox="1"/>
          <p:nvPr/>
        </p:nvSpPr>
        <p:spPr>
          <a:xfrm>
            <a:off x="4066929" y="3294614"/>
            <a:ext cx="4766248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9" name="عنصر نائب للصورة 8">
            <a:extLst>
              <a:ext uri="{FF2B5EF4-FFF2-40B4-BE49-F238E27FC236}">
                <a16:creationId xmlns:a16="http://schemas.microsoft.com/office/drawing/2014/main" id="{322D0D54-BD64-4E90-B32B-F8BD052E5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5773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F61A0C0-FD3D-477F-BB55-E3AFD644ED71}"/>
              </a:ext>
            </a:extLst>
          </p:cNvPr>
          <p:cNvGrpSpPr/>
          <p:nvPr/>
        </p:nvGrpSpPr>
        <p:grpSpPr>
          <a:xfrm flipH="1">
            <a:off x="159658" y="1798942"/>
            <a:ext cx="8534400" cy="1202422"/>
            <a:chOff x="1725850" y="5036174"/>
            <a:chExt cx="14836300" cy="2090304"/>
          </a:xfrm>
        </p:grpSpPr>
        <p:sp>
          <p:nvSpPr>
            <p:cNvPr id="3" name="Chevron 3">
              <a:extLst>
                <a:ext uri="{FF2B5EF4-FFF2-40B4-BE49-F238E27FC236}">
                  <a16:creationId xmlns:a16="http://schemas.microsoft.com/office/drawing/2014/main" id="{CE2D6FFF-E19D-43D9-81A5-AFB9EBCF206B}"/>
                </a:ext>
              </a:extLst>
            </p:cNvPr>
            <p:cNvSpPr/>
            <p:nvPr/>
          </p:nvSpPr>
          <p:spPr>
            <a:xfrm>
              <a:off x="1725850" y="6156962"/>
              <a:ext cx="2967260" cy="969516"/>
            </a:xfrm>
            <a:prstGeom prst="chevron">
              <a:avLst>
                <a:gd name="adj" fmla="val 31257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226373" rtlCol="0" anchor="ctr"/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النص</a:t>
              </a:r>
              <a:endParaRPr lang="en-US" sz="2000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4" name="Chevron 30">
              <a:extLst>
                <a:ext uri="{FF2B5EF4-FFF2-40B4-BE49-F238E27FC236}">
                  <a16:creationId xmlns:a16="http://schemas.microsoft.com/office/drawing/2014/main" id="{DC5C959E-C3CA-40A6-8B2F-D77A7B804BAA}"/>
                </a:ext>
              </a:extLst>
            </p:cNvPr>
            <p:cNvSpPr/>
            <p:nvPr/>
          </p:nvSpPr>
          <p:spPr>
            <a:xfrm>
              <a:off x="4693110" y="6156962"/>
              <a:ext cx="2967260" cy="969516"/>
            </a:xfrm>
            <a:prstGeom prst="chevron">
              <a:avLst>
                <a:gd name="adj" fmla="val 31257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226373" rtlCol="0" anchor="ctr"/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النص</a:t>
              </a:r>
              <a:endParaRPr lang="en-US" sz="2000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5" name="Chevron 31">
              <a:extLst>
                <a:ext uri="{FF2B5EF4-FFF2-40B4-BE49-F238E27FC236}">
                  <a16:creationId xmlns:a16="http://schemas.microsoft.com/office/drawing/2014/main" id="{BB9DF41A-96BE-4531-94D2-34E9700A2695}"/>
                </a:ext>
              </a:extLst>
            </p:cNvPr>
            <p:cNvSpPr/>
            <p:nvPr/>
          </p:nvSpPr>
          <p:spPr>
            <a:xfrm>
              <a:off x="7660370" y="6156962"/>
              <a:ext cx="2967260" cy="969516"/>
            </a:xfrm>
            <a:prstGeom prst="chevron">
              <a:avLst>
                <a:gd name="adj" fmla="val 31257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226373" rtlCol="0" anchor="ctr"/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النص</a:t>
              </a:r>
              <a:endParaRPr lang="en-US" sz="2000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6" name="Chevron 32">
              <a:extLst>
                <a:ext uri="{FF2B5EF4-FFF2-40B4-BE49-F238E27FC236}">
                  <a16:creationId xmlns:a16="http://schemas.microsoft.com/office/drawing/2014/main" id="{67C3732F-555C-42A0-9E87-1ED9D579DFD0}"/>
                </a:ext>
              </a:extLst>
            </p:cNvPr>
            <p:cNvSpPr/>
            <p:nvPr/>
          </p:nvSpPr>
          <p:spPr>
            <a:xfrm>
              <a:off x="10627630" y="6156962"/>
              <a:ext cx="2967260" cy="969516"/>
            </a:xfrm>
            <a:prstGeom prst="chevron">
              <a:avLst>
                <a:gd name="adj" fmla="val 31257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226373" rtlCol="0" anchor="ctr"/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النص</a:t>
              </a:r>
              <a:endParaRPr lang="en-US" sz="2000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7" name="Chevron 33">
              <a:extLst>
                <a:ext uri="{FF2B5EF4-FFF2-40B4-BE49-F238E27FC236}">
                  <a16:creationId xmlns:a16="http://schemas.microsoft.com/office/drawing/2014/main" id="{B39C3D9A-9F61-4D6B-BC60-93F86C23DFEA}"/>
                </a:ext>
              </a:extLst>
            </p:cNvPr>
            <p:cNvSpPr/>
            <p:nvPr/>
          </p:nvSpPr>
          <p:spPr>
            <a:xfrm>
              <a:off x="13594890" y="6156962"/>
              <a:ext cx="2967260" cy="969516"/>
            </a:xfrm>
            <a:prstGeom prst="chevron">
              <a:avLst>
                <a:gd name="adj" fmla="val 31257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226373" rtlCol="0" anchor="ctr"/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النص</a:t>
              </a:r>
              <a:endParaRPr lang="en-US" sz="2000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8" name="Freeform 92">
              <a:extLst>
                <a:ext uri="{FF2B5EF4-FFF2-40B4-BE49-F238E27FC236}">
                  <a16:creationId xmlns:a16="http://schemas.microsoft.com/office/drawing/2014/main" id="{846FA346-6FEB-40C0-9FAE-16AFC634F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4032" y="5085440"/>
              <a:ext cx="677205" cy="509401"/>
            </a:xfrm>
            <a:custGeom>
              <a:avLst/>
              <a:gdLst/>
              <a:ahLst/>
              <a:cxnLst>
                <a:cxn ang="0">
                  <a:pos x="101" y="2"/>
                </a:cxn>
                <a:cxn ang="0">
                  <a:pos x="27" y="0"/>
                </a:cxn>
                <a:cxn ang="0">
                  <a:pos x="2" y="22"/>
                </a:cxn>
                <a:cxn ang="0">
                  <a:pos x="2" y="32"/>
                </a:cxn>
                <a:cxn ang="0">
                  <a:pos x="61" y="92"/>
                </a:cxn>
                <a:cxn ang="0">
                  <a:pos x="121" y="32"/>
                </a:cxn>
                <a:cxn ang="0">
                  <a:pos x="120" y="22"/>
                </a:cxn>
                <a:cxn ang="0">
                  <a:pos x="86" y="14"/>
                </a:cxn>
                <a:cxn ang="0">
                  <a:pos x="93" y="8"/>
                </a:cxn>
                <a:cxn ang="0">
                  <a:pos x="76" y="27"/>
                </a:cxn>
                <a:cxn ang="0">
                  <a:pos x="93" y="27"/>
                </a:cxn>
                <a:cxn ang="0">
                  <a:pos x="73" y="25"/>
                </a:cxn>
                <a:cxn ang="0">
                  <a:pos x="75" y="9"/>
                </a:cxn>
                <a:cxn ang="0">
                  <a:pos x="70" y="27"/>
                </a:cxn>
                <a:cxn ang="0">
                  <a:pos x="61" y="20"/>
                </a:cxn>
                <a:cxn ang="0">
                  <a:pos x="70" y="8"/>
                </a:cxn>
                <a:cxn ang="0">
                  <a:pos x="53" y="8"/>
                </a:cxn>
                <a:cxn ang="0">
                  <a:pos x="58" y="17"/>
                </a:cxn>
                <a:cxn ang="0">
                  <a:pos x="40" y="16"/>
                </a:cxn>
                <a:cxn ang="0">
                  <a:pos x="58" y="17"/>
                </a:cxn>
                <a:cxn ang="0">
                  <a:pos x="30" y="27"/>
                </a:cxn>
                <a:cxn ang="0">
                  <a:pos x="47" y="27"/>
                </a:cxn>
                <a:cxn ang="0">
                  <a:pos x="37" y="14"/>
                </a:cxn>
                <a:cxn ang="0">
                  <a:pos x="43" y="8"/>
                </a:cxn>
                <a:cxn ang="0">
                  <a:pos x="34" y="17"/>
                </a:cxn>
                <a:cxn ang="0">
                  <a:pos x="8" y="27"/>
                </a:cxn>
                <a:cxn ang="0">
                  <a:pos x="11" y="31"/>
                </a:cxn>
                <a:cxn ang="0">
                  <a:pos x="49" y="71"/>
                </a:cxn>
                <a:cxn ang="0">
                  <a:pos x="29" y="31"/>
                </a:cxn>
                <a:cxn ang="0">
                  <a:pos x="57" y="78"/>
                </a:cxn>
                <a:cxn ang="0">
                  <a:pos x="52" y="31"/>
                </a:cxn>
                <a:cxn ang="0">
                  <a:pos x="61" y="79"/>
                </a:cxn>
                <a:cxn ang="0">
                  <a:pos x="65" y="78"/>
                </a:cxn>
                <a:cxn ang="0">
                  <a:pos x="94" y="31"/>
                </a:cxn>
                <a:cxn ang="0">
                  <a:pos x="74" y="71"/>
                </a:cxn>
                <a:cxn ang="0">
                  <a:pos x="112" y="31"/>
                </a:cxn>
                <a:cxn ang="0">
                  <a:pos x="99" y="27"/>
                </a:cxn>
                <a:cxn ang="0">
                  <a:pos x="97" y="9"/>
                </a:cxn>
                <a:cxn ang="0">
                  <a:pos x="99" y="27"/>
                </a:cxn>
                <a:cxn ang="0">
                  <a:pos x="99" y="27"/>
                </a:cxn>
              </a:cxnLst>
              <a:rect l="0" t="0" r="r" b="b"/>
              <a:pathLst>
                <a:path w="123" h="92">
                  <a:moveTo>
                    <a:pt x="120" y="2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2" y="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5"/>
                    <a:pt x="0" y="27"/>
                  </a:cubicBezTo>
                  <a:cubicBezTo>
                    <a:pt x="0" y="29"/>
                    <a:pt x="1" y="31"/>
                    <a:pt x="2" y="32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1"/>
                    <a:pt x="59" y="92"/>
                    <a:pt x="61" y="92"/>
                  </a:cubicBezTo>
                  <a:cubicBezTo>
                    <a:pt x="64" y="92"/>
                    <a:pt x="66" y="91"/>
                    <a:pt x="67" y="90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3" y="29"/>
                    <a:pt x="123" y="27"/>
                  </a:cubicBezTo>
                  <a:cubicBezTo>
                    <a:pt x="123" y="25"/>
                    <a:pt x="122" y="23"/>
                    <a:pt x="120" y="22"/>
                  </a:cubicBezTo>
                  <a:close/>
                  <a:moveTo>
                    <a:pt x="93" y="8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79" y="8"/>
                    <a:pt x="79" y="8"/>
                    <a:pt x="79" y="8"/>
                  </a:cubicBezTo>
                  <a:lnTo>
                    <a:pt x="93" y="8"/>
                  </a:lnTo>
                  <a:close/>
                  <a:moveTo>
                    <a:pt x="9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93" y="27"/>
                  </a:lnTo>
                  <a:close/>
                  <a:moveTo>
                    <a:pt x="83" y="16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5" y="9"/>
                    <a:pt x="75" y="9"/>
                    <a:pt x="75" y="9"/>
                  </a:cubicBezTo>
                  <a:lnTo>
                    <a:pt x="83" y="16"/>
                  </a:lnTo>
                  <a:close/>
                  <a:moveTo>
                    <a:pt x="70" y="27"/>
                  </a:moveTo>
                  <a:cubicBezTo>
                    <a:pt x="53" y="27"/>
                    <a:pt x="53" y="27"/>
                    <a:pt x="53" y="27"/>
                  </a:cubicBezTo>
                  <a:cubicBezTo>
                    <a:pt x="61" y="20"/>
                    <a:pt x="61" y="20"/>
                    <a:pt x="61" y="20"/>
                  </a:cubicBezTo>
                  <a:lnTo>
                    <a:pt x="70" y="27"/>
                  </a:lnTo>
                  <a:close/>
                  <a:moveTo>
                    <a:pt x="70" y="8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53" y="8"/>
                    <a:pt x="53" y="8"/>
                    <a:pt x="53" y="8"/>
                  </a:cubicBezTo>
                  <a:lnTo>
                    <a:pt x="70" y="8"/>
                  </a:lnTo>
                  <a:close/>
                  <a:moveTo>
                    <a:pt x="58" y="17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58" y="17"/>
                  </a:lnTo>
                  <a:close/>
                  <a:moveTo>
                    <a:pt x="47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7" y="19"/>
                    <a:pt x="37" y="19"/>
                    <a:pt x="37" y="19"/>
                  </a:cubicBezTo>
                  <a:lnTo>
                    <a:pt x="47" y="27"/>
                  </a:lnTo>
                  <a:close/>
                  <a:moveTo>
                    <a:pt x="43" y="8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0" y="8"/>
                    <a:pt x="30" y="8"/>
                    <a:pt x="30" y="8"/>
                  </a:cubicBezTo>
                  <a:lnTo>
                    <a:pt x="43" y="8"/>
                  </a:lnTo>
                  <a:close/>
                  <a:moveTo>
                    <a:pt x="26" y="9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26" y="9"/>
                  </a:lnTo>
                  <a:close/>
                  <a:moveTo>
                    <a:pt x="11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9" y="71"/>
                    <a:pt x="49" y="71"/>
                    <a:pt x="49" y="71"/>
                  </a:cubicBezTo>
                  <a:lnTo>
                    <a:pt x="11" y="31"/>
                  </a:lnTo>
                  <a:close/>
                  <a:moveTo>
                    <a:pt x="29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57" y="78"/>
                    <a:pt x="57" y="78"/>
                    <a:pt x="57" y="78"/>
                  </a:cubicBezTo>
                  <a:lnTo>
                    <a:pt x="29" y="31"/>
                  </a:lnTo>
                  <a:close/>
                  <a:moveTo>
                    <a:pt x="52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1" y="79"/>
                    <a:pt x="61" y="79"/>
                    <a:pt x="61" y="79"/>
                  </a:cubicBezTo>
                  <a:lnTo>
                    <a:pt x="52" y="31"/>
                  </a:lnTo>
                  <a:close/>
                  <a:moveTo>
                    <a:pt x="65" y="78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94" y="31"/>
                    <a:pt x="94" y="31"/>
                    <a:pt x="94" y="31"/>
                  </a:cubicBezTo>
                  <a:lnTo>
                    <a:pt x="65" y="78"/>
                  </a:lnTo>
                  <a:close/>
                  <a:moveTo>
                    <a:pt x="74" y="71"/>
                  </a:moveTo>
                  <a:cubicBezTo>
                    <a:pt x="98" y="31"/>
                    <a:pt x="98" y="31"/>
                    <a:pt x="98" y="31"/>
                  </a:cubicBezTo>
                  <a:cubicBezTo>
                    <a:pt x="112" y="31"/>
                    <a:pt x="112" y="31"/>
                    <a:pt x="112" y="31"/>
                  </a:cubicBezTo>
                  <a:lnTo>
                    <a:pt x="74" y="71"/>
                  </a:lnTo>
                  <a:close/>
                  <a:moveTo>
                    <a:pt x="99" y="27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99" y="27"/>
                  </a:lnTo>
                  <a:close/>
                  <a:moveTo>
                    <a:pt x="99" y="27"/>
                  </a:moveTo>
                  <a:cubicBezTo>
                    <a:pt x="99" y="27"/>
                    <a:pt x="99" y="27"/>
                    <a:pt x="99" y="27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Cairo" panose="00000500000000000000" pitchFamily="2" charset="-78"/>
              </a:endParaRPr>
            </a:p>
          </p:txBody>
        </p:sp>
        <p:grpSp>
          <p:nvGrpSpPr>
            <p:cNvPr id="9" name="Group 73">
              <a:extLst>
                <a:ext uri="{FF2B5EF4-FFF2-40B4-BE49-F238E27FC236}">
                  <a16:creationId xmlns:a16="http://schemas.microsoft.com/office/drawing/2014/main" id="{7977248F-02D3-43BD-9213-2488C45D9C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817555" y="5064292"/>
              <a:ext cx="441806" cy="589941"/>
              <a:chOff x="754063" y="1211263"/>
              <a:chExt cx="269875" cy="360363"/>
            </a:xfrm>
            <a:solidFill>
              <a:schemeClr val="accent5"/>
            </a:solidFill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1894690A-FF84-425B-98A4-7A4E78B4BF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4063" y="1211263"/>
                <a:ext cx="269875" cy="360363"/>
              </a:xfrm>
              <a:custGeom>
                <a:avLst/>
                <a:gdLst/>
                <a:ahLst/>
                <a:cxnLst>
                  <a:cxn ang="0">
                    <a:pos x="80" y="50"/>
                  </a:cxn>
                  <a:cxn ang="0">
                    <a:pos x="80" y="35"/>
                  </a:cxn>
                  <a:cxn ang="0">
                    <a:pos x="46" y="0"/>
                  </a:cxn>
                  <a:cxn ang="0">
                    <a:pos x="11" y="35"/>
                  </a:cxn>
                  <a:cxn ang="0">
                    <a:pos x="11" y="50"/>
                  </a:cxn>
                  <a:cxn ang="0">
                    <a:pos x="0" y="61"/>
                  </a:cxn>
                  <a:cxn ang="0">
                    <a:pos x="0" y="88"/>
                  </a:cxn>
                  <a:cxn ang="0">
                    <a:pos x="34" y="123"/>
                  </a:cxn>
                  <a:cxn ang="0">
                    <a:pos x="57" y="123"/>
                  </a:cxn>
                  <a:cxn ang="0">
                    <a:pos x="92" y="88"/>
                  </a:cxn>
                  <a:cxn ang="0">
                    <a:pos x="92" y="61"/>
                  </a:cxn>
                  <a:cxn ang="0">
                    <a:pos x="80" y="50"/>
                  </a:cxn>
                  <a:cxn ang="0">
                    <a:pos x="19" y="35"/>
                  </a:cxn>
                  <a:cxn ang="0">
                    <a:pos x="46" y="8"/>
                  </a:cxn>
                  <a:cxn ang="0">
                    <a:pos x="73" y="35"/>
                  </a:cxn>
                  <a:cxn ang="0">
                    <a:pos x="73" y="50"/>
                  </a:cxn>
                  <a:cxn ang="0">
                    <a:pos x="65" y="50"/>
                  </a:cxn>
                  <a:cxn ang="0">
                    <a:pos x="65" y="35"/>
                  </a:cxn>
                  <a:cxn ang="0">
                    <a:pos x="46" y="15"/>
                  </a:cxn>
                  <a:cxn ang="0">
                    <a:pos x="27" y="35"/>
                  </a:cxn>
                  <a:cxn ang="0">
                    <a:pos x="27" y="50"/>
                  </a:cxn>
                  <a:cxn ang="0">
                    <a:pos x="19" y="50"/>
                  </a:cxn>
                  <a:cxn ang="0">
                    <a:pos x="19" y="35"/>
                  </a:cxn>
                  <a:cxn ang="0">
                    <a:pos x="61" y="35"/>
                  </a:cxn>
                  <a:cxn ang="0">
                    <a:pos x="61" y="50"/>
                  </a:cxn>
                  <a:cxn ang="0">
                    <a:pos x="31" y="50"/>
                  </a:cxn>
                  <a:cxn ang="0">
                    <a:pos x="31" y="35"/>
                  </a:cxn>
                  <a:cxn ang="0">
                    <a:pos x="46" y="19"/>
                  </a:cxn>
                  <a:cxn ang="0">
                    <a:pos x="61" y="35"/>
                  </a:cxn>
                  <a:cxn ang="0">
                    <a:pos x="84" y="73"/>
                  </a:cxn>
                  <a:cxn ang="0">
                    <a:pos x="84" y="88"/>
                  </a:cxn>
                  <a:cxn ang="0">
                    <a:pos x="57" y="115"/>
                  </a:cxn>
                  <a:cxn ang="0">
                    <a:pos x="34" y="115"/>
                  </a:cxn>
                  <a:cxn ang="0">
                    <a:pos x="8" y="88"/>
                  </a:cxn>
                  <a:cxn ang="0">
                    <a:pos x="8" y="61"/>
                  </a:cxn>
                  <a:cxn ang="0">
                    <a:pos x="11" y="58"/>
                  </a:cxn>
                  <a:cxn ang="0">
                    <a:pos x="80" y="58"/>
                  </a:cxn>
                  <a:cxn ang="0">
                    <a:pos x="84" y="61"/>
                  </a:cxn>
                  <a:cxn ang="0">
                    <a:pos x="84" y="73"/>
                  </a:cxn>
                  <a:cxn ang="0">
                    <a:pos x="84" y="73"/>
                  </a:cxn>
                  <a:cxn ang="0">
                    <a:pos x="84" y="73"/>
                  </a:cxn>
                </a:cxnLst>
                <a:rect l="0" t="0" r="r" b="b"/>
                <a:pathLst>
                  <a:path w="92" h="123">
                    <a:moveTo>
                      <a:pt x="80" y="50"/>
                    </a:moveTo>
                    <a:cubicBezTo>
                      <a:pt x="80" y="35"/>
                      <a:pt x="80" y="35"/>
                      <a:pt x="80" y="35"/>
                    </a:cubicBezTo>
                    <a:cubicBezTo>
                      <a:pt x="80" y="16"/>
                      <a:pt x="65" y="0"/>
                      <a:pt x="46" y="0"/>
                    </a:cubicBezTo>
                    <a:cubicBezTo>
                      <a:pt x="27" y="0"/>
                      <a:pt x="11" y="16"/>
                      <a:pt x="11" y="3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5" y="50"/>
                      <a:pt x="0" y="55"/>
                      <a:pt x="0" y="61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07"/>
                      <a:pt x="15" y="123"/>
                      <a:pt x="34" y="123"/>
                    </a:cubicBezTo>
                    <a:cubicBezTo>
                      <a:pt x="57" y="123"/>
                      <a:pt x="57" y="123"/>
                      <a:pt x="57" y="123"/>
                    </a:cubicBezTo>
                    <a:cubicBezTo>
                      <a:pt x="76" y="123"/>
                      <a:pt x="92" y="107"/>
                      <a:pt x="92" y="88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55"/>
                      <a:pt x="87" y="50"/>
                      <a:pt x="80" y="50"/>
                    </a:cubicBezTo>
                    <a:close/>
                    <a:moveTo>
                      <a:pt x="19" y="35"/>
                    </a:moveTo>
                    <a:cubicBezTo>
                      <a:pt x="19" y="20"/>
                      <a:pt x="31" y="8"/>
                      <a:pt x="46" y="8"/>
                    </a:cubicBezTo>
                    <a:cubicBezTo>
                      <a:pt x="61" y="8"/>
                      <a:pt x="73" y="20"/>
                      <a:pt x="73" y="35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5" y="24"/>
                      <a:pt x="56" y="15"/>
                      <a:pt x="46" y="15"/>
                    </a:cubicBezTo>
                    <a:cubicBezTo>
                      <a:pt x="35" y="15"/>
                      <a:pt x="27" y="24"/>
                      <a:pt x="27" y="35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19" y="50"/>
                      <a:pt x="19" y="50"/>
                      <a:pt x="19" y="50"/>
                    </a:cubicBezTo>
                    <a:lnTo>
                      <a:pt x="19" y="35"/>
                    </a:lnTo>
                    <a:close/>
                    <a:moveTo>
                      <a:pt x="61" y="35"/>
                    </a:moveTo>
                    <a:cubicBezTo>
                      <a:pt x="61" y="50"/>
                      <a:pt x="61" y="50"/>
                      <a:pt x="61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26"/>
                      <a:pt x="37" y="19"/>
                      <a:pt x="46" y="19"/>
                    </a:cubicBezTo>
                    <a:cubicBezTo>
                      <a:pt x="54" y="19"/>
                      <a:pt x="61" y="26"/>
                      <a:pt x="61" y="35"/>
                    </a:cubicBezTo>
                    <a:close/>
                    <a:moveTo>
                      <a:pt x="84" y="73"/>
                    </a:moveTo>
                    <a:cubicBezTo>
                      <a:pt x="84" y="88"/>
                      <a:pt x="84" y="88"/>
                      <a:pt x="84" y="88"/>
                    </a:cubicBezTo>
                    <a:cubicBezTo>
                      <a:pt x="84" y="103"/>
                      <a:pt x="72" y="115"/>
                      <a:pt x="57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20" y="115"/>
                      <a:pt x="8" y="103"/>
                      <a:pt x="8" y="88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59"/>
                      <a:pt x="9" y="58"/>
                      <a:pt x="11" y="58"/>
                    </a:cubicBezTo>
                    <a:cubicBezTo>
                      <a:pt x="80" y="58"/>
                      <a:pt x="80" y="58"/>
                      <a:pt x="80" y="58"/>
                    </a:cubicBezTo>
                    <a:cubicBezTo>
                      <a:pt x="83" y="58"/>
                      <a:pt x="84" y="59"/>
                      <a:pt x="84" y="61"/>
                    </a:cubicBezTo>
                    <a:lnTo>
                      <a:pt x="84" y="73"/>
                    </a:lnTo>
                    <a:close/>
                    <a:moveTo>
                      <a:pt x="84" y="73"/>
                    </a:moveTo>
                    <a:cubicBezTo>
                      <a:pt x="84" y="73"/>
                      <a:pt x="84" y="73"/>
                      <a:pt x="84" y="7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Cairo" panose="00000500000000000000" pitchFamily="2" charset="-78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77313AB-6F11-49D9-B0DC-30D70B7CD5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188" y="1425576"/>
                <a:ext cx="47625" cy="666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3" y="18"/>
                  </a:cxn>
                  <a:cxn ang="0">
                    <a:pos x="8" y="23"/>
                  </a:cxn>
                  <a:cxn ang="0">
                    <a:pos x="13" y="18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23">
                    <a:moveTo>
                      <a:pt x="8" y="0"/>
                    </a:moveTo>
                    <a:cubicBezTo>
                      <a:pt x="4" y="0"/>
                      <a:pt x="0" y="3"/>
                      <a:pt x="0" y="8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1"/>
                      <a:pt x="5" y="23"/>
                      <a:pt x="8" y="23"/>
                    </a:cubicBezTo>
                    <a:cubicBezTo>
                      <a:pt x="11" y="23"/>
                      <a:pt x="12" y="21"/>
                      <a:pt x="13" y="18"/>
                    </a:cubicBezTo>
                    <a:cubicBezTo>
                      <a:pt x="14" y="14"/>
                      <a:pt x="16" y="10"/>
                      <a:pt x="16" y="8"/>
                    </a:cubicBezTo>
                    <a:cubicBezTo>
                      <a:pt x="16" y="3"/>
                      <a:pt x="12" y="0"/>
                      <a:pt x="8" y="0"/>
                    </a:cubicBezTo>
                    <a:close/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Cairo" panose="00000500000000000000" pitchFamily="2" charset="-78"/>
                </a:endParaRPr>
              </a:p>
            </p:txBody>
          </p:sp>
        </p:grpSp>
        <p:grpSp>
          <p:nvGrpSpPr>
            <p:cNvPr id="12" name="Group 79">
              <a:extLst>
                <a:ext uri="{FF2B5EF4-FFF2-40B4-BE49-F238E27FC236}">
                  <a16:creationId xmlns:a16="http://schemas.microsoft.com/office/drawing/2014/main" id="{395CEC88-56F0-48A1-9F92-F1C1B4B42E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20239" y="5080097"/>
              <a:ext cx="669085" cy="562502"/>
              <a:chOff x="4856163" y="2736851"/>
              <a:chExt cx="358775" cy="301625"/>
            </a:xfrm>
            <a:solidFill>
              <a:schemeClr val="accent3"/>
            </a:solidFill>
          </p:grpSpPr>
          <p:sp>
            <p:nvSpPr>
              <p:cNvPr id="13" name="Freeform 128">
                <a:extLst>
                  <a:ext uri="{FF2B5EF4-FFF2-40B4-BE49-F238E27FC236}">
                    <a16:creationId xmlns:a16="http://schemas.microsoft.com/office/drawing/2014/main" id="{F381FF28-FAF3-4DB2-BB6D-8D06B608BB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46650" y="2814638"/>
                <a:ext cx="177800" cy="17938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30"/>
                  </a:cxn>
                  <a:cxn ang="0">
                    <a:pos x="31" y="61"/>
                  </a:cxn>
                  <a:cxn ang="0">
                    <a:pos x="61" y="30"/>
                  </a:cxn>
                  <a:cxn ang="0">
                    <a:pos x="31" y="0"/>
                  </a:cxn>
                  <a:cxn ang="0">
                    <a:pos x="48" y="45"/>
                  </a:cxn>
                  <a:cxn ang="0">
                    <a:pos x="16" y="48"/>
                  </a:cxn>
                  <a:cxn ang="0">
                    <a:pos x="13" y="15"/>
                  </a:cxn>
                  <a:cxn ang="0">
                    <a:pos x="46" y="13"/>
                  </a:cxn>
                  <a:cxn ang="0">
                    <a:pos x="48" y="45"/>
                  </a:cxn>
                  <a:cxn ang="0">
                    <a:pos x="48" y="45"/>
                  </a:cxn>
                  <a:cxn ang="0">
                    <a:pos x="48" y="45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8" y="61"/>
                      <a:pt x="61" y="47"/>
                      <a:pt x="61" y="30"/>
                    </a:cubicBezTo>
                    <a:cubicBezTo>
                      <a:pt x="61" y="13"/>
                      <a:pt x="48" y="0"/>
                      <a:pt x="31" y="0"/>
                    </a:cubicBezTo>
                    <a:close/>
                    <a:moveTo>
                      <a:pt x="48" y="45"/>
                    </a:moveTo>
                    <a:cubicBezTo>
                      <a:pt x="40" y="55"/>
                      <a:pt x="25" y="56"/>
                      <a:pt x="16" y="48"/>
                    </a:cubicBezTo>
                    <a:cubicBezTo>
                      <a:pt x="6" y="39"/>
                      <a:pt x="5" y="25"/>
                      <a:pt x="13" y="15"/>
                    </a:cubicBezTo>
                    <a:cubicBezTo>
                      <a:pt x="22" y="6"/>
                      <a:pt x="36" y="5"/>
                      <a:pt x="46" y="13"/>
                    </a:cubicBezTo>
                    <a:cubicBezTo>
                      <a:pt x="55" y="21"/>
                      <a:pt x="57" y="36"/>
                      <a:pt x="48" y="45"/>
                    </a:cubicBezTo>
                    <a:close/>
                    <a:moveTo>
                      <a:pt x="48" y="45"/>
                    </a:moveTo>
                    <a:cubicBezTo>
                      <a:pt x="48" y="45"/>
                      <a:pt x="48" y="45"/>
                      <a:pt x="48" y="4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Cairo" panose="00000500000000000000" pitchFamily="2" charset="-78"/>
                </a:endParaRPr>
              </a:p>
            </p:txBody>
          </p:sp>
          <p:sp>
            <p:nvSpPr>
              <p:cNvPr id="14" name="Freeform 129">
                <a:extLst>
                  <a:ext uri="{FF2B5EF4-FFF2-40B4-BE49-F238E27FC236}">
                    <a16:creationId xmlns:a16="http://schemas.microsoft.com/office/drawing/2014/main" id="{7EEB68A8-9154-4701-A8F4-5B0C17E56F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9513" y="2859088"/>
                <a:ext cx="53975" cy="508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4" y="15"/>
                  </a:cxn>
                  <a:cxn ang="0">
                    <a:pos x="16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6"/>
                      <a:pt x="1" y="17"/>
                      <a:pt x="2" y="17"/>
                    </a:cubicBezTo>
                    <a:cubicBezTo>
                      <a:pt x="3" y="17"/>
                      <a:pt x="4" y="16"/>
                      <a:pt x="4" y="15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Cairo" panose="00000500000000000000" pitchFamily="2" charset="-78"/>
                </a:endParaRPr>
              </a:p>
            </p:txBody>
          </p:sp>
          <p:sp>
            <p:nvSpPr>
              <p:cNvPr id="15" name="Freeform 130">
                <a:extLst>
                  <a:ext uri="{FF2B5EF4-FFF2-40B4-BE49-F238E27FC236}">
                    <a16:creationId xmlns:a16="http://schemas.microsoft.com/office/drawing/2014/main" id="{CEAE13AF-EC2F-4D22-81CE-F440CF53DB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56163" y="2736851"/>
                <a:ext cx="358775" cy="301625"/>
              </a:xfrm>
              <a:custGeom>
                <a:avLst/>
                <a:gdLst/>
                <a:ahLst/>
                <a:cxnLst>
                  <a:cxn ang="0">
                    <a:pos x="114" y="23"/>
                  </a:cxn>
                  <a:cxn ang="0">
                    <a:pos x="97" y="20"/>
                  </a:cxn>
                  <a:cxn ang="0">
                    <a:pos x="92" y="7"/>
                  </a:cxn>
                  <a:cxn ang="0">
                    <a:pos x="81" y="0"/>
                  </a:cxn>
                  <a:cxn ang="0">
                    <a:pos x="43" y="0"/>
                  </a:cxn>
                  <a:cxn ang="0">
                    <a:pos x="32" y="7"/>
                  </a:cxn>
                  <a:cxn ang="0">
                    <a:pos x="27" y="20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92"/>
                  </a:cxn>
                  <a:cxn ang="0">
                    <a:pos x="12" y="103"/>
                  </a:cxn>
                  <a:cxn ang="0">
                    <a:pos x="112" y="103"/>
                  </a:cxn>
                  <a:cxn ang="0">
                    <a:pos x="123" y="92"/>
                  </a:cxn>
                  <a:cxn ang="0">
                    <a:pos x="123" y="34"/>
                  </a:cxn>
                  <a:cxn ang="0">
                    <a:pos x="114" y="23"/>
                  </a:cxn>
                  <a:cxn ang="0">
                    <a:pos x="115" y="92"/>
                  </a:cxn>
                  <a:cxn ang="0">
                    <a:pos x="112" y="96"/>
                  </a:cxn>
                  <a:cxn ang="0">
                    <a:pos x="12" y="96"/>
                  </a:cxn>
                  <a:cxn ang="0">
                    <a:pos x="8" y="92"/>
                  </a:cxn>
                  <a:cxn ang="0">
                    <a:pos x="8" y="34"/>
                  </a:cxn>
                  <a:cxn ang="0">
                    <a:pos x="11" y="30"/>
                  </a:cxn>
                  <a:cxn ang="0">
                    <a:pos x="32" y="27"/>
                  </a:cxn>
                  <a:cxn ang="0">
                    <a:pos x="39" y="10"/>
                  </a:cxn>
                  <a:cxn ang="0">
                    <a:pos x="43" y="7"/>
                  </a:cxn>
                  <a:cxn ang="0">
                    <a:pos x="81" y="7"/>
                  </a:cxn>
                  <a:cxn ang="0">
                    <a:pos x="85" y="10"/>
                  </a:cxn>
                  <a:cxn ang="0">
                    <a:pos x="91" y="27"/>
                  </a:cxn>
                  <a:cxn ang="0">
                    <a:pos x="112" y="30"/>
                  </a:cxn>
                  <a:cxn ang="0">
                    <a:pos x="115" y="34"/>
                  </a:cxn>
                  <a:cxn ang="0">
                    <a:pos x="115" y="92"/>
                  </a:cxn>
                  <a:cxn ang="0">
                    <a:pos x="115" y="92"/>
                  </a:cxn>
                  <a:cxn ang="0">
                    <a:pos x="115" y="92"/>
                  </a:cxn>
                </a:cxnLst>
                <a:rect l="0" t="0" r="r" b="b"/>
                <a:pathLst>
                  <a:path w="123" h="103">
                    <a:moveTo>
                      <a:pt x="114" y="23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0" y="3"/>
                      <a:pt x="86" y="0"/>
                      <a:pt x="81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34" y="3"/>
                      <a:pt x="32" y="7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4"/>
                      <a:pt x="0" y="29"/>
                      <a:pt x="0" y="3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8"/>
                      <a:pt x="6" y="103"/>
                      <a:pt x="12" y="103"/>
                    </a:cubicBezTo>
                    <a:cubicBezTo>
                      <a:pt x="112" y="103"/>
                      <a:pt x="112" y="103"/>
                      <a:pt x="112" y="103"/>
                    </a:cubicBezTo>
                    <a:cubicBezTo>
                      <a:pt x="118" y="103"/>
                      <a:pt x="123" y="98"/>
                      <a:pt x="123" y="92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123" y="29"/>
                      <a:pt x="119" y="24"/>
                      <a:pt x="114" y="23"/>
                    </a:cubicBezTo>
                    <a:close/>
                    <a:moveTo>
                      <a:pt x="115" y="92"/>
                    </a:moveTo>
                    <a:cubicBezTo>
                      <a:pt x="115" y="94"/>
                      <a:pt x="114" y="96"/>
                      <a:pt x="112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0" y="96"/>
                      <a:pt x="8" y="94"/>
                      <a:pt x="8" y="9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2"/>
                      <a:pt x="9" y="31"/>
                      <a:pt x="11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8"/>
                      <a:pt x="41" y="7"/>
                      <a:pt x="4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3" y="7"/>
                      <a:pt x="84" y="8"/>
                      <a:pt x="85" y="10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4" y="31"/>
                      <a:pt x="115" y="32"/>
                      <a:pt x="115" y="34"/>
                    </a:cubicBezTo>
                    <a:lnTo>
                      <a:pt x="115" y="92"/>
                    </a:lnTo>
                    <a:close/>
                    <a:moveTo>
                      <a:pt x="115" y="92"/>
                    </a:moveTo>
                    <a:cubicBezTo>
                      <a:pt x="115" y="92"/>
                      <a:pt x="115" y="92"/>
                      <a:pt x="115" y="9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Cairo" panose="00000500000000000000" pitchFamily="2" charset="-78"/>
                </a:endParaRPr>
              </a:p>
            </p:txBody>
          </p:sp>
        </p:grpSp>
        <p:sp>
          <p:nvSpPr>
            <p:cNvPr id="16" name="Freeform 144">
              <a:extLst>
                <a:ext uri="{FF2B5EF4-FFF2-40B4-BE49-F238E27FC236}">
                  <a16:creationId xmlns:a16="http://schemas.microsoft.com/office/drawing/2014/main" id="{E95FFD73-1D44-4467-A89F-960FAE2199F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992727" y="5036174"/>
              <a:ext cx="574891" cy="562502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53" y="26"/>
                </a:cxn>
                <a:cxn ang="0">
                  <a:pos x="53" y="26"/>
                </a:cxn>
                <a:cxn ang="0">
                  <a:pos x="13" y="66"/>
                </a:cxn>
                <a:cxn ang="0">
                  <a:pos x="0" y="106"/>
                </a:cxn>
                <a:cxn ang="0">
                  <a:pos x="13" y="123"/>
                </a:cxn>
                <a:cxn ang="0">
                  <a:pos x="50" y="114"/>
                </a:cxn>
                <a:cxn ang="0">
                  <a:pos x="115" y="51"/>
                </a:cxn>
                <a:cxn ang="0">
                  <a:pos x="61" y="91"/>
                </a:cxn>
                <a:cxn ang="0">
                  <a:pos x="95" y="45"/>
                </a:cxn>
                <a:cxn ang="0">
                  <a:pos x="91" y="64"/>
                </a:cxn>
                <a:cxn ang="0">
                  <a:pos x="61" y="94"/>
                </a:cxn>
                <a:cxn ang="0">
                  <a:pos x="56" y="78"/>
                </a:cxn>
                <a:cxn ang="0">
                  <a:pos x="43" y="66"/>
                </a:cxn>
                <a:cxn ang="0">
                  <a:pos x="88" y="34"/>
                </a:cxn>
                <a:cxn ang="0">
                  <a:pos x="56" y="78"/>
                </a:cxn>
                <a:cxn ang="0">
                  <a:pos x="29" y="61"/>
                </a:cxn>
                <a:cxn ang="0">
                  <a:pos x="76" y="28"/>
                </a:cxn>
                <a:cxn ang="0">
                  <a:pos x="16" y="115"/>
                </a:cxn>
                <a:cxn ang="0">
                  <a:pos x="7" y="110"/>
                </a:cxn>
                <a:cxn ang="0">
                  <a:pos x="12" y="93"/>
                </a:cxn>
                <a:cxn ang="0">
                  <a:pos x="30" y="111"/>
                </a:cxn>
                <a:cxn ang="0">
                  <a:pos x="34" y="110"/>
                </a:cxn>
                <a:cxn ang="0">
                  <a:pos x="13" y="89"/>
                </a:cxn>
                <a:cxn ang="0">
                  <a:pos x="18" y="72"/>
                </a:cxn>
                <a:cxn ang="0">
                  <a:pos x="49" y="106"/>
                </a:cxn>
                <a:cxn ang="0">
                  <a:pos x="34" y="110"/>
                </a:cxn>
                <a:cxn ang="0">
                  <a:pos x="103" y="52"/>
                </a:cxn>
                <a:cxn ang="0">
                  <a:pos x="93" y="29"/>
                </a:cxn>
                <a:cxn ang="0">
                  <a:pos x="77" y="13"/>
                </a:cxn>
                <a:cxn ang="0">
                  <a:pos x="107" y="16"/>
                </a:cxn>
                <a:cxn ang="0">
                  <a:pos x="110" y="45"/>
                </a:cxn>
                <a:cxn ang="0">
                  <a:pos x="110" y="45"/>
                </a:cxn>
              </a:cxnLst>
              <a:rect l="0" t="0" r="r" b="b"/>
              <a:pathLst>
                <a:path w="126" h="123">
                  <a:moveTo>
                    <a:pt x="112" y="10"/>
                  </a:moveTo>
                  <a:cubicBezTo>
                    <a:pt x="106" y="4"/>
                    <a:pt x="98" y="0"/>
                    <a:pt x="90" y="0"/>
                  </a:cubicBezTo>
                  <a:cubicBezTo>
                    <a:pt x="83" y="0"/>
                    <a:pt x="76" y="3"/>
                    <a:pt x="72" y="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1" y="68"/>
                    <a:pt x="10" y="70"/>
                    <a:pt x="9" y="7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8"/>
                    <a:pt x="0" y="110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5" y="123"/>
                    <a:pt x="17" y="122"/>
                    <a:pt x="18" y="122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2" y="113"/>
                    <a:pt x="55" y="112"/>
                    <a:pt x="57" y="11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26" y="40"/>
                    <a:pt x="125" y="22"/>
                    <a:pt x="112" y="10"/>
                  </a:cubicBezTo>
                  <a:close/>
                  <a:moveTo>
                    <a:pt x="61" y="91"/>
                  </a:moveTo>
                  <a:cubicBezTo>
                    <a:pt x="61" y="88"/>
                    <a:pt x="60" y="85"/>
                    <a:pt x="58" y="81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7" y="52"/>
                    <a:pt x="96" y="59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3"/>
                    <a:pt x="61" y="92"/>
                    <a:pt x="61" y="91"/>
                  </a:cubicBezTo>
                  <a:close/>
                  <a:moveTo>
                    <a:pt x="56" y="78"/>
                  </a:moveTo>
                  <a:cubicBezTo>
                    <a:pt x="55" y="76"/>
                    <a:pt x="53" y="73"/>
                    <a:pt x="51" y="71"/>
                  </a:cubicBezTo>
                  <a:cubicBezTo>
                    <a:pt x="49" y="69"/>
                    <a:pt x="46" y="67"/>
                    <a:pt x="43" y="66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3" y="30"/>
                    <a:pt x="86" y="32"/>
                    <a:pt x="88" y="34"/>
                  </a:cubicBezTo>
                  <a:cubicBezTo>
                    <a:pt x="90" y="37"/>
                    <a:pt x="92" y="39"/>
                    <a:pt x="93" y="41"/>
                  </a:cubicBezTo>
                  <a:lnTo>
                    <a:pt x="56" y="78"/>
                  </a:lnTo>
                  <a:close/>
                  <a:moveTo>
                    <a:pt x="40" y="64"/>
                  </a:moveTo>
                  <a:cubicBezTo>
                    <a:pt x="36" y="62"/>
                    <a:pt x="33" y="61"/>
                    <a:pt x="29" y="6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27"/>
                    <a:pt x="69" y="26"/>
                    <a:pt x="76" y="28"/>
                  </a:cubicBezTo>
                  <a:lnTo>
                    <a:pt x="40" y="64"/>
                  </a:lnTo>
                  <a:close/>
                  <a:moveTo>
                    <a:pt x="16" y="115"/>
                  </a:moveTo>
                  <a:cubicBezTo>
                    <a:pt x="15" y="115"/>
                    <a:pt x="14" y="115"/>
                    <a:pt x="13" y="115"/>
                  </a:cubicBezTo>
                  <a:cubicBezTo>
                    <a:pt x="10" y="115"/>
                    <a:pt x="7" y="113"/>
                    <a:pt x="7" y="110"/>
                  </a:cubicBezTo>
                  <a:cubicBezTo>
                    <a:pt x="7" y="109"/>
                    <a:pt x="8" y="108"/>
                    <a:pt x="8" y="107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6" y="93"/>
                    <a:pt x="21" y="94"/>
                    <a:pt x="25" y="98"/>
                  </a:cubicBezTo>
                  <a:cubicBezTo>
                    <a:pt x="28" y="102"/>
                    <a:pt x="30" y="107"/>
                    <a:pt x="30" y="111"/>
                  </a:cubicBezTo>
                  <a:lnTo>
                    <a:pt x="16" y="115"/>
                  </a:lnTo>
                  <a:close/>
                  <a:moveTo>
                    <a:pt x="34" y="110"/>
                  </a:moveTo>
                  <a:cubicBezTo>
                    <a:pt x="34" y="105"/>
                    <a:pt x="31" y="100"/>
                    <a:pt x="27" y="95"/>
                  </a:cubicBezTo>
                  <a:cubicBezTo>
                    <a:pt x="23" y="91"/>
                    <a:pt x="18" y="89"/>
                    <a:pt x="13" y="89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4"/>
                    <a:pt x="17" y="73"/>
                    <a:pt x="18" y="72"/>
                  </a:cubicBezTo>
                  <a:cubicBezTo>
                    <a:pt x="26" y="67"/>
                    <a:pt x="38" y="68"/>
                    <a:pt x="46" y="77"/>
                  </a:cubicBezTo>
                  <a:cubicBezTo>
                    <a:pt x="55" y="85"/>
                    <a:pt x="56" y="98"/>
                    <a:pt x="49" y="106"/>
                  </a:cubicBezTo>
                  <a:cubicBezTo>
                    <a:pt x="49" y="106"/>
                    <a:pt x="48" y="106"/>
                    <a:pt x="48" y="106"/>
                  </a:cubicBezTo>
                  <a:lnTo>
                    <a:pt x="34" y="110"/>
                  </a:lnTo>
                  <a:close/>
                  <a:moveTo>
                    <a:pt x="110" y="45"/>
                  </a:moveTo>
                  <a:cubicBezTo>
                    <a:pt x="103" y="52"/>
                    <a:pt x="103" y="52"/>
                    <a:pt x="103" y="52"/>
                  </a:cubicBezTo>
                  <a:cubicBezTo>
                    <a:pt x="103" y="51"/>
                    <a:pt x="103" y="50"/>
                    <a:pt x="103" y="49"/>
                  </a:cubicBezTo>
                  <a:cubicBezTo>
                    <a:pt x="103" y="42"/>
                    <a:pt x="99" y="35"/>
                    <a:pt x="93" y="29"/>
                  </a:cubicBezTo>
                  <a:cubicBezTo>
                    <a:pt x="87" y="23"/>
                    <a:pt x="79" y="19"/>
                    <a:pt x="71" y="19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80" y="10"/>
                    <a:pt x="85" y="8"/>
                    <a:pt x="90" y="8"/>
                  </a:cubicBezTo>
                  <a:cubicBezTo>
                    <a:pt x="96" y="8"/>
                    <a:pt x="102" y="11"/>
                    <a:pt x="107" y="16"/>
                  </a:cubicBezTo>
                  <a:cubicBezTo>
                    <a:pt x="112" y="20"/>
                    <a:pt x="114" y="26"/>
                    <a:pt x="115" y="32"/>
                  </a:cubicBezTo>
                  <a:cubicBezTo>
                    <a:pt x="115" y="37"/>
                    <a:pt x="113" y="42"/>
                    <a:pt x="110" y="45"/>
                  </a:cubicBezTo>
                  <a:close/>
                  <a:moveTo>
                    <a:pt x="110" y="45"/>
                  </a:moveTo>
                  <a:cubicBezTo>
                    <a:pt x="110" y="45"/>
                    <a:pt x="110" y="45"/>
                    <a:pt x="110" y="45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Cairo" panose="00000500000000000000" pitchFamily="2" charset="-78"/>
              </a:endParaRPr>
            </a:p>
          </p:txBody>
        </p:sp>
        <p:sp>
          <p:nvSpPr>
            <p:cNvPr id="17" name="Freeform 153">
              <a:extLst>
                <a:ext uri="{FF2B5EF4-FFF2-40B4-BE49-F238E27FC236}">
                  <a16:creationId xmlns:a16="http://schemas.microsoft.com/office/drawing/2014/main" id="{10425715-EDF5-4B83-9C66-FA63647917A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707099" y="5091731"/>
              <a:ext cx="554829" cy="562502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Cairo" panose="00000500000000000000" pitchFamily="2" charset="-78"/>
              </a:endParaRPr>
            </a:p>
          </p:txBody>
        </p:sp>
      </p:grpSp>
      <p:sp>
        <p:nvSpPr>
          <p:cNvPr id="25" name="TextBox 233">
            <a:extLst>
              <a:ext uri="{FF2B5EF4-FFF2-40B4-BE49-F238E27FC236}">
                <a16:creationId xmlns:a16="http://schemas.microsoft.com/office/drawing/2014/main" id="{CF36673E-FE02-41C7-BE93-AA75A39BCEE1}"/>
              </a:ext>
            </a:extLst>
          </p:cNvPr>
          <p:cNvSpPr txBox="1"/>
          <p:nvPr/>
        </p:nvSpPr>
        <p:spPr>
          <a:xfrm>
            <a:off x="3214598" y="637359"/>
            <a:ext cx="3019425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400" dirty="0">
                <a:solidFill>
                  <a:srgbClr val="3C3C3C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3C3C3C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C67DCC2-857B-4A0B-A3B1-74D1EA5A7B1D}"/>
              </a:ext>
            </a:extLst>
          </p:cNvPr>
          <p:cNvSpPr txBox="1"/>
          <p:nvPr/>
        </p:nvSpPr>
        <p:spPr>
          <a:xfrm>
            <a:off x="7172325" y="3081977"/>
            <a:ext cx="1609726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400" dirty="0" err="1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400" dirty="0">
              <a:solidFill>
                <a:srgbClr val="30303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E76568B-24CD-44CA-A768-BC1C21DC09B2}"/>
              </a:ext>
            </a:extLst>
          </p:cNvPr>
          <p:cNvSpPr txBox="1"/>
          <p:nvPr/>
        </p:nvSpPr>
        <p:spPr>
          <a:xfrm>
            <a:off x="5434726" y="3081977"/>
            <a:ext cx="1609726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400" dirty="0" err="1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400" dirty="0">
              <a:solidFill>
                <a:srgbClr val="30303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3105765A-294D-4C5E-A8D0-7F89FAA0725C}"/>
              </a:ext>
            </a:extLst>
          </p:cNvPr>
          <p:cNvSpPr txBox="1"/>
          <p:nvPr/>
        </p:nvSpPr>
        <p:spPr>
          <a:xfrm>
            <a:off x="3670572" y="3081977"/>
            <a:ext cx="1609726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400" dirty="0" err="1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400" dirty="0">
              <a:solidFill>
                <a:srgbClr val="30303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8B7AD01-5A3C-48CC-9A10-70CF04F03A15}"/>
              </a:ext>
            </a:extLst>
          </p:cNvPr>
          <p:cNvSpPr txBox="1"/>
          <p:nvPr/>
        </p:nvSpPr>
        <p:spPr>
          <a:xfrm>
            <a:off x="1996910" y="3081977"/>
            <a:ext cx="1609726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400" dirty="0" err="1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400" dirty="0">
              <a:solidFill>
                <a:srgbClr val="30303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34B87F7D-8626-4790-A268-4AF02F200EA1}"/>
              </a:ext>
            </a:extLst>
          </p:cNvPr>
          <p:cNvSpPr txBox="1"/>
          <p:nvPr/>
        </p:nvSpPr>
        <p:spPr>
          <a:xfrm>
            <a:off x="256812" y="3081977"/>
            <a:ext cx="1609726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400" dirty="0" err="1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400" dirty="0">
              <a:solidFill>
                <a:srgbClr val="30303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7871600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صورة 3">
            <a:extLst>
              <a:ext uri="{FF2B5EF4-FFF2-40B4-BE49-F238E27FC236}">
                <a16:creationId xmlns:a16="http://schemas.microsoft.com/office/drawing/2014/main" id="{F85B6583-62EC-4C6C-B844-EF463720F6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92D979F-80FA-4899-8660-5D31900AAD8D}"/>
              </a:ext>
            </a:extLst>
          </p:cNvPr>
          <p:cNvSpPr txBox="1"/>
          <p:nvPr/>
        </p:nvSpPr>
        <p:spPr>
          <a:xfrm>
            <a:off x="1554939" y="3651365"/>
            <a:ext cx="6097384" cy="1719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dirty="0" err="1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sp>
        <p:nvSpPr>
          <p:cNvPr id="6" name="TextBox 233">
            <a:extLst>
              <a:ext uri="{FF2B5EF4-FFF2-40B4-BE49-F238E27FC236}">
                <a16:creationId xmlns:a16="http://schemas.microsoft.com/office/drawing/2014/main" id="{5B0A18AD-4031-46DF-A4BD-25401222A282}"/>
              </a:ext>
            </a:extLst>
          </p:cNvPr>
          <p:cNvSpPr txBox="1"/>
          <p:nvPr/>
        </p:nvSpPr>
        <p:spPr>
          <a:xfrm>
            <a:off x="1246909" y="2112737"/>
            <a:ext cx="6574293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6000" dirty="0">
                <a:solidFill>
                  <a:srgbClr val="B0808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6000" dirty="0">
              <a:solidFill>
                <a:srgbClr val="B0808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233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411">
            <a:extLst>
              <a:ext uri="{FF2B5EF4-FFF2-40B4-BE49-F238E27FC236}">
                <a16:creationId xmlns:a16="http://schemas.microsoft.com/office/drawing/2014/main" id="{C882926D-CF75-4C53-9133-50D505E04D0B}"/>
              </a:ext>
            </a:extLst>
          </p:cNvPr>
          <p:cNvSpPr/>
          <p:nvPr/>
        </p:nvSpPr>
        <p:spPr>
          <a:xfrm>
            <a:off x="1283810" y="3956529"/>
            <a:ext cx="129080" cy="147608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710">
                <a:moveTo>
                  <a:pt x="42" y="0"/>
                </a:moveTo>
                <a:lnTo>
                  <a:pt x="22" y="0"/>
                </a:lnTo>
                <a:cubicBezTo>
                  <a:pt x="10" y="0"/>
                  <a:pt x="0" y="10"/>
                  <a:pt x="0" y="22"/>
                </a:cubicBezTo>
                <a:lnTo>
                  <a:pt x="0" y="710"/>
                </a:lnTo>
                <a:lnTo>
                  <a:pt x="63" y="710"/>
                </a:lnTo>
                <a:lnTo>
                  <a:pt x="63" y="22"/>
                </a:lnTo>
                <a:cubicBezTo>
                  <a:pt x="63" y="10"/>
                  <a:pt x="54" y="0"/>
                  <a:pt x="42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Straight Connector 5">
            <a:extLst>
              <a:ext uri="{FF2B5EF4-FFF2-40B4-BE49-F238E27FC236}">
                <a16:creationId xmlns:a16="http://schemas.microsoft.com/office/drawing/2014/main" id="{78168B41-2B7C-4E70-89E5-1B15F61A27D7}"/>
              </a:ext>
            </a:extLst>
          </p:cNvPr>
          <p:cNvSpPr/>
          <p:nvPr/>
        </p:nvSpPr>
        <p:spPr>
          <a:xfrm>
            <a:off x="713356" y="2107778"/>
            <a:ext cx="0" cy="3331083"/>
          </a:xfrm>
          <a:prstGeom prst="line">
            <a:avLst/>
          </a:prstGeom>
          <a:noFill/>
          <a:ln w="3960" cap="flat">
            <a:solidFill>
              <a:schemeClr val="bg1">
                <a:lumMod val="85000"/>
              </a:schemeClr>
            </a:solidFill>
            <a:prstDash val="solid"/>
            <a:round/>
          </a:ln>
        </p:spPr>
        <p:txBody>
          <a:bodyPr vert="horz" wrap="none" lIns="900" tIns="900" rIns="900" bIns="9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1734781F-D057-4ABE-BACE-619E6C3EF5E4}"/>
              </a:ext>
            </a:extLst>
          </p:cNvPr>
          <p:cNvGrpSpPr/>
          <p:nvPr/>
        </p:nvGrpSpPr>
        <p:grpSpPr>
          <a:xfrm>
            <a:off x="713357" y="2107778"/>
            <a:ext cx="4869835" cy="3329001"/>
            <a:chOff x="7489877" y="3985457"/>
            <a:chExt cx="8166436" cy="5582545"/>
          </a:xfrm>
        </p:grpSpPr>
        <p:grpSp>
          <p:nvGrpSpPr>
            <p:cNvPr id="6" name="Group 25">
              <a:extLst>
                <a:ext uri="{FF2B5EF4-FFF2-40B4-BE49-F238E27FC236}">
                  <a16:creationId xmlns:a16="http://schemas.microsoft.com/office/drawing/2014/main" id="{4345CD4D-3EF3-43F3-9E1B-30105F3E39B9}"/>
                </a:ext>
              </a:extLst>
            </p:cNvPr>
            <p:cNvGrpSpPr/>
            <p:nvPr/>
          </p:nvGrpSpPr>
          <p:grpSpPr>
            <a:xfrm>
              <a:off x="7688888" y="3985457"/>
              <a:ext cx="7967425" cy="4653867"/>
              <a:chOff x="7688888" y="3985457"/>
              <a:chExt cx="9772072" cy="4653867"/>
            </a:xfrm>
          </p:grpSpPr>
          <p:sp>
            <p:nvSpPr>
              <p:cNvPr id="8" name="Straight Connector 27">
                <a:extLst>
                  <a:ext uri="{FF2B5EF4-FFF2-40B4-BE49-F238E27FC236}">
                    <a16:creationId xmlns:a16="http://schemas.microsoft.com/office/drawing/2014/main" id="{E3544DC1-7FF6-4C89-9C8A-2993139A4B1B}"/>
                  </a:ext>
                </a:extLst>
              </p:cNvPr>
              <p:cNvSpPr/>
              <p:nvPr/>
            </p:nvSpPr>
            <p:spPr>
              <a:xfrm>
                <a:off x="7688888" y="8639324"/>
                <a:ext cx="9772072" cy="0"/>
              </a:xfrm>
              <a:prstGeom prst="line">
                <a:avLst/>
              </a:prstGeom>
              <a:noFill/>
              <a:ln w="3960" cap="flat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</p:spPr>
            <p:txBody>
              <a:bodyPr vert="horz" wrap="none" lIns="900" tIns="900" rIns="900" bIns="900" anchor="ctr" anchorCtr="1" compatLnSpc="0"/>
              <a:lstStyle/>
              <a:p>
                <a:pPr hangingPunct="0"/>
                <a:endParaRPr lang="en-US" sz="900" dirty="0">
                  <a:latin typeface="Cairo" panose="00000500000000000000" pitchFamily="2" charset="-78"/>
                  <a:ea typeface="Arial Unicode MS" pitchFamily="2"/>
                  <a:cs typeface="Arial Unicode MS" pitchFamily="2"/>
                </a:endParaRPr>
              </a:p>
            </p:txBody>
          </p:sp>
          <p:grpSp>
            <p:nvGrpSpPr>
              <p:cNvPr id="9" name="Group 28">
                <a:extLst>
                  <a:ext uri="{FF2B5EF4-FFF2-40B4-BE49-F238E27FC236}">
                    <a16:creationId xmlns:a16="http://schemas.microsoft.com/office/drawing/2014/main" id="{49EE3C95-19FF-4E6E-A41F-4E41E6588EC3}"/>
                  </a:ext>
                </a:extLst>
              </p:cNvPr>
              <p:cNvGrpSpPr/>
              <p:nvPr/>
            </p:nvGrpSpPr>
            <p:grpSpPr>
              <a:xfrm>
                <a:off x="7688888" y="3985457"/>
                <a:ext cx="9772072" cy="4535163"/>
                <a:chOff x="7688888" y="3985457"/>
                <a:chExt cx="9772072" cy="4535163"/>
              </a:xfrm>
            </p:grpSpPr>
            <p:sp>
              <p:nvSpPr>
                <p:cNvPr id="10" name="Straight Connector 29">
                  <a:extLst>
                    <a:ext uri="{FF2B5EF4-FFF2-40B4-BE49-F238E27FC236}">
                      <a16:creationId xmlns:a16="http://schemas.microsoft.com/office/drawing/2014/main" id="{2694373D-F200-4FBC-92BA-31678308B3D4}"/>
                    </a:ext>
                  </a:extLst>
                </p:cNvPr>
                <p:cNvSpPr/>
                <p:nvPr/>
              </p:nvSpPr>
              <p:spPr>
                <a:xfrm>
                  <a:off x="7688888" y="7710645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 dirty="0">
                    <a:latin typeface="Cairo" panose="00000500000000000000" pitchFamily="2" charset="-7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1" name="Straight Connector 30">
                  <a:extLst>
                    <a:ext uri="{FF2B5EF4-FFF2-40B4-BE49-F238E27FC236}">
                      <a16:creationId xmlns:a16="http://schemas.microsoft.com/office/drawing/2014/main" id="{9FBD1CAB-A478-401D-A78E-6108148CD88B}"/>
                    </a:ext>
                  </a:extLst>
                </p:cNvPr>
                <p:cNvSpPr/>
                <p:nvPr/>
              </p:nvSpPr>
              <p:spPr>
                <a:xfrm>
                  <a:off x="7688888" y="6778475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 dirty="0">
                    <a:latin typeface="Cairo" panose="00000500000000000000" pitchFamily="2" charset="-7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2" name="Straight Connector 31">
                  <a:extLst>
                    <a:ext uri="{FF2B5EF4-FFF2-40B4-BE49-F238E27FC236}">
                      <a16:creationId xmlns:a16="http://schemas.microsoft.com/office/drawing/2014/main" id="{427A7112-3450-4D64-A356-F9CFFA0AF453}"/>
                    </a:ext>
                  </a:extLst>
                </p:cNvPr>
                <p:cNvSpPr/>
                <p:nvPr/>
              </p:nvSpPr>
              <p:spPr>
                <a:xfrm>
                  <a:off x="7688888" y="5846305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 dirty="0">
                    <a:latin typeface="Cairo" panose="00000500000000000000" pitchFamily="2" charset="-7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3" name="Straight Connector 32">
                  <a:extLst>
                    <a:ext uri="{FF2B5EF4-FFF2-40B4-BE49-F238E27FC236}">
                      <a16:creationId xmlns:a16="http://schemas.microsoft.com/office/drawing/2014/main" id="{E9750956-850B-4EDB-B420-8AEAF74FB56C}"/>
                    </a:ext>
                  </a:extLst>
                </p:cNvPr>
                <p:cNvSpPr/>
                <p:nvPr/>
              </p:nvSpPr>
              <p:spPr>
                <a:xfrm>
                  <a:off x="7688888" y="4914136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 dirty="0">
                    <a:latin typeface="Cairo" panose="00000500000000000000" pitchFamily="2" charset="-7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4" name="Straight Connector 33">
                  <a:extLst>
                    <a:ext uri="{FF2B5EF4-FFF2-40B4-BE49-F238E27FC236}">
                      <a16:creationId xmlns:a16="http://schemas.microsoft.com/office/drawing/2014/main" id="{DC146034-38C9-4574-9366-26CB29BA3974}"/>
                    </a:ext>
                  </a:extLst>
                </p:cNvPr>
                <p:cNvSpPr/>
                <p:nvPr/>
              </p:nvSpPr>
              <p:spPr>
                <a:xfrm>
                  <a:off x="7688888" y="3985457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 dirty="0">
                    <a:latin typeface="Cairo" panose="00000500000000000000" pitchFamily="2" charset="-7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5" name="Straight Connector 34">
                  <a:extLst>
                    <a:ext uri="{FF2B5EF4-FFF2-40B4-BE49-F238E27FC236}">
                      <a16:creationId xmlns:a16="http://schemas.microsoft.com/office/drawing/2014/main" id="{BD60A0E3-4824-4FA0-A5FD-2ECD4D5C722C}"/>
                    </a:ext>
                  </a:extLst>
                </p:cNvPr>
                <p:cNvSpPr/>
                <p:nvPr/>
              </p:nvSpPr>
              <p:spPr>
                <a:xfrm flipH="1">
                  <a:off x="7884390" y="8520620"/>
                  <a:ext cx="69825" cy="0"/>
                </a:xfrm>
                <a:prstGeom prst="line">
                  <a:avLst/>
                </a:prstGeom>
                <a:noFill/>
                <a:ln w="57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1440" tIns="1440" rIns="1440" bIns="1440" anchor="ctr" anchorCtr="1" compatLnSpc="0"/>
                <a:lstStyle/>
                <a:p>
                  <a:pPr hangingPunct="0"/>
                  <a:endParaRPr lang="en-US" sz="900" dirty="0">
                    <a:latin typeface="Cairo" panose="00000500000000000000" pitchFamily="2" charset="-7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  <p:sp>
          <p:nvSpPr>
            <p:cNvPr id="7" name="Freeform: Shape 1282">
              <a:extLst>
                <a:ext uri="{FF2B5EF4-FFF2-40B4-BE49-F238E27FC236}">
                  <a16:creationId xmlns:a16="http://schemas.microsoft.com/office/drawing/2014/main" id="{F666638A-CACC-4D81-8E44-8FEC4DE82644}"/>
                </a:ext>
              </a:extLst>
            </p:cNvPr>
            <p:cNvSpPr/>
            <p:nvPr/>
          </p:nvSpPr>
          <p:spPr>
            <a:xfrm>
              <a:off x="7489877" y="3985457"/>
              <a:ext cx="8166436" cy="55825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60" h="1600" fill="none">
                  <a:moveTo>
                    <a:pt x="0" y="0"/>
                  </a:moveTo>
                  <a:lnTo>
                    <a:pt x="0" y="1600"/>
                  </a:lnTo>
                  <a:lnTo>
                    <a:pt x="2860" y="1600"/>
                  </a:lnTo>
                </a:path>
              </a:pathLst>
            </a:custGeom>
            <a:noFill/>
            <a:ln w="3240" cap="flat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vert="horz" wrap="none" lIns="720" tIns="720" rIns="720" bIns="720" anchor="ctr" anchorCtr="1" compatLnSpc="0"/>
            <a:lstStyle/>
            <a:p>
              <a:pPr hangingPunct="0"/>
              <a:endParaRPr lang="en-US" sz="900" dirty="0">
                <a:latin typeface="Cairo" panose="00000500000000000000" pitchFamily="2" charset="-7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16" name="Freeform: Shape 1412">
            <a:extLst>
              <a:ext uri="{FF2B5EF4-FFF2-40B4-BE49-F238E27FC236}">
                <a16:creationId xmlns:a16="http://schemas.microsoft.com/office/drawing/2014/main" id="{30948A5A-1470-4AF0-A010-489AD9803B73}"/>
              </a:ext>
            </a:extLst>
          </p:cNvPr>
          <p:cNvSpPr/>
          <p:nvPr/>
        </p:nvSpPr>
        <p:spPr>
          <a:xfrm>
            <a:off x="1483669" y="2869763"/>
            <a:ext cx="118670" cy="256284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" h="1232">
                <a:moveTo>
                  <a:pt x="37" y="0"/>
                </a:moveTo>
                <a:lnTo>
                  <a:pt x="21" y="0"/>
                </a:lnTo>
                <a:cubicBezTo>
                  <a:pt x="9" y="0"/>
                  <a:pt x="0" y="10"/>
                  <a:pt x="0" y="21"/>
                </a:cubicBezTo>
                <a:lnTo>
                  <a:pt x="0" y="1232"/>
                </a:lnTo>
                <a:lnTo>
                  <a:pt x="58" y="1232"/>
                </a:lnTo>
                <a:lnTo>
                  <a:pt x="58" y="21"/>
                </a:lnTo>
                <a:cubicBezTo>
                  <a:pt x="58" y="10"/>
                  <a:pt x="49" y="0"/>
                  <a:pt x="37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Freeform: Shape 1413">
            <a:extLst>
              <a:ext uri="{FF2B5EF4-FFF2-40B4-BE49-F238E27FC236}">
                <a16:creationId xmlns:a16="http://schemas.microsoft.com/office/drawing/2014/main" id="{F73352F2-32C6-4606-AB98-AC9141D976E0}"/>
              </a:ext>
            </a:extLst>
          </p:cNvPr>
          <p:cNvSpPr/>
          <p:nvPr/>
        </p:nvSpPr>
        <p:spPr>
          <a:xfrm>
            <a:off x="1993747" y="3125840"/>
            <a:ext cx="118670" cy="230677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" h="1109">
                <a:moveTo>
                  <a:pt x="37" y="0"/>
                </a:moveTo>
                <a:lnTo>
                  <a:pt x="21" y="0"/>
                </a:lnTo>
                <a:cubicBezTo>
                  <a:pt x="9" y="0"/>
                  <a:pt x="0" y="10"/>
                  <a:pt x="0" y="21"/>
                </a:cubicBezTo>
                <a:lnTo>
                  <a:pt x="0" y="1109"/>
                </a:lnTo>
                <a:lnTo>
                  <a:pt x="58" y="1109"/>
                </a:lnTo>
                <a:lnTo>
                  <a:pt x="58" y="21"/>
                </a:lnTo>
                <a:cubicBezTo>
                  <a:pt x="58" y="10"/>
                  <a:pt x="49" y="0"/>
                  <a:pt x="37" y="0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18" name="Freeform: Shape 1414">
            <a:extLst>
              <a:ext uri="{FF2B5EF4-FFF2-40B4-BE49-F238E27FC236}">
                <a16:creationId xmlns:a16="http://schemas.microsoft.com/office/drawing/2014/main" id="{F5BBB2AC-A3DE-401C-B455-432A0D8F6DEA}"/>
              </a:ext>
            </a:extLst>
          </p:cNvPr>
          <p:cNvSpPr/>
          <p:nvPr/>
        </p:nvSpPr>
        <p:spPr>
          <a:xfrm>
            <a:off x="2172793" y="4060620"/>
            <a:ext cx="129080" cy="13719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660">
                <a:moveTo>
                  <a:pt x="42" y="0"/>
                </a:moveTo>
                <a:lnTo>
                  <a:pt x="22" y="0"/>
                </a:lnTo>
                <a:cubicBezTo>
                  <a:pt x="10" y="0"/>
                  <a:pt x="0" y="10"/>
                  <a:pt x="0" y="21"/>
                </a:cubicBezTo>
                <a:lnTo>
                  <a:pt x="0" y="660"/>
                </a:lnTo>
                <a:lnTo>
                  <a:pt x="63" y="660"/>
                </a:lnTo>
                <a:lnTo>
                  <a:pt x="63" y="21"/>
                </a:lnTo>
                <a:cubicBezTo>
                  <a:pt x="63" y="10"/>
                  <a:pt x="53" y="0"/>
                  <a:pt x="42" y="0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19" name="Freeform: Shape 1415">
            <a:extLst>
              <a:ext uri="{FF2B5EF4-FFF2-40B4-BE49-F238E27FC236}">
                <a16:creationId xmlns:a16="http://schemas.microsoft.com/office/drawing/2014/main" id="{9307AC03-C7D9-442D-879A-08FE4C044C13}"/>
              </a:ext>
            </a:extLst>
          </p:cNvPr>
          <p:cNvSpPr/>
          <p:nvPr/>
        </p:nvSpPr>
        <p:spPr>
          <a:xfrm>
            <a:off x="2724497" y="3281985"/>
            <a:ext cx="126998" cy="21506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" h="1034">
                <a:moveTo>
                  <a:pt x="41" y="0"/>
                </a:moveTo>
                <a:lnTo>
                  <a:pt x="21" y="0"/>
                </a:lnTo>
                <a:cubicBezTo>
                  <a:pt x="9" y="0"/>
                  <a:pt x="0" y="10"/>
                  <a:pt x="0" y="21"/>
                </a:cubicBezTo>
                <a:lnTo>
                  <a:pt x="0" y="1034"/>
                </a:lnTo>
                <a:lnTo>
                  <a:pt x="62" y="1034"/>
                </a:lnTo>
                <a:lnTo>
                  <a:pt x="62" y="21"/>
                </a:lnTo>
                <a:cubicBezTo>
                  <a:pt x="62" y="10"/>
                  <a:pt x="53" y="0"/>
                  <a:pt x="41" y="0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20" name="Freeform: Shape 1416">
            <a:extLst>
              <a:ext uri="{FF2B5EF4-FFF2-40B4-BE49-F238E27FC236}">
                <a16:creationId xmlns:a16="http://schemas.microsoft.com/office/drawing/2014/main" id="{91589206-F425-4C03-BBDB-7E7ADE69B93D}"/>
              </a:ext>
            </a:extLst>
          </p:cNvPr>
          <p:cNvSpPr/>
          <p:nvPr/>
        </p:nvSpPr>
        <p:spPr>
          <a:xfrm>
            <a:off x="2913959" y="3565127"/>
            <a:ext cx="129080" cy="186748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898">
                <a:moveTo>
                  <a:pt x="41" y="0"/>
                </a:moveTo>
                <a:lnTo>
                  <a:pt x="21" y="0"/>
                </a:lnTo>
                <a:cubicBezTo>
                  <a:pt x="9" y="0"/>
                  <a:pt x="0" y="9"/>
                  <a:pt x="0" y="22"/>
                </a:cubicBezTo>
                <a:lnTo>
                  <a:pt x="0" y="898"/>
                </a:lnTo>
                <a:lnTo>
                  <a:pt x="63" y="898"/>
                </a:lnTo>
                <a:lnTo>
                  <a:pt x="63" y="22"/>
                </a:lnTo>
                <a:cubicBezTo>
                  <a:pt x="63" y="9"/>
                  <a:pt x="53" y="0"/>
                  <a:pt x="41" y="0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21" name="Freeform: Shape 1417">
            <a:extLst>
              <a:ext uri="{FF2B5EF4-FFF2-40B4-BE49-F238E27FC236}">
                <a16:creationId xmlns:a16="http://schemas.microsoft.com/office/drawing/2014/main" id="{A2DD05EA-E5EC-45CE-AFF9-C36437AF357C}"/>
              </a:ext>
            </a:extLst>
          </p:cNvPr>
          <p:cNvSpPr/>
          <p:nvPr/>
        </p:nvSpPr>
        <p:spPr>
          <a:xfrm>
            <a:off x="3463587" y="4060620"/>
            <a:ext cx="129080" cy="13719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660">
                <a:moveTo>
                  <a:pt x="42" y="0"/>
                </a:moveTo>
                <a:lnTo>
                  <a:pt x="22" y="0"/>
                </a:lnTo>
                <a:cubicBezTo>
                  <a:pt x="10" y="0"/>
                  <a:pt x="0" y="10"/>
                  <a:pt x="0" y="21"/>
                </a:cubicBezTo>
                <a:lnTo>
                  <a:pt x="0" y="660"/>
                </a:lnTo>
                <a:lnTo>
                  <a:pt x="63" y="660"/>
                </a:lnTo>
                <a:lnTo>
                  <a:pt x="63" y="21"/>
                </a:lnTo>
                <a:cubicBezTo>
                  <a:pt x="63" y="10"/>
                  <a:pt x="53" y="0"/>
                  <a:pt x="42" y="0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22" name="Freeform: Shape 1418">
            <a:extLst>
              <a:ext uri="{FF2B5EF4-FFF2-40B4-BE49-F238E27FC236}">
                <a16:creationId xmlns:a16="http://schemas.microsoft.com/office/drawing/2014/main" id="{9F6C1658-4EC1-49C2-B28A-8A489F8CB061}"/>
              </a:ext>
            </a:extLst>
          </p:cNvPr>
          <p:cNvSpPr/>
          <p:nvPr/>
        </p:nvSpPr>
        <p:spPr>
          <a:xfrm>
            <a:off x="3653043" y="2813551"/>
            <a:ext cx="129080" cy="26190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1259">
                <a:moveTo>
                  <a:pt x="42" y="0"/>
                </a:moveTo>
                <a:lnTo>
                  <a:pt x="22" y="0"/>
                </a:lnTo>
                <a:cubicBezTo>
                  <a:pt x="10" y="0"/>
                  <a:pt x="0" y="10"/>
                  <a:pt x="0" y="22"/>
                </a:cubicBezTo>
                <a:lnTo>
                  <a:pt x="0" y="1259"/>
                </a:lnTo>
                <a:lnTo>
                  <a:pt x="63" y="1259"/>
                </a:lnTo>
                <a:lnTo>
                  <a:pt x="63" y="22"/>
                </a:lnTo>
                <a:cubicBezTo>
                  <a:pt x="63" y="10"/>
                  <a:pt x="54" y="0"/>
                  <a:pt x="42" y="0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23" name="Freeform: Shape 1419">
            <a:extLst>
              <a:ext uri="{FF2B5EF4-FFF2-40B4-BE49-F238E27FC236}">
                <a16:creationId xmlns:a16="http://schemas.microsoft.com/office/drawing/2014/main" id="{8FA0EA76-440A-4D83-93F1-F05BC9256B43}"/>
              </a:ext>
            </a:extLst>
          </p:cNvPr>
          <p:cNvSpPr/>
          <p:nvPr/>
        </p:nvSpPr>
        <p:spPr>
          <a:xfrm>
            <a:off x="4204753" y="2617844"/>
            <a:ext cx="129080" cy="281476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1353">
                <a:moveTo>
                  <a:pt x="41" y="0"/>
                </a:moveTo>
                <a:lnTo>
                  <a:pt x="21" y="0"/>
                </a:lnTo>
                <a:cubicBezTo>
                  <a:pt x="10" y="0"/>
                  <a:pt x="0" y="10"/>
                  <a:pt x="0" y="21"/>
                </a:cubicBezTo>
                <a:lnTo>
                  <a:pt x="0" y="1353"/>
                </a:lnTo>
                <a:lnTo>
                  <a:pt x="63" y="1353"/>
                </a:lnTo>
                <a:lnTo>
                  <a:pt x="63" y="21"/>
                </a:lnTo>
                <a:cubicBezTo>
                  <a:pt x="63" y="10"/>
                  <a:pt x="53" y="0"/>
                  <a:pt x="41" y="0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24" name="Freeform: Shape 1420">
            <a:extLst>
              <a:ext uri="{FF2B5EF4-FFF2-40B4-BE49-F238E27FC236}">
                <a16:creationId xmlns:a16="http://schemas.microsoft.com/office/drawing/2014/main" id="{6FE0FF98-C5EE-4A1B-BE0A-76A6D5CFF7CE}"/>
              </a:ext>
            </a:extLst>
          </p:cNvPr>
          <p:cNvSpPr/>
          <p:nvPr/>
        </p:nvSpPr>
        <p:spPr>
          <a:xfrm>
            <a:off x="4394209" y="4195951"/>
            <a:ext cx="129080" cy="123666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595">
                <a:moveTo>
                  <a:pt x="42" y="0"/>
                </a:moveTo>
                <a:lnTo>
                  <a:pt x="21" y="0"/>
                </a:lnTo>
                <a:cubicBezTo>
                  <a:pt x="10" y="0"/>
                  <a:pt x="0" y="10"/>
                  <a:pt x="0" y="22"/>
                </a:cubicBezTo>
                <a:lnTo>
                  <a:pt x="0" y="595"/>
                </a:lnTo>
                <a:lnTo>
                  <a:pt x="63" y="595"/>
                </a:lnTo>
                <a:lnTo>
                  <a:pt x="63" y="22"/>
                </a:lnTo>
                <a:cubicBezTo>
                  <a:pt x="63" y="10"/>
                  <a:pt x="53" y="0"/>
                  <a:pt x="42" y="0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25" name="Freeform: Shape 1421">
            <a:extLst>
              <a:ext uri="{FF2B5EF4-FFF2-40B4-BE49-F238E27FC236}">
                <a16:creationId xmlns:a16="http://schemas.microsoft.com/office/drawing/2014/main" id="{7548348B-7FAA-49F8-8EDF-CD34E037DA1E}"/>
              </a:ext>
            </a:extLst>
          </p:cNvPr>
          <p:cNvSpPr/>
          <p:nvPr/>
        </p:nvSpPr>
        <p:spPr>
          <a:xfrm>
            <a:off x="4945919" y="3427720"/>
            <a:ext cx="129080" cy="200489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964">
                <a:moveTo>
                  <a:pt x="41" y="0"/>
                </a:moveTo>
                <a:lnTo>
                  <a:pt x="21" y="0"/>
                </a:lnTo>
                <a:cubicBezTo>
                  <a:pt x="9" y="0"/>
                  <a:pt x="0" y="9"/>
                  <a:pt x="0" y="21"/>
                </a:cubicBezTo>
                <a:lnTo>
                  <a:pt x="0" y="964"/>
                </a:lnTo>
                <a:lnTo>
                  <a:pt x="63" y="964"/>
                </a:lnTo>
                <a:lnTo>
                  <a:pt x="63" y="21"/>
                </a:lnTo>
                <a:cubicBezTo>
                  <a:pt x="63" y="9"/>
                  <a:pt x="53" y="0"/>
                  <a:pt x="41" y="0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26" name="Freeform: Shape 1422">
            <a:extLst>
              <a:ext uri="{FF2B5EF4-FFF2-40B4-BE49-F238E27FC236}">
                <a16:creationId xmlns:a16="http://schemas.microsoft.com/office/drawing/2014/main" id="{39729A3A-28DA-45CE-8CA0-BCEEA10542C4}"/>
              </a:ext>
            </a:extLst>
          </p:cNvPr>
          <p:cNvSpPr/>
          <p:nvPr/>
        </p:nvSpPr>
        <p:spPr>
          <a:xfrm>
            <a:off x="5133287" y="2813551"/>
            <a:ext cx="129080" cy="26190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1259">
                <a:moveTo>
                  <a:pt x="42" y="0"/>
                </a:moveTo>
                <a:lnTo>
                  <a:pt x="22" y="0"/>
                </a:lnTo>
                <a:cubicBezTo>
                  <a:pt x="10" y="0"/>
                  <a:pt x="0" y="10"/>
                  <a:pt x="0" y="22"/>
                </a:cubicBezTo>
                <a:lnTo>
                  <a:pt x="0" y="1259"/>
                </a:lnTo>
                <a:lnTo>
                  <a:pt x="63" y="1259"/>
                </a:lnTo>
                <a:lnTo>
                  <a:pt x="63" y="22"/>
                </a:lnTo>
                <a:cubicBezTo>
                  <a:pt x="63" y="10"/>
                  <a:pt x="54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27" name="Straight Connector 18">
            <a:extLst>
              <a:ext uri="{FF2B5EF4-FFF2-40B4-BE49-F238E27FC236}">
                <a16:creationId xmlns:a16="http://schemas.microsoft.com/office/drawing/2014/main" id="{BA1DD309-B0DA-42CB-A13F-2F5254737893}"/>
              </a:ext>
            </a:extLst>
          </p:cNvPr>
          <p:cNvSpPr/>
          <p:nvPr/>
        </p:nvSpPr>
        <p:spPr>
          <a:xfrm flipH="1">
            <a:off x="948614" y="4570698"/>
            <a:ext cx="41639" cy="0"/>
          </a:xfrm>
          <a:prstGeom prst="line">
            <a:avLst/>
          </a:prstGeom>
          <a:noFill/>
          <a:ln w="5760" cap="flat">
            <a:solidFill>
              <a:srgbClr val="C8C7C7"/>
            </a:solidFill>
            <a:prstDash val="solid"/>
            <a:round/>
          </a:ln>
        </p:spPr>
        <p:txBody>
          <a:bodyPr vert="horz" wrap="none" lIns="1440" tIns="1440" rIns="1440" bIns="144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19BB8077-2E67-40FB-9868-D1C0D7C210C2}"/>
              </a:ext>
            </a:extLst>
          </p:cNvPr>
          <p:cNvSpPr txBox="1"/>
          <p:nvPr/>
        </p:nvSpPr>
        <p:spPr>
          <a:xfrm>
            <a:off x="304600" y="4694572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Cairo" panose="00000500000000000000" pitchFamily="2" charset="-78"/>
                <a:ea typeface="Lato Light" charset="0"/>
                <a:cs typeface="Poppins" pitchFamily="2" charset="77"/>
              </a:rPr>
              <a:t>10</a:t>
            </a: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5A777C7E-5AD9-45C7-94A6-25174F328AA1}"/>
              </a:ext>
            </a:extLst>
          </p:cNvPr>
          <p:cNvSpPr txBox="1"/>
          <p:nvPr/>
        </p:nvSpPr>
        <p:spPr>
          <a:xfrm>
            <a:off x="305579" y="4148569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Cairo" panose="00000500000000000000" pitchFamily="2" charset="-78"/>
                <a:ea typeface="Lato Light" charset="0"/>
                <a:cs typeface="Poppins" pitchFamily="2" charset="77"/>
              </a:rPr>
              <a:t>20</a:t>
            </a: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111C93F7-576F-43C5-8E39-870123E1CA94}"/>
              </a:ext>
            </a:extLst>
          </p:cNvPr>
          <p:cNvSpPr txBox="1"/>
          <p:nvPr/>
        </p:nvSpPr>
        <p:spPr>
          <a:xfrm>
            <a:off x="304599" y="3602566"/>
            <a:ext cx="3129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Cairo" panose="00000500000000000000" pitchFamily="2" charset="-78"/>
                <a:ea typeface="Lato Light" charset="0"/>
                <a:cs typeface="Poppins" pitchFamily="2" charset="77"/>
              </a:rPr>
              <a:t>30</a:t>
            </a: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E08E117F-030B-488B-A46D-93DA8365C40E}"/>
              </a:ext>
            </a:extLst>
          </p:cNvPr>
          <p:cNvSpPr txBox="1"/>
          <p:nvPr/>
        </p:nvSpPr>
        <p:spPr>
          <a:xfrm>
            <a:off x="305578" y="3056563"/>
            <a:ext cx="3129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Cairo" panose="00000500000000000000" pitchFamily="2" charset="-78"/>
                <a:ea typeface="Lato Light" charset="0"/>
                <a:cs typeface="Poppins" pitchFamily="2" charset="77"/>
              </a:rPr>
              <a:t>40</a:t>
            </a:r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FA407AA9-D37A-409C-AD24-8903CE549EF3}"/>
              </a:ext>
            </a:extLst>
          </p:cNvPr>
          <p:cNvSpPr txBox="1"/>
          <p:nvPr/>
        </p:nvSpPr>
        <p:spPr>
          <a:xfrm>
            <a:off x="304600" y="251056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Cairo" panose="00000500000000000000" pitchFamily="2" charset="-78"/>
                <a:ea typeface="Lato Light" charset="0"/>
                <a:cs typeface="Poppins" pitchFamily="2" charset="77"/>
              </a:rPr>
              <a:t>50</a:t>
            </a: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B312FE00-3200-4A69-B17C-A55E1E540A9A}"/>
              </a:ext>
            </a:extLst>
          </p:cNvPr>
          <p:cNvSpPr txBox="1"/>
          <p:nvPr/>
        </p:nvSpPr>
        <p:spPr>
          <a:xfrm>
            <a:off x="305579" y="196455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Cairo" panose="00000500000000000000" pitchFamily="2" charset="-78"/>
                <a:ea typeface="Lato Light" charset="0"/>
                <a:cs typeface="Poppins" pitchFamily="2" charset="77"/>
              </a:rPr>
              <a:t>60</a:t>
            </a:r>
          </a:p>
        </p:txBody>
      </p:sp>
      <p:sp>
        <p:nvSpPr>
          <p:cNvPr id="34" name="Freeform: Shape 593">
            <a:extLst>
              <a:ext uri="{FF2B5EF4-FFF2-40B4-BE49-F238E27FC236}">
                <a16:creationId xmlns:a16="http://schemas.microsoft.com/office/drawing/2014/main" id="{213EDE52-DFA9-495D-863A-9A3FE8845D4F}"/>
              </a:ext>
            </a:extLst>
          </p:cNvPr>
          <p:cNvSpPr/>
          <p:nvPr/>
        </p:nvSpPr>
        <p:spPr>
          <a:xfrm>
            <a:off x="5939230" y="2522068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35" name="Freeform: Shape 602">
            <a:extLst>
              <a:ext uri="{FF2B5EF4-FFF2-40B4-BE49-F238E27FC236}">
                <a16:creationId xmlns:a16="http://schemas.microsoft.com/office/drawing/2014/main" id="{5EF74358-C9F0-443A-A22D-76FFC4262BF8}"/>
              </a:ext>
            </a:extLst>
          </p:cNvPr>
          <p:cNvSpPr/>
          <p:nvPr/>
        </p:nvSpPr>
        <p:spPr>
          <a:xfrm>
            <a:off x="5939230" y="3717550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36" name="Freeform: Shape 611">
            <a:extLst>
              <a:ext uri="{FF2B5EF4-FFF2-40B4-BE49-F238E27FC236}">
                <a16:creationId xmlns:a16="http://schemas.microsoft.com/office/drawing/2014/main" id="{919F379A-43AA-4726-B28F-5B51932BC1A3}"/>
              </a:ext>
            </a:extLst>
          </p:cNvPr>
          <p:cNvSpPr/>
          <p:nvPr/>
        </p:nvSpPr>
        <p:spPr>
          <a:xfrm>
            <a:off x="7745402" y="2522068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37" name="Freeform: Shape 620">
            <a:extLst>
              <a:ext uri="{FF2B5EF4-FFF2-40B4-BE49-F238E27FC236}">
                <a16:creationId xmlns:a16="http://schemas.microsoft.com/office/drawing/2014/main" id="{0DA1897A-8A47-4F68-BFDD-BDDCF3EB3F24}"/>
              </a:ext>
            </a:extLst>
          </p:cNvPr>
          <p:cNvSpPr/>
          <p:nvPr/>
        </p:nvSpPr>
        <p:spPr>
          <a:xfrm>
            <a:off x="7745402" y="3717550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38" name="Freeform: Shape 629">
            <a:extLst>
              <a:ext uri="{FF2B5EF4-FFF2-40B4-BE49-F238E27FC236}">
                <a16:creationId xmlns:a16="http://schemas.microsoft.com/office/drawing/2014/main" id="{5552AD40-776B-49BE-A7E7-68B3EBA3F831}"/>
              </a:ext>
            </a:extLst>
          </p:cNvPr>
          <p:cNvSpPr/>
          <p:nvPr/>
        </p:nvSpPr>
        <p:spPr>
          <a:xfrm>
            <a:off x="5939230" y="4913032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39" name="TextBox 40">
            <a:extLst>
              <a:ext uri="{FF2B5EF4-FFF2-40B4-BE49-F238E27FC236}">
                <a16:creationId xmlns:a16="http://schemas.microsoft.com/office/drawing/2014/main" id="{95DF95AE-054A-496C-981B-24E27149D4D4}"/>
              </a:ext>
            </a:extLst>
          </p:cNvPr>
          <p:cNvSpPr txBox="1"/>
          <p:nvPr/>
        </p:nvSpPr>
        <p:spPr>
          <a:xfrm>
            <a:off x="6243066" y="2444357"/>
            <a:ext cx="8915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Cairo" panose="00000500000000000000" pitchFamily="2" charset="-78"/>
                <a:ea typeface="Roboto" charset="0"/>
                <a:cs typeface="Poppins" pitchFamily="2" charset="77"/>
              </a:rPr>
              <a:t>TITLE 01</a:t>
            </a: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D1736028-B8A0-43E9-9A9B-5200BCEDB6DE}"/>
              </a:ext>
            </a:extLst>
          </p:cNvPr>
          <p:cNvSpPr txBox="1"/>
          <p:nvPr/>
        </p:nvSpPr>
        <p:spPr>
          <a:xfrm>
            <a:off x="6243066" y="3652611"/>
            <a:ext cx="918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Cairo" panose="00000500000000000000" pitchFamily="2" charset="-78"/>
                <a:ea typeface="Roboto" charset="0"/>
                <a:cs typeface="Poppins" pitchFamily="2" charset="77"/>
              </a:rPr>
              <a:t>TITLE 02</a:t>
            </a:r>
          </a:p>
        </p:txBody>
      </p:sp>
      <p:sp>
        <p:nvSpPr>
          <p:cNvPr id="41" name="TextBox 45">
            <a:extLst>
              <a:ext uri="{FF2B5EF4-FFF2-40B4-BE49-F238E27FC236}">
                <a16:creationId xmlns:a16="http://schemas.microsoft.com/office/drawing/2014/main" id="{ECD1401D-A829-4847-BAA6-D607871ECF40}"/>
              </a:ext>
            </a:extLst>
          </p:cNvPr>
          <p:cNvSpPr txBox="1"/>
          <p:nvPr/>
        </p:nvSpPr>
        <p:spPr>
          <a:xfrm>
            <a:off x="8031333" y="2444357"/>
            <a:ext cx="8996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Cairo" panose="00000500000000000000" pitchFamily="2" charset="-78"/>
                <a:ea typeface="Roboto" charset="0"/>
                <a:cs typeface="Poppins" pitchFamily="2" charset="77"/>
              </a:rPr>
              <a:t>TITLE 03</a:t>
            </a:r>
          </a:p>
        </p:txBody>
      </p:sp>
      <p:sp>
        <p:nvSpPr>
          <p:cNvPr id="42" name="TextBox 47">
            <a:extLst>
              <a:ext uri="{FF2B5EF4-FFF2-40B4-BE49-F238E27FC236}">
                <a16:creationId xmlns:a16="http://schemas.microsoft.com/office/drawing/2014/main" id="{520FC85C-E483-44CC-A302-4995598412FD}"/>
              </a:ext>
            </a:extLst>
          </p:cNvPr>
          <p:cNvSpPr txBox="1"/>
          <p:nvPr/>
        </p:nvSpPr>
        <p:spPr>
          <a:xfrm>
            <a:off x="8031333" y="3652611"/>
            <a:ext cx="8883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Cairo" panose="00000500000000000000" pitchFamily="2" charset="-78"/>
                <a:ea typeface="Roboto" charset="0"/>
                <a:cs typeface="Poppins" pitchFamily="2" charset="77"/>
              </a:rPr>
              <a:t>TITLE 04</a:t>
            </a:r>
          </a:p>
        </p:txBody>
      </p:sp>
      <p:sp>
        <p:nvSpPr>
          <p:cNvPr id="43" name="TextBox 49">
            <a:extLst>
              <a:ext uri="{FF2B5EF4-FFF2-40B4-BE49-F238E27FC236}">
                <a16:creationId xmlns:a16="http://schemas.microsoft.com/office/drawing/2014/main" id="{DB02E6F4-73F2-471A-9930-0654B04BFA91}"/>
              </a:ext>
            </a:extLst>
          </p:cNvPr>
          <p:cNvSpPr txBox="1"/>
          <p:nvPr/>
        </p:nvSpPr>
        <p:spPr>
          <a:xfrm>
            <a:off x="6243066" y="4860429"/>
            <a:ext cx="9012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Cairo" panose="00000500000000000000" pitchFamily="2" charset="-78"/>
                <a:ea typeface="Roboto" charset="0"/>
                <a:cs typeface="Poppins" pitchFamily="2" charset="77"/>
              </a:rPr>
              <a:t>TITLE 05</a:t>
            </a:r>
          </a:p>
        </p:txBody>
      </p:sp>
      <p:sp>
        <p:nvSpPr>
          <p:cNvPr id="44" name="Freeform: Shape 629">
            <a:extLst>
              <a:ext uri="{FF2B5EF4-FFF2-40B4-BE49-F238E27FC236}">
                <a16:creationId xmlns:a16="http://schemas.microsoft.com/office/drawing/2014/main" id="{C4636276-2744-4C5A-94FC-AD327758BF9B}"/>
              </a:ext>
            </a:extLst>
          </p:cNvPr>
          <p:cNvSpPr/>
          <p:nvPr/>
        </p:nvSpPr>
        <p:spPr>
          <a:xfrm>
            <a:off x="7745402" y="4913032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45" name="TextBox 52">
            <a:extLst>
              <a:ext uri="{FF2B5EF4-FFF2-40B4-BE49-F238E27FC236}">
                <a16:creationId xmlns:a16="http://schemas.microsoft.com/office/drawing/2014/main" id="{9325D5F6-630D-4E09-96B7-A5927415209B}"/>
              </a:ext>
            </a:extLst>
          </p:cNvPr>
          <p:cNvSpPr txBox="1"/>
          <p:nvPr/>
        </p:nvSpPr>
        <p:spPr>
          <a:xfrm>
            <a:off x="8049239" y="4860429"/>
            <a:ext cx="8883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Cairo" panose="00000500000000000000" pitchFamily="2" charset="-78"/>
                <a:ea typeface="Roboto" charset="0"/>
                <a:cs typeface="Poppins" pitchFamily="2" charset="77"/>
              </a:rPr>
              <a:t>TITLE 06</a:t>
            </a:r>
          </a:p>
        </p:txBody>
      </p:sp>
      <p:sp>
        <p:nvSpPr>
          <p:cNvPr id="47" name="TextBox 233">
            <a:extLst>
              <a:ext uri="{FF2B5EF4-FFF2-40B4-BE49-F238E27FC236}">
                <a16:creationId xmlns:a16="http://schemas.microsoft.com/office/drawing/2014/main" id="{0F3A5321-FD03-4315-A188-164A93A80E67}"/>
              </a:ext>
            </a:extLst>
          </p:cNvPr>
          <p:cNvSpPr txBox="1"/>
          <p:nvPr/>
        </p:nvSpPr>
        <p:spPr>
          <a:xfrm>
            <a:off x="2237333" y="651229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dirty="0">
                <a:solidFill>
                  <a:schemeClr val="tx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chemeClr val="tx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2030975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080234" y="1714761"/>
            <a:ext cx="5401713" cy="3109488"/>
            <a:chOff x="5898415" y="1976415"/>
            <a:chExt cx="5654530" cy="3255020"/>
          </a:xfrm>
        </p:grpSpPr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29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30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31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</p:grp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ED33B28-3EF5-4CC0-9AAB-1B8DCDFB1D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233">
            <a:extLst>
              <a:ext uri="{FF2B5EF4-FFF2-40B4-BE49-F238E27FC236}">
                <a16:creationId xmlns:a16="http://schemas.microsoft.com/office/drawing/2014/main" id="{6E0847EE-CA1D-47C4-81D0-059A01BD5577}"/>
              </a:ext>
            </a:extLst>
          </p:cNvPr>
          <p:cNvSpPr txBox="1"/>
          <p:nvPr/>
        </p:nvSpPr>
        <p:spPr>
          <a:xfrm>
            <a:off x="1330897" y="2349593"/>
            <a:ext cx="373054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400" dirty="0">
                <a:solidFill>
                  <a:schemeClr val="tx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chemeClr val="tx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4B34DB0-FCFA-4A1D-ABC8-53D210B67AAB}"/>
              </a:ext>
            </a:extLst>
          </p:cNvPr>
          <p:cNvSpPr txBox="1"/>
          <p:nvPr/>
        </p:nvSpPr>
        <p:spPr>
          <a:xfrm>
            <a:off x="813044" y="3294614"/>
            <a:ext cx="4766248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13511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68520" y="1649765"/>
            <a:ext cx="4611742" cy="3749328"/>
            <a:chOff x="4300539" y="1984376"/>
            <a:chExt cx="3589338" cy="28908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Cairo" panose="00000500000000000000" pitchFamily="2" charset="-78"/>
              </a:endParaRPr>
            </a:p>
          </p:txBody>
        </p:sp>
      </p:grp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CD16F92-523F-4467-BCCE-CEF7666728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716" y="1851080"/>
            <a:ext cx="4284677" cy="2419573"/>
          </a:xfrm>
        </p:spPr>
      </p:sp>
      <p:sp>
        <p:nvSpPr>
          <p:cNvPr id="4" name="TextBox 233">
            <a:extLst>
              <a:ext uri="{FF2B5EF4-FFF2-40B4-BE49-F238E27FC236}">
                <a16:creationId xmlns:a16="http://schemas.microsoft.com/office/drawing/2014/main" id="{497A331D-E7E8-4408-81C7-B64E2004C8A7}"/>
              </a:ext>
            </a:extLst>
          </p:cNvPr>
          <p:cNvSpPr txBox="1"/>
          <p:nvPr/>
        </p:nvSpPr>
        <p:spPr>
          <a:xfrm>
            <a:off x="5363452" y="2349593"/>
            <a:ext cx="373054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400" dirty="0">
                <a:solidFill>
                  <a:schemeClr val="tx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chemeClr val="tx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D5D9763-7F5A-40C8-B3C5-8AC99FDA0041}"/>
              </a:ext>
            </a:extLst>
          </p:cNvPr>
          <p:cNvSpPr txBox="1"/>
          <p:nvPr/>
        </p:nvSpPr>
        <p:spPr>
          <a:xfrm>
            <a:off x="4845599" y="3294614"/>
            <a:ext cx="4766248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42862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3">
            <a:extLst>
              <a:ext uri="{FF2B5EF4-FFF2-40B4-BE49-F238E27FC236}">
                <a16:creationId xmlns:a16="http://schemas.microsoft.com/office/drawing/2014/main" id="{5F671B9F-5578-4870-BEF7-789DCDA3A4AE}"/>
              </a:ext>
            </a:extLst>
          </p:cNvPr>
          <p:cNvSpPr txBox="1"/>
          <p:nvPr/>
        </p:nvSpPr>
        <p:spPr>
          <a:xfrm>
            <a:off x="3401239" y="2385194"/>
            <a:ext cx="5389522" cy="18620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11500" dirty="0">
                <a:solidFill>
                  <a:schemeClr val="tx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شكرا</a:t>
            </a:r>
            <a:endParaRPr lang="en-US" sz="11500" dirty="0">
              <a:solidFill>
                <a:schemeClr val="tx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6731F64-C5DC-48F5-8133-70234FFDA45F}"/>
              </a:ext>
            </a:extLst>
          </p:cNvPr>
          <p:cNvSpPr txBox="1"/>
          <p:nvPr/>
        </p:nvSpPr>
        <p:spPr>
          <a:xfrm>
            <a:off x="3712876" y="4069314"/>
            <a:ext cx="4766248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نهاية العرض</a:t>
            </a:r>
          </a:p>
        </p:txBody>
      </p:sp>
    </p:spTree>
    <p:extLst>
      <p:ext uri="{BB962C8B-B14F-4D97-AF65-F5344CB8AC3E}">
        <p14:creationId xmlns:p14="http://schemas.microsoft.com/office/powerpoint/2010/main" val="390892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0D8111B-B699-2DD1-7976-3B7A7D0D6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695325" y="478185"/>
            <a:ext cx="10801350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  <a:latin typeface="Cairo" panose="00000500000000000000" pitchFamily="2" charset="-78"/>
                <a:ea typeface="Source Sans Pro Semibold" panose="020B0503030403020204" pitchFamily="34" charset="0"/>
                <a:cs typeface="Neuton" panose="02000503000000000000" pitchFamily="2" charset="2"/>
              </a:rPr>
              <a:t>1.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627D656-BB32-4260-9562-F1578F2A99A8}"/>
              </a:ext>
            </a:extLst>
          </p:cNvPr>
          <p:cNvSpPr txBox="1"/>
          <p:nvPr/>
        </p:nvSpPr>
        <p:spPr>
          <a:xfrm>
            <a:off x="3712876" y="3632583"/>
            <a:ext cx="4766248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3" name="TextBox 233">
            <a:extLst>
              <a:ext uri="{FF2B5EF4-FFF2-40B4-BE49-F238E27FC236}">
                <a16:creationId xmlns:a16="http://schemas.microsoft.com/office/drawing/2014/main" id="{5776BE61-5B72-4B51-B354-3997BC00426C}"/>
              </a:ext>
            </a:extLst>
          </p:cNvPr>
          <p:cNvSpPr txBox="1"/>
          <p:nvPr/>
        </p:nvSpPr>
        <p:spPr>
          <a:xfrm>
            <a:off x="2723128" y="2321004"/>
            <a:ext cx="6574293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6600" dirty="0">
                <a:solidFill>
                  <a:schemeClr val="tx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6600" dirty="0">
              <a:solidFill>
                <a:schemeClr val="tx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">
            <a:extLst>
              <a:ext uri="{FF2B5EF4-FFF2-40B4-BE49-F238E27FC236}">
                <a16:creationId xmlns:a16="http://schemas.microsoft.com/office/drawing/2014/main" id="{52B80EA5-979B-8347-8E0B-2E321EFA897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348720" y="1856095"/>
            <a:ext cx="275482" cy="18210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Cairo" panose="00000500000000000000" pitchFamily="2" charset="-78"/>
            </a:endParaRPr>
          </a:p>
        </p:txBody>
      </p:sp>
      <p:sp>
        <p:nvSpPr>
          <p:cNvPr id="11" name="Freeform 1">
            <a:extLst>
              <a:ext uri="{FF2B5EF4-FFF2-40B4-BE49-F238E27FC236}">
                <a16:creationId xmlns:a16="http://schemas.microsoft.com/office/drawing/2014/main" id="{DBF3B559-EC8A-5349-8802-35AE05310F2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348720" y="2404652"/>
            <a:ext cx="275482" cy="18210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Cairo" panose="00000500000000000000" pitchFamily="2" charset="-78"/>
            </a:endParaRPr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5DA9B311-9715-8A45-A427-38B746E7D28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358933" y="2998293"/>
            <a:ext cx="275482" cy="182106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Cairo" panose="000005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5359394-387E-4493-8579-34D25F3A6C4E}"/>
              </a:ext>
            </a:extLst>
          </p:cNvPr>
          <p:cNvSpPr txBox="1"/>
          <p:nvPr/>
        </p:nvSpPr>
        <p:spPr>
          <a:xfrm>
            <a:off x="3885023" y="1690890"/>
            <a:ext cx="74808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3" name="TextBox 233">
            <a:extLst>
              <a:ext uri="{FF2B5EF4-FFF2-40B4-BE49-F238E27FC236}">
                <a16:creationId xmlns:a16="http://schemas.microsoft.com/office/drawing/2014/main" id="{632ED333-1200-4331-A685-01BBF1D8A8C9}"/>
              </a:ext>
            </a:extLst>
          </p:cNvPr>
          <p:cNvSpPr txBox="1"/>
          <p:nvPr/>
        </p:nvSpPr>
        <p:spPr>
          <a:xfrm>
            <a:off x="5363103" y="643704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dirty="0">
                <a:solidFill>
                  <a:schemeClr val="tx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chemeClr val="tx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97D211C-DFA3-4EE5-A9A0-B0D99C7A1C17}"/>
              </a:ext>
            </a:extLst>
          </p:cNvPr>
          <p:cNvSpPr txBox="1"/>
          <p:nvPr/>
        </p:nvSpPr>
        <p:spPr>
          <a:xfrm>
            <a:off x="3885023" y="2256192"/>
            <a:ext cx="74808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2A6CF8F-EA27-4E64-81C0-A5FDD1984068}"/>
              </a:ext>
            </a:extLst>
          </p:cNvPr>
          <p:cNvSpPr txBox="1"/>
          <p:nvPr/>
        </p:nvSpPr>
        <p:spPr>
          <a:xfrm>
            <a:off x="3885023" y="2821494"/>
            <a:ext cx="74808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548B94A-63D4-4B71-8868-2447DB204CBE}"/>
              </a:ext>
            </a:extLst>
          </p:cNvPr>
          <p:cNvSpPr txBox="1"/>
          <p:nvPr/>
        </p:nvSpPr>
        <p:spPr>
          <a:xfrm>
            <a:off x="3885023" y="3997559"/>
            <a:ext cx="830697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600" dirty="0" err="1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</p:spTree>
    <p:extLst>
      <p:ext uri="{BB962C8B-B14F-4D97-AF65-F5344CB8AC3E}">
        <p14:creationId xmlns:p14="http://schemas.microsoft.com/office/powerpoint/2010/main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3">
            <a:extLst>
              <a:ext uri="{FF2B5EF4-FFF2-40B4-BE49-F238E27FC236}">
                <a16:creationId xmlns:a16="http://schemas.microsoft.com/office/drawing/2014/main" id="{F3F92DC5-26AC-4E56-9D41-03D98AB3DFE1}"/>
              </a:ext>
            </a:extLst>
          </p:cNvPr>
          <p:cNvSpPr txBox="1"/>
          <p:nvPr/>
        </p:nvSpPr>
        <p:spPr>
          <a:xfrm>
            <a:off x="1564351" y="751424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dirty="0">
                <a:solidFill>
                  <a:srgbClr val="3C3C3C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3C3C3C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3" name="TextBox 233">
            <a:extLst>
              <a:ext uri="{FF2B5EF4-FFF2-40B4-BE49-F238E27FC236}">
                <a16:creationId xmlns:a16="http://schemas.microsoft.com/office/drawing/2014/main" id="{A80658C7-A442-47CC-AA7A-9360D55A2FDF}"/>
              </a:ext>
            </a:extLst>
          </p:cNvPr>
          <p:cNvSpPr txBox="1"/>
          <p:nvPr/>
        </p:nvSpPr>
        <p:spPr>
          <a:xfrm>
            <a:off x="6166658" y="2045638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400" dirty="0">
                <a:solidFill>
                  <a:srgbClr val="B0808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1</a:t>
            </a:r>
            <a:endParaRPr lang="en-US" sz="2400" dirty="0">
              <a:solidFill>
                <a:srgbClr val="B0808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4" name="TextBox 233">
            <a:extLst>
              <a:ext uri="{FF2B5EF4-FFF2-40B4-BE49-F238E27FC236}">
                <a16:creationId xmlns:a16="http://schemas.microsoft.com/office/drawing/2014/main" id="{45AA8DED-F004-42DD-A0A3-0E76D021371E}"/>
              </a:ext>
            </a:extLst>
          </p:cNvPr>
          <p:cNvSpPr txBox="1"/>
          <p:nvPr/>
        </p:nvSpPr>
        <p:spPr>
          <a:xfrm>
            <a:off x="2362027" y="2045638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400" dirty="0">
                <a:solidFill>
                  <a:srgbClr val="B0808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2</a:t>
            </a:r>
            <a:endParaRPr lang="en-US" sz="2400" dirty="0">
              <a:solidFill>
                <a:srgbClr val="B0808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A670D2F-039F-45FB-B52D-124C0547402C}"/>
              </a:ext>
            </a:extLst>
          </p:cNvPr>
          <p:cNvSpPr txBox="1"/>
          <p:nvPr/>
        </p:nvSpPr>
        <p:spPr>
          <a:xfrm>
            <a:off x="4452158" y="2815277"/>
            <a:ext cx="3608581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400" dirty="0" err="1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DC1A630-AA68-4B77-8DF7-D207276413A9}"/>
              </a:ext>
            </a:extLst>
          </p:cNvPr>
          <p:cNvSpPr txBox="1"/>
          <p:nvPr/>
        </p:nvSpPr>
        <p:spPr>
          <a:xfrm>
            <a:off x="413150" y="2815277"/>
            <a:ext cx="3608581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400" dirty="0" err="1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</p:spTree>
    <p:extLst>
      <p:ext uri="{BB962C8B-B14F-4D97-AF65-F5344CB8AC3E}">
        <p14:creationId xmlns:p14="http://schemas.microsoft.com/office/powerpoint/2010/main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696"/>
          <p:cNvSpPr/>
          <p:nvPr/>
        </p:nvSpPr>
        <p:spPr>
          <a:xfrm rot="4800">
            <a:off x="3347024" y="1996183"/>
            <a:ext cx="2092685" cy="209550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7697"/>
          <p:cNvSpPr/>
          <p:nvPr/>
        </p:nvSpPr>
        <p:spPr>
          <a:xfrm rot="4800">
            <a:off x="4859355" y="3503542"/>
            <a:ext cx="2095509" cy="209550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7698"/>
          <p:cNvSpPr/>
          <p:nvPr/>
        </p:nvSpPr>
        <p:spPr>
          <a:xfrm rot="4800">
            <a:off x="6370336" y="1991986"/>
            <a:ext cx="2095509" cy="209550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7699"/>
          <p:cNvSpPr/>
          <p:nvPr/>
        </p:nvSpPr>
        <p:spPr>
          <a:xfrm rot="4800">
            <a:off x="7881837" y="3499306"/>
            <a:ext cx="2095509" cy="209550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7700"/>
          <p:cNvSpPr/>
          <p:nvPr/>
        </p:nvSpPr>
        <p:spPr>
          <a:xfrm rot="4800">
            <a:off x="9392818" y="1984918"/>
            <a:ext cx="2095509" cy="209550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DEF324-6AF5-4449-9AE2-F237C74AE258}"/>
              </a:ext>
            </a:extLst>
          </p:cNvPr>
          <p:cNvSpPr txBox="1"/>
          <p:nvPr/>
        </p:nvSpPr>
        <p:spPr>
          <a:xfrm>
            <a:off x="9724631" y="2925543"/>
            <a:ext cx="143750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11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  <a:endParaRPr lang="en-US" sz="1100" dirty="0">
              <a:latin typeface="Cairo" panose="00000500000000000000" pitchFamily="2" charset="-78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3163F3-67ED-D149-AFFD-6EA92D12A8A9}"/>
              </a:ext>
            </a:extLst>
          </p:cNvPr>
          <p:cNvSpPr txBox="1"/>
          <p:nvPr/>
        </p:nvSpPr>
        <p:spPr>
          <a:xfrm>
            <a:off x="9796321" y="2415776"/>
            <a:ext cx="1294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latin typeface="Cairo" panose="00000500000000000000" pitchFamily="2" charset="-78"/>
                <a:ea typeface="Roboto Condensed" panose="02000000000000000000" pitchFamily="2" charset="0"/>
                <a:cs typeface="Cairo" panose="00000500000000000000" pitchFamily="2" charset="-78"/>
              </a:rPr>
              <a:t>العنوان</a:t>
            </a:r>
            <a:endParaRPr lang="en-US" sz="2200" dirty="0">
              <a:latin typeface="Cairo" panose="00000500000000000000" pitchFamily="2" charset="-78"/>
              <a:ea typeface="Roboto Condensed" panose="02000000000000000000" pitchFamily="2" charset="0"/>
              <a:cs typeface="Cairo" panose="00000500000000000000" pitchFamily="2" charset="-78"/>
            </a:endParaRPr>
          </a:p>
        </p:txBody>
      </p:sp>
      <p:sp>
        <p:nvSpPr>
          <p:cNvPr id="2" name="TextBox 233">
            <a:extLst>
              <a:ext uri="{FF2B5EF4-FFF2-40B4-BE49-F238E27FC236}">
                <a16:creationId xmlns:a16="http://schemas.microsoft.com/office/drawing/2014/main" id="{DEB9F1C0-7D41-48E6-85A9-BF10C4F35D8B}"/>
              </a:ext>
            </a:extLst>
          </p:cNvPr>
          <p:cNvSpPr txBox="1"/>
          <p:nvPr/>
        </p:nvSpPr>
        <p:spPr>
          <a:xfrm>
            <a:off x="3975823" y="751424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400" dirty="0">
                <a:solidFill>
                  <a:srgbClr val="3C3C3C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3C3C3C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24" name="TextBox 46">
            <a:extLst>
              <a:ext uri="{FF2B5EF4-FFF2-40B4-BE49-F238E27FC236}">
                <a16:creationId xmlns:a16="http://schemas.microsoft.com/office/drawing/2014/main" id="{5DA9B78D-7256-421E-A820-2E72183CCD88}"/>
              </a:ext>
            </a:extLst>
          </p:cNvPr>
          <p:cNvSpPr txBox="1"/>
          <p:nvPr/>
        </p:nvSpPr>
        <p:spPr>
          <a:xfrm>
            <a:off x="6697049" y="2925543"/>
            <a:ext cx="143750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11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  <a:endParaRPr lang="en-US" sz="1100" dirty="0">
              <a:latin typeface="Cairo" panose="00000500000000000000" pitchFamily="2" charset="-78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5" name="TextBox 47">
            <a:extLst>
              <a:ext uri="{FF2B5EF4-FFF2-40B4-BE49-F238E27FC236}">
                <a16:creationId xmlns:a16="http://schemas.microsoft.com/office/drawing/2014/main" id="{59318CED-881B-4248-A648-7D68C9FFD33F}"/>
              </a:ext>
            </a:extLst>
          </p:cNvPr>
          <p:cNvSpPr txBox="1"/>
          <p:nvPr/>
        </p:nvSpPr>
        <p:spPr>
          <a:xfrm>
            <a:off x="6768739" y="2415776"/>
            <a:ext cx="1294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latin typeface="Cairo" panose="00000500000000000000" pitchFamily="2" charset="-78"/>
                <a:ea typeface="Roboto Condensed" panose="02000000000000000000" pitchFamily="2" charset="0"/>
                <a:cs typeface="Cairo" panose="00000500000000000000" pitchFamily="2" charset="-78"/>
              </a:rPr>
              <a:t>العنوان</a:t>
            </a:r>
            <a:endParaRPr lang="en-US" sz="2200" dirty="0">
              <a:latin typeface="Cairo" panose="00000500000000000000" pitchFamily="2" charset="-78"/>
              <a:ea typeface="Roboto Condensed" panose="02000000000000000000" pitchFamily="2" charset="0"/>
              <a:cs typeface="Cairo" panose="00000500000000000000" pitchFamily="2" charset="-78"/>
            </a:endParaRPr>
          </a:p>
        </p:txBody>
      </p:sp>
      <p:sp>
        <p:nvSpPr>
          <p:cNvPr id="26" name="TextBox 46">
            <a:extLst>
              <a:ext uri="{FF2B5EF4-FFF2-40B4-BE49-F238E27FC236}">
                <a16:creationId xmlns:a16="http://schemas.microsoft.com/office/drawing/2014/main" id="{60B7E524-B021-4D18-8947-FAF91D60BEC4}"/>
              </a:ext>
            </a:extLst>
          </p:cNvPr>
          <p:cNvSpPr txBox="1"/>
          <p:nvPr/>
        </p:nvSpPr>
        <p:spPr>
          <a:xfrm>
            <a:off x="3620957" y="2925543"/>
            <a:ext cx="143750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11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  <a:endParaRPr lang="en-US" sz="1100" dirty="0">
              <a:latin typeface="Cairo" panose="00000500000000000000" pitchFamily="2" charset="-78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7" name="TextBox 47">
            <a:extLst>
              <a:ext uri="{FF2B5EF4-FFF2-40B4-BE49-F238E27FC236}">
                <a16:creationId xmlns:a16="http://schemas.microsoft.com/office/drawing/2014/main" id="{EA632AF3-EBE5-4569-9C25-1839FA838DE6}"/>
              </a:ext>
            </a:extLst>
          </p:cNvPr>
          <p:cNvSpPr txBox="1"/>
          <p:nvPr/>
        </p:nvSpPr>
        <p:spPr>
          <a:xfrm>
            <a:off x="3692647" y="2415776"/>
            <a:ext cx="1294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latin typeface="Cairo" panose="00000500000000000000" pitchFamily="2" charset="-78"/>
                <a:ea typeface="Roboto Condensed" panose="02000000000000000000" pitchFamily="2" charset="0"/>
                <a:cs typeface="Cairo" panose="00000500000000000000" pitchFamily="2" charset="-78"/>
              </a:rPr>
              <a:t>العنوان</a:t>
            </a:r>
            <a:endParaRPr lang="en-US" sz="2200" dirty="0">
              <a:latin typeface="Cairo" panose="00000500000000000000" pitchFamily="2" charset="-78"/>
              <a:ea typeface="Roboto Condensed" panose="02000000000000000000" pitchFamily="2" charset="0"/>
              <a:cs typeface="Cairo" panose="00000500000000000000" pitchFamily="2" charset="-78"/>
            </a:endParaRPr>
          </a:p>
        </p:txBody>
      </p:sp>
      <p:sp>
        <p:nvSpPr>
          <p:cNvPr id="28" name="TextBox 46">
            <a:extLst>
              <a:ext uri="{FF2B5EF4-FFF2-40B4-BE49-F238E27FC236}">
                <a16:creationId xmlns:a16="http://schemas.microsoft.com/office/drawing/2014/main" id="{F1AF9FB4-6151-4832-AABE-C05CC9EC43E3}"/>
              </a:ext>
            </a:extLst>
          </p:cNvPr>
          <p:cNvSpPr txBox="1"/>
          <p:nvPr/>
        </p:nvSpPr>
        <p:spPr>
          <a:xfrm>
            <a:off x="5132458" y="4514205"/>
            <a:ext cx="143750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11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  <a:endParaRPr lang="en-US" sz="1100" dirty="0">
              <a:latin typeface="Cairo" panose="00000500000000000000" pitchFamily="2" charset="-78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9" name="TextBox 47">
            <a:extLst>
              <a:ext uri="{FF2B5EF4-FFF2-40B4-BE49-F238E27FC236}">
                <a16:creationId xmlns:a16="http://schemas.microsoft.com/office/drawing/2014/main" id="{2F8D6733-1478-41D9-AA51-BA07FBFA3F27}"/>
              </a:ext>
            </a:extLst>
          </p:cNvPr>
          <p:cNvSpPr txBox="1"/>
          <p:nvPr/>
        </p:nvSpPr>
        <p:spPr>
          <a:xfrm>
            <a:off x="5204148" y="4004438"/>
            <a:ext cx="1294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latin typeface="Cairo" panose="00000500000000000000" pitchFamily="2" charset="-78"/>
                <a:ea typeface="Roboto Condensed" panose="02000000000000000000" pitchFamily="2" charset="0"/>
                <a:cs typeface="Cairo" panose="00000500000000000000" pitchFamily="2" charset="-78"/>
              </a:rPr>
              <a:t>العنوان</a:t>
            </a:r>
            <a:endParaRPr lang="en-US" sz="2200" dirty="0">
              <a:latin typeface="Cairo" panose="00000500000000000000" pitchFamily="2" charset="-78"/>
              <a:ea typeface="Roboto Condensed" panose="02000000000000000000" pitchFamily="2" charset="0"/>
              <a:cs typeface="Cairo" panose="00000500000000000000" pitchFamily="2" charset="-78"/>
            </a:endParaRPr>
          </a:p>
        </p:txBody>
      </p:sp>
      <p:sp>
        <p:nvSpPr>
          <p:cNvPr id="30" name="TextBox 46">
            <a:extLst>
              <a:ext uri="{FF2B5EF4-FFF2-40B4-BE49-F238E27FC236}">
                <a16:creationId xmlns:a16="http://schemas.microsoft.com/office/drawing/2014/main" id="{5BAB1980-8C59-4897-B097-2A8B79EEBCE4}"/>
              </a:ext>
            </a:extLst>
          </p:cNvPr>
          <p:cNvSpPr txBox="1"/>
          <p:nvPr/>
        </p:nvSpPr>
        <p:spPr>
          <a:xfrm>
            <a:off x="8213130" y="4514205"/>
            <a:ext cx="143750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11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  <a:endParaRPr lang="en-US" sz="1100" dirty="0">
              <a:latin typeface="Cairo" panose="00000500000000000000" pitchFamily="2" charset="-78"/>
              <a:ea typeface="Roboto Condensed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1" name="TextBox 47">
            <a:extLst>
              <a:ext uri="{FF2B5EF4-FFF2-40B4-BE49-F238E27FC236}">
                <a16:creationId xmlns:a16="http://schemas.microsoft.com/office/drawing/2014/main" id="{04BB90EA-9E7D-4FDC-97C8-3CF881883772}"/>
              </a:ext>
            </a:extLst>
          </p:cNvPr>
          <p:cNvSpPr txBox="1"/>
          <p:nvPr/>
        </p:nvSpPr>
        <p:spPr>
          <a:xfrm>
            <a:off x="8284820" y="4004438"/>
            <a:ext cx="1294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latin typeface="Cairo" panose="00000500000000000000" pitchFamily="2" charset="-78"/>
                <a:ea typeface="Roboto Condensed" panose="02000000000000000000" pitchFamily="2" charset="0"/>
                <a:cs typeface="Cairo" panose="00000500000000000000" pitchFamily="2" charset="-78"/>
              </a:rPr>
              <a:t>العنوان</a:t>
            </a:r>
            <a:endParaRPr lang="en-US" sz="2200" dirty="0">
              <a:latin typeface="Cairo" panose="00000500000000000000" pitchFamily="2" charset="-78"/>
              <a:ea typeface="Roboto Condensed" panose="02000000000000000000" pitchFamily="2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9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">
            <a:extLst>
              <a:ext uri="{FF2B5EF4-FFF2-40B4-BE49-F238E27FC236}">
                <a16:creationId xmlns:a16="http://schemas.microsoft.com/office/drawing/2014/main" id="{0585AF03-B235-9342-B723-B491230B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013" y="2304145"/>
            <a:ext cx="2071931" cy="1836000"/>
          </a:xfrm>
          <a:prstGeom prst="flowChartOnlineStorag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Cairo" panose="00000500000000000000" pitchFamily="2" charset="-78"/>
            </a:endParaRPr>
          </a:p>
        </p:txBody>
      </p:sp>
      <p:sp>
        <p:nvSpPr>
          <p:cNvPr id="16" name="Freeform 1">
            <a:extLst>
              <a:ext uri="{FF2B5EF4-FFF2-40B4-BE49-F238E27FC236}">
                <a16:creationId xmlns:a16="http://schemas.microsoft.com/office/drawing/2014/main" id="{7E238E13-9DC8-DF4A-82F7-5BF3B2B89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5081" y="2312219"/>
            <a:ext cx="2071931" cy="1836000"/>
          </a:xfrm>
          <a:prstGeom prst="flowChartOnlineStorag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Cairo" panose="00000500000000000000" pitchFamily="2" charset="-78"/>
            </a:endParaRP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CACFE341-D2D0-4E46-B8DE-82640AD95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85" y="2324087"/>
            <a:ext cx="2071931" cy="1836000"/>
          </a:xfrm>
          <a:prstGeom prst="flowChartOnlineStorag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>
              <a:latin typeface="Cairo" panose="00000500000000000000" pitchFamily="2" charset="-78"/>
            </a:endParaRPr>
          </a:p>
        </p:txBody>
      </p:sp>
      <p:sp>
        <p:nvSpPr>
          <p:cNvPr id="10" name="Shape 2641"/>
          <p:cNvSpPr/>
          <p:nvPr/>
        </p:nvSpPr>
        <p:spPr>
          <a:xfrm>
            <a:off x="1263238" y="2993238"/>
            <a:ext cx="768053" cy="488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Cairo" panose="00000500000000000000" pitchFamily="2" charset="-78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11" name="Shape 2688"/>
          <p:cNvSpPr/>
          <p:nvPr/>
        </p:nvSpPr>
        <p:spPr>
          <a:xfrm>
            <a:off x="3987738" y="2855785"/>
            <a:ext cx="768052" cy="768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Cairo" panose="00000500000000000000" pitchFamily="2" charset="-78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12" name="Shape 2783"/>
          <p:cNvSpPr/>
          <p:nvPr/>
        </p:nvSpPr>
        <p:spPr>
          <a:xfrm>
            <a:off x="6776347" y="2908456"/>
            <a:ext cx="768052" cy="66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Cairo" panose="00000500000000000000" pitchFamily="2" charset="-78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393694E1-4077-4209-BC65-BBE535E5C3C8}"/>
              </a:ext>
            </a:extLst>
          </p:cNvPr>
          <p:cNvSpPr txBox="1"/>
          <p:nvPr/>
        </p:nvSpPr>
        <p:spPr>
          <a:xfrm>
            <a:off x="6776347" y="4323117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000" dirty="0"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1</a:t>
            </a:r>
            <a:endParaRPr lang="en-US" sz="2000" dirty="0"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5425913E-4267-478D-9246-384E35CD4C8D}"/>
              </a:ext>
            </a:extLst>
          </p:cNvPr>
          <p:cNvSpPr txBox="1"/>
          <p:nvPr/>
        </p:nvSpPr>
        <p:spPr>
          <a:xfrm>
            <a:off x="1062007" y="4308601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000" dirty="0"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3</a:t>
            </a:r>
            <a:endParaRPr lang="en-US" sz="2000" dirty="0"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6E19BA9C-7082-4BDD-8AE4-FD9BFA7E2EE3}"/>
              </a:ext>
            </a:extLst>
          </p:cNvPr>
          <p:cNvSpPr txBox="1"/>
          <p:nvPr/>
        </p:nvSpPr>
        <p:spPr>
          <a:xfrm>
            <a:off x="3987738" y="4308602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000" dirty="0"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2</a:t>
            </a:r>
            <a:endParaRPr lang="en-US" sz="2000" dirty="0"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8" name="TextBox 233">
            <a:extLst>
              <a:ext uri="{FF2B5EF4-FFF2-40B4-BE49-F238E27FC236}">
                <a16:creationId xmlns:a16="http://schemas.microsoft.com/office/drawing/2014/main" id="{9C73E148-3919-41B6-995C-336687035F3A}"/>
              </a:ext>
            </a:extLst>
          </p:cNvPr>
          <p:cNvSpPr txBox="1"/>
          <p:nvPr/>
        </p:nvSpPr>
        <p:spPr>
          <a:xfrm>
            <a:off x="2113772" y="751424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dirty="0">
                <a:solidFill>
                  <a:srgbClr val="3C3C3C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3C3C3C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0025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2">
            <a:extLst>
              <a:ext uri="{FF2B5EF4-FFF2-40B4-BE49-F238E27FC236}">
                <a16:creationId xmlns:a16="http://schemas.microsoft.com/office/drawing/2014/main" id="{88BE7AD0-00AB-4E97-88D4-9D1A6846D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524245"/>
              </p:ext>
            </p:extLst>
          </p:nvPr>
        </p:nvGraphicFramePr>
        <p:xfrm>
          <a:off x="4297291" y="2395673"/>
          <a:ext cx="7199384" cy="275821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7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487">
                  <a:extLst>
                    <a:ext uri="{9D8B030D-6E8A-4147-A177-3AD203B41FA5}">
                      <a16:colId xmlns:a16="http://schemas.microsoft.com/office/drawing/2014/main" val="37193545"/>
                    </a:ext>
                  </a:extLst>
                </a:gridCol>
              </a:tblGrid>
              <a:tr h="689553"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dirty="0">
                          <a:solidFill>
                            <a:schemeClr val="bg2"/>
                          </a:solidFill>
                          <a:latin typeface="Cairo" panose="00000500000000000000" pitchFamily="2" charset="-78"/>
                          <a:cs typeface="Cairo" panose="00000500000000000000" pitchFamily="2" charset="-78"/>
                        </a:rPr>
                        <a:t>العنوان</a:t>
                      </a:r>
                      <a:endParaRPr lang="en-US" sz="1800" b="1" i="0" dirty="0">
                        <a:solidFill>
                          <a:schemeClr val="bg2"/>
                        </a:solidFill>
                        <a:latin typeface="Cairo" panose="00000500000000000000" pitchFamily="2" charset="-78"/>
                        <a:ea typeface="Nunito Bold" charset="0"/>
                        <a:cs typeface="Cairo" panose="00000500000000000000" pitchFamily="2" charset="-78"/>
                      </a:endParaRPr>
                    </a:p>
                  </a:txBody>
                  <a:tcPr marL="0" marR="38542" marT="249979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D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dirty="0">
                          <a:solidFill>
                            <a:schemeClr val="bg2"/>
                          </a:solidFill>
                          <a:latin typeface="Cairo" panose="00000500000000000000" pitchFamily="2" charset="-78"/>
                          <a:cs typeface="Cairo" panose="00000500000000000000" pitchFamily="2" charset="-78"/>
                        </a:rPr>
                        <a:t>العنوان</a:t>
                      </a:r>
                      <a:endParaRPr lang="en-US" sz="1800" b="1" i="0" dirty="0">
                        <a:solidFill>
                          <a:schemeClr val="bg2"/>
                        </a:solidFill>
                        <a:latin typeface="Cairo" panose="00000500000000000000" pitchFamily="2" charset="-78"/>
                        <a:ea typeface="Nunito Bold" charset="0"/>
                        <a:cs typeface="Cairo" panose="00000500000000000000" pitchFamily="2" charset="-78"/>
                      </a:endParaRPr>
                    </a:p>
                  </a:txBody>
                  <a:tcPr marL="0" marR="38542" marT="249979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D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dirty="0">
                          <a:solidFill>
                            <a:schemeClr val="bg2"/>
                          </a:solidFill>
                          <a:latin typeface="Cairo" panose="00000500000000000000" pitchFamily="2" charset="-78"/>
                          <a:cs typeface="Cairo" panose="00000500000000000000" pitchFamily="2" charset="-78"/>
                        </a:rPr>
                        <a:t>العنوان</a:t>
                      </a:r>
                      <a:endParaRPr lang="en-US" sz="1800" b="1" i="0" dirty="0">
                        <a:solidFill>
                          <a:schemeClr val="bg2"/>
                        </a:solidFill>
                        <a:latin typeface="Cairo" panose="00000500000000000000" pitchFamily="2" charset="-78"/>
                        <a:ea typeface="Nunito Bold" charset="0"/>
                        <a:cs typeface="Cairo" panose="00000500000000000000" pitchFamily="2" charset="-78"/>
                      </a:endParaRPr>
                    </a:p>
                  </a:txBody>
                  <a:tcPr marL="0" marR="38542" marT="249979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D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0" i="0" kern="1200" dirty="0">
                        <a:solidFill>
                          <a:schemeClr val="tx2"/>
                        </a:solidFill>
                        <a:latin typeface="Cairo" panose="00000500000000000000" pitchFamily="2" charset="-78"/>
                        <a:ea typeface="Nunito Bold" charset="0"/>
                        <a:cs typeface="Abhaya Libre Medium" panose="02000603000000000000" pitchFamily="2" charset="77"/>
                      </a:endParaRPr>
                    </a:p>
                  </a:txBody>
                  <a:tcPr marL="0" marR="38542" marT="2499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553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100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98366" marR="38542" marT="178327" marB="19272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200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98366" marR="38542" marT="178327" marB="19272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400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98366" marR="38542" marT="178327" marB="19272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kern="1200" dirty="0">
                          <a:solidFill>
                            <a:schemeClr val="bg2"/>
                          </a:solidFill>
                          <a:latin typeface="Cairo" panose="00000500000000000000" pitchFamily="2" charset="-78"/>
                          <a:ea typeface="Nunito Bold" charset="0"/>
                          <a:cs typeface="Cairo" panose="00000500000000000000" pitchFamily="2" charset="-78"/>
                        </a:rPr>
                        <a:t>النص</a:t>
                      </a:r>
                      <a:endParaRPr lang="en-US" sz="1800" b="1" i="0" kern="1200" dirty="0">
                        <a:solidFill>
                          <a:schemeClr val="bg2"/>
                        </a:solidFill>
                        <a:latin typeface="Cairo" panose="00000500000000000000" pitchFamily="2" charset="-78"/>
                        <a:ea typeface="Nunito Bold" charset="0"/>
                        <a:cs typeface="Cairo" panose="00000500000000000000" pitchFamily="2" charset="-78"/>
                      </a:endParaRPr>
                    </a:p>
                  </a:txBody>
                  <a:tcPr marL="98366" marR="38542" marT="178327" marB="19272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553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$67,000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98366" marR="38542" marT="178327" marB="19272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$56,000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98366" marR="38542" marT="178327" marB="19272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$78,000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98366" marR="38542" marT="178327" marB="19272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kern="1200" dirty="0">
                          <a:solidFill>
                            <a:schemeClr val="bg2"/>
                          </a:solidFill>
                          <a:latin typeface="Cairo" panose="00000500000000000000" pitchFamily="2" charset="-78"/>
                          <a:ea typeface="Nunito Bold" charset="0"/>
                          <a:cs typeface="Cairo" panose="00000500000000000000" pitchFamily="2" charset="-78"/>
                        </a:rPr>
                        <a:t>النص</a:t>
                      </a:r>
                      <a:endParaRPr lang="en-US" sz="1800" b="1" i="0" kern="1200" dirty="0">
                        <a:solidFill>
                          <a:schemeClr val="bg2"/>
                        </a:solidFill>
                        <a:latin typeface="Cairo" panose="00000500000000000000" pitchFamily="2" charset="-78"/>
                        <a:ea typeface="Nunito Bold" charset="0"/>
                        <a:cs typeface="Cairo" panose="00000500000000000000" pitchFamily="2" charset="-78"/>
                      </a:endParaRPr>
                    </a:p>
                  </a:txBody>
                  <a:tcPr marL="98366" marR="38542" marT="178327" marB="19272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553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4500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98366" marR="38542" marT="178327" marB="19272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60000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98366" marR="38542" marT="178327" marB="19272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$8,000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98366" marR="38542" marT="178327" marB="19272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kern="1200" dirty="0">
                          <a:solidFill>
                            <a:schemeClr val="bg2"/>
                          </a:solidFill>
                          <a:latin typeface="Cairo" panose="00000500000000000000" pitchFamily="2" charset="-78"/>
                          <a:ea typeface="Nunito Bold" charset="0"/>
                          <a:cs typeface="Cairo" panose="00000500000000000000" pitchFamily="2" charset="-78"/>
                        </a:rPr>
                        <a:t>النص</a:t>
                      </a:r>
                      <a:endParaRPr lang="en-US" sz="1800" b="1" i="0" kern="1200" dirty="0">
                        <a:solidFill>
                          <a:schemeClr val="bg2"/>
                        </a:solidFill>
                        <a:latin typeface="Cairo" panose="00000500000000000000" pitchFamily="2" charset="-78"/>
                        <a:ea typeface="Nunito Bold" charset="0"/>
                        <a:cs typeface="Cairo" panose="00000500000000000000" pitchFamily="2" charset="-78"/>
                      </a:endParaRPr>
                    </a:p>
                  </a:txBody>
                  <a:tcPr marL="98366" marR="38542" marT="178327" marB="19272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33">
            <a:extLst>
              <a:ext uri="{FF2B5EF4-FFF2-40B4-BE49-F238E27FC236}">
                <a16:creationId xmlns:a16="http://schemas.microsoft.com/office/drawing/2014/main" id="{EA9B9C6C-7B1A-4A38-90D8-6EC44D1DAB02}"/>
              </a:ext>
            </a:extLst>
          </p:cNvPr>
          <p:cNvSpPr txBox="1"/>
          <p:nvPr/>
        </p:nvSpPr>
        <p:spPr>
          <a:xfrm>
            <a:off x="4609836" y="751424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dirty="0">
                <a:solidFill>
                  <a:srgbClr val="3C3C3C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3C3C3C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294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0">
            <a:extLst>
              <a:ext uri="{FF2B5EF4-FFF2-40B4-BE49-F238E27FC236}">
                <a16:creationId xmlns:a16="http://schemas.microsoft.com/office/drawing/2014/main" id="{47BA3E19-2528-4A63-BAEE-B99AD4F0B052}"/>
              </a:ext>
            </a:extLst>
          </p:cNvPr>
          <p:cNvGrpSpPr/>
          <p:nvPr/>
        </p:nvGrpSpPr>
        <p:grpSpPr>
          <a:xfrm>
            <a:off x="3829050" y="1876451"/>
            <a:ext cx="6934200" cy="1979613"/>
            <a:chOff x="2644776" y="2146300"/>
            <a:chExt cx="6934200" cy="1979613"/>
          </a:xfrm>
        </p:grpSpPr>
        <p:sp>
          <p:nvSpPr>
            <p:cNvPr id="31" name="Freeform 581">
              <a:extLst>
                <a:ext uri="{FF2B5EF4-FFF2-40B4-BE49-F238E27FC236}">
                  <a16:creationId xmlns:a16="http://schemas.microsoft.com/office/drawing/2014/main" id="{A58687D7-C3C9-45BF-8A89-0E70270F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6" y="3135313"/>
              <a:ext cx="1981200" cy="990600"/>
            </a:xfrm>
            <a:custGeom>
              <a:avLst/>
              <a:gdLst>
                <a:gd name="T0" fmla="*/ 0 w 1248"/>
                <a:gd name="T1" fmla="*/ 0 h 624"/>
                <a:gd name="T2" fmla="*/ 222 w 1248"/>
                <a:gd name="T3" fmla="*/ 0 h 624"/>
                <a:gd name="T4" fmla="*/ 227 w 1248"/>
                <a:gd name="T5" fmla="*/ 59 h 624"/>
                <a:gd name="T6" fmla="*/ 240 w 1248"/>
                <a:gd name="T7" fmla="*/ 116 h 624"/>
                <a:gd name="T8" fmla="*/ 260 w 1248"/>
                <a:gd name="T9" fmla="*/ 169 h 624"/>
                <a:gd name="T10" fmla="*/ 288 w 1248"/>
                <a:gd name="T11" fmla="*/ 219 h 624"/>
                <a:gd name="T12" fmla="*/ 321 w 1248"/>
                <a:gd name="T13" fmla="*/ 264 h 624"/>
                <a:gd name="T14" fmla="*/ 362 w 1248"/>
                <a:gd name="T15" fmla="*/ 303 h 624"/>
                <a:gd name="T16" fmla="*/ 406 w 1248"/>
                <a:gd name="T17" fmla="*/ 337 h 624"/>
                <a:gd name="T18" fmla="*/ 455 w 1248"/>
                <a:gd name="T19" fmla="*/ 363 h 624"/>
                <a:gd name="T20" fmla="*/ 509 w 1248"/>
                <a:gd name="T21" fmla="*/ 385 h 624"/>
                <a:gd name="T22" fmla="*/ 564 w 1248"/>
                <a:gd name="T23" fmla="*/ 396 h 624"/>
                <a:gd name="T24" fmla="*/ 623 w 1248"/>
                <a:gd name="T25" fmla="*/ 401 h 624"/>
                <a:gd name="T26" fmla="*/ 684 w 1248"/>
                <a:gd name="T27" fmla="*/ 396 h 624"/>
                <a:gd name="T28" fmla="*/ 739 w 1248"/>
                <a:gd name="T29" fmla="*/ 385 h 624"/>
                <a:gd name="T30" fmla="*/ 793 w 1248"/>
                <a:gd name="T31" fmla="*/ 363 h 624"/>
                <a:gd name="T32" fmla="*/ 842 w 1248"/>
                <a:gd name="T33" fmla="*/ 337 h 624"/>
                <a:gd name="T34" fmla="*/ 887 w 1248"/>
                <a:gd name="T35" fmla="*/ 303 h 624"/>
                <a:gd name="T36" fmla="*/ 926 w 1248"/>
                <a:gd name="T37" fmla="*/ 264 h 624"/>
                <a:gd name="T38" fmla="*/ 960 w 1248"/>
                <a:gd name="T39" fmla="*/ 219 h 624"/>
                <a:gd name="T40" fmla="*/ 986 w 1248"/>
                <a:gd name="T41" fmla="*/ 169 h 624"/>
                <a:gd name="T42" fmla="*/ 1008 w 1248"/>
                <a:gd name="T43" fmla="*/ 116 h 624"/>
                <a:gd name="T44" fmla="*/ 1021 w 1248"/>
                <a:gd name="T45" fmla="*/ 59 h 624"/>
                <a:gd name="T46" fmla="*/ 1024 w 1248"/>
                <a:gd name="T47" fmla="*/ 0 h 624"/>
                <a:gd name="T48" fmla="*/ 1248 w 1248"/>
                <a:gd name="T49" fmla="*/ 0 h 624"/>
                <a:gd name="T50" fmla="*/ 1243 w 1248"/>
                <a:gd name="T51" fmla="*/ 79 h 624"/>
                <a:gd name="T52" fmla="*/ 1228 w 1248"/>
                <a:gd name="T53" fmla="*/ 154 h 624"/>
                <a:gd name="T54" fmla="*/ 1206 w 1248"/>
                <a:gd name="T55" fmla="*/ 226 h 624"/>
                <a:gd name="T56" fmla="*/ 1175 w 1248"/>
                <a:gd name="T57" fmla="*/ 293 h 624"/>
                <a:gd name="T58" fmla="*/ 1135 w 1248"/>
                <a:gd name="T59" fmla="*/ 357 h 624"/>
                <a:gd name="T60" fmla="*/ 1089 w 1248"/>
                <a:gd name="T61" fmla="*/ 414 h 624"/>
                <a:gd name="T62" fmla="*/ 1039 w 1248"/>
                <a:gd name="T63" fmla="*/ 466 h 624"/>
                <a:gd name="T64" fmla="*/ 980 w 1248"/>
                <a:gd name="T65" fmla="*/ 512 h 624"/>
                <a:gd name="T66" fmla="*/ 918 w 1248"/>
                <a:gd name="T67" fmla="*/ 552 h 624"/>
                <a:gd name="T68" fmla="*/ 849 w 1248"/>
                <a:gd name="T69" fmla="*/ 583 h 624"/>
                <a:gd name="T70" fmla="*/ 777 w 1248"/>
                <a:gd name="T71" fmla="*/ 606 h 624"/>
                <a:gd name="T72" fmla="*/ 702 w 1248"/>
                <a:gd name="T73" fmla="*/ 619 h 624"/>
                <a:gd name="T74" fmla="*/ 623 w 1248"/>
                <a:gd name="T75" fmla="*/ 624 h 624"/>
                <a:gd name="T76" fmla="*/ 545 w 1248"/>
                <a:gd name="T77" fmla="*/ 619 h 624"/>
                <a:gd name="T78" fmla="*/ 469 w 1248"/>
                <a:gd name="T79" fmla="*/ 606 h 624"/>
                <a:gd name="T80" fmla="*/ 399 w 1248"/>
                <a:gd name="T81" fmla="*/ 583 h 624"/>
                <a:gd name="T82" fmla="*/ 330 w 1248"/>
                <a:gd name="T83" fmla="*/ 552 h 624"/>
                <a:gd name="T84" fmla="*/ 268 w 1248"/>
                <a:gd name="T85" fmla="*/ 512 h 624"/>
                <a:gd name="T86" fmla="*/ 209 w 1248"/>
                <a:gd name="T87" fmla="*/ 466 h 624"/>
                <a:gd name="T88" fmla="*/ 157 w 1248"/>
                <a:gd name="T89" fmla="*/ 414 h 624"/>
                <a:gd name="T90" fmla="*/ 111 w 1248"/>
                <a:gd name="T91" fmla="*/ 357 h 624"/>
                <a:gd name="T92" fmla="*/ 74 w 1248"/>
                <a:gd name="T93" fmla="*/ 293 h 624"/>
                <a:gd name="T94" fmla="*/ 43 w 1248"/>
                <a:gd name="T95" fmla="*/ 226 h 624"/>
                <a:gd name="T96" fmla="*/ 20 w 1248"/>
                <a:gd name="T97" fmla="*/ 154 h 624"/>
                <a:gd name="T98" fmla="*/ 5 w 1248"/>
                <a:gd name="T99" fmla="*/ 79 h 624"/>
                <a:gd name="T100" fmla="*/ 0 w 1248"/>
                <a:gd name="T101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8" h="624">
                  <a:moveTo>
                    <a:pt x="0" y="0"/>
                  </a:moveTo>
                  <a:lnTo>
                    <a:pt x="222" y="0"/>
                  </a:lnTo>
                  <a:lnTo>
                    <a:pt x="227" y="59"/>
                  </a:lnTo>
                  <a:lnTo>
                    <a:pt x="240" y="116"/>
                  </a:lnTo>
                  <a:lnTo>
                    <a:pt x="260" y="169"/>
                  </a:lnTo>
                  <a:lnTo>
                    <a:pt x="288" y="219"/>
                  </a:lnTo>
                  <a:lnTo>
                    <a:pt x="321" y="264"/>
                  </a:lnTo>
                  <a:lnTo>
                    <a:pt x="362" y="303"/>
                  </a:lnTo>
                  <a:lnTo>
                    <a:pt x="406" y="337"/>
                  </a:lnTo>
                  <a:lnTo>
                    <a:pt x="455" y="363"/>
                  </a:lnTo>
                  <a:lnTo>
                    <a:pt x="509" y="385"/>
                  </a:lnTo>
                  <a:lnTo>
                    <a:pt x="564" y="396"/>
                  </a:lnTo>
                  <a:lnTo>
                    <a:pt x="623" y="401"/>
                  </a:lnTo>
                  <a:lnTo>
                    <a:pt x="684" y="396"/>
                  </a:lnTo>
                  <a:lnTo>
                    <a:pt x="739" y="385"/>
                  </a:lnTo>
                  <a:lnTo>
                    <a:pt x="793" y="363"/>
                  </a:lnTo>
                  <a:lnTo>
                    <a:pt x="842" y="337"/>
                  </a:lnTo>
                  <a:lnTo>
                    <a:pt x="887" y="303"/>
                  </a:lnTo>
                  <a:lnTo>
                    <a:pt x="926" y="264"/>
                  </a:lnTo>
                  <a:lnTo>
                    <a:pt x="960" y="219"/>
                  </a:lnTo>
                  <a:lnTo>
                    <a:pt x="986" y="169"/>
                  </a:lnTo>
                  <a:lnTo>
                    <a:pt x="1008" y="116"/>
                  </a:lnTo>
                  <a:lnTo>
                    <a:pt x="1021" y="59"/>
                  </a:lnTo>
                  <a:lnTo>
                    <a:pt x="1024" y="0"/>
                  </a:lnTo>
                  <a:lnTo>
                    <a:pt x="1248" y="0"/>
                  </a:lnTo>
                  <a:lnTo>
                    <a:pt x="1243" y="79"/>
                  </a:lnTo>
                  <a:lnTo>
                    <a:pt x="1228" y="154"/>
                  </a:lnTo>
                  <a:lnTo>
                    <a:pt x="1206" y="226"/>
                  </a:lnTo>
                  <a:lnTo>
                    <a:pt x="1175" y="293"/>
                  </a:lnTo>
                  <a:lnTo>
                    <a:pt x="1135" y="357"/>
                  </a:lnTo>
                  <a:lnTo>
                    <a:pt x="1089" y="414"/>
                  </a:lnTo>
                  <a:lnTo>
                    <a:pt x="1039" y="466"/>
                  </a:lnTo>
                  <a:lnTo>
                    <a:pt x="980" y="512"/>
                  </a:lnTo>
                  <a:lnTo>
                    <a:pt x="918" y="552"/>
                  </a:lnTo>
                  <a:lnTo>
                    <a:pt x="849" y="583"/>
                  </a:lnTo>
                  <a:lnTo>
                    <a:pt x="777" y="606"/>
                  </a:lnTo>
                  <a:lnTo>
                    <a:pt x="702" y="619"/>
                  </a:lnTo>
                  <a:lnTo>
                    <a:pt x="623" y="624"/>
                  </a:lnTo>
                  <a:lnTo>
                    <a:pt x="545" y="619"/>
                  </a:lnTo>
                  <a:lnTo>
                    <a:pt x="469" y="606"/>
                  </a:lnTo>
                  <a:lnTo>
                    <a:pt x="399" y="583"/>
                  </a:lnTo>
                  <a:lnTo>
                    <a:pt x="330" y="552"/>
                  </a:lnTo>
                  <a:lnTo>
                    <a:pt x="268" y="512"/>
                  </a:lnTo>
                  <a:lnTo>
                    <a:pt x="209" y="466"/>
                  </a:lnTo>
                  <a:lnTo>
                    <a:pt x="157" y="414"/>
                  </a:lnTo>
                  <a:lnTo>
                    <a:pt x="111" y="357"/>
                  </a:lnTo>
                  <a:lnTo>
                    <a:pt x="74" y="293"/>
                  </a:lnTo>
                  <a:lnTo>
                    <a:pt x="43" y="226"/>
                  </a:lnTo>
                  <a:lnTo>
                    <a:pt x="20" y="154"/>
                  </a:lnTo>
                  <a:lnTo>
                    <a:pt x="5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32" name="Freeform 583">
              <a:extLst>
                <a:ext uri="{FF2B5EF4-FFF2-40B4-BE49-F238E27FC236}">
                  <a16:creationId xmlns:a16="http://schemas.microsoft.com/office/drawing/2014/main" id="{BF196722-C607-4A75-B797-C99B11A29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976" y="2146300"/>
              <a:ext cx="1978025" cy="989013"/>
            </a:xfrm>
            <a:custGeom>
              <a:avLst/>
              <a:gdLst>
                <a:gd name="T0" fmla="*/ 623 w 1246"/>
                <a:gd name="T1" fmla="*/ 0 h 623"/>
                <a:gd name="T2" fmla="*/ 702 w 1246"/>
                <a:gd name="T3" fmla="*/ 5 h 623"/>
                <a:gd name="T4" fmla="*/ 777 w 1246"/>
                <a:gd name="T5" fmla="*/ 19 h 623"/>
                <a:gd name="T6" fmla="*/ 849 w 1246"/>
                <a:gd name="T7" fmla="*/ 42 h 623"/>
                <a:gd name="T8" fmla="*/ 916 w 1246"/>
                <a:gd name="T9" fmla="*/ 73 h 623"/>
                <a:gd name="T10" fmla="*/ 980 w 1246"/>
                <a:gd name="T11" fmla="*/ 111 h 623"/>
                <a:gd name="T12" fmla="*/ 1037 w 1246"/>
                <a:gd name="T13" fmla="*/ 157 h 623"/>
                <a:gd name="T14" fmla="*/ 1089 w 1246"/>
                <a:gd name="T15" fmla="*/ 209 h 623"/>
                <a:gd name="T16" fmla="*/ 1135 w 1246"/>
                <a:gd name="T17" fmla="*/ 266 h 623"/>
                <a:gd name="T18" fmla="*/ 1175 w 1246"/>
                <a:gd name="T19" fmla="*/ 330 h 623"/>
                <a:gd name="T20" fmla="*/ 1206 w 1246"/>
                <a:gd name="T21" fmla="*/ 397 h 623"/>
                <a:gd name="T22" fmla="*/ 1229 w 1246"/>
                <a:gd name="T23" fmla="*/ 469 h 623"/>
                <a:gd name="T24" fmla="*/ 1242 w 1246"/>
                <a:gd name="T25" fmla="*/ 545 h 623"/>
                <a:gd name="T26" fmla="*/ 1246 w 1246"/>
                <a:gd name="T27" fmla="*/ 623 h 623"/>
                <a:gd name="T28" fmla="*/ 1024 w 1246"/>
                <a:gd name="T29" fmla="*/ 623 h 623"/>
                <a:gd name="T30" fmla="*/ 1019 w 1246"/>
                <a:gd name="T31" fmla="*/ 564 h 623"/>
                <a:gd name="T32" fmla="*/ 1008 w 1246"/>
                <a:gd name="T33" fmla="*/ 507 h 623"/>
                <a:gd name="T34" fmla="*/ 986 w 1246"/>
                <a:gd name="T35" fmla="*/ 455 h 623"/>
                <a:gd name="T36" fmla="*/ 960 w 1246"/>
                <a:gd name="T37" fmla="*/ 405 h 623"/>
                <a:gd name="T38" fmla="*/ 926 w 1246"/>
                <a:gd name="T39" fmla="*/ 360 h 623"/>
                <a:gd name="T40" fmla="*/ 887 w 1246"/>
                <a:gd name="T41" fmla="*/ 320 h 623"/>
                <a:gd name="T42" fmla="*/ 842 w 1246"/>
                <a:gd name="T43" fmla="*/ 288 h 623"/>
                <a:gd name="T44" fmla="*/ 792 w 1246"/>
                <a:gd name="T45" fmla="*/ 260 h 623"/>
                <a:gd name="T46" fmla="*/ 739 w 1246"/>
                <a:gd name="T47" fmla="*/ 240 h 623"/>
                <a:gd name="T48" fmla="*/ 682 w 1246"/>
                <a:gd name="T49" fmla="*/ 227 h 623"/>
                <a:gd name="T50" fmla="*/ 623 w 1246"/>
                <a:gd name="T51" fmla="*/ 222 h 623"/>
                <a:gd name="T52" fmla="*/ 564 w 1246"/>
                <a:gd name="T53" fmla="*/ 227 h 623"/>
                <a:gd name="T54" fmla="*/ 507 w 1246"/>
                <a:gd name="T55" fmla="*/ 240 h 623"/>
                <a:gd name="T56" fmla="*/ 455 w 1246"/>
                <a:gd name="T57" fmla="*/ 260 h 623"/>
                <a:gd name="T58" fmla="*/ 406 w 1246"/>
                <a:gd name="T59" fmla="*/ 288 h 623"/>
                <a:gd name="T60" fmla="*/ 360 w 1246"/>
                <a:gd name="T61" fmla="*/ 320 h 623"/>
                <a:gd name="T62" fmla="*/ 321 w 1246"/>
                <a:gd name="T63" fmla="*/ 360 h 623"/>
                <a:gd name="T64" fmla="*/ 288 w 1246"/>
                <a:gd name="T65" fmla="*/ 405 h 623"/>
                <a:gd name="T66" fmla="*/ 260 w 1246"/>
                <a:gd name="T67" fmla="*/ 455 h 623"/>
                <a:gd name="T68" fmla="*/ 241 w 1246"/>
                <a:gd name="T69" fmla="*/ 507 h 623"/>
                <a:gd name="T70" fmla="*/ 227 w 1246"/>
                <a:gd name="T71" fmla="*/ 564 h 623"/>
                <a:gd name="T72" fmla="*/ 223 w 1246"/>
                <a:gd name="T73" fmla="*/ 623 h 623"/>
                <a:gd name="T74" fmla="*/ 0 w 1246"/>
                <a:gd name="T75" fmla="*/ 623 h 623"/>
                <a:gd name="T76" fmla="*/ 5 w 1246"/>
                <a:gd name="T77" fmla="*/ 545 h 623"/>
                <a:gd name="T78" fmla="*/ 20 w 1246"/>
                <a:gd name="T79" fmla="*/ 469 h 623"/>
                <a:gd name="T80" fmla="*/ 43 w 1246"/>
                <a:gd name="T81" fmla="*/ 397 h 623"/>
                <a:gd name="T82" fmla="*/ 74 w 1246"/>
                <a:gd name="T83" fmla="*/ 330 h 623"/>
                <a:gd name="T84" fmla="*/ 111 w 1246"/>
                <a:gd name="T85" fmla="*/ 266 h 623"/>
                <a:gd name="T86" fmla="*/ 157 w 1246"/>
                <a:gd name="T87" fmla="*/ 209 h 623"/>
                <a:gd name="T88" fmla="*/ 209 w 1246"/>
                <a:gd name="T89" fmla="*/ 157 h 623"/>
                <a:gd name="T90" fmla="*/ 267 w 1246"/>
                <a:gd name="T91" fmla="*/ 111 h 623"/>
                <a:gd name="T92" fmla="*/ 330 w 1246"/>
                <a:gd name="T93" fmla="*/ 73 h 623"/>
                <a:gd name="T94" fmla="*/ 398 w 1246"/>
                <a:gd name="T95" fmla="*/ 42 h 623"/>
                <a:gd name="T96" fmla="*/ 470 w 1246"/>
                <a:gd name="T97" fmla="*/ 19 h 623"/>
                <a:gd name="T98" fmla="*/ 545 w 1246"/>
                <a:gd name="T99" fmla="*/ 5 h 623"/>
                <a:gd name="T100" fmla="*/ 623 w 1246"/>
                <a:gd name="T101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6" h="623">
                  <a:moveTo>
                    <a:pt x="623" y="0"/>
                  </a:moveTo>
                  <a:lnTo>
                    <a:pt x="702" y="5"/>
                  </a:lnTo>
                  <a:lnTo>
                    <a:pt x="777" y="19"/>
                  </a:lnTo>
                  <a:lnTo>
                    <a:pt x="849" y="42"/>
                  </a:lnTo>
                  <a:lnTo>
                    <a:pt x="916" y="73"/>
                  </a:lnTo>
                  <a:lnTo>
                    <a:pt x="980" y="111"/>
                  </a:lnTo>
                  <a:lnTo>
                    <a:pt x="1037" y="157"/>
                  </a:lnTo>
                  <a:lnTo>
                    <a:pt x="1089" y="209"/>
                  </a:lnTo>
                  <a:lnTo>
                    <a:pt x="1135" y="266"/>
                  </a:lnTo>
                  <a:lnTo>
                    <a:pt x="1175" y="330"/>
                  </a:lnTo>
                  <a:lnTo>
                    <a:pt x="1206" y="397"/>
                  </a:lnTo>
                  <a:lnTo>
                    <a:pt x="1229" y="469"/>
                  </a:lnTo>
                  <a:lnTo>
                    <a:pt x="1242" y="545"/>
                  </a:lnTo>
                  <a:lnTo>
                    <a:pt x="1246" y="623"/>
                  </a:lnTo>
                  <a:lnTo>
                    <a:pt x="1024" y="623"/>
                  </a:lnTo>
                  <a:lnTo>
                    <a:pt x="1019" y="564"/>
                  </a:lnTo>
                  <a:lnTo>
                    <a:pt x="1008" y="507"/>
                  </a:lnTo>
                  <a:lnTo>
                    <a:pt x="986" y="455"/>
                  </a:lnTo>
                  <a:lnTo>
                    <a:pt x="960" y="405"/>
                  </a:lnTo>
                  <a:lnTo>
                    <a:pt x="926" y="360"/>
                  </a:lnTo>
                  <a:lnTo>
                    <a:pt x="887" y="320"/>
                  </a:lnTo>
                  <a:lnTo>
                    <a:pt x="842" y="288"/>
                  </a:lnTo>
                  <a:lnTo>
                    <a:pt x="792" y="260"/>
                  </a:lnTo>
                  <a:lnTo>
                    <a:pt x="739" y="240"/>
                  </a:lnTo>
                  <a:lnTo>
                    <a:pt x="682" y="227"/>
                  </a:lnTo>
                  <a:lnTo>
                    <a:pt x="623" y="222"/>
                  </a:lnTo>
                  <a:lnTo>
                    <a:pt x="564" y="227"/>
                  </a:lnTo>
                  <a:lnTo>
                    <a:pt x="507" y="240"/>
                  </a:lnTo>
                  <a:lnTo>
                    <a:pt x="455" y="260"/>
                  </a:lnTo>
                  <a:lnTo>
                    <a:pt x="406" y="288"/>
                  </a:lnTo>
                  <a:lnTo>
                    <a:pt x="360" y="320"/>
                  </a:lnTo>
                  <a:lnTo>
                    <a:pt x="321" y="360"/>
                  </a:lnTo>
                  <a:lnTo>
                    <a:pt x="288" y="405"/>
                  </a:lnTo>
                  <a:lnTo>
                    <a:pt x="260" y="455"/>
                  </a:lnTo>
                  <a:lnTo>
                    <a:pt x="241" y="507"/>
                  </a:lnTo>
                  <a:lnTo>
                    <a:pt x="227" y="564"/>
                  </a:lnTo>
                  <a:lnTo>
                    <a:pt x="223" y="623"/>
                  </a:lnTo>
                  <a:lnTo>
                    <a:pt x="0" y="623"/>
                  </a:lnTo>
                  <a:lnTo>
                    <a:pt x="5" y="545"/>
                  </a:lnTo>
                  <a:lnTo>
                    <a:pt x="20" y="469"/>
                  </a:lnTo>
                  <a:lnTo>
                    <a:pt x="43" y="397"/>
                  </a:lnTo>
                  <a:lnTo>
                    <a:pt x="74" y="330"/>
                  </a:lnTo>
                  <a:lnTo>
                    <a:pt x="111" y="266"/>
                  </a:lnTo>
                  <a:lnTo>
                    <a:pt x="157" y="209"/>
                  </a:lnTo>
                  <a:lnTo>
                    <a:pt x="209" y="157"/>
                  </a:lnTo>
                  <a:lnTo>
                    <a:pt x="267" y="111"/>
                  </a:lnTo>
                  <a:lnTo>
                    <a:pt x="330" y="73"/>
                  </a:lnTo>
                  <a:lnTo>
                    <a:pt x="398" y="42"/>
                  </a:lnTo>
                  <a:lnTo>
                    <a:pt x="470" y="19"/>
                  </a:lnTo>
                  <a:lnTo>
                    <a:pt x="545" y="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33" name="Freeform 585">
              <a:extLst>
                <a:ext uri="{FF2B5EF4-FFF2-40B4-BE49-F238E27FC236}">
                  <a16:creationId xmlns:a16="http://schemas.microsoft.com/office/drawing/2014/main" id="{2D3E8FF6-FEBA-4897-B50E-EA2A12CFB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6" y="3135313"/>
              <a:ext cx="1979613" cy="990600"/>
            </a:xfrm>
            <a:custGeom>
              <a:avLst/>
              <a:gdLst>
                <a:gd name="T0" fmla="*/ 0 w 1247"/>
                <a:gd name="T1" fmla="*/ 0 h 624"/>
                <a:gd name="T2" fmla="*/ 223 w 1247"/>
                <a:gd name="T3" fmla="*/ 0 h 624"/>
                <a:gd name="T4" fmla="*/ 227 w 1247"/>
                <a:gd name="T5" fmla="*/ 59 h 624"/>
                <a:gd name="T6" fmla="*/ 239 w 1247"/>
                <a:gd name="T7" fmla="*/ 116 h 624"/>
                <a:gd name="T8" fmla="*/ 260 w 1247"/>
                <a:gd name="T9" fmla="*/ 169 h 624"/>
                <a:gd name="T10" fmla="*/ 288 w 1247"/>
                <a:gd name="T11" fmla="*/ 219 h 624"/>
                <a:gd name="T12" fmla="*/ 321 w 1247"/>
                <a:gd name="T13" fmla="*/ 264 h 624"/>
                <a:gd name="T14" fmla="*/ 360 w 1247"/>
                <a:gd name="T15" fmla="*/ 303 h 624"/>
                <a:gd name="T16" fmla="*/ 406 w 1247"/>
                <a:gd name="T17" fmla="*/ 337 h 624"/>
                <a:gd name="T18" fmla="*/ 455 w 1247"/>
                <a:gd name="T19" fmla="*/ 363 h 624"/>
                <a:gd name="T20" fmla="*/ 507 w 1247"/>
                <a:gd name="T21" fmla="*/ 385 h 624"/>
                <a:gd name="T22" fmla="*/ 564 w 1247"/>
                <a:gd name="T23" fmla="*/ 396 h 624"/>
                <a:gd name="T24" fmla="*/ 623 w 1247"/>
                <a:gd name="T25" fmla="*/ 401 h 624"/>
                <a:gd name="T26" fmla="*/ 682 w 1247"/>
                <a:gd name="T27" fmla="*/ 396 h 624"/>
                <a:gd name="T28" fmla="*/ 739 w 1247"/>
                <a:gd name="T29" fmla="*/ 385 h 624"/>
                <a:gd name="T30" fmla="*/ 792 w 1247"/>
                <a:gd name="T31" fmla="*/ 363 h 624"/>
                <a:gd name="T32" fmla="*/ 841 w 1247"/>
                <a:gd name="T33" fmla="*/ 337 h 624"/>
                <a:gd name="T34" fmla="*/ 887 w 1247"/>
                <a:gd name="T35" fmla="*/ 303 h 624"/>
                <a:gd name="T36" fmla="*/ 926 w 1247"/>
                <a:gd name="T37" fmla="*/ 264 h 624"/>
                <a:gd name="T38" fmla="*/ 959 w 1247"/>
                <a:gd name="T39" fmla="*/ 219 h 624"/>
                <a:gd name="T40" fmla="*/ 986 w 1247"/>
                <a:gd name="T41" fmla="*/ 169 h 624"/>
                <a:gd name="T42" fmla="*/ 1008 w 1247"/>
                <a:gd name="T43" fmla="*/ 116 h 624"/>
                <a:gd name="T44" fmla="*/ 1019 w 1247"/>
                <a:gd name="T45" fmla="*/ 59 h 624"/>
                <a:gd name="T46" fmla="*/ 1024 w 1247"/>
                <a:gd name="T47" fmla="*/ 0 h 624"/>
                <a:gd name="T48" fmla="*/ 1247 w 1247"/>
                <a:gd name="T49" fmla="*/ 0 h 624"/>
                <a:gd name="T50" fmla="*/ 1242 w 1247"/>
                <a:gd name="T51" fmla="*/ 79 h 624"/>
                <a:gd name="T52" fmla="*/ 1229 w 1247"/>
                <a:gd name="T53" fmla="*/ 154 h 624"/>
                <a:gd name="T54" fmla="*/ 1206 w 1247"/>
                <a:gd name="T55" fmla="*/ 226 h 624"/>
                <a:gd name="T56" fmla="*/ 1175 w 1247"/>
                <a:gd name="T57" fmla="*/ 293 h 624"/>
                <a:gd name="T58" fmla="*/ 1135 w 1247"/>
                <a:gd name="T59" fmla="*/ 357 h 624"/>
                <a:gd name="T60" fmla="*/ 1089 w 1247"/>
                <a:gd name="T61" fmla="*/ 414 h 624"/>
                <a:gd name="T62" fmla="*/ 1037 w 1247"/>
                <a:gd name="T63" fmla="*/ 466 h 624"/>
                <a:gd name="T64" fmla="*/ 980 w 1247"/>
                <a:gd name="T65" fmla="*/ 512 h 624"/>
                <a:gd name="T66" fmla="*/ 916 w 1247"/>
                <a:gd name="T67" fmla="*/ 552 h 624"/>
                <a:gd name="T68" fmla="*/ 849 w 1247"/>
                <a:gd name="T69" fmla="*/ 583 h 624"/>
                <a:gd name="T70" fmla="*/ 777 w 1247"/>
                <a:gd name="T71" fmla="*/ 606 h 624"/>
                <a:gd name="T72" fmla="*/ 702 w 1247"/>
                <a:gd name="T73" fmla="*/ 619 h 624"/>
                <a:gd name="T74" fmla="*/ 623 w 1247"/>
                <a:gd name="T75" fmla="*/ 624 h 624"/>
                <a:gd name="T76" fmla="*/ 545 w 1247"/>
                <a:gd name="T77" fmla="*/ 619 h 624"/>
                <a:gd name="T78" fmla="*/ 470 w 1247"/>
                <a:gd name="T79" fmla="*/ 606 h 624"/>
                <a:gd name="T80" fmla="*/ 398 w 1247"/>
                <a:gd name="T81" fmla="*/ 583 h 624"/>
                <a:gd name="T82" fmla="*/ 330 w 1247"/>
                <a:gd name="T83" fmla="*/ 552 h 624"/>
                <a:gd name="T84" fmla="*/ 267 w 1247"/>
                <a:gd name="T85" fmla="*/ 512 h 624"/>
                <a:gd name="T86" fmla="*/ 209 w 1247"/>
                <a:gd name="T87" fmla="*/ 466 h 624"/>
                <a:gd name="T88" fmla="*/ 157 w 1247"/>
                <a:gd name="T89" fmla="*/ 414 h 624"/>
                <a:gd name="T90" fmla="*/ 111 w 1247"/>
                <a:gd name="T91" fmla="*/ 357 h 624"/>
                <a:gd name="T92" fmla="*/ 72 w 1247"/>
                <a:gd name="T93" fmla="*/ 293 h 624"/>
                <a:gd name="T94" fmla="*/ 41 w 1247"/>
                <a:gd name="T95" fmla="*/ 226 h 624"/>
                <a:gd name="T96" fmla="*/ 18 w 1247"/>
                <a:gd name="T97" fmla="*/ 154 h 624"/>
                <a:gd name="T98" fmla="*/ 5 w 1247"/>
                <a:gd name="T99" fmla="*/ 79 h 624"/>
                <a:gd name="T100" fmla="*/ 0 w 1247"/>
                <a:gd name="T101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624">
                  <a:moveTo>
                    <a:pt x="0" y="0"/>
                  </a:moveTo>
                  <a:lnTo>
                    <a:pt x="223" y="0"/>
                  </a:lnTo>
                  <a:lnTo>
                    <a:pt x="227" y="59"/>
                  </a:lnTo>
                  <a:lnTo>
                    <a:pt x="239" y="116"/>
                  </a:lnTo>
                  <a:lnTo>
                    <a:pt x="260" y="169"/>
                  </a:lnTo>
                  <a:lnTo>
                    <a:pt x="288" y="219"/>
                  </a:lnTo>
                  <a:lnTo>
                    <a:pt x="321" y="264"/>
                  </a:lnTo>
                  <a:lnTo>
                    <a:pt x="360" y="303"/>
                  </a:lnTo>
                  <a:lnTo>
                    <a:pt x="406" y="337"/>
                  </a:lnTo>
                  <a:lnTo>
                    <a:pt x="455" y="363"/>
                  </a:lnTo>
                  <a:lnTo>
                    <a:pt x="507" y="385"/>
                  </a:lnTo>
                  <a:lnTo>
                    <a:pt x="564" y="396"/>
                  </a:lnTo>
                  <a:lnTo>
                    <a:pt x="623" y="401"/>
                  </a:lnTo>
                  <a:lnTo>
                    <a:pt x="682" y="396"/>
                  </a:lnTo>
                  <a:lnTo>
                    <a:pt x="739" y="385"/>
                  </a:lnTo>
                  <a:lnTo>
                    <a:pt x="792" y="363"/>
                  </a:lnTo>
                  <a:lnTo>
                    <a:pt x="841" y="337"/>
                  </a:lnTo>
                  <a:lnTo>
                    <a:pt x="887" y="303"/>
                  </a:lnTo>
                  <a:lnTo>
                    <a:pt x="926" y="264"/>
                  </a:lnTo>
                  <a:lnTo>
                    <a:pt x="959" y="219"/>
                  </a:lnTo>
                  <a:lnTo>
                    <a:pt x="986" y="169"/>
                  </a:lnTo>
                  <a:lnTo>
                    <a:pt x="1008" y="116"/>
                  </a:lnTo>
                  <a:lnTo>
                    <a:pt x="1019" y="59"/>
                  </a:lnTo>
                  <a:lnTo>
                    <a:pt x="1024" y="0"/>
                  </a:lnTo>
                  <a:lnTo>
                    <a:pt x="1247" y="0"/>
                  </a:lnTo>
                  <a:lnTo>
                    <a:pt x="1242" y="79"/>
                  </a:lnTo>
                  <a:lnTo>
                    <a:pt x="1229" y="154"/>
                  </a:lnTo>
                  <a:lnTo>
                    <a:pt x="1206" y="226"/>
                  </a:lnTo>
                  <a:lnTo>
                    <a:pt x="1175" y="293"/>
                  </a:lnTo>
                  <a:lnTo>
                    <a:pt x="1135" y="357"/>
                  </a:lnTo>
                  <a:lnTo>
                    <a:pt x="1089" y="414"/>
                  </a:lnTo>
                  <a:lnTo>
                    <a:pt x="1037" y="466"/>
                  </a:lnTo>
                  <a:lnTo>
                    <a:pt x="980" y="512"/>
                  </a:lnTo>
                  <a:lnTo>
                    <a:pt x="916" y="552"/>
                  </a:lnTo>
                  <a:lnTo>
                    <a:pt x="849" y="583"/>
                  </a:lnTo>
                  <a:lnTo>
                    <a:pt x="777" y="606"/>
                  </a:lnTo>
                  <a:lnTo>
                    <a:pt x="702" y="619"/>
                  </a:lnTo>
                  <a:lnTo>
                    <a:pt x="623" y="624"/>
                  </a:lnTo>
                  <a:lnTo>
                    <a:pt x="545" y="619"/>
                  </a:lnTo>
                  <a:lnTo>
                    <a:pt x="470" y="606"/>
                  </a:lnTo>
                  <a:lnTo>
                    <a:pt x="398" y="583"/>
                  </a:lnTo>
                  <a:lnTo>
                    <a:pt x="330" y="552"/>
                  </a:lnTo>
                  <a:lnTo>
                    <a:pt x="267" y="512"/>
                  </a:lnTo>
                  <a:lnTo>
                    <a:pt x="209" y="466"/>
                  </a:lnTo>
                  <a:lnTo>
                    <a:pt x="157" y="414"/>
                  </a:lnTo>
                  <a:lnTo>
                    <a:pt x="111" y="357"/>
                  </a:lnTo>
                  <a:lnTo>
                    <a:pt x="72" y="293"/>
                  </a:lnTo>
                  <a:lnTo>
                    <a:pt x="41" y="226"/>
                  </a:lnTo>
                  <a:lnTo>
                    <a:pt x="18" y="154"/>
                  </a:lnTo>
                  <a:lnTo>
                    <a:pt x="5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34" name="Freeform 587">
              <a:extLst>
                <a:ext uri="{FF2B5EF4-FFF2-40B4-BE49-F238E27FC236}">
                  <a16:creationId xmlns:a16="http://schemas.microsoft.com/office/drawing/2014/main" id="{5752F731-FE6C-4D4E-857C-C7CBB58F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776" y="2146300"/>
              <a:ext cx="1979613" cy="989013"/>
            </a:xfrm>
            <a:custGeom>
              <a:avLst/>
              <a:gdLst>
                <a:gd name="T0" fmla="*/ 623 w 1247"/>
                <a:gd name="T1" fmla="*/ 0 h 623"/>
                <a:gd name="T2" fmla="*/ 702 w 1247"/>
                <a:gd name="T3" fmla="*/ 5 h 623"/>
                <a:gd name="T4" fmla="*/ 777 w 1247"/>
                <a:gd name="T5" fmla="*/ 19 h 623"/>
                <a:gd name="T6" fmla="*/ 849 w 1247"/>
                <a:gd name="T7" fmla="*/ 42 h 623"/>
                <a:gd name="T8" fmla="*/ 916 w 1247"/>
                <a:gd name="T9" fmla="*/ 73 h 623"/>
                <a:gd name="T10" fmla="*/ 980 w 1247"/>
                <a:gd name="T11" fmla="*/ 111 h 623"/>
                <a:gd name="T12" fmla="*/ 1037 w 1247"/>
                <a:gd name="T13" fmla="*/ 157 h 623"/>
                <a:gd name="T14" fmla="*/ 1089 w 1247"/>
                <a:gd name="T15" fmla="*/ 209 h 623"/>
                <a:gd name="T16" fmla="*/ 1135 w 1247"/>
                <a:gd name="T17" fmla="*/ 266 h 623"/>
                <a:gd name="T18" fmla="*/ 1173 w 1247"/>
                <a:gd name="T19" fmla="*/ 330 h 623"/>
                <a:gd name="T20" fmla="*/ 1204 w 1247"/>
                <a:gd name="T21" fmla="*/ 397 h 623"/>
                <a:gd name="T22" fmla="*/ 1227 w 1247"/>
                <a:gd name="T23" fmla="*/ 469 h 623"/>
                <a:gd name="T24" fmla="*/ 1242 w 1247"/>
                <a:gd name="T25" fmla="*/ 545 h 623"/>
                <a:gd name="T26" fmla="*/ 1247 w 1247"/>
                <a:gd name="T27" fmla="*/ 623 h 623"/>
                <a:gd name="T28" fmla="*/ 1024 w 1247"/>
                <a:gd name="T29" fmla="*/ 623 h 623"/>
                <a:gd name="T30" fmla="*/ 1019 w 1247"/>
                <a:gd name="T31" fmla="*/ 564 h 623"/>
                <a:gd name="T32" fmla="*/ 1006 w 1247"/>
                <a:gd name="T33" fmla="*/ 507 h 623"/>
                <a:gd name="T34" fmla="*/ 986 w 1247"/>
                <a:gd name="T35" fmla="*/ 455 h 623"/>
                <a:gd name="T36" fmla="*/ 959 w 1247"/>
                <a:gd name="T37" fmla="*/ 405 h 623"/>
                <a:gd name="T38" fmla="*/ 926 w 1247"/>
                <a:gd name="T39" fmla="*/ 360 h 623"/>
                <a:gd name="T40" fmla="*/ 887 w 1247"/>
                <a:gd name="T41" fmla="*/ 320 h 623"/>
                <a:gd name="T42" fmla="*/ 841 w 1247"/>
                <a:gd name="T43" fmla="*/ 288 h 623"/>
                <a:gd name="T44" fmla="*/ 792 w 1247"/>
                <a:gd name="T45" fmla="*/ 260 h 623"/>
                <a:gd name="T46" fmla="*/ 739 w 1247"/>
                <a:gd name="T47" fmla="*/ 240 h 623"/>
                <a:gd name="T48" fmla="*/ 682 w 1247"/>
                <a:gd name="T49" fmla="*/ 227 h 623"/>
                <a:gd name="T50" fmla="*/ 623 w 1247"/>
                <a:gd name="T51" fmla="*/ 222 h 623"/>
                <a:gd name="T52" fmla="*/ 564 w 1247"/>
                <a:gd name="T53" fmla="*/ 227 h 623"/>
                <a:gd name="T54" fmla="*/ 507 w 1247"/>
                <a:gd name="T55" fmla="*/ 240 h 623"/>
                <a:gd name="T56" fmla="*/ 455 w 1247"/>
                <a:gd name="T57" fmla="*/ 260 h 623"/>
                <a:gd name="T58" fmla="*/ 404 w 1247"/>
                <a:gd name="T59" fmla="*/ 288 h 623"/>
                <a:gd name="T60" fmla="*/ 360 w 1247"/>
                <a:gd name="T61" fmla="*/ 320 h 623"/>
                <a:gd name="T62" fmla="*/ 321 w 1247"/>
                <a:gd name="T63" fmla="*/ 360 h 623"/>
                <a:gd name="T64" fmla="*/ 286 w 1247"/>
                <a:gd name="T65" fmla="*/ 405 h 623"/>
                <a:gd name="T66" fmla="*/ 260 w 1247"/>
                <a:gd name="T67" fmla="*/ 455 h 623"/>
                <a:gd name="T68" fmla="*/ 239 w 1247"/>
                <a:gd name="T69" fmla="*/ 507 h 623"/>
                <a:gd name="T70" fmla="*/ 227 w 1247"/>
                <a:gd name="T71" fmla="*/ 564 h 623"/>
                <a:gd name="T72" fmla="*/ 223 w 1247"/>
                <a:gd name="T73" fmla="*/ 623 h 623"/>
                <a:gd name="T74" fmla="*/ 0 w 1247"/>
                <a:gd name="T75" fmla="*/ 623 h 623"/>
                <a:gd name="T76" fmla="*/ 5 w 1247"/>
                <a:gd name="T77" fmla="*/ 545 h 623"/>
                <a:gd name="T78" fmla="*/ 18 w 1247"/>
                <a:gd name="T79" fmla="*/ 469 h 623"/>
                <a:gd name="T80" fmla="*/ 41 w 1247"/>
                <a:gd name="T81" fmla="*/ 397 h 623"/>
                <a:gd name="T82" fmla="*/ 72 w 1247"/>
                <a:gd name="T83" fmla="*/ 330 h 623"/>
                <a:gd name="T84" fmla="*/ 111 w 1247"/>
                <a:gd name="T85" fmla="*/ 266 h 623"/>
                <a:gd name="T86" fmla="*/ 157 w 1247"/>
                <a:gd name="T87" fmla="*/ 209 h 623"/>
                <a:gd name="T88" fmla="*/ 209 w 1247"/>
                <a:gd name="T89" fmla="*/ 157 h 623"/>
                <a:gd name="T90" fmla="*/ 267 w 1247"/>
                <a:gd name="T91" fmla="*/ 111 h 623"/>
                <a:gd name="T92" fmla="*/ 331 w 1247"/>
                <a:gd name="T93" fmla="*/ 73 h 623"/>
                <a:gd name="T94" fmla="*/ 398 w 1247"/>
                <a:gd name="T95" fmla="*/ 42 h 623"/>
                <a:gd name="T96" fmla="*/ 470 w 1247"/>
                <a:gd name="T97" fmla="*/ 19 h 623"/>
                <a:gd name="T98" fmla="*/ 545 w 1247"/>
                <a:gd name="T99" fmla="*/ 5 h 623"/>
                <a:gd name="T100" fmla="*/ 623 w 1247"/>
                <a:gd name="T101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623">
                  <a:moveTo>
                    <a:pt x="623" y="0"/>
                  </a:moveTo>
                  <a:lnTo>
                    <a:pt x="702" y="5"/>
                  </a:lnTo>
                  <a:lnTo>
                    <a:pt x="777" y="19"/>
                  </a:lnTo>
                  <a:lnTo>
                    <a:pt x="849" y="42"/>
                  </a:lnTo>
                  <a:lnTo>
                    <a:pt x="916" y="73"/>
                  </a:lnTo>
                  <a:lnTo>
                    <a:pt x="980" y="111"/>
                  </a:lnTo>
                  <a:lnTo>
                    <a:pt x="1037" y="157"/>
                  </a:lnTo>
                  <a:lnTo>
                    <a:pt x="1089" y="209"/>
                  </a:lnTo>
                  <a:lnTo>
                    <a:pt x="1135" y="266"/>
                  </a:lnTo>
                  <a:lnTo>
                    <a:pt x="1173" y="330"/>
                  </a:lnTo>
                  <a:lnTo>
                    <a:pt x="1204" y="397"/>
                  </a:lnTo>
                  <a:lnTo>
                    <a:pt x="1227" y="469"/>
                  </a:lnTo>
                  <a:lnTo>
                    <a:pt x="1242" y="545"/>
                  </a:lnTo>
                  <a:lnTo>
                    <a:pt x="1247" y="623"/>
                  </a:lnTo>
                  <a:lnTo>
                    <a:pt x="1024" y="623"/>
                  </a:lnTo>
                  <a:lnTo>
                    <a:pt x="1019" y="564"/>
                  </a:lnTo>
                  <a:lnTo>
                    <a:pt x="1006" y="507"/>
                  </a:lnTo>
                  <a:lnTo>
                    <a:pt x="986" y="455"/>
                  </a:lnTo>
                  <a:lnTo>
                    <a:pt x="959" y="405"/>
                  </a:lnTo>
                  <a:lnTo>
                    <a:pt x="926" y="360"/>
                  </a:lnTo>
                  <a:lnTo>
                    <a:pt x="887" y="320"/>
                  </a:lnTo>
                  <a:lnTo>
                    <a:pt x="841" y="288"/>
                  </a:lnTo>
                  <a:lnTo>
                    <a:pt x="792" y="260"/>
                  </a:lnTo>
                  <a:lnTo>
                    <a:pt x="739" y="240"/>
                  </a:lnTo>
                  <a:lnTo>
                    <a:pt x="682" y="227"/>
                  </a:lnTo>
                  <a:lnTo>
                    <a:pt x="623" y="222"/>
                  </a:lnTo>
                  <a:lnTo>
                    <a:pt x="564" y="227"/>
                  </a:lnTo>
                  <a:lnTo>
                    <a:pt x="507" y="240"/>
                  </a:lnTo>
                  <a:lnTo>
                    <a:pt x="455" y="260"/>
                  </a:lnTo>
                  <a:lnTo>
                    <a:pt x="404" y="288"/>
                  </a:lnTo>
                  <a:lnTo>
                    <a:pt x="360" y="320"/>
                  </a:lnTo>
                  <a:lnTo>
                    <a:pt x="321" y="360"/>
                  </a:lnTo>
                  <a:lnTo>
                    <a:pt x="286" y="405"/>
                  </a:lnTo>
                  <a:lnTo>
                    <a:pt x="260" y="455"/>
                  </a:lnTo>
                  <a:lnTo>
                    <a:pt x="239" y="507"/>
                  </a:lnTo>
                  <a:lnTo>
                    <a:pt x="227" y="564"/>
                  </a:lnTo>
                  <a:lnTo>
                    <a:pt x="223" y="623"/>
                  </a:lnTo>
                  <a:lnTo>
                    <a:pt x="0" y="623"/>
                  </a:lnTo>
                  <a:lnTo>
                    <a:pt x="5" y="545"/>
                  </a:lnTo>
                  <a:lnTo>
                    <a:pt x="18" y="469"/>
                  </a:lnTo>
                  <a:lnTo>
                    <a:pt x="41" y="397"/>
                  </a:lnTo>
                  <a:lnTo>
                    <a:pt x="72" y="330"/>
                  </a:lnTo>
                  <a:lnTo>
                    <a:pt x="111" y="266"/>
                  </a:lnTo>
                  <a:lnTo>
                    <a:pt x="157" y="209"/>
                  </a:lnTo>
                  <a:lnTo>
                    <a:pt x="209" y="157"/>
                  </a:lnTo>
                  <a:lnTo>
                    <a:pt x="267" y="111"/>
                  </a:lnTo>
                  <a:lnTo>
                    <a:pt x="331" y="73"/>
                  </a:lnTo>
                  <a:lnTo>
                    <a:pt x="398" y="42"/>
                  </a:lnTo>
                  <a:lnTo>
                    <a:pt x="470" y="19"/>
                  </a:lnTo>
                  <a:lnTo>
                    <a:pt x="545" y="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35" name="Freeform 588">
              <a:extLst>
                <a:ext uri="{FF2B5EF4-FFF2-40B4-BE49-F238E27FC236}">
                  <a16:creationId xmlns:a16="http://schemas.microsoft.com/office/drawing/2014/main" id="{6E5C7A0E-5F33-4473-BB1F-120BEA09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6" y="2146300"/>
              <a:ext cx="2057400" cy="1243013"/>
            </a:xfrm>
            <a:custGeom>
              <a:avLst/>
              <a:gdLst>
                <a:gd name="T0" fmla="*/ 623 w 1296"/>
                <a:gd name="T1" fmla="*/ 0 h 783"/>
                <a:gd name="T2" fmla="*/ 702 w 1296"/>
                <a:gd name="T3" fmla="*/ 5 h 783"/>
                <a:gd name="T4" fmla="*/ 777 w 1296"/>
                <a:gd name="T5" fmla="*/ 19 h 783"/>
                <a:gd name="T6" fmla="*/ 849 w 1296"/>
                <a:gd name="T7" fmla="*/ 42 h 783"/>
                <a:gd name="T8" fmla="*/ 918 w 1296"/>
                <a:gd name="T9" fmla="*/ 73 h 783"/>
                <a:gd name="T10" fmla="*/ 980 w 1296"/>
                <a:gd name="T11" fmla="*/ 111 h 783"/>
                <a:gd name="T12" fmla="*/ 1039 w 1296"/>
                <a:gd name="T13" fmla="*/ 157 h 783"/>
                <a:gd name="T14" fmla="*/ 1089 w 1296"/>
                <a:gd name="T15" fmla="*/ 209 h 783"/>
                <a:gd name="T16" fmla="*/ 1135 w 1296"/>
                <a:gd name="T17" fmla="*/ 266 h 783"/>
                <a:gd name="T18" fmla="*/ 1175 w 1296"/>
                <a:gd name="T19" fmla="*/ 330 h 783"/>
                <a:gd name="T20" fmla="*/ 1206 w 1296"/>
                <a:gd name="T21" fmla="*/ 397 h 783"/>
                <a:gd name="T22" fmla="*/ 1228 w 1296"/>
                <a:gd name="T23" fmla="*/ 469 h 783"/>
                <a:gd name="T24" fmla="*/ 1243 w 1296"/>
                <a:gd name="T25" fmla="*/ 545 h 783"/>
                <a:gd name="T26" fmla="*/ 1248 w 1296"/>
                <a:gd name="T27" fmla="*/ 623 h 783"/>
                <a:gd name="T28" fmla="*/ 1296 w 1296"/>
                <a:gd name="T29" fmla="*/ 623 h 783"/>
                <a:gd name="T30" fmla="*/ 1135 w 1296"/>
                <a:gd name="T31" fmla="*/ 783 h 783"/>
                <a:gd name="T32" fmla="*/ 975 w 1296"/>
                <a:gd name="T33" fmla="*/ 623 h 783"/>
                <a:gd name="T34" fmla="*/ 1024 w 1296"/>
                <a:gd name="T35" fmla="*/ 623 h 783"/>
                <a:gd name="T36" fmla="*/ 1021 w 1296"/>
                <a:gd name="T37" fmla="*/ 564 h 783"/>
                <a:gd name="T38" fmla="*/ 1008 w 1296"/>
                <a:gd name="T39" fmla="*/ 507 h 783"/>
                <a:gd name="T40" fmla="*/ 986 w 1296"/>
                <a:gd name="T41" fmla="*/ 455 h 783"/>
                <a:gd name="T42" fmla="*/ 960 w 1296"/>
                <a:gd name="T43" fmla="*/ 405 h 783"/>
                <a:gd name="T44" fmla="*/ 926 w 1296"/>
                <a:gd name="T45" fmla="*/ 360 h 783"/>
                <a:gd name="T46" fmla="*/ 887 w 1296"/>
                <a:gd name="T47" fmla="*/ 320 h 783"/>
                <a:gd name="T48" fmla="*/ 842 w 1296"/>
                <a:gd name="T49" fmla="*/ 288 h 783"/>
                <a:gd name="T50" fmla="*/ 793 w 1296"/>
                <a:gd name="T51" fmla="*/ 260 h 783"/>
                <a:gd name="T52" fmla="*/ 739 w 1296"/>
                <a:gd name="T53" fmla="*/ 240 h 783"/>
                <a:gd name="T54" fmla="*/ 684 w 1296"/>
                <a:gd name="T55" fmla="*/ 227 h 783"/>
                <a:gd name="T56" fmla="*/ 623 w 1296"/>
                <a:gd name="T57" fmla="*/ 222 h 783"/>
                <a:gd name="T58" fmla="*/ 564 w 1296"/>
                <a:gd name="T59" fmla="*/ 227 h 783"/>
                <a:gd name="T60" fmla="*/ 509 w 1296"/>
                <a:gd name="T61" fmla="*/ 240 h 783"/>
                <a:gd name="T62" fmla="*/ 455 w 1296"/>
                <a:gd name="T63" fmla="*/ 260 h 783"/>
                <a:gd name="T64" fmla="*/ 406 w 1296"/>
                <a:gd name="T65" fmla="*/ 288 h 783"/>
                <a:gd name="T66" fmla="*/ 362 w 1296"/>
                <a:gd name="T67" fmla="*/ 320 h 783"/>
                <a:gd name="T68" fmla="*/ 321 w 1296"/>
                <a:gd name="T69" fmla="*/ 360 h 783"/>
                <a:gd name="T70" fmla="*/ 288 w 1296"/>
                <a:gd name="T71" fmla="*/ 405 h 783"/>
                <a:gd name="T72" fmla="*/ 260 w 1296"/>
                <a:gd name="T73" fmla="*/ 455 h 783"/>
                <a:gd name="T74" fmla="*/ 240 w 1296"/>
                <a:gd name="T75" fmla="*/ 507 h 783"/>
                <a:gd name="T76" fmla="*/ 227 w 1296"/>
                <a:gd name="T77" fmla="*/ 564 h 783"/>
                <a:gd name="T78" fmla="*/ 222 w 1296"/>
                <a:gd name="T79" fmla="*/ 623 h 783"/>
                <a:gd name="T80" fmla="*/ 0 w 1296"/>
                <a:gd name="T81" fmla="*/ 623 h 783"/>
                <a:gd name="T82" fmla="*/ 5 w 1296"/>
                <a:gd name="T83" fmla="*/ 545 h 783"/>
                <a:gd name="T84" fmla="*/ 20 w 1296"/>
                <a:gd name="T85" fmla="*/ 469 h 783"/>
                <a:gd name="T86" fmla="*/ 43 w 1296"/>
                <a:gd name="T87" fmla="*/ 397 h 783"/>
                <a:gd name="T88" fmla="*/ 74 w 1296"/>
                <a:gd name="T89" fmla="*/ 330 h 783"/>
                <a:gd name="T90" fmla="*/ 111 w 1296"/>
                <a:gd name="T91" fmla="*/ 266 h 783"/>
                <a:gd name="T92" fmla="*/ 157 w 1296"/>
                <a:gd name="T93" fmla="*/ 209 h 783"/>
                <a:gd name="T94" fmla="*/ 209 w 1296"/>
                <a:gd name="T95" fmla="*/ 157 h 783"/>
                <a:gd name="T96" fmla="*/ 268 w 1296"/>
                <a:gd name="T97" fmla="*/ 111 h 783"/>
                <a:gd name="T98" fmla="*/ 330 w 1296"/>
                <a:gd name="T99" fmla="*/ 73 h 783"/>
                <a:gd name="T100" fmla="*/ 399 w 1296"/>
                <a:gd name="T101" fmla="*/ 42 h 783"/>
                <a:gd name="T102" fmla="*/ 469 w 1296"/>
                <a:gd name="T103" fmla="*/ 19 h 783"/>
                <a:gd name="T104" fmla="*/ 545 w 1296"/>
                <a:gd name="T105" fmla="*/ 5 h 783"/>
                <a:gd name="T106" fmla="*/ 623 w 1296"/>
                <a:gd name="T10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6" h="783">
                  <a:moveTo>
                    <a:pt x="623" y="0"/>
                  </a:moveTo>
                  <a:lnTo>
                    <a:pt x="702" y="5"/>
                  </a:lnTo>
                  <a:lnTo>
                    <a:pt x="777" y="19"/>
                  </a:lnTo>
                  <a:lnTo>
                    <a:pt x="849" y="42"/>
                  </a:lnTo>
                  <a:lnTo>
                    <a:pt x="918" y="73"/>
                  </a:lnTo>
                  <a:lnTo>
                    <a:pt x="980" y="111"/>
                  </a:lnTo>
                  <a:lnTo>
                    <a:pt x="1039" y="157"/>
                  </a:lnTo>
                  <a:lnTo>
                    <a:pt x="1089" y="209"/>
                  </a:lnTo>
                  <a:lnTo>
                    <a:pt x="1135" y="266"/>
                  </a:lnTo>
                  <a:lnTo>
                    <a:pt x="1175" y="330"/>
                  </a:lnTo>
                  <a:lnTo>
                    <a:pt x="1206" y="397"/>
                  </a:lnTo>
                  <a:lnTo>
                    <a:pt x="1228" y="469"/>
                  </a:lnTo>
                  <a:lnTo>
                    <a:pt x="1243" y="545"/>
                  </a:lnTo>
                  <a:lnTo>
                    <a:pt x="1248" y="623"/>
                  </a:lnTo>
                  <a:lnTo>
                    <a:pt x="1296" y="623"/>
                  </a:lnTo>
                  <a:lnTo>
                    <a:pt x="1135" y="783"/>
                  </a:lnTo>
                  <a:lnTo>
                    <a:pt x="975" y="623"/>
                  </a:lnTo>
                  <a:lnTo>
                    <a:pt x="1024" y="623"/>
                  </a:lnTo>
                  <a:lnTo>
                    <a:pt x="1021" y="564"/>
                  </a:lnTo>
                  <a:lnTo>
                    <a:pt x="1008" y="507"/>
                  </a:lnTo>
                  <a:lnTo>
                    <a:pt x="986" y="455"/>
                  </a:lnTo>
                  <a:lnTo>
                    <a:pt x="960" y="405"/>
                  </a:lnTo>
                  <a:lnTo>
                    <a:pt x="926" y="360"/>
                  </a:lnTo>
                  <a:lnTo>
                    <a:pt x="887" y="320"/>
                  </a:lnTo>
                  <a:lnTo>
                    <a:pt x="842" y="288"/>
                  </a:lnTo>
                  <a:lnTo>
                    <a:pt x="793" y="260"/>
                  </a:lnTo>
                  <a:lnTo>
                    <a:pt x="739" y="240"/>
                  </a:lnTo>
                  <a:lnTo>
                    <a:pt x="684" y="227"/>
                  </a:lnTo>
                  <a:lnTo>
                    <a:pt x="623" y="222"/>
                  </a:lnTo>
                  <a:lnTo>
                    <a:pt x="564" y="227"/>
                  </a:lnTo>
                  <a:lnTo>
                    <a:pt x="509" y="240"/>
                  </a:lnTo>
                  <a:lnTo>
                    <a:pt x="455" y="260"/>
                  </a:lnTo>
                  <a:lnTo>
                    <a:pt x="406" y="288"/>
                  </a:lnTo>
                  <a:lnTo>
                    <a:pt x="362" y="320"/>
                  </a:lnTo>
                  <a:lnTo>
                    <a:pt x="321" y="360"/>
                  </a:lnTo>
                  <a:lnTo>
                    <a:pt x="288" y="405"/>
                  </a:lnTo>
                  <a:lnTo>
                    <a:pt x="260" y="455"/>
                  </a:lnTo>
                  <a:lnTo>
                    <a:pt x="240" y="507"/>
                  </a:lnTo>
                  <a:lnTo>
                    <a:pt x="227" y="564"/>
                  </a:lnTo>
                  <a:lnTo>
                    <a:pt x="222" y="623"/>
                  </a:lnTo>
                  <a:lnTo>
                    <a:pt x="0" y="623"/>
                  </a:lnTo>
                  <a:lnTo>
                    <a:pt x="5" y="545"/>
                  </a:lnTo>
                  <a:lnTo>
                    <a:pt x="20" y="469"/>
                  </a:lnTo>
                  <a:lnTo>
                    <a:pt x="43" y="397"/>
                  </a:lnTo>
                  <a:lnTo>
                    <a:pt x="74" y="330"/>
                  </a:lnTo>
                  <a:lnTo>
                    <a:pt x="111" y="266"/>
                  </a:lnTo>
                  <a:lnTo>
                    <a:pt x="157" y="209"/>
                  </a:lnTo>
                  <a:lnTo>
                    <a:pt x="209" y="157"/>
                  </a:lnTo>
                  <a:lnTo>
                    <a:pt x="268" y="111"/>
                  </a:lnTo>
                  <a:lnTo>
                    <a:pt x="330" y="73"/>
                  </a:lnTo>
                  <a:lnTo>
                    <a:pt x="399" y="42"/>
                  </a:lnTo>
                  <a:lnTo>
                    <a:pt x="469" y="19"/>
                  </a:lnTo>
                  <a:lnTo>
                    <a:pt x="545" y="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36" name="Freeform 589">
              <a:extLst>
                <a:ext uri="{FF2B5EF4-FFF2-40B4-BE49-F238E27FC236}">
                  <a16:creationId xmlns:a16="http://schemas.microsoft.com/office/drawing/2014/main" id="{BBF1C6FC-B592-40CD-A659-1EBC82C2B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976" y="2881313"/>
              <a:ext cx="2057400" cy="1244600"/>
            </a:xfrm>
            <a:custGeom>
              <a:avLst/>
              <a:gdLst>
                <a:gd name="T0" fmla="*/ 1135 w 1296"/>
                <a:gd name="T1" fmla="*/ 0 h 784"/>
                <a:gd name="T2" fmla="*/ 1296 w 1296"/>
                <a:gd name="T3" fmla="*/ 160 h 784"/>
                <a:gd name="T4" fmla="*/ 1246 w 1296"/>
                <a:gd name="T5" fmla="*/ 160 h 784"/>
                <a:gd name="T6" fmla="*/ 1242 w 1296"/>
                <a:gd name="T7" fmla="*/ 239 h 784"/>
                <a:gd name="T8" fmla="*/ 1229 w 1296"/>
                <a:gd name="T9" fmla="*/ 314 h 784"/>
                <a:gd name="T10" fmla="*/ 1206 w 1296"/>
                <a:gd name="T11" fmla="*/ 386 h 784"/>
                <a:gd name="T12" fmla="*/ 1175 w 1296"/>
                <a:gd name="T13" fmla="*/ 453 h 784"/>
                <a:gd name="T14" fmla="*/ 1135 w 1296"/>
                <a:gd name="T15" fmla="*/ 517 h 784"/>
                <a:gd name="T16" fmla="*/ 1089 w 1296"/>
                <a:gd name="T17" fmla="*/ 574 h 784"/>
                <a:gd name="T18" fmla="*/ 1037 w 1296"/>
                <a:gd name="T19" fmla="*/ 626 h 784"/>
                <a:gd name="T20" fmla="*/ 980 w 1296"/>
                <a:gd name="T21" fmla="*/ 672 h 784"/>
                <a:gd name="T22" fmla="*/ 916 w 1296"/>
                <a:gd name="T23" fmla="*/ 712 h 784"/>
                <a:gd name="T24" fmla="*/ 849 w 1296"/>
                <a:gd name="T25" fmla="*/ 743 h 784"/>
                <a:gd name="T26" fmla="*/ 777 w 1296"/>
                <a:gd name="T27" fmla="*/ 766 h 784"/>
                <a:gd name="T28" fmla="*/ 702 w 1296"/>
                <a:gd name="T29" fmla="*/ 779 h 784"/>
                <a:gd name="T30" fmla="*/ 623 w 1296"/>
                <a:gd name="T31" fmla="*/ 784 h 784"/>
                <a:gd name="T32" fmla="*/ 545 w 1296"/>
                <a:gd name="T33" fmla="*/ 779 h 784"/>
                <a:gd name="T34" fmla="*/ 470 w 1296"/>
                <a:gd name="T35" fmla="*/ 766 h 784"/>
                <a:gd name="T36" fmla="*/ 398 w 1296"/>
                <a:gd name="T37" fmla="*/ 743 h 784"/>
                <a:gd name="T38" fmla="*/ 330 w 1296"/>
                <a:gd name="T39" fmla="*/ 712 h 784"/>
                <a:gd name="T40" fmla="*/ 267 w 1296"/>
                <a:gd name="T41" fmla="*/ 672 h 784"/>
                <a:gd name="T42" fmla="*/ 209 w 1296"/>
                <a:gd name="T43" fmla="*/ 626 h 784"/>
                <a:gd name="T44" fmla="*/ 157 w 1296"/>
                <a:gd name="T45" fmla="*/ 574 h 784"/>
                <a:gd name="T46" fmla="*/ 111 w 1296"/>
                <a:gd name="T47" fmla="*/ 517 h 784"/>
                <a:gd name="T48" fmla="*/ 74 w 1296"/>
                <a:gd name="T49" fmla="*/ 453 h 784"/>
                <a:gd name="T50" fmla="*/ 43 w 1296"/>
                <a:gd name="T51" fmla="*/ 386 h 784"/>
                <a:gd name="T52" fmla="*/ 20 w 1296"/>
                <a:gd name="T53" fmla="*/ 314 h 784"/>
                <a:gd name="T54" fmla="*/ 5 w 1296"/>
                <a:gd name="T55" fmla="*/ 239 h 784"/>
                <a:gd name="T56" fmla="*/ 0 w 1296"/>
                <a:gd name="T57" fmla="*/ 160 h 784"/>
                <a:gd name="T58" fmla="*/ 223 w 1296"/>
                <a:gd name="T59" fmla="*/ 160 h 784"/>
                <a:gd name="T60" fmla="*/ 227 w 1296"/>
                <a:gd name="T61" fmla="*/ 219 h 784"/>
                <a:gd name="T62" fmla="*/ 241 w 1296"/>
                <a:gd name="T63" fmla="*/ 276 h 784"/>
                <a:gd name="T64" fmla="*/ 260 w 1296"/>
                <a:gd name="T65" fmla="*/ 329 h 784"/>
                <a:gd name="T66" fmla="*/ 288 w 1296"/>
                <a:gd name="T67" fmla="*/ 379 h 784"/>
                <a:gd name="T68" fmla="*/ 321 w 1296"/>
                <a:gd name="T69" fmla="*/ 424 h 784"/>
                <a:gd name="T70" fmla="*/ 360 w 1296"/>
                <a:gd name="T71" fmla="*/ 463 h 784"/>
                <a:gd name="T72" fmla="*/ 406 w 1296"/>
                <a:gd name="T73" fmla="*/ 497 h 784"/>
                <a:gd name="T74" fmla="*/ 455 w 1296"/>
                <a:gd name="T75" fmla="*/ 523 h 784"/>
                <a:gd name="T76" fmla="*/ 507 w 1296"/>
                <a:gd name="T77" fmla="*/ 545 h 784"/>
                <a:gd name="T78" fmla="*/ 564 w 1296"/>
                <a:gd name="T79" fmla="*/ 556 h 784"/>
                <a:gd name="T80" fmla="*/ 623 w 1296"/>
                <a:gd name="T81" fmla="*/ 561 h 784"/>
                <a:gd name="T82" fmla="*/ 682 w 1296"/>
                <a:gd name="T83" fmla="*/ 556 h 784"/>
                <a:gd name="T84" fmla="*/ 739 w 1296"/>
                <a:gd name="T85" fmla="*/ 545 h 784"/>
                <a:gd name="T86" fmla="*/ 792 w 1296"/>
                <a:gd name="T87" fmla="*/ 523 h 784"/>
                <a:gd name="T88" fmla="*/ 842 w 1296"/>
                <a:gd name="T89" fmla="*/ 497 h 784"/>
                <a:gd name="T90" fmla="*/ 887 w 1296"/>
                <a:gd name="T91" fmla="*/ 463 h 784"/>
                <a:gd name="T92" fmla="*/ 926 w 1296"/>
                <a:gd name="T93" fmla="*/ 424 h 784"/>
                <a:gd name="T94" fmla="*/ 960 w 1296"/>
                <a:gd name="T95" fmla="*/ 379 h 784"/>
                <a:gd name="T96" fmla="*/ 986 w 1296"/>
                <a:gd name="T97" fmla="*/ 329 h 784"/>
                <a:gd name="T98" fmla="*/ 1008 w 1296"/>
                <a:gd name="T99" fmla="*/ 276 h 784"/>
                <a:gd name="T100" fmla="*/ 1019 w 1296"/>
                <a:gd name="T101" fmla="*/ 219 h 784"/>
                <a:gd name="T102" fmla="*/ 1024 w 1296"/>
                <a:gd name="T103" fmla="*/ 160 h 784"/>
                <a:gd name="T104" fmla="*/ 975 w 1296"/>
                <a:gd name="T105" fmla="*/ 160 h 784"/>
                <a:gd name="T106" fmla="*/ 1135 w 1296"/>
                <a:gd name="T107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6" h="784">
                  <a:moveTo>
                    <a:pt x="1135" y="0"/>
                  </a:moveTo>
                  <a:lnTo>
                    <a:pt x="1296" y="160"/>
                  </a:lnTo>
                  <a:lnTo>
                    <a:pt x="1246" y="160"/>
                  </a:lnTo>
                  <a:lnTo>
                    <a:pt x="1242" y="239"/>
                  </a:lnTo>
                  <a:lnTo>
                    <a:pt x="1229" y="314"/>
                  </a:lnTo>
                  <a:lnTo>
                    <a:pt x="1206" y="386"/>
                  </a:lnTo>
                  <a:lnTo>
                    <a:pt x="1175" y="453"/>
                  </a:lnTo>
                  <a:lnTo>
                    <a:pt x="1135" y="517"/>
                  </a:lnTo>
                  <a:lnTo>
                    <a:pt x="1089" y="574"/>
                  </a:lnTo>
                  <a:lnTo>
                    <a:pt x="1037" y="626"/>
                  </a:lnTo>
                  <a:lnTo>
                    <a:pt x="980" y="672"/>
                  </a:lnTo>
                  <a:lnTo>
                    <a:pt x="916" y="712"/>
                  </a:lnTo>
                  <a:lnTo>
                    <a:pt x="849" y="743"/>
                  </a:lnTo>
                  <a:lnTo>
                    <a:pt x="777" y="766"/>
                  </a:lnTo>
                  <a:lnTo>
                    <a:pt x="702" y="779"/>
                  </a:lnTo>
                  <a:lnTo>
                    <a:pt x="623" y="784"/>
                  </a:lnTo>
                  <a:lnTo>
                    <a:pt x="545" y="779"/>
                  </a:lnTo>
                  <a:lnTo>
                    <a:pt x="470" y="766"/>
                  </a:lnTo>
                  <a:lnTo>
                    <a:pt x="398" y="743"/>
                  </a:lnTo>
                  <a:lnTo>
                    <a:pt x="330" y="712"/>
                  </a:lnTo>
                  <a:lnTo>
                    <a:pt x="267" y="672"/>
                  </a:lnTo>
                  <a:lnTo>
                    <a:pt x="209" y="626"/>
                  </a:lnTo>
                  <a:lnTo>
                    <a:pt x="157" y="574"/>
                  </a:lnTo>
                  <a:lnTo>
                    <a:pt x="111" y="517"/>
                  </a:lnTo>
                  <a:lnTo>
                    <a:pt x="74" y="453"/>
                  </a:lnTo>
                  <a:lnTo>
                    <a:pt x="43" y="386"/>
                  </a:lnTo>
                  <a:lnTo>
                    <a:pt x="20" y="314"/>
                  </a:lnTo>
                  <a:lnTo>
                    <a:pt x="5" y="239"/>
                  </a:lnTo>
                  <a:lnTo>
                    <a:pt x="0" y="160"/>
                  </a:lnTo>
                  <a:lnTo>
                    <a:pt x="223" y="160"/>
                  </a:lnTo>
                  <a:lnTo>
                    <a:pt x="227" y="219"/>
                  </a:lnTo>
                  <a:lnTo>
                    <a:pt x="241" y="276"/>
                  </a:lnTo>
                  <a:lnTo>
                    <a:pt x="260" y="329"/>
                  </a:lnTo>
                  <a:lnTo>
                    <a:pt x="288" y="379"/>
                  </a:lnTo>
                  <a:lnTo>
                    <a:pt x="321" y="424"/>
                  </a:lnTo>
                  <a:lnTo>
                    <a:pt x="360" y="463"/>
                  </a:lnTo>
                  <a:lnTo>
                    <a:pt x="406" y="497"/>
                  </a:lnTo>
                  <a:lnTo>
                    <a:pt x="455" y="523"/>
                  </a:lnTo>
                  <a:lnTo>
                    <a:pt x="507" y="545"/>
                  </a:lnTo>
                  <a:lnTo>
                    <a:pt x="564" y="556"/>
                  </a:lnTo>
                  <a:lnTo>
                    <a:pt x="623" y="561"/>
                  </a:lnTo>
                  <a:lnTo>
                    <a:pt x="682" y="556"/>
                  </a:lnTo>
                  <a:lnTo>
                    <a:pt x="739" y="545"/>
                  </a:lnTo>
                  <a:lnTo>
                    <a:pt x="792" y="523"/>
                  </a:lnTo>
                  <a:lnTo>
                    <a:pt x="842" y="497"/>
                  </a:lnTo>
                  <a:lnTo>
                    <a:pt x="887" y="463"/>
                  </a:lnTo>
                  <a:lnTo>
                    <a:pt x="926" y="424"/>
                  </a:lnTo>
                  <a:lnTo>
                    <a:pt x="960" y="379"/>
                  </a:lnTo>
                  <a:lnTo>
                    <a:pt x="986" y="329"/>
                  </a:lnTo>
                  <a:lnTo>
                    <a:pt x="1008" y="276"/>
                  </a:lnTo>
                  <a:lnTo>
                    <a:pt x="1019" y="219"/>
                  </a:lnTo>
                  <a:lnTo>
                    <a:pt x="1024" y="160"/>
                  </a:lnTo>
                  <a:lnTo>
                    <a:pt x="975" y="160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37" name="Freeform 590">
              <a:extLst>
                <a:ext uri="{FF2B5EF4-FFF2-40B4-BE49-F238E27FC236}">
                  <a16:creationId xmlns:a16="http://schemas.microsoft.com/office/drawing/2014/main" id="{825BBAAB-2C28-4D4C-990D-02E740B7E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6" y="2146300"/>
              <a:ext cx="2057400" cy="1243013"/>
            </a:xfrm>
            <a:custGeom>
              <a:avLst/>
              <a:gdLst>
                <a:gd name="T0" fmla="*/ 623 w 1296"/>
                <a:gd name="T1" fmla="*/ 0 h 783"/>
                <a:gd name="T2" fmla="*/ 702 w 1296"/>
                <a:gd name="T3" fmla="*/ 5 h 783"/>
                <a:gd name="T4" fmla="*/ 777 w 1296"/>
                <a:gd name="T5" fmla="*/ 19 h 783"/>
                <a:gd name="T6" fmla="*/ 849 w 1296"/>
                <a:gd name="T7" fmla="*/ 42 h 783"/>
                <a:gd name="T8" fmla="*/ 916 w 1296"/>
                <a:gd name="T9" fmla="*/ 73 h 783"/>
                <a:gd name="T10" fmla="*/ 980 w 1296"/>
                <a:gd name="T11" fmla="*/ 111 h 783"/>
                <a:gd name="T12" fmla="*/ 1037 w 1296"/>
                <a:gd name="T13" fmla="*/ 157 h 783"/>
                <a:gd name="T14" fmla="*/ 1089 w 1296"/>
                <a:gd name="T15" fmla="*/ 209 h 783"/>
                <a:gd name="T16" fmla="*/ 1135 w 1296"/>
                <a:gd name="T17" fmla="*/ 266 h 783"/>
                <a:gd name="T18" fmla="*/ 1175 w 1296"/>
                <a:gd name="T19" fmla="*/ 330 h 783"/>
                <a:gd name="T20" fmla="*/ 1206 w 1296"/>
                <a:gd name="T21" fmla="*/ 397 h 783"/>
                <a:gd name="T22" fmla="*/ 1229 w 1296"/>
                <a:gd name="T23" fmla="*/ 469 h 783"/>
                <a:gd name="T24" fmla="*/ 1242 w 1296"/>
                <a:gd name="T25" fmla="*/ 545 h 783"/>
                <a:gd name="T26" fmla="*/ 1247 w 1296"/>
                <a:gd name="T27" fmla="*/ 623 h 783"/>
                <a:gd name="T28" fmla="*/ 1296 w 1296"/>
                <a:gd name="T29" fmla="*/ 623 h 783"/>
                <a:gd name="T30" fmla="*/ 1135 w 1296"/>
                <a:gd name="T31" fmla="*/ 783 h 783"/>
                <a:gd name="T32" fmla="*/ 975 w 1296"/>
                <a:gd name="T33" fmla="*/ 623 h 783"/>
                <a:gd name="T34" fmla="*/ 1024 w 1296"/>
                <a:gd name="T35" fmla="*/ 623 h 783"/>
                <a:gd name="T36" fmla="*/ 1019 w 1296"/>
                <a:gd name="T37" fmla="*/ 564 h 783"/>
                <a:gd name="T38" fmla="*/ 1008 w 1296"/>
                <a:gd name="T39" fmla="*/ 507 h 783"/>
                <a:gd name="T40" fmla="*/ 986 w 1296"/>
                <a:gd name="T41" fmla="*/ 455 h 783"/>
                <a:gd name="T42" fmla="*/ 959 w 1296"/>
                <a:gd name="T43" fmla="*/ 405 h 783"/>
                <a:gd name="T44" fmla="*/ 926 w 1296"/>
                <a:gd name="T45" fmla="*/ 360 h 783"/>
                <a:gd name="T46" fmla="*/ 887 w 1296"/>
                <a:gd name="T47" fmla="*/ 320 h 783"/>
                <a:gd name="T48" fmla="*/ 841 w 1296"/>
                <a:gd name="T49" fmla="*/ 288 h 783"/>
                <a:gd name="T50" fmla="*/ 792 w 1296"/>
                <a:gd name="T51" fmla="*/ 260 h 783"/>
                <a:gd name="T52" fmla="*/ 739 w 1296"/>
                <a:gd name="T53" fmla="*/ 240 h 783"/>
                <a:gd name="T54" fmla="*/ 682 w 1296"/>
                <a:gd name="T55" fmla="*/ 227 h 783"/>
                <a:gd name="T56" fmla="*/ 623 w 1296"/>
                <a:gd name="T57" fmla="*/ 222 h 783"/>
                <a:gd name="T58" fmla="*/ 564 w 1296"/>
                <a:gd name="T59" fmla="*/ 227 h 783"/>
                <a:gd name="T60" fmla="*/ 507 w 1296"/>
                <a:gd name="T61" fmla="*/ 240 h 783"/>
                <a:gd name="T62" fmla="*/ 455 w 1296"/>
                <a:gd name="T63" fmla="*/ 260 h 783"/>
                <a:gd name="T64" fmla="*/ 406 w 1296"/>
                <a:gd name="T65" fmla="*/ 288 h 783"/>
                <a:gd name="T66" fmla="*/ 360 w 1296"/>
                <a:gd name="T67" fmla="*/ 320 h 783"/>
                <a:gd name="T68" fmla="*/ 321 w 1296"/>
                <a:gd name="T69" fmla="*/ 360 h 783"/>
                <a:gd name="T70" fmla="*/ 288 w 1296"/>
                <a:gd name="T71" fmla="*/ 405 h 783"/>
                <a:gd name="T72" fmla="*/ 260 w 1296"/>
                <a:gd name="T73" fmla="*/ 455 h 783"/>
                <a:gd name="T74" fmla="*/ 239 w 1296"/>
                <a:gd name="T75" fmla="*/ 507 h 783"/>
                <a:gd name="T76" fmla="*/ 227 w 1296"/>
                <a:gd name="T77" fmla="*/ 564 h 783"/>
                <a:gd name="T78" fmla="*/ 223 w 1296"/>
                <a:gd name="T79" fmla="*/ 623 h 783"/>
                <a:gd name="T80" fmla="*/ 0 w 1296"/>
                <a:gd name="T81" fmla="*/ 623 h 783"/>
                <a:gd name="T82" fmla="*/ 5 w 1296"/>
                <a:gd name="T83" fmla="*/ 545 h 783"/>
                <a:gd name="T84" fmla="*/ 18 w 1296"/>
                <a:gd name="T85" fmla="*/ 469 h 783"/>
                <a:gd name="T86" fmla="*/ 41 w 1296"/>
                <a:gd name="T87" fmla="*/ 397 h 783"/>
                <a:gd name="T88" fmla="*/ 72 w 1296"/>
                <a:gd name="T89" fmla="*/ 330 h 783"/>
                <a:gd name="T90" fmla="*/ 111 w 1296"/>
                <a:gd name="T91" fmla="*/ 266 h 783"/>
                <a:gd name="T92" fmla="*/ 157 w 1296"/>
                <a:gd name="T93" fmla="*/ 209 h 783"/>
                <a:gd name="T94" fmla="*/ 209 w 1296"/>
                <a:gd name="T95" fmla="*/ 157 h 783"/>
                <a:gd name="T96" fmla="*/ 267 w 1296"/>
                <a:gd name="T97" fmla="*/ 111 h 783"/>
                <a:gd name="T98" fmla="*/ 330 w 1296"/>
                <a:gd name="T99" fmla="*/ 73 h 783"/>
                <a:gd name="T100" fmla="*/ 398 w 1296"/>
                <a:gd name="T101" fmla="*/ 42 h 783"/>
                <a:gd name="T102" fmla="*/ 470 w 1296"/>
                <a:gd name="T103" fmla="*/ 19 h 783"/>
                <a:gd name="T104" fmla="*/ 545 w 1296"/>
                <a:gd name="T105" fmla="*/ 5 h 783"/>
                <a:gd name="T106" fmla="*/ 623 w 1296"/>
                <a:gd name="T10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6" h="783">
                  <a:moveTo>
                    <a:pt x="623" y="0"/>
                  </a:moveTo>
                  <a:lnTo>
                    <a:pt x="702" y="5"/>
                  </a:lnTo>
                  <a:lnTo>
                    <a:pt x="777" y="19"/>
                  </a:lnTo>
                  <a:lnTo>
                    <a:pt x="849" y="42"/>
                  </a:lnTo>
                  <a:lnTo>
                    <a:pt x="916" y="73"/>
                  </a:lnTo>
                  <a:lnTo>
                    <a:pt x="980" y="111"/>
                  </a:lnTo>
                  <a:lnTo>
                    <a:pt x="1037" y="157"/>
                  </a:lnTo>
                  <a:lnTo>
                    <a:pt x="1089" y="209"/>
                  </a:lnTo>
                  <a:lnTo>
                    <a:pt x="1135" y="266"/>
                  </a:lnTo>
                  <a:lnTo>
                    <a:pt x="1175" y="330"/>
                  </a:lnTo>
                  <a:lnTo>
                    <a:pt x="1206" y="397"/>
                  </a:lnTo>
                  <a:lnTo>
                    <a:pt x="1229" y="469"/>
                  </a:lnTo>
                  <a:lnTo>
                    <a:pt x="1242" y="545"/>
                  </a:lnTo>
                  <a:lnTo>
                    <a:pt x="1247" y="623"/>
                  </a:lnTo>
                  <a:lnTo>
                    <a:pt x="1296" y="623"/>
                  </a:lnTo>
                  <a:lnTo>
                    <a:pt x="1135" y="783"/>
                  </a:lnTo>
                  <a:lnTo>
                    <a:pt x="975" y="623"/>
                  </a:lnTo>
                  <a:lnTo>
                    <a:pt x="1024" y="623"/>
                  </a:lnTo>
                  <a:lnTo>
                    <a:pt x="1019" y="564"/>
                  </a:lnTo>
                  <a:lnTo>
                    <a:pt x="1008" y="507"/>
                  </a:lnTo>
                  <a:lnTo>
                    <a:pt x="986" y="455"/>
                  </a:lnTo>
                  <a:lnTo>
                    <a:pt x="959" y="405"/>
                  </a:lnTo>
                  <a:lnTo>
                    <a:pt x="926" y="360"/>
                  </a:lnTo>
                  <a:lnTo>
                    <a:pt x="887" y="320"/>
                  </a:lnTo>
                  <a:lnTo>
                    <a:pt x="841" y="288"/>
                  </a:lnTo>
                  <a:lnTo>
                    <a:pt x="792" y="260"/>
                  </a:lnTo>
                  <a:lnTo>
                    <a:pt x="739" y="240"/>
                  </a:lnTo>
                  <a:lnTo>
                    <a:pt x="682" y="227"/>
                  </a:lnTo>
                  <a:lnTo>
                    <a:pt x="623" y="222"/>
                  </a:lnTo>
                  <a:lnTo>
                    <a:pt x="564" y="227"/>
                  </a:lnTo>
                  <a:lnTo>
                    <a:pt x="507" y="240"/>
                  </a:lnTo>
                  <a:lnTo>
                    <a:pt x="455" y="260"/>
                  </a:lnTo>
                  <a:lnTo>
                    <a:pt x="406" y="288"/>
                  </a:lnTo>
                  <a:lnTo>
                    <a:pt x="360" y="320"/>
                  </a:lnTo>
                  <a:lnTo>
                    <a:pt x="321" y="360"/>
                  </a:lnTo>
                  <a:lnTo>
                    <a:pt x="288" y="405"/>
                  </a:lnTo>
                  <a:lnTo>
                    <a:pt x="260" y="455"/>
                  </a:lnTo>
                  <a:lnTo>
                    <a:pt x="239" y="507"/>
                  </a:lnTo>
                  <a:lnTo>
                    <a:pt x="227" y="564"/>
                  </a:lnTo>
                  <a:lnTo>
                    <a:pt x="223" y="623"/>
                  </a:lnTo>
                  <a:lnTo>
                    <a:pt x="0" y="623"/>
                  </a:lnTo>
                  <a:lnTo>
                    <a:pt x="5" y="545"/>
                  </a:lnTo>
                  <a:lnTo>
                    <a:pt x="18" y="469"/>
                  </a:lnTo>
                  <a:lnTo>
                    <a:pt x="41" y="397"/>
                  </a:lnTo>
                  <a:lnTo>
                    <a:pt x="72" y="330"/>
                  </a:lnTo>
                  <a:lnTo>
                    <a:pt x="111" y="266"/>
                  </a:lnTo>
                  <a:lnTo>
                    <a:pt x="157" y="209"/>
                  </a:lnTo>
                  <a:lnTo>
                    <a:pt x="209" y="157"/>
                  </a:lnTo>
                  <a:lnTo>
                    <a:pt x="267" y="111"/>
                  </a:lnTo>
                  <a:lnTo>
                    <a:pt x="330" y="73"/>
                  </a:lnTo>
                  <a:lnTo>
                    <a:pt x="398" y="42"/>
                  </a:lnTo>
                  <a:lnTo>
                    <a:pt x="470" y="19"/>
                  </a:lnTo>
                  <a:lnTo>
                    <a:pt x="545" y="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38" name="Freeform 591">
              <a:extLst>
                <a:ext uri="{FF2B5EF4-FFF2-40B4-BE49-F238E27FC236}">
                  <a16:creationId xmlns:a16="http://schemas.microsoft.com/office/drawing/2014/main" id="{DA523868-3D00-4742-8682-14959C6BE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776" y="2881313"/>
              <a:ext cx="2057400" cy="1244600"/>
            </a:xfrm>
            <a:custGeom>
              <a:avLst/>
              <a:gdLst>
                <a:gd name="T0" fmla="*/ 1135 w 1296"/>
                <a:gd name="T1" fmla="*/ 0 h 784"/>
                <a:gd name="T2" fmla="*/ 1296 w 1296"/>
                <a:gd name="T3" fmla="*/ 160 h 784"/>
                <a:gd name="T4" fmla="*/ 1247 w 1296"/>
                <a:gd name="T5" fmla="*/ 160 h 784"/>
                <a:gd name="T6" fmla="*/ 1242 w 1296"/>
                <a:gd name="T7" fmla="*/ 239 h 784"/>
                <a:gd name="T8" fmla="*/ 1227 w 1296"/>
                <a:gd name="T9" fmla="*/ 314 h 784"/>
                <a:gd name="T10" fmla="*/ 1204 w 1296"/>
                <a:gd name="T11" fmla="*/ 386 h 784"/>
                <a:gd name="T12" fmla="*/ 1173 w 1296"/>
                <a:gd name="T13" fmla="*/ 453 h 784"/>
                <a:gd name="T14" fmla="*/ 1135 w 1296"/>
                <a:gd name="T15" fmla="*/ 517 h 784"/>
                <a:gd name="T16" fmla="*/ 1089 w 1296"/>
                <a:gd name="T17" fmla="*/ 574 h 784"/>
                <a:gd name="T18" fmla="*/ 1037 w 1296"/>
                <a:gd name="T19" fmla="*/ 626 h 784"/>
                <a:gd name="T20" fmla="*/ 980 w 1296"/>
                <a:gd name="T21" fmla="*/ 672 h 784"/>
                <a:gd name="T22" fmla="*/ 916 w 1296"/>
                <a:gd name="T23" fmla="*/ 712 h 784"/>
                <a:gd name="T24" fmla="*/ 849 w 1296"/>
                <a:gd name="T25" fmla="*/ 743 h 784"/>
                <a:gd name="T26" fmla="*/ 777 w 1296"/>
                <a:gd name="T27" fmla="*/ 766 h 784"/>
                <a:gd name="T28" fmla="*/ 702 w 1296"/>
                <a:gd name="T29" fmla="*/ 779 h 784"/>
                <a:gd name="T30" fmla="*/ 623 w 1296"/>
                <a:gd name="T31" fmla="*/ 784 h 784"/>
                <a:gd name="T32" fmla="*/ 545 w 1296"/>
                <a:gd name="T33" fmla="*/ 779 h 784"/>
                <a:gd name="T34" fmla="*/ 470 w 1296"/>
                <a:gd name="T35" fmla="*/ 766 h 784"/>
                <a:gd name="T36" fmla="*/ 398 w 1296"/>
                <a:gd name="T37" fmla="*/ 743 h 784"/>
                <a:gd name="T38" fmla="*/ 331 w 1296"/>
                <a:gd name="T39" fmla="*/ 712 h 784"/>
                <a:gd name="T40" fmla="*/ 267 w 1296"/>
                <a:gd name="T41" fmla="*/ 672 h 784"/>
                <a:gd name="T42" fmla="*/ 209 w 1296"/>
                <a:gd name="T43" fmla="*/ 626 h 784"/>
                <a:gd name="T44" fmla="*/ 157 w 1296"/>
                <a:gd name="T45" fmla="*/ 574 h 784"/>
                <a:gd name="T46" fmla="*/ 111 w 1296"/>
                <a:gd name="T47" fmla="*/ 517 h 784"/>
                <a:gd name="T48" fmla="*/ 72 w 1296"/>
                <a:gd name="T49" fmla="*/ 453 h 784"/>
                <a:gd name="T50" fmla="*/ 41 w 1296"/>
                <a:gd name="T51" fmla="*/ 386 h 784"/>
                <a:gd name="T52" fmla="*/ 18 w 1296"/>
                <a:gd name="T53" fmla="*/ 314 h 784"/>
                <a:gd name="T54" fmla="*/ 5 w 1296"/>
                <a:gd name="T55" fmla="*/ 239 h 784"/>
                <a:gd name="T56" fmla="*/ 0 w 1296"/>
                <a:gd name="T57" fmla="*/ 160 h 784"/>
                <a:gd name="T58" fmla="*/ 223 w 1296"/>
                <a:gd name="T59" fmla="*/ 160 h 784"/>
                <a:gd name="T60" fmla="*/ 227 w 1296"/>
                <a:gd name="T61" fmla="*/ 219 h 784"/>
                <a:gd name="T62" fmla="*/ 239 w 1296"/>
                <a:gd name="T63" fmla="*/ 276 h 784"/>
                <a:gd name="T64" fmla="*/ 260 w 1296"/>
                <a:gd name="T65" fmla="*/ 329 h 784"/>
                <a:gd name="T66" fmla="*/ 286 w 1296"/>
                <a:gd name="T67" fmla="*/ 379 h 784"/>
                <a:gd name="T68" fmla="*/ 321 w 1296"/>
                <a:gd name="T69" fmla="*/ 424 h 784"/>
                <a:gd name="T70" fmla="*/ 360 w 1296"/>
                <a:gd name="T71" fmla="*/ 463 h 784"/>
                <a:gd name="T72" fmla="*/ 404 w 1296"/>
                <a:gd name="T73" fmla="*/ 497 h 784"/>
                <a:gd name="T74" fmla="*/ 455 w 1296"/>
                <a:gd name="T75" fmla="*/ 523 h 784"/>
                <a:gd name="T76" fmla="*/ 507 w 1296"/>
                <a:gd name="T77" fmla="*/ 545 h 784"/>
                <a:gd name="T78" fmla="*/ 564 w 1296"/>
                <a:gd name="T79" fmla="*/ 556 h 784"/>
                <a:gd name="T80" fmla="*/ 623 w 1296"/>
                <a:gd name="T81" fmla="*/ 561 h 784"/>
                <a:gd name="T82" fmla="*/ 682 w 1296"/>
                <a:gd name="T83" fmla="*/ 556 h 784"/>
                <a:gd name="T84" fmla="*/ 739 w 1296"/>
                <a:gd name="T85" fmla="*/ 545 h 784"/>
                <a:gd name="T86" fmla="*/ 792 w 1296"/>
                <a:gd name="T87" fmla="*/ 523 h 784"/>
                <a:gd name="T88" fmla="*/ 841 w 1296"/>
                <a:gd name="T89" fmla="*/ 497 h 784"/>
                <a:gd name="T90" fmla="*/ 887 w 1296"/>
                <a:gd name="T91" fmla="*/ 463 h 784"/>
                <a:gd name="T92" fmla="*/ 926 w 1296"/>
                <a:gd name="T93" fmla="*/ 424 h 784"/>
                <a:gd name="T94" fmla="*/ 959 w 1296"/>
                <a:gd name="T95" fmla="*/ 379 h 784"/>
                <a:gd name="T96" fmla="*/ 986 w 1296"/>
                <a:gd name="T97" fmla="*/ 329 h 784"/>
                <a:gd name="T98" fmla="*/ 1006 w 1296"/>
                <a:gd name="T99" fmla="*/ 276 h 784"/>
                <a:gd name="T100" fmla="*/ 1019 w 1296"/>
                <a:gd name="T101" fmla="*/ 219 h 784"/>
                <a:gd name="T102" fmla="*/ 1024 w 1296"/>
                <a:gd name="T103" fmla="*/ 160 h 784"/>
                <a:gd name="T104" fmla="*/ 975 w 1296"/>
                <a:gd name="T105" fmla="*/ 160 h 784"/>
                <a:gd name="T106" fmla="*/ 1135 w 1296"/>
                <a:gd name="T107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6" h="784">
                  <a:moveTo>
                    <a:pt x="1135" y="0"/>
                  </a:moveTo>
                  <a:lnTo>
                    <a:pt x="1296" y="160"/>
                  </a:lnTo>
                  <a:lnTo>
                    <a:pt x="1247" y="160"/>
                  </a:lnTo>
                  <a:lnTo>
                    <a:pt x="1242" y="239"/>
                  </a:lnTo>
                  <a:lnTo>
                    <a:pt x="1227" y="314"/>
                  </a:lnTo>
                  <a:lnTo>
                    <a:pt x="1204" y="386"/>
                  </a:lnTo>
                  <a:lnTo>
                    <a:pt x="1173" y="453"/>
                  </a:lnTo>
                  <a:lnTo>
                    <a:pt x="1135" y="517"/>
                  </a:lnTo>
                  <a:lnTo>
                    <a:pt x="1089" y="574"/>
                  </a:lnTo>
                  <a:lnTo>
                    <a:pt x="1037" y="626"/>
                  </a:lnTo>
                  <a:lnTo>
                    <a:pt x="980" y="672"/>
                  </a:lnTo>
                  <a:lnTo>
                    <a:pt x="916" y="712"/>
                  </a:lnTo>
                  <a:lnTo>
                    <a:pt x="849" y="743"/>
                  </a:lnTo>
                  <a:lnTo>
                    <a:pt x="777" y="766"/>
                  </a:lnTo>
                  <a:lnTo>
                    <a:pt x="702" y="779"/>
                  </a:lnTo>
                  <a:lnTo>
                    <a:pt x="623" y="784"/>
                  </a:lnTo>
                  <a:lnTo>
                    <a:pt x="545" y="779"/>
                  </a:lnTo>
                  <a:lnTo>
                    <a:pt x="470" y="766"/>
                  </a:lnTo>
                  <a:lnTo>
                    <a:pt x="398" y="743"/>
                  </a:lnTo>
                  <a:lnTo>
                    <a:pt x="331" y="712"/>
                  </a:lnTo>
                  <a:lnTo>
                    <a:pt x="267" y="672"/>
                  </a:lnTo>
                  <a:lnTo>
                    <a:pt x="209" y="626"/>
                  </a:lnTo>
                  <a:lnTo>
                    <a:pt x="157" y="574"/>
                  </a:lnTo>
                  <a:lnTo>
                    <a:pt x="111" y="517"/>
                  </a:lnTo>
                  <a:lnTo>
                    <a:pt x="72" y="453"/>
                  </a:lnTo>
                  <a:lnTo>
                    <a:pt x="41" y="386"/>
                  </a:lnTo>
                  <a:lnTo>
                    <a:pt x="18" y="314"/>
                  </a:lnTo>
                  <a:lnTo>
                    <a:pt x="5" y="239"/>
                  </a:lnTo>
                  <a:lnTo>
                    <a:pt x="0" y="160"/>
                  </a:lnTo>
                  <a:lnTo>
                    <a:pt x="223" y="160"/>
                  </a:lnTo>
                  <a:lnTo>
                    <a:pt x="227" y="219"/>
                  </a:lnTo>
                  <a:lnTo>
                    <a:pt x="239" y="276"/>
                  </a:lnTo>
                  <a:lnTo>
                    <a:pt x="260" y="329"/>
                  </a:lnTo>
                  <a:lnTo>
                    <a:pt x="286" y="379"/>
                  </a:lnTo>
                  <a:lnTo>
                    <a:pt x="321" y="424"/>
                  </a:lnTo>
                  <a:lnTo>
                    <a:pt x="360" y="463"/>
                  </a:lnTo>
                  <a:lnTo>
                    <a:pt x="404" y="497"/>
                  </a:lnTo>
                  <a:lnTo>
                    <a:pt x="455" y="523"/>
                  </a:lnTo>
                  <a:lnTo>
                    <a:pt x="507" y="545"/>
                  </a:lnTo>
                  <a:lnTo>
                    <a:pt x="564" y="556"/>
                  </a:lnTo>
                  <a:lnTo>
                    <a:pt x="623" y="561"/>
                  </a:lnTo>
                  <a:lnTo>
                    <a:pt x="682" y="556"/>
                  </a:lnTo>
                  <a:lnTo>
                    <a:pt x="739" y="545"/>
                  </a:lnTo>
                  <a:lnTo>
                    <a:pt x="792" y="523"/>
                  </a:lnTo>
                  <a:lnTo>
                    <a:pt x="841" y="497"/>
                  </a:lnTo>
                  <a:lnTo>
                    <a:pt x="887" y="463"/>
                  </a:lnTo>
                  <a:lnTo>
                    <a:pt x="926" y="424"/>
                  </a:lnTo>
                  <a:lnTo>
                    <a:pt x="959" y="379"/>
                  </a:lnTo>
                  <a:lnTo>
                    <a:pt x="986" y="329"/>
                  </a:lnTo>
                  <a:lnTo>
                    <a:pt x="1006" y="276"/>
                  </a:lnTo>
                  <a:lnTo>
                    <a:pt x="1019" y="219"/>
                  </a:lnTo>
                  <a:lnTo>
                    <a:pt x="1024" y="160"/>
                  </a:lnTo>
                  <a:lnTo>
                    <a:pt x="975" y="160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39" name="Rectangle 592">
              <a:extLst>
                <a:ext uri="{FF2B5EF4-FFF2-40B4-BE49-F238E27FC236}">
                  <a16:creationId xmlns:a16="http://schemas.microsoft.com/office/drawing/2014/main" id="{D83220A7-13BA-4685-BAD1-153AF8D14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3060700"/>
              <a:ext cx="74613" cy="163513"/>
            </a:xfrm>
            <a:prstGeom prst="rect">
              <a:avLst/>
            </a:pr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40" name="Rectangle 593">
              <a:extLst>
                <a:ext uri="{FF2B5EF4-FFF2-40B4-BE49-F238E27FC236}">
                  <a16:creationId xmlns:a16="http://schemas.microsoft.com/office/drawing/2014/main" id="{056B1CF1-91E0-4F83-A7E2-9EB566D2F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476" y="3024188"/>
              <a:ext cx="76200" cy="200025"/>
            </a:xfrm>
            <a:prstGeom prst="rect">
              <a:avLst/>
            </a:pr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41" name="Rectangle 594">
              <a:extLst>
                <a:ext uri="{FF2B5EF4-FFF2-40B4-BE49-F238E27FC236}">
                  <a16:creationId xmlns:a16="http://schemas.microsoft.com/office/drawing/2014/main" id="{08DD1D0D-E03A-476E-9736-64537AE93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776" y="2987675"/>
              <a:ext cx="76200" cy="236538"/>
            </a:xfrm>
            <a:prstGeom prst="rect">
              <a:avLst/>
            </a:pr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42" name="Freeform 595">
              <a:extLst>
                <a:ext uri="{FF2B5EF4-FFF2-40B4-BE49-F238E27FC236}">
                  <a16:creationId xmlns:a16="http://schemas.microsoft.com/office/drawing/2014/main" id="{C0AD3BCB-4CFB-4504-B40F-2113C22D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301" y="2914650"/>
              <a:ext cx="182563" cy="182563"/>
            </a:xfrm>
            <a:custGeom>
              <a:avLst/>
              <a:gdLst>
                <a:gd name="T0" fmla="*/ 57 w 115"/>
                <a:gd name="T1" fmla="*/ 0 h 115"/>
                <a:gd name="T2" fmla="*/ 79 w 115"/>
                <a:gd name="T3" fmla="*/ 5 h 115"/>
                <a:gd name="T4" fmla="*/ 97 w 115"/>
                <a:gd name="T5" fmla="*/ 18 h 115"/>
                <a:gd name="T6" fmla="*/ 110 w 115"/>
                <a:gd name="T7" fmla="*/ 36 h 115"/>
                <a:gd name="T8" fmla="*/ 115 w 115"/>
                <a:gd name="T9" fmla="*/ 57 h 115"/>
                <a:gd name="T10" fmla="*/ 110 w 115"/>
                <a:gd name="T11" fmla="*/ 80 h 115"/>
                <a:gd name="T12" fmla="*/ 97 w 115"/>
                <a:gd name="T13" fmla="*/ 98 h 115"/>
                <a:gd name="T14" fmla="*/ 79 w 115"/>
                <a:gd name="T15" fmla="*/ 110 h 115"/>
                <a:gd name="T16" fmla="*/ 57 w 115"/>
                <a:gd name="T17" fmla="*/ 115 h 115"/>
                <a:gd name="T18" fmla="*/ 34 w 115"/>
                <a:gd name="T19" fmla="*/ 110 h 115"/>
                <a:gd name="T20" fmla="*/ 16 w 115"/>
                <a:gd name="T21" fmla="*/ 98 h 115"/>
                <a:gd name="T22" fmla="*/ 5 w 115"/>
                <a:gd name="T23" fmla="*/ 80 h 115"/>
                <a:gd name="T24" fmla="*/ 0 w 115"/>
                <a:gd name="T25" fmla="*/ 57 h 115"/>
                <a:gd name="T26" fmla="*/ 5 w 115"/>
                <a:gd name="T27" fmla="*/ 36 h 115"/>
                <a:gd name="T28" fmla="*/ 16 w 115"/>
                <a:gd name="T29" fmla="*/ 18 h 115"/>
                <a:gd name="T30" fmla="*/ 34 w 115"/>
                <a:gd name="T31" fmla="*/ 5 h 115"/>
                <a:gd name="T32" fmla="*/ 57 w 115"/>
                <a:gd name="T3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15">
                  <a:moveTo>
                    <a:pt x="57" y="0"/>
                  </a:moveTo>
                  <a:lnTo>
                    <a:pt x="79" y="5"/>
                  </a:lnTo>
                  <a:lnTo>
                    <a:pt x="97" y="18"/>
                  </a:lnTo>
                  <a:lnTo>
                    <a:pt x="110" y="36"/>
                  </a:lnTo>
                  <a:lnTo>
                    <a:pt x="115" y="57"/>
                  </a:lnTo>
                  <a:lnTo>
                    <a:pt x="110" y="80"/>
                  </a:lnTo>
                  <a:lnTo>
                    <a:pt x="97" y="98"/>
                  </a:lnTo>
                  <a:lnTo>
                    <a:pt x="79" y="110"/>
                  </a:lnTo>
                  <a:lnTo>
                    <a:pt x="57" y="115"/>
                  </a:lnTo>
                  <a:lnTo>
                    <a:pt x="34" y="110"/>
                  </a:lnTo>
                  <a:lnTo>
                    <a:pt x="16" y="98"/>
                  </a:lnTo>
                  <a:lnTo>
                    <a:pt x="5" y="80"/>
                  </a:lnTo>
                  <a:lnTo>
                    <a:pt x="0" y="57"/>
                  </a:lnTo>
                  <a:lnTo>
                    <a:pt x="5" y="36"/>
                  </a:lnTo>
                  <a:lnTo>
                    <a:pt x="16" y="18"/>
                  </a:lnTo>
                  <a:lnTo>
                    <a:pt x="34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43" name="Freeform 596">
              <a:extLst>
                <a:ext uri="{FF2B5EF4-FFF2-40B4-BE49-F238E27FC236}">
                  <a16:creationId xmlns:a16="http://schemas.microsoft.com/office/drawing/2014/main" id="{03552B85-DC36-4C59-9C2F-636C157EF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3068638"/>
              <a:ext cx="423863" cy="204788"/>
            </a:xfrm>
            <a:custGeom>
              <a:avLst/>
              <a:gdLst>
                <a:gd name="T0" fmla="*/ 38 w 267"/>
                <a:gd name="T1" fmla="*/ 0 h 129"/>
                <a:gd name="T2" fmla="*/ 64 w 267"/>
                <a:gd name="T3" fmla="*/ 0 h 129"/>
                <a:gd name="T4" fmla="*/ 77 w 267"/>
                <a:gd name="T5" fmla="*/ 16 h 129"/>
                <a:gd name="T6" fmla="*/ 93 w 267"/>
                <a:gd name="T7" fmla="*/ 29 h 129"/>
                <a:gd name="T8" fmla="*/ 113 w 267"/>
                <a:gd name="T9" fmla="*/ 37 h 129"/>
                <a:gd name="T10" fmla="*/ 134 w 267"/>
                <a:gd name="T11" fmla="*/ 40 h 129"/>
                <a:gd name="T12" fmla="*/ 156 w 267"/>
                <a:gd name="T13" fmla="*/ 37 h 129"/>
                <a:gd name="T14" fmla="*/ 175 w 267"/>
                <a:gd name="T15" fmla="*/ 29 h 129"/>
                <a:gd name="T16" fmla="*/ 192 w 267"/>
                <a:gd name="T17" fmla="*/ 16 h 129"/>
                <a:gd name="T18" fmla="*/ 205 w 267"/>
                <a:gd name="T19" fmla="*/ 0 h 129"/>
                <a:gd name="T20" fmla="*/ 231 w 267"/>
                <a:gd name="T21" fmla="*/ 0 h 129"/>
                <a:gd name="T22" fmla="*/ 244 w 267"/>
                <a:gd name="T23" fmla="*/ 3 h 129"/>
                <a:gd name="T24" fmla="*/ 254 w 267"/>
                <a:gd name="T25" fmla="*/ 14 h 129"/>
                <a:gd name="T26" fmla="*/ 260 w 267"/>
                <a:gd name="T27" fmla="*/ 29 h 129"/>
                <a:gd name="T28" fmla="*/ 265 w 267"/>
                <a:gd name="T29" fmla="*/ 49 h 129"/>
                <a:gd name="T30" fmla="*/ 267 w 267"/>
                <a:gd name="T31" fmla="*/ 70 h 129"/>
                <a:gd name="T32" fmla="*/ 267 w 267"/>
                <a:gd name="T33" fmla="*/ 91 h 129"/>
                <a:gd name="T34" fmla="*/ 267 w 267"/>
                <a:gd name="T35" fmla="*/ 111 h 129"/>
                <a:gd name="T36" fmla="*/ 267 w 267"/>
                <a:gd name="T37" fmla="*/ 129 h 129"/>
                <a:gd name="T38" fmla="*/ 2 w 267"/>
                <a:gd name="T39" fmla="*/ 129 h 129"/>
                <a:gd name="T40" fmla="*/ 0 w 267"/>
                <a:gd name="T41" fmla="*/ 111 h 129"/>
                <a:gd name="T42" fmla="*/ 0 w 267"/>
                <a:gd name="T43" fmla="*/ 91 h 129"/>
                <a:gd name="T44" fmla="*/ 2 w 267"/>
                <a:gd name="T45" fmla="*/ 70 h 129"/>
                <a:gd name="T46" fmla="*/ 3 w 267"/>
                <a:gd name="T47" fmla="*/ 49 h 129"/>
                <a:gd name="T48" fmla="*/ 8 w 267"/>
                <a:gd name="T49" fmla="*/ 29 h 129"/>
                <a:gd name="T50" fmla="*/ 15 w 267"/>
                <a:gd name="T51" fmla="*/ 14 h 129"/>
                <a:gd name="T52" fmla="*/ 25 w 267"/>
                <a:gd name="T53" fmla="*/ 3 h 129"/>
                <a:gd name="T54" fmla="*/ 38 w 267"/>
                <a:gd name="T5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7" h="129">
                  <a:moveTo>
                    <a:pt x="38" y="0"/>
                  </a:moveTo>
                  <a:lnTo>
                    <a:pt x="64" y="0"/>
                  </a:lnTo>
                  <a:lnTo>
                    <a:pt x="77" y="16"/>
                  </a:lnTo>
                  <a:lnTo>
                    <a:pt x="93" y="29"/>
                  </a:lnTo>
                  <a:lnTo>
                    <a:pt x="113" y="37"/>
                  </a:lnTo>
                  <a:lnTo>
                    <a:pt x="134" y="40"/>
                  </a:lnTo>
                  <a:lnTo>
                    <a:pt x="156" y="37"/>
                  </a:lnTo>
                  <a:lnTo>
                    <a:pt x="175" y="29"/>
                  </a:lnTo>
                  <a:lnTo>
                    <a:pt x="192" y="16"/>
                  </a:lnTo>
                  <a:lnTo>
                    <a:pt x="205" y="0"/>
                  </a:lnTo>
                  <a:lnTo>
                    <a:pt x="231" y="0"/>
                  </a:lnTo>
                  <a:lnTo>
                    <a:pt x="244" y="3"/>
                  </a:lnTo>
                  <a:lnTo>
                    <a:pt x="254" y="14"/>
                  </a:lnTo>
                  <a:lnTo>
                    <a:pt x="260" y="29"/>
                  </a:lnTo>
                  <a:lnTo>
                    <a:pt x="265" y="49"/>
                  </a:lnTo>
                  <a:lnTo>
                    <a:pt x="267" y="70"/>
                  </a:lnTo>
                  <a:lnTo>
                    <a:pt x="267" y="91"/>
                  </a:lnTo>
                  <a:lnTo>
                    <a:pt x="267" y="111"/>
                  </a:lnTo>
                  <a:lnTo>
                    <a:pt x="267" y="129"/>
                  </a:lnTo>
                  <a:lnTo>
                    <a:pt x="2" y="129"/>
                  </a:lnTo>
                  <a:lnTo>
                    <a:pt x="0" y="111"/>
                  </a:lnTo>
                  <a:lnTo>
                    <a:pt x="0" y="91"/>
                  </a:lnTo>
                  <a:lnTo>
                    <a:pt x="2" y="70"/>
                  </a:lnTo>
                  <a:lnTo>
                    <a:pt x="3" y="49"/>
                  </a:lnTo>
                  <a:lnTo>
                    <a:pt x="8" y="29"/>
                  </a:lnTo>
                  <a:lnTo>
                    <a:pt x="15" y="14"/>
                  </a:lnTo>
                  <a:lnTo>
                    <a:pt x="2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44" name="Freeform 597">
              <a:extLst>
                <a:ext uri="{FF2B5EF4-FFF2-40B4-BE49-F238E27FC236}">
                  <a16:creationId xmlns:a16="http://schemas.microsoft.com/office/drawing/2014/main" id="{4D744D65-1BEE-4E02-8941-4A6ED903B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1438" y="2947988"/>
              <a:ext cx="246063" cy="247650"/>
            </a:xfrm>
            <a:custGeom>
              <a:avLst/>
              <a:gdLst>
                <a:gd name="T0" fmla="*/ 68 w 155"/>
                <a:gd name="T1" fmla="*/ 23 h 156"/>
                <a:gd name="T2" fmla="*/ 52 w 155"/>
                <a:gd name="T3" fmla="*/ 28 h 156"/>
                <a:gd name="T4" fmla="*/ 39 w 155"/>
                <a:gd name="T5" fmla="*/ 38 h 156"/>
                <a:gd name="T6" fmla="*/ 27 w 155"/>
                <a:gd name="T7" fmla="*/ 53 h 156"/>
                <a:gd name="T8" fmla="*/ 22 w 155"/>
                <a:gd name="T9" fmla="*/ 69 h 156"/>
                <a:gd name="T10" fmla="*/ 22 w 155"/>
                <a:gd name="T11" fmla="*/ 85 h 156"/>
                <a:gd name="T12" fmla="*/ 27 w 155"/>
                <a:gd name="T13" fmla="*/ 102 h 156"/>
                <a:gd name="T14" fmla="*/ 39 w 155"/>
                <a:gd name="T15" fmla="*/ 116 h 156"/>
                <a:gd name="T16" fmla="*/ 52 w 155"/>
                <a:gd name="T17" fmla="*/ 128 h 156"/>
                <a:gd name="T18" fmla="*/ 68 w 155"/>
                <a:gd name="T19" fmla="*/ 133 h 156"/>
                <a:gd name="T20" fmla="*/ 86 w 155"/>
                <a:gd name="T21" fmla="*/ 133 h 156"/>
                <a:gd name="T22" fmla="*/ 103 w 155"/>
                <a:gd name="T23" fmla="*/ 128 h 156"/>
                <a:gd name="T24" fmla="*/ 117 w 155"/>
                <a:gd name="T25" fmla="*/ 116 h 156"/>
                <a:gd name="T26" fmla="*/ 127 w 155"/>
                <a:gd name="T27" fmla="*/ 102 h 156"/>
                <a:gd name="T28" fmla="*/ 132 w 155"/>
                <a:gd name="T29" fmla="*/ 85 h 156"/>
                <a:gd name="T30" fmla="*/ 132 w 155"/>
                <a:gd name="T31" fmla="*/ 69 h 156"/>
                <a:gd name="T32" fmla="*/ 127 w 155"/>
                <a:gd name="T33" fmla="*/ 53 h 156"/>
                <a:gd name="T34" fmla="*/ 117 w 155"/>
                <a:gd name="T35" fmla="*/ 38 h 156"/>
                <a:gd name="T36" fmla="*/ 103 w 155"/>
                <a:gd name="T37" fmla="*/ 28 h 156"/>
                <a:gd name="T38" fmla="*/ 86 w 155"/>
                <a:gd name="T39" fmla="*/ 23 h 156"/>
                <a:gd name="T40" fmla="*/ 68 w 155"/>
                <a:gd name="T41" fmla="*/ 23 h 156"/>
                <a:gd name="T42" fmla="*/ 65 w 155"/>
                <a:gd name="T43" fmla="*/ 0 h 156"/>
                <a:gd name="T44" fmla="*/ 90 w 155"/>
                <a:gd name="T45" fmla="*/ 0 h 156"/>
                <a:gd name="T46" fmla="*/ 112 w 155"/>
                <a:gd name="T47" fmla="*/ 7 h 156"/>
                <a:gd name="T48" fmla="*/ 132 w 155"/>
                <a:gd name="T49" fmla="*/ 22 h 156"/>
                <a:gd name="T50" fmla="*/ 147 w 155"/>
                <a:gd name="T51" fmla="*/ 43 h 156"/>
                <a:gd name="T52" fmla="*/ 155 w 155"/>
                <a:gd name="T53" fmla="*/ 66 h 156"/>
                <a:gd name="T54" fmla="*/ 155 w 155"/>
                <a:gd name="T55" fmla="*/ 90 h 156"/>
                <a:gd name="T56" fmla="*/ 147 w 155"/>
                <a:gd name="T57" fmla="*/ 113 h 156"/>
                <a:gd name="T58" fmla="*/ 132 w 155"/>
                <a:gd name="T59" fmla="*/ 133 h 156"/>
                <a:gd name="T60" fmla="*/ 112 w 155"/>
                <a:gd name="T61" fmla="*/ 148 h 156"/>
                <a:gd name="T62" fmla="*/ 90 w 155"/>
                <a:gd name="T63" fmla="*/ 156 h 156"/>
                <a:gd name="T64" fmla="*/ 65 w 155"/>
                <a:gd name="T65" fmla="*/ 156 h 156"/>
                <a:gd name="T66" fmla="*/ 42 w 155"/>
                <a:gd name="T67" fmla="*/ 148 h 156"/>
                <a:gd name="T68" fmla="*/ 22 w 155"/>
                <a:gd name="T69" fmla="*/ 133 h 156"/>
                <a:gd name="T70" fmla="*/ 8 w 155"/>
                <a:gd name="T71" fmla="*/ 113 h 156"/>
                <a:gd name="T72" fmla="*/ 0 w 155"/>
                <a:gd name="T73" fmla="*/ 90 h 156"/>
                <a:gd name="T74" fmla="*/ 0 w 155"/>
                <a:gd name="T75" fmla="*/ 66 h 156"/>
                <a:gd name="T76" fmla="*/ 8 w 155"/>
                <a:gd name="T77" fmla="*/ 43 h 156"/>
                <a:gd name="T78" fmla="*/ 22 w 155"/>
                <a:gd name="T79" fmla="*/ 22 h 156"/>
                <a:gd name="T80" fmla="*/ 42 w 155"/>
                <a:gd name="T81" fmla="*/ 7 h 156"/>
                <a:gd name="T82" fmla="*/ 65 w 155"/>
                <a:gd name="T8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5" h="156">
                  <a:moveTo>
                    <a:pt x="68" y="23"/>
                  </a:moveTo>
                  <a:lnTo>
                    <a:pt x="52" y="28"/>
                  </a:lnTo>
                  <a:lnTo>
                    <a:pt x="39" y="38"/>
                  </a:lnTo>
                  <a:lnTo>
                    <a:pt x="27" y="53"/>
                  </a:lnTo>
                  <a:lnTo>
                    <a:pt x="22" y="69"/>
                  </a:lnTo>
                  <a:lnTo>
                    <a:pt x="22" y="85"/>
                  </a:lnTo>
                  <a:lnTo>
                    <a:pt x="27" y="102"/>
                  </a:lnTo>
                  <a:lnTo>
                    <a:pt x="39" y="116"/>
                  </a:lnTo>
                  <a:lnTo>
                    <a:pt x="52" y="128"/>
                  </a:lnTo>
                  <a:lnTo>
                    <a:pt x="68" y="133"/>
                  </a:lnTo>
                  <a:lnTo>
                    <a:pt x="86" y="133"/>
                  </a:lnTo>
                  <a:lnTo>
                    <a:pt x="103" y="128"/>
                  </a:lnTo>
                  <a:lnTo>
                    <a:pt x="117" y="116"/>
                  </a:lnTo>
                  <a:lnTo>
                    <a:pt x="127" y="102"/>
                  </a:lnTo>
                  <a:lnTo>
                    <a:pt x="132" y="85"/>
                  </a:lnTo>
                  <a:lnTo>
                    <a:pt x="132" y="69"/>
                  </a:lnTo>
                  <a:lnTo>
                    <a:pt x="127" y="53"/>
                  </a:lnTo>
                  <a:lnTo>
                    <a:pt x="117" y="38"/>
                  </a:lnTo>
                  <a:lnTo>
                    <a:pt x="103" y="28"/>
                  </a:lnTo>
                  <a:lnTo>
                    <a:pt x="86" y="23"/>
                  </a:lnTo>
                  <a:lnTo>
                    <a:pt x="68" y="23"/>
                  </a:lnTo>
                  <a:close/>
                  <a:moveTo>
                    <a:pt x="65" y="0"/>
                  </a:moveTo>
                  <a:lnTo>
                    <a:pt x="90" y="0"/>
                  </a:lnTo>
                  <a:lnTo>
                    <a:pt x="112" y="7"/>
                  </a:lnTo>
                  <a:lnTo>
                    <a:pt x="132" y="22"/>
                  </a:lnTo>
                  <a:lnTo>
                    <a:pt x="147" y="43"/>
                  </a:lnTo>
                  <a:lnTo>
                    <a:pt x="155" y="66"/>
                  </a:lnTo>
                  <a:lnTo>
                    <a:pt x="155" y="90"/>
                  </a:lnTo>
                  <a:lnTo>
                    <a:pt x="147" y="113"/>
                  </a:lnTo>
                  <a:lnTo>
                    <a:pt x="132" y="133"/>
                  </a:lnTo>
                  <a:lnTo>
                    <a:pt x="112" y="148"/>
                  </a:lnTo>
                  <a:lnTo>
                    <a:pt x="90" y="156"/>
                  </a:lnTo>
                  <a:lnTo>
                    <a:pt x="65" y="156"/>
                  </a:lnTo>
                  <a:lnTo>
                    <a:pt x="42" y="148"/>
                  </a:lnTo>
                  <a:lnTo>
                    <a:pt x="22" y="133"/>
                  </a:lnTo>
                  <a:lnTo>
                    <a:pt x="8" y="113"/>
                  </a:lnTo>
                  <a:lnTo>
                    <a:pt x="0" y="90"/>
                  </a:lnTo>
                  <a:lnTo>
                    <a:pt x="0" y="66"/>
                  </a:lnTo>
                  <a:lnTo>
                    <a:pt x="8" y="43"/>
                  </a:lnTo>
                  <a:lnTo>
                    <a:pt x="22" y="22"/>
                  </a:lnTo>
                  <a:lnTo>
                    <a:pt x="42" y="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45" name="Freeform 598">
              <a:extLst>
                <a:ext uri="{FF2B5EF4-FFF2-40B4-BE49-F238E27FC236}">
                  <a16:creationId xmlns:a16="http://schemas.microsoft.com/office/drawing/2014/main" id="{EF378F4E-4E63-46A4-BE37-66FCD720E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176" y="3125788"/>
              <a:ext cx="138113" cy="136525"/>
            </a:xfrm>
            <a:custGeom>
              <a:avLst/>
              <a:gdLst>
                <a:gd name="T0" fmla="*/ 67 w 87"/>
                <a:gd name="T1" fmla="*/ 0 h 86"/>
                <a:gd name="T2" fmla="*/ 72 w 87"/>
                <a:gd name="T3" fmla="*/ 0 h 86"/>
                <a:gd name="T4" fmla="*/ 77 w 87"/>
                <a:gd name="T5" fmla="*/ 1 h 86"/>
                <a:gd name="T6" fmla="*/ 80 w 87"/>
                <a:gd name="T7" fmla="*/ 4 h 86"/>
                <a:gd name="T8" fmla="*/ 82 w 87"/>
                <a:gd name="T9" fmla="*/ 6 h 86"/>
                <a:gd name="T10" fmla="*/ 85 w 87"/>
                <a:gd name="T11" fmla="*/ 9 h 86"/>
                <a:gd name="T12" fmla="*/ 87 w 87"/>
                <a:gd name="T13" fmla="*/ 14 h 86"/>
                <a:gd name="T14" fmla="*/ 87 w 87"/>
                <a:gd name="T15" fmla="*/ 19 h 86"/>
                <a:gd name="T16" fmla="*/ 85 w 87"/>
                <a:gd name="T17" fmla="*/ 24 h 86"/>
                <a:gd name="T18" fmla="*/ 82 w 87"/>
                <a:gd name="T19" fmla="*/ 27 h 86"/>
                <a:gd name="T20" fmla="*/ 28 w 87"/>
                <a:gd name="T21" fmla="*/ 81 h 86"/>
                <a:gd name="T22" fmla="*/ 23 w 87"/>
                <a:gd name="T23" fmla="*/ 85 h 86"/>
                <a:gd name="T24" fmla="*/ 20 w 87"/>
                <a:gd name="T25" fmla="*/ 86 h 86"/>
                <a:gd name="T26" fmla="*/ 15 w 87"/>
                <a:gd name="T27" fmla="*/ 86 h 86"/>
                <a:gd name="T28" fmla="*/ 10 w 87"/>
                <a:gd name="T29" fmla="*/ 85 h 86"/>
                <a:gd name="T30" fmla="*/ 7 w 87"/>
                <a:gd name="T31" fmla="*/ 81 h 86"/>
                <a:gd name="T32" fmla="*/ 3 w 87"/>
                <a:gd name="T33" fmla="*/ 80 h 86"/>
                <a:gd name="T34" fmla="*/ 2 w 87"/>
                <a:gd name="T35" fmla="*/ 76 h 86"/>
                <a:gd name="T36" fmla="*/ 0 w 87"/>
                <a:gd name="T37" fmla="*/ 72 h 86"/>
                <a:gd name="T38" fmla="*/ 0 w 87"/>
                <a:gd name="T39" fmla="*/ 67 h 86"/>
                <a:gd name="T40" fmla="*/ 2 w 87"/>
                <a:gd name="T41" fmla="*/ 62 h 86"/>
                <a:gd name="T42" fmla="*/ 3 w 87"/>
                <a:gd name="T43" fmla="*/ 58 h 86"/>
                <a:gd name="T44" fmla="*/ 59 w 87"/>
                <a:gd name="T45" fmla="*/ 4 h 86"/>
                <a:gd name="T46" fmla="*/ 62 w 87"/>
                <a:gd name="T47" fmla="*/ 1 h 86"/>
                <a:gd name="T48" fmla="*/ 67 w 87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67" y="0"/>
                  </a:moveTo>
                  <a:lnTo>
                    <a:pt x="72" y="0"/>
                  </a:lnTo>
                  <a:lnTo>
                    <a:pt x="77" y="1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5" y="9"/>
                  </a:lnTo>
                  <a:lnTo>
                    <a:pt x="87" y="14"/>
                  </a:lnTo>
                  <a:lnTo>
                    <a:pt x="87" y="19"/>
                  </a:lnTo>
                  <a:lnTo>
                    <a:pt x="85" y="24"/>
                  </a:lnTo>
                  <a:lnTo>
                    <a:pt x="82" y="27"/>
                  </a:lnTo>
                  <a:lnTo>
                    <a:pt x="28" y="81"/>
                  </a:lnTo>
                  <a:lnTo>
                    <a:pt x="23" y="85"/>
                  </a:lnTo>
                  <a:lnTo>
                    <a:pt x="20" y="86"/>
                  </a:lnTo>
                  <a:lnTo>
                    <a:pt x="15" y="86"/>
                  </a:lnTo>
                  <a:lnTo>
                    <a:pt x="10" y="85"/>
                  </a:lnTo>
                  <a:lnTo>
                    <a:pt x="7" y="81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2" y="62"/>
                  </a:lnTo>
                  <a:lnTo>
                    <a:pt x="3" y="58"/>
                  </a:lnTo>
                  <a:lnTo>
                    <a:pt x="59" y="4"/>
                  </a:lnTo>
                  <a:lnTo>
                    <a:pt x="62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46" name="Freeform 599">
              <a:extLst>
                <a:ext uri="{FF2B5EF4-FFF2-40B4-BE49-F238E27FC236}">
                  <a16:creationId xmlns:a16="http://schemas.microsoft.com/office/drawing/2014/main" id="{E1EECD58-F346-452E-9487-C38E65B7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926" y="3060700"/>
              <a:ext cx="187325" cy="134938"/>
            </a:xfrm>
            <a:custGeom>
              <a:avLst/>
              <a:gdLst>
                <a:gd name="T0" fmla="*/ 0 w 118"/>
                <a:gd name="T1" fmla="*/ 0 h 85"/>
                <a:gd name="T2" fmla="*/ 118 w 118"/>
                <a:gd name="T3" fmla="*/ 0 h 85"/>
                <a:gd name="T4" fmla="*/ 118 w 118"/>
                <a:gd name="T5" fmla="*/ 85 h 85"/>
                <a:gd name="T6" fmla="*/ 79 w 118"/>
                <a:gd name="T7" fmla="*/ 85 h 85"/>
                <a:gd name="T8" fmla="*/ 79 w 118"/>
                <a:gd name="T9" fmla="*/ 23 h 85"/>
                <a:gd name="T10" fmla="*/ 41 w 118"/>
                <a:gd name="T11" fmla="*/ 23 h 85"/>
                <a:gd name="T12" fmla="*/ 41 w 118"/>
                <a:gd name="T13" fmla="*/ 85 h 85"/>
                <a:gd name="T14" fmla="*/ 0 w 118"/>
                <a:gd name="T15" fmla="*/ 85 h 85"/>
                <a:gd name="T16" fmla="*/ 0 w 118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85">
                  <a:moveTo>
                    <a:pt x="0" y="0"/>
                  </a:moveTo>
                  <a:lnTo>
                    <a:pt x="118" y="0"/>
                  </a:lnTo>
                  <a:lnTo>
                    <a:pt x="118" y="85"/>
                  </a:lnTo>
                  <a:lnTo>
                    <a:pt x="79" y="85"/>
                  </a:lnTo>
                  <a:lnTo>
                    <a:pt x="79" y="23"/>
                  </a:lnTo>
                  <a:lnTo>
                    <a:pt x="41" y="23"/>
                  </a:lnTo>
                  <a:lnTo>
                    <a:pt x="41" y="85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47" name="Freeform 600">
              <a:extLst>
                <a:ext uri="{FF2B5EF4-FFF2-40B4-BE49-F238E27FC236}">
                  <a16:creationId xmlns:a16="http://schemas.microsoft.com/office/drawing/2014/main" id="{AF2719CB-B36B-4255-AC4C-F8CA2A9D5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063" y="2946400"/>
              <a:ext cx="274638" cy="115888"/>
            </a:xfrm>
            <a:custGeom>
              <a:avLst/>
              <a:gdLst>
                <a:gd name="T0" fmla="*/ 86 w 173"/>
                <a:gd name="T1" fmla="*/ 0 h 73"/>
                <a:gd name="T2" fmla="*/ 173 w 173"/>
                <a:gd name="T3" fmla="*/ 73 h 73"/>
                <a:gd name="T4" fmla="*/ 0 w 173"/>
                <a:gd name="T5" fmla="*/ 73 h 73"/>
                <a:gd name="T6" fmla="*/ 86 w 173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73">
                  <a:moveTo>
                    <a:pt x="86" y="0"/>
                  </a:moveTo>
                  <a:lnTo>
                    <a:pt x="173" y="73"/>
                  </a:lnTo>
                  <a:lnTo>
                    <a:pt x="0" y="7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iro" panose="00000500000000000000" pitchFamily="2" charset="-78"/>
              </a:endParaRPr>
            </a:p>
          </p:txBody>
        </p:sp>
      </p:grpSp>
      <p:sp>
        <p:nvSpPr>
          <p:cNvPr id="50" name="Oval 26">
            <a:extLst>
              <a:ext uri="{FF2B5EF4-FFF2-40B4-BE49-F238E27FC236}">
                <a16:creationId xmlns:a16="http://schemas.microsoft.com/office/drawing/2014/main" id="{4F0201DA-44D9-4978-8B28-21F445A1F495}"/>
              </a:ext>
            </a:extLst>
          </p:cNvPr>
          <p:cNvSpPr/>
          <p:nvPr/>
        </p:nvSpPr>
        <p:spPr>
          <a:xfrm>
            <a:off x="6074304" y="4179924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iro" panose="00000500000000000000" pitchFamily="2" charset="-78"/>
            </a:endParaRPr>
          </a:p>
        </p:txBody>
      </p:sp>
      <p:pic>
        <p:nvPicPr>
          <p:cNvPr id="51" name="Picture 27">
            <a:extLst>
              <a:ext uri="{FF2B5EF4-FFF2-40B4-BE49-F238E27FC236}">
                <a16:creationId xmlns:a16="http://schemas.microsoft.com/office/drawing/2014/main" id="{97D6F598-DF9E-42C5-AD64-C7800F699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475" y="4393284"/>
            <a:ext cx="304800" cy="304800"/>
          </a:xfrm>
          <a:prstGeom prst="rect">
            <a:avLst/>
          </a:prstGeom>
        </p:spPr>
      </p:pic>
      <p:sp>
        <p:nvSpPr>
          <p:cNvPr id="54" name="Oval 30">
            <a:extLst>
              <a:ext uri="{FF2B5EF4-FFF2-40B4-BE49-F238E27FC236}">
                <a16:creationId xmlns:a16="http://schemas.microsoft.com/office/drawing/2014/main" id="{AE57CAF1-7EBC-4D9B-B962-EB3EAFB76D00}"/>
              </a:ext>
            </a:extLst>
          </p:cNvPr>
          <p:cNvSpPr/>
          <p:nvPr/>
        </p:nvSpPr>
        <p:spPr>
          <a:xfrm>
            <a:off x="6074304" y="5167981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iro" panose="00000500000000000000" pitchFamily="2" charset="-78"/>
            </a:endParaRPr>
          </a:p>
        </p:txBody>
      </p:sp>
      <p:pic>
        <p:nvPicPr>
          <p:cNvPr id="55" name="Picture 31">
            <a:extLst>
              <a:ext uri="{FF2B5EF4-FFF2-40B4-BE49-F238E27FC236}">
                <a16:creationId xmlns:a16="http://schemas.microsoft.com/office/drawing/2014/main" id="{B492BFBA-F077-4BCE-BB8C-0F5D25742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475" y="5381341"/>
            <a:ext cx="304800" cy="304800"/>
          </a:xfrm>
          <a:prstGeom prst="rect">
            <a:avLst/>
          </a:prstGeom>
        </p:spPr>
      </p:pic>
      <p:sp>
        <p:nvSpPr>
          <p:cNvPr id="58" name="Oval 34">
            <a:extLst>
              <a:ext uri="{FF2B5EF4-FFF2-40B4-BE49-F238E27FC236}">
                <a16:creationId xmlns:a16="http://schemas.microsoft.com/office/drawing/2014/main" id="{AF17C548-25B6-4605-A854-4BC298856B64}"/>
              </a:ext>
            </a:extLst>
          </p:cNvPr>
          <p:cNvSpPr/>
          <p:nvPr/>
        </p:nvSpPr>
        <p:spPr>
          <a:xfrm>
            <a:off x="9984105" y="4179924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iro" panose="00000500000000000000" pitchFamily="2" charset="-78"/>
            </a:endParaRPr>
          </a:p>
        </p:txBody>
      </p:sp>
      <p:sp>
        <p:nvSpPr>
          <p:cNvPr id="61" name="Oval 37">
            <a:extLst>
              <a:ext uri="{FF2B5EF4-FFF2-40B4-BE49-F238E27FC236}">
                <a16:creationId xmlns:a16="http://schemas.microsoft.com/office/drawing/2014/main" id="{DF340F37-55A2-471E-9CBA-CC5DCC844C1A}"/>
              </a:ext>
            </a:extLst>
          </p:cNvPr>
          <p:cNvSpPr/>
          <p:nvPr/>
        </p:nvSpPr>
        <p:spPr>
          <a:xfrm>
            <a:off x="9984105" y="5165517"/>
            <a:ext cx="731520" cy="731520"/>
          </a:xfrm>
          <a:prstGeom prst="ellipse">
            <a:avLst/>
          </a:prstGeom>
          <a:solidFill>
            <a:srgbClr val="9D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iro" panose="00000500000000000000" pitchFamily="2" charset="-78"/>
            </a:endParaRPr>
          </a:p>
        </p:txBody>
      </p:sp>
      <p:pic>
        <p:nvPicPr>
          <p:cNvPr id="62" name="Picture 38">
            <a:extLst>
              <a:ext uri="{FF2B5EF4-FFF2-40B4-BE49-F238E27FC236}">
                <a16:creationId xmlns:a16="http://schemas.microsoft.com/office/drawing/2014/main" id="{B32C2A79-26D6-4C3D-BF4A-839EDEE49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65" y="4393284"/>
            <a:ext cx="304800" cy="304800"/>
          </a:xfrm>
          <a:prstGeom prst="rect">
            <a:avLst/>
          </a:prstGeom>
        </p:spPr>
      </p:pic>
      <p:pic>
        <p:nvPicPr>
          <p:cNvPr id="63" name="Picture 39">
            <a:extLst>
              <a:ext uri="{FF2B5EF4-FFF2-40B4-BE49-F238E27FC236}">
                <a16:creationId xmlns:a16="http://schemas.microsoft.com/office/drawing/2014/main" id="{D649B271-2219-44F0-9693-E798AFCE5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65" y="5396349"/>
            <a:ext cx="304800" cy="304800"/>
          </a:xfrm>
          <a:prstGeom prst="rect">
            <a:avLst/>
          </a:prstGeom>
        </p:spPr>
      </p:pic>
      <p:sp>
        <p:nvSpPr>
          <p:cNvPr id="69" name="TextBox 53">
            <a:extLst>
              <a:ext uri="{FF2B5EF4-FFF2-40B4-BE49-F238E27FC236}">
                <a16:creationId xmlns:a16="http://schemas.microsoft.com/office/drawing/2014/main" id="{D3532021-CE93-4A60-ADFC-B7FB560C61EB}"/>
              </a:ext>
            </a:extLst>
          </p:cNvPr>
          <p:cNvSpPr txBox="1"/>
          <p:nvPr/>
        </p:nvSpPr>
        <p:spPr>
          <a:xfrm>
            <a:off x="7334250" y="4504188"/>
            <a:ext cx="267652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20"/>
              </a:lnSpc>
            </a:pP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  <a:endParaRPr lang="en-US" sz="1600" dirty="0">
              <a:latin typeface="Cairo" panose="00000500000000000000" pitchFamily="2" charset="-78"/>
              <a:ea typeface="Lato Light" charset="0"/>
              <a:cs typeface="Poppins" pitchFamily="2" charset="77"/>
            </a:endParaRPr>
          </a:p>
        </p:txBody>
      </p:sp>
      <p:sp>
        <p:nvSpPr>
          <p:cNvPr id="71" name="Rectangle 54">
            <a:extLst>
              <a:ext uri="{FF2B5EF4-FFF2-40B4-BE49-F238E27FC236}">
                <a16:creationId xmlns:a16="http://schemas.microsoft.com/office/drawing/2014/main" id="{FFC45CDA-7F69-428F-AC7D-DA9794CE97FB}"/>
              </a:ext>
            </a:extLst>
          </p:cNvPr>
          <p:cNvSpPr/>
          <p:nvPr/>
        </p:nvSpPr>
        <p:spPr>
          <a:xfrm>
            <a:off x="9002635" y="4227953"/>
            <a:ext cx="946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dirty="0">
                <a:solidFill>
                  <a:schemeClr val="tx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العنوان</a:t>
            </a:r>
            <a:endParaRPr lang="en-US" sz="2000" dirty="0">
              <a:solidFill>
                <a:schemeClr val="tx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2" name="TextBox 53">
            <a:extLst>
              <a:ext uri="{FF2B5EF4-FFF2-40B4-BE49-F238E27FC236}">
                <a16:creationId xmlns:a16="http://schemas.microsoft.com/office/drawing/2014/main" id="{0CE9B037-7BB2-4670-BB1C-F010455FCDA7}"/>
              </a:ext>
            </a:extLst>
          </p:cNvPr>
          <p:cNvSpPr txBox="1"/>
          <p:nvPr/>
        </p:nvSpPr>
        <p:spPr>
          <a:xfrm>
            <a:off x="7334250" y="5511539"/>
            <a:ext cx="267652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20"/>
              </a:lnSpc>
            </a:pP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  <a:endParaRPr lang="en-US" sz="1600" dirty="0">
              <a:latin typeface="Cairo" panose="00000500000000000000" pitchFamily="2" charset="-78"/>
              <a:ea typeface="Lato Light" charset="0"/>
              <a:cs typeface="Poppins" pitchFamily="2" charset="77"/>
            </a:endParaRPr>
          </a:p>
        </p:txBody>
      </p:sp>
      <p:sp>
        <p:nvSpPr>
          <p:cNvPr id="73" name="Rectangle 54">
            <a:extLst>
              <a:ext uri="{FF2B5EF4-FFF2-40B4-BE49-F238E27FC236}">
                <a16:creationId xmlns:a16="http://schemas.microsoft.com/office/drawing/2014/main" id="{1A3AC4B2-302A-4B5E-9170-80520677DDC2}"/>
              </a:ext>
            </a:extLst>
          </p:cNvPr>
          <p:cNvSpPr/>
          <p:nvPr/>
        </p:nvSpPr>
        <p:spPr>
          <a:xfrm>
            <a:off x="9002635" y="5235304"/>
            <a:ext cx="946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dirty="0">
                <a:solidFill>
                  <a:schemeClr val="tx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العنوان</a:t>
            </a:r>
            <a:endParaRPr lang="en-US" sz="2000" dirty="0">
              <a:solidFill>
                <a:schemeClr val="tx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4" name="TextBox 53">
            <a:extLst>
              <a:ext uri="{FF2B5EF4-FFF2-40B4-BE49-F238E27FC236}">
                <a16:creationId xmlns:a16="http://schemas.microsoft.com/office/drawing/2014/main" id="{4DD56B6D-D29B-4D4D-A400-E5FD34B04D19}"/>
              </a:ext>
            </a:extLst>
          </p:cNvPr>
          <p:cNvSpPr txBox="1"/>
          <p:nvPr/>
        </p:nvSpPr>
        <p:spPr>
          <a:xfrm>
            <a:off x="3419472" y="4504188"/>
            <a:ext cx="267652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2220"/>
              </a:lnSpc>
            </a:pP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  <a:endParaRPr lang="en-US" sz="1600" dirty="0">
              <a:latin typeface="Cairo" panose="00000500000000000000" pitchFamily="2" charset="-78"/>
              <a:ea typeface="Lato Light" charset="0"/>
              <a:cs typeface="Poppins" pitchFamily="2" charset="77"/>
            </a:endParaRPr>
          </a:p>
        </p:txBody>
      </p:sp>
      <p:sp>
        <p:nvSpPr>
          <p:cNvPr id="75" name="Rectangle 54">
            <a:extLst>
              <a:ext uri="{FF2B5EF4-FFF2-40B4-BE49-F238E27FC236}">
                <a16:creationId xmlns:a16="http://schemas.microsoft.com/office/drawing/2014/main" id="{5D7A18B6-8D14-4748-B4F9-F80115E88CDC}"/>
              </a:ext>
            </a:extLst>
          </p:cNvPr>
          <p:cNvSpPr/>
          <p:nvPr/>
        </p:nvSpPr>
        <p:spPr>
          <a:xfrm>
            <a:off x="5087857" y="4227953"/>
            <a:ext cx="946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000" dirty="0">
                <a:solidFill>
                  <a:schemeClr val="tx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العنوان</a:t>
            </a:r>
            <a:endParaRPr lang="en-US" sz="2000" dirty="0">
              <a:solidFill>
                <a:schemeClr val="tx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6" name="TextBox 53">
            <a:extLst>
              <a:ext uri="{FF2B5EF4-FFF2-40B4-BE49-F238E27FC236}">
                <a16:creationId xmlns:a16="http://schemas.microsoft.com/office/drawing/2014/main" id="{B9A8789F-E2D8-429E-9BF7-ECBEA8D728EC}"/>
              </a:ext>
            </a:extLst>
          </p:cNvPr>
          <p:cNvSpPr txBox="1"/>
          <p:nvPr/>
        </p:nvSpPr>
        <p:spPr>
          <a:xfrm>
            <a:off x="3419472" y="5511539"/>
            <a:ext cx="267652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2220"/>
              </a:lnSpc>
            </a:pP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  <a:endParaRPr lang="en-US" sz="1600" dirty="0">
              <a:latin typeface="Cairo" panose="00000500000000000000" pitchFamily="2" charset="-78"/>
              <a:ea typeface="Lato Light" charset="0"/>
              <a:cs typeface="Poppins" pitchFamily="2" charset="77"/>
            </a:endParaRPr>
          </a:p>
        </p:txBody>
      </p:sp>
      <p:sp>
        <p:nvSpPr>
          <p:cNvPr id="77" name="Rectangle 54">
            <a:extLst>
              <a:ext uri="{FF2B5EF4-FFF2-40B4-BE49-F238E27FC236}">
                <a16:creationId xmlns:a16="http://schemas.microsoft.com/office/drawing/2014/main" id="{C4A49529-847D-4674-A518-B96DBEAFD769}"/>
              </a:ext>
            </a:extLst>
          </p:cNvPr>
          <p:cNvSpPr/>
          <p:nvPr/>
        </p:nvSpPr>
        <p:spPr>
          <a:xfrm>
            <a:off x="5087857" y="5235304"/>
            <a:ext cx="946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000" dirty="0">
                <a:solidFill>
                  <a:schemeClr val="tx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العنوان</a:t>
            </a:r>
            <a:endParaRPr lang="en-US" sz="2000" dirty="0">
              <a:solidFill>
                <a:schemeClr val="tx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9" name="TextBox 233">
            <a:extLst>
              <a:ext uri="{FF2B5EF4-FFF2-40B4-BE49-F238E27FC236}">
                <a16:creationId xmlns:a16="http://schemas.microsoft.com/office/drawing/2014/main" id="{7E87A551-9201-4785-88EC-9C88E73E0F7C}"/>
              </a:ext>
            </a:extLst>
          </p:cNvPr>
          <p:cNvSpPr txBox="1"/>
          <p:nvPr/>
        </p:nvSpPr>
        <p:spPr>
          <a:xfrm>
            <a:off x="5629275" y="637359"/>
            <a:ext cx="3019425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400" dirty="0">
                <a:solidFill>
                  <a:srgbClr val="3C3C3C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3C3C3C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0223425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PTIFY - Amelia - Light">
      <a:dk1>
        <a:srgbClr val="232323"/>
      </a:dk1>
      <a:lt1>
        <a:srgbClr val="E3E6E5"/>
      </a:lt1>
      <a:dk2>
        <a:srgbClr val="3C3C3C"/>
      </a:dk2>
      <a:lt2>
        <a:srgbClr val="EDEFED"/>
      </a:lt2>
      <a:accent1>
        <a:srgbClr val="D9C0C1"/>
      </a:accent1>
      <a:accent2>
        <a:srgbClr val="999278"/>
      </a:accent2>
      <a:accent3>
        <a:srgbClr val="C7D9E0"/>
      </a:accent3>
      <a:accent4>
        <a:srgbClr val="84A6BB"/>
      </a:accent4>
      <a:accent5>
        <a:srgbClr val="FCFEFC"/>
      </a:accent5>
      <a:accent6>
        <a:srgbClr val="B08082"/>
      </a:accent6>
      <a:hlink>
        <a:srgbClr val="DFE3E6"/>
      </a:hlink>
      <a:folHlink>
        <a:srgbClr val="9AA2A5"/>
      </a:folHlink>
    </a:clrScheme>
    <a:fontScheme name="مخصص 2">
      <a:majorFont>
        <a:latin typeface="Cairo"/>
        <a:ea typeface=""/>
        <a:cs typeface="Cairo"/>
      </a:majorFont>
      <a:minorFont>
        <a:latin typeface="Cairo"/>
        <a:ea typeface=""/>
        <a:cs typeface="Cai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1031</Words>
  <Application>Microsoft Office PowerPoint</Application>
  <PresentationFormat>شاشة عريضة</PresentationFormat>
  <Paragraphs>149</Paragraphs>
  <Slides>24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Cairo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INGEZ-PPT.COM</dc:title>
  <dc:creator>INGEZ-PPT.COM</dc:creator>
  <cp:lastModifiedBy>ingez-ppt.com</cp:lastModifiedBy>
  <cp:revision>520</cp:revision>
  <cp:lastPrinted>2019-01-24T21:05:01Z</cp:lastPrinted>
  <dcterms:created xsi:type="dcterms:W3CDTF">2018-12-21T22:04:22Z</dcterms:created>
  <dcterms:modified xsi:type="dcterms:W3CDTF">2023-04-16T23:29:31Z</dcterms:modified>
</cp:coreProperties>
</file>