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8" r:id="rId2"/>
    <p:sldId id="257" r:id="rId3"/>
    <p:sldId id="260" r:id="rId4"/>
    <p:sldId id="262" r:id="rId5"/>
    <p:sldId id="261" r:id="rId6"/>
    <p:sldId id="263" r:id="rId7"/>
    <p:sldId id="280" r:id="rId8"/>
    <p:sldId id="279" r:id="rId9"/>
    <p:sldId id="282" r:id="rId10"/>
    <p:sldId id="281" r:id="rId11"/>
    <p:sldId id="284" r:id="rId12"/>
    <p:sldId id="283" r:id="rId13"/>
    <p:sldId id="265" r:id="rId14"/>
    <p:sldId id="259" r:id="rId15"/>
    <p:sldId id="317" r:id="rId16"/>
    <p:sldId id="316" r:id="rId17"/>
  </p:sldIdLst>
  <p:sldSz cx="12192000" cy="6858000"/>
  <p:notesSz cx="6858000" cy="9144000"/>
  <p:embeddedFontLst>
    <p:embeddedFont>
      <p:font typeface="Almarai" panose="020B0604020202020204" charset="-78"/>
      <p:regular r:id="rId20"/>
    </p:embeddedFont>
    <p:embeddedFont>
      <p:font typeface="Almarai Bold" panose="020B0604020202020204" charset="-78"/>
      <p:bold r:id="rId21"/>
    </p:embeddedFont>
    <p:embeddedFont>
      <p:font typeface="Cairo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5E5"/>
    <a:srgbClr val="231F20"/>
    <a:srgbClr val="808080"/>
    <a:srgbClr val="C7C7C7"/>
    <a:srgbClr val="4C4C4C"/>
    <a:srgbClr val="F7F7F7"/>
    <a:srgbClr val="1F1C1D"/>
    <a:srgbClr val="7E7E7E"/>
    <a:srgbClr val="000000"/>
    <a:srgbClr val="DC5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5E0848-A672-490B-ACBD-45075E786F56}" v="1" dt="2023-04-16T23:30:02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5291" autoAdjust="0"/>
  </p:normalViewPr>
  <p:slideViewPr>
    <p:cSldViewPr snapToGrid="0" showGuides="1">
      <p:cViewPr varScale="1">
        <p:scale>
          <a:sx n="78" d="100"/>
          <a:sy n="78" d="100"/>
        </p:scale>
        <p:origin x="85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AAE74A20-8704-4AB7-9C4B-AE3F22FEC13C}"/>
    <pc:docChg chg="undo redo custSel addSld delSld modSld sldOrd modMainMaster">
      <pc:chgData name="hassan MH" userId="84cd2103f36ef0dc" providerId="LiveId" clId="{AAE74A20-8704-4AB7-9C4B-AE3F22FEC13C}" dt="2020-06-13T17:37:28.902" v="3588" actId="20577"/>
      <pc:docMkLst>
        <pc:docMk/>
      </pc:docMkLst>
      <pc:sldChg chg="addSp delSp modSp new mod ord setBg">
        <pc:chgData name="hassan MH" userId="84cd2103f36ef0dc" providerId="LiveId" clId="{AAE74A20-8704-4AB7-9C4B-AE3F22FEC13C}" dt="2020-06-13T16:52:20.898" v="2760" actId="108"/>
        <pc:sldMkLst>
          <pc:docMk/>
          <pc:sldMk cId="2408779425" sldId="256"/>
        </pc:sldMkLst>
        <pc:spChg chg="del">
          <ac:chgData name="hassan MH" userId="84cd2103f36ef0dc" providerId="LiveId" clId="{AAE74A20-8704-4AB7-9C4B-AE3F22FEC13C}" dt="2020-06-12T12:56:10.014" v="1" actId="478"/>
          <ac:spMkLst>
            <pc:docMk/>
            <pc:sldMk cId="2408779425" sldId="256"/>
            <ac:spMk id="2" creationId="{62473CC8-E5D1-4D1E-A89F-334650DE12A6}"/>
          </ac:spMkLst>
        </pc:spChg>
        <pc:spChg chg="del">
          <ac:chgData name="hassan MH" userId="84cd2103f36ef0dc" providerId="LiveId" clId="{AAE74A20-8704-4AB7-9C4B-AE3F22FEC13C}" dt="2020-06-12T12:56:10.014" v="1" actId="478"/>
          <ac:spMkLst>
            <pc:docMk/>
            <pc:sldMk cId="2408779425" sldId="256"/>
            <ac:spMk id="3" creationId="{8E5E7C8E-C32D-4CBD-AA11-6B36B5AB0C3D}"/>
          </ac:spMkLst>
        </pc:spChg>
        <pc:spChg chg="add del">
          <ac:chgData name="hassan MH" userId="84cd2103f36ef0dc" providerId="LiveId" clId="{AAE74A20-8704-4AB7-9C4B-AE3F22FEC13C}" dt="2020-06-13T12:04:48.645" v="211" actId="478"/>
          <ac:spMkLst>
            <pc:docMk/>
            <pc:sldMk cId="2408779425" sldId="256"/>
            <ac:spMk id="4" creationId="{E3294B85-D487-4918-8D2E-E115DE91C403}"/>
          </ac:spMkLst>
        </pc:spChg>
        <pc:spChg chg="add del mod">
          <ac:chgData name="hassan MH" userId="84cd2103f36ef0dc" providerId="LiveId" clId="{AAE74A20-8704-4AB7-9C4B-AE3F22FEC13C}" dt="2020-06-13T13:42:13.875" v="2096" actId="478"/>
          <ac:spMkLst>
            <pc:docMk/>
            <pc:sldMk cId="2408779425" sldId="256"/>
            <ac:spMk id="8" creationId="{71FC109E-F43A-4F66-A6CD-759D4C14875C}"/>
          </ac:spMkLst>
        </pc:spChg>
        <pc:spChg chg="add mod">
          <ac:chgData name="hassan MH" userId="84cd2103f36ef0dc" providerId="LiveId" clId="{AAE74A20-8704-4AB7-9C4B-AE3F22FEC13C}" dt="2020-06-13T13:42:43.343" v="2104" actId="1076"/>
          <ac:spMkLst>
            <pc:docMk/>
            <pc:sldMk cId="2408779425" sldId="256"/>
            <ac:spMk id="9" creationId="{0E3400A7-4BD6-47F8-8D5D-F9CC10B027AB}"/>
          </ac:spMkLst>
        </pc:spChg>
        <pc:spChg chg="add del mod">
          <ac:chgData name="hassan MH" userId="84cd2103f36ef0dc" providerId="LiveId" clId="{AAE74A20-8704-4AB7-9C4B-AE3F22FEC13C}" dt="2020-06-13T12:12:22.438" v="433" actId="478"/>
          <ac:spMkLst>
            <pc:docMk/>
            <pc:sldMk cId="2408779425" sldId="256"/>
            <ac:spMk id="10" creationId="{AD5B9AC4-95AE-47F3-BDFE-218F05EB4A23}"/>
          </ac:spMkLst>
        </pc:spChg>
        <pc:spChg chg="add del mod">
          <ac:chgData name="hassan MH" userId="84cd2103f36ef0dc" providerId="LiveId" clId="{AAE74A20-8704-4AB7-9C4B-AE3F22FEC13C}" dt="2020-06-13T13:42:17.500" v="2097" actId="478"/>
          <ac:spMkLst>
            <pc:docMk/>
            <pc:sldMk cId="2408779425" sldId="256"/>
            <ac:spMk id="11" creationId="{83B5AE5D-1B73-428D-A5B6-1C3A71B42702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4" creationId="{2F854E08-DBD4-4C5F-A65C-59BD7DE54CCB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6" creationId="{7CC98D81-915E-4828-934A-1A46E1A7F74C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7" creationId="{B2EE7B8B-01C5-48EB-883F-93E589FE6D98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8" creationId="{92512586-F8E3-487C-904A-FE5B64899669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9" creationId="{2B01F5EE-30D4-4909-B377-4A72101E11E6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20" creationId="{79EB3640-C376-4436-96F8-E1D714C5B54C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21" creationId="{9615D0CA-2C1F-4F1A-A603-8885A47307AE}"/>
          </ac:spMkLst>
        </pc:spChg>
        <pc:spChg chg="add mod">
          <ac:chgData name="hassan MH" userId="84cd2103f36ef0dc" providerId="LiveId" clId="{AAE74A20-8704-4AB7-9C4B-AE3F22FEC13C}" dt="2020-06-13T16:52:20.898" v="2760" actId="108"/>
          <ac:spMkLst>
            <pc:docMk/>
            <pc:sldMk cId="2408779425" sldId="256"/>
            <ac:spMk id="22" creationId="{7D32129B-A496-496B-8653-BD47D3786D29}"/>
          </ac:spMkLst>
        </pc:spChg>
        <pc:spChg chg="add mod">
          <ac:chgData name="hassan MH" userId="84cd2103f36ef0dc" providerId="LiveId" clId="{AAE74A20-8704-4AB7-9C4B-AE3F22FEC13C}" dt="2020-06-13T16:52:20.586" v="2758" actId="1076"/>
          <ac:spMkLst>
            <pc:docMk/>
            <pc:sldMk cId="2408779425" sldId="256"/>
            <ac:spMk id="23" creationId="{6A8B170A-1D90-4322-A593-9AF930441763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408779425" sldId="256"/>
            <ac:spMk id="24" creationId="{1643B7AF-2C14-498F-8D17-30400AAE64ED}"/>
          </ac:spMkLst>
        </pc:spChg>
        <pc:grpChg chg="add mod ord">
          <ac:chgData name="hassan MH" userId="84cd2103f36ef0dc" providerId="LiveId" clId="{AAE74A20-8704-4AB7-9C4B-AE3F22FEC13C}" dt="2020-06-13T13:42:38.063" v="2102" actId="196"/>
          <ac:grpSpMkLst>
            <pc:docMk/>
            <pc:sldMk cId="2408779425" sldId="256"/>
            <ac:grpSpMk id="13" creationId="{95A9589F-CF7A-49D6-AC5F-0974AD735342}"/>
          </ac:grpSpMkLst>
        </pc:grpChg>
        <pc:grpChg chg="mod">
          <ac:chgData name="hassan MH" userId="84cd2103f36ef0dc" providerId="LiveId" clId="{AAE74A20-8704-4AB7-9C4B-AE3F22FEC13C}" dt="2020-06-13T13:42:23.435" v="2099"/>
          <ac:grpSpMkLst>
            <pc:docMk/>
            <pc:sldMk cId="2408779425" sldId="256"/>
            <ac:grpSpMk id="15" creationId="{0B93D24F-99EE-4E58-9585-97D1EAD6FC5A}"/>
          </ac:grpSpMkLst>
        </pc:grpChg>
        <pc:picChg chg="add del mod">
          <ac:chgData name="hassan MH" userId="84cd2103f36ef0dc" providerId="LiveId" clId="{AAE74A20-8704-4AB7-9C4B-AE3F22FEC13C}" dt="2020-06-13T12:06:34.570" v="262" actId="478"/>
          <ac:picMkLst>
            <pc:docMk/>
            <pc:sldMk cId="2408779425" sldId="256"/>
            <ac:picMk id="2" creationId="{A25412D0-D087-4143-A1D3-310FBDC52FDE}"/>
          </ac:picMkLst>
        </pc:picChg>
        <pc:picChg chg="add del">
          <ac:chgData name="hassan MH" userId="84cd2103f36ef0dc" providerId="LiveId" clId="{AAE74A20-8704-4AB7-9C4B-AE3F22FEC13C}" dt="2020-06-13T11:43:15.927" v="3" actId="478"/>
          <ac:picMkLst>
            <pc:docMk/>
            <pc:sldMk cId="2408779425" sldId="256"/>
            <ac:picMk id="2" creationId="{DC0D9D70-91A2-4088-9A5B-31A149B80C71}"/>
          </ac:picMkLst>
        </pc:picChg>
        <pc:picChg chg="add del">
          <ac:chgData name="hassan MH" userId="84cd2103f36ef0dc" providerId="LiveId" clId="{AAE74A20-8704-4AB7-9C4B-AE3F22FEC13C}" dt="2020-06-13T11:43:54.263" v="6" actId="478"/>
          <ac:picMkLst>
            <pc:docMk/>
            <pc:sldMk cId="2408779425" sldId="256"/>
            <ac:picMk id="3" creationId="{3CCF0B61-771E-422F-BED9-38BBF05C880F}"/>
          </ac:picMkLst>
        </pc:picChg>
        <pc:picChg chg="add del mod">
          <ac:chgData name="hassan MH" userId="84cd2103f36ef0dc" providerId="LiveId" clId="{AAE74A20-8704-4AB7-9C4B-AE3F22FEC13C}" dt="2020-06-13T12:03:41.751" v="195" actId="478"/>
          <ac:picMkLst>
            <pc:docMk/>
            <pc:sldMk cId="2408779425" sldId="256"/>
            <ac:picMk id="3" creationId="{7B32487D-8564-4394-BC16-EEC02866071B}"/>
          </ac:picMkLst>
        </pc:picChg>
        <pc:picChg chg="add del mod">
          <ac:chgData name="hassan MH" userId="84cd2103f36ef0dc" providerId="LiveId" clId="{AAE74A20-8704-4AB7-9C4B-AE3F22FEC13C}" dt="2020-06-13T11:44:14.534" v="10" actId="478"/>
          <ac:picMkLst>
            <pc:docMk/>
            <pc:sldMk cId="2408779425" sldId="256"/>
            <ac:picMk id="4" creationId="{7FB48641-E6A1-41D5-B670-27761E7CD750}"/>
          </ac:picMkLst>
        </pc:picChg>
        <pc:picChg chg="add del">
          <ac:chgData name="hassan MH" userId="84cd2103f36ef0dc" providerId="LiveId" clId="{AAE74A20-8704-4AB7-9C4B-AE3F22FEC13C}" dt="2020-06-13T11:44:33.815" v="12"/>
          <ac:picMkLst>
            <pc:docMk/>
            <pc:sldMk cId="2408779425" sldId="256"/>
            <ac:picMk id="5" creationId="{3485C13E-DF50-457A-9DBE-D21F6C78258B}"/>
          </ac:picMkLst>
        </pc:picChg>
        <pc:picChg chg="add mod">
          <ac:chgData name="hassan MH" userId="84cd2103f36ef0dc" providerId="LiveId" clId="{AAE74A20-8704-4AB7-9C4B-AE3F22FEC13C}" dt="2020-06-13T13:42:40.472" v="2103" actId="1076"/>
          <ac:picMkLst>
            <pc:docMk/>
            <pc:sldMk cId="2408779425" sldId="256"/>
            <ac:picMk id="5" creationId="{E3F721D4-A421-43EA-8D25-FB8ED09398E8}"/>
          </ac:picMkLst>
        </pc:picChg>
        <pc:picChg chg="add del mod">
          <ac:chgData name="hassan MH" userId="84cd2103f36ef0dc" providerId="LiveId" clId="{AAE74A20-8704-4AB7-9C4B-AE3F22FEC13C}" dt="2020-06-13T13:42:06.490" v="2095" actId="478"/>
          <ac:picMkLst>
            <pc:docMk/>
            <pc:sldMk cId="2408779425" sldId="256"/>
            <ac:picMk id="6" creationId="{434E67EE-42CB-4169-9C6D-8811F3988D4A}"/>
          </ac:picMkLst>
        </pc:picChg>
        <pc:picChg chg="add mod ord">
          <ac:chgData name="hassan MH" userId="84cd2103f36ef0dc" providerId="LiveId" clId="{AAE74A20-8704-4AB7-9C4B-AE3F22FEC13C}" dt="2020-06-13T13:42:43.343" v="2104" actId="1076"/>
          <ac:picMkLst>
            <pc:docMk/>
            <pc:sldMk cId="2408779425" sldId="256"/>
            <ac:picMk id="7" creationId="{2036926B-5F3C-4266-ABAC-0E911104EE6A}"/>
          </ac:picMkLst>
        </pc:picChg>
        <pc:picChg chg="add del">
          <ac:chgData name="hassan MH" userId="84cd2103f36ef0dc" providerId="LiveId" clId="{AAE74A20-8704-4AB7-9C4B-AE3F22FEC13C}" dt="2020-06-13T12:27:22.141" v="926" actId="21"/>
          <ac:picMkLst>
            <pc:docMk/>
            <pc:sldMk cId="2408779425" sldId="256"/>
            <ac:picMk id="12" creationId="{4581347E-81B6-49E1-8AEB-F542D6ACB2E1}"/>
          </ac:picMkLst>
        </pc:picChg>
      </pc:sldChg>
      <pc:sldChg chg="addSp delSp modSp new mod ord setBg">
        <pc:chgData name="hassan MH" userId="84cd2103f36ef0dc" providerId="LiveId" clId="{AAE74A20-8704-4AB7-9C4B-AE3F22FEC13C}" dt="2020-06-13T16:51:04.824" v="2734"/>
        <pc:sldMkLst>
          <pc:docMk/>
          <pc:sldMk cId="520535237" sldId="257"/>
        </pc:sldMkLst>
        <pc:spChg chg="del">
          <ac:chgData name="hassan MH" userId="84cd2103f36ef0dc" providerId="LiveId" clId="{AAE74A20-8704-4AB7-9C4B-AE3F22FEC13C}" dt="2020-06-13T12:13:03.278" v="465" actId="478"/>
          <ac:spMkLst>
            <pc:docMk/>
            <pc:sldMk cId="520535237" sldId="257"/>
            <ac:spMk id="2" creationId="{502F36D7-8F08-4DE9-9A0C-6DAE117D1B0D}"/>
          </ac:spMkLst>
        </pc:spChg>
        <pc:spChg chg="del">
          <ac:chgData name="hassan MH" userId="84cd2103f36ef0dc" providerId="LiveId" clId="{AAE74A20-8704-4AB7-9C4B-AE3F22FEC13C}" dt="2020-06-13T12:13:03.278" v="465" actId="478"/>
          <ac:spMkLst>
            <pc:docMk/>
            <pc:sldMk cId="520535237" sldId="257"/>
            <ac:spMk id="3" creationId="{060BB463-5118-47FA-A9DD-7FDF4C9B24BD}"/>
          </ac:spMkLst>
        </pc:spChg>
        <pc:spChg chg="add mod">
          <ac:chgData name="hassan MH" userId="84cd2103f36ef0dc" providerId="LiveId" clId="{AAE74A20-8704-4AB7-9C4B-AE3F22FEC13C}" dt="2020-06-13T12:43:30.211" v="1315" actId="207"/>
          <ac:spMkLst>
            <pc:docMk/>
            <pc:sldMk cId="520535237" sldId="257"/>
            <ac:spMk id="4" creationId="{49CA7A20-B63C-40B0-B9CE-1F6AAD987B2D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9" creationId="{2A202183-3A37-4C95-988F-4A8446EC5DDB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0" creationId="{CF444A64-F9C0-4294-9B1B-12FC95D689BC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1" creationId="{98390ECD-F0B6-4E32-9229-BA7A4D2B2012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2" creationId="{3586941F-1EEA-451E-BD89-22807BD17925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3" creationId="{304161FD-CE9C-470F-8616-725997464927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4" creationId="{71BBB46F-D0E7-4AB1-84A8-06E37903DBA8}"/>
          </ac:spMkLst>
        </pc:spChg>
        <pc:spChg chg="add del">
          <ac:chgData name="hassan MH" userId="84cd2103f36ef0dc" providerId="LiveId" clId="{AAE74A20-8704-4AB7-9C4B-AE3F22FEC13C}" dt="2020-06-13T12:22:33.707" v="716" actId="478"/>
          <ac:spMkLst>
            <pc:docMk/>
            <pc:sldMk cId="520535237" sldId="257"/>
            <ac:spMk id="18" creationId="{D4CD4404-3CB0-46AB-ABBC-6CADB36A9629}"/>
          </ac:spMkLst>
        </pc:spChg>
        <pc:spChg chg="add mod ord">
          <ac:chgData name="hassan MH" userId="84cd2103f36ef0dc" providerId="LiveId" clId="{AAE74A20-8704-4AB7-9C4B-AE3F22FEC13C}" dt="2020-06-13T12:30:18.551" v="1015" actId="1076"/>
          <ac:spMkLst>
            <pc:docMk/>
            <pc:sldMk cId="520535237" sldId="257"/>
            <ac:spMk id="19" creationId="{ED25D2FA-5B09-42F7-82AC-C3045A6274B5}"/>
          </ac:spMkLst>
        </pc:spChg>
        <pc:spChg chg="add mod ord">
          <ac:chgData name="hassan MH" userId="84cd2103f36ef0dc" providerId="LiveId" clId="{AAE74A20-8704-4AB7-9C4B-AE3F22FEC13C}" dt="2020-06-13T16:51:04.824" v="2734"/>
          <ac:spMkLst>
            <pc:docMk/>
            <pc:sldMk cId="520535237" sldId="257"/>
            <ac:spMk id="23" creationId="{29333C96-713F-4405-88E4-5FF14FAC678E}"/>
          </ac:spMkLst>
        </pc:spChg>
        <pc:spChg chg="add mod">
          <ac:chgData name="hassan MH" userId="84cd2103f36ef0dc" providerId="LiveId" clId="{AAE74A20-8704-4AB7-9C4B-AE3F22FEC13C}" dt="2020-06-13T16:43:27.281" v="2641" actId="14100"/>
          <ac:spMkLst>
            <pc:docMk/>
            <pc:sldMk cId="520535237" sldId="257"/>
            <ac:spMk id="24" creationId="{D10B9DB9-F405-4E0B-BB41-DB6FF6F361A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520535237" sldId="257"/>
            <ac:spMk id="25" creationId="{A374FBF0-1A62-4760-84E8-161D9BE42A3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520535237" sldId="257"/>
            <ac:spMk id="26" creationId="{8166E300-8C30-47B3-B8AA-B27D3787246B}"/>
          </ac:spMkLst>
        </pc:spChg>
        <pc:spChg chg="add mod">
          <ac:chgData name="hassan MH" userId="84cd2103f36ef0dc" providerId="LiveId" clId="{AAE74A20-8704-4AB7-9C4B-AE3F22FEC13C}" dt="2020-06-13T16:43:29.187" v="2642" actId="14100"/>
          <ac:spMkLst>
            <pc:docMk/>
            <pc:sldMk cId="520535237" sldId="257"/>
            <ac:spMk id="27" creationId="{787A4931-5A7A-4B05-9C6D-7FF5929F91BE}"/>
          </ac:spMkLst>
        </pc:spChg>
        <pc:spChg chg="add mod">
          <ac:chgData name="hassan MH" userId="84cd2103f36ef0dc" providerId="LiveId" clId="{AAE74A20-8704-4AB7-9C4B-AE3F22FEC13C}" dt="2020-06-13T12:29:49.682" v="1010" actId="121"/>
          <ac:spMkLst>
            <pc:docMk/>
            <pc:sldMk cId="520535237" sldId="257"/>
            <ac:spMk id="28" creationId="{C5629687-CBEE-4E76-B047-961A68170E9C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0" creationId="{EF9C4709-91F8-4753-AEC8-E2C39F413B6B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1" creationId="{9FBF73A1-DF0E-4925-9328-FB7ED14059BD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2" creationId="{5C0F3922-2619-42FF-A9CC-0B93110EFA70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3" creationId="{EB8A3380-2EB2-45D8-86CD-DDD3412F0409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4" creationId="{ECABCBB8-3195-4D38-AF4E-B69AC838D3FA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5" creationId="{B4AF5008-CBD0-4124-8342-EEF99849D86C}"/>
          </ac:spMkLst>
        </pc:spChg>
        <pc:spChg chg="add mod ord">
          <ac:chgData name="hassan MH" userId="84cd2103f36ef0dc" providerId="LiveId" clId="{AAE74A20-8704-4AB7-9C4B-AE3F22FEC13C}" dt="2020-06-13T12:32:27.449" v="1074" actId="167"/>
          <ac:spMkLst>
            <pc:docMk/>
            <pc:sldMk cId="520535237" sldId="257"/>
            <ac:spMk id="38" creationId="{35A9FA5C-C0B0-4517-B68E-32E679ECB824}"/>
          </ac:spMkLst>
        </pc:spChg>
        <pc:spChg chg="add del mod">
          <ac:chgData name="hassan MH" userId="84cd2103f36ef0dc" providerId="LiveId" clId="{AAE74A20-8704-4AB7-9C4B-AE3F22FEC13C}" dt="2020-06-13T12:40:21.321" v="1140"/>
          <ac:spMkLst>
            <pc:docMk/>
            <pc:sldMk cId="520535237" sldId="257"/>
            <ac:spMk id="39" creationId="{FC149877-F31D-49FF-8F05-0816A2FB7B4C}"/>
          </ac:spMkLst>
        </pc:spChg>
        <pc:grpChg chg="add del mod ord">
          <ac:chgData name="hassan MH" userId="84cd2103f36ef0dc" providerId="LiveId" clId="{AAE74A20-8704-4AB7-9C4B-AE3F22FEC13C}" dt="2020-06-13T12:28:19.351" v="954" actId="165"/>
          <ac:grpSpMkLst>
            <pc:docMk/>
            <pc:sldMk cId="520535237" sldId="257"/>
            <ac:grpSpMk id="15" creationId="{7834C5E9-C234-4CBF-8C0C-0988E8B3F985}"/>
          </ac:grpSpMkLst>
        </pc:grpChg>
        <pc:grpChg chg="mod">
          <ac:chgData name="hassan MH" userId="84cd2103f36ef0dc" providerId="LiveId" clId="{AAE74A20-8704-4AB7-9C4B-AE3F22FEC13C}" dt="2020-06-13T12:30:22.455" v="1016" actId="688"/>
          <ac:grpSpMkLst>
            <pc:docMk/>
            <pc:sldMk cId="520535237" sldId="257"/>
            <ac:grpSpMk id="29" creationId="{6D676D0C-55CE-4657-9E3B-C6C1AE1FD093}"/>
          </ac:grpSpMkLst>
        </pc:grpChg>
        <pc:picChg chg="add del mod">
          <ac:chgData name="hassan MH" userId="84cd2103f36ef0dc" providerId="LiveId" clId="{AAE74A20-8704-4AB7-9C4B-AE3F22FEC13C}" dt="2020-06-13T12:20:07.078" v="680" actId="478"/>
          <ac:picMkLst>
            <pc:docMk/>
            <pc:sldMk cId="520535237" sldId="257"/>
            <ac:picMk id="5" creationId="{5989B8F8-74A1-4A80-9BD4-C382F3A53090}"/>
          </ac:picMkLst>
        </pc:picChg>
        <pc:picChg chg="add del mod">
          <ac:chgData name="hassan MH" userId="84cd2103f36ef0dc" providerId="LiveId" clId="{AAE74A20-8704-4AB7-9C4B-AE3F22FEC13C}" dt="2020-06-13T12:45:31.789" v="1373" actId="478"/>
          <ac:picMkLst>
            <pc:docMk/>
            <pc:sldMk cId="520535237" sldId="257"/>
            <ac:picMk id="6" creationId="{30BB92AE-3B5A-439D-B489-FDA836592459}"/>
          </ac:picMkLst>
        </pc:picChg>
        <pc:picChg chg="add del mod">
          <ac:chgData name="hassan MH" userId="84cd2103f36ef0dc" providerId="LiveId" clId="{AAE74A20-8704-4AB7-9C4B-AE3F22FEC13C}" dt="2020-06-13T12:19:46.770" v="676" actId="478"/>
          <ac:picMkLst>
            <pc:docMk/>
            <pc:sldMk cId="520535237" sldId="257"/>
            <ac:picMk id="8" creationId="{8FB97ADB-D432-4E21-9DB7-C3DF293453A3}"/>
          </ac:picMkLst>
        </pc:picChg>
        <pc:picChg chg="add del mod ord">
          <ac:chgData name="hassan MH" userId="84cd2103f36ef0dc" providerId="LiveId" clId="{AAE74A20-8704-4AB7-9C4B-AE3F22FEC13C}" dt="2020-06-13T12:24:34.485" v="776" actId="478"/>
          <ac:picMkLst>
            <pc:docMk/>
            <pc:sldMk cId="520535237" sldId="257"/>
            <ac:picMk id="20" creationId="{E62EB006-7370-4E18-BB5F-453FD8785583}"/>
          </ac:picMkLst>
        </pc:picChg>
        <pc:picChg chg="add del mod">
          <ac:chgData name="hassan MH" userId="84cd2103f36ef0dc" providerId="LiveId" clId="{AAE74A20-8704-4AB7-9C4B-AE3F22FEC13C}" dt="2020-06-13T12:26:41.154" v="924" actId="478"/>
          <ac:picMkLst>
            <pc:docMk/>
            <pc:sldMk cId="520535237" sldId="257"/>
            <ac:picMk id="21" creationId="{9B8747DA-C733-4EB6-AD6A-1E0C8EE7B6F1}"/>
          </ac:picMkLst>
        </pc:picChg>
        <pc:picChg chg="add del mod">
          <ac:chgData name="hassan MH" userId="84cd2103f36ef0dc" providerId="LiveId" clId="{AAE74A20-8704-4AB7-9C4B-AE3F22FEC13C}" dt="2020-06-13T12:30:02.277" v="1011" actId="27803"/>
          <ac:picMkLst>
            <pc:docMk/>
            <pc:sldMk cId="520535237" sldId="257"/>
            <ac:picMk id="22" creationId="{6D676D0C-55CE-4657-9E3B-C6C1AE1FD093}"/>
          </ac:picMkLst>
        </pc:picChg>
        <pc:picChg chg="add del mod">
          <ac:chgData name="hassan MH" userId="84cd2103f36ef0dc" providerId="LiveId" clId="{AAE74A20-8704-4AB7-9C4B-AE3F22FEC13C}" dt="2020-06-13T12:31:58.542" v="1024" actId="478"/>
          <ac:picMkLst>
            <pc:docMk/>
            <pc:sldMk cId="520535237" sldId="257"/>
            <ac:picMk id="37" creationId="{F8AFFDAB-87A7-4C42-9E5C-46090AC76BE8}"/>
          </ac:picMkLst>
        </pc:picChg>
        <pc:picChg chg="add del">
          <ac:chgData name="hassan MH" userId="84cd2103f36ef0dc" providerId="LiveId" clId="{AAE74A20-8704-4AB7-9C4B-AE3F22FEC13C}" dt="2020-06-13T12:40:28.912" v="1142"/>
          <ac:picMkLst>
            <pc:docMk/>
            <pc:sldMk cId="520535237" sldId="257"/>
            <ac:picMk id="40" creationId="{6E428E49-CDDE-4448-9053-549A987CAAC8}"/>
          </ac:picMkLst>
        </pc:picChg>
        <pc:picChg chg="add mod ord">
          <ac:chgData name="hassan MH" userId="84cd2103f36ef0dc" providerId="LiveId" clId="{AAE74A20-8704-4AB7-9C4B-AE3F22FEC13C}" dt="2020-06-13T12:42:14.059" v="1161" actId="1076"/>
          <ac:picMkLst>
            <pc:docMk/>
            <pc:sldMk cId="520535237" sldId="257"/>
            <ac:picMk id="41" creationId="{934E4231-9E84-4A28-9E9A-98601E7F8B87}"/>
          </ac:picMkLst>
        </pc:picChg>
        <pc:picChg chg="add mod">
          <ac:chgData name="hassan MH" userId="84cd2103f36ef0dc" providerId="LiveId" clId="{AAE74A20-8704-4AB7-9C4B-AE3F22FEC13C}" dt="2020-06-13T12:40:44.251" v="1148" actId="1076"/>
          <ac:picMkLst>
            <pc:docMk/>
            <pc:sldMk cId="520535237" sldId="257"/>
            <ac:picMk id="42" creationId="{70F7B137-9377-4232-93AA-C857EA818B77}"/>
          </ac:picMkLst>
        </pc:picChg>
        <pc:picChg chg="add del mod">
          <ac:chgData name="hassan MH" userId="84cd2103f36ef0dc" providerId="LiveId" clId="{AAE74A20-8704-4AB7-9C4B-AE3F22FEC13C}" dt="2020-06-13T12:44:10.331" v="1319" actId="478"/>
          <ac:picMkLst>
            <pc:docMk/>
            <pc:sldMk cId="520535237" sldId="257"/>
            <ac:picMk id="43" creationId="{5B821902-9844-4458-92EB-BBE630CCC746}"/>
          </ac:picMkLst>
        </pc:picChg>
        <pc:picChg chg="add mod">
          <ac:chgData name="hassan MH" userId="84cd2103f36ef0dc" providerId="LiveId" clId="{AAE74A20-8704-4AB7-9C4B-AE3F22FEC13C}" dt="2020-06-13T12:44:51.979" v="1323" actId="1076"/>
          <ac:picMkLst>
            <pc:docMk/>
            <pc:sldMk cId="520535237" sldId="257"/>
            <ac:picMk id="44" creationId="{21386293-ADD9-4C13-BAB7-734AF8D48755}"/>
          </ac:picMkLst>
        </pc:picChg>
        <pc:cxnChg chg="add del">
          <ac:chgData name="hassan MH" userId="84cd2103f36ef0dc" providerId="LiveId" clId="{AAE74A20-8704-4AB7-9C4B-AE3F22FEC13C}" dt="2020-06-13T12:22:13.770" v="714" actId="478"/>
          <ac:cxnSpMkLst>
            <pc:docMk/>
            <pc:sldMk cId="520535237" sldId="257"/>
            <ac:cxnSpMk id="17" creationId="{8D18FF71-EAD6-4036-BDD2-FB0AE753A3D5}"/>
          </ac:cxnSpMkLst>
        </pc:cxnChg>
      </pc:sldChg>
      <pc:sldChg chg="add del">
        <pc:chgData name="hassan MH" userId="84cd2103f36ef0dc" providerId="LiveId" clId="{AAE74A20-8704-4AB7-9C4B-AE3F22FEC13C}" dt="2020-06-13T11:59:47.628" v="147"/>
        <pc:sldMkLst>
          <pc:docMk/>
          <pc:sldMk cId="1073806198" sldId="257"/>
        </pc:sldMkLst>
      </pc:sldChg>
      <pc:sldChg chg="addSp delSp modSp new mod">
        <pc:chgData name="hassan MH" userId="84cd2103f36ef0dc" providerId="LiveId" clId="{AAE74A20-8704-4AB7-9C4B-AE3F22FEC13C}" dt="2020-06-13T16:52:22.587" v="2768" actId="113"/>
        <pc:sldMkLst>
          <pc:docMk/>
          <pc:sldMk cId="2225752103" sldId="258"/>
        </pc:sldMkLst>
        <pc:spChg chg="del">
          <ac:chgData name="hassan MH" userId="84cd2103f36ef0dc" providerId="LiveId" clId="{AAE74A20-8704-4AB7-9C4B-AE3F22FEC13C}" dt="2020-06-13T12:38:25.590" v="1120" actId="478"/>
          <ac:spMkLst>
            <pc:docMk/>
            <pc:sldMk cId="2225752103" sldId="258"/>
            <ac:spMk id="2" creationId="{3309BA6F-BD2F-461C-8B13-77F689E297C9}"/>
          </ac:spMkLst>
        </pc:spChg>
        <pc:spChg chg="del">
          <ac:chgData name="hassan MH" userId="84cd2103f36ef0dc" providerId="LiveId" clId="{AAE74A20-8704-4AB7-9C4B-AE3F22FEC13C}" dt="2020-06-13T12:38:25.590" v="1120" actId="478"/>
          <ac:spMkLst>
            <pc:docMk/>
            <pc:sldMk cId="2225752103" sldId="258"/>
            <ac:spMk id="3" creationId="{B2D8F78B-9713-4C80-BBEE-AEDDF5FE2155}"/>
          </ac:spMkLst>
        </pc:spChg>
        <pc:spChg chg="add mod">
          <ac:chgData name="hassan MH" userId="84cd2103f36ef0dc" providerId="LiveId" clId="{AAE74A20-8704-4AB7-9C4B-AE3F22FEC13C}" dt="2020-06-13T16:52:22.587" v="2768" actId="113"/>
          <ac:spMkLst>
            <pc:docMk/>
            <pc:sldMk cId="2225752103" sldId="258"/>
            <ac:spMk id="5" creationId="{2880EFBB-824B-4F74-A703-BB6B9830A871}"/>
          </ac:spMkLst>
        </pc:spChg>
        <pc:spChg chg="add mod">
          <ac:chgData name="hassan MH" userId="84cd2103f36ef0dc" providerId="LiveId" clId="{AAE74A20-8704-4AB7-9C4B-AE3F22FEC13C}" dt="2020-06-13T16:52:21.072" v="2761" actId="1076"/>
          <ac:spMkLst>
            <pc:docMk/>
            <pc:sldMk cId="2225752103" sldId="258"/>
            <ac:spMk id="6" creationId="{455B9EE7-F975-4C33-9B30-43CE05D86728}"/>
          </ac:spMkLst>
        </pc:spChg>
        <pc:picChg chg="add mod">
          <ac:chgData name="hassan MH" userId="84cd2103f36ef0dc" providerId="LiveId" clId="{AAE74A20-8704-4AB7-9C4B-AE3F22FEC13C}" dt="2020-06-13T12:38:37.316" v="1123" actId="14100"/>
          <ac:picMkLst>
            <pc:docMk/>
            <pc:sldMk cId="2225752103" sldId="258"/>
            <ac:picMk id="4" creationId="{2893CB29-9523-4C72-B102-C4B7AC748390}"/>
          </ac:picMkLst>
        </pc:picChg>
      </pc:sldChg>
      <pc:sldChg chg="addSp delSp modSp new mod">
        <pc:chgData name="hassan MH" userId="84cd2103f36ef0dc" providerId="LiveId" clId="{AAE74A20-8704-4AB7-9C4B-AE3F22FEC13C}" dt="2020-06-13T16:52:20.253" v="2756" actId="2711"/>
        <pc:sldMkLst>
          <pc:docMk/>
          <pc:sldMk cId="3215910232" sldId="259"/>
        </pc:sldMkLst>
        <pc:spChg chg="del">
          <ac:chgData name="hassan MH" userId="84cd2103f36ef0dc" providerId="LiveId" clId="{AAE74A20-8704-4AB7-9C4B-AE3F22FEC13C}" dt="2020-06-13T12:45:00.316" v="1325" actId="478"/>
          <ac:spMkLst>
            <pc:docMk/>
            <pc:sldMk cId="3215910232" sldId="259"/>
            <ac:spMk id="2" creationId="{67C5AB40-83D0-4538-8405-179615E0A87E}"/>
          </ac:spMkLst>
        </pc:spChg>
        <pc:spChg chg="del">
          <ac:chgData name="hassan MH" userId="84cd2103f36ef0dc" providerId="LiveId" clId="{AAE74A20-8704-4AB7-9C4B-AE3F22FEC13C}" dt="2020-06-13T12:45:00.316" v="1325" actId="478"/>
          <ac:spMkLst>
            <pc:docMk/>
            <pc:sldMk cId="3215910232" sldId="259"/>
            <ac:spMk id="3" creationId="{10918675-92C0-4C06-AC19-3AE19AE169DA}"/>
          </ac:spMkLst>
        </pc:spChg>
        <pc:spChg chg="add mod">
          <ac:chgData name="hassan MH" userId="84cd2103f36ef0dc" providerId="LiveId" clId="{AAE74A20-8704-4AB7-9C4B-AE3F22FEC13C}" dt="2020-06-13T13:05:59.912" v="1506" actId="164"/>
          <ac:spMkLst>
            <pc:docMk/>
            <pc:sldMk cId="3215910232" sldId="259"/>
            <ac:spMk id="5" creationId="{B9B59EAD-282B-4774-93D9-3F0D1286C3F3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7" creationId="{CF927A9F-CAB0-4210-8D68-59214E0B721F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8" creationId="{AF0D696C-73C5-48EE-8B44-B358D4227609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9" creationId="{3A93E94F-3143-4E29-BDB7-886923814DBB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10" creationId="{8A769653-FDBA-49D2-9DFD-F9D23ED7202C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11" creationId="{1574B542-AE4A-4A86-B207-21B9610343F6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12" creationId="{6C4C09E7-4BC7-4911-AF78-B5F7E9D4245B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4" creationId="{C8CAA72D-CF64-48B1-A9E7-FAF9B413E5D5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5" creationId="{6B0286C4-2953-46DD-B822-BE3602859D73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6" creationId="{10451D68-A739-4B72-B0B5-5F11D22F1E82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7" creationId="{0E9C42A0-DA49-4BDE-9CA9-014F41926F59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8" creationId="{F738AAC6-B67D-48A1-8DFE-4A090E645CBF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9" creationId="{792CE6D0-3BB9-4654-940C-941BCF3DF954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1" creationId="{06681D1E-039B-45F3-8EDC-EEA1AEEEA081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2" creationId="{189240B3-BFBA-4449-9C32-D9DD969E026F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3" creationId="{AECA03F1-4F96-4FC5-B518-CDA2CF67952D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4" creationId="{12024B86-BC91-4D80-8D04-CDAB893B683E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5" creationId="{12F8E1C6-E8E5-4215-ADAB-F4DD8E4B488E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6" creationId="{68392BDD-2054-46F8-B977-A6CAF428A40C}"/>
          </ac:spMkLst>
        </pc:spChg>
        <pc:spChg chg="add mod">
          <ac:chgData name="hassan MH" userId="84cd2103f36ef0dc" providerId="LiveId" clId="{AAE74A20-8704-4AB7-9C4B-AE3F22FEC13C}" dt="2020-06-13T16:52:20.253" v="2756" actId="2711"/>
          <ac:spMkLst>
            <pc:docMk/>
            <pc:sldMk cId="3215910232" sldId="259"/>
            <ac:spMk id="30" creationId="{E91750B4-4D63-4CEE-A421-403872AEA305}"/>
          </ac:spMkLst>
        </pc:spChg>
        <pc:spChg chg="add mod">
          <ac:chgData name="hassan MH" userId="84cd2103f36ef0dc" providerId="LiveId" clId="{AAE74A20-8704-4AB7-9C4B-AE3F22FEC13C}" dt="2020-06-13T16:52:20.140" v="2755" actId="2711"/>
          <ac:spMkLst>
            <pc:docMk/>
            <pc:sldMk cId="3215910232" sldId="259"/>
            <ac:spMk id="31" creationId="{13C77F0D-27D4-4B2E-87D4-68C1DBE19C4E}"/>
          </ac:spMkLst>
        </pc:spChg>
        <pc:grpChg chg="add mod">
          <ac:chgData name="hassan MH" userId="84cd2103f36ef0dc" providerId="LiveId" clId="{AAE74A20-8704-4AB7-9C4B-AE3F22FEC13C}" dt="2020-06-13T13:05:59.912" v="1506" actId="164"/>
          <ac:grpSpMkLst>
            <pc:docMk/>
            <pc:sldMk cId="3215910232" sldId="259"/>
            <ac:grpSpMk id="6" creationId="{A840EA21-F1BA-408B-AA93-5842824394A0}"/>
          </ac:grpSpMkLst>
        </pc:grpChg>
        <pc:grpChg chg="add mod">
          <ac:chgData name="hassan MH" userId="84cd2103f36ef0dc" providerId="LiveId" clId="{AAE74A20-8704-4AB7-9C4B-AE3F22FEC13C}" dt="2020-06-13T13:05:59.912" v="1506" actId="164"/>
          <ac:grpSpMkLst>
            <pc:docMk/>
            <pc:sldMk cId="3215910232" sldId="259"/>
            <ac:grpSpMk id="13" creationId="{14965F43-5949-49A5-B476-986C6E728645}"/>
          </ac:grpSpMkLst>
        </pc:grpChg>
        <pc:grpChg chg="add mod">
          <ac:chgData name="hassan MH" userId="84cd2103f36ef0dc" providerId="LiveId" clId="{AAE74A20-8704-4AB7-9C4B-AE3F22FEC13C}" dt="2020-06-13T13:05:59.912" v="1506" actId="164"/>
          <ac:grpSpMkLst>
            <pc:docMk/>
            <pc:sldMk cId="3215910232" sldId="259"/>
            <ac:grpSpMk id="20" creationId="{C38F8DE2-BD52-43AD-ABD1-914C3672CC1A}"/>
          </ac:grpSpMkLst>
        </pc:grpChg>
        <pc:grpChg chg="add mod">
          <ac:chgData name="hassan MH" userId="84cd2103f36ef0dc" providerId="LiveId" clId="{AAE74A20-8704-4AB7-9C4B-AE3F22FEC13C}" dt="2020-06-13T13:07:06.978" v="1520" actId="1076"/>
          <ac:grpSpMkLst>
            <pc:docMk/>
            <pc:sldMk cId="3215910232" sldId="259"/>
            <ac:grpSpMk id="29" creationId="{D2FD7C0B-0DB9-41D0-A6E0-52E1357B3FDD}"/>
          </ac:grpSpMkLst>
        </pc:grpChg>
        <pc:picChg chg="add del mod">
          <ac:chgData name="hassan MH" userId="84cd2103f36ef0dc" providerId="LiveId" clId="{AAE74A20-8704-4AB7-9C4B-AE3F22FEC13C}" dt="2020-06-13T12:53:30.975" v="1384" actId="478"/>
          <ac:picMkLst>
            <pc:docMk/>
            <pc:sldMk cId="3215910232" sldId="259"/>
            <ac:picMk id="4" creationId="{138801C4-880A-479E-89D6-07FF47ED7294}"/>
          </ac:picMkLst>
        </pc:picChg>
        <pc:picChg chg="add del">
          <ac:chgData name="hassan MH" userId="84cd2103f36ef0dc" providerId="LiveId" clId="{AAE74A20-8704-4AB7-9C4B-AE3F22FEC13C}" dt="2020-06-13T13:05:29.120" v="1497"/>
          <ac:picMkLst>
            <pc:docMk/>
            <pc:sldMk cId="3215910232" sldId="259"/>
            <ac:picMk id="27" creationId="{4BF974CF-216E-4006-B80E-885A7548B812}"/>
          </ac:picMkLst>
        </pc:picChg>
        <pc:picChg chg="add mod">
          <ac:chgData name="hassan MH" userId="84cd2103f36ef0dc" providerId="LiveId" clId="{AAE74A20-8704-4AB7-9C4B-AE3F22FEC13C}" dt="2020-06-13T13:07:06.978" v="1520" actId="1076"/>
          <ac:picMkLst>
            <pc:docMk/>
            <pc:sldMk cId="3215910232" sldId="259"/>
            <ac:picMk id="28" creationId="{4DB9A473-8123-47B5-B623-3D23C56197C4}"/>
          </ac:picMkLst>
        </pc:picChg>
      </pc:sldChg>
      <pc:sldChg chg="addSp delSp modSp new mod">
        <pc:chgData name="hassan MH" userId="84cd2103f36ef0dc" providerId="LiveId" clId="{AAE74A20-8704-4AB7-9C4B-AE3F22FEC13C}" dt="2020-06-13T16:52:19.703" v="2753" actId="2711"/>
        <pc:sldMkLst>
          <pc:docMk/>
          <pc:sldMk cId="1120218848" sldId="260"/>
        </pc:sldMkLst>
        <pc:spChg chg="del">
          <ac:chgData name="hassan MH" userId="84cd2103f36ef0dc" providerId="LiveId" clId="{AAE74A20-8704-4AB7-9C4B-AE3F22FEC13C}" dt="2020-06-13T12:55:07.036" v="1389" actId="478"/>
          <ac:spMkLst>
            <pc:docMk/>
            <pc:sldMk cId="1120218848" sldId="260"/>
            <ac:spMk id="2" creationId="{5B0C37BC-A7B0-4909-8D79-FE41EE522D18}"/>
          </ac:spMkLst>
        </pc:spChg>
        <pc:spChg chg="del">
          <ac:chgData name="hassan MH" userId="84cd2103f36ef0dc" providerId="LiveId" clId="{AAE74A20-8704-4AB7-9C4B-AE3F22FEC13C}" dt="2020-06-13T12:55:07.036" v="1389" actId="478"/>
          <ac:spMkLst>
            <pc:docMk/>
            <pc:sldMk cId="1120218848" sldId="260"/>
            <ac:spMk id="3" creationId="{47FE8DB9-0E06-45DE-9DD8-B48B676C072D}"/>
          </ac:spMkLst>
        </pc:spChg>
        <pc:spChg chg="add mod">
          <ac:chgData name="hassan MH" userId="84cd2103f36ef0dc" providerId="LiveId" clId="{AAE74A20-8704-4AB7-9C4B-AE3F22FEC13C}" dt="2020-06-13T13:06:04.933" v="1507" actId="164"/>
          <ac:spMkLst>
            <pc:docMk/>
            <pc:sldMk cId="1120218848" sldId="260"/>
            <ac:spMk id="4" creationId="{4A9C0DC5-3731-4A4B-930A-6D278109D732}"/>
          </ac:spMkLst>
        </pc:spChg>
        <pc:spChg chg="add mod">
          <ac:chgData name="hassan MH" userId="84cd2103f36ef0dc" providerId="LiveId" clId="{AAE74A20-8704-4AB7-9C4B-AE3F22FEC13C}" dt="2020-06-13T13:06:04.933" v="1507" actId="164"/>
          <ac:spMkLst>
            <pc:docMk/>
            <pc:sldMk cId="1120218848" sldId="260"/>
            <ac:spMk id="5" creationId="{3B413A94-E22F-42BF-A5D5-8DCA888519A7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7" creationId="{C9B46999-7677-4514-A8CD-9C6BEFDC4F2D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8" creationId="{DB42EEA5-1D22-47F5-BE20-DFB5E76D94C4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9" creationId="{B8FB0811-9CDA-419B-9E98-CDB73C446F7B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10" creationId="{27D4D976-9105-4997-B9D4-F08455E32B49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11" creationId="{23604088-934B-491C-B808-495056A63BF9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12" creationId="{87269DAC-A2C1-4FD8-B61D-C9B1580AD42A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4" creationId="{BCBD4EC0-CFD6-4145-AB66-458DA630AE06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5" creationId="{5F8BF2DA-530A-431B-94EB-FED302E6411A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6" creationId="{7408FE79-A0E9-44D0-B3DD-CC9BEE3B7C02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7" creationId="{FA38F1DF-C5C5-47F8-8915-B81447779182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8" creationId="{3DC457AC-05FC-4C95-94E3-F3F9B5C79838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9" creationId="{90BF9F96-5DFA-467B-9572-960509CA520A}"/>
          </ac:spMkLst>
        </pc:spChg>
        <pc:spChg chg="add mod">
          <ac:chgData name="hassan MH" userId="84cd2103f36ef0dc" providerId="LiveId" clId="{AAE74A20-8704-4AB7-9C4B-AE3F22FEC13C}" dt="2020-06-13T13:10:01.520" v="1601" actId="1076"/>
          <ac:spMkLst>
            <pc:docMk/>
            <pc:sldMk cId="1120218848" sldId="260"/>
            <ac:spMk id="22" creationId="{9B5B43AF-C1BC-47D5-B44E-D041BBE4EC8C}"/>
          </ac:spMkLst>
        </pc:spChg>
        <pc:spChg chg="add mod">
          <ac:chgData name="hassan MH" userId="84cd2103f36ef0dc" providerId="LiveId" clId="{AAE74A20-8704-4AB7-9C4B-AE3F22FEC13C}" dt="2020-06-13T16:52:19.703" v="2753" actId="2711"/>
          <ac:spMkLst>
            <pc:docMk/>
            <pc:sldMk cId="1120218848" sldId="260"/>
            <ac:spMk id="23" creationId="{F11B1E35-691C-476E-913F-2F63D930F251}"/>
          </ac:spMkLst>
        </pc:spChg>
        <pc:spChg chg="add mod">
          <ac:chgData name="hassan MH" userId="84cd2103f36ef0dc" providerId="LiveId" clId="{AAE74A20-8704-4AB7-9C4B-AE3F22FEC13C}" dt="2020-06-13T16:51:49.512" v="2748" actId="2711"/>
          <ac:spMkLst>
            <pc:docMk/>
            <pc:sldMk cId="1120218848" sldId="260"/>
            <ac:spMk id="24" creationId="{64DF9D74-8B03-4B35-8835-16ACE45FF3CC}"/>
          </ac:spMkLst>
        </pc:spChg>
        <pc:grpChg chg="add mod">
          <ac:chgData name="hassan MH" userId="84cd2103f36ef0dc" providerId="LiveId" clId="{AAE74A20-8704-4AB7-9C4B-AE3F22FEC13C}" dt="2020-06-13T13:06:04.933" v="1507" actId="164"/>
          <ac:grpSpMkLst>
            <pc:docMk/>
            <pc:sldMk cId="1120218848" sldId="260"/>
            <ac:grpSpMk id="6" creationId="{99A5B13A-8606-4875-84D7-11B7280D1928}"/>
          </ac:grpSpMkLst>
        </pc:grpChg>
        <pc:grpChg chg="add mod">
          <ac:chgData name="hassan MH" userId="84cd2103f36ef0dc" providerId="LiveId" clId="{AAE74A20-8704-4AB7-9C4B-AE3F22FEC13C}" dt="2020-06-13T13:06:04.933" v="1507" actId="164"/>
          <ac:grpSpMkLst>
            <pc:docMk/>
            <pc:sldMk cId="1120218848" sldId="260"/>
            <ac:grpSpMk id="13" creationId="{567A6D26-FFB9-4229-8046-8426026895DE}"/>
          </ac:grpSpMkLst>
        </pc:grpChg>
        <pc:grpChg chg="add mod">
          <ac:chgData name="hassan MH" userId="84cd2103f36ef0dc" providerId="LiveId" clId="{AAE74A20-8704-4AB7-9C4B-AE3F22FEC13C}" dt="2020-06-13T13:06:04.933" v="1507" actId="164"/>
          <ac:grpSpMkLst>
            <pc:docMk/>
            <pc:sldMk cId="1120218848" sldId="260"/>
            <ac:grpSpMk id="20" creationId="{317663C0-E060-40F4-9ED0-0E06BDD1F6E8}"/>
          </ac:grpSpMkLst>
        </pc:grpChg>
        <pc:grpChg chg="add mod">
          <ac:chgData name="hassan MH" userId="84cd2103f36ef0dc" providerId="LiveId" clId="{AAE74A20-8704-4AB7-9C4B-AE3F22FEC13C}" dt="2020-06-13T13:11:15.513" v="1618" actId="14100"/>
          <ac:grpSpMkLst>
            <pc:docMk/>
            <pc:sldMk cId="1120218848" sldId="260"/>
            <ac:grpSpMk id="27" creationId="{F9EBD59F-415D-4483-B5CB-C684BDA75759}"/>
          </ac:grpSpMkLst>
        </pc:grpChg>
        <pc:picChg chg="add mod ord">
          <ac:chgData name="hassan MH" userId="84cd2103f36ef0dc" providerId="LiveId" clId="{AAE74A20-8704-4AB7-9C4B-AE3F22FEC13C}" dt="2020-06-13T13:10:01.520" v="1601" actId="1076"/>
          <ac:picMkLst>
            <pc:docMk/>
            <pc:sldMk cId="1120218848" sldId="260"/>
            <ac:picMk id="21" creationId="{58859086-C362-481E-8271-E3FBBEBC2C61}"/>
          </ac:picMkLst>
        </pc:picChg>
        <pc:picChg chg="add mod">
          <ac:chgData name="hassan MH" userId="84cd2103f36ef0dc" providerId="LiveId" clId="{AAE74A20-8704-4AB7-9C4B-AE3F22FEC13C}" dt="2020-06-13T13:11:13.639" v="1617" actId="164"/>
          <ac:picMkLst>
            <pc:docMk/>
            <pc:sldMk cId="1120218848" sldId="260"/>
            <ac:picMk id="25" creationId="{C595DFE8-4C3B-4822-86E0-A6EEE1488F90}"/>
          </ac:picMkLst>
        </pc:picChg>
        <pc:picChg chg="add mod">
          <ac:chgData name="hassan MH" userId="84cd2103f36ef0dc" providerId="LiveId" clId="{AAE74A20-8704-4AB7-9C4B-AE3F22FEC13C}" dt="2020-06-13T13:11:13.639" v="1617" actId="164"/>
          <ac:picMkLst>
            <pc:docMk/>
            <pc:sldMk cId="1120218848" sldId="260"/>
            <ac:picMk id="26" creationId="{E2C55320-F086-45ED-B5C1-690BAD068F51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1567284502" sldId="261"/>
        </pc:sldMkLst>
        <pc:spChg chg="add mod">
          <ac:chgData name="hassan MH" userId="84cd2103f36ef0dc" providerId="LiveId" clId="{AAE74A20-8704-4AB7-9C4B-AE3F22FEC13C}" dt="2020-06-13T13:12:34.313" v="1652" actId="1076"/>
          <ac:spMkLst>
            <pc:docMk/>
            <pc:sldMk cId="1567284502" sldId="261"/>
            <ac:spMk id="2" creationId="{B2FEAA4B-F0E1-4D97-9450-1071B7306C09}"/>
          </ac:spMkLst>
        </pc:spChg>
        <pc:spChg chg="add mod">
          <ac:chgData name="hassan MH" userId="84cd2103f36ef0dc" providerId="LiveId" clId="{AAE74A20-8704-4AB7-9C4B-AE3F22FEC13C}" dt="2020-06-13T13:06:08.572" v="1508" actId="164"/>
          <ac:spMkLst>
            <pc:docMk/>
            <pc:sldMk cId="1567284502" sldId="261"/>
            <ac:spMk id="3" creationId="{C37A1E18-ABC3-41DD-B7F9-585992C580C8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5" creationId="{6F7E5B81-F973-4406-A792-399832C906FC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6" creationId="{605055C1-3C88-4B88-B554-9A194F675091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7" creationId="{14233DE0-9663-4F39-92BD-88FA595B985B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8" creationId="{CA82A5A6-96AC-4A11-8E27-E18B3AF9D270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9" creationId="{082E6F20-EC8E-4E18-A802-84A12641B15B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10" creationId="{C451EE49-D7C3-4BFE-A5AD-81AB2A8944E4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2" creationId="{3405D9A2-3068-4876-AC06-5E6EB5B3925A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3" creationId="{A3F4B1FE-43D9-4C7E-B2DF-931D46DAA7E7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4" creationId="{1BC1B4E6-80FC-48CA-BB9C-0AE27ECE8E25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5" creationId="{AC1BE86F-CEBF-4033-912F-CA467A065AC3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6" creationId="{3B66A5AE-4F9D-467E-AF2F-DA688B5B8045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7" creationId="{DD416F40-9121-41F8-836E-06099DCE3D4B}"/>
          </ac:spMkLst>
        </pc:spChg>
        <pc:spChg chg="add del mod topLvl">
          <ac:chgData name="hassan MH" userId="84cd2103f36ef0dc" providerId="LiveId" clId="{AAE74A20-8704-4AB7-9C4B-AE3F22FEC13C}" dt="2020-06-13T13:16:21.297" v="1692" actId="478"/>
          <ac:spMkLst>
            <pc:docMk/>
            <pc:sldMk cId="1567284502" sldId="261"/>
            <ac:spMk id="20" creationId="{8AE7F172-2A10-46B0-A5CC-68C129E94CFC}"/>
          </ac:spMkLst>
        </pc:spChg>
        <pc:spChg chg="del mod">
          <ac:chgData name="hassan MH" userId="84cd2103f36ef0dc" providerId="LiveId" clId="{AAE74A20-8704-4AB7-9C4B-AE3F22FEC13C}" dt="2020-06-13T13:11:50.891" v="1625" actId="478"/>
          <ac:spMkLst>
            <pc:docMk/>
            <pc:sldMk cId="1567284502" sldId="261"/>
            <ac:spMk id="22" creationId="{0D893C59-E554-4E54-BEAA-3C76D0BF716B}"/>
          </ac:spMkLst>
        </pc:spChg>
        <pc:spChg chg="del mod topLvl">
          <ac:chgData name="hassan MH" userId="84cd2103f36ef0dc" providerId="LiveId" clId="{AAE74A20-8704-4AB7-9C4B-AE3F22FEC13C}" dt="2020-06-13T13:11:55.180" v="1626" actId="478"/>
          <ac:spMkLst>
            <pc:docMk/>
            <pc:sldMk cId="1567284502" sldId="261"/>
            <ac:spMk id="23" creationId="{98886B43-5E91-44DF-A312-98DF57759742}"/>
          </ac:spMkLst>
        </pc:spChg>
        <pc:spChg chg="del mod">
          <ac:chgData name="hassan MH" userId="84cd2103f36ef0dc" providerId="LiveId" clId="{AAE74A20-8704-4AB7-9C4B-AE3F22FEC13C}" dt="2020-06-13T13:11:47.237" v="1623" actId="478"/>
          <ac:spMkLst>
            <pc:docMk/>
            <pc:sldMk cId="1567284502" sldId="261"/>
            <ac:spMk id="24" creationId="{4E0D8A4A-CC9D-4895-9A3A-2C5E41AB1115}"/>
          </ac:spMkLst>
        </pc:spChg>
        <pc:spChg chg="del mod">
          <ac:chgData name="hassan MH" userId="84cd2103f36ef0dc" providerId="LiveId" clId="{AAE74A20-8704-4AB7-9C4B-AE3F22FEC13C}" dt="2020-06-13T13:11:49.305" v="1624" actId="478"/>
          <ac:spMkLst>
            <pc:docMk/>
            <pc:sldMk cId="1567284502" sldId="261"/>
            <ac:spMk id="25" creationId="{0BDAEBB5-27B8-4C04-B8C7-6E18B92F452F}"/>
          </ac:spMkLst>
        </pc:spChg>
        <pc:spChg chg="add mod topLvl">
          <ac:chgData name="hassan MH" userId="84cd2103f36ef0dc" providerId="LiveId" clId="{AAE74A20-8704-4AB7-9C4B-AE3F22FEC13C}" dt="2020-06-13T13:17:08.825" v="1704" actId="1076"/>
          <ac:spMkLst>
            <pc:docMk/>
            <pc:sldMk cId="1567284502" sldId="261"/>
            <ac:spMk id="26" creationId="{970365BA-54CD-48CD-860E-40EAAA901BF4}"/>
          </ac:spMkLst>
        </pc:spChg>
        <pc:spChg chg="add mod topLvl">
          <ac:chgData name="hassan MH" userId="84cd2103f36ef0dc" providerId="LiveId" clId="{AAE74A20-8704-4AB7-9C4B-AE3F22FEC13C}" dt="2020-06-13T13:16:41.569" v="1696" actId="1076"/>
          <ac:spMkLst>
            <pc:docMk/>
            <pc:sldMk cId="1567284502" sldId="261"/>
            <ac:spMk id="27" creationId="{4E622225-F86E-4B1D-B02B-EF113774A33F}"/>
          </ac:spMkLst>
        </pc:spChg>
        <pc:spChg chg="add mod topLvl">
          <ac:chgData name="hassan MH" userId="84cd2103f36ef0dc" providerId="LiveId" clId="{AAE74A20-8704-4AB7-9C4B-AE3F22FEC13C}" dt="2020-06-13T13:17:08.825" v="1704" actId="1076"/>
          <ac:spMkLst>
            <pc:docMk/>
            <pc:sldMk cId="1567284502" sldId="261"/>
            <ac:spMk id="28" creationId="{17667EA9-AF9E-4A59-9597-1EED6D5A6D4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29" creationId="{6663C767-53FB-4E06-AF7D-991FAF77990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0" creationId="{A41A8C04-740D-40EF-8B18-23ED1C11DB2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1" creationId="{8A2A5416-46FD-4BB6-A095-0FF4624FABB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2" creationId="{63A558B9-BD2B-4FA1-9748-5DD0021E78E2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3" creationId="{C91FE9D7-F9A1-49F0-9DCA-B771BCEA6D4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4" creationId="{AA8D9772-D0CA-4E77-8C4A-0AF69B64EC3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5" creationId="{969BFB12-B420-436E-85A6-8E90C2E25A0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6" creationId="{C18878E1-ACAD-43C7-99CB-7BE4FDDE41A6}"/>
          </ac:spMkLst>
        </pc:spChg>
        <pc:spChg chg="add mod ord">
          <ac:chgData name="hassan MH" userId="84cd2103f36ef0dc" providerId="LiveId" clId="{AAE74A20-8704-4AB7-9C4B-AE3F22FEC13C}" dt="2020-06-13T13:16:56.024" v="1700" actId="1076"/>
          <ac:spMkLst>
            <pc:docMk/>
            <pc:sldMk cId="1567284502" sldId="261"/>
            <ac:spMk id="48" creationId="{44979F10-D714-4125-9952-146F5D10FFE0}"/>
          </ac:spMkLst>
        </pc:spChg>
        <pc:grpChg chg="add mod">
          <ac:chgData name="hassan MH" userId="84cd2103f36ef0dc" providerId="LiveId" clId="{AAE74A20-8704-4AB7-9C4B-AE3F22FEC13C}" dt="2020-06-13T13:06:08.572" v="1508" actId="164"/>
          <ac:grpSpMkLst>
            <pc:docMk/>
            <pc:sldMk cId="1567284502" sldId="261"/>
            <ac:grpSpMk id="4" creationId="{3378B488-3DFD-4DE8-9C97-3B04F4387FA3}"/>
          </ac:grpSpMkLst>
        </pc:grpChg>
        <pc:grpChg chg="add mod">
          <ac:chgData name="hassan MH" userId="84cd2103f36ef0dc" providerId="LiveId" clId="{AAE74A20-8704-4AB7-9C4B-AE3F22FEC13C}" dt="2020-06-13T13:06:08.572" v="1508" actId="164"/>
          <ac:grpSpMkLst>
            <pc:docMk/>
            <pc:sldMk cId="1567284502" sldId="261"/>
            <ac:grpSpMk id="11" creationId="{C81FB32B-643F-438F-97F0-FA166C6120B9}"/>
          </ac:grpSpMkLst>
        </pc:grpChg>
        <pc:grpChg chg="add mod">
          <ac:chgData name="hassan MH" userId="84cd2103f36ef0dc" providerId="LiveId" clId="{AAE74A20-8704-4AB7-9C4B-AE3F22FEC13C}" dt="2020-06-13T13:12:32.631" v="1651" actId="1076"/>
          <ac:grpSpMkLst>
            <pc:docMk/>
            <pc:sldMk cId="1567284502" sldId="261"/>
            <ac:grpSpMk id="18" creationId="{E621B841-9D92-4DC8-AD0B-77391FEEA3F5}"/>
          </ac:grpSpMkLst>
        </pc:grpChg>
        <pc:grpChg chg="add del mod">
          <ac:chgData name="hassan MH" userId="84cd2103f36ef0dc" providerId="LiveId" clId="{AAE74A20-8704-4AB7-9C4B-AE3F22FEC13C}" dt="2020-06-13T13:11:55.180" v="1626" actId="478"/>
          <ac:grpSpMkLst>
            <pc:docMk/>
            <pc:sldMk cId="1567284502" sldId="261"/>
            <ac:grpSpMk id="19" creationId="{12A6BB30-925B-4CB2-BF0D-1CDD9A49A414}"/>
          </ac:grpSpMkLst>
        </pc:grpChg>
        <pc:grpChg chg="del mod topLvl">
          <ac:chgData name="hassan MH" userId="84cd2103f36ef0dc" providerId="LiveId" clId="{AAE74A20-8704-4AB7-9C4B-AE3F22FEC13C}" dt="2020-06-13T13:11:50.891" v="1625" actId="478"/>
          <ac:grpSpMkLst>
            <pc:docMk/>
            <pc:sldMk cId="1567284502" sldId="261"/>
            <ac:grpSpMk id="21" creationId="{4C192A6C-EE2B-4080-AA72-BFCB344D33A1}"/>
          </ac:grpSpMkLst>
        </pc:grpChg>
        <pc:grpChg chg="add del mod">
          <ac:chgData name="hassan MH" userId="84cd2103f36ef0dc" providerId="LiveId" clId="{AAE74A20-8704-4AB7-9C4B-AE3F22FEC13C}" dt="2020-06-13T13:16:19.634" v="1691" actId="165"/>
          <ac:grpSpMkLst>
            <pc:docMk/>
            <pc:sldMk cId="1567284502" sldId="261"/>
            <ac:grpSpMk id="47" creationId="{7DFD1A34-BBFF-4960-B884-1DC9950E8E2F}"/>
          </ac:grpSpMkLst>
        </pc:grpChg>
        <pc:picChg chg="add mod topLvl">
          <ac:chgData name="hassan MH" userId="84cd2103f36ef0dc" providerId="LiveId" clId="{AAE74A20-8704-4AB7-9C4B-AE3F22FEC13C}" dt="2020-06-13T13:44:18.668" v="2126" actId="207"/>
          <ac:picMkLst>
            <pc:docMk/>
            <pc:sldMk cId="1567284502" sldId="261"/>
            <ac:picMk id="38" creationId="{39B1FF58-26E4-41D1-A42D-AE1EA85FFE6B}"/>
          </ac:picMkLst>
        </pc:picChg>
        <pc:picChg chg="add del mod">
          <ac:chgData name="hassan MH" userId="84cd2103f36ef0dc" providerId="LiveId" clId="{AAE74A20-8704-4AB7-9C4B-AE3F22FEC13C}" dt="2020-06-13T13:14:56.073" v="1678" actId="478"/>
          <ac:picMkLst>
            <pc:docMk/>
            <pc:sldMk cId="1567284502" sldId="261"/>
            <ac:picMk id="40" creationId="{D8FDFBBA-9034-4434-B40C-95A33DD954D0}"/>
          </ac:picMkLst>
        </pc:picChg>
        <pc:picChg chg="add mod topLvl">
          <ac:chgData name="hassan MH" userId="84cd2103f36ef0dc" providerId="LiveId" clId="{AAE74A20-8704-4AB7-9C4B-AE3F22FEC13C}" dt="2020-06-13T13:44:33.633" v="2128" actId="207"/>
          <ac:picMkLst>
            <pc:docMk/>
            <pc:sldMk cId="1567284502" sldId="261"/>
            <ac:picMk id="42" creationId="{57617C1E-78D7-4B52-AB46-E9AC0BE6A52A}"/>
          </ac:picMkLst>
        </pc:picChg>
        <pc:picChg chg="add mod topLvl">
          <ac:chgData name="hassan MH" userId="84cd2103f36ef0dc" providerId="LiveId" clId="{AAE74A20-8704-4AB7-9C4B-AE3F22FEC13C}" dt="2020-06-13T13:44:15.680" v="2125" actId="207"/>
          <ac:picMkLst>
            <pc:docMk/>
            <pc:sldMk cId="1567284502" sldId="261"/>
            <ac:picMk id="44" creationId="{9045112B-3041-47A5-80F0-9A3FD7AE66C9}"/>
          </ac:picMkLst>
        </pc:picChg>
        <pc:picChg chg="add mod topLvl">
          <ac:chgData name="hassan MH" userId="84cd2103f36ef0dc" providerId="LiveId" clId="{AAE74A20-8704-4AB7-9C4B-AE3F22FEC13C}" dt="2020-06-13T13:44:22.663" v="2127" actId="207"/>
          <ac:picMkLst>
            <pc:docMk/>
            <pc:sldMk cId="1567284502" sldId="261"/>
            <ac:picMk id="46" creationId="{892A971A-4B39-459B-9AFC-AA1EF5714C6D}"/>
          </ac:picMkLst>
        </pc:picChg>
      </pc:sldChg>
      <pc:sldChg chg="addSp modSp add mod">
        <pc:chgData name="hassan MH" userId="84cd2103f36ef0dc" providerId="LiveId" clId="{AAE74A20-8704-4AB7-9C4B-AE3F22FEC13C}" dt="2020-06-13T16:51:04.824" v="2734"/>
        <pc:sldMkLst>
          <pc:docMk/>
          <pc:sldMk cId="1164171373" sldId="262"/>
        </pc:sldMkLst>
        <pc:spChg chg="add 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2" creationId="{CCC6C934-3B8C-419C-BDC8-E2E1C687E2CB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4" creationId="{7E475A2E-5361-4A4D-B9E8-A01BD476CDBE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5" creationId="{722DB303-3FD4-4BE6-ADB8-1DCF178353DA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6" creationId="{DAB72DE2-1531-4EAB-8DFC-7F02B2DAC14A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7" creationId="{F45A4FB2-6081-4FC1-86C0-60EAA90D5905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8" creationId="{31D9814C-D21B-40B5-A8FF-318716A5EB99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9" creationId="{375CB9E5-1412-4137-B3E7-A6FC3F08F0D6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1" creationId="{0C245B1E-E746-480D-8957-8D0BB871D7DB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2" creationId="{7D90B141-7D01-423C-8419-0AE78F59E019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3" creationId="{3404C427-A6B0-4162-BC38-7CFE0952786E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4" creationId="{25ED5BCE-94AE-4906-8CD5-711D81F09715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5" creationId="{93522889-7322-4789-97B0-78090D92D976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6" creationId="{A479B1FE-EE80-4217-BFBD-BF6AC7E11226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64171373" sldId="262"/>
            <ac:spMk id="19" creationId="{3CBCB72A-8292-4075-ACD5-825F6C01F44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64171373" sldId="262"/>
            <ac:spMk id="20" creationId="{4F71351E-FCB4-4DF9-BD4F-C654615E62C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64171373" sldId="262"/>
            <ac:spMk id="21" creationId="{B1DCF974-A949-400B-8F2C-EDB71364DE1C}"/>
          </ac:spMkLst>
        </pc:spChg>
        <pc:grpChg chg="add mod">
          <ac:chgData name="hassan MH" userId="84cd2103f36ef0dc" providerId="LiveId" clId="{AAE74A20-8704-4AB7-9C4B-AE3F22FEC13C}" dt="2020-06-13T13:18:30.474" v="1715"/>
          <ac:grpSpMkLst>
            <pc:docMk/>
            <pc:sldMk cId="1164171373" sldId="262"/>
            <ac:grpSpMk id="3" creationId="{62903539-1F2C-41CD-B454-E74BAB859B27}"/>
          </ac:grpSpMkLst>
        </pc:grpChg>
        <pc:grpChg chg="add mod">
          <ac:chgData name="hassan MH" userId="84cd2103f36ef0dc" providerId="LiveId" clId="{AAE74A20-8704-4AB7-9C4B-AE3F22FEC13C}" dt="2020-06-13T13:18:30.474" v="1715"/>
          <ac:grpSpMkLst>
            <pc:docMk/>
            <pc:sldMk cId="1164171373" sldId="262"/>
            <ac:grpSpMk id="10" creationId="{79911D69-AC78-4FC2-AF5B-AC31E569CC36}"/>
          </ac:grpSpMkLst>
        </pc:grpChg>
        <pc:grpChg chg="add mod">
          <ac:chgData name="hassan MH" userId="84cd2103f36ef0dc" providerId="LiveId" clId="{AAE74A20-8704-4AB7-9C4B-AE3F22FEC13C}" dt="2020-06-13T13:19:07.410" v="1722" actId="1076"/>
          <ac:grpSpMkLst>
            <pc:docMk/>
            <pc:sldMk cId="1164171373" sldId="262"/>
            <ac:grpSpMk id="17" creationId="{C720DF65-6ABC-4F83-8FF8-10E08B438906}"/>
          </ac:grpSpMkLst>
        </pc:grpChg>
        <pc:picChg chg="add mod">
          <ac:chgData name="hassan MH" userId="84cd2103f36ef0dc" providerId="LiveId" clId="{AAE74A20-8704-4AB7-9C4B-AE3F22FEC13C}" dt="2020-06-13T13:19:07.410" v="1722" actId="1076"/>
          <ac:picMkLst>
            <pc:docMk/>
            <pc:sldMk cId="1164171373" sldId="262"/>
            <ac:picMk id="18" creationId="{FA535DA6-6393-4893-8A4B-B44D71EC36BA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4287346009" sldId="263"/>
        </pc:sldMkLst>
        <pc:spChg chg="add mod">
          <ac:chgData name="hassan MH" userId="84cd2103f36ef0dc" providerId="LiveId" clId="{AAE74A20-8704-4AB7-9C4B-AE3F22FEC13C}" dt="2020-06-13T13:06:15.757" v="1510" actId="164"/>
          <ac:spMkLst>
            <pc:docMk/>
            <pc:sldMk cId="4287346009" sldId="263"/>
            <ac:spMk id="2" creationId="{D135E81F-11D5-433B-AA82-64690FAF6451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4" creationId="{AE7ED24A-BFFC-44F1-95D4-C5023C92024E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5" creationId="{2825840B-C3F2-4CEB-BF06-748C24CA1457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6" creationId="{B91F698D-3240-4639-B901-01B82E96A4E6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7" creationId="{143EB47C-0502-42D1-8FB1-CE62097DD39A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8" creationId="{4A75DC8F-697A-47D9-BFF0-26C186824A6A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9" creationId="{167A3EC1-2425-4351-813C-4AAFD04F6905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1" creationId="{8DB02779-6FC7-4BCC-A9F4-9A2331BB0181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2" creationId="{5AEE198C-67BD-4817-AE21-9C7A0577100A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3" creationId="{3A413260-0437-4C50-BE52-69E1FEB8C43C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4" creationId="{C53BF76A-C9E5-4A57-824A-78B2F767A5BD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5" creationId="{B06C9E23-A1B4-4565-B706-C53CD009D2DA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6" creationId="{CF2FCE48-D8E8-49AE-A41D-1C29C0C4BD1D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18" creationId="{EDFB0E52-928F-412A-A3C7-0BC68DA3E549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19" creationId="{626B9C85-4C6F-43EA-B5B9-E3171D1E8769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0" creationId="{334A89F6-BDBA-4A39-B205-598C66E5EAA3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1" creationId="{2F16B07B-2610-459D-BD71-53AC00AB5635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2" creationId="{7729124D-E7F7-4056-8527-D4A84C5E1328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3" creationId="{5195749D-A211-400D-B6A8-EB1619DD13AD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25" creationId="{6B694BA2-A889-4BB2-8B1B-B1FDD37BFD45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26" creationId="{01954958-1498-4C07-B124-7068131DE629}"/>
          </ac:spMkLst>
        </pc:spChg>
        <pc:spChg chg="add mod topLvl">
          <ac:chgData name="hassan MH" userId="84cd2103f36ef0dc" providerId="LiveId" clId="{AAE74A20-8704-4AB7-9C4B-AE3F22FEC13C}" dt="2020-06-13T13:24:30.807" v="1818" actId="165"/>
          <ac:spMkLst>
            <pc:docMk/>
            <pc:sldMk cId="4287346009" sldId="263"/>
            <ac:spMk id="27" creationId="{644091D0-25A3-4AA4-9D01-F89F9E09AC9A}"/>
          </ac:spMkLst>
        </pc:spChg>
        <pc:spChg chg="add mod topLvl">
          <ac:chgData name="hassan MH" userId="84cd2103f36ef0dc" providerId="LiveId" clId="{AAE74A20-8704-4AB7-9C4B-AE3F22FEC13C}" dt="2020-06-13T13:24:30.807" v="1818" actId="165"/>
          <ac:spMkLst>
            <pc:docMk/>
            <pc:sldMk cId="4287346009" sldId="263"/>
            <ac:spMk id="28" creationId="{DB3B49E2-4887-464C-8921-DB0A78082A7B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29" creationId="{C2183325-85FE-43CE-8EE8-48F32B9631D3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30" creationId="{8A1ADD6D-1D78-48AC-9BF7-83FD603DB28E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31" creationId="{7CC58DCE-02B5-4797-BB43-007A7133FE60}"/>
          </ac:spMkLst>
        </pc:spChg>
        <pc:spChg chg="add mod topLvl">
          <ac:chgData name="hassan MH" userId="84cd2103f36ef0dc" providerId="LiveId" clId="{AAE74A20-8704-4AB7-9C4B-AE3F22FEC13C}" dt="2020-06-13T16:44:28.177" v="2661" actId="1076"/>
          <ac:spMkLst>
            <pc:docMk/>
            <pc:sldMk cId="4287346009" sldId="263"/>
            <ac:spMk id="32" creationId="{B35789FC-7F80-44F5-94DE-690506120EC7}"/>
          </ac:spMkLst>
        </pc:spChg>
        <pc:spChg chg="add del mod">
          <ac:chgData name="hassan MH" userId="84cd2103f36ef0dc" providerId="LiveId" clId="{AAE74A20-8704-4AB7-9C4B-AE3F22FEC13C}" dt="2020-06-13T13:21:48.075" v="1789" actId="478"/>
          <ac:spMkLst>
            <pc:docMk/>
            <pc:sldMk cId="4287346009" sldId="263"/>
            <ac:spMk id="34" creationId="{285B73E4-759F-40AF-9E39-040F4837FCB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87346009" sldId="263"/>
            <ac:spMk id="35" creationId="{DB0943A3-5937-4817-A5E6-C56933492C0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87346009" sldId="263"/>
            <ac:spMk id="36" creationId="{85F0E6D8-1256-4A4A-A64D-FEF44C2875D6}"/>
          </ac:spMkLst>
        </pc:s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3" creationId="{0412753C-F3FB-4907-AF41-13E6275AD4D2}"/>
          </ac:grpSpMkLst>
        </pc:gr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10" creationId="{D1491EE7-46D2-4B0A-A687-331789DA7D6F}"/>
          </ac:grpSpMkLst>
        </pc:gr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17" creationId="{51843F8F-5732-40B9-A5DD-B9E15247B2B0}"/>
          </ac:grpSpMkLst>
        </pc:gr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24" creationId="{49093200-3860-4B34-9E0C-CEC929A7E53B}"/>
          </ac:grpSpMkLst>
        </pc:grpChg>
        <pc:grpChg chg="add del mod">
          <ac:chgData name="hassan MH" userId="84cd2103f36ef0dc" providerId="LiveId" clId="{AAE74A20-8704-4AB7-9C4B-AE3F22FEC13C}" dt="2020-06-13T13:24:30.807" v="1818" actId="165"/>
          <ac:grpSpMkLst>
            <pc:docMk/>
            <pc:sldMk cId="4287346009" sldId="263"/>
            <ac:grpSpMk id="39" creationId="{22BF6247-DE56-4CA3-AE2D-146E85017F82}"/>
          </ac:grpSpMkLst>
        </pc:grpChg>
        <pc:picChg chg="add del mod">
          <ac:chgData name="hassan MH" userId="84cd2103f36ef0dc" providerId="LiveId" clId="{AAE74A20-8704-4AB7-9C4B-AE3F22FEC13C}" dt="2020-06-13T13:21:28.344" v="1781" actId="478"/>
          <ac:picMkLst>
            <pc:docMk/>
            <pc:sldMk cId="4287346009" sldId="263"/>
            <ac:picMk id="33" creationId="{97004B60-F717-4D54-B797-EC9FCB0DD054}"/>
          </ac:picMkLst>
        </pc:picChg>
        <pc:picChg chg="add del mod">
          <ac:chgData name="hassan MH" userId="84cd2103f36ef0dc" providerId="LiveId" clId="{AAE74A20-8704-4AB7-9C4B-AE3F22FEC13C}" dt="2020-06-13T13:22:59.200" v="1796" actId="478"/>
          <ac:picMkLst>
            <pc:docMk/>
            <pc:sldMk cId="4287346009" sldId="263"/>
            <ac:picMk id="37" creationId="{D31A7184-CC21-4BF5-A334-585338F8B93F}"/>
          </ac:picMkLst>
        </pc:picChg>
        <pc:picChg chg="add mod">
          <ac:chgData name="hassan MH" userId="84cd2103f36ef0dc" providerId="LiveId" clId="{AAE74A20-8704-4AB7-9C4B-AE3F22FEC13C}" dt="2020-06-13T13:24:10.600" v="1812" actId="1076"/>
          <ac:picMkLst>
            <pc:docMk/>
            <pc:sldMk cId="4287346009" sldId="263"/>
            <ac:picMk id="38" creationId="{04143329-5803-4E8D-A92E-B829FAD3690E}"/>
          </ac:picMkLst>
        </pc:picChg>
      </pc:sldChg>
      <pc:sldChg chg="addSp modSp add mod">
        <pc:chgData name="hassan MH" userId="84cd2103f36ef0dc" providerId="LiveId" clId="{AAE74A20-8704-4AB7-9C4B-AE3F22FEC13C}" dt="2020-06-13T16:51:04.824" v="2734"/>
        <pc:sldMkLst>
          <pc:docMk/>
          <pc:sldMk cId="2295990956" sldId="264"/>
        </pc:sldMkLst>
        <pc:spChg chg="add 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" creationId="{96540A96-17E4-44DC-8010-782637B4EA21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4" creationId="{C642E600-1EF8-4FB6-A8F5-0158B224F6B5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5" creationId="{5C57D124-2522-4C22-B3E8-C4C1A1D20BD2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6" creationId="{401F464D-FCBB-4E30-A98A-E7E29B629E13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7" creationId="{3506CC6B-5EF2-4CC2-8273-53EC7B7D76B3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8" creationId="{352EC5D5-759F-4028-B5A4-AE73E38AED32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9" creationId="{2F8609EF-4EDF-4531-B182-606469DD7FB0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1" creationId="{28231625-F208-4875-A6CF-A703DEB6050D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2" creationId="{B41F1184-EBCB-44AC-9D6B-AC620CA81DA1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3" creationId="{42528161-092C-4E53-9B7B-25660131D74B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4" creationId="{B52080F5-FE09-44FB-8FD5-59D3CEC7DB1C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5" creationId="{75871202-487B-49D9-92BA-869904E67B25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6" creationId="{21AB008B-4315-4DB8-97EA-9F02597E259D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8" creationId="{5C52691A-2F52-4013-A6C8-BCF3C2E43995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9" creationId="{456ADD75-FDB9-49D1-AF5B-BFC7DBE8065B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0" creationId="{73AAD215-3AC9-4DB5-BB92-36B0014C3161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1" creationId="{41980F87-F5A1-401F-A59B-14B09BA95470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2" creationId="{4A589E22-4EBF-41AC-8435-B7C2EB99A84F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3" creationId="{E70FD20F-1005-4279-907D-6538F3F3EAC0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5" creationId="{96813A7A-A204-4158-BD4E-D81EA60E43A8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6" creationId="{03AA019F-FEF6-4D02-B8D6-CEEE9D4AE7B2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7" creationId="{CCDC132E-47D5-46F8-A74D-C5C1148C27AC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8" creationId="{CB610D70-BF40-4D24-9077-89C14761DB67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9" creationId="{E82C065D-2330-4701-B709-7737965FA5C7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30" creationId="{B825DFFE-EACF-469E-BD28-441825E2093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295990956" sldId="264"/>
            <ac:spMk id="34" creationId="{5E058963-77B4-4796-B3FF-C348F943DE6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295990956" sldId="264"/>
            <ac:spMk id="35" creationId="{B1E6B6BA-0679-4077-ABC8-B488D76F479C}"/>
          </ac:spMkLst>
        </pc:spChg>
        <pc:spChg chg="add mod">
          <ac:chgData name="hassan MH" userId="84cd2103f36ef0dc" providerId="LiveId" clId="{AAE74A20-8704-4AB7-9C4B-AE3F22FEC13C}" dt="2020-06-13T13:48:32.503" v="2167" actId="1076"/>
          <ac:spMkLst>
            <pc:docMk/>
            <pc:sldMk cId="2295990956" sldId="264"/>
            <ac:spMk id="36" creationId="{94D86DC5-06C4-44E1-9224-E953567441F2}"/>
          </ac:spMkLst>
        </pc:s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3" creationId="{A1FB917F-9E1E-478B-8B98-BA297FB1282C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10" creationId="{D2ED0504-F477-423B-BC93-DE65AC026BE2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17" creationId="{D4C44666-3DFA-420D-8458-BF3A5674E6FE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24" creationId="{FA2CA1E1-9C1C-4EAF-8BD9-FC03ADB23F39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31" creationId="{3D76839B-BF22-4FDB-A58A-134C24962967}"/>
          </ac:grpSpMkLst>
        </pc:grpChg>
        <pc:picChg chg="add mod ord">
          <ac:chgData name="hassan MH" userId="84cd2103f36ef0dc" providerId="LiveId" clId="{AAE74A20-8704-4AB7-9C4B-AE3F22FEC13C}" dt="2020-06-13T13:48:37.399" v="2169" actId="1076"/>
          <ac:picMkLst>
            <pc:docMk/>
            <pc:sldMk cId="2295990956" sldId="264"/>
            <ac:picMk id="32" creationId="{4863BF11-9F3E-4FE4-A62C-4641C85F6583}"/>
          </ac:picMkLst>
        </pc:picChg>
        <pc:picChg chg="add mod">
          <ac:chgData name="hassan MH" userId="84cd2103f36ef0dc" providerId="LiveId" clId="{AAE74A20-8704-4AB7-9C4B-AE3F22FEC13C}" dt="2020-06-13T13:26:39.713" v="1837" actId="1076"/>
          <ac:picMkLst>
            <pc:docMk/>
            <pc:sldMk cId="2295990956" sldId="264"/>
            <ac:picMk id="33" creationId="{D5F6EBFB-0C47-47A9-9553-1B57ABFB8A6C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649730420" sldId="265"/>
        </pc:sldMkLst>
        <pc:spChg chg="add mod">
          <ac:chgData name="hassan MH" userId="84cd2103f36ef0dc" providerId="LiveId" clId="{AAE74A20-8704-4AB7-9C4B-AE3F22FEC13C}" dt="2020-06-13T13:06:25.220" v="1512" actId="164"/>
          <ac:spMkLst>
            <pc:docMk/>
            <pc:sldMk cId="649730420" sldId="265"/>
            <ac:spMk id="2" creationId="{662CD407-4405-402E-918E-0CCAA33FD8C0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4" creationId="{1F267A34-97AA-4035-8CA6-BFAC542E74FF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5" creationId="{31C2D97F-19BF-41D4-AB77-ABEF42C06C73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6" creationId="{25630E3D-18DF-4C8E-8EB0-E9D5AE479BE3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7" creationId="{842DBE77-B2E0-4635-891F-2C22846C1E9D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8" creationId="{7B6B896C-AED9-4B95-B107-BD125E9EFCB4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9" creationId="{77108FAD-5E6F-41A8-BDDB-7BABC762303C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1" creationId="{B4FEC0D9-A25E-4CD4-83D4-C99247CA7EFC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2" creationId="{3EDB84A8-3208-4A41-8EE9-7B5021C6E602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3" creationId="{0A42B04D-4BE9-4409-B135-5FCD70CA0B48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4" creationId="{C3BD4B64-0F5A-4E0C-8D09-7C2CB5887D0A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5" creationId="{13D9B505-736E-44C7-998F-2DA2057815C3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6" creationId="{2AF56896-69E8-46D4-ABCE-467D7E99C463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18" creationId="{3A084460-58BF-4018-B5DD-1091FBD1F9ED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19" creationId="{40C9ACBC-55CA-4C50-81C0-7F6856ED3AA6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0" creationId="{08AFF9B0-5809-4C8F-BF3F-A3BD4E1003C5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1" creationId="{C9E8A085-3F91-459A-A0CC-10CD5FA432E1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2" creationId="{DFA0D2FC-452E-4EF5-8CA7-91E33845A21A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3" creationId="{B892A8A1-5B8E-4AE5-99EB-1841CE40DABA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6" creationId="{573EE5C5-4D32-473B-9D48-4DB1D17A7888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7" creationId="{FF106EBE-7BB0-43B8-8548-9EF9E171BF53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8" creationId="{D85F81E4-A340-4D5F-9748-E792A3268DB1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9" creationId="{9222BFC5-BC7F-4ED2-B9CE-71602316386F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30" creationId="{8F670C9A-8F61-4282-A60C-13B79F78CF0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2" creationId="{E44F9B3E-70BB-4F1A-BB9F-147B9FE120E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3" creationId="{DEF2EE96-854E-4722-942A-EF14EA174F1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4" creationId="{0D66339C-4E18-4690-BF37-EEAE74F8574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5" creationId="{36D62699-C50D-4DFE-B1E7-FE64AB8FEFF8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6" creationId="{33AA359B-A31F-4288-9F52-BDA1F933BD33}"/>
          </ac:spMkLst>
        </pc:s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3" creationId="{4512FD16-4834-441C-9E27-7D436C43295F}"/>
          </ac:grpSpMkLst>
        </pc:gr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10" creationId="{06B94BF6-7A53-43FC-9D1A-B91B9300F2F2}"/>
          </ac:grpSpMkLst>
        </pc:gr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17" creationId="{0480E062-4E0D-4C06-9BFD-1A61D01FB441}"/>
          </ac:grpSpMkLst>
        </pc:gr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24" creationId="{BE8FA6C6-7838-49CA-A203-889AB31A8451}"/>
          </ac:grpSpMkLst>
        </pc:grpChg>
        <pc:grpChg chg="add del mod">
          <ac:chgData name="hassan MH" userId="84cd2103f36ef0dc" providerId="LiveId" clId="{AAE74A20-8704-4AB7-9C4B-AE3F22FEC13C}" dt="2020-06-13T13:28:42.672" v="1871" actId="165"/>
          <ac:grpSpMkLst>
            <pc:docMk/>
            <pc:sldMk cId="649730420" sldId="265"/>
            <ac:grpSpMk id="31" creationId="{F3880968-0CD1-4278-BBCD-6AA1E37A2272}"/>
          </ac:grpSpMkLst>
        </pc:grpChg>
        <pc:picChg chg="add mod topLvl">
          <ac:chgData name="hassan MH" userId="84cd2103f36ef0dc" providerId="LiveId" clId="{AAE74A20-8704-4AB7-9C4B-AE3F22FEC13C}" dt="2020-06-13T13:30:14.115" v="1902" actId="1076"/>
          <ac:picMkLst>
            <pc:docMk/>
            <pc:sldMk cId="649730420" sldId="265"/>
            <ac:picMk id="25" creationId="{F61708F1-5CD1-4593-B593-DF564D743BA6}"/>
          </ac:picMkLst>
        </pc:picChg>
        <pc:picChg chg="add mod">
          <ac:chgData name="hassan MH" userId="84cd2103f36ef0dc" providerId="LiveId" clId="{AAE74A20-8704-4AB7-9C4B-AE3F22FEC13C}" dt="2020-06-13T13:31:05.832" v="1913" actId="1076"/>
          <ac:picMkLst>
            <pc:docMk/>
            <pc:sldMk cId="649730420" sldId="265"/>
            <ac:picMk id="37" creationId="{CDD6A52F-4102-46ED-8110-AADF5F0DC879}"/>
          </ac:picMkLst>
        </pc:picChg>
        <pc:picChg chg="add mod">
          <ac:chgData name="hassan MH" userId="84cd2103f36ef0dc" providerId="LiveId" clId="{AAE74A20-8704-4AB7-9C4B-AE3F22FEC13C}" dt="2020-06-13T13:44:10.271" v="2124" actId="207"/>
          <ac:picMkLst>
            <pc:docMk/>
            <pc:sldMk cId="649730420" sldId="265"/>
            <ac:picMk id="38" creationId="{769B5298-8257-4A71-A7F0-0B3B141458AA}"/>
          </ac:picMkLst>
        </pc:picChg>
        <pc:picChg chg="add mod">
          <ac:chgData name="hassan MH" userId="84cd2103f36ef0dc" providerId="LiveId" clId="{AAE74A20-8704-4AB7-9C4B-AE3F22FEC13C}" dt="2020-06-13T13:30:14.115" v="1902" actId="1076"/>
          <ac:picMkLst>
            <pc:docMk/>
            <pc:sldMk cId="649730420" sldId="265"/>
            <ac:picMk id="39" creationId="{E08407F1-F22D-439B-AF1C-7505EC4A2DC6}"/>
          </ac:picMkLst>
        </pc:picChg>
        <pc:picChg chg="add mod">
          <ac:chgData name="hassan MH" userId="84cd2103f36ef0dc" providerId="LiveId" clId="{AAE74A20-8704-4AB7-9C4B-AE3F22FEC13C}" dt="2020-06-13T13:30:14.115" v="1902" actId="1076"/>
          <ac:picMkLst>
            <pc:docMk/>
            <pc:sldMk cId="649730420" sldId="265"/>
            <ac:picMk id="40" creationId="{494BA5BF-2FE3-483C-9688-9601549BD583}"/>
          </ac:picMkLst>
        </pc:picChg>
        <pc:picChg chg="add mod">
          <ac:chgData name="hassan MH" userId="84cd2103f36ef0dc" providerId="LiveId" clId="{AAE74A20-8704-4AB7-9C4B-AE3F22FEC13C}" dt="2020-06-13T13:44:07.080" v="2123" actId="207"/>
          <ac:picMkLst>
            <pc:docMk/>
            <pc:sldMk cId="649730420" sldId="265"/>
            <ac:picMk id="42" creationId="{6769AAEA-74D1-4510-93B4-F397357554F5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1581022384" sldId="266"/>
        </pc:sldMkLst>
        <pc:spChg chg="add mod">
          <ac:chgData name="hassan MH" userId="84cd2103f36ef0dc" providerId="LiveId" clId="{AAE74A20-8704-4AB7-9C4B-AE3F22FEC13C}" dt="2020-06-13T13:06:28.966" v="1513" actId="164"/>
          <ac:spMkLst>
            <pc:docMk/>
            <pc:sldMk cId="1581022384" sldId="266"/>
            <ac:spMk id="2" creationId="{0F8F1E48-B3BD-483D-B7CE-5BB7EAE48E9A}"/>
          </ac:spMkLst>
        </pc:spChg>
        <pc:spChg chg="add mod">
          <ac:chgData name="hassan MH" userId="84cd2103f36ef0dc" providerId="LiveId" clId="{AAE74A20-8704-4AB7-9C4B-AE3F22FEC13C}" dt="2020-06-13T13:06:28.966" v="1513" actId="164"/>
          <ac:spMkLst>
            <pc:docMk/>
            <pc:sldMk cId="1581022384" sldId="266"/>
            <ac:spMk id="3" creationId="{83199162-09D8-48FD-80CE-8D4037BF6B0D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7" creationId="{D255ABB6-920A-4AC9-9FBD-4A2302A2E9E2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8" creationId="{F36D9908-F10F-4FFB-B8A3-FD7C5F6977AC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9" creationId="{A290A938-6636-427E-820E-B3905140D88A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10" creationId="{82B786D5-CFFA-4DD1-9271-149EABF18DB0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11" creationId="{845FA085-F0D5-48E4-BA47-102F0D92E051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12" creationId="{287BA9B3-0BF9-4677-A7E2-A9B15F1A8B25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4" creationId="{8A10A4A2-870A-4A65-8FF3-0E3DB051FC61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5" creationId="{6C5D5815-20DC-43E0-8B7A-3E767CA430C5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6" creationId="{B7E7988D-DB98-4B70-AD04-F8885228EFEA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7" creationId="{9F514A2B-9547-4046-A7C3-9C9677583B4B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8" creationId="{E3CF8CA0-2EBC-4B56-B9FF-2C4D31C9AF1F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9" creationId="{52109D42-8135-478E-87C0-AB9806DC1A37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1" creationId="{449800FD-3216-4C67-8653-0F007DA3E431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2" creationId="{F5B6BFC6-F707-4CE4-AFC7-6E35B97AF336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3" creationId="{26CC9B54-5947-4198-AA2C-06AFFC184166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4" creationId="{E15F853B-E648-4351-A72C-E76624B2119A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5" creationId="{145C27D3-C10E-4216-BE6B-6181DC79101E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6" creationId="{0E937CD6-5405-455D-BA3C-D6F7724BE159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28" creationId="{56599879-2BCA-48FA-A155-C516C38D081C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29" creationId="{BC5FA61E-D4B6-4CD6-8B1F-8B93FC85A8FD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30" creationId="{AB3A96BA-00B1-4162-9447-FA833210C3D8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31" creationId="{11BEB8FA-5028-48D9-96D0-EBC0E589B87F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37" creationId="{D0535ADB-0491-4555-ABE1-04D552BD06E0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38" creationId="{145CDEC1-874F-4607-AB94-B67D59A295EF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39" creationId="{7F8DA387-678B-45BA-888A-F7C01308B216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40" creationId="{79A75B63-40E7-43FB-A0D2-2F00BFAF08E5}"/>
          </ac:spMkLst>
        </pc:s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6" creationId="{E07D8321-0EAC-4CA2-B8D5-2119FD26E20A}"/>
          </ac:grpSpMkLst>
        </pc:gr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13" creationId="{67CF40B8-B673-4564-B573-833A3E450E35}"/>
          </ac:grpSpMkLst>
        </pc:gr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20" creationId="{2DCF88F2-BF17-406D-9876-BC4E6CC2DA0B}"/>
          </ac:grpSpMkLst>
        </pc:gr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27" creationId="{FBAD9752-EF56-4823-A8B4-7CB9FEF2E07B}"/>
          </ac:grpSpMkLst>
        </pc:grpChg>
        <pc:grpChg chg="add del mod">
          <ac:chgData name="hassan MH" userId="84cd2103f36ef0dc" providerId="LiveId" clId="{AAE74A20-8704-4AB7-9C4B-AE3F22FEC13C}" dt="2020-06-13T13:35:39.284" v="2002" actId="165"/>
          <ac:grpSpMkLst>
            <pc:docMk/>
            <pc:sldMk cId="1581022384" sldId="266"/>
            <ac:grpSpMk id="32" creationId="{6EDA9A7F-C2BE-4557-AE5D-8E8E9EB0CDB8}"/>
          </ac:grpSpMkLst>
        </pc:grpChg>
        <pc:grpChg chg="add mod">
          <ac:chgData name="hassan MH" userId="84cd2103f36ef0dc" providerId="LiveId" clId="{AAE74A20-8704-4AB7-9C4B-AE3F22FEC13C}" dt="2020-06-13T13:36:59.690" v="2021" actId="164"/>
          <ac:grpSpMkLst>
            <pc:docMk/>
            <pc:sldMk cId="1581022384" sldId="266"/>
            <ac:grpSpMk id="45" creationId="{4338A0E1-D8C2-4B49-8A87-A324BDBAE69A}"/>
          </ac:grpSpMkLst>
        </pc:grpChg>
        <pc:grpChg chg="add del mod">
          <ac:chgData name="hassan MH" userId="84cd2103f36ef0dc" providerId="LiveId" clId="{AAE74A20-8704-4AB7-9C4B-AE3F22FEC13C}" dt="2020-06-13T13:43:56.927" v="2121" actId="165"/>
          <ac:grpSpMkLst>
            <pc:docMk/>
            <pc:sldMk cId="1581022384" sldId="266"/>
            <ac:grpSpMk id="46" creationId="{946A1548-C908-48CA-ACDD-3D2565DA6CAF}"/>
          </ac:grpSpMkLst>
        </pc:grpChg>
        <pc:graphicFrameChg chg="add del mod modGraphic">
          <ac:chgData name="hassan MH" userId="84cd2103f36ef0dc" providerId="LiveId" clId="{AAE74A20-8704-4AB7-9C4B-AE3F22FEC13C}" dt="2020-06-13T14:03:46.021" v="2530" actId="478"/>
          <ac:graphicFrameMkLst>
            <pc:docMk/>
            <pc:sldMk cId="1581022384" sldId="266"/>
            <ac:graphicFrameMk id="5" creationId="{22DF4B2D-F9FD-404B-B652-B28B8722A23D}"/>
          </ac:graphicFrameMkLst>
        </pc:graphicFrameChg>
        <pc:graphicFrameChg chg="add mod">
          <ac:chgData name="hassan MH" userId="84cd2103f36ef0dc" providerId="LiveId" clId="{AAE74A20-8704-4AB7-9C4B-AE3F22FEC13C}" dt="2020-06-13T13:36:45.839" v="2017" actId="1076"/>
          <ac:graphicFrameMkLst>
            <pc:docMk/>
            <pc:sldMk cId="1581022384" sldId="266"/>
            <ac:graphicFrameMk id="43" creationId="{F6A1A2DF-9896-4491-B2A8-594743D40D88}"/>
          </ac:graphicFrameMkLst>
        </pc:graphicFrameChg>
        <pc:picChg chg="add mod topLvl">
          <ac:chgData name="hassan MH" userId="84cd2103f36ef0dc" providerId="LiveId" clId="{AAE74A20-8704-4AB7-9C4B-AE3F22FEC13C}" dt="2020-06-13T13:43:56.927" v="2121" actId="165"/>
          <ac:picMkLst>
            <pc:docMk/>
            <pc:sldMk cId="1581022384" sldId="266"/>
            <ac:picMk id="33" creationId="{E04C0ACE-F554-4F89-9C06-90929B0EDEF0}"/>
          </ac:picMkLst>
        </pc:picChg>
        <pc:picChg chg="add mod topLvl">
          <ac:chgData name="hassan MH" userId="84cd2103f36ef0dc" providerId="LiveId" clId="{AAE74A20-8704-4AB7-9C4B-AE3F22FEC13C}" dt="2020-06-13T13:43:56.927" v="2121" actId="165"/>
          <ac:picMkLst>
            <pc:docMk/>
            <pc:sldMk cId="1581022384" sldId="266"/>
            <ac:picMk id="34" creationId="{916A6251-5F79-4D15-B6DC-0FB93522AFB3}"/>
          </ac:picMkLst>
        </pc:picChg>
        <pc:picChg chg="add mod topLvl">
          <ac:chgData name="hassan MH" userId="84cd2103f36ef0dc" providerId="LiveId" clId="{AAE74A20-8704-4AB7-9C4B-AE3F22FEC13C}" dt="2020-06-13T13:44:00.823" v="2122" actId="207"/>
          <ac:picMkLst>
            <pc:docMk/>
            <pc:sldMk cId="1581022384" sldId="266"/>
            <ac:picMk id="35" creationId="{1FD5A9C3-CB7E-4EC3-A832-0803D837F9C1}"/>
          </ac:picMkLst>
        </pc:picChg>
        <pc:picChg chg="add mod topLvl">
          <ac:chgData name="hassan MH" userId="84cd2103f36ef0dc" providerId="LiveId" clId="{AAE74A20-8704-4AB7-9C4B-AE3F22FEC13C}" dt="2020-06-13T13:43:56.927" v="2121" actId="165"/>
          <ac:picMkLst>
            <pc:docMk/>
            <pc:sldMk cId="1581022384" sldId="266"/>
            <ac:picMk id="36" creationId="{8DD3DF5A-FA1A-4047-9026-2A9F0D08B5C4}"/>
          </ac:picMkLst>
        </pc:picChg>
        <pc:picChg chg="add del mod">
          <ac:chgData name="hassan MH" userId="84cd2103f36ef0dc" providerId="LiveId" clId="{AAE74A20-8704-4AB7-9C4B-AE3F22FEC13C}" dt="2020-06-13T13:37:11.563" v="2027" actId="478"/>
          <ac:picMkLst>
            <pc:docMk/>
            <pc:sldMk cId="1581022384" sldId="266"/>
            <ac:picMk id="44" creationId="{F88DF4CB-B214-466B-A369-9DC55567ED8D}"/>
          </ac:picMkLst>
        </pc:picChg>
        <pc:picChg chg="add mod">
          <ac:chgData name="hassan MH" userId="84cd2103f36ef0dc" providerId="LiveId" clId="{AAE74A20-8704-4AB7-9C4B-AE3F22FEC13C}" dt="2020-06-13T14:02:35.385" v="2495" actId="571"/>
          <ac:picMkLst>
            <pc:docMk/>
            <pc:sldMk cId="1581022384" sldId="266"/>
            <ac:picMk id="47" creationId="{94D8580F-43CC-426B-A886-97BE99235D4A}"/>
          </ac:picMkLst>
        </pc:picChg>
        <pc:picChg chg="add mod">
          <ac:chgData name="hassan MH" userId="84cd2103f36ef0dc" providerId="LiveId" clId="{AAE74A20-8704-4AB7-9C4B-AE3F22FEC13C}" dt="2020-06-13T14:02:35.385" v="2495" actId="571"/>
          <ac:picMkLst>
            <pc:docMk/>
            <pc:sldMk cId="1581022384" sldId="266"/>
            <ac:picMk id="48" creationId="{3596DDBC-0B4B-4E80-BC62-FA926A6F4FE2}"/>
          </ac:picMkLst>
        </pc:picChg>
        <pc:picChg chg="add mod">
          <ac:chgData name="hassan MH" userId="84cd2103f36ef0dc" providerId="LiveId" clId="{AAE74A20-8704-4AB7-9C4B-AE3F22FEC13C}" dt="2020-06-13T14:02:35.385" v="2495" actId="571"/>
          <ac:picMkLst>
            <pc:docMk/>
            <pc:sldMk cId="1581022384" sldId="266"/>
            <ac:picMk id="49" creationId="{68443FA5-14D1-4533-A174-8697221F1968}"/>
          </ac:picMkLst>
        </pc:picChg>
      </pc:sldChg>
      <pc:sldChg chg="addSp modSp add mod ord">
        <pc:chgData name="hassan MH" userId="84cd2103f36ef0dc" providerId="LiveId" clId="{AAE74A20-8704-4AB7-9C4B-AE3F22FEC13C}" dt="2020-06-13T16:51:04.824" v="2734"/>
        <pc:sldMkLst>
          <pc:docMk/>
          <pc:sldMk cId="3852549028" sldId="267"/>
        </pc:sldMkLst>
        <pc:spChg chg="add mod">
          <ac:chgData name="hassan MH" userId="84cd2103f36ef0dc" providerId="LiveId" clId="{AAE74A20-8704-4AB7-9C4B-AE3F22FEC13C}" dt="2020-06-13T13:06:33.412" v="1514" actId="164"/>
          <ac:spMkLst>
            <pc:docMk/>
            <pc:sldMk cId="3852549028" sldId="267"/>
            <ac:spMk id="2" creationId="{873F0B69-1AE4-40DF-92AD-ECD40D8B4813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4" creationId="{EBE5DB5E-7AAE-47C9-8731-A55F326CB445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5" creationId="{1F4A3F38-A28E-4760-B405-FCA84B835457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6" creationId="{1DBACB39-3A72-4F7C-A39D-E2B4C961B5DF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7" creationId="{65968504-E1DE-4CEB-8840-F81236C144D9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8" creationId="{208135C4-0FDC-4661-8769-0A890CDDF2CD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9" creationId="{C476EEAE-3BED-4FA8-B0E0-96153D7E8ED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852549028" sldId="267"/>
            <ac:spMk id="12" creationId="{5D9E0889-5143-41FC-B9F0-B61B96A1E69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852549028" sldId="267"/>
            <ac:spMk id="13" creationId="{5C996C9F-A331-4A36-8EDF-22ED9B535D88}"/>
          </ac:spMkLst>
        </pc:spChg>
        <pc:grpChg chg="add mod">
          <ac:chgData name="hassan MH" userId="84cd2103f36ef0dc" providerId="LiveId" clId="{AAE74A20-8704-4AB7-9C4B-AE3F22FEC13C}" dt="2020-06-13T13:06:33.412" v="1514" actId="164"/>
          <ac:grpSpMkLst>
            <pc:docMk/>
            <pc:sldMk cId="3852549028" sldId="267"/>
            <ac:grpSpMk id="3" creationId="{5BADC04D-5F79-4B2A-AB12-7C942F0EC92F}"/>
          </ac:grpSpMkLst>
        </pc:grpChg>
        <pc:grpChg chg="add mod">
          <ac:chgData name="hassan MH" userId="84cd2103f36ef0dc" providerId="LiveId" clId="{AAE74A20-8704-4AB7-9C4B-AE3F22FEC13C}" dt="2020-06-13T13:06:33.412" v="1514" actId="164"/>
          <ac:grpSpMkLst>
            <pc:docMk/>
            <pc:sldMk cId="3852549028" sldId="267"/>
            <ac:grpSpMk id="10" creationId="{60156632-3FD6-4A4D-88E9-524B2AB97F48}"/>
          </ac:grpSpMkLst>
        </pc:grpChg>
        <pc:graphicFrameChg chg="add mod">
          <ac:chgData name="hassan MH" userId="84cd2103f36ef0dc" providerId="LiveId" clId="{AAE74A20-8704-4AB7-9C4B-AE3F22FEC13C}" dt="2020-06-13T13:38:00.197" v="2031" actId="1957"/>
          <ac:graphicFrameMkLst>
            <pc:docMk/>
            <pc:sldMk cId="3852549028" sldId="267"/>
            <ac:graphicFrameMk id="11" creationId="{DF2FF3CA-9399-4E07-856E-F35D52ACD3B3}"/>
          </ac:graphicFrameMkLst>
        </pc:graphicFrameChg>
      </pc:sldChg>
      <pc:sldChg chg="addSp modSp add mod ord">
        <pc:chgData name="hassan MH" userId="84cd2103f36ef0dc" providerId="LiveId" clId="{AAE74A20-8704-4AB7-9C4B-AE3F22FEC13C}" dt="2020-06-13T16:51:04.824" v="2734"/>
        <pc:sldMkLst>
          <pc:docMk/>
          <pc:sldMk cId="3618997943" sldId="268"/>
        </pc:sldMkLst>
        <pc:spChg chg="add mod">
          <ac:chgData name="hassan MH" userId="84cd2103f36ef0dc" providerId="LiveId" clId="{AAE74A20-8704-4AB7-9C4B-AE3F22FEC13C}" dt="2020-06-13T13:06:37.897" v="1515" actId="164"/>
          <ac:spMkLst>
            <pc:docMk/>
            <pc:sldMk cId="3618997943" sldId="268"/>
            <ac:spMk id="2" creationId="{0AE5E024-E449-4073-9A60-23BA9877FE0D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4" creationId="{57C0ACA4-5825-440E-BF05-8EEDE72E3508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5" creationId="{9976097F-D847-46DE-B794-BBA96394BA69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6" creationId="{EF93465D-29FC-4F74-B814-79018E3584BA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7" creationId="{ADCCF063-B244-4C9B-8B59-FC32F6A94023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8" creationId="{D923944E-77D0-45F6-BEDE-1CFE291F420F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9" creationId="{AA0E5502-C4E8-4B59-9F6F-DDE367D383F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618997943" sldId="268"/>
            <ac:spMk id="12" creationId="{E8504941-1B4B-4382-B4DB-19725872C888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618997943" sldId="268"/>
            <ac:spMk id="13" creationId="{52A8563A-2513-44B9-9C7A-1ACC7AC547A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618997943" sldId="268"/>
            <ac:spMk id="14" creationId="{B70C08D2-1B88-4336-B3DF-35FC7DD1A7A3}"/>
          </ac:spMkLst>
        </pc:spChg>
        <pc:grpChg chg="add mod">
          <ac:chgData name="hassan MH" userId="84cd2103f36ef0dc" providerId="LiveId" clId="{AAE74A20-8704-4AB7-9C4B-AE3F22FEC13C}" dt="2020-06-13T13:06:37.897" v="1515" actId="164"/>
          <ac:grpSpMkLst>
            <pc:docMk/>
            <pc:sldMk cId="3618997943" sldId="268"/>
            <ac:grpSpMk id="3" creationId="{FA5F25D8-53B7-4544-AD6B-9AB10A9F9FA8}"/>
          </ac:grpSpMkLst>
        </pc:grpChg>
        <pc:grpChg chg="add mod">
          <ac:chgData name="hassan MH" userId="84cd2103f36ef0dc" providerId="LiveId" clId="{AAE74A20-8704-4AB7-9C4B-AE3F22FEC13C}" dt="2020-06-13T13:06:37.897" v="1515" actId="164"/>
          <ac:grpSpMkLst>
            <pc:docMk/>
            <pc:sldMk cId="3618997943" sldId="268"/>
            <ac:grpSpMk id="10" creationId="{5AE0CFEA-5643-413C-97BE-F34DAB27964B}"/>
          </ac:grpSpMkLst>
        </pc:grpChg>
        <pc:picChg chg="add mod">
          <ac:chgData name="hassan MH" userId="84cd2103f36ef0dc" providerId="LiveId" clId="{AAE74A20-8704-4AB7-9C4B-AE3F22FEC13C}" dt="2020-06-13T13:34:20.472" v="1980" actId="1076"/>
          <ac:picMkLst>
            <pc:docMk/>
            <pc:sldMk cId="3618997943" sldId="268"/>
            <ac:picMk id="11" creationId="{6693374D-48F2-4AC1-85AE-B8C96DB77FA8}"/>
          </ac:picMkLst>
        </pc:picChg>
      </pc:sldChg>
      <pc:sldChg chg="addSp modSp add mod ord">
        <pc:chgData name="hassan MH" userId="84cd2103f36ef0dc" providerId="LiveId" clId="{AAE74A20-8704-4AB7-9C4B-AE3F22FEC13C}" dt="2020-06-13T16:51:04.824" v="2734"/>
        <pc:sldMkLst>
          <pc:docMk/>
          <pc:sldMk cId="1106897601" sldId="269"/>
        </pc:sldMkLst>
        <pc:spChg chg="add mod">
          <ac:chgData name="hassan MH" userId="84cd2103f36ef0dc" providerId="LiveId" clId="{AAE74A20-8704-4AB7-9C4B-AE3F22FEC13C}" dt="2020-06-13T13:46:18.428" v="2145" actId="164"/>
          <ac:spMkLst>
            <pc:docMk/>
            <pc:sldMk cId="1106897601" sldId="269"/>
            <ac:spMk id="3" creationId="{734D1E3C-F8D8-4C73-91B5-268D26FCEEF7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5" creationId="{DAC8A0E7-FE46-4658-A0CF-A1EF1DE96AF1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6" creationId="{7C29FC5E-379A-411E-9CD4-FBB3D32A5F30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7" creationId="{B9FB25AA-7615-4560-9949-FB7E678E6EED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8" creationId="{A97E70AC-6D0A-471D-BA62-21879133477F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9" creationId="{66842637-5AD2-4785-BB60-D69CF2BA4C6D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10" creationId="{29EFBA00-78A7-43C1-8F7B-CD87100953B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06897601" sldId="269"/>
            <ac:spMk id="12" creationId="{1FBA8955-7208-4D8D-A4B5-8CF93BFD5423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06897601" sldId="269"/>
            <ac:spMk id="13" creationId="{5BD32EC6-92E5-4494-854B-F666233AABDF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15" creationId="{C6DDA0C4-9C18-4440-804D-3D799D7D1CAF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16" creationId="{B65EBE59-E0B3-4897-8FAB-27D2FBE57265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19" creationId="{0DE80481-1914-42C1-8DE6-20B8E75D059E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0" creationId="{F8626AD8-0630-439E-9D57-1721908CBECB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1" creationId="{E2240968-51C5-484D-AEB7-AE8AA3B53817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2" creationId="{9214BD18-8AE2-471B-91DB-FAF468CE45EF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3" creationId="{E905256B-7D3D-4156-BAAA-DB8ADC38E663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4" creationId="{A99D6D98-5EA1-4599-AFAC-8BB0E0013661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5" creationId="{9A7A856D-1A27-405E-99B4-B1E3DB8E559C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6" creationId="{3DA51A95-90C6-4469-A734-D5C531EF1904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7" creationId="{D646B614-1DEA-4E70-AACB-DD846A30DDF3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8" creationId="{B92AA58D-C947-41C5-BFE4-DC3DB3C48ABD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9" creationId="{EE325D58-CB06-44C4-84E1-5878106C3EE1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30" creationId="{3CB6BC89-8BE5-4E20-851E-1A1E9F567341}"/>
          </ac:spMkLst>
        </pc:spChg>
        <pc:grpChg chg="add mod">
          <ac:chgData name="hassan MH" userId="84cd2103f36ef0dc" providerId="LiveId" clId="{AAE74A20-8704-4AB7-9C4B-AE3F22FEC13C}" dt="2020-06-13T13:46:18.428" v="2145" actId="164"/>
          <ac:grpSpMkLst>
            <pc:docMk/>
            <pc:sldMk cId="1106897601" sldId="269"/>
            <ac:grpSpMk id="4" creationId="{2D53B0D7-CDEE-4A86-A5D1-A625B83A0217}"/>
          </ac:grpSpMkLst>
        </pc:grpChg>
        <pc:grpChg chg="add mod">
          <ac:chgData name="hassan MH" userId="84cd2103f36ef0dc" providerId="LiveId" clId="{AAE74A20-8704-4AB7-9C4B-AE3F22FEC13C}" dt="2020-06-13T13:46:20.887" v="2147" actId="1076"/>
          <ac:grpSpMkLst>
            <pc:docMk/>
            <pc:sldMk cId="1106897601" sldId="269"/>
            <ac:grpSpMk id="11" creationId="{6877F3AD-E6C2-4601-BFC8-960E57D54EC7}"/>
          </ac:grpSpMkLst>
        </pc:grpChg>
        <pc:grpChg chg="add mod">
          <ac:chgData name="hassan MH" userId="84cd2103f36ef0dc" providerId="LiveId" clId="{AAE74A20-8704-4AB7-9C4B-AE3F22FEC13C}" dt="2020-06-13T13:47:34.046" v="2161"/>
          <ac:grpSpMkLst>
            <pc:docMk/>
            <pc:sldMk cId="1106897601" sldId="269"/>
            <ac:grpSpMk id="14" creationId="{4E68890F-B4A7-4F6D-BD67-8195D9410172}"/>
          </ac:grpSpMkLst>
        </pc:grpChg>
        <pc:grpChg chg="mod">
          <ac:chgData name="hassan MH" userId="84cd2103f36ef0dc" providerId="LiveId" clId="{AAE74A20-8704-4AB7-9C4B-AE3F22FEC13C}" dt="2020-06-13T13:47:34.046" v="2161"/>
          <ac:grpSpMkLst>
            <pc:docMk/>
            <pc:sldMk cId="1106897601" sldId="269"/>
            <ac:grpSpMk id="17" creationId="{BF3CA085-B5BC-4BAF-B111-FF046AFB512C}"/>
          </ac:grpSpMkLst>
        </pc:grpChg>
        <pc:grpChg chg="mod">
          <ac:chgData name="hassan MH" userId="84cd2103f36ef0dc" providerId="LiveId" clId="{AAE74A20-8704-4AB7-9C4B-AE3F22FEC13C}" dt="2020-06-13T13:47:34.046" v="2161"/>
          <ac:grpSpMkLst>
            <pc:docMk/>
            <pc:sldMk cId="1106897601" sldId="269"/>
            <ac:grpSpMk id="18" creationId="{35A47A2E-EE49-48BE-800B-9D7F673346C9}"/>
          </ac:grpSpMkLst>
        </pc:grpChg>
        <pc:picChg chg="add mod ord">
          <ac:chgData name="hassan MH" userId="84cd2103f36ef0dc" providerId="LiveId" clId="{AAE74A20-8704-4AB7-9C4B-AE3F22FEC13C}" dt="2020-06-13T13:47:40.528" v="2162" actId="166"/>
          <ac:picMkLst>
            <pc:docMk/>
            <pc:sldMk cId="1106897601" sldId="269"/>
            <ac:picMk id="2" creationId="{82CFAC1E-3DA1-46D6-B8C3-30B98C372F09}"/>
          </ac:picMkLst>
        </pc:picChg>
      </pc:sldChg>
      <pc:sldChg chg="addSp delSp modSp add mod ord">
        <pc:chgData name="hassan MH" userId="84cd2103f36ef0dc" providerId="LiveId" clId="{AAE74A20-8704-4AB7-9C4B-AE3F22FEC13C}" dt="2020-06-13T16:51:04.824" v="2734"/>
        <pc:sldMkLst>
          <pc:docMk/>
          <pc:sldMk cId="3204851342" sldId="270"/>
        </pc:sldMkLst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5" creationId="{C0125374-E348-4F80-94C0-49B2291CA662}"/>
          </ac:spMkLst>
        </pc:spChg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6" creationId="{F55B44BE-08DA-4037-AD20-BDCDBE43AE81}"/>
          </ac:spMkLst>
        </pc:spChg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7" creationId="{93DB4B46-4776-416C-AF17-081784289C9B}"/>
          </ac:spMkLst>
        </pc:spChg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8" creationId="{70AB277E-6B97-4383-8639-6DE327BF735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13" creationId="{6FEC0C96-0609-432F-8456-7DF8BB6E494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1" creationId="{2CAF8D9F-3711-4E34-A452-45DD7476B5E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2" creationId="{65C3655A-342A-4228-A433-A3D598826D6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3" creationId="{A7057772-01C8-49DB-892D-6CA4580428B8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4" creationId="{E5B2824B-ECA2-48C4-B53D-19FD49752B8A}"/>
          </ac:spMkLst>
        </pc:spChg>
        <pc:spChg chg="add mod">
          <ac:chgData name="hassan MH" userId="84cd2103f36ef0dc" providerId="LiveId" clId="{AAE74A20-8704-4AB7-9C4B-AE3F22FEC13C}" dt="2020-06-13T13:33:07.791" v="1967" actId="571"/>
          <ac:spMkLst>
            <pc:docMk/>
            <pc:sldMk cId="3204851342" sldId="270"/>
            <ac:spMk id="25" creationId="{DCEB4E0D-EFCC-4AF2-B419-42E0D9A662BD}"/>
          </ac:spMkLst>
        </pc:spChg>
        <pc:spChg chg="add mod">
          <ac:chgData name="hassan MH" userId="84cd2103f36ef0dc" providerId="LiveId" clId="{AAE74A20-8704-4AB7-9C4B-AE3F22FEC13C}" dt="2020-06-13T13:33:07.608" v="1966" actId="571"/>
          <ac:spMkLst>
            <pc:docMk/>
            <pc:sldMk cId="3204851342" sldId="270"/>
            <ac:spMk id="26" creationId="{ABECF2EA-1361-41F4-9F6F-FCB33B9ED2A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7" creationId="{7E1A10B9-822D-4847-93B5-34D18C0308A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8" creationId="{BE4ADAF1-2E7E-4299-ABC4-075C3939362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9" creationId="{2D1AD2C0-E258-4EF7-A521-E5F5F299FE48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1" creationId="{8854D2A3-24AB-4905-86AB-3E1F3117ACB8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2" creationId="{E55139E9-617E-4858-97F4-A60F5DB09C52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5" creationId="{DDAE35B2-864B-4B11-86C1-376C22EA519E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6" creationId="{7DA69FAE-8466-44B4-AAB0-C0A03A9D3DAE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7" creationId="{EDDEB4D5-9817-461E-9CCF-D21C10D8FCE5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8" creationId="{C91258EF-ED7D-4812-B92E-7C01DB392AC7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9" creationId="{74A92422-F184-44C1-9659-BD8390D1FE2C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0" creationId="{700ADDB3-2963-4E98-97AE-68104F02C068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1" creationId="{FC85C391-C8B0-4EDD-8CC1-54215E145E17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2" creationId="{E3ADFF14-5A08-47C2-B113-4E1C0E143609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3" creationId="{C11A1FC6-21EC-4F35-9B8D-14E7B226E012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4" creationId="{F36943FD-66B5-47F2-B5D0-3BBA05622476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5" creationId="{1471278E-F67A-4672-8CA4-ADE6F334919B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6" creationId="{E3DBAF8F-829D-4E06-B4BC-2E877F6D806B}"/>
          </ac:spMkLst>
        </pc:spChg>
        <pc:grpChg chg="add del mod">
          <ac:chgData name="hassan MH" userId="84cd2103f36ef0dc" providerId="LiveId" clId="{AAE74A20-8704-4AB7-9C4B-AE3F22FEC13C}" dt="2020-06-13T13:31:50.579" v="1925" actId="165"/>
          <ac:grpSpMkLst>
            <pc:docMk/>
            <pc:sldMk cId="3204851342" sldId="270"/>
            <ac:grpSpMk id="14" creationId="{BD69CE40-22C8-4189-855D-3BC1011290E5}"/>
          </ac:grpSpMkLst>
        </pc:grpChg>
        <pc:grpChg chg="add mod">
          <ac:chgData name="hassan MH" userId="84cd2103f36ef0dc" providerId="LiveId" clId="{AAE74A20-8704-4AB7-9C4B-AE3F22FEC13C}" dt="2020-06-13T13:33:25.774" v="1975" actId="196"/>
          <ac:grpSpMkLst>
            <pc:docMk/>
            <pc:sldMk cId="3204851342" sldId="270"/>
            <ac:grpSpMk id="30" creationId="{1BF1257F-3050-4FB8-8296-AB1ADB595BB2}"/>
          </ac:grpSpMkLst>
        </pc:grpChg>
        <pc:grpChg chg="mod">
          <ac:chgData name="hassan MH" userId="84cd2103f36ef0dc" providerId="LiveId" clId="{AAE74A20-8704-4AB7-9C4B-AE3F22FEC13C}" dt="2020-06-13T13:33:20.840" v="1974"/>
          <ac:grpSpMkLst>
            <pc:docMk/>
            <pc:sldMk cId="3204851342" sldId="270"/>
            <ac:grpSpMk id="33" creationId="{54E7A257-3F24-4DC4-82EE-BC1DB28CC8E8}"/>
          </ac:grpSpMkLst>
        </pc:grpChg>
        <pc:grpChg chg="mod">
          <ac:chgData name="hassan MH" userId="84cd2103f36ef0dc" providerId="LiveId" clId="{AAE74A20-8704-4AB7-9C4B-AE3F22FEC13C}" dt="2020-06-13T13:33:20.840" v="1974"/>
          <ac:grpSpMkLst>
            <pc:docMk/>
            <pc:sldMk cId="3204851342" sldId="270"/>
            <ac:grpSpMk id="34" creationId="{E36C461A-2387-459D-9A47-A4077BE6EF5F}"/>
          </ac:grpSpMkLst>
        </pc:grpChg>
        <pc:picChg chg="add mod topLvl">
          <ac:chgData name="hassan MH" userId="84cd2103f36ef0dc" providerId="LiveId" clId="{AAE74A20-8704-4AB7-9C4B-AE3F22FEC13C}" dt="2020-06-13T13:38:35.713" v="2038" actId="1076"/>
          <ac:picMkLst>
            <pc:docMk/>
            <pc:sldMk cId="3204851342" sldId="270"/>
            <ac:picMk id="9" creationId="{D12817BA-F126-48BB-AAE3-5D057F2CFAA1}"/>
          </ac:picMkLst>
        </pc:picChg>
        <pc:picChg chg="add mod topLvl">
          <ac:chgData name="hassan MH" userId="84cd2103f36ef0dc" providerId="LiveId" clId="{AAE74A20-8704-4AB7-9C4B-AE3F22FEC13C}" dt="2020-06-13T13:43:45.383" v="2118" actId="207"/>
          <ac:picMkLst>
            <pc:docMk/>
            <pc:sldMk cId="3204851342" sldId="270"/>
            <ac:picMk id="10" creationId="{D380FF2D-AD78-4BA8-984C-FB3DD68AAA45}"/>
          </ac:picMkLst>
        </pc:picChg>
        <pc:picChg chg="add mod topLvl">
          <ac:chgData name="hassan MH" userId="84cd2103f36ef0dc" providerId="LiveId" clId="{AAE74A20-8704-4AB7-9C4B-AE3F22FEC13C}" dt="2020-06-13T13:43:39.359" v="2117" actId="207"/>
          <ac:picMkLst>
            <pc:docMk/>
            <pc:sldMk cId="3204851342" sldId="270"/>
            <ac:picMk id="11" creationId="{CB87BE00-A83E-4F3C-8A22-6FA40FF606DD}"/>
          </ac:picMkLst>
        </pc:picChg>
        <pc:picChg chg="add mod topLvl">
          <ac:chgData name="hassan MH" userId="84cd2103f36ef0dc" providerId="LiveId" clId="{AAE74A20-8704-4AB7-9C4B-AE3F22FEC13C}" dt="2020-06-13T13:43:23.462" v="2114" actId="207"/>
          <ac:picMkLst>
            <pc:docMk/>
            <pc:sldMk cId="3204851342" sldId="270"/>
            <ac:picMk id="12" creationId="{7BC61BC2-437A-4833-985B-12A90224EEEF}"/>
          </ac:picMkLst>
        </pc:picChg>
        <pc:cxnChg chg="add mod topLvl">
          <ac:chgData name="hassan MH" userId="84cd2103f36ef0dc" providerId="LiveId" clId="{AAE74A20-8704-4AB7-9C4B-AE3F22FEC13C}" dt="2020-06-13T13:38:35.713" v="2038" actId="1076"/>
          <ac:cxnSpMkLst>
            <pc:docMk/>
            <pc:sldMk cId="3204851342" sldId="270"/>
            <ac:cxnSpMk id="2" creationId="{B153C0B7-91B6-456E-8F51-1D40101794ED}"/>
          </ac:cxnSpMkLst>
        </pc:cxnChg>
        <pc:cxnChg chg="add mod topLvl">
          <ac:chgData name="hassan MH" userId="84cd2103f36ef0dc" providerId="LiveId" clId="{AAE74A20-8704-4AB7-9C4B-AE3F22FEC13C}" dt="2020-06-13T13:38:35.713" v="2038" actId="1076"/>
          <ac:cxnSpMkLst>
            <pc:docMk/>
            <pc:sldMk cId="3204851342" sldId="270"/>
            <ac:cxnSpMk id="3" creationId="{49C2F316-6122-4661-8DE1-0D918663AA5F}"/>
          </ac:cxnSpMkLst>
        </pc:cxnChg>
        <pc:cxnChg chg="add mod topLvl">
          <ac:chgData name="hassan MH" userId="84cd2103f36ef0dc" providerId="LiveId" clId="{AAE74A20-8704-4AB7-9C4B-AE3F22FEC13C}" dt="2020-06-13T13:38:35.713" v="2038" actId="1076"/>
          <ac:cxnSpMkLst>
            <pc:docMk/>
            <pc:sldMk cId="3204851342" sldId="270"/>
            <ac:cxnSpMk id="4" creationId="{D2B0C47D-7516-4B8A-A57B-0A60DAE88702}"/>
          </ac:cxnSpMkLst>
        </pc:cxnChg>
      </pc:sldChg>
      <pc:sldChg chg="addSp delSp modSp add mod">
        <pc:chgData name="hassan MH" userId="84cd2103f36ef0dc" providerId="LiveId" clId="{AAE74A20-8704-4AB7-9C4B-AE3F22FEC13C}" dt="2020-06-13T16:53:27.880" v="2772" actId="1076"/>
        <pc:sldMkLst>
          <pc:docMk/>
          <pc:sldMk cId="3268722949" sldId="271"/>
        </pc:sldMkLst>
        <pc:spChg chg="add mod">
          <ac:chgData name="hassan MH" userId="84cd2103f36ef0dc" providerId="LiveId" clId="{AAE74A20-8704-4AB7-9C4B-AE3F22FEC13C}" dt="2020-06-13T13:41:23.455" v="2079" actId="14100"/>
          <ac:spMkLst>
            <pc:docMk/>
            <pc:sldMk cId="3268722949" sldId="271"/>
            <ac:spMk id="5" creationId="{E4EFB7DD-4E5D-4853-9C5B-9B114063E125}"/>
          </ac:spMkLst>
        </pc:spChg>
        <pc:spChg chg="add mod">
          <ac:chgData name="hassan MH" userId="84cd2103f36ef0dc" providerId="LiveId" clId="{AAE74A20-8704-4AB7-9C4B-AE3F22FEC13C}" dt="2020-06-13T16:53:27.880" v="2772" actId="1076"/>
          <ac:spMkLst>
            <pc:docMk/>
            <pc:sldMk cId="3268722949" sldId="271"/>
            <ac:spMk id="6" creationId="{E1D5C2E2-B94B-4F1E-8D5E-25F1C634C4A4}"/>
          </ac:spMkLst>
        </pc:spChg>
        <pc:picChg chg="add del mod modCrop">
          <ac:chgData name="hassan MH" userId="84cd2103f36ef0dc" providerId="LiveId" clId="{AAE74A20-8704-4AB7-9C4B-AE3F22FEC13C}" dt="2020-06-13T13:40:36.906" v="2069" actId="478"/>
          <ac:picMkLst>
            <pc:docMk/>
            <pc:sldMk cId="3268722949" sldId="271"/>
            <ac:picMk id="3" creationId="{8FFB4CE1-7154-4A56-8CE3-5876F35423E5}"/>
          </ac:picMkLst>
        </pc:picChg>
        <pc:picChg chg="add mod">
          <ac:chgData name="hassan MH" userId="84cd2103f36ef0dc" providerId="LiveId" clId="{AAE74A20-8704-4AB7-9C4B-AE3F22FEC13C}" dt="2020-06-13T13:41:02.488" v="2075" actId="1076"/>
          <ac:picMkLst>
            <pc:docMk/>
            <pc:sldMk cId="3268722949" sldId="271"/>
            <ac:picMk id="4" creationId="{3DB37F00-2072-4F89-BA25-D7AC61A8DBD5}"/>
          </ac:picMkLst>
        </pc:picChg>
      </pc:sldChg>
      <pc:sldChg chg="addSp delSp modSp add mod ord">
        <pc:chgData name="hassan MH" userId="84cd2103f36ef0dc" providerId="LiveId" clId="{AAE74A20-8704-4AB7-9C4B-AE3F22FEC13C}" dt="2020-06-13T16:51:04.824" v="2734"/>
        <pc:sldMkLst>
          <pc:docMk/>
          <pc:sldMk cId="688944227" sldId="272"/>
        </pc:sldMkLst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88944227" sldId="272"/>
            <ac:spMk id="13" creationId="{E76E4864-6883-4DBD-9298-D192E382C3D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88944227" sldId="272"/>
            <ac:spMk id="14" creationId="{58DD1B97-D9BD-4C5D-BAE7-02F5ADB16BCA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16" creationId="{47B4306A-8629-4674-819D-27030473F4E3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17" creationId="{79ADF1AE-C06A-4EB8-B564-CC884BB69BDB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0" creationId="{1D073E16-C297-4093-A8C1-FA96DF9733CE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1" creationId="{EFECA999-4EC6-4FE2-85F1-4155B8134B11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2" creationId="{8465F90C-1333-427C-A1ED-F3DB539F9DC8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3" creationId="{435FBC09-7C7F-4B8A-83E7-9B32431AAAD4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4" creationId="{B4577CF0-0190-4114-9FF4-68D957B63220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5" creationId="{4E2E4DBE-2861-4663-AEE3-29719AC2264F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6" creationId="{7DBD50BB-843F-4822-86CA-3CC3D9A6B827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7" creationId="{B7242FF2-8DDC-4665-8D4C-1200B77C629C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8" creationId="{7B6DABA0-5284-4570-9BC7-44D6345D864A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9" creationId="{E4E4EFE4-1146-43FE-B8F9-65A06AE9D5D7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30" creationId="{A369D313-C5F6-4EAD-8A06-7ED8F62E6B50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31" creationId="{3A087AFC-ED37-4914-97FF-B134FE34434B}"/>
          </ac:spMkLst>
        </pc:spChg>
        <pc:spChg chg="add del mod">
          <ac:chgData name="hassan MH" userId="84cd2103f36ef0dc" providerId="LiveId" clId="{AAE74A20-8704-4AB7-9C4B-AE3F22FEC13C}" dt="2020-06-13T13:55:09.460" v="2328"/>
          <ac:spMkLst>
            <pc:docMk/>
            <pc:sldMk cId="688944227" sldId="272"/>
            <ac:spMk id="32" creationId="{2E7C78C3-965A-4047-A545-BEF2B5C0A597}"/>
          </ac:spMkLst>
        </pc:spChg>
        <pc:grpChg chg="mod">
          <ac:chgData name="hassan MH" userId="84cd2103f36ef0dc" providerId="LiveId" clId="{AAE74A20-8704-4AB7-9C4B-AE3F22FEC13C}" dt="2020-06-13T13:46:32.975" v="2150" actId="1076"/>
          <ac:grpSpMkLst>
            <pc:docMk/>
            <pc:sldMk cId="688944227" sldId="272"/>
            <ac:grpSpMk id="11" creationId="{6877F3AD-E6C2-4601-BFC8-960E57D54EC7}"/>
          </ac:grpSpMkLst>
        </pc:grpChg>
        <pc:grpChg chg="add mod">
          <ac:chgData name="hassan MH" userId="84cd2103f36ef0dc" providerId="LiveId" clId="{AAE74A20-8704-4AB7-9C4B-AE3F22FEC13C}" dt="2020-06-13T13:47:47.872" v="2164" actId="196"/>
          <ac:grpSpMkLst>
            <pc:docMk/>
            <pc:sldMk cId="688944227" sldId="272"/>
            <ac:grpSpMk id="15" creationId="{FF383DF1-7F33-4D8F-981E-6E70BF2BB852}"/>
          </ac:grpSpMkLst>
        </pc:grpChg>
        <pc:grpChg chg="mod">
          <ac:chgData name="hassan MH" userId="84cd2103f36ef0dc" providerId="LiveId" clId="{AAE74A20-8704-4AB7-9C4B-AE3F22FEC13C}" dt="2020-06-13T13:47:42.580" v="2163"/>
          <ac:grpSpMkLst>
            <pc:docMk/>
            <pc:sldMk cId="688944227" sldId="272"/>
            <ac:grpSpMk id="18" creationId="{8382C2C7-5242-453E-8EB1-8358984EAC0B}"/>
          </ac:grpSpMkLst>
        </pc:grpChg>
        <pc:grpChg chg="mod">
          <ac:chgData name="hassan MH" userId="84cd2103f36ef0dc" providerId="LiveId" clId="{AAE74A20-8704-4AB7-9C4B-AE3F22FEC13C}" dt="2020-06-13T13:47:42.580" v="2163"/>
          <ac:grpSpMkLst>
            <pc:docMk/>
            <pc:sldMk cId="688944227" sldId="272"/>
            <ac:grpSpMk id="19" creationId="{6FCE5749-8088-4DC6-9230-92DE3AD9ADA4}"/>
          </ac:grpSpMkLst>
        </pc:grpChg>
        <pc:picChg chg="del">
          <ac:chgData name="hassan MH" userId="84cd2103f36ef0dc" providerId="LiveId" clId="{AAE74A20-8704-4AB7-9C4B-AE3F22FEC13C}" dt="2020-06-13T13:46:30.876" v="2149" actId="478"/>
          <ac:picMkLst>
            <pc:docMk/>
            <pc:sldMk cId="688944227" sldId="272"/>
            <ac:picMk id="2" creationId="{82CFAC1E-3DA1-46D6-B8C3-30B98C372F09}"/>
          </ac:picMkLst>
        </pc:picChg>
        <pc:picChg chg="add mod ord">
          <ac:chgData name="hassan MH" userId="84cd2103f36ef0dc" providerId="LiveId" clId="{AAE74A20-8704-4AB7-9C4B-AE3F22FEC13C}" dt="2020-06-13T13:47:52.943" v="2165" actId="166"/>
          <ac:picMkLst>
            <pc:docMk/>
            <pc:sldMk cId="688944227" sldId="272"/>
            <ac:picMk id="12" creationId="{B22FA8DD-4FA1-4DEC-A696-A2F21B3CD8AF}"/>
          </ac:picMkLst>
        </pc:pic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4071462264" sldId="273"/>
        </pc:sldMkLst>
        <pc:spChg chg="del">
          <ac:chgData name="hassan MH" userId="84cd2103f36ef0dc" providerId="LiveId" clId="{AAE74A20-8704-4AB7-9C4B-AE3F22FEC13C}" dt="2020-06-13T13:49:32.969" v="2171" actId="478"/>
          <ac:spMkLst>
            <pc:docMk/>
            <pc:sldMk cId="4071462264" sldId="273"/>
            <ac:spMk id="2" creationId="{A5930C1F-1F81-4113-9E87-04CBF826BB6C}"/>
          </ac:spMkLst>
        </pc:spChg>
        <pc:spChg chg="del">
          <ac:chgData name="hassan MH" userId="84cd2103f36ef0dc" providerId="LiveId" clId="{AAE74A20-8704-4AB7-9C4B-AE3F22FEC13C}" dt="2020-06-13T13:49:32.969" v="2171" actId="478"/>
          <ac:spMkLst>
            <pc:docMk/>
            <pc:sldMk cId="4071462264" sldId="273"/>
            <ac:spMk id="3" creationId="{3BC30312-C081-4150-8B5D-41AEC74217A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5" creationId="{A3BE2CBB-3BD6-4D23-B823-0716FD263F17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6" creationId="{D26C514D-C514-4268-8543-4AF1AA3BBAD6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7" creationId="{AA676ED3-D246-4DA8-B602-0D0E220E98B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8" creationId="{2529337C-FE66-4618-A040-F5F183E9EB12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9" creationId="{74FC5AB5-5F53-4BF5-B805-82698D9633BA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0" creationId="{04667E6C-D265-4157-8151-FEB066E7F39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1" creationId="{8C914D9D-1DB4-46D6-AA8F-0220E3C41E7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2" creationId="{41D52D3F-9E97-414D-A716-7392553CA12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3" creationId="{E9FFF73A-7DC0-4C91-8AB8-0CE9BAD3C50D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4" creationId="{D8C6EDCB-4675-4CA0-A32D-EC5F5B83982D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5" creationId="{ACFC3343-F5D0-4539-AFA4-2E3A354C810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6" creationId="{9B1ADE44-E5F3-4326-8859-36359AE85FD7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7" creationId="{315A7DD4-B1BD-401F-B6DA-87A50AF42FD8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8" creationId="{1BC48BEC-9851-444E-9465-B79BD69F326A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9" creationId="{498776DF-78B2-45F6-93B5-0A6C4A848E55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0" creationId="{39EFB8F7-B792-4E77-853E-B077FEE3536A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1" creationId="{11694904-D610-4CBA-B33E-6F278E5AF20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2" creationId="{4ACE13EA-4629-4CE8-A18C-4AE7DCD7E9B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3" creationId="{F83E90EE-8DC6-4989-8396-0EBB4BEFC41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4" creationId="{F3D8120D-5B49-4393-A99B-02DF3C1E019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5" creationId="{357B3CBD-B9CB-4ECF-B1FA-94FCA9B2BA17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6" creationId="{20FA7D32-F346-48E7-AF33-CC2479902B7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7" creationId="{040B11E0-4956-4526-9D9B-E483F195DBA8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8" creationId="{3D47E863-3EFA-481A-908B-2C4F3C431C89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9" creationId="{51E93D0D-531B-4078-9415-81A50E66931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0" creationId="{46876141-1968-48F5-94A6-A8EEA11977C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1" creationId="{A7C9C9DC-18BD-4E6B-8AAE-DD6AEB0662D0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2" creationId="{D1F20CCB-C8D2-40B0-A855-9A9B22F93329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3" creationId="{325A76EE-4E67-4D31-B22E-0D8EFBBA329D}"/>
          </ac:spMkLst>
        </pc:spChg>
        <pc:spChg chg="mod">
          <ac:chgData name="hassan MH" userId="84cd2103f36ef0dc" providerId="LiveId" clId="{AAE74A20-8704-4AB7-9C4B-AE3F22FEC13C}" dt="2020-06-13T13:49:37.157" v="2174" actId="1076"/>
          <ac:spMkLst>
            <pc:docMk/>
            <pc:sldMk cId="4071462264" sldId="273"/>
            <ac:spMk id="34" creationId="{8F878642-2211-44CF-85CC-4C72ED9780A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5" creationId="{2F561CC6-2AC1-4CD9-B1B1-346225FC002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6" creationId="{514BF08B-84B7-4230-960B-2D0B82194D64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7" creationId="{66DA50C3-E46B-45CC-B189-AE33CFB3DEE9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8" creationId="{9125FE28-A827-4FC8-817B-01E95771B806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9" creationId="{2781B6FB-9359-4C0E-86A6-52ADB2753A0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0" creationId="{2000B14F-A6AF-4FCC-BE8F-FBD15B43AA32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1" creationId="{DFA357AB-8741-4253-B952-843EB405EAE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2" creationId="{EBCE5897-6CCB-4C22-B0F1-C86DFC2F2D9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3" creationId="{85D0D16A-0A11-4DC7-B498-63729AEEFE5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4" creationId="{048C0994-723F-415A-8840-B362A462F9C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5" creationId="{AC13F89A-55F5-4571-9532-4E54D26BDC0D}"/>
          </ac:spMkLst>
        </pc:spChg>
        <pc:grpChg chg="add mod">
          <ac:chgData name="hassan MH" userId="84cd2103f36ef0dc" providerId="LiveId" clId="{AAE74A20-8704-4AB7-9C4B-AE3F22FEC13C}" dt="2020-06-13T13:49:40.922" v="2176" actId="1076"/>
          <ac:grpSpMkLst>
            <pc:docMk/>
            <pc:sldMk cId="4071462264" sldId="273"/>
            <ac:grpSpMk id="4" creationId="{91AC030D-A8B8-4A74-B6C0-254DC2774783}"/>
          </ac:grpSpMkLst>
        </pc:grp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3275943678" sldId="274"/>
        </pc:sldMkLst>
        <pc:spChg chg="del">
          <ac:chgData name="hassan MH" userId="84cd2103f36ef0dc" providerId="LiveId" clId="{AAE74A20-8704-4AB7-9C4B-AE3F22FEC13C}" dt="2020-06-13T13:51:26.482" v="2251" actId="478"/>
          <ac:spMkLst>
            <pc:docMk/>
            <pc:sldMk cId="3275943678" sldId="274"/>
            <ac:spMk id="2" creationId="{2B957AC1-C8B9-4D92-9214-B2D7951C55D2}"/>
          </ac:spMkLst>
        </pc:spChg>
        <pc:spChg chg="del">
          <ac:chgData name="hassan MH" userId="84cd2103f36ef0dc" providerId="LiveId" clId="{AAE74A20-8704-4AB7-9C4B-AE3F22FEC13C}" dt="2020-06-13T13:51:26.482" v="2251" actId="478"/>
          <ac:spMkLst>
            <pc:docMk/>
            <pc:sldMk cId="3275943678" sldId="274"/>
            <ac:spMk id="3" creationId="{3C82E68C-6993-4961-AA50-18B85E07E0A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7" creationId="{7A9A6305-ED00-4CAD-9762-92F1BB56D646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8" creationId="{1FFF0D57-F3BF-4925-92B7-59C8E70EB51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9" creationId="{F54E3C3F-3012-4CC1-87FC-68B098A6149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10" creationId="{4F24C091-91C1-4618-A789-D27D2194AF4D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3" creationId="{565E39FF-CED7-4509-BF20-0D9216C0735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7" creationId="{70737BE7-8093-4ED8-94EF-451C0A68D70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8" creationId="{5DCD9665-26BB-4B67-A9D2-921EA39C462A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9" creationId="{B384E40C-350C-48F2-A81C-3A1FCFF24635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0" creationId="{FF8E74CE-7D0B-4F6F-9B5E-4167AE5F18A8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1" creationId="{AC89D497-039D-46CA-AFDE-A6E918BC5BC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2" creationId="{BED13143-C25D-492B-B6A9-10A65AEBC073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3" creationId="{E093DF04-7027-4009-91D9-BBCA8A6187EC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4" creationId="{18D0307E-60B0-4706-B66E-B2B2813C9285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5" creationId="{C8B4C16A-932F-4A35-8831-92E31FC660C5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6" creationId="{B07108EA-8945-41B5-9CC0-2496253BA423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7" creationId="{3E5BD4A7-1230-4C1A-8A6E-3FFF38F8A410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8" creationId="{BFA859C1-43B9-45F8-88CE-93D5418153FF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9" creationId="{7B26D3AA-54B3-403F-83B6-20C775C7B5B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0" creationId="{221CC6F9-B4DB-4E15-B5FC-C14AAD68955E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1" creationId="{AD30DDDF-FF99-403E-BD4F-3F8619AF4254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2" creationId="{328FB1F0-881E-4B7A-AB0F-6200F000D278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3" creationId="{DDF0948D-5EAA-4208-BBF5-A754BF310B38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4" creationId="{309E4D63-69A0-47F6-919A-F9DD37D6ABF0}"/>
          </ac:spMkLst>
        </pc:spChg>
        <pc:grpChg chg="add mod ord">
          <ac:chgData name="hassan MH" userId="84cd2103f36ef0dc" providerId="LiveId" clId="{AAE74A20-8704-4AB7-9C4B-AE3F22FEC13C}" dt="2020-06-13T13:53:06.268" v="2287" actId="167"/>
          <ac:grpSpMkLst>
            <pc:docMk/>
            <pc:sldMk cId="3275943678" sldId="274"/>
            <ac:grpSpMk id="12" creationId="{139CCEAB-69A5-4BA0-B15E-D88BDB6A4FD6}"/>
          </ac:grpSpMkLst>
        </pc:grpChg>
        <pc:grpChg chg="mod">
          <ac:chgData name="hassan MH" userId="84cd2103f36ef0dc" providerId="LiveId" clId="{AAE74A20-8704-4AB7-9C4B-AE3F22FEC13C}" dt="2020-06-13T13:53:04.617" v="2286"/>
          <ac:grpSpMkLst>
            <pc:docMk/>
            <pc:sldMk cId="3275943678" sldId="274"/>
            <ac:grpSpMk id="14" creationId="{8D7F6D93-0F86-4B56-93D3-88B7EF89678B}"/>
          </ac:grpSpMkLst>
        </pc:grpChg>
        <pc:grpChg chg="mod">
          <ac:chgData name="hassan MH" userId="84cd2103f36ef0dc" providerId="LiveId" clId="{AAE74A20-8704-4AB7-9C4B-AE3F22FEC13C}" dt="2020-06-13T13:53:04.617" v="2286"/>
          <ac:grpSpMkLst>
            <pc:docMk/>
            <pc:sldMk cId="3275943678" sldId="274"/>
            <ac:grpSpMk id="15" creationId="{51319B7C-59F2-4B1A-B576-F99C3E1DF5EC}"/>
          </ac:grpSpMkLst>
        </pc:grpChg>
        <pc:grpChg chg="mod">
          <ac:chgData name="hassan MH" userId="84cd2103f36ef0dc" providerId="LiveId" clId="{AAE74A20-8704-4AB7-9C4B-AE3F22FEC13C}" dt="2020-06-13T13:53:04.617" v="2286"/>
          <ac:grpSpMkLst>
            <pc:docMk/>
            <pc:sldMk cId="3275943678" sldId="274"/>
            <ac:grpSpMk id="16" creationId="{09B4F5E8-00DF-4C21-AC47-EA1994521263}"/>
          </ac:grpSpMkLst>
        </pc:grpChg>
        <pc:picChg chg="add del mod">
          <ac:chgData name="hassan MH" userId="84cd2103f36ef0dc" providerId="LiveId" clId="{AAE74A20-8704-4AB7-9C4B-AE3F22FEC13C}" dt="2020-06-13T13:51:49.630" v="2257" actId="478"/>
          <ac:picMkLst>
            <pc:docMk/>
            <pc:sldMk cId="3275943678" sldId="274"/>
            <ac:picMk id="4" creationId="{35D240B7-86DB-4CF7-B476-3734E9311D73}"/>
          </ac:picMkLst>
        </pc:picChg>
        <pc:picChg chg="add del">
          <ac:chgData name="hassan MH" userId="84cd2103f36ef0dc" providerId="LiveId" clId="{AAE74A20-8704-4AB7-9C4B-AE3F22FEC13C}" dt="2020-06-13T13:51:51.711" v="2259"/>
          <ac:picMkLst>
            <pc:docMk/>
            <pc:sldMk cId="3275943678" sldId="274"/>
            <ac:picMk id="5" creationId="{DC0141BA-2801-4B13-A86B-A8E9E3349068}"/>
          </ac:picMkLst>
        </pc:picChg>
        <pc:picChg chg="add mod">
          <ac:chgData name="hassan MH" userId="84cd2103f36ef0dc" providerId="LiveId" clId="{AAE74A20-8704-4AB7-9C4B-AE3F22FEC13C}" dt="2020-06-13T14:07:36.638" v="2595" actId="1076"/>
          <ac:picMkLst>
            <pc:docMk/>
            <pc:sldMk cId="3275943678" sldId="274"/>
            <ac:picMk id="6" creationId="{845AE730-5ECD-426B-91BB-38B5ABE22DD1}"/>
          </ac:picMkLst>
        </pc:picChg>
        <pc:picChg chg="add mod">
          <ac:chgData name="hassan MH" userId="84cd2103f36ef0dc" providerId="LiveId" clId="{AAE74A20-8704-4AB7-9C4B-AE3F22FEC13C}" dt="2020-06-13T13:52:55.934" v="2285" actId="1076"/>
          <ac:picMkLst>
            <pc:docMk/>
            <pc:sldMk cId="3275943678" sldId="274"/>
            <ac:picMk id="11" creationId="{450F2C1D-7E73-43B0-8058-BC9C73B9A4E8}"/>
          </ac:picMkLst>
        </pc:pic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1603974340" sldId="275"/>
        </pc:sldMkLst>
        <pc:spChg chg="del">
          <ac:chgData name="hassan MH" userId="84cd2103f36ef0dc" providerId="LiveId" clId="{AAE74A20-8704-4AB7-9C4B-AE3F22FEC13C}" dt="2020-06-13T13:54:35.765" v="2314" actId="478"/>
          <ac:spMkLst>
            <pc:docMk/>
            <pc:sldMk cId="1603974340" sldId="275"/>
            <ac:spMk id="2" creationId="{4C5C2534-65BF-42B6-8F42-CC2C597C267C}"/>
          </ac:spMkLst>
        </pc:spChg>
        <pc:spChg chg="del">
          <ac:chgData name="hassan MH" userId="84cd2103f36ef0dc" providerId="LiveId" clId="{AAE74A20-8704-4AB7-9C4B-AE3F22FEC13C}" dt="2020-06-13T13:54:35.765" v="2314" actId="478"/>
          <ac:spMkLst>
            <pc:docMk/>
            <pc:sldMk cId="1603974340" sldId="275"/>
            <ac:spMk id="3" creationId="{1989B08C-B41F-4650-B8B1-85B380655A92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4" creationId="{8C1922BE-FD4F-418A-ACFB-0C71171A4FE0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5" creationId="{66ADD72D-EF15-43DA-8A25-63EFCC6DEA7A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6" creationId="{9CD1A62E-6DA6-4088-A44A-B30C9BF9D031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7" creationId="{37B79667-529D-48AF-934B-E60537578EC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8" creationId="{84113FA1-A1B8-4A86-A129-E58CDA284B5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0" creationId="{ED0ED462-1E45-4603-A211-1EF9219C2B0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1" creationId="{C9103247-A49A-4175-98A1-B0DE7DBF810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2" creationId="{F4C642DB-2D4A-4344-AF9F-CBA26EE1ECE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3" creationId="{E9FA7971-E1C9-4F37-B658-6DCCC67C4EA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4" creationId="{7BC40519-9C26-4B98-94B6-DA67F5971AC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5" creationId="{2118BC71-6E30-46D1-9A8A-6EADD0A1FE22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6" creationId="{8EE27EB8-A9CB-40F1-BE48-80A5DB64AC6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7" creationId="{EEDD1F46-E334-4A60-AA85-AC9E9AF64889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19" creationId="{C226CA42-F159-4357-BE50-28E856225764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3" creationId="{958B2269-644B-4B23-8224-DB0725B45F36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4" creationId="{2AE10018-52E9-4D4F-80FC-1E7D98AF7813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5" creationId="{D5D4CEF5-379D-4109-AE28-6D1E98DAA57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6" creationId="{EA9715D8-5109-4D58-89E0-BF98DD7B731E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7" creationId="{AE8DDA86-2BD5-47D5-8466-ED6402390259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8" creationId="{8F15A65E-737A-4E15-8E3F-BDF2BCE11EF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9" creationId="{324AB0D4-6EB6-47C9-B816-9D6B054583E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0" creationId="{54ABA61A-7DF7-42CF-8BBD-400F21573FDC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1" creationId="{82A2CD7C-EB9E-4C08-8310-BD31B461A434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2" creationId="{0371C2EF-980A-46B4-B5BB-58769B6E5555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3" creationId="{2291DCDF-DA6C-4BA8-8B14-A4C7246B7B8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4" creationId="{CB31F4DB-9056-4ABA-AC55-762C5C372FE2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5" creationId="{B04E3C71-DF5D-4957-AFDB-0012BA3F143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6" creationId="{522BAFD8-5140-43EF-B195-CBFE45C10DA3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7" creationId="{53CC301B-2022-42F5-8459-9F30958D1F4F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8" creationId="{7B2620F0-E63A-4052-9277-2D531A236F18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9" creationId="{5DB7E1E7-365F-485B-979D-83A4DEA090E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40" creationId="{489CB013-9ACE-4FAC-98C7-4BFAB8C6F0A6}"/>
          </ac:spMkLst>
        </pc:spChg>
        <pc:grpChg chg="add mod">
          <ac:chgData name="hassan MH" userId="84cd2103f36ef0dc" providerId="LiveId" clId="{AAE74A20-8704-4AB7-9C4B-AE3F22FEC13C}" dt="2020-06-13T13:57:17.631" v="2409" actId="1076"/>
          <ac:grpSpMkLst>
            <pc:docMk/>
            <pc:sldMk cId="1603974340" sldId="275"/>
            <ac:grpSpMk id="9" creationId="{55770030-E3D1-4D20-82E8-BF0021122F4F}"/>
          </ac:grpSpMkLst>
        </pc:grpChg>
        <pc:grpChg chg="add mod ord">
          <ac:chgData name="hassan MH" userId="84cd2103f36ef0dc" providerId="LiveId" clId="{AAE74A20-8704-4AB7-9C4B-AE3F22FEC13C}" dt="2020-06-13T13:56:46.473" v="2396" actId="167"/>
          <ac:grpSpMkLst>
            <pc:docMk/>
            <pc:sldMk cId="1603974340" sldId="275"/>
            <ac:grpSpMk id="18" creationId="{1E7E46CE-0AB1-41D2-B74E-1829156AFA74}"/>
          </ac:grpSpMkLst>
        </pc:grpChg>
        <pc:grpChg chg="mod">
          <ac:chgData name="hassan MH" userId="84cd2103f36ef0dc" providerId="LiveId" clId="{AAE74A20-8704-4AB7-9C4B-AE3F22FEC13C}" dt="2020-06-13T13:56:43.884" v="2395"/>
          <ac:grpSpMkLst>
            <pc:docMk/>
            <pc:sldMk cId="1603974340" sldId="275"/>
            <ac:grpSpMk id="20" creationId="{0CF10D07-FC54-497B-8550-D2BE97420331}"/>
          </ac:grpSpMkLst>
        </pc:grpChg>
        <pc:grpChg chg="mod">
          <ac:chgData name="hassan MH" userId="84cd2103f36ef0dc" providerId="LiveId" clId="{AAE74A20-8704-4AB7-9C4B-AE3F22FEC13C}" dt="2020-06-13T13:56:43.884" v="2395"/>
          <ac:grpSpMkLst>
            <pc:docMk/>
            <pc:sldMk cId="1603974340" sldId="275"/>
            <ac:grpSpMk id="21" creationId="{AE946BA4-372F-4AD0-8A0D-1B018C6282BC}"/>
          </ac:grpSpMkLst>
        </pc:grpChg>
        <pc:grpChg chg="mod">
          <ac:chgData name="hassan MH" userId="84cd2103f36ef0dc" providerId="LiveId" clId="{AAE74A20-8704-4AB7-9C4B-AE3F22FEC13C}" dt="2020-06-13T13:56:43.884" v="2395"/>
          <ac:grpSpMkLst>
            <pc:docMk/>
            <pc:sldMk cId="1603974340" sldId="275"/>
            <ac:grpSpMk id="22" creationId="{FD6735E8-B928-4EF7-97C2-9A277AFEA076}"/>
          </ac:grpSpMkLst>
        </pc:grpChg>
        <pc:picChg chg="add mod">
          <ac:chgData name="hassan MH" userId="84cd2103f36ef0dc" providerId="LiveId" clId="{AAE74A20-8704-4AB7-9C4B-AE3F22FEC13C}" dt="2020-06-13T13:57:19.534" v="2410" actId="1076"/>
          <ac:picMkLst>
            <pc:docMk/>
            <pc:sldMk cId="1603974340" sldId="275"/>
            <ac:picMk id="41" creationId="{95296158-90CD-408B-948C-7FBF1BBC3782}"/>
          </ac:picMkLst>
        </pc:pic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4226076853" sldId="276"/>
        </pc:sldMkLst>
        <pc:spChg chg="del">
          <ac:chgData name="hassan MH" userId="84cd2103f36ef0dc" providerId="LiveId" clId="{AAE74A20-8704-4AB7-9C4B-AE3F22FEC13C}" dt="2020-06-13T13:58:33.784" v="2412" actId="478"/>
          <ac:spMkLst>
            <pc:docMk/>
            <pc:sldMk cId="4226076853" sldId="276"/>
            <ac:spMk id="2" creationId="{92CBE676-B772-49A4-935B-27AFFABF52A4}"/>
          </ac:spMkLst>
        </pc:spChg>
        <pc:spChg chg="del">
          <ac:chgData name="hassan MH" userId="84cd2103f36ef0dc" providerId="LiveId" clId="{AAE74A20-8704-4AB7-9C4B-AE3F22FEC13C}" dt="2020-06-13T13:58:33.784" v="2412" actId="478"/>
          <ac:spMkLst>
            <pc:docMk/>
            <pc:sldMk cId="4226076853" sldId="276"/>
            <ac:spMk id="3" creationId="{28AFA7A7-EC6C-4F66-A052-753C982DB43D}"/>
          </ac:spMkLst>
        </pc:spChg>
        <pc:spChg chg="add del mod topLvl">
          <ac:chgData name="hassan MH" userId="84cd2103f36ef0dc" providerId="LiveId" clId="{AAE74A20-8704-4AB7-9C4B-AE3F22FEC13C}" dt="2020-06-13T14:00:46.019" v="2457" actId="478"/>
          <ac:spMkLst>
            <pc:docMk/>
            <pc:sldMk cId="4226076853" sldId="276"/>
            <ac:spMk id="11" creationId="{CFA0116A-8D4D-4360-9D79-0ED01EF9DECC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3" creationId="{D5678069-A4EB-43D6-82C6-581294B448E4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4" creationId="{E8F34BA6-D117-4C70-A307-7DB5BBEFA8D4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5" creationId="{F4CF746B-9C22-42FD-AF2F-FCC2A5D2286A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6" creationId="{178B72AC-002B-4D19-9DE6-94150368245F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7" creationId="{B566BCB7-E141-4D52-92F7-705A0B1432C4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8" creationId="{9AF7904E-CAF4-4DCE-B126-946B4B46018A}"/>
          </ac:spMkLst>
        </pc:spChg>
        <pc:spChg chg="add del mod topLvl">
          <ac:chgData name="hassan MH" userId="84cd2103f36ef0dc" providerId="LiveId" clId="{AAE74A20-8704-4AB7-9C4B-AE3F22FEC13C}" dt="2020-06-13T14:00:45.548" v="2456" actId="478"/>
          <ac:spMkLst>
            <pc:docMk/>
            <pc:sldMk cId="4226076853" sldId="276"/>
            <ac:spMk id="20" creationId="{7607EEC6-7740-40B1-A96A-B984974A7C47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1" creationId="{22C86E07-0579-4556-AA6C-241831BACE83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2" creationId="{1EED6F50-88AD-435A-8705-2D8D22CE91EF}"/>
          </ac:spMkLst>
        </pc:spChg>
        <pc:spChg chg="add del mod topLvl">
          <ac:chgData name="hassan MH" userId="84cd2103f36ef0dc" providerId="LiveId" clId="{AAE74A20-8704-4AB7-9C4B-AE3F22FEC13C}" dt="2020-06-13T13:59:03.743" v="2427" actId="478"/>
          <ac:spMkLst>
            <pc:docMk/>
            <pc:sldMk cId="4226076853" sldId="276"/>
            <ac:spMk id="24" creationId="{590D0E52-A4DF-4C06-95E9-31DF48C5D7A5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5" creationId="{0C69343E-901F-4929-A5E5-615B4AF225A2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6" creationId="{590122A9-EE6D-4232-BC6C-E8DF188F43D2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7" creationId="{F10717ED-118A-4295-8D1A-D6A35897A740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8" creationId="{44217412-F961-4C0E-8B4B-6CDA1160D798}"/>
          </ac:spMkLst>
        </pc:spChg>
        <pc:spChg chg="add del mod topLvl">
          <ac:chgData name="hassan MH" userId="84cd2103f36ef0dc" providerId="LiveId" clId="{AAE74A20-8704-4AB7-9C4B-AE3F22FEC13C}" dt="2020-06-13T13:59:04.613" v="2428" actId="478"/>
          <ac:spMkLst>
            <pc:docMk/>
            <pc:sldMk cId="4226076853" sldId="276"/>
            <ac:spMk id="30" creationId="{A37B32D5-BD7A-4913-AE3D-9F14D9CD4A60}"/>
          </ac:spMkLst>
        </pc:spChg>
        <pc:spChg chg="add del mod topLvl">
          <ac:chgData name="hassan MH" userId="84cd2103f36ef0dc" providerId="LiveId" clId="{AAE74A20-8704-4AB7-9C4B-AE3F22FEC13C}" dt="2020-06-13T13:59:13.024" v="2434" actId="478"/>
          <ac:spMkLst>
            <pc:docMk/>
            <pc:sldMk cId="4226076853" sldId="276"/>
            <ac:spMk id="31" creationId="{BC7703FC-DACE-4040-BD18-F5B803AAA5EE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32" creationId="{828C1BB4-DEFA-442E-8ACD-8C9C9F311345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33" creationId="{2A2FD858-BEC1-4107-BC1E-0BDBEB22D282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5" creationId="{C368AA2C-009C-429B-9C99-086B256AAEAE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6" creationId="{659228D8-4F9C-44AD-ABDF-7A555716B7F0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7" creationId="{2138EE84-344A-4946-8705-E0A01E95950B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8" creationId="{3E471839-8C55-45E5-8B6D-B0F9C7DB9222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0" creationId="{BD350A12-5082-4954-B2D8-CDF2A0E34EC7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1" creationId="{5AED146B-409B-46B5-9A01-C5F5C494F967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2" creationId="{08A59694-713E-40BA-B98D-4736715A1563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3" creationId="{55C5DC21-7144-49DC-9C98-C4E4194E3711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4" creationId="{DD84389C-A712-44D5-8090-62C935AB228E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5" creationId="{16EB2D9B-DA89-4B23-934A-659128D656B1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6" creationId="{E49541CF-6286-49D0-AF95-B5A8910DB062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8" creationId="{75612203-BC79-4F1B-B0DF-99EDE965339C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9" creationId="{2AB853E3-7BE3-453C-99F1-AA51A737015F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0" creationId="{A71C415F-DDF4-4D1F-A494-9A9DBD62DB35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1" creationId="{E8C1E3E5-7394-43D2-882F-4511659E18E9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2" creationId="{BFD57717-2E20-46BA-B5CC-B8B9004909DC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4" creationId="{37A8F583-A4E8-46BE-8874-E4303C1FFF0B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5" creationId="{6023706F-4F81-4741-8E6C-90422B953A9D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6" creationId="{8E26A645-B58D-4BB7-8C73-8210ADC9EE47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7" creationId="{0913AFF6-E91D-4DB4-B1AF-0B07072DC950}"/>
          </ac:spMkLst>
        </pc:spChg>
        <pc:spChg chg="add del mod">
          <ac:chgData name="hassan MH" userId="84cd2103f36ef0dc" providerId="LiveId" clId="{AAE74A20-8704-4AB7-9C4B-AE3F22FEC13C}" dt="2020-06-13T13:58:45.454" v="2417" actId="478"/>
          <ac:spMkLst>
            <pc:docMk/>
            <pc:sldMk cId="4226076853" sldId="276"/>
            <ac:spMk id="58" creationId="{ABCBA662-356A-4BFE-8CE6-86E497958B74}"/>
          </ac:spMkLst>
        </pc:spChg>
        <pc:spChg chg="add del mod">
          <ac:chgData name="hassan MH" userId="84cd2103f36ef0dc" providerId="LiveId" clId="{AAE74A20-8704-4AB7-9C4B-AE3F22FEC13C}" dt="2020-06-13T13:58:46.704" v="2418" actId="478"/>
          <ac:spMkLst>
            <pc:docMk/>
            <pc:sldMk cId="4226076853" sldId="276"/>
            <ac:spMk id="59" creationId="{906B5024-55F5-4491-8850-3A5C32192EEE}"/>
          </ac:spMkLst>
        </pc:spChg>
        <pc:spChg chg="add del mod">
          <ac:chgData name="hassan MH" userId="84cd2103f36ef0dc" providerId="LiveId" clId="{AAE74A20-8704-4AB7-9C4B-AE3F22FEC13C}" dt="2020-06-13T13:58:50.144" v="2420" actId="478"/>
          <ac:spMkLst>
            <pc:docMk/>
            <pc:sldMk cId="4226076853" sldId="276"/>
            <ac:spMk id="60" creationId="{C44D63F1-E33F-438F-9832-1B3AE8881F34}"/>
          </ac:spMkLst>
        </pc:spChg>
        <pc:spChg chg="add del mod">
          <ac:chgData name="hassan MH" userId="84cd2103f36ef0dc" providerId="LiveId" clId="{AAE74A20-8704-4AB7-9C4B-AE3F22FEC13C}" dt="2020-06-13T13:58:48.204" v="2419" actId="478"/>
          <ac:spMkLst>
            <pc:docMk/>
            <pc:sldMk cId="4226076853" sldId="276"/>
            <ac:spMk id="61" creationId="{E6CE1540-A97F-40A5-83A4-056EDDDDC75F}"/>
          </ac:spMkLst>
        </pc:spChg>
        <pc:spChg chg="add del mod">
          <ac:chgData name="hassan MH" userId="84cd2103f36ef0dc" providerId="LiveId" clId="{AAE74A20-8704-4AB7-9C4B-AE3F22FEC13C}" dt="2020-06-13T14:00:44.916" v="2455" actId="478"/>
          <ac:spMkLst>
            <pc:docMk/>
            <pc:sldMk cId="4226076853" sldId="276"/>
            <ac:spMk id="63" creationId="{F1FEA9CF-A22F-468D-8E80-EC6FA3049CA9}"/>
          </ac:spMkLst>
        </pc:spChg>
        <pc:spChg chg="add mod">
          <ac:chgData name="hassan MH" userId="84cd2103f36ef0dc" providerId="LiveId" clId="{AAE74A20-8704-4AB7-9C4B-AE3F22FEC13C}" dt="2020-06-13T16:46:15.519" v="2698" actId="1035"/>
          <ac:spMkLst>
            <pc:docMk/>
            <pc:sldMk cId="4226076853" sldId="276"/>
            <ac:spMk id="64" creationId="{77F7736B-35EB-47C5-ABF0-E56D2A85C404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5" creationId="{5C1BEFD1-8D30-4D3E-9939-A6190CADA7A0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6" creationId="{455860A4-AD11-407D-80FD-34B76550B2F9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7" creationId="{C3620B85-079B-46A1-9D3E-24B181AA0D75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8" creationId="{2F5BCFE6-DACA-4025-8259-7ACB7EE10FA4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9" creationId="{9C294E49-9B2E-45B6-9C9F-A35E3F3ADFCE}"/>
          </ac:spMkLst>
        </pc:spChg>
        <pc:spChg chg="add mod">
          <ac:chgData name="hassan MH" userId="84cd2103f36ef0dc" providerId="LiveId" clId="{AAE74A20-8704-4AB7-9C4B-AE3F22FEC13C}" dt="2020-06-13T16:46:15.519" v="2698" actId="1035"/>
          <ac:spMkLst>
            <pc:docMk/>
            <pc:sldMk cId="4226076853" sldId="276"/>
            <ac:spMk id="78" creationId="{3AE21DF7-32C9-4143-8536-BC4B6310716B}"/>
          </ac:spMkLst>
        </pc:spChg>
        <pc:spChg chg="add mod">
          <ac:chgData name="hassan MH" userId="84cd2103f36ef0dc" providerId="LiveId" clId="{AAE74A20-8704-4AB7-9C4B-AE3F22FEC13C}" dt="2020-06-13T16:46:15.519" v="2698" actId="1035"/>
          <ac:spMkLst>
            <pc:docMk/>
            <pc:sldMk cId="4226076853" sldId="276"/>
            <ac:spMk id="79" creationId="{55D8DAC3-F1A6-47DA-BBDC-F57514921160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80" creationId="{881AD5A5-566E-4427-A2CF-BDCB849B2885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81" creationId="{0FD478A9-1319-48EA-8686-3150BEA52068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82" creationId="{6FE458A4-CBDD-4175-A6CF-9983E69C5CDF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4" creationId="{B7CDF980-3747-4CF2-8C92-B7BE7B65DABC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6" creationId="{9BA309F5-43F8-4ECC-85D5-BD2EBD2D2E47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7" creationId="{9AD3E444-8D97-46F0-93F2-E647AF3531AC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8" creationId="{F0B8650D-DB77-48CF-A2A7-124FEC5692E0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9" creationId="{C7BE9F47-8704-4958-84DD-AB6302D3ED2A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90" creationId="{939E93B1-6B19-46B6-909E-F9E136234913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91" creationId="{42122EAC-F905-4224-9FD8-1D42FCD46D2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26076853" sldId="276"/>
            <ac:spMk id="92" creationId="{D7882471-77F8-4B65-9FE6-DBEC726F66B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26076853" sldId="276"/>
            <ac:spMk id="93" creationId="{1A8E40CE-D899-48A0-AF45-EBC255925716}"/>
          </ac:spMkLst>
        </pc:spChg>
        <pc:grpChg chg="add del mod topLvl">
          <ac:chgData name="hassan MH" userId="84cd2103f36ef0dc" providerId="LiveId" clId="{AAE74A20-8704-4AB7-9C4B-AE3F22FEC13C}" dt="2020-06-13T13:59:15.419" v="2435" actId="478"/>
          <ac:grpSpMkLst>
            <pc:docMk/>
            <pc:sldMk cId="4226076853" sldId="276"/>
            <ac:grpSpMk id="12" creationId="{AD938E8A-CC9E-4EE4-9ECB-6550C1F51BA4}"/>
          </ac:grpSpMkLst>
        </pc:grpChg>
        <pc:grpChg chg="add del mod topLvl">
          <ac:chgData name="hassan MH" userId="84cd2103f36ef0dc" providerId="LiveId" clId="{AAE74A20-8704-4AB7-9C4B-AE3F22FEC13C}" dt="2020-06-13T13:59:01.833" v="2425" actId="478"/>
          <ac:grpSpMkLst>
            <pc:docMk/>
            <pc:sldMk cId="4226076853" sldId="276"/>
            <ac:grpSpMk id="34" creationId="{169C44DE-15F6-4BB4-83EE-8422392A6C2E}"/>
          </ac:grpSpMkLst>
        </pc:grpChg>
        <pc:grpChg chg="add del mod topLvl">
          <ac:chgData name="hassan MH" userId="84cd2103f36ef0dc" providerId="LiveId" clId="{AAE74A20-8704-4AB7-9C4B-AE3F22FEC13C}" dt="2020-06-13T13:59:05.792" v="2430" actId="478"/>
          <ac:grpSpMkLst>
            <pc:docMk/>
            <pc:sldMk cId="4226076853" sldId="276"/>
            <ac:grpSpMk id="39" creationId="{C8E22AEE-029D-41AD-AE95-54BCB30CBCFA}"/>
          </ac:grpSpMkLst>
        </pc:grpChg>
        <pc:grpChg chg="add del mod topLvl">
          <ac:chgData name="hassan MH" userId="84cd2103f36ef0dc" providerId="LiveId" clId="{AAE74A20-8704-4AB7-9C4B-AE3F22FEC13C}" dt="2020-06-13T13:59:05.205" v="2429" actId="478"/>
          <ac:grpSpMkLst>
            <pc:docMk/>
            <pc:sldMk cId="4226076853" sldId="276"/>
            <ac:grpSpMk id="47" creationId="{C3245EB5-D863-49FB-9ADA-3868059E3668}"/>
          </ac:grpSpMkLst>
        </pc:grpChg>
        <pc:grpChg chg="add del mod topLvl">
          <ac:chgData name="hassan MH" userId="84cd2103f36ef0dc" providerId="LiveId" clId="{AAE74A20-8704-4AB7-9C4B-AE3F22FEC13C}" dt="2020-06-13T13:59:02.581" v="2426" actId="478"/>
          <ac:grpSpMkLst>
            <pc:docMk/>
            <pc:sldMk cId="4226076853" sldId="276"/>
            <ac:grpSpMk id="53" creationId="{066886AC-8FD8-4C4D-A085-5D5DE99A3B5C}"/>
          </ac:grpSpMkLst>
        </pc:grpChg>
        <pc:grpChg chg="add del mod">
          <ac:chgData name="hassan MH" userId="84cd2103f36ef0dc" providerId="LiveId" clId="{AAE74A20-8704-4AB7-9C4B-AE3F22FEC13C}" dt="2020-06-13T13:58:53.395" v="2421" actId="165"/>
          <ac:grpSpMkLst>
            <pc:docMk/>
            <pc:sldMk cId="4226076853" sldId="276"/>
            <ac:grpSpMk id="62" creationId="{237B6FD3-8BF8-48C1-BC55-2F2739A7DBCD}"/>
          </ac:grpSpMkLst>
        </pc:grpChg>
        <pc:grpChg chg="add mod">
          <ac:chgData name="hassan MH" userId="84cd2103f36ef0dc" providerId="LiveId" clId="{AAE74A20-8704-4AB7-9C4B-AE3F22FEC13C}" dt="2020-06-13T14:01:05.567" v="2469"/>
          <ac:grpSpMkLst>
            <pc:docMk/>
            <pc:sldMk cId="4226076853" sldId="276"/>
            <ac:grpSpMk id="83" creationId="{6ED04C29-630D-4445-A697-34D15D5E2A98}"/>
          </ac:grpSpMkLst>
        </pc:grpChg>
        <pc:grpChg chg="mod">
          <ac:chgData name="hassan MH" userId="84cd2103f36ef0dc" providerId="LiveId" clId="{AAE74A20-8704-4AB7-9C4B-AE3F22FEC13C}" dt="2020-06-13T14:01:05.567" v="2469"/>
          <ac:grpSpMkLst>
            <pc:docMk/>
            <pc:sldMk cId="4226076853" sldId="276"/>
            <ac:grpSpMk id="85" creationId="{9662FFDE-1EB8-44DE-A7EF-B97C1EE2F868}"/>
          </ac:grpSpMkLst>
        </pc:grp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4" creationId="{0E0BBD12-0A51-498D-9133-16FA5724E4B4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5" creationId="{B08C64FE-6E94-4C41-95B8-73B05C4D39C8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6" creationId="{DACA8CDB-F989-4C52-81F5-E6D855866728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7" creationId="{5D3CD15F-FD68-40DE-85F0-8A493901CD98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8" creationId="{038E7B5D-6232-4424-9EC9-BB25F99AF5F1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9" creationId="{16B10244-5EAC-461B-B102-D94CD55A037F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10" creationId="{97EDEA23-2EE7-4195-9D8F-8A10928CDBC6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19" creationId="{0A404059-B8BF-40DE-81DE-87BF989DCCFF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23" creationId="{8B2E1AF0-917E-4CC6-A9DE-30A6D6D27E57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29" creationId="{1A2B5C6A-7B25-4AB2-AC1F-6CE15495F32D}"/>
          </ac:cxnSpMkLst>
        </pc:cxnChg>
        <pc:cxnChg chg="add mod">
          <ac:chgData name="hassan MH" userId="84cd2103f36ef0dc" providerId="LiveId" clId="{AAE74A20-8704-4AB7-9C4B-AE3F22FEC13C}" dt="2020-06-13T13:59:50.325" v="2447" actId="571"/>
          <ac:cxnSpMkLst>
            <pc:docMk/>
            <pc:sldMk cId="4226076853" sldId="276"/>
            <ac:cxnSpMk id="70" creationId="{A12C33E0-DF29-4E21-8BFD-B009D18B3626}"/>
          </ac:cxnSpMkLst>
        </pc:cxnChg>
        <pc:cxnChg chg="add mod">
          <ac:chgData name="hassan MH" userId="84cd2103f36ef0dc" providerId="LiveId" clId="{AAE74A20-8704-4AB7-9C4B-AE3F22FEC13C}" dt="2020-06-13T13:59:49.853" v="2446" actId="571"/>
          <ac:cxnSpMkLst>
            <pc:docMk/>
            <pc:sldMk cId="4226076853" sldId="276"/>
            <ac:cxnSpMk id="71" creationId="{699E80CB-384E-4191-BF61-91B185AB9A28}"/>
          </ac:cxnSpMkLst>
        </pc:cxn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2164532066" sldId="277"/>
        </pc:sldMkLst>
        <pc:spChg chg="del">
          <ac:chgData name="hassan MH" userId="84cd2103f36ef0dc" providerId="LiveId" clId="{AAE74A20-8704-4AB7-9C4B-AE3F22FEC13C}" dt="2020-06-13T14:02:21.473" v="2490" actId="478"/>
          <ac:spMkLst>
            <pc:docMk/>
            <pc:sldMk cId="2164532066" sldId="277"/>
            <ac:spMk id="2" creationId="{99520ABF-96CE-4070-8869-8BF87C681AC8}"/>
          </ac:spMkLst>
        </pc:spChg>
        <pc:spChg chg="del">
          <ac:chgData name="hassan MH" userId="84cd2103f36ef0dc" providerId="LiveId" clId="{AAE74A20-8704-4AB7-9C4B-AE3F22FEC13C}" dt="2020-06-13T14:02:21.473" v="2490" actId="478"/>
          <ac:spMkLst>
            <pc:docMk/>
            <pc:sldMk cId="2164532066" sldId="277"/>
            <ac:spMk id="3" creationId="{FD3AC45E-543A-4DF9-ADDD-03F97D1800C7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4" creationId="{AD392F56-3E14-435B-BB59-09D7EC2C829B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5" creationId="{8E58FA85-9DE2-4AB5-9645-C630668AF5D9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6" creationId="{33A86028-07FB-4253-9A46-36EBB7E54CDE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7" creationId="{0EAD8B04-ED61-4951-BD63-8E6DF0BD8B7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13" creationId="{0664FD9A-21AB-4EB5-AF26-7AD199CCC930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15" creationId="{78B8FCC4-9632-4B60-BEC6-06E26263D0FD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19" creationId="{BA8AE974-EE17-4E7D-8283-6CE0DD56F93F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0" creationId="{8D389567-1583-4CA0-9914-17B032A23EC1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1" creationId="{2A5BFC05-277C-4E0A-B55D-0EC349900AC4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2" creationId="{D6E8F5FD-3832-403D-B360-80993E527CAF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3" creationId="{062B14C3-8902-4BF0-8AD3-83FFC989CCE6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4" creationId="{DC9E5D0E-7EF2-4EFD-9A07-1F90C1769D9C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5" creationId="{44E17D26-902B-4A25-B170-034F62407B6A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6" creationId="{39667DAF-EBA3-4F79-87E8-B330026C9508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7" creationId="{DC23DD61-C131-4FDE-BDB8-19B563147B01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8" creationId="{F019B571-9EDA-4F2E-9F96-F1B098E5FD47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9" creationId="{F8062FC5-DA69-4CB9-B593-C94CFE921B60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0" creationId="{8103407D-AE47-4074-95B0-721C721C2436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1" creationId="{AD0B7657-5D48-44D8-BE6E-77AFD7A77798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2" creationId="{12AB8C36-674D-493D-A04A-82AEACF93E13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3" creationId="{B1028265-3AAD-435A-803D-75F84DDFB83C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4" creationId="{97AA3CAF-DF0B-4A62-A104-BE25E193E234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5" creationId="{63439A6C-E538-406C-BD1A-3613739892A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36" creationId="{02DA87B7-439A-448E-9988-856AB12DD983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6" creationId="{94D86B72-437E-416D-AF31-75A0C65072DB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38" creationId="{EBFC3050-2D80-499A-8908-2C8E16360564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39" creationId="{69EFFC63-2C8A-42F2-B38B-6CAEEB0CB92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40" creationId="{F50F94DE-AFE4-4A92-8E37-5732CB6CB2A5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4" creationId="{CF7EFAB9-7334-4DD4-9B7E-37A6BEBDE6A3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5" creationId="{FEA6B5DA-51E0-4971-890A-BC6D9EEDFB58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6" creationId="{89EAF15C-87B7-403A-A5D2-C4D1CE65EDBC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7" creationId="{297D27AD-93E9-43CE-8351-D7BB678F88F9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8" creationId="{39ED6A8F-B85B-471A-B259-1813850E71A8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9" creationId="{F5049A75-0A86-462C-97C6-30581652250A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0" creationId="{333A017D-06BC-40EB-B76F-2BCE1094A4E6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1" creationId="{ED924521-772A-4835-AF13-BC9131D7DAEA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2" creationId="{F39115D2-FEE9-461F-88FC-CE701B10FFE2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3" creationId="{1F394DD2-34E6-4CFA-9949-27C2A956D7B5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4" creationId="{FB68060E-798E-4658-A351-356024A2BABB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5" creationId="{FF9275A2-BB76-44FD-8831-43F45EBE3063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6" creationId="{D4158BC6-72A9-4F52-9C58-A7411089C451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7" creationId="{6A5B6058-9EBE-44B8-929E-78154888F057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8" creationId="{63350D56-836E-4873-ACAC-76B5D04A1435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9" creationId="{7B7365F4-2296-4A4F-9B65-6CCC7103F318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60" creationId="{D38F71E7-5B0B-4373-BB71-A39FE7F094D4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61" creationId="{0CFAACA7-8F84-4266-9889-4596FC5A88A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62" creationId="{156C6544-D8B7-4EC9-9999-F752206FA1C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63" creationId="{47D0CF5E-CFB6-4F45-9E50-5A3CA8E8EB46}"/>
          </ac:spMkLst>
        </pc:spChg>
        <pc:grpChg chg="add mod">
          <ac:chgData name="hassan MH" userId="84cd2103f36ef0dc" providerId="LiveId" clId="{AAE74A20-8704-4AB7-9C4B-AE3F22FEC13C}" dt="2020-06-13T14:02:58.607" v="2505" actId="1076"/>
          <ac:grpSpMkLst>
            <pc:docMk/>
            <pc:sldMk cId="2164532066" sldId="277"/>
            <ac:grpSpMk id="8" creationId="{2A018236-04B4-401F-9441-689639277AE3}"/>
          </ac:grpSpMkLst>
        </pc:grpChg>
        <pc:grpChg chg="add del mod ord">
          <ac:chgData name="hassan MH" userId="84cd2103f36ef0dc" providerId="LiveId" clId="{AAE74A20-8704-4AB7-9C4B-AE3F22FEC13C}" dt="2020-06-13T14:03:33.139" v="2529" actId="478"/>
          <ac:grpSpMkLst>
            <pc:docMk/>
            <pc:sldMk cId="2164532066" sldId="277"/>
            <ac:grpSpMk id="14" creationId="{25B7DA8A-DE34-485B-A216-E3571D962B2C}"/>
          </ac:grpSpMkLst>
        </pc:grpChg>
        <pc:grpChg chg="mod">
          <ac:chgData name="hassan MH" userId="84cd2103f36ef0dc" providerId="LiveId" clId="{AAE74A20-8704-4AB7-9C4B-AE3F22FEC13C}" dt="2020-06-13T14:03:22.651" v="2527"/>
          <ac:grpSpMkLst>
            <pc:docMk/>
            <pc:sldMk cId="2164532066" sldId="277"/>
            <ac:grpSpMk id="16" creationId="{6CFAEBB0-5E93-4B84-ABBB-62B3644E4173}"/>
          </ac:grpSpMkLst>
        </pc:grpChg>
        <pc:grpChg chg="mod">
          <ac:chgData name="hassan MH" userId="84cd2103f36ef0dc" providerId="LiveId" clId="{AAE74A20-8704-4AB7-9C4B-AE3F22FEC13C}" dt="2020-06-13T14:03:22.651" v="2527"/>
          <ac:grpSpMkLst>
            <pc:docMk/>
            <pc:sldMk cId="2164532066" sldId="277"/>
            <ac:grpSpMk id="17" creationId="{74EC8953-837D-4714-AE98-680DD25424F7}"/>
          </ac:grpSpMkLst>
        </pc:grpChg>
        <pc:grpChg chg="mod">
          <ac:chgData name="hassan MH" userId="84cd2103f36ef0dc" providerId="LiveId" clId="{AAE74A20-8704-4AB7-9C4B-AE3F22FEC13C}" dt="2020-06-13T14:03:22.651" v="2527"/>
          <ac:grpSpMkLst>
            <pc:docMk/>
            <pc:sldMk cId="2164532066" sldId="277"/>
            <ac:grpSpMk id="18" creationId="{1595B247-2A0A-424F-9658-CA3F67365930}"/>
          </ac:grpSpMkLst>
        </pc:grpChg>
        <pc:grpChg chg="add mod ord">
          <ac:chgData name="hassan MH" userId="84cd2103f36ef0dc" providerId="LiveId" clId="{AAE74A20-8704-4AB7-9C4B-AE3F22FEC13C}" dt="2020-06-13T14:03:50.785" v="2532" actId="167"/>
          <ac:grpSpMkLst>
            <pc:docMk/>
            <pc:sldMk cId="2164532066" sldId="277"/>
            <ac:grpSpMk id="37" creationId="{4B070672-9A7B-4AF5-ACFC-087F3AED860E}"/>
          </ac:grpSpMkLst>
        </pc:grpChg>
        <pc:grpChg chg="mod">
          <ac:chgData name="hassan MH" userId="84cd2103f36ef0dc" providerId="LiveId" clId="{AAE74A20-8704-4AB7-9C4B-AE3F22FEC13C}" dt="2020-06-13T14:03:48.443" v="2531"/>
          <ac:grpSpMkLst>
            <pc:docMk/>
            <pc:sldMk cId="2164532066" sldId="277"/>
            <ac:grpSpMk id="41" creationId="{4AA05CB4-5EEE-49CA-A058-B86945D6D994}"/>
          </ac:grpSpMkLst>
        </pc:grpChg>
        <pc:grpChg chg="mod">
          <ac:chgData name="hassan MH" userId="84cd2103f36ef0dc" providerId="LiveId" clId="{AAE74A20-8704-4AB7-9C4B-AE3F22FEC13C}" dt="2020-06-13T14:03:48.443" v="2531"/>
          <ac:grpSpMkLst>
            <pc:docMk/>
            <pc:sldMk cId="2164532066" sldId="277"/>
            <ac:grpSpMk id="42" creationId="{C91F215D-8844-4F67-B2F8-ED6A79B2B50A}"/>
          </ac:grpSpMkLst>
        </pc:grpChg>
        <pc:grpChg chg="mod">
          <ac:chgData name="hassan MH" userId="84cd2103f36ef0dc" providerId="LiveId" clId="{AAE74A20-8704-4AB7-9C4B-AE3F22FEC13C}" dt="2020-06-13T14:03:48.443" v="2531"/>
          <ac:grpSpMkLst>
            <pc:docMk/>
            <pc:sldMk cId="2164532066" sldId="277"/>
            <ac:grpSpMk id="43" creationId="{AE0D9CD5-A4C0-426A-A6CE-F823961FDEFF}"/>
          </ac:grpSpMkLst>
        </pc:grpChg>
        <pc:graphicFrameChg chg="del mod">
          <ac:chgData name="hassan MH" userId="84cd2103f36ef0dc" providerId="LiveId" clId="{AAE74A20-8704-4AB7-9C4B-AE3F22FEC13C}" dt="2020-06-13T14:03:53.354" v="2533" actId="478"/>
          <ac:graphicFrameMkLst>
            <pc:docMk/>
            <pc:sldMk cId="2164532066" sldId="277"/>
            <ac:graphicFrameMk id="40" creationId="{48C8A11C-7ABB-4B70-9D2B-E02D8276D3BC}"/>
          </ac:graphicFrameMkLst>
        </pc:graphicFrameChg>
        <pc:picChg chg="add mod">
          <ac:chgData name="hassan MH" userId="84cd2103f36ef0dc" providerId="LiveId" clId="{AAE74A20-8704-4AB7-9C4B-AE3F22FEC13C}" dt="2020-06-13T14:02:58.607" v="2505" actId="1076"/>
          <ac:picMkLst>
            <pc:docMk/>
            <pc:sldMk cId="2164532066" sldId="277"/>
            <ac:picMk id="9" creationId="{1F288EDC-361D-4764-90DD-C1DB1E2AA63F}"/>
          </ac:picMkLst>
        </pc:picChg>
        <pc:picChg chg="add mod">
          <ac:chgData name="hassan MH" userId="84cd2103f36ef0dc" providerId="LiveId" clId="{AAE74A20-8704-4AB7-9C4B-AE3F22FEC13C}" dt="2020-06-13T16:45:59.007" v="2693" actId="1035"/>
          <ac:picMkLst>
            <pc:docMk/>
            <pc:sldMk cId="2164532066" sldId="277"/>
            <ac:picMk id="10" creationId="{76E8829B-21ED-42AF-9CF3-E258A5904BD9}"/>
          </ac:picMkLst>
        </pc:picChg>
        <pc:picChg chg="add mod">
          <ac:chgData name="hassan MH" userId="84cd2103f36ef0dc" providerId="LiveId" clId="{AAE74A20-8704-4AB7-9C4B-AE3F22FEC13C}" dt="2020-06-13T16:45:59.007" v="2693" actId="1035"/>
          <ac:picMkLst>
            <pc:docMk/>
            <pc:sldMk cId="2164532066" sldId="277"/>
            <ac:picMk id="11" creationId="{AE97CDC9-6E74-4AEE-9C02-AEBF44184AC6}"/>
          </ac:picMkLst>
        </pc:picChg>
        <pc:picChg chg="add mod">
          <ac:chgData name="hassan MH" userId="84cd2103f36ef0dc" providerId="LiveId" clId="{AAE74A20-8704-4AB7-9C4B-AE3F22FEC13C}" dt="2020-06-13T16:45:59.007" v="2693" actId="1035"/>
          <ac:picMkLst>
            <pc:docMk/>
            <pc:sldMk cId="2164532066" sldId="277"/>
            <ac:picMk id="12" creationId="{D5FF8ED8-32F1-4D9C-ADE1-6BBB5253CF0C}"/>
          </ac:picMkLst>
        </pc:picChg>
      </pc:sldChg>
      <pc:sldChg chg="addSp delSp modSp new mod setBg">
        <pc:chgData name="hassan MH" userId="84cd2103f36ef0dc" providerId="LiveId" clId="{AAE74A20-8704-4AB7-9C4B-AE3F22FEC13C}" dt="2020-06-13T17:37:28.902" v="3588" actId="20577"/>
        <pc:sldMkLst>
          <pc:docMk/>
          <pc:sldMk cId="3893368810" sldId="278"/>
        </pc:sldMkLst>
        <pc:spChg chg="del">
          <ac:chgData name="hassan MH" userId="84cd2103f36ef0dc" providerId="LiveId" clId="{AAE74A20-8704-4AB7-9C4B-AE3F22FEC13C}" dt="2020-06-13T14:04:32.314" v="2535" actId="478"/>
          <ac:spMkLst>
            <pc:docMk/>
            <pc:sldMk cId="3893368810" sldId="278"/>
            <ac:spMk id="2" creationId="{0B646BC7-2022-44E6-96E8-A1BCB6ADA62A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2" creationId="{C95C9824-4014-4BFE-95A7-EB0898C1E3BE}"/>
          </ac:spMkLst>
        </pc:spChg>
        <pc:spChg chg="del">
          <ac:chgData name="hassan MH" userId="84cd2103f36ef0dc" providerId="LiveId" clId="{AAE74A20-8704-4AB7-9C4B-AE3F22FEC13C}" dt="2020-06-13T14:04:32.314" v="2535" actId="478"/>
          <ac:spMkLst>
            <pc:docMk/>
            <pc:sldMk cId="3893368810" sldId="278"/>
            <ac:spMk id="3" creationId="{55500B6D-8F71-4E03-9D0A-DFB3ED0CCBD5}"/>
          </ac:spMkLst>
        </pc:spChg>
        <pc:spChg chg="add mod">
          <ac:chgData name="hassan MH" userId="84cd2103f36ef0dc" providerId="LiveId" clId="{AAE74A20-8704-4AB7-9C4B-AE3F22FEC13C}" dt="2020-06-13T17:37:28.902" v="3588" actId="20577"/>
          <ac:spMkLst>
            <pc:docMk/>
            <pc:sldMk cId="3893368810" sldId="278"/>
            <ac:spMk id="3" creationId="{8197C538-F605-4470-B8E7-E81A57470B0C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4" creationId="{25DB781E-8C19-4CEB-A828-95DF9DA4185D}"/>
          </ac:spMkLst>
        </pc:spChg>
        <pc:spChg chg="add del">
          <ac:chgData name="hassan MH" userId="84cd2103f36ef0dc" providerId="LiveId" clId="{AAE74A20-8704-4AB7-9C4B-AE3F22FEC13C}" dt="2020-06-13T17:00:54.572" v="2930"/>
          <ac:spMkLst>
            <pc:docMk/>
            <pc:sldMk cId="3893368810" sldId="278"/>
            <ac:spMk id="5" creationId="{735E1B99-3609-4CE7-8B91-B16CAB3DD6EB}"/>
          </ac:spMkLst>
        </pc:spChg>
        <pc:spChg chg="add del">
          <ac:chgData name="hassan MH" userId="84cd2103f36ef0dc" providerId="LiveId" clId="{AAE74A20-8704-4AB7-9C4B-AE3F22FEC13C}" dt="2020-06-13T17:00:58.510" v="2933"/>
          <ac:spMkLst>
            <pc:docMk/>
            <pc:sldMk cId="3893368810" sldId="278"/>
            <ac:spMk id="6" creationId="{56766773-E83F-44F7-8B68-7B1A1E8CCC41}"/>
          </ac:spMkLst>
        </pc:spChg>
        <pc:spChg chg="add del">
          <ac:chgData name="hassan MH" userId="84cd2103f36ef0dc" providerId="LiveId" clId="{AAE74A20-8704-4AB7-9C4B-AE3F22FEC13C}" dt="2020-06-13T17:01:24.137" v="2937"/>
          <ac:spMkLst>
            <pc:docMk/>
            <pc:sldMk cId="3893368810" sldId="278"/>
            <ac:spMk id="7" creationId="{C8A9D4A0-D4CA-4E32-B940-75DC6B3A452D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8" creationId="{E82C14B5-31EE-4DEA-92CF-433615C23E51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11" creationId="{0AE4D96F-4DFD-4770-819E-8D2A4C2C428D}"/>
          </ac:spMkLst>
        </pc:spChg>
        <pc:picChg chg="add mod">
          <ac:chgData name="hassan MH" userId="84cd2103f36ef0dc" providerId="LiveId" clId="{AAE74A20-8704-4AB7-9C4B-AE3F22FEC13C}" dt="2020-06-13T17:17:56.875" v="3340" actId="114"/>
          <ac:picMkLst>
            <pc:docMk/>
            <pc:sldMk cId="3893368810" sldId="278"/>
            <ac:picMk id="10" creationId="{2646E86F-54D6-4CAF-B49C-6692B98D275F}"/>
          </ac:picMkLst>
        </pc:picChg>
      </pc:sldChg>
      <pc:sldMasterChg chg="setBg modSldLayout">
        <pc:chgData name="hassan MH" userId="84cd2103f36ef0dc" providerId="LiveId" clId="{AAE74A20-8704-4AB7-9C4B-AE3F22FEC13C}" dt="2020-06-13T12:23:14.604" v="732"/>
        <pc:sldMasterMkLst>
          <pc:docMk/>
          <pc:sldMasterMk cId="660995887" sldId="2147483648"/>
        </pc:sldMasterMkLst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93866904" sldId="2147483649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638956452" sldId="2147483650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308701177" sldId="2147483651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170402580" sldId="2147483652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530192974" sldId="2147483653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962859379" sldId="2147483654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1733533248" sldId="2147483655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64907098" sldId="2147483656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175167272" sldId="2147483657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223013221" sldId="2147483658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890626676" sldId="2147483659"/>
          </pc:sldLayoutMkLst>
        </pc:sldLayoutChg>
      </pc:sldMasterChg>
    </pc:docChg>
  </pc:docChgLst>
  <pc:docChgLst>
    <pc:chgData name="Hassan Moddather" userId="84cd2103f36ef0dc" providerId="LiveId" clId="{3E5E0848-A672-490B-ACBD-45075E786F56}"/>
    <pc:docChg chg="undo custSel addSld delSld modSld">
      <pc:chgData name="Hassan Moddather" userId="84cd2103f36ef0dc" providerId="LiveId" clId="{3E5E0848-A672-490B-ACBD-45075E786F56}" dt="2023-04-16T23:30:19.298" v="5" actId="729"/>
      <pc:docMkLst>
        <pc:docMk/>
      </pc:docMkLst>
      <pc:sldChg chg="del">
        <pc:chgData name="Hassan Moddather" userId="84cd2103f36ef0dc" providerId="LiveId" clId="{3E5E0848-A672-490B-ACBD-45075E786F56}" dt="2023-04-16T23:30:09.752" v="2" actId="47"/>
        <pc:sldMkLst>
          <pc:docMk/>
          <pc:sldMk cId="3893368810" sldId="278"/>
        </pc:sldMkLst>
      </pc:sldChg>
      <pc:sldChg chg="addSp modSp new mod modShow">
        <pc:chgData name="Hassan Moddather" userId="84cd2103f36ef0dc" providerId="LiveId" clId="{3E5E0848-A672-490B-ACBD-45075E786F56}" dt="2023-04-16T23:30:19.298" v="5" actId="729"/>
        <pc:sldMkLst>
          <pc:docMk/>
          <pc:sldMk cId="2616144253" sldId="317"/>
        </pc:sldMkLst>
        <pc:picChg chg="add mod">
          <ac:chgData name="Hassan Moddather" userId="84cd2103f36ef0dc" providerId="LiveId" clId="{3E5E0848-A672-490B-ACBD-45075E786F56}" dt="2023-04-16T23:30:17.735" v="4" actId="1076"/>
          <ac:picMkLst>
            <pc:docMk/>
            <pc:sldMk cId="2616144253" sldId="317"/>
            <ac:picMk id="4" creationId="{9E6A7E08-A2EB-39B0-7944-328A31BD2CD0}"/>
          </ac:picMkLst>
        </pc:picChg>
      </pc:sldChg>
    </pc:docChg>
  </pc:docChgLst>
  <pc:docChgLst>
    <pc:chgData name="hassan MH" userId="84cd2103f36ef0dc" providerId="LiveId" clId="{05DA878C-64A6-46BA-AF3D-6FDFE1C414F5}"/>
    <pc:docChg chg="undo custSel addSld delSld modSld sldOrd modMainMaster">
      <pc:chgData name="hassan MH" userId="84cd2103f36ef0dc" providerId="LiveId" clId="{05DA878C-64A6-46BA-AF3D-6FDFE1C414F5}" dt="2020-06-29T12:30:33.532" v="1495" actId="207"/>
      <pc:docMkLst>
        <pc:docMk/>
      </pc:docMkLst>
      <pc:sldChg chg="del">
        <pc:chgData name="hassan MH" userId="84cd2103f36ef0dc" providerId="LiveId" clId="{05DA878C-64A6-46BA-AF3D-6FDFE1C414F5}" dt="2020-06-16T18:13:00.724" v="0" actId="47"/>
        <pc:sldMkLst>
          <pc:docMk/>
          <pc:sldMk cId="2408779425" sldId="256"/>
        </pc:sldMkLst>
      </pc:sldChg>
      <pc:sldChg chg="addSp delSp modSp add mod setBg delAnim">
        <pc:chgData name="hassan MH" userId="84cd2103f36ef0dc" providerId="LiveId" clId="{05DA878C-64A6-46BA-AF3D-6FDFE1C414F5}" dt="2020-06-16T18:45:12.165" v="673" actId="1076"/>
        <pc:sldMkLst>
          <pc:docMk/>
          <pc:sldMk cId="366728167" sldId="257"/>
        </pc:sldMkLst>
        <pc:spChg chg="add mod">
          <ac:chgData name="hassan MH" userId="84cd2103f36ef0dc" providerId="LiveId" clId="{05DA878C-64A6-46BA-AF3D-6FDFE1C414F5}" dt="2020-06-16T18:30:21.039" v="312" actId="207"/>
          <ac:spMkLst>
            <pc:docMk/>
            <pc:sldMk cId="366728167" sldId="257"/>
            <ac:spMk id="3" creationId="{9DA7DB92-3491-4627-B576-020B354FEF9A}"/>
          </ac:spMkLst>
        </pc:spChg>
        <pc:spChg chg="del mod">
          <ac:chgData name="hassan MH" userId="84cd2103f36ef0dc" providerId="LiveId" clId="{05DA878C-64A6-46BA-AF3D-6FDFE1C414F5}" dt="2020-06-16T18:13:38.908" v="8" actId="478"/>
          <ac:spMkLst>
            <pc:docMk/>
            <pc:sldMk cId="366728167" sldId="257"/>
            <ac:spMk id="5" creationId="{C9398539-9648-4CCE-9FB4-158AD69141AF}"/>
          </ac:spMkLst>
        </pc:spChg>
        <pc:spChg chg="mod">
          <ac:chgData name="hassan MH" userId="84cd2103f36ef0dc" providerId="LiveId" clId="{05DA878C-64A6-46BA-AF3D-6FDFE1C414F5}" dt="2020-06-16T18:30:00.355" v="308" actId="1076"/>
          <ac:spMkLst>
            <pc:docMk/>
            <pc:sldMk cId="366728167" sldId="257"/>
            <ac:spMk id="6" creationId="{8BA1BDE3-D238-424E-8325-2670C1C8D909}"/>
          </ac:spMkLst>
        </pc:spChg>
        <pc:spChg chg="del">
          <ac:chgData name="hassan MH" userId="84cd2103f36ef0dc" providerId="LiveId" clId="{05DA878C-64A6-46BA-AF3D-6FDFE1C414F5}" dt="2020-06-16T18:19:19.346" v="33" actId="478"/>
          <ac:spMkLst>
            <pc:docMk/>
            <pc:sldMk cId="366728167" sldId="257"/>
            <ac:spMk id="7" creationId="{BA58E49B-F823-4888-8632-9B62621D0BCA}"/>
          </ac:spMkLst>
        </pc:spChg>
        <pc:spChg chg="del mod">
          <ac:chgData name="hassan MH" userId="84cd2103f36ef0dc" providerId="LiveId" clId="{05DA878C-64A6-46BA-AF3D-6FDFE1C414F5}" dt="2020-06-16T18:20:28.139" v="92" actId="478"/>
          <ac:spMkLst>
            <pc:docMk/>
            <pc:sldMk cId="366728167" sldId="257"/>
            <ac:spMk id="10" creationId="{C2382F2A-E5BF-4E01-9D9D-BBBEA2DD2F5F}"/>
          </ac:spMkLst>
        </pc:spChg>
        <pc:spChg chg="del">
          <ac:chgData name="hassan MH" userId="84cd2103f36ef0dc" providerId="LiveId" clId="{05DA878C-64A6-46BA-AF3D-6FDFE1C414F5}" dt="2020-06-16T18:26:11.769" v="247" actId="478"/>
          <ac:spMkLst>
            <pc:docMk/>
            <pc:sldMk cId="366728167" sldId="257"/>
            <ac:spMk id="12" creationId="{C24A14DE-0A08-47A3-AA65-948B6551A789}"/>
          </ac:spMkLst>
        </pc:spChg>
        <pc:spChg chg="del mod">
          <ac:chgData name="hassan MH" userId="84cd2103f36ef0dc" providerId="LiveId" clId="{05DA878C-64A6-46BA-AF3D-6FDFE1C414F5}" dt="2020-06-16T18:26:39.282" v="254" actId="478"/>
          <ac:spMkLst>
            <pc:docMk/>
            <pc:sldMk cId="366728167" sldId="257"/>
            <ac:spMk id="13" creationId="{15125A3D-6B99-4AAE-8821-907B3CE4924D}"/>
          </ac:spMkLst>
        </pc:spChg>
        <pc:spChg chg="del">
          <ac:chgData name="hassan MH" userId="84cd2103f36ef0dc" providerId="LiveId" clId="{05DA878C-64A6-46BA-AF3D-6FDFE1C414F5}" dt="2020-06-16T18:20:15.862" v="85" actId="478"/>
          <ac:spMkLst>
            <pc:docMk/>
            <pc:sldMk cId="366728167" sldId="257"/>
            <ac:spMk id="16" creationId="{5D491371-D233-41A2-9120-B4510624D37B}"/>
          </ac:spMkLst>
        </pc:spChg>
        <pc:spChg chg="del">
          <ac:chgData name="hassan MH" userId="84cd2103f36ef0dc" providerId="LiveId" clId="{05DA878C-64A6-46BA-AF3D-6FDFE1C414F5}" dt="2020-06-16T18:25:55.703" v="243" actId="478"/>
          <ac:spMkLst>
            <pc:docMk/>
            <pc:sldMk cId="366728167" sldId="257"/>
            <ac:spMk id="17" creationId="{3CB708E7-2623-4317-B523-E3E20AF12ADD}"/>
          </ac:spMkLst>
        </pc:spChg>
        <pc:spChg chg="add del mod">
          <ac:chgData name="hassan MH" userId="84cd2103f36ef0dc" providerId="LiveId" clId="{05DA878C-64A6-46BA-AF3D-6FDFE1C414F5}" dt="2020-06-16T18:29:44.973" v="302" actId="478"/>
          <ac:spMkLst>
            <pc:docMk/>
            <pc:sldMk cId="366728167" sldId="257"/>
            <ac:spMk id="19" creationId="{3032F64C-C281-4286-BC8C-CB5A24001FD4}"/>
          </ac:spMkLst>
        </pc:spChg>
        <pc:spChg chg="add mod">
          <ac:chgData name="hassan MH" userId="84cd2103f36ef0dc" providerId="LiveId" clId="{05DA878C-64A6-46BA-AF3D-6FDFE1C414F5}" dt="2020-06-16T18:33:06.462" v="457" actId="1076"/>
          <ac:spMkLst>
            <pc:docMk/>
            <pc:sldMk cId="366728167" sldId="257"/>
            <ac:spMk id="31" creationId="{E77DD463-3070-49B2-A26E-E7438902EC4D}"/>
          </ac:spMkLst>
        </pc:spChg>
        <pc:spChg chg="add mod">
          <ac:chgData name="hassan MH" userId="84cd2103f36ef0dc" providerId="LiveId" clId="{05DA878C-64A6-46BA-AF3D-6FDFE1C414F5}" dt="2020-06-16T18:45:08.508" v="671" actId="255"/>
          <ac:spMkLst>
            <pc:docMk/>
            <pc:sldMk cId="366728167" sldId="257"/>
            <ac:spMk id="32" creationId="{7C0ECF89-61DE-44C4-A91F-C0B82CF75556}"/>
          </ac:spMkLst>
        </pc:spChg>
        <pc:spChg chg="add del mod">
          <ac:chgData name="hassan MH" userId="84cd2103f36ef0dc" providerId="LiveId" clId="{05DA878C-64A6-46BA-AF3D-6FDFE1C414F5}" dt="2020-06-16T18:26:10.450" v="246" actId="478"/>
          <ac:spMkLst>
            <pc:docMk/>
            <pc:sldMk cId="366728167" sldId="257"/>
            <ac:spMk id="35" creationId="{4E195405-2288-4CEE-834C-3E8591456D8D}"/>
          </ac:spMkLst>
        </pc:spChg>
        <pc:spChg chg="add del mod">
          <ac:chgData name="hassan MH" userId="84cd2103f36ef0dc" providerId="LiveId" clId="{05DA878C-64A6-46BA-AF3D-6FDFE1C414F5}" dt="2020-06-16T18:30:24.780" v="313" actId="478"/>
          <ac:spMkLst>
            <pc:docMk/>
            <pc:sldMk cId="366728167" sldId="257"/>
            <ac:spMk id="42" creationId="{04160C9E-D6E8-4A70-99C1-0842882626CC}"/>
          </ac:spMkLst>
        </pc:spChg>
        <pc:spChg chg="del">
          <ac:chgData name="hassan MH" userId="84cd2103f36ef0dc" providerId="LiveId" clId="{05DA878C-64A6-46BA-AF3D-6FDFE1C414F5}" dt="2020-06-16T18:26:16.599" v="250" actId="478"/>
          <ac:spMkLst>
            <pc:docMk/>
            <pc:sldMk cId="366728167" sldId="257"/>
            <ac:spMk id="70" creationId="{6A231CBA-BE79-487E-B69B-2EB7CE299DB0}"/>
          </ac:spMkLst>
        </pc:spChg>
        <pc:spChg chg="del">
          <ac:chgData name="hassan MH" userId="84cd2103f36ef0dc" providerId="LiveId" clId="{05DA878C-64A6-46BA-AF3D-6FDFE1C414F5}" dt="2020-06-16T18:26:14.412" v="249" actId="478"/>
          <ac:spMkLst>
            <pc:docMk/>
            <pc:sldMk cId="366728167" sldId="257"/>
            <ac:spMk id="71" creationId="{A1C6A3C7-9D59-4665-9224-02B150E2D2E6}"/>
          </ac:spMkLst>
        </pc:spChg>
        <pc:spChg chg="del">
          <ac:chgData name="hassan MH" userId="84cd2103f36ef0dc" providerId="LiveId" clId="{05DA878C-64A6-46BA-AF3D-6FDFE1C414F5}" dt="2020-06-16T18:29:54.789" v="306" actId="478"/>
          <ac:spMkLst>
            <pc:docMk/>
            <pc:sldMk cId="366728167" sldId="257"/>
            <ac:spMk id="72" creationId="{ED1F29E8-D0E2-435F-B84C-83380E18FAAF}"/>
          </ac:spMkLst>
        </pc:spChg>
        <pc:grpChg chg="del">
          <ac:chgData name="hassan MH" userId="84cd2103f36ef0dc" providerId="LiveId" clId="{05DA878C-64A6-46BA-AF3D-6FDFE1C414F5}" dt="2020-06-16T18:26:12.521" v="248" actId="478"/>
          <ac:grpSpMkLst>
            <pc:docMk/>
            <pc:sldMk cId="366728167" sldId="257"/>
            <ac:grpSpMk id="48" creationId="{96C0A590-7CCC-4F18-9A04-790FF61321C7}"/>
          </ac:grpSpMkLst>
        </pc:grpChg>
        <pc:grpChg chg="del">
          <ac:chgData name="hassan MH" userId="84cd2103f36ef0dc" providerId="LiveId" clId="{05DA878C-64A6-46BA-AF3D-6FDFE1C414F5}" dt="2020-06-16T18:21:57.470" v="119" actId="478"/>
          <ac:grpSpMkLst>
            <pc:docMk/>
            <pc:sldMk cId="366728167" sldId="257"/>
            <ac:grpSpMk id="56" creationId="{43BDB7B7-3B27-4D30-91A7-934270B1856B}"/>
          </ac:grpSpMkLst>
        </pc:grpChg>
        <pc:grpChg chg="del mod">
          <ac:chgData name="hassan MH" userId="84cd2103f36ef0dc" providerId="LiveId" clId="{05DA878C-64A6-46BA-AF3D-6FDFE1C414F5}" dt="2020-06-16T18:26:48.730" v="260" actId="478"/>
          <ac:grpSpMkLst>
            <pc:docMk/>
            <pc:sldMk cId="366728167" sldId="257"/>
            <ac:grpSpMk id="63" creationId="{85E8D1E5-9E97-459E-80A4-C85382B33B91}"/>
          </ac:grpSpMkLst>
        </pc:grpChg>
        <pc:picChg chg="mod topLvl">
          <ac:chgData name="hassan MH" userId="84cd2103f36ef0dc" providerId="LiveId" clId="{05DA878C-64A6-46BA-AF3D-6FDFE1C414F5}" dt="2020-06-16T18:26:48.730" v="260" actId="478"/>
          <ac:picMkLst>
            <pc:docMk/>
            <pc:sldMk cId="366728167" sldId="257"/>
            <ac:picMk id="4" creationId="{1118C174-58A1-4A79-A8BD-8B890AE21E6C}"/>
          </ac:picMkLst>
        </pc:picChg>
        <pc:picChg chg="add del mod">
          <ac:chgData name="hassan MH" userId="84cd2103f36ef0dc" providerId="LiveId" clId="{05DA878C-64A6-46BA-AF3D-6FDFE1C414F5}" dt="2020-06-16T18:28:48.427" v="288" actId="478"/>
          <ac:picMkLst>
            <pc:docMk/>
            <pc:sldMk cId="366728167" sldId="257"/>
            <ac:picMk id="8" creationId="{37E19A9B-155F-4795-8E01-35A9C9EC7ADD}"/>
          </ac:picMkLst>
        </pc:picChg>
        <pc:picChg chg="add mod">
          <ac:chgData name="hassan MH" userId="84cd2103f36ef0dc" providerId="LiveId" clId="{05DA878C-64A6-46BA-AF3D-6FDFE1C414F5}" dt="2020-06-16T18:45:12.165" v="673" actId="1076"/>
          <ac:picMkLst>
            <pc:docMk/>
            <pc:sldMk cId="366728167" sldId="257"/>
            <ac:picMk id="14" creationId="{B89FF948-4C9B-49E5-BCE2-5E4470359030}"/>
          </ac:picMkLst>
        </pc:picChg>
        <pc:picChg chg="add mod">
          <ac:chgData name="hassan MH" userId="84cd2103f36ef0dc" providerId="LiveId" clId="{05DA878C-64A6-46BA-AF3D-6FDFE1C414F5}" dt="2020-06-16T18:45:10.805" v="672" actId="1076"/>
          <ac:picMkLst>
            <pc:docMk/>
            <pc:sldMk cId="366728167" sldId="257"/>
            <ac:picMk id="18" creationId="{4545F2FB-35CA-4D05-8252-3D6969E74DEF}"/>
          </ac:picMkLst>
        </pc:picChg>
        <pc:picChg chg="add del mod">
          <ac:chgData name="hassan MH" userId="84cd2103f36ef0dc" providerId="LiveId" clId="{05DA878C-64A6-46BA-AF3D-6FDFE1C414F5}" dt="2020-06-16T18:28:47.832" v="287" actId="478"/>
          <ac:picMkLst>
            <pc:docMk/>
            <pc:sldMk cId="366728167" sldId="257"/>
            <ac:picMk id="36" creationId="{B8BD17D8-F201-4554-84AD-56FB99E832ED}"/>
          </ac:picMkLst>
        </pc:picChg>
        <pc:picChg chg="del mod topLvl">
          <ac:chgData name="hassan MH" userId="84cd2103f36ef0dc" providerId="LiveId" clId="{05DA878C-64A6-46BA-AF3D-6FDFE1C414F5}" dt="2020-06-16T18:26:48.730" v="260" actId="478"/>
          <ac:picMkLst>
            <pc:docMk/>
            <pc:sldMk cId="366728167" sldId="257"/>
            <ac:picMk id="62" creationId="{30A2489B-2505-475A-A582-A97ABA6FAF9F}"/>
          </ac:picMkLst>
        </pc:picChg>
        <pc:picChg chg="del">
          <ac:chgData name="hassan MH" userId="84cd2103f36ef0dc" providerId="LiveId" clId="{05DA878C-64A6-46BA-AF3D-6FDFE1C414F5}" dt="2020-06-16T18:26:17.936" v="251" actId="478"/>
          <ac:picMkLst>
            <pc:docMk/>
            <pc:sldMk cId="366728167" sldId="257"/>
            <ac:picMk id="64" creationId="{81A5C1E3-48E4-4F9D-9C77-0F25CF99D1FD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520535237" sldId="257"/>
        </pc:sldMkLst>
      </pc:sldChg>
      <pc:sldChg chg="add del">
        <pc:chgData name="hassan MH" userId="84cd2103f36ef0dc" providerId="LiveId" clId="{05DA878C-64A6-46BA-AF3D-6FDFE1C414F5}" dt="2020-06-16T18:22:27.006" v="125" actId="47"/>
        <pc:sldMkLst>
          <pc:docMk/>
          <pc:sldMk cId="2127670939" sldId="258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2225752103" sldId="258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15910232" sldId="259"/>
        </pc:sldMkLst>
      </pc:sldChg>
      <pc:sldChg chg="addSp delSp modSp add mod ord">
        <pc:chgData name="hassan MH" userId="84cd2103f36ef0dc" providerId="LiveId" clId="{05DA878C-64A6-46BA-AF3D-6FDFE1C414F5}" dt="2020-06-16T19:46:52.034" v="1490"/>
        <pc:sldMkLst>
          <pc:docMk/>
          <pc:sldMk cId="4124225251" sldId="259"/>
        </pc:sldMkLst>
        <pc:spChg chg="del">
          <ac:chgData name="hassan MH" userId="84cd2103f36ef0dc" providerId="LiveId" clId="{05DA878C-64A6-46BA-AF3D-6FDFE1C414F5}" dt="2020-06-16T18:43:36.613" v="638" actId="478"/>
          <ac:spMkLst>
            <pc:docMk/>
            <pc:sldMk cId="4124225251" sldId="259"/>
            <ac:spMk id="2" creationId="{B7A57C98-4A94-4BDB-88A9-A8CCA56A0918}"/>
          </ac:spMkLst>
        </pc:spChg>
        <pc:spChg chg="add mod">
          <ac:chgData name="hassan MH" userId="84cd2103f36ef0dc" providerId="LiveId" clId="{05DA878C-64A6-46BA-AF3D-6FDFE1C414F5}" dt="2020-06-16T18:48:57.525" v="757" actId="255"/>
          <ac:spMkLst>
            <pc:docMk/>
            <pc:sldMk cId="4124225251" sldId="259"/>
            <ac:spMk id="10" creationId="{F176F5BA-D865-4E7C-936B-5EB2D9C51D64}"/>
          </ac:spMkLst>
        </pc:spChg>
        <pc:picChg chg="mod">
          <ac:chgData name="hassan MH" userId="84cd2103f36ef0dc" providerId="LiveId" clId="{05DA878C-64A6-46BA-AF3D-6FDFE1C414F5}" dt="2020-06-16T19:39:51.051" v="1486" actId="1076"/>
          <ac:picMkLst>
            <pc:docMk/>
            <pc:sldMk cId="4124225251" sldId="259"/>
            <ac:picMk id="5" creationId="{0B531961-B75E-4B5E-A7A0-172AAA67A398}"/>
          </ac:picMkLst>
        </pc:picChg>
      </pc:sldChg>
      <pc:sldChg chg="addSp delSp modSp add mod">
        <pc:chgData name="hassan MH" userId="84cd2103f36ef0dc" providerId="LiveId" clId="{05DA878C-64A6-46BA-AF3D-6FDFE1C414F5}" dt="2020-06-16T18:36:02.758" v="565" actId="207"/>
        <pc:sldMkLst>
          <pc:docMk/>
          <pc:sldMk cId="570848597" sldId="260"/>
        </pc:sldMkLst>
        <pc:spChg chg="add del mod">
          <ac:chgData name="hassan MH" userId="84cd2103f36ef0dc" providerId="LiveId" clId="{05DA878C-64A6-46BA-AF3D-6FDFE1C414F5}" dt="2020-06-16T18:32:06.812" v="417" actId="478"/>
          <ac:spMkLst>
            <pc:docMk/>
            <pc:sldMk cId="570848597" sldId="260"/>
            <ac:spMk id="3" creationId="{2B26256B-15B9-4B8D-B157-1442E153C837}"/>
          </ac:spMkLst>
        </pc:spChg>
        <pc:spChg chg="del mod">
          <ac:chgData name="hassan MH" userId="84cd2103f36ef0dc" providerId="LiveId" clId="{05DA878C-64A6-46BA-AF3D-6FDFE1C414F5}" dt="2020-06-16T18:32:04.709" v="416" actId="478"/>
          <ac:spMkLst>
            <pc:docMk/>
            <pc:sldMk cId="570848597" sldId="260"/>
            <ac:spMk id="5" creationId="{C9398539-9648-4CCE-9FB4-158AD69141AF}"/>
          </ac:spMkLst>
        </pc:spChg>
        <pc:spChg chg="add del mod">
          <ac:chgData name="hassan MH" userId="84cd2103f36ef0dc" providerId="LiveId" clId="{05DA878C-64A6-46BA-AF3D-6FDFE1C414F5}" dt="2020-06-16T18:35:24.623" v="542" actId="478"/>
          <ac:spMkLst>
            <pc:docMk/>
            <pc:sldMk cId="570848597" sldId="260"/>
            <ac:spMk id="13" creationId="{77491BCA-3FF5-4770-9A46-8F18EC1ABBA7}"/>
          </ac:spMkLst>
        </pc:spChg>
        <pc:spChg chg="add mod">
          <ac:chgData name="hassan MH" userId="84cd2103f36ef0dc" providerId="LiveId" clId="{05DA878C-64A6-46BA-AF3D-6FDFE1C414F5}" dt="2020-06-16T18:36:02.758" v="565" actId="207"/>
          <ac:spMkLst>
            <pc:docMk/>
            <pc:sldMk cId="570848597" sldId="260"/>
            <ac:spMk id="15" creationId="{AF3C6B1A-964F-4753-9919-E742F978BA53}"/>
          </ac:spMkLst>
        </pc:spChg>
        <pc:spChg chg="del">
          <ac:chgData name="hassan MH" userId="84cd2103f36ef0dc" providerId="LiveId" clId="{05DA878C-64A6-46BA-AF3D-6FDFE1C414F5}" dt="2020-06-16T18:30:11.216" v="309" actId="21"/>
          <ac:spMkLst>
            <pc:docMk/>
            <pc:sldMk cId="570848597" sldId="260"/>
            <ac:spMk id="43" creationId="{3333C70F-59F1-4E22-9FE9-AA4834881480}"/>
          </ac:spMkLst>
        </pc:spChg>
        <pc:picChg chg="add del mod modCrop">
          <ac:chgData name="hassan MH" userId="84cd2103f36ef0dc" providerId="LiveId" clId="{05DA878C-64A6-46BA-AF3D-6FDFE1C414F5}" dt="2020-06-16T18:31:43.030" v="406"/>
          <ac:picMkLst>
            <pc:docMk/>
            <pc:sldMk cId="570848597" sldId="260"/>
            <ac:picMk id="14" creationId="{590FFB5C-6A9D-4999-B1B7-2B841FDDAF41}"/>
          </ac:picMkLst>
        </pc:picChg>
        <pc:picChg chg="add del mod modCrop">
          <ac:chgData name="hassan MH" userId="84cd2103f36ef0dc" providerId="LiveId" clId="{05DA878C-64A6-46BA-AF3D-6FDFE1C414F5}" dt="2020-06-16T18:35:21.134" v="522" actId="1076"/>
          <ac:picMkLst>
            <pc:docMk/>
            <pc:sldMk cId="570848597" sldId="260"/>
            <ac:picMk id="64" creationId="{81A5C1E3-48E4-4F9D-9C77-0F25CF99D1FD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120218848" sldId="260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567284502" sldId="261"/>
        </pc:sldMkLst>
      </pc:sldChg>
      <pc:sldChg chg="addSp delSp modSp add mod delAnim">
        <pc:chgData name="hassan MH" userId="84cd2103f36ef0dc" providerId="LiveId" clId="{05DA878C-64A6-46BA-AF3D-6FDFE1C414F5}" dt="2020-06-16T19:03:29.532" v="960" actId="1076"/>
        <pc:sldMkLst>
          <pc:docMk/>
          <pc:sldMk cId="1785215152" sldId="261"/>
        </pc:sldMkLst>
        <pc:spChg chg="add del mod">
          <ac:chgData name="hassan MH" userId="84cd2103f36ef0dc" providerId="LiveId" clId="{05DA878C-64A6-46BA-AF3D-6FDFE1C414F5}" dt="2020-06-16T18:34:37.631" v="506" actId="478"/>
          <ac:spMkLst>
            <pc:docMk/>
            <pc:sldMk cId="1785215152" sldId="261"/>
            <ac:spMk id="3" creationId="{32FEAACA-CD23-4A02-A46F-ECE700463B5A}"/>
          </ac:spMkLst>
        </pc:spChg>
        <pc:spChg chg="add mod">
          <ac:chgData name="hassan MH" userId="84cd2103f36ef0dc" providerId="LiveId" clId="{05DA878C-64A6-46BA-AF3D-6FDFE1C414F5}" dt="2020-06-16T18:46:09.227" v="703" actId="108"/>
          <ac:spMkLst>
            <pc:docMk/>
            <pc:sldMk cId="1785215152" sldId="261"/>
            <ac:spMk id="4" creationId="{FACBEB02-032A-4468-9321-DC6EF10D2E5D}"/>
          </ac:spMkLst>
        </pc:spChg>
        <pc:spChg chg="del mod">
          <ac:chgData name="hassan MH" userId="84cd2103f36ef0dc" providerId="LiveId" clId="{05DA878C-64A6-46BA-AF3D-6FDFE1C414F5}" dt="2020-06-16T18:38:46.071" v="608" actId="478"/>
          <ac:spMkLst>
            <pc:docMk/>
            <pc:sldMk cId="1785215152" sldId="261"/>
            <ac:spMk id="5" creationId="{C9398539-9648-4CCE-9FB4-158AD69141AF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7" creationId="{199C8BE9-5E06-4C00-8A94-98B8714816C8}"/>
          </ac:spMkLst>
        </pc:spChg>
        <pc:spChg chg="mod">
          <ac:chgData name="hassan MH" userId="84cd2103f36ef0dc" providerId="LiveId" clId="{05DA878C-64A6-46BA-AF3D-6FDFE1C414F5}" dt="2020-06-16T18:47:30.308" v="722" actId="207"/>
          <ac:spMkLst>
            <pc:docMk/>
            <pc:sldMk cId="1785215152" sldId="261"/>
            <ac:spMk id="10" creationId="{A6AE8101-FBAD-4697-8188-226A88FCDE48}"/>
          </ac:spMkLst>
        </pc:spChg>
        <pc:spChg chg="add del">
          <ac:chgData name="hassan MH" userId="84cd2103f36ef0dc" providerId="LiveId" clId="{05DA878C-64A6-46BA-AF3D-6FDFE1C414F5}" dt="2020-06-16T18:24:16.887" v="227" actId="478"/>
          <ac:spMkLst>
            <pc:docMk/>
            <pc:sldMk cId="1785215152" sldId="261"/>
            <ac:spMk id="17" creationId="{D3FE8AE1-7833-439C-9D48-997C5BFE569B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19" creationId="{474D5254-8D40-427B-9A41-01938A238860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20" creationId="{3E417FB2-5E9B-46D7-83F3-9C488E502D8B}"/>
          </ac:spMkLst>
        </pc:spChg>
        <pc:spChg chg="add del">
          <ac:chgData name="hassan MH" userId="84cd2103f36ef0dc" providerId="LiveId" clId="{05DA878C-64A6-46BA-AF3D-6FDFE1C414F5}" dt="2020-06-16T18:24:20.885" v="228" actId="478"/>
          <ac:spMkLst>
            <pc:docMk/>
            <pc:sldMk cId="1785215152" sldId="261"/>
            <ac:spMk id="26" creationId="{893BE13C-D09E-498B-8FCD-6E91ED9C2A51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27" creationId="{8B9D6C53-48BA-49BA-96DB-1A90CF4AAE46}"/>
          </ac:spMkLst>
        </pc:spChg>
        <pc:spChg chg="add del">
          <ac:chgData name="hassan MH" userId="84cd2103f36ef0dc" providerId="LiveId" clId="{05DA878C-64A6-46BA-AF3D-6FDFE1C414F5}" dt="2020-06-16T18:24:20.885" v="228" actId="478"/>
          <ac:spMkLst>
            <pc:docMk/>
            <pc:sldMk cId="1785215152" sldId="261"/>
            <ac:spMk id="29" creationId="{054A75C4-A61D-4A1A-A630-EF33365D14F4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30" creationId="{572D2336-B47D-4C56-AA17-16BEAE749028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2" creationId="{D9823633-317E-49CF-9F8B-FE03C3FC38A2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3" creationId="{63FEFBD7-2AEE-4094-995C-86F67F0389A7}"/>
          </ac:spMkLst>
        </pc:spChg>
        <pc:spChg chg="add del">
          <ac:chgData name="hassan MH" userId="84cd2103f36ef0dc" providerId="LiveId" clId="{05DA878C-64A6-46BA-AF3D-6FDFE1C414F5}" dt="2020-06-16T18:24:22.102" v="229" actId="478"/>
          <ac:spMkLst>
            <pc:docMk/>
            <pc:sldMk cId="1785215152" sldId="261"/>
            <ac:spMk id="35" creationId="{C44BCA97-64B8-4F33-A2FF-319B8C942091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36" creationId="{0778ECBD-7F11-44DA-8363-D353665FD4F9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8" creationId="{1832A3B3-7695-4E96-B7F4-907DABBD8F6B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9" creationId="{44CE36E6-123B-43F7-97CB-CCDF3E95D603}"/>
          </ac:spMkLst>
        </pc:spChg>
        <pc:spChg chg="del mod">
          <ac:chgData name="hassan MH" userId="84cd2103f36ef0dc" providerId="LiveId" clId="{05DA878C-64A6-46BA-AF3D-6FDFE1C414F5}" dt="2020-06-16T18:34:34.877" v="505" actId="478"/>
          <ac:spMkLst>
            <pc:docMk/>
            <pc:sldMk cId="1785215152" sldId="261"/>
            <ac:spMk id="43" creationId="{3333C70F-59F1-4E22-9FE9-AA4834881480}"/>
          </ac:spMkLst>
        </pc:spChg>
        <pc:spChg chg="add mod">
          <ac:chgData name="hassan MH" userId="84cd2103f36ef0dc" providerId="LiveId" clId="{05DA878C-64A6-46BA-AF3D-6FDFE1C414F5}" dt="2020-06-16T18:34:41.046" v="508" actId="1076"/>
          <ac:spMkLst>
            <pc:docMk/>
            <pc:sldMk cId="1785215152" sldId="261"/>
            <ac:spMk id="86" creationId="{3899BFAD-BDEB-42EF-9636-6731D2307DFA}"/>
          </ac:spMkLst>
        </pc:spChg>
        <pc:spChg chg="add del">
          <ac:chgData name="hassan MH" userId="84cd2103f36ef0dc" providerId="LiveId" clId="{05DA878C-64A6-46BA-AF3D-6FDFE1C414F5}" dt="2020-06-16T18:24:20.885" v="228" actId="478"/>
          <ac:spMkLst>
            <pc:docMk/>
            <pc:sldMk cId="1785215152" sldId="261"/>
            <ac:spMk id="96" creationId="{7A8632FB-0CBA-46DA-B8EA-EB722BB0CEFC}"/>
          </ac:spMkLst>
        </pc:spChg>
        <pc:spChg chg="add mod">
          <ac:chgData name="hassan MH" userId="84cd2103f36ef0dc" providerId="LiveId" clId="{05DA878C-64A6-46BA-AF3D-6FDFE1C414F5}" dt="2020-06-16T18:38:07.373" v="583" actId="1036"/>
          <ac:spMkLst>
            <pc:docMk/>
            <pc:sldMk cId="1785215152" sldId="261"/>
            <ac:spMk id="97" creationId="{BD648B6B-F5B4-4660-97A7-55CC87320394}"/>
          </ac:spMkLst>
        </pc:spChg>
        <pc:spChg chg="add mod">
          <ac:chgData name="hassan MH" userId="84cd2103f36ef0dc" providerId="LiveId" clId="{05DA878C-64A6-46BA-AF3D-6FDFE1C414F5}" dt="2020-06-16T18:38:10.302" v="584" actId="571"/>
          <ac:spMkLst>
            <pc:docMk/>
            <pc:sldMk cId="1785215152" sldId="261"/>
            <ac:spMk id="98" creationId="{F8FBED71-9775-4653-A4FD-16E4AC5E838A}"/>
          </ac:spMkLst>
        </pc:spChg>
        <pc:spChg chg="add mod">
          <ac:chgData name="hassan MH" userId="84cd2103f36ef0dc" providerId="LiveId" clId="{05DA878C-64A6-46BA-AF3D-6FDFE1C414F5}" dt="2020-06-16T18:38:12.759" v="586" actId="948"/>
          <ac:spMkLst>
            <pc:docMk/>
            <pc:sldMk cId="1785215152" sldId="261"/>
            <ac:spMk id="101" creationId="{ECB482E0-48B6-45C0-9638-677CD1691BC0}"/>
          </ac:spMkLst>
        </pc:spChg>
        <pc:spChg chg="add mod">
          <ac:chgData name="hassan MH" userId="84cd2103f36ef0dc" providerId="LiveId" clId="{05DA878C-64A6-46BA-AF3D-6FDFE1C414F5}" dt="2020-06-16T18:38:42.703" v="606" actId="571"/>
          <ac:spMkLst>
            <pc:docMk/>
            <pc:sldMk cId="1785215152" sldId="261"/>
            <ac:spMk id="102" creationId="{655FA9EA-B4DE-48FE-AA73-A67307959366}"/>
          </ac:spMkLst>
        </pc:spChg>
        <pc:spChg chg="add mod">
          <ac:chgData name="hassan MH" userId="84cd2103f36ef0dc" providerId="LiveId" clId="{05DA878C-64A6-46BA-AF3D-6FDFE1C414F5}" dt="2020-06-16T18:46:07.377" v="702" actId="108"/>
          <ac:spMkLst>
            <pc:docMk/>
            <pc:sldMk cId="1785215152" sldId="261"/>
            <ac:spMk id="103" creationId="{B81C4B13-3047-49CE-9A02-608BAE08C694}"/>
          </ac:spMkLst>
        </pc:spChg>
        <pc:spChg chg="add mod">
          <ac:chgData name="hassan MH" userId="84cd2103f36ef0dc" providerId="LiveId" clId="{05DA878C-64A6-46BA-AF3D-6FDFE1C414F5}" dt="2020-06-16T18:46:03.276" v="701" actId="108"/>
          <ac:spMkLst>
            <pc:docMk/>
            <pc:sldMk cId="1785215152" sldId="261"/>
            <ac:spMk id="104" creationId="{3C1EC058-D90B-4784-82BA-0436DEF12BB6}"/>
          </ac:spMkLst>
        </pc:spChg>
        <pc:grpChg chg="del">
          <ac:chgData name="hassan MH" userId="84cd2103f36ef0dc" providerId="LiveId" clId="{05DA878C-64A6-46BA-AF3D-6FDFE1C414F5}" dt="2020-06-16T18:24:31.403" v="231" actId="478"/>
          <ac:grpSpMkLst>
            <pc:docMk/>
            <pc:sldMk cId="1785215152" sldId="261"/>
            <ac:grpSpMk id="6" creationId="{D974449B-4CC9-42FA-904A-2E237361073C}"/>
          </ac:grpSpMkLst>
        </pc:grpChg>
        <pc:picChg chg="add del mod">
          <ac:chgData name="hassan MH" userId="84cd2103f36ef0dc" providerId="LiveId" clId="{05DA878C-64A6-46BA-AF3D-6FDFE1C414F5}" dt="2020-06-16T18:39:44.687" v="625" actId="478"/>
          <ac:picMkLst>
            <pc:docMk/>
            <pc:sldMk cId="1785215152" sldId="261"/>
            <ac:picMk id="9" creationId="{903A868B-1B20-4424-B5E2-424E6C6CFCE2}"/>
          </ac:picMkLst>
        </pc:picChg>
        <pc:picChg chg="add mod">
          <ac:chgData name="hassan MH" userId="84cd2103f36ef0dc" providerId="LiveId" clId="{05DA878C-64A6-46BA-AF3D-6FDFE1C414F5}" dt="2020-06-16T18:43:01.197" v="628" actId="1076"/>
          <ac:picMkLst>
            <pc:docMk/>
            <pc:sldMk cId="1785215152" sldId="261"/>
            <ac:picMk id="13" creationId="{B8CCC126-BE2E-463D-B664-F4031A8029C4}"/>
          </ac:picMkLst>
        </pc:picChg>
        <pc:picChg chg="add del mod">
          <ac:chgData name="hassan MH" userId="84cd2103f36ef0dc" providerId="LiveId" clId="{05DA878C-64A6-46BA-AF3D-6FDFE1C414F5}" dt="2020-06-16T18:57:05.884" v="762" actId="21"/>
          <ac:picMkLst>
            <pc:docMk/>
            <pc:sldMk cId="1785215152" sldId="261"/>
            <ac:picMk id="16" creationId="{8C2C0904-B696-4B7E-81E4-A6247C777223}"/>
          </ac:picMkLst>
        </pc:picChg>
        <pc:picChg chg="del mod">
          <ac:chgData name="hassan MH" userId="84cd2103f36ef0dc" providerId="LiveId" clId="{05DA878C-64A6-46BA-AF3D-6FDFE1C414F5}" dt="2020-06-16T18:38:18.257" v="587" actId="478"/>
          <ac:picMkLst>
            <pc:docMk/>
            <pc:sldMk cId="1785215152" sldId="261"/>
            <ac:picMk id="25" creationId="{9394DCA9-5848-4F3B-A60A-9BAE5BDF58F8}"/>
          </ac:picMkLst>
        </pc:picChg>
        <pc:picChg chg="del mod">
          <ac:chgData name="hassan MH" userId="84cd2103f36ef0dc" providerId="LiveId" clId="{05DA878C-64A6-46BA-AF3D-6FDFE1C414F5}" dt="2020-06-16T18:38:18.704" v="588" actId="478"/>
          <ac:picMkLst>
            <pc:docMk/>
            <pc:sldMk cId="1785215152" sldId="261"/>
            <ac:picMk id="34" creationId="{6EBF5438-5D6E-4FEE-83AD-601EC90CFAA0}"/>
          </ac:picMkLst>
        </pc:picChg>
        <pc:picChg chg="del mod">
          <ac:chgData name="hassan MH" userId="84cd2103f36ef0dc" providerId="LiveId" clId="{05DA878C-64A6-46BA-AF3D-6FDFE1C414F5}" dt="2020-06-16T18:38:19.418" v="589" actId="478"/>
          <ac:picMkLst>
            <pc:docMk/>
            <pc:sldMk cId="1785215152" sldId="261"/>
            <ac:picMk id="40" creationId="{579783F7-0498-46E5-B153-5E093B1EC5DA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5" creationId="{F24BF8A3-6979-4F98-BFF6-B2F8F29926F3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7" creationId="{E40CE723-D4CF-441A-B4BF-654F96F3B296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8" creationId="{160C2A59-9A55-4F08-ACB8-BB044AC4DD66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9" creationId="{51273902-F22E-43C1-9015-E68D33E4EB52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0" creationId="{EA2D8D4B-1711-45CF-B6FE-3D0DB2F1B382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1" creationId="{9561CB9D-2A41-40A4-91A1-F60ED551AB8B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2" creationId="{CA5B3932-31DA-4352-BEBC-3CB30E6D27CA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3" creationId="{7386253E-BBB1-4B6B-9E86-425BCCA8A951}"/>
          </ac:picMkLst>
        </pc:picChg>
        <pc:picChg chg="del">
          <ac:chgData name="hassan MH" userId="84cd2103f36ef0dc" providerId="LiveId" clId="{05DA878C-64A6-46BA-AF3D-6FDFE1C414F5}" dt="2020-06-16T18:34:42.958" v="509" actId="478"/>
          <ac:picMkLst>
            <pc:docMk/>
            <pc:sldMk cId="1785215152" sldId="261"/>
            <ac:picMk id="94" creationId="{D67A7E7D-FD7E-4703-9DDA-35C777014B17}"/>
          </ac:picMkLst>
        </pc:picChg>
        <pc:picChg chg="mod">
          <ac:chgData name="hassan MH" userId="84cd2103f36ef0dc" providerId="LiveId" clId="{05DA878C-64A6-46BA-AF3D-6FDFE1C414F5}" dt="2020-06-16T19:03:29.532" v="960" actId="1076"/>
          <ac:picMkLst>
            <pc:docMk/>
            <pc:sldMk cId="1785215152" sldId="261"/>
            <ac:picMk id="99" creationId="{B469E733-2BA0-40EB-BF87-7A960871A64B}"/>
          </ac:picMkLst>
        </pc:picChg>
        <pc:picChg chg="add mod">
          <ac:chgData name="hassan MH" userId="84cd2103f36ef0dc" providerId="LiveId" clId="{05DA878C-64A6-46BA-AF3D-6FDFE1C414F5}" dt="2020-06-16T18:39:18.381" v="620" actId="1076"/>
          <ac:picMkLst>
            <pc:docMk/>
            <pc:sldMk cId="1785215152" sldId="261"/>
            <ac:picMk id="105" creationId="{544A17D3-6E13-4FC8-B66C-1EB4425E0BC0}"/>
          </ac:picMkLst>
        </pc:picChg>
        <pc:picChg chg="add mod">
          <ac:chgData name="hassan MH" userId="84cd2103f36ef0dc" providerId="LiveId" clId="{05DA878C-64A6-46BA-AF3D-6FDFE1C414F5}" dt="2020-06-16T18:39:12.654" v="617" actId="1076"/>
          <ac:picMkLst>
            <pc:docMk/>
            <pc:sldMk cId="1785215152" sldId="261"/>
            <ac:picMk id="106" creationId="{A08345BE-EE7F-418A-85C6-46C9CA3CDBC5}"/>
          </ac:picMkLst>
        </pc:picChg>
        <pc:picChg chg="add mod">
          <ac:chgData name="hassan MH" userId="84cd2103f36ef0dc" providerId="LiveId" clId="{05DA878C-64A6-46BA-AF3D-6FDFE1C414F5}" dt="2020-06-16T18:43:10.379" v="629"/>
          <ac:picMkLst>
            <pc:docMk/>
            <pc:sldMk cId="1785215152" sldId="261"/>
            <ac:picMk id="107" creationId="{E46FE011-4576-42FB-874E-F5C9DED00542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164171373" sldId="262"/>
        </pc:sldMkLst>
      </pc:sldChg>
      <pc:sldChg chg="addSp delSp modSp add mod ord delAnim">
        <pc:chgData name="hassan MH" userId="84cd2103f36ef0dc" providerId="LiveId" clId="{05DA878C-64A6-46BA-AF3D-6FDFE1C414F5}" dt="2020-06-16T18:45:31.935" v="700" actId="1035"/>
        <pc:sldMkLst>
          <pc:docMk/>
          <pc:sldMk cId="2470200491" sldId="262"/>
        </pc:sldMkLst>
        <pc:spChg chg="del mod">
          <ac:chgData name="hassan MH" userId="84cd2103f36ef0dc" providerId="LiveId" clId="{05DA878C-64A6-46BA-AF3D-6FDFE1C414F5}" dt="2020-06-16T18:33:41.404" v="469" actId="478"/>
          <ac:spMkLst>
            <pc:docMk/>
            <pc:sldMk cId="2470200491" sldId="262"/>
            <ac:spMk id="5" creationId="{C9398539-9648-4CCE-9FB4-158AD69141AF}"/>
          </ac:spMkLst>
        </pc:spChg>
        <pc:spChg chg="add del mod">
          <ac:chgData name="hassan MH" userId="84cd2103f36ef0dc" providerId="LiveId" clId="{05DA878C-64A6-46BA-AF3D-6FDFE1C414F5}" dt="2020-06-16T18:32:56.136" v="455" actId="478"/>
          <ac:spMkLst>
            <pc:docMk/>
            <pc:sldMk cId="2470200491" sldId="262"/>
            <ac:spMk id="6" creationId="{6044FE8B-CD5F-4F55-9F77-9CACC1C83480}"/>
          </ac:spMkLst>
        </pc:spChg>
        <pc:spChg chg="add del mod">
          <ac:chgData name="hassan MH" userId="84cd2103f36ef0dc" providerId="LiveId" clId="{05DA878C-64A6-46BA-AF3D-6FDFE1C414F5}" dt="2020-06-16T18:33:20.010" v="463" actId="478"/>
          <ac:spMkLst>
            <pc:docMk/>
            <pc:sldMk cId="2470200491" sldId="262"/>
            <ac:spMk id="8" creationId="{EE22D6F8-7961-41A2-9327-D8C24AB5A5FE}"/>
          </ac:spMkLst>
        </pc:spChg>
        <pc:spChg chg="add del mod">
          <ac:chgData name="hassan MH" userId="84cd2103f36ef0dc" providerId="LiveId" clId="{05DA878C-64A6-46BA-AF3D-6FDFE1C414F5}" dt="2020-06-16T18:33:27.503" v="465" actId="478"/>
          <ac:spMkLst>
            <pc:docMk/>
            <pc:sldMk cId="2470200491" sldId="262"/>
            <ac:spMk id="13" creationId="{003EF032-3ED3-47FB-AF61-4C813631CD57}"/>
          </ac:spMkLst>
        </pc:spChg>
        <pc:spChg chg="add mod">
          <ac:chgData name="hassan MH" userId="84cd2103f36ef0dc" providerId="LiveId" clId="{05DA878C-64A6-46BA-AF3D-6FDFE1C414F5}" dt="2020-06-16T18:45:23.326" v="674" actId="255"/>
          <ac:spMkLst>
            <pc:docMk/>
            <pc:sldMk cId="2470200491" sldId="262"/>
            <ac:spMk id="15" creationId="{72A452C2-DC78-47E2-BEB2-BF9EC0B55BA1}"/>
          </ac:spMkLst>
        </pc:spChg>
        <pc:spChg chg="add mod">
          <ac:chgData name="hassan MH" userId="84cd2103f36ef0dc" providerId="LiveId" clId="{05DA878C-64A6-46BA-AF3D-6FDFE1C414F5}" dt="2020-06-16T18:33:13.664" v="460" actId="1076"/>
          <ac:spMkLst>
            <pc:docMk/>
            <pc:sldMk cId="2470200491" sldId="262"/>
            <ac:spMk id="35" creationId="{27158EC2-24FD-4AF7-A072-845E9C28429B}"/>
          </ac:spMkLst>
        </pc:spChg>
        <pc:spChg chg="add mod">
          <ac:chgData name="hassan MH" userId="84cd2103f36ef0dc" providerId="LiveId" clId="{05DA878C-64A6-46BA-AF3D-6FDFE1C414F5}" dt="2020-06-16T18:33:13.664" v="460" actId="1076"/>
          <ac:spMkLst>
            <pc:docMk/>
            <pc:sldMk cId="2470200491" sldId="262"/>
            <ac:spMk id="36" creationId="{4087350F-A397-4FEE-A902-EDE667205E87}"/>
          </ac:spMkLst>
        </pc:spChg>
        <pc:spChg chg="del">
          <ac:chgData name="hassan MH" userId="84cd2103f36ef0dc" providerId="LiveId" clId="{05DA878C-64A6-46BA-AF3D-6FDFE1C414F5}" dt="2020-06-16T18:33:23.256" v="464" actId="478"/>
          <ac:spMkLst>
            <pc:docMk/>
            <pc:sldMk cId="2470200491" sldId="262"/>
            <ac:spMk id="86" creationId="{C301017A-BD59-468A-A170-6354D60D8C69}"/>
          </ac:spMkLst>
        </pc:spChg>
        <pc:spChg chg="del">
          <ac:chgData name="hassan MH" userId="84cd2103f36ef0dc" providerId="LiveId" clId="{05DA878C-64A6-46BA-AF3D-6FDFE1C414F5}" dt="2020-06-16T18:33:18.067" v="462" actId="478"/>
          <ac:spMkLst>
            <pc:docMk/>
            <pc:sldMk cId="2470200491" sldId="262"/>
            <ac:spMk id="95" creationId="{991BC0A3-3893-4DC0-8C19-C44717EB0AD8}"/>
          </ac:spMkLst>
        </pc:spChg>
        <pc:spChg chg="add del">
          <ac:chgData name="hassan MH" userId="84cd2103f36ef0dc" providerId="LiveId" clId="{05DA878C-64A6-46BA-AF3D-6FDFE1C414F5}" dt="2020-06-16T18:33:16.449" v="461" actId="478"/>
          <ac:spMkLst>
            <pc:docMk/>
            <pc:sldMk cId="2470200491" sldId="262"/>
            <ac:spMk id="112" creationId="{0D0FF34A-1D24-4A29-B0A9-31A0842144DE}"/>
          </ac:spMkLst>
        </pc:spChg>
        <pc:grpChg chg="add del mod">
          <ac:chgData name="hassan MH" userId="84cd2103f36ef0dc" providerId="LiveId" clId="{05DA878C-64A6-46BA-AF3D-6FDFE1C414F5}" dt="2020-06-16T18:45:31.935" v="700" actId="1035"/>
          <ac:grpSpMkLst>
            <pc:docMk/>
            <pc:sldMk cId="2470200491" sldId="262"/>
            <ac:grpSpMk id="3" creationId="{DC34E65D-E425-4B4C-A0F8-AD189CEE9D72}"/>
          </ac:grpSpMkLst>
        </pc:grpChg>
        <pc:grpChg chg="add del mod">
          <ac:chgData name="hassan MH" userId="84cd2103f36ef0dc" providerId="LiveId" clId="{05DA878C-64A6-46BA-AF3D-6FDFE1C414F5}" dt="2020-06-16T18:34:19.341" v="501" actId="478"/>
          <ac:grpSpMkLst>
            <pc:docMk/>
            <pc:sldMk cId="2470200491" sldId="262"/>
            <ac:grpSpMk id="97" creationId="{51EF2EBE-FBF1-40B6-9D51-9AE6D3FBD738}"/>
          </ac:grpSpMkLst>
        </pc:grpChg>
        <pc:grpChg chg="add del mod">
          <ac:chgData name="hassan MH" userId="84cd2103f36ef0dc" providerId="LiveId" clId="{05DA878C-64A6-46BA-AF3D-6FDFE1C414F5}" dt="2020-06-16T18:45:29.466" v="689" actId="1035"/>
          <ac:grpSpMkLst>
            <pc:docMk/>
            <pc:sldMk cId="2470200491" sldId="262"/>
            <ac:grpSpMk id="100" creationId="{82A9EDAB-D41C-41EA-AA61-BF4A7A4C9DBB}"/>
          </ac:grpSpMkLst>
        </pc:grpChg>
        <pc:grpChg chg="add del mod">
          <ac:chgData name="hassan MH" userId="84cd2103f36ef0dc" providerId="LiveId" clId="{05DA878C-64A6-46BA-AF3D-6FDFE1C414F5}" dt="2020-06-16T18:34:18.286" v="500" actId="478"/>
          <ac:grpSpMkLst>
            <pc:docMk/>
            <pc:sldMk cId="2470200491" sldId="262"/>
            <ac:grpSpMk id="103" creationId="{73576209-0856-4F52-B5FC-6A4DF4E7687B}"/>
          </ac:grpSpMkLst>
        </pc:grpChg>
        <pc:grpChg chg="add del mod">
          <ac:chgData name="hassan MH" userId="84cd2103f36ef0dc" providerId="LiveId" clId="{05DA878C-64A6-46BA-AF3D-6FDFE1C414F5}" dt="2020-06-16T18:45:27.125" v="681" actId="1035"/>
          <ac:grpSpMkLst>
            <pc:docMk/>
            <pc:sldMk cId="2470200491" sldId="262"/>
            <ac:grpSpMk id="106" creationId="{8CBBCEC4-2298-4D36-A32C-DB22456709F0}"/>
          </ac:grpSpMkLst>
        </pc:grpChg>
        <pc:grpChg chg="add del mod">
          <ac:chgData name="hassan MH" userId="84cd2103f36ef0dc" providerId="LiveId" clId="{05DA878C-64A6-46BA-AF3D-6FDFE1C414F5}" dt="2020-06-16T18:34:22.166" v="504" actId="478"/>
          <ac:grpSpMkLst>
            <pc:docMk/>
            <pc:sldMk cId="2470200491" sldId="262"/>
            <ac:grpSpMk id="109" creationId="{B2057FBB-B472-42A3-AC3C-232866841EA0}"/>
          </ac:grpSpMkLst>
        </pc:grpChg>
        <pc:picChg chg="add mod">
          <ac:chgData name="hassan MH" userId="84cd2103f36ef0dc" providerId="LiveId" clId="{05DA878C-64A6-46BA-AF3D-6FDFE1C414F5}" dt="2020-06-16T18:34:58.182" v="515" actId="14100"/>
          <ac:picMkLst>
            <pc:docMk/>
            <pc:sldMk cId="2470200491" sldId="262"/>
            <ac:picMk id="42" creationId="{3AA2DC8A-E72B-40F3-939A-271B044648E4}"/>
          </ac:picMkLst>
        </pc:picChg>
        <pc:picChg chg="del">
          <ac:chgData name="hassan MH" userId="84cd2103f36ef0dc" providerId="LiveId" clId="{05DA878C-64A6-46BA-AF3D-6FDFE1C414F5}" dt="2020-06-16T18:34:48.399" v="510" actId="478"/>
          <ac:picMkLst>
            <pc:docMk/>
            <pc:sldMk cId="2470200491" sldId="262"/>
            <ac:picMk id="113" creationId="{6847FD5A-50C4-45FA-9BC3-DEC822C6D9DD}"/>
          </ac:picMkLst>
        </pc:picChg>
      </pc:sldChg>
      <pc:sldChg chg="addSp delSp modSp add mod delAnim">
        <pc:chgData name="hassan MH" userId="84cd2103f36ef0dc" providerId="LiveId" clId="{05DA878C-64A6-46BA-AF3D-6FDFE1C414F5}" dt="2020-06-16T18:46:53.405" v="716" actId="1076"/>
        <pc:sldMkLst>
          <pc:docMk/>
          <pc:sldMk cId="2131248194" sldId="263"/>
        </pc:sldMkLst>
        <pc:spChg chg="add del mod">
          <ac:chgData name="hassan MH" userId="84cd2103f36ef0dc" providerId="LiveId" clId="{05DA878C-64A6-46BA-AF3D-6FDFE1C414F5}" dt="2020-06-16T18:46:27.602" v="707" actId="478"/>
          <ac:spMkLst>
            <pc:docMk/>
            <pc:sldMk cId="2131248194" sldId="263"/>
            <ac:spMk id="3" creationId="{B24CEC87-24E7-4486-BB49-1FD90FDB4D27}"/>
          </ac:spMkLst>
        </pc:spChg>
        <pc:spChg chg="del">
          <ac:chgData name="hassan MH" userId="84cd2103f36ef0dc" providerId="LiveId" clId="{05DA878C-64A6-46BA-AF3D-6FDFE1C414F5}" dt="2020-06-16T18:46:23.160" v="704" actId="478"/>
          <ac:spMkLst>
            <pc:docMk/>
            <pc:sldMk cId="2131248194" sldId="263"/>
            <ac:spMk id="5" creationId="{20A5D4BD-ABF4-4BDC-AFE1-A8ECD852E32C}"/>
          </ac:spMkLst>
        </pc:spChg>
        <pc:spChg chg="add del mod">
          <ac:chgData name="hassan MH" userId="84cd2103f36ef0dc" providerId="LiveId" clId="{05DA878C-64A6-46BA-AF3D-6FDFE1C414F5}" dt="2020-06-16T18:46:37.541" v="711" actId="478"/>
          <ac:spMkLst>
            <pc:docMk/>
            <pc:sldMk cId="2131248194" sldId="263"/>
            <ac:spMk id="6" creationId="{72036E6B-E5A4-4A07-AF93-7D29D8D5B088}"/>
          </ac:spMkLst>
        </pc:spChg>
        <pc:spChg chg="del">
          <ac:chgData name="hassan MH" userId="84cd2103f36ef0dc" providerId="LiveId" clId="{05DA878C-64A6-46BA-AF3D-6FDFE1C414F5}" dt="2020-06-16T18:43:16.990" v="632" actId="478"/>
          <ac:spMkLst>
            <pc:docMk/>
            <pc:sldMk cId="2131248194" sldId="263"/>
            <ac:spMk id="9" creationId="{CD2BEA53-23DC-41B1-88BE-55D462342168}"/>
          </ac:spMkLst>
        </pc:spChg>
        <pc:spChg chg="add del">
          <ac:chgData name="hassan MH" userId="84cd2103f36ef0dc" providerId="LiveId" clId="{05DA878C-64A6-46BA-AF3D-6FDFE1C414F5}" dt="2020-06-16T18:46:35.444" v="710" actId="478"/>
          <ac:spMkLst>
            <pc:docMk/>
            <pc:sldMk cId="2131248194" sldId="263"/>
            <ac:spMk id="13" creationId="{A112041B-502C-4184-9D90-A796D548034A}"/>
          </ac:spMkLst>
        </pc:spChg>
        <pc:spChg chg="del">
          <ac:chgData name="hassan MH" userId="84cd2103f36ef0dc" providerId="LiveId" clId="{05DA878C-64A6-46BA-AF3D-6FDFE1C414F5}" dt="2020-06-16T18:46:32.201" v="708" actId="478"/>
          <ac:spMkLst>
            <pc:docMk/>
            <pc:sldMk cId="2131248194" sldId="263"/>
            <ac:spMk id="14" creationId="{FBEDD15E-D072-4CD9-9D08-221040CDC43D}"/>
          </ac:spMkLst>
        </pc:spChg>
        <pc:spChg chg="add mod">
          <ac:chgData name="hassan MH" userId="84cd2103f36ef0dc" providerId="LiveId" clId="{05DA878C-64A6-46BA-AF3D-6FDFE1C414F5}" dt="2020-06-16T18:46:51.336" v="715" actId="1076"/>
          <ac:spMkLst>
            <pc:docMk/>
            <pc:sldMk cId="2131248194" sldId="263"/>
            <ac:spMk id="34" creationId="{DB891F17-329B-4607-978A-7B37A1E51236}"/>
          </ac:spMkLst>
        </pc:spChg>
        <pc:spChg chg="add mod">
          <ac:chgData name="hassan MH" userId="84cd2103f36ef0dc" providerId="LiveId" clId="{05DA878C-64A6-46BA-AF3D-6FDFE1C414F5}" dt="2020-06-16T18:46:53.405" v="716" actId="1076"/>
          <ac:spMkLst>
            <pc:docMk/>
            <pc:sldMk cId="2131248194" sldId="263"/>
            <ac:spMk id="35" creationId="{0AF9C44E-DFB9-4BAB-AA8A-09563D51AA1B}"/>
          </ac:spMkLst>
        </pc:spChg>
        <pc:picChg chg="add mod">
          <ac:chgData name="hassan MH" userId="84cd2103f36ef0dc" providerId="LiveId" clId="{05DA878C-64A6-46BA-AF3D-6FDFE1C414F5}" dt="2020-06-16T18:43:15.057" v="631"/>
          <ac:picMkLst>
            <pc:docMk/>
            <pc:sldMk cId="2131248194" sldId="263"/>
            <ac:picMk id="33" creationId="{DF4076DA-4C83-4CD6-941D-5A25602C2850}"/>
          </ac:picMkLst>
        </pc:picChg>
        <pc:picChg chg="del">
          <ac:chgData name="hassan MH" userId="84cd2103f36ef0dc" providerId="LiveId" clId="{05DA878C-64A6-46BA-AF3D-6FDFE1C414F5}" dt="2020-06-16T18:43:14.727" v="630" actId="478"/>
          <ac:picMkLst>
            <pc:docMk/>
            <pc:sldMk cId="2131248194" sldId="263"/>
            <ac:picMk id="51" creationId="{4AE8DF89-2E05-4268-A117-E3DF994F346B}"/>
          </ac:picMkLst>
        </pc:picChg>
        <pc:picChg chg="mod">
          <ac:chgData name="hassan MH" userId="84cd2103f36ef0dc" providerId="LiveId" clId="{05DA878C-64A6-46BA-AF3D-6FDFE1C414F5}" dt="2020-06-16T18:43:20.693" v="633" actId="1076"/>
          <ac:picMkLst>
            <pc:docMk/>
            <pc:sldMk cId="2131248194" sldId="263"/>
            <ac:picMk id="57" creationId="{B199A085-8918-476C-92CC-4821EE5F9F50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4287346009" sldId="263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2295990956" sldId="264"/>
        </pc:sldMkLst>
      </pc:sldChg>
      <pc:sldChg chg="addSp delSp modSp add mod">
        <pc:chgData name="hassan MH" userId="84cd2103f36ef0dc" providerId="LiveId" clId="{05DA878C-64A6-46BA-AF3D-6FDFE1C414F5}" dt="2020-06-16T18:47:55.045" v="731" actId="1076"/>
        <pc:sldMkLst>
          <pc:docMk/>
          <pc:sldMk cId="467339100" sldId="265"/>
        </pc:sldMkLst>
        <pc:spChg chg="add del mod">
          <ac:chgData name="hassan MH" userId="84cd2103f36ef0dc" providerId="LiveId" clId="{05DA878C-64A6-46BA-AF3D-6FDFE1C414F5}" dt="2020-06-16T18:43:31.954" v="637" actId="478"/>
          <ac:spMkLst>
            <pc:docMk/>
            <pc:sldMk cId="467339100" sldId="265"/>
            <ac:spMk id="4" creationId="{F25F0704-0738-4A0A-9E3E-51052CBAA13F}"/>
          </ac:spMkLst>
        </pc:spChg>
        <pc:spChg chg="add mod">
          <ac:chgData name="hassan MH" userId="84cd2103f36ef0dc" providerId="LiveId" clId="{05DA878C-64A6-46BA-AF3D-6FDFE1C414F5}" dt="2020-06-16T18:47:55.045" v="731" actId="1076"/>
          <ac:spMkLst>
            <pc:docMk/>
            <pc:sldMk cId="467339100" sldId="265"/>
            <ac:spMk id="11" creationId="{5ED47709-CE4E-42A4-B6EE-1DA430680DC5}"/>
          </ac:spMkLst>
        </pc:spChg>
        <pc:spChg chg="mod">
          <ac:chgData name="hassan MH" userId="84cd2103f36ef0dc" providerId="LiveId" clId="{05DA878C-64A6-46BA-AF3D-6FDFE1C414F5}" dt="2020-06-16T18:47:20.816" v="721" actId="207"/>
          <ac:spMkLst>
            <pc:docMk/>
            <pc:sldMk cId="467339100" sldId="265"/>
            <ac:spMk id="12" creationId="{B89D8978-A249-4BE3-B886-7A19B0444F64}"/>
          </ac:spMkLst>
        </pc:spChg>
        <pc:spChg chg="del">
          <ac:chgData name="hassan MH" userId="84cd2103f36ef0dc" providerId="LiveId" clId="{05DA878C-64A6-46BA-AF3D-6FDFE1C414F5}" dt="2020-06-16T18:43:30.513" v="635" actId="478"/>
          <ac:spMkLst>
            <pc:docMk/>
            <pc:sldMk cId="467339100" sldId="265"/>
            <ac:spMk id="15" creationId="{236890EE-18E0-4118-8622-D7C72721CD2F}"/>
          </ac:spMkLst>
        </pc:spChg>
        <pc:spChg chg="add mod">
          <ac:chgData name="hassan MH" userId="84cd2103f36ef0dc" providerId="LiveId" clId="{05DA878C-64A6-46BA-AF3D-6FDFE1C414F5}" dt="2020-06-16T18:47:52.461" v="730" actId="1076"/>
          <ac:spMkLst>
            <pc:docMk/>
            <pc:sldMk cId="467339100" sldId="265"/>
            <ac:spMk id="16" creationId="{2F7A8CBD-1B87-4074-9D4D-D6792B773DAA}"/>
          </ac:spMkLst>
        </pc:spChg>
        <pc:spChg chg="del">
          <ac:chgData name="hassan MH" userId="84cd2103f36ef0dc" providerId="LiveId" clId="{05DA878C-64A6-46BA-AF3D-6FDFE1C414F5}" dt="2020-06-16T18:43:28.986" v="634" actId="478"/>
          <ac:spMkLst>
            <pc:docMk/>
            <pc:sldMk cId="467339100" sldId="265"/>
            <ac:spMk id="19" creationId="{32FBE749-BB31-4F14-BE1D-5DB236C9486C}"/>
          </ac:spMkLst>
        </pc:spChg>
        <pc:grpChg chg="del">
          <ac:chgData name="hassan MH" userId="84cd2103f36ef0dc" providerId="LiveId" clId="{05DA878C-64A6-46BA-AF3D-6FDFE1C414F5}" dt="2020-06-16T18:43:31.271" v="636" actId="478"/>
          <ac:grpSpMkLst>
            <pc:docMk/>
            <pc:sldMk cId="467339100" sldId="265"/>
            <ac:grpSpMk id="14" creationId="{569B782F-A2E2-41F4-BFB4-13AE0F10888F}"/>
          </ac:grpSpMkLst>
        </pc:grp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649730420" sldId="265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581022384" sldId="266"/>
        </pc:sldMkLst>
      </pc:sldChg>
      <pc:sldChg chg="add del">
        <pc:chgData name="hassan MH" userId="84cd2103f36ef0dc" providerId="LiveId" clId="{05DA878C-64A6-46BA-AF3D-6FDFE1C414F5}" dt="2020-06-16T18:24:40.415" v="233" actId="47"/>
        <pc:sldMkLst>
          <pc:docMk/>
          <pc:sldMk cId="4096633776" sldId="266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852549028" sldId="267"/>
        </pc:sldMkLst>
      </pc:sldChg>
      <pc:sldChg chg="addSp delSp modSp add mod">
        <pc:chgData name="hassan MH" userId="84cd2103f36ef0dc" providerId="LiveId" clId="{05DA878C-64A6-46BA-AF3D-6FDFE1C414F5}" dt="2020-06-29T12:30:33.532" v="1495" actId="207"/>
        <pc:sldMkLst>
          <pc:docMk/>
          <pc:sldMk cId="1424648378" sldId="268"/>
        </pc:sldMkLst>
        <pc:spChg chg="add mod">
          <ac:chgData name="hassan MH" userId="84cd2103f36ef0dc" providerId="LiveId" clId="{05DA878C-64A6-46BA-AF3D-6FDFE1C414F5}" dt="2020-06-16T18:32:34.274" v="442" actId="404"/>
          <ac:spMkLst>
            <pc:docMk/>
            <pc:sldMk cId="1424648378" sldId="268"/>
            <ac:spMk id="3" creationId="{1745A786-F28B-4A91-8A3B-10C6BEBF343F}"/>
          </ac:spMkLst>
        </pc:spChg>
        <pc:spChg chg="del mod">
          <ac:chgData name="hassan MH" userId="84cd2103f36ef0dc" providerId="LiveId" clId="{05DA878C-64A6-46BA-AF3D-6FDFE1C414F5}" dt="2020-06-16T18:22:41.009" v="127" actId="478"/>
          <ac:spMkLst>
            <pc:docMk/>
            <pc:sldMk cId="1424648378" sldId="268"/>
            <ac:spMk id="43" creationId="{3333C70F-59F1-4E22-9FE9-AA4834881480}"/>
          </ac:spMkLst>
        </pc:spChg>
        <pc:picChg chg="add del mod">
          <ac:chgData name="hassan MH" userId="84cd2103f36ef0dc" providerId="LiveId" clId="{05DA878C-64A6-46BA-AF3D-6FDFE1C414F5}" dt="2020-06-29T12:30:33.532" v="1495" actId="207"/>
          <ac:picMkLst>
            <pc:docMk/>
            <pc:sldMk cId="1424648378" sldId="268"/>
            <ac:picMk id="12" creationId="{3169BF61-0E61-4646-9BA1-BED9F4B05EE5}"/>
          </ac:picMkLst>
        </pc:picChg>
        <pc:picChg chg="mod modCrop">
          <ac:chgData name="hassan MH" userId="84cd2103f36ef0dc" providerId="LiveId" clId="{05DA878C-64A6-46BA-AF3D-6FDFE1C414F5}" dt="2020-06-16T19:40:26.865" v="1488" actId="18131"/>
          <ac:picMkLst>
            <pc:docMk/>
            <pc:sldMk cId="1424648378" sldId="268"/>
            <ac:picMk id="64" creationId="{81A5C1E3-48E4-4F9D-9C77-0F25CF99D1FD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618997943" sldId="268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106897601" sldId="269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04851342" sldId="270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68722949" sldId="271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688944227" sldId="272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4071462264" sldId="273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75943678" sldId="274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603974340" sldId="275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4226076853" sldId="276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2164532066" sldId="277"/>
        </pc:sldMkLst>
      </pc:sldChg>
      <pc:sldChg chg="addSp modSp mod setBg">
        <pc:chgData name="hassan MH" userId="84cd2103f36ef0dc" providerId="LiveId" clId="{05DA878C-64A6-46BA-AF3D-6FDFE1C414F5}" dt="2020-06-16T19:38:05.641" v="1482" actId="114"/>
        <pc:sldMkLst>
          <pc:docMk/>
          <pc:sldMk cId="3893368810" sldId="278"/>
        </pc:sldMkLst>
        <pc:spChg chg="mod">
          <ac:chgData name="hassan MH" userId="84cd2103f36ef0dc" providerId="LiveId" clId="{05DA878C-64A6-46BA-AF3D-6FDFE1C414F5}" dt="2020-06-16T19:37:41.891" v="1481" actId="20577"/>
          <ac:spMkLst>
            <pc:docMk/>
            <pc:sldMk cId="3893368810" sldId="278"/>
            <ac:spMk id="3" creationId="{8197C538-F605-4470-B8E7-E81A57470B0C}"/>
          </ac:spMkLst>
        </pc:spChg>
        <pc:spChg chg="mod">
          <ac:chgData name="hassan MH" userId="84cd2103f36ef0dc" providerId="LiveId" clId="{05DA878C-64A6-46BA-AF3D-6FDFE1C414F5}" dt="2020-06-16T19:38:05.641" v="1482" actId="114"/>
          <ac:spMkLst>
            <pc:docMk/>
            <pc:sldMk cId="3893368810" sldId="278"/>
            <ac:spMk id="4" creationId="{25DB781E-8C19-4CEB-A828-95DF9DA4185D}"/>
          </ac:spMkLst>
        </pc:spChg>
        <pc:spChg chg="add mod ord">
          <ac:chgData name="hassan MH" userId="84cd2103f36ef0dc" providerId="LiveId" clId="{05DA878C-64A6-46BA-AF3D-6FDFE1C414F5}" dt="2020-06-16T18:17:45.204" v="31" actId="1582"/>
          <ac:spMkLst>
            <pc:docMk/>
            <pc:sldMk cId="3893368810" sldId="278"/>
            <ac:spMk id="5" creationId="{F795302A-6729-4AA3-81AA-067917998FC2}"/>
          </ac:spMkLst>
        </pc:spChg>
      </pc:sldChg>
      <pc:sldChg chg="delSp new del mod ord">
        <pc:chgData name="hassan MH" userId="84cd2103f36ef0dc" providerId="LiveId" clId="{05DA878C-64A6-46BA-AF3D-6FDFE1C414F5}" dt="2020-06-16T18:17:51.777" v="32" actId="47"/>
        <pc:sldMkLst>
          <pc:docMk/>
          <pc:sldMk cId="3265365199" sldId="279"/>
        </pc:sldMkLst>
        <pc:spChg chg="del">
          <ac:chgData name="hassan MH" userId="84cd2103f36ef0dc" providerId="LiveId" clId="{05DA878C-64A6-46BA-AF3D-6FDFE1C414F5}" dt="2020-06-16T18:13:05.909" v="4" actId="478"/>
          <ac:spMkLst>
            <pc:docMk/>
            <pc:sldMk cId="3265365199" sldId="279"/>
            <ac:spMk id="2" creationId="{9BA756CB-8BF1-4900-AC00-AD6016C1AD5D}"/>
          </ac:spMkLst>
        </pc:spChg>
        <pc:spChg chg="del">
          <ac:chgData name="hassan MH" userId="84cd2103f36ef0dc" providerId="LiveId" clId="{05DA878C-64A6-46BA-AF3D-6FDFE1C414F5}" dt="2020-06-16T18:13:05.909" v="4" actId="478"/>
          <ac:spMkLst>
            <pc:docMk/>
            <pc:sldMk cId="3265365199" sldId="279"/>
            <ac:spMk id="3" creationId="{13D48335-3F76-47AC-980D-F988493FB283}"/>
          </ac:spMkLst>
        </pc:spChg>
      </pc:sldChg>
      <pc:sldChg chg="addSp delSp modSp new mod ord">
        <pc:chgData name="hassan MH" userId="84cd2103f36ef0dc" providerId="LiveId" clId="{05DA878C-64A6-46BA-AF3D-6FDFE1C414F5}" dt="2020-06-16T19:25:40.566" v="1380"/>
        <pc:sldMkLst>
          <pc:docMk/>
          <pc:sldMk cId="3267084846" sldId="279"/>
        </pc:sldMkLst>
        <pc:spChg chg="del">
          <ac:chgData name="hassan MH" userId="84cd2103f36ef0dc" providerId="LiveId" clId="{05DA878C-64A6-46BA-AF3D-6FDFE1C414F5}" dt="2020-06-16T18:57:04.092" v="761" actId="478"/>
          <ac:spMkLst>
            <pc:docMk/>
            <pc:sldMk cId="3267084846" sldId="279"/>
            <ac:spMk id="2" creationId="{6C3C8DAF-1384-44CA-9B5A-5047C19942D6}"/>
          </ac:spMkLst>
        </pc:spChg>
        <pc:spChg chg="del">
          <ac:chgData name="hassan MH" userId="84cd2103f36ef0dc" providerId="LiveId" clId="{05DA878C-64A6-46BA-AF3D-6FDFE1C414F5}" dt="2020-06-16T18:57:04.092" v="761" actId="478"/>
          <ac:spMkLst>
            <pc:docMk/>
            <pc:sldMk cId="3267084846" sldId="279"/>
            <ac:spMk id="3" creationId="{F8299303-1F2E-45A9-AB9F-5AC383847A80}"/>
          </ac:spMkLst>
        </pc:spChg>
        <pc:spChg chg="add del mod ord">
          <ac:chgData name="hassan MH" userId="84cd2103f36ef0dc" providerId="LiveId" clId="{05DA878C-64A6-46BA-AF3D-6FDFE1C414F5}" dt="2020-06-16T19:03:13.889" v="957" actId="478"/>
          <ac:spMkLst>
            <pc:docMk/>
            <pc:sldMk cId="3267084846" sldId="279"/>
            <ac:spMk id="5" creationId="{0D7E4C28-7DBB-469C-9D65-ECA8530E2307}"/>
          </ac:spMkLst>
        </pc:spChg>
        <pc:spChg chg="add del mod">
          <ac:chgData name="hassan MH" userId="84cd2103f36ef0dc" providerId="LiveId" clId="{05DA878C-64A6-46BA-AF3D-6FDFE1C414F5}" dt="2020-06-16T18:58:10.861" v="782" actId="478"/>
          <ac:spMkLst>
            <pc:docMk/>
            <pc:sldMk cId="3267084846" sldId="279"/>
            <ac:spMk id="6" creationId="{9BE69DC3-C7BA-4753-94DF-2C38923648EC}"/>
          </ac:spMkLst>
        </pc:spChg>
        <pc:spChg chg="add mod">
          <ac:chgData name="hassan MH" userId="84cd2103f36ef0dc" providerId="LiveId" clId="{05DA878C-64A6-46BA-AF3D-6FDFE1C414F5}" dt="2020-06-16T19:03:24.468" v="959" actId="1076"/>
          <ac:spMkLst>
            <pc:docMk/>
            <pc:sldMk cId="3267084846" sldId="279"/>
            <ac:spMk id="7" creationId="{8494F265-0929-496F-A4BC-70CFB6DB2CBF}"/>
          </ac:spMkLst>
        </pc:spChg>
        <pc:spChg chg="add mod">
          <ac:chgData name="hassan MH" userId="84cd2103f36ef0dc" providerId="LiveId" clId="{05DA878C-64A6-46BA-AF3D-6FDFE1C414F5}" dt="2020-06-16T19:03:17.652" v="958" actId="1076"/>
          <ac:spMkLst>
            <pc:docMk/>
            <pc:sldMk cId="3267084846" sldId="279"/>
            <ac:spMk id="8" creationId="{9BEC4DDE-6C71-4D79-A1C2-0B3E5933D069}"/>
          </ac:spMkLst>
        </pc:spChg>
        <pc:spChg chg="add mod">
          <ac:chgData name="hassan MH" userId="84cd2103f36ef0dc" providerId="LiveId" clId="{05DA878C-64A6-46BA-AF3D-6FDFE1C414F5}" dt="2020-06-16T19:02:59.684" v="951" actId="1076"/>
          <ac:spMkLst>
            <pc:docMk/>
            <pc:sldMk cId="3267084846" sldId="279"/>
            <ac:spMk id="9" creationId="{1172B927-6402-489C-872B-602C3170EF5B}"/>
          </ac:spMkLst>
        </pc:spChg>
        <pc:spChg chg="add del mod">
          <ac:chgData name="hassan MH" userId="84cd2103f36ef0dc" providerId="LiveId" clId="{05DA878C-64A6-46BA-AF3D-6FDFE1C414F5}" dt="2020-06-16T19:02:25.243" v="934" actId="478"/>
          <ac:spMkLst>
            <pc:docMk/>
            <pc:sldMk cId="3267084846" sldId="279"/>
            <ac:spMk id="10" creationId="{CF93955C-B607-4F85-BC3C-DD77EC0E8766}"/>
          </ac:spMkLst>
        </pc:spChg>
        <pc:spChg chg="add mod ord">
          <ac:chgData name="hassan MH" userId="84cd2103f36ef0dc" providerId="LiveId" clId="{05DA878C-64A6-46BA-AF3D-6FDFE1C414F5}" dt="2020-06-16T19:02:43.215" v="937" actId="167"/>
          <ac:spMkLst>
            <pc:docMk/>
            <pc:sldMk cId="3267084846" sldId="279"/>
            <ac:spMk id="11" creationId="{42E687F5-E95C-4116-963E-18C294D10318}"/>
          </ac:spMkLst>
        </pc:spChg>
        <pc:spChg chg="add mod">
          <ac:chgData name="hassan MH" userId="84cd2103f36ef0dc" providerId="LiveId" clId="{05DA878C-64A6-46BA-AF3D-6FDFE1C414F5}" dt="2020-06-16T19:03:24.468" v="959" actId="1076"/>
          <ac:spMkLst>
            <pc:docMk/>
            <pc:sldMk cId="3267084846" sldId="279"/>
            <ac:spMk id="12" creationId="{D0711C0E-0620-443A-A52B-FA6962A98108}"/>
          </ac:spMkLst>
        </pc:spChg>
        <pc:picChg chg="add mod ord modCrop">
          <ac:chgData name="hassan MH" userId="84cd2103f36ef0dc" providerId="LiveId" clId="{05DA878C-64A6-46BA-AF3D-6FDFE1C414F5}" dt="2020-06-16T19:02:45.934" v="938" actId="167"/>
          <ac:picMkLst>
            <pc:docMk/>
            <pc:sldMk cId="3267084846" sldId="279"/>
            <ac:picMk id="4" creationId="{0B9CED50-F6D8-4FFA-9E60-F0E9DFA7C7A6}"/>
          </ac:picMkLst>
        </pc:picChg>
      </pc:sldChg>
      <pc:sldChg chg="addSp delSp modSp add mod">
        <pc:chgData name="hassan MH" userId="84cd2103f36ef0dc" providerId="LiveId" clId="{05DA878C-64A6-46BA-AF3D-6FDFE1C414F5}" dt="2020-06-16T19:07:03.723" v="984" actId="207"/>
        <pc:sldMkLst>
          <pc:docMk/>
          <pc:sldMk cId="2769206725" sldId="280"/>
        </pc:sldMkLst>
        <pc:spChg chg="mod">
          <ac:chgData name="hassan MH" userId="84cd2103f36ef0dc" providerId="LiveId" clId="{05DA878C-64A6-46BA-AF3D-6FDFE1C414F5}" dt="2020-06-16T19:07:03.723" v="984" actId="207"/>
          <ac:spMkLst>
            <pc:docMk/>
            <pc:sldMk cId="2769206725" sldId="280"/>
            <ac:spMk id="13" creationId="{A112041B-502C-4184-9D90-A796D548034A}"/>
          </ac:spMkLst>
        </pc:spChg>
        <pc:spChg chg="mod">
          <ac:chgData name="hassan MH" userId="84cd2103f36ef0dc" providerId="LiveId" clId="{05DA878C-64A6-46BA-AF3D-6FDFE1C414F5}" dt="2020-06-16T19:05:38.788" v="980" actId="1076"/>
          <ac:spMkLst>
            <pc:docMk/>
            <pc:sldMk cId="2769206725" sldId="280"/>
            <ac:spMk id="34" creationId="{DB891F17-329B-4607-978A-7B37A1E51236}"/>
          </ac:spMkLst>
        </pc:spChg>
        <pc:spChg chg="add del mod">
          <ac:chgData name="hassan MH" userId="84cd2103f36ef0dc" providerId="LiveId" clId="{05DA878C-64A6-46BA-AF3D-6FDFE1C414F5}" dt="2020-06-16T19:05:43.716" v="982" actId="1076"/>
          <ac:spMkLst>
            <pc:docMk/>
            <pc:sldMk cId="2769206725" sldId="280"/>
            <ac:spMk id="35" creationId="{0AF9C44E-DFB9-4BAB-AA8A-09563D51AA1B}"/>
          </ac:spMkLst>
        </pc:spChg>
        <pc:graphicFrameChg chg="add mod">
          <ac:chgData name="hassan MH" userId="84cd2103f36ef0dc" providerId="LiveId" clId="{05DA878C-64A6-46BA-AF3D-6FDFE1C414F5}" dt="2020-06-16T19:05:48.347" v="983" actId="1076"/>
          <ac:graphicFrameMkLst>
            <pc:docMk/>
            <pc:sldMk cId="2769206725" sldId="280"/>
            <ac:graphicFrameMk id="4" creationId="{C390D2A0-E8E6-4BB9-83B5-5F1C7879694B}"/>
          </ac:graphicFrameMkLst>
        </pc:graphicFrameChg>
      </pc:sldChg>
      <pc:sldChg chg="addSp delSp modSp new mod ord">
        <pc:chgData name="hassan MH" userId="84cd2103f36ef0dc" providerId="LiveId" clId="{05DA878C-64A6-46BA-AF3D-6FDFE1C414F5}" dt="2020-06-16T19:25:47.725" v="1382"/>
        <pc:sldMkLst>
          <pc:docMk/>
          <pc:sldMk cId="845747023" sldId="281"/>
        </pc:sldMkLst>
        <pc:spChg chg="del">
          <ac:chgData name="hassan MH" userId="84cd2103f36ef0dc" providerId="LiveId" clId="{05DA878C-64A6-46BA-AF3D-6FDFE1C414F5}" dt="2020-06-16T19:11:27.571" v="1154" actId="478"/>
          <ac:spMkLst>
            <pc:docMk/>
            <pc:sldMk cId="845747023" sldId="281"/>
            <ac:spMk id="2" creationId="{0C1A7845-715F-4218-B674-79ED47EF2CD5}"/>
          </ac:spMkLst>
        </pc:spChg>
        <pc:spChg chg="del">
          <ac:chgData name="hassan MH" userId="84cd2103f36ef0dc" providerId="LiveId" clId="{05DA878C-64A6-46BA-AF3D-6FDFE1C414F5}" dt="2020-06-16T19:11:27.571" v="1154" actId="478"/>
          <ac:spMkLst>
            <pc:docMk/>
            <pc:sldMk cId="845747023" sldId="281"/>
            <ac:spMk id="3" creationId="{7B84D129-C33F-49F2-B31B-4580429DBD62}"/>
          </ac:spMkLst>
        </pc:spChg>
        <pc:spChg chg="add mod">
          <ac:chgData name="hassan MH" userId="84cd2103f36ef0dc" providerId="LiveId" clId="{05DA878C-64A6-46BA-AF3D-6FDFE1C414F5}" dt="2020-06-16T19:15:54.368" v="1184" actId="207"/>
          <ac:spMkLst>
            <pc:docMk/>
            <pc:sldMk cId="845747023" sldId="281"/>
            <ac:spMk id="4" creationId="{D78EE8EA-F794-44DC-813A-2CD71F1B39CE}"/>
          </ac:spMkLst>
        </pc:spChg>
        <pc:spChg chg="add mod">
          <ac:chgData name="hassan MH" userId="84cd2103f36ef0dc" providerId="LiveId" clId="{05DA878C-64A6-46BA-AF3D-6FDFE1C414F5}" dt="2020-06-16T19:13:08.275" v="1177" actId="1076"/>
          <ac:spMkLst>
            <pc:docMk/>
            <pc:sldMk cId="845747023" sldId="281"/>
            <ac:spMk id="5" creationId="{340C31DB-BA7F-41FB-B759-281969E1CA7C}"/>
          </ac:spMkLst>
        </pc:spChg>
        <pc:spChg chg="add mod">
          <ac:chgData name="hassan MH" userId="84cd2103f36ef0dc" providerId="LiveId" clId="{05DA878C-64A6-46BA-AF3D-6FDFE1C414F5}" dt="2020-06-16T19:13:11.068" v="1178" actId="1076"/>
          <ac:spMkLst>
            <pc:docMk/>
            <pc:sldMk cId="845747023" sldId="281"/>
            <ac:spMk id="7" creationId="{A06A1731-B84B-4386-B329-82115B9DCD2B}"/>
          </ac:spMkLst>
        </pc:spChg>
        <pc:spChg chg="add mod">
          <ac:chgData name="hassan MH" userId="84cd2103f36ef0dc" providerId="LiveId" clId="{05DA878C-64A6-46BA-AF3D-6FDFE1C414F5}" dt="2020-06-16T19:14:56.291" v="1183" actId="1076"/>
          <ac:spMkLst>
            <pc:docMk/>
            <pc:sldMk cId="845747023" sldId="281"/>
            <ac:spMk id="8" creationId="{F82192E9-06D3-4E6F-9D6D-157CD5E08B1B}"/>
          </ac:spMkLst>
        </pc:spChg>
        <pc:graphicFrameChg chg="add mod">
          <ac:chgData name="hassan MH" userId="84cd2103f36ef0dc" providerId="LiveId" clId="{05DA878C-64A6-46BA-AF3D-6FDFE1C414F5}" dt="2020-06-16T19:13:25.531" v="1180" actId="1076"/>
          <ac:graphicFrameMkLst>
            <pc:docMk/>
            <pc:sldMk cId="845747023" sldId="281"/>
            <ac:graphicFrameMk id="6" creationId="{9F409611-C86C-4D6A-89FC-59B26BE7E27E}"/>
          </ac:graphicFrameMkLst>
        </pc:graphicFrameChg>
      </pc:sldChg>
      <pc:sldChg chg="addSp delSp modSp new del mod">
        <pc:chgData name="hassan MH" userId="84cd2103f36ef0dc" providerId="LiveId" clId="{05DA878C-64A6-46BA-AF3D-6FDFE1C414F5}" dt="2020-06-16T19:10:57.262" v="1152" actId="47"/>
        <pc:sldMkLst>
          <pc:docMk/>
          <pc:sldMk cId="1143789827" sldId="281"/>
        </pc:sldMkLst>
        <pc:spChg chg="del">
          <ac:chgData name="hassan MH" userId="84cd2103f36ef0dc" providerId="LiveId" clId="{05DA878C-64A6-46BA-AF3D-6FDFE1C414F5}" dt="2020-06-16T19:07:34.312" v="986" actId="478"/>
          <ac:spMkLst>
            <pc:docMk/>
            <pc:sldMk cId="1143789827" sldId="281"/>
            <ac:spMk id="2" creationId="{320703C8-27EF-4819-A9DC-B97A8DFD5707}"/>
          </ac:spMkLst>
        </pc:spChg>
        <pc:spChg chg="del">
          <ac:chgData name="hassan MH" userId="84cd2103f36ef0dc" providerId="LiveId" clId="{05DA878C-64A6-46BA-AF3D-6FDFE1C414F5}" dt="2020-06-16T19:07:34.312" v="986" actId="478"/>
          <ac:spMkLst>
            <pc:docMk/>
            <pc:sldMk cId="1143789827" sldId="281"/>
            <ac:spMk id="3" creationId="{0617721D-AFB5-49FC-87E5-4583C485E688}"/>
          </ac:spMkLst>
        </pc:spChg>
        <pc:spChg chg="add mod">
          <ac:chgData name="hassan MH" userId="84cd2103f36ef0dc" providerId="LiveId" clId="{05DA878C-64A6-46BA-AF3D-6FDFE1C414F5}" dt="2020-06-16T19:09:53.813" v="1123" actId="1076"/>
          <ac:spMkLst>
            <pc:docMk/>
            <pc:sldMk cId="1143789827" sldId="281"/>
            <ac:spMk id="4" creationId="{59A18FE8-643F-47E2-AEAE-D88DC03C1DE4}"/>
          </ac:spMkLst>
        </pc:spChg>
        <pc:spChg chg="add mod">
          <ac:chgData name="hassan MH" userId="84cd2103f36ef0dc" providerId="LiveId" clId="{05DA878C-64A6-46BA-AF3D-6FDFE1C414F5}" dt="2020-06-16T19:09:57.804" v="1124" actId="1076"/>
          <ac:spMkLst>
            <pc:docMk/>
            <pc:sldMk cId="1143789827" sldId="281"/>
            <ac:spMk id="5" creationId="{FE635674-F915-4696-B76D-BFDFE4D5C505}"/>
          </ac:spMkLst>
        </pc:spChg>
        <pc:spChg chg="add mod">
          <ac:chgData name="hassan MH" userId="84cd2103f36ef0dc" providerId="LiveId" clId="{05DA878C-64A6-46BA-AF3D-6FDFE1C414F5}" dt="2020-06-16T19:09:57.804" v="1124" actId="1076"/>
          <ac:spMkLst>
            <pc:docMk/>
            <pc:sldMk cId="1143789827" sldId="281"/>
            <ac:spMk id="6" creationId="{F8252955-F502-4578-9B72-2CE396EFC2A9}"/>
          </ac:spMkLst>
        </pc:spChg>
        <pc:spChg chg="add mod">
          <ac:chgData name="hassan MH" userId="84cd2103f36ef0dc" providerId="LiveId" clId="{05DA878C-64A6-46BA-AF3D-6FDFE1C414F5}" dt="2020-06-16T19:10:36.852" v="1151" actId="688"/>
          <ac:spMkLst>
            <pc:docMk/>
            <pc:sldMk cId="1143789827" sldId="281"/>
            <ac:spMk id="7" creationId="{1C5B79BB-33AB-4EC4-9347-53BAB8C21A81}"/>
          </ac:spMkLst>
        </pc:spChg>
        <pc:spChg chg="add mod">
          <ac:chgData name="hassan MH" userId="84cd2103f36ef0dc" providerId="LiveId" clId="{05DA878C-64A6-46BA-AF3D-6FDFE1C414F5}" dt="2020-06-16T19:10:15.590" v="1149" actId="113"/>
          <ac:spMkLst>
            <pc:docMk/>
            <pc:sldMk cId="1143789827" sldId="281"/>
            <ac:spMk id="8" creationId="{A6386F2C-9DFB-46CE-A1CF-3E60167C87A1}"/>
          </ac:spMkLst>
        </pc:spChg>
        <pc:spChg chg="add mod">
          <ac:chgData name="hassan MH" userId="84cd2103f36ef0dc" providerId="LiveId" clId="{05DA878C-64A6-46BA-AF3D-6FDFE1C414F5}" dt="2020-06-16T19:10:11.767" v="1148" actId="1035"/>
          <ac:spMkLst>
            <pc:docMk/>
            <pc:sldMk cId="1143789827" sldId="281"/>
            <ac:spMk id="9" creationId="{F15CA8B3-8CF2-45CA-B9AF-8F5D2229FC77}"/>
          </ac:spMkLst>
        </pc:spChg>
      </pc:sldChg>
      <pc:sldChg chg="addSp delSp modSp new mod">
        <pc:chgData name="hassan MH" userId="84cd2103f36ef0dc" providerId="LiveId" clId="{05DA878C-64A6-46BA-AF3D-6FDFE1C414F5}" dt="2020-06-16T19:25:28.890" v="1378" actId="207"/>
        <pc:sldMkLst>
          <pc:docMk/>
          <pc:sldMk cId="129192427" sldId="282"/>
        </pc:sldMkLst>
        <pc:spChg chg="del">
          <ac:chgData name="hassan MH" userId="84cd2103f36ef0dc" providerId="LiveId" clId="{05DA878C-64A6-46BA-AF3D-6FDFE1C414F5}" dt="2020-06-16T19:16:01.274" v="1186" actId="478"/>
          <ac:spMkLst>
            <pc:docMk/>
            <pc:sldMk cId="129192427" sldId="282"/>
            <ac:spMk id="2" creationId="{9A9E6BB1-68C2-40E7-B9A7-93EFC24BCD85}"/>
          </ac:spMkLst>
        </pc:spChg>
        <pc:spChg chg="del">
          <ac:chgData name="hassan MH" userId="84cd2103f36ef0dc" providerId="LiveId" clId="{05DA878C-64A6-46BA-AF3D-6FDFE1C414F5}" dt="2020-06-16T19:16:01.274" v="1186" actId="478"/>
          <ac:spMkLst>
            <pc:docMk/>
            <pc:sldMk cId="129192427" sldId="282"/>
            <ac:spMk id="3" creationId="{D3E7008C-C946-4DD8-8342-AD4F5223B242}"/>
          </ac:spMkLst>
        </pc:spChg>
        <pc:spChg chg="add mod">
          <ac:chgData name="hassan MH" userId="84cd2103f36ef0dc" providerId="LiveId" clId="{05DA878C-64A6-46BA-AF3D-6FDFE1C414F5}" dt="2020-06-16T19:25:28.890" v="1378" actId="207"/>
          <ac:spMkLst>
            <pc:docMk/>
            <pc:sldMk cId="129192427" sldId="282"/>
            <ac:spMk id="4" creationId="{7958B6F1-D1DA-405F-93B6-82F434B2E8ED}"/>
          </ac:spMkLst>
        </pc:spChg>
        <pc:spChg chg="add mod">
          <ac:chgData name="hassan MH" userId="84cd2103f36ef0dc" providerId="LiveId" clId="{05DA878C-64A6-46BA-AF3D-6FDFE1C414F5}" dt="2020-06-16T19:20:41.615" v="1314" actId="20577"/>
          <ac:spMkLst>
            <pc:docMk/>
            <pc:sldMk cId="129192427" sldId="282"/>
            <ac:spMk id="12" creationId="{1C54853D-44D8-4263-B87A-0FD12FD50F88}"/>
          </ac:spMkLst>
        </pc:spChg>
        <pc:spChg chg="add mod">
          <ac:chgData name="hassan MH" userId="84cd2103f36ef0dc" providerId="LiveId" clId="{05DA878C-64A6-46BA-AF3D-6FDFE1C414F5}" dt="2020-06-16T19:20:12.251" v="1281" actId="1076"/>
          <ac:spMkLst>
            <pc:docMk/>
            <pc:sldMk cId="129192427" sldId="282"/>
            <ac:spMk id="13" creationId="{11AA16A1-BA30-44CF-AD95-37C4363DE20A}"/>
          </ac:spMkLst>
        </pc:spChg>
        <pc:spChg chg="add mod">
          <ac:chgData name="hassan MH" userId="84cd2103f36ef0dc" providerId="LiveId" clId="{05DA878C-64A6-46BA-AF3D-6FDFE1C414F5}" dt="2020-06-16T19:20:09.261" v="1280" actId="1076"/>
          <ac:spMkLst>
            <pc:docMk/>
            <pc:sldMk cId="129192427" sldId="282"/>
            <ac:spMk id="14" creationId="{856D5ECD-0D82-4328-8F70-1EC7B0AD5DF7}"/>
          </ac:spMkLst>
        </pc:spChg>
        <pc:spChg chg="add mod">
          <ac:chgData name="hassan MH" userId="84cd2103f36ef0dc" providerId="LiveId" clId="{05DA878C-64A6-46BA-AF3D-6FDFE1C414F5}" dt="2020-06-16T19:20:09.261" v="1280" actId="1076"/>
          <ac:spMkLst>
            <pc:docMk/>
            <pc:sldMk cId="129192427" sldId="282"/>
            <ac:spMk id="16" creationId="{6315C206-2521-4630-9083-C55D29F5305E}"/>
          </ac:spMkLst>
        </pc:spChg>
        <pc:spChg chg="add mod">
          <ac:chgData name="hassan MH" userId="84cd2103f36ef0dc" providerId="LiveId" clId="{05DA878C-64A6-46BA-AF3D-6FDFE1C414F5}" dt="2020-06-16T19:20:04.171" v="1279" actId="1076"/>
          <ac:spMkLst>
            <pc:docMk/>
            <pc:sldMk cId="129192427" sldId="282"/>
            <ac:spMk id="17" creationId="{156E17B2-20FE-4AD9-AE96-D1473B36F798}"/>
          </ac:spMkLst>
        </pc:spChg>
        <pc:spChg chg="add mod">
          <ac:chgData name="hassan MH" userId="84cd2103f36ef0dc" providerId="LiveId" clId="{05DA878C-64A6-46BA-AF3D-6FDFE1C414F5}" dt="2020-06-16T19:20:04.171" v="1279" actId="1076"/>
          <ac:spMkLst>
            <pc:docMk/>
            <pc:sldMk cId="129192427" sldId="282"/>
            <ac:spMk id="19" creationId="{BA32771C-F9CA-4027-A5F6-5FAED3B5BBB5}"/>
          </ac:spMkLst>
        </pc:spChg>
        <pc:spChg chg="add mod">
          <ac:chgData name="hassan MH" userId="84cd2103f36ef0dc" providerId="LiveId" clId="{05DA878C-64A6-46BA-AF3D-6FDFE1C414F5}" dt="2020-06-16T19:20:00.507" v="1278" actId="1076"/>
          <ac:spMkLst>
            <pc:docMk/>
            <pc:sldMk cId="129192427" sldId="282"/>
            <ac:spMk id="20" creationId="{6CD7ED66-6013-4878-AE85-75EAFE061374}"/>
          </ac:spMkLst>
        </pc:spChg>
        <pc:spChg chg="add mod">
          <ac:chgData name="hassan MH" userId="84cd2103f36ef0dc" providerId="LiveId" clId="{05DA878C-64A6-46BA-AF3D-6FDFE1C414F5}" dt="2020-06-16T19:20:00.507" v="1278" actId="1076"/>
          <ac:spMkLst>
            <pc:docMk/>
            <pc:sldMk cId="129192427" sldId="282"/>
            <ac:spMk id="22" creationId="{7661902C-7146-40A6-9751-FD4794806496}"/>
          </ac:spMkLst>
        </pc:spChg>
        <pc:spChg chg="add del mod">
          <ac:chgData name="hassan MH" userId="84cd2103f36ef0dc" providerId="LiveId" clId="{05DA878C-64A6-46BA-AF3D-6FDFE1C414F5}" dt="2020-06-16T19:18:04.966" v="1230" actId="478"/>
          <ac:spMkLst>
            <pc:docMk/>
            <pc:sldMk cId="129192427" sldId="282"/>
            <ac:spMk id="23" creationId="{C7C791BF-F41B-4B49-9DF1-C8FA2179030A}"/>
          </ac:spMkLst>
        </pc:spChg>
        <pc:spChg chg="add del mod">
          <ac:chgData name="hassan MH" userId="84cd2103f36ef0dc" providerId="LiveId" clId="{05DA878C-64A6-46BA-AF3D-6FDFE1C414F5}" dt="2020-06-16T19:18:04.966" v="1230" actId="478"/>
          <ac:spMkLst>
            <pc:docMk/>
            <pc:sldMk cId="129192427" sldId="282"/>
            <ac:spMk id="25" creationId="{0BAA3558-F641-4227-A65F-7378EE48206F}"/>
          </ac:spMkLst>
        </pc:spChg>
        <pc:spChg chg="add mod">
          <ac:chgData name="hassan MH" userId="84cd2103f36ef0dc" providerId="LiveId" clId="{05DA878C-64A6-46BA-AF3D-6FDFE1C414F5}" dt="2020-06-16T19:20:15.043" v="1282" actId="1076"/>
          <ac:spMkLst>
            <pc:docMk/>
            <pc:sldMk cId="129192427" sldId="282"/>
            <ac:spMk id="27" creationId="{5E61B717-A6E2-4859-BAD6-19772E39C937}"/>
          </ac:spMkLst>
        </pc:spChg>
        <pc:spChg chg="add mod">
          <ac:chgData name="hassan MH" userId="84cd2103f36ef0dc" providerId="LiveId" clId="{05DA878C-64A6-46BA-AF3D-6FDFE1C414F5}" dt="2020-06-16T19:20:09.261" v="1280" actId="1076"/>
          <ac:spMkLst>
            <pc:docMk/>
            <pc:sldMk cId="129192427" sldId="282"/>
            <ac:spMk id="28" creationId="{C69107F2-E6B9-4E9B-8EE7-9ED2B7A3B7C6}"/>
          </ac:spMkLst>
        </pc:spChg>
        <pc:spChg chg="add mod">
          <ac:chgData name="hassan MH" userId="84cd2103f36ef0dc" providerId="LiveId" clId="{05DA878C-64A6-46BA-AF3D-6FDFE1C414F5}" dt="2020-06-16T19:20:04.171" v="1279" actId="1076"/>
          <ac:spMkLst>
            <pc:docMk/>
            <pc:sldMk cId="129192427" sldId="282"/>
            <ac:spMk id="29" creationId="{F4DAAF03-1EC2-4CB2-B89D-50C2CB9F0451}"/>
          </ac:spMkLst>
        </pc:spChg>
        <pc:spChg chg="add mod">
          <ac:chgData name="hassan MH" userId="84cd2103f36ef0dc" providerId="LiveId" clId="{05DA878C-64A6-46BA-AF3D-6FDFE1C414F5}" dt="2020-06-16T19:20:00.507" v="1278" actId="1076"/>
          <ac:spMkLst>
            <pc:docMk/>
            <pc:sldMk cId="129192427" sldId="282"/>
            <ac:spMk id="30" creationId="{E1C74A76-2B0D-4462-ADB7-2D6B5487941B}"/>
          </ac:spMkLst>
        </pc:spChg>
        <pc:cxnChg chg="add del mod">
          <ac:chgData name="hassan MH" userId="84cd2103f36ef0dc" providerId="LiveId" clId="{05DA878C-64A6-46BA-AF3D-6FDFE1C414F5}" dt="2020-06-16T19:16:26.753" v="1193" actId="478"/>
          <ac:cxnSpMkLst>
            <pc:docMk/>
            <pc:sldMk cId="129192427" sldId="282"/>
            <ac:cxnSpMk id="6" creationId="{D78BF273-C128-43B8-9FE9-5FD53B37210A}"/>
          </ac:cxnSpMkLst>
        </pc:cxnChg>
        <pc:cxnChg chg="add mod">
          <ac:chgData name="hassan MH" userId="84cd2103f36ef0dc" providerId="LiveId" clId="{05DA878C-64A6-46BA-AF3D-6FDFE1C414F5}" dt="2020-06-16T19:20:12.251" v="1281" actId="1076"/>
          <ac:cxnSpMkLst>
            <pc:docMk/>
            <pc:sldMk cId="129192427" sldId="282"/>
            <ac:cxnSpMk id="8" creationId="{DBBEECE7-C5B9-41B1-A8FD-1EE74C3DBADB}"/>
          </ac:cxnSpMkLst>
        </pc:cxnChg>
        <pc:cxnChg chg="add mod">
          <ac:chgData name="hassan MH" userId="84cd2103f36ef0dc" providerId="LiveId" clId="{05DA878C-64A6-46BA-AF3D-6FDFE1C414F5}" dt="2020-06-16T19:20:09.261" v="1280" actId="1076"/>
          <ac:cxnSpMkLst>
            <pc:docMk/>
            <pc:sldMk cId="129192427" sldId="282"/>
            <ac:cxnSpMk id="15" creationId="{EE934C65-3DB9-4FB4-A6CC-040995AFD779}"/>
          </ac:cxnSpMkLst>
        </pc:cxnChg>
        <pc:cxnChg chg="add mod">
          <ac:chgData name="hassan MH" userId="84cd2103f36ef0dc" providerId="LiveId" clId="{05DA878C-64A6-46BA-AF3D-6FDFE1C414F5}" dt="2020-06-16T19:20:04.171" v="1279" actId="1076"/>
          <ac:cxnSpMkLst>
            <pc:docMk/>
            <pc:sldMk cId="129192427" sldId="282"/>
            <ac:cxnSpMk id="18" creationId="{27DE6D71-A265-4A7E-8D52-1A820FA30B63}"/>
          </ac:cxnSpMkLst>
        </pc:cxnChg>
        <pc:cxnChg chg="add mod">
          <ac:chgData name="hassan MH" userId="84cd2103f36ef0dc" providerId="LiveId" clId="{05DA878C-64A6-46BA-AF3D-6FDFE1C414F5}" dt="2020-06-16T19:20:00.507" v="1278" actId="1076"/>
          <ac:cxnSpMkLst>
            <pc:docMk/>
            <pc:sldMk cId="129192427" sldId="282"/>
            <ac:cxnSpMk id="21" creationId="{D67141D2-E4FC-4C1C-ACDC-85800DB29989}"/>
          </ac:cxnSpMkLst>
        </pc:cxnChg>
        <pc:cxnChg chg="add del mod">
          <ac:chgData name="hassan MH" userId="84cd2103f36ef0dc" providerId="LiveId" clId="{05DA878C-64A6-46BA-AF3D-6FDFE1C414F5}" dt="2020-06-16T19:18:04.966" v="1230" actId="478"/>
          <ac:cxnSpMkLst>
            <pc:docMk/>
            <pc:sldMk cId="129192427" sldId="282"/>
            <ac:cxnSpMk id="24" creationId="{D7A33DB9-2F74-4BBC-A94A-D1E928116A07}"/>
          </ac:cxnSpMkLst>
        </pc:cxnChg>
      </pc:sldChg>
      <pc:sldChg chg="addSp delSp modSp new mod">
        <pc:chgData name="hassan MH" userId="84cd2103f36ef0dc" providerId="LiveId" clId="{05DA878C-64A6-46BA-AF3D-6FDFE1C414F5}" dt="2020-06-16T19:25:11.358" v="1376" actId="167"/>
        <pc:sldMkLst>
          <pc:docMk/>
          <pc:sldMk cId="2755365983" sldId="283"/>
        </pc:sldMkLst>
        <pc:spChg chg="del">
          <ac:chgData name="hassan MH" userId="84cd2103f36ef0dc" providerId="LiveId" clId="{05DA878C-64A6-46BA-AF3D-6FDFE1C414F5}" dt="2020-06-16T19:21:04.153" v="1316" actId="478"/>
          <ac:spMkLst>
            <pc:docMk/>
            <pc:sldMk cId="2755365983" sldId="283"/>
            <ac:spMk id="2" creationId="{50F66973-1952-42F0-8B64-03F592E3070D}"/>
          </ac:spMkLst>
        </pc:spChg>
        <pc:spChg chg="del">
          <ac:chgData name="hassan MH" userId="84cd2103f36ef0dc" providerId="LiveId" clId="{05DA878C-64A6-46BA-AF3D-6FDFE1C414F5}" dt="2020-06-16T19:21:04.153" v="1316" actId="478"/>
          <ac:spMkLst>
            <pc:docMk/>
            <pc:sldMk cId="2755365983" sldId="283"/>
            <ac:spMk id="3" creationId="{A42956EC-12D6-46EA-B145-87CCC1950C98}"/>
          </ac:spMkLst>
        </pc:spChg>
        <pc:spChg chg="add mod">
          <ac:chgData name="hassan MH" userId="84cd2103f36ef0dc" providerId="LiveId" clId="{05DA878C-64A6-46BA-AF3D-6FDFE1C414F5}" dt="2020-06-16T19:25:02.020" v="1374" actId="207"/>
          <ac:spMkLst>
            <pc:docMk/>
            <pc:sldMk cId="2755365983" sldId="283"/>
            <ac:spMk id="4" creationId="{62120733-198A-4D8E-AA39-E4D6D4B8155F}"/>
          </ac:spMkLst>
        </pc:spChg>
        <pc:spChg chg="add mod">
          <ac:chgData name="hassan MH" userId="84cd2103f36ef0dc" providerId="LiveId" clId="{05DA878C-64A6-46BA-AF3D-6FDFE1C414F5}" dt="2020-06-16T19:21:23.860" v="1325" actId="1076"/>
          <ac:spMkLst>
            <pc:docMk/>
            <pc:sldMk cId="2755365983" sldId="283"/>
            <ac:spMk id="5" creationId="{92B8A2E5-4322-4EB4-9759-271BA1A86B33}"/>
          </ac:spMkLst>
        </pc:spChg>
        <pc:spChg chg="add mod">
          <ac:chgData name="hassan MH" userId="84cd2103f36ef0dc" providerId="LiveId" clId="{05DA878C-64A6-46BA-AF3D-6FDFE1C414F5}" dt="2020-06-16T19:24:08.826" v="1373" actId="207"/>
          <ac:spMkLst>
            <pc:docMk/>
            <pc:sldMk cId="2755365983" sldId="283"/>
            <ac:spMk id="6" creationId="{28EABCAE-A139-4838-9E7B-3FEF28F0AE58}"/>
          </ac:spMkLst>
        </pc:spChg>
        <pc:spChg chg="add mod">
          <ac:chgData name="hassan MH" userId="84cd2103f36ef0dc" providerId="LiveId" clId="{05DA878C-64A6-46BA-AF3D-6FDFE1C414F5}" dt="2020-06-16T19:24:04.528" v="1372" actId="207"/>
          <ac:spMkLst>
            <pc:docMk/>
            <pc:sldMk cId="2755365983" sldId="283"/>
            <ac:spMk id="7" creationId="{F7DEA3F6-9143-4EA9-953D-1391F7262CBE}"/>
          </ac:spMkLst>
        </pc:spChg>
        <pc:spChg chg="add mod ord">
          <ac:chgData name="hassan MH" userId="84cd2103f36ef0dc" providerId="LiveId" clId="{05DA878C-64A6-46BA-AF3D-6FDFE1C414F5}" dt="2020-06-16T19:25:11.358" v="1376" actId="167"/>
          <ac:spMkLst>
            <pc:docMk/>
            <pc:sldMk cId="2755365983" sldId="283"/>
            <ac:spMk id="18" creationId="{C97CC3DC-B1B8-4D4A-A9D7-990736CC45F0}"/>
          </ac:spMkLst>
        </pc:spChg>
        <pc:spChg chg="add del mod">
          <ac:chgData name="hassan MH" userId="84cd2103f36ef0dc" providerId="LiveId" clId="{05DA878C-64A6-46BA-AF3D-6FDFE1C414F5}" dt="2020-06-16T19:23:04.881" v="1353" actId="478"/>
          <ac:spMkLst>
            <pc:docMk/>
            <pc:sldMk cId="2755365983" sldId="283"/>
            <ac:spMk id="19" creationId="{948355B2-F957-446F-9E21-A6A6FBB30C7E}"/>
          </ac:spMkLst>
        </pc:spChg>
        <pc:spChg chg="add mod">
          <ac:chgData name="hassan MH" userId="84cd2103f36ef0dc" providerId="LiveId" clId="{05DA878C-64A6-46BA-AF3D-6FDFE1C414F5}" dt="2020-06-16T19:23:20.193" v="1359" actId="1076"/>
          <ac:spMkLst>
            <pc:docMk/>
            <pc:sldMk cId="2755365983" sldId="283"/>
            <ac:spMk id="20" creationId="{34590CD5-5121-4733-81A9-A9A0C215D8AD}"/>
          </ac:spMkLst>
        </pc:spChg>
        <pc:spChg chg="add mod ord">
          <ac:chgData name="hassan MH" userId="84cd2103f36ef0dc" providerId="LiveId" clId="{05DA878C-64A6-46BA-AF3D-6FDFE1C414F5}" dt="2020-06-16T19:25:07.938" v="1375" actId="167"/>
          <ac:spMkLst>
            <pc:docMk/>
            <pc:sldMk cId="2755365983" sldId="283"/>
            <ac:spMk id="21" creationId="{29EFEDB1-E843-4B25-8007-A154A1B6F2CA}"/>
          </ac:spMkLst>
        </pc:spChg>
        <pc:spChg chg="add mod">
          <ac:chgData name="hassan MH" userId="84cd2103f36ef0dc" providerId="LiveId" clId="{05DA878C-64A6-46BA-AF3D-6FDFE1C414F5}" dt="2020-06-16T19:23:53.178" v="1371" actId="1076"/>
          <ac:spMkLst>
            <pc:docMk/>
            <pc:sldMk cId="2755365983" sldId="283"/>
            <ac:spMk id="22" creationId="{2F6F30F6-D3E6-4769-B544-F0F7BBD0EC0B}"/>
          </ac:spMkLst>
        </pc:spChg>
        <pc:cxnChg chg="add del mod">
          <ac:chgData name="hassan MH" userId="84cd2103f36ef0dc" providerId="LiveId" clId="{05DA878C-64A6-46BA-AF3D-6FDFE1C414F5}" dt="2020-06-16T19:21:53.300" v="1337" actId="478"/>
          <ac:cxnSpMkLst>
            <pc:docMk/>
            <pc:sldMk cId="2755365983" sldId="283"/>
            <ac:cxnSpMk id="9" creationId="{EB9F8CE4-5985-476C-8F40-5BD3656EF7E2}"/>
          </ac:cxnSpMkLst>
        </pc:cxnChg>
        <pc:cxnChg chg="add del mod">
          <ac:chgData name="hassan MH" userId="84cd2103f36ef0dc" providerId="LiveId" clId="{05DA878C-64A6-46BA-AF3D-6FDFE1C414F5}" dt="2020-06-16T19:21:52.500" v="1336" actId="478"/>
          <ac:cxnSpMkLst>
            <pc:docMk/>
            <pc:sldMk cId="2755365983" sldId="283"/>
            <ac:cxnSpMk id="12" creationId="{7F454CE8-ECFC-4D5A-A9AB-AEC8018AE38C}"/>
          </ac:cxnSpMkLst>
        </pc:cxnChg>
        <pc:cxnChg chg="add del">
          <ac:chgData name="hassan MH" userId="84cd2103f36ef0dc" providerId="LiveId" clId="{05DA878C-64A6-46BA-AF3D-6FDFE1C414F5}" dt="2020-06-16T19:22:00.338" v="1339" actId="478"/>
          <ac:cxnSpMkLst>
            <pc:docMk/>
            <pc:sldMk cId="2755365983" sldId="283"/>
            <ac:cxnSpMk id="15" creationId="{CF602A10-2997-42DE-949D-50E0A8DC481D}"/>
          </ac:cxnSpMkLst>
        </pc:cxnChg>
        <pc:cxnChg chg="add del">
          <ac:chgData name="hassan MH" userId="84cd2103f36ef0dc" providerId="LiveId" clId="{05DA878C-64A6-46BA-AF3D-6FDFE1C414F5}" dt="2020-06-16T19:22:09.124" v="1341" actId="478"/>
          <ac:cxnSpMkLst>
            <pc:docMk/>
            <pc:sldMk cId="2755365983" sldId="283"/>
            <ac:cxnSpMk id="17" creationId="{9345DA9E-2BAF-4EF8-9AF1-BDE14316AEAF}"/>
          </ac:cxnSpMkLst>
        </pc:cxnChg>
      </pc:sldChg>
      <pc:sldChg chg="addSp delSp modSp new mod">
        <pc:chgData name="hassan MH" userId="84cd2103f36ef0dc" providerId="LiveId" clId="{05DA878C-64A6-46BA-AF3D-6FDFE1C414F5}" dt="2020-06-16T19:31:06.922" v="1454" actId="1076"/>
        <pc:sldMkLst>
          <pc:docMk/>
          <pc:sldMk cId="4165435570" sldId="284"/>
        </pc:sldMkLst>
        <pc:spChg chg="del">
          <ac:chgData name="hassan MH" userId="84cd2103f36ef0dc" providerId="LiveId" clId="{05DA878C-64A6-46BA-AF3D-6FDFE1C414F5}" dt="2020-06-16T19:26:48.352" v="1384" actId="478"/>
          <ac:spMkLst>
            <pc:docMk/>
            <pc:sldMk cId="4165435570" sldId="284"/>
            <ac:spMk id="2" creationId="{08B8CE74-18AE-4B88-A1E8-C5BBDE0E37A9}"/>
          </ac:spMkLst>
        </pc:spChg>
        <pc:spChg chg="del">
          <ac:chgData name="hassan MH" userId="84cd2103f36ef0dc" providerId="LiveId" clId="{05DA878C-64A6-46BA-AF3D-6FDFE1C414F5}" dt="2020-06-16T19:26:48.352" v="1384" actId="478"/>
          <ac:spMkLst>
            <pc:docMk/>
            <pc:sldMk cId="4165435570" sldId="284"/>
            <ac:spMk id="3" creationId="{F98EB079-F969-482E-B3F1-AEDDD331B04E}"/>
          </ac:spMkLst>
        </pc:spChg>
        <pc:spChg chg="add mod">
          <ac:chgData name="hassan MH" userId="84cd2103f36ef0dc" providerId="LiveId" clId="{05DA878C-64A6-46BA-AF3D-6FDFE1C414F5}" dt="2020-06-16T19:26:51.237" v="1385"/>
          <ac:spMkLst>
            <pc:docMk/>
            <pc:sldMk cId="4165435570" sldId="284"/>
            <ac:spMk id="4" creationId="{2E9A33A6-2FFA-4A5F-9B05-626D2B38EC0E}"/>
          </ac:spMkLst>
        </pc:spChg>
        <pc:spChg chg="add del mod ord">
          <ac:chgData name="hassan MH" userId="84cd2103f36ef0dc" providerId="LiveId" clId="{05DA878C-64A6-46BA-AF3D-6FDFE1C414F5}" dt="2020-06-16T19:30:48.963" v="1450" actId="478"/>
          <ac:spMkLst>
            <pc:docMk/>
            <pc:sldMk cId="4165435570" sldId="284"/>
            <ac:spMk id="9" creationId="{A5E24B68-E309-4BA0-8812-50B772567C29}"/>
          </ac:spMkLst>
        </pc:spChg>
        <pc:spChg chg="add del mod">
          <ac:chgData name="hassan MH" userId="84cd2103f36ef0dc" providerId="LiveId" clId="{05DA878C-64A6-46BA-AF3D-6FDFE1C414F5}" dt="2020-06-16T19:30:36.355" v="1443" actId="478"/>
          <ac:spMkLst>
            <pc:docMk/>
            <pc:sldMk cId="4165435570" sldId="284"/>
            <ac:spMk id="10" creationId="{4E3C7461-3BDC-4EF6-BA8F-A03E6299B9FA}"/>
          </ac:spMkLst>
        </pc:spChg>
        <pc:spChg chg="add del mod">
          <ac:chgData name="hassan MH" userId="84cd2103f36ef0dc" providerId="LiveId" clId="{05DA878C-64A6-46BA-AF3D-6FDFE1C414F5}" dt="2020-06-16T19:30:30.244" v="1441" actId="478"/>
          <ac:spMkLst>
            <pc:docMk/>
            <pc:sldMk cId="4165435570" sldId="284"/>
            <ac:spMk id="12" creationId="{9B393E95-F84F-4E86-8DBF-2CF6D2B9BD37}"/>
          </ac:spMkLst>
        </pc:spChg>
        <pc:spChg chg="add mod">
          <ac:chgData name="hassan MH" userId="84cd2103f36ef0dc" providerId="LiveId" clId="{05DA878C-64A6-46BA-AF3D-6FDFE1C414F5}" dt="2020-06-16T19:31:06.922" v="1454" actId="1076"/>
          <ac:spMkLst>
            <pc:docMk/>
            <pc:sldMk cId="4165435570" sldId="284"/>
            <ac:spMk id="14" creationId="{D43EA8C6-D103-4660-8893-0F0677ABDB18}"/>
          </ac:spMkLst>
        </pc:spChg>
        <pc:graphicFrameChg chg="add mod">
          <ac:chgData name="hassan MH" userId="84cd2103f36ef0dc" providerId="LiveId" clId="{05DA878C-64A6-46BA-AF3D-6FDFE1C414F5}" dt="2020-06-16T19:30:53.290" v="1451" actId="1076"/>
          <ac:graphicFrameMkLst>
            <pc:docMk/>
            <pc:sldMk cId="4165435570" sldId="284"/>
            <ac:graphicFrameMk id="7" creationId="{A2AE003E-6C9D-4F2F-85B1-D4937CECBF4B}"/>
          </ac:graphicFrameMkLst>
        </pc:graphicFrameChg>
        <pc:graphicFrameChg chg="add del mod">
          <ac:chgData name="hassan MH" userId="84cd2103f36ef0dc" providerId="LiveId" clId="{05DA878C-64A6-46BA-AF3D-6FDFE1C414F5}" dt="2020-06-16T19:27:43.187" v="1397" actId="478"/>
          <ac:graphicFrameMkLst>
            <pc:docMk/>
            <pc:sldMk cId="4165435570" sldId="284"/>
            <ac:graphicFrameMk id="8" creationId="{10E5EFD4-B7B9-40C2-A395-B9DE001F2ADD}"/>
          </ac:graphicFrameMkLst>
        </pc:graphicFrameChg>
        <pc:graphicFrameChg chg="add mod">
          <ac:chgData name="hassan MH" userId="84cd2103f36ef0dc" providerId="LiveId" clId="{05DA878C-64A6-46BA-AF3D-6FDFE1C414F5}" dt="2020-06-16T19:30:40.596" v="1445" actId="948"/>
          <ac:graphicFrameMkLst>
            <pc:docMk/>
            <pc:sldMk cId="4165435570" sldId="284"/>
            <ac:graphicFrameMk id="11" creationId="{6D090212-BE66-4506-B4B0-D62DCB17CF82}"/>
          </ac:graphicFrameMkLst>
        </pc:graphicFrameChg>
        <pc:graphicFrameChg chg="add mod">
          <ac:chgData name="hassan MH" userId="84cd2103f36ef0dc" providerId="LiveId" clId="{05DA878C-64A6-46BA-AF3D-6FDFE1C414F5}" dt="2020-06-16T19:30:43.227" v="1447" actId="948"/>
          <ac:graphicFrameMkLst>
            <pc:docMk/>
            <pc:sldMk cId="4165435570" sldId="284"/>
            <ac:graphicFrameMk id="13" creationId="{73CF2551-FE2A-4272-A972-970EDE51AD64}"/>
          </ac:graphicFrameMkLst>
        </pc:graphicFrameChg>
      </pc:sldChg>
      <pc:sldMasterChg chg="setBg modSldLayout">
        <pc:chgData name="hassan MH" userId="84cd2103f36ef0dc" providerId="LiveId" clId="{05DA878C-64A6-46BA-AF3D-6FDFE1C414F5}" dt="2020-06-16T18:17:11.191" v="23"/>
        <pc:sldMasterMkLst>
          <pc:docMk/>
          <pc:sldMasterMk cId="660995887" sldId="2147483648"/>
        </pc:sldMasterMkLst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93866904" sldId="2147483649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638956452" sldId="2147483650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308701177" sldId="2147483651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170402580" sldId="2147483652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530192974" sldId="2147483653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962859379" sldId="2147483654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1733533248" sldId="2147483655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64907098" sldId="2147483656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175167272" sldId="2147483657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223013221" sldId="2147483658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890626676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ورقة1!$B$1</c:f>
              <c:strCache>
                <c:ptCount val="1"/>
                <c:pt idx="0">
                  <c:v>سلسلة 1</c:v>
                </c:pt>
              </c:strCache>
            </c:strRef>
          </c:tx>
          <c:spPr>
            <a:solidFill>
              <a:srgbClr val="808080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فئة 1</c:v>
                </c:pt>
                <c:pt idx="1">
                  <c:v>فئة 2</c:v>
                </c:pt>
                <c:pt idx="2">
                  <c:v>فئة 3</c:v>
                </c:pt>
                <c:pt idx="3">
                  <c:v>فئة 4</c:v>
                </c:pt>
              </c:strCache>
            </c:strRef>
          </c:cat>
          <c:val>
            <c:numRef>
              <c:f>ورقة1!$B$2:$B$5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0-412D-9F4D-A68518DECA5D}"/>
            </c:ext>
          </c:extLst>
        </c:ser>
        <c:ser>
          <c:idx val="1"/>
          <c:order val="1"/>
          <c:tx>
            <c:strRef>
              <c:f>ورقة1!$C$1</c:f>
              <c:strCache>
                <c:ptCount val="1"/>
                <c:pt idx="0">
                  <c:v>سلسلة 2</c:v>
                </c:pt>
              </c:strCache>
            </c:strRef>
          </c:tx>
          <c:spPr>
            <a:solidFill>
              <a:srgbClr val="C7C7C7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فئة 1</c:v>
                </c:pt>
                <c:pt idx="1">
                  <c:v>فئة 2</c:v>
                </c:pt>
                <c:pt idx="2">
                  <c:v>فئة 3</c:v>
                </c:pt>
                <c:pt idx="3">
                  <c:v>فئة 4</c:v>
                </c:pt>
              </c:strCache>
            </c:strRef>
          </c:cat>
          <c:val>
            <c:numRef>
              <c:f>ورقة1!$C$2:$C$5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0-412D-9F4D-A68518DECA5D}"/>
            </c:ext>
          </c:extLst>
        </c:ser>
        <c:ser>
          <c:idx val="2"/>
          <c:order val="2"/>
          <c:tx>
            <c:strRef>
              <c:f>ورقة1!$D$1</c:f>
              <c:strCache>
                <c:ptCount val="1"/>
                <c:pt idx="0">
                  <c:v>سلسلة 3</c:v>
                </c:pt>
              </c:strCache>
            </c:strRef>
          </c:tx>
          <c:spPr>
            <a:solidFill>
              <a:srgbClr val="4C4C4C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فئة 1</c:v>
                </c:pt>
                <c:pt idx="1">
                  <c:v>فئة 2</c:v>
                </c:pt>
                <c:pt idx="2">
                  <c:v>فئة 3</c:v>
                </c:pt>
                <c:pt idx="3">
                  <c:v>فئة 4</c:v>
                </c:pt>
              </c:strCache>
            </c:strRef>
          </c:cat>
          <c:val>
            <c:numRef>
              <c:f>ورقة1!$D$2:$D$5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40-412D-9F4D-A68518DEC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2546528"/>
        <c:axId val="542548168"/>
      </c:barChart>
      <c:catAx>
        <c:axId val="54254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542548168"/>
        <c:crosses val="autoZero"/>
        <c:auto val="1"/>
        <c:lblAlgn val="ctr"/>
        <c:lblOffset val="100"/>
        <c:noMultiLvlLbl val="0"/>
      </c:catAx>
      <c:valAx>
        <c:axId val="542548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54254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ورقة1!$B$1</c:f>
              <c:strCache>
                <c:ptCount val="1"/>
                <c:pt idx="0">
                  <c:v>سلسلة 1</c:v>
                </c:pt>
              </c:strCache>
            </c:strRef>
          </c:tx>
          <c:spPr>
            <a:solidFill>
              <a:srgbClr val="808080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فئة 1</c:v>
                </c:pt>
                <c:pt idx="1">
                  <c:v>فئة 2</c:v>
                </c:pt>
                <c:pt idx="2">
                  <c:v>فئة 3</c:v>
                </c:pt>
                <c:pt idx="3">
                  <c:v>فئة 4</c:v>
                </c:pt>
              </c:strCache>
            </c:strRef>
          </c:cat>
          <c:val>
            <c:numRef>
              <c:f>ورقة1!$B$2:$B$5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1-4581-8B3E-EB96247E464C}"/>
            </c:ext>
          </c:extLst>
        </c:ser>
        <c:ser>
          <c:idx val="1"/>
          <c:order val="1"/>
          <c:tx>
            <c:strRef>
              <c:f>ورقة1!$C$1</c:f>
              <c:strCache>
                <c:ptCount val="1"/>
                <c:pt idx="0">
                  <c:v>سلسلة 2</c:v>
                </c:pt>
              </c:strCache>
            </c:strRef>
          </c:tx>
          <c:spPr>
            <a:solidFill>
              <a:srgbClr val="C7C7C7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فئة 1</c:v>
                </c:pt>
                <c:pt idx="1">
                  <c:v>فئة 2</c:v>
                </c:pt>
                <c:pt idx="2">
                  <c:v>فئة 3</c:v>
                </c:pt>
                <c:pt idx="3">
                  <c:v>فئة 4</c:v>
                </c:pt>
              </c:strCache>
            </c:strRef>
          </c:cat>
          <c:val>
            <c:numRef>
              <c:f>ورقة1!$C$2:$C$5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01-4581-8B3E-EB96247E464C}"/>
            </c:ext>
          </c:extLst>
        </c:ser>
        <c:ser>
          <c:idx val="2"/>
          <c:order val="2"/>
          <c:tx>
            <c:strRef>
              <c:f>ورقة1!$D$1</c:f>
              <c:strCache>
                <c:ptCount val="1"/>
                <c:pt idx="0">
                  <c:v>سلسلة 3</c:v>
                </c:pt>
              </c:strCache>
            </c:strRef>
          </c:tx>
          <c:spPr>
            <a:solidFill>
              <a:srgbClr val="4C4C4C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فئة 1</c:v>
                </c:pt>
                <c:pt idx="1">
                  <c:v>فئة 2</c:v>
                </c:pt>
                <c:pt idx="2">
                  <c:v>فئة 3</c:v>
                </c:pt>
                <c:pt idx="3">
                  <c:v>فئة 4</c:v>
                </c:pt>
              </c:strCache>
            </c:strRef>
          </c:cat>
          <c:val>
            <c:numRef>
              <c:f>ورقة1!$D$2:$D$5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01-4581-8B3E-EB96247E4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2546528"/>
        <c:axId val="542548168"/>
      </c:barChart>
      <c:catAx>
        <c:axId val="54254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542548168"/>
        <c:crosses val="autoZero"/>
        <c:auto val="1"/>
        <c:lblAlgn val="ctr"/>
        <c:lblOffset val="100"/>
        <c:noMultiLvlLbl val="0"/>
      </c:catAx>
      <c:valAx>
        <c:axId val="542548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54254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dPt>
            <c:idx val="0"/>
            <c:bubble3D val="0"/>
            <c:spPr>
              <a:solidFill>
                <a:srgbClr val="4C4C4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0F-45A3-B26C-794DDB570ACA}"/>
              </c:ext>
            </c:extLst>
          </c:dPt>
          <c:dPt>
            <c:idx val="1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0F-45A3-B26C-794DDB570A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77-4A3A-B756-BD554E6B6B32}"/>
              </c:ext>
            </c:extLst>
          </c:dPt>
          <c:dPt>
            <c:idx val="3"/>
            <c:bubble3D val="0"/>
            <c:spPr>
              <a:solidFill>
                <a:srgbClr val="C7C7C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A0F-45A3-B26C-794DDB570ACA}"/>
              </c:ext>
            </c:extLst>
          </c:dPt>
          <c:cat>
            <c:strRef>
              <c:f>ورقة1!$A$2:$A$5</c:f>
              <c:strCache>
                <c:ptCount val="4"/>
                <c:pt idx="0">
                  <c:v>الربع الأول</c:v>
                </c:pt>
                <c:pt idx="1">
                  <c:v>الربع الثاني</c:v>
                </c:pt>
                <c:pt idx="2">
                  <c:v>الربع الثالث</c:v>
                </c:pt>
                <c:pt idx="3">
                  <c:v>الربع الرابع</c:v>
                </c:pt>
              </c:strCache>
            </c:strRef>
          </c:cat>
          <c:val>
            <c:numRef>
              <c:f>ورقة1!$B$2:$B$5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F-45A3-B26C-794DDB570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ar-S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dPt>
            <c:idx val="0"/>
            <c:bubble3D val="0"/>
            <c:spPr>
              <a:solidFill>
                <a:srgbClr val="4C4C4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0F-45A3-B26C-794DDB570ACA}"/>
              </c:ext>
            </c:extLst>
          </c:dPt>
          <c:dPt>
            <c:idx val="1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0F-45A3-B26C-794DDB570ACA}"/>
              </c:ext>
            </c:extLst>
          </c:dPt>
          <c:cat>
            <c:strRef>
              <c:f>ورقة1!$A$2:$A$3</c:f>
              <c:strCache>
                <c:ptCount val="2"/>
                <c:pt idx="0">
                  <c:v>الربع الأول</c:v>
                </c:pt>
                <c:pt idx="1">
                  <c:v>الربع الثاني</c:v>
                </c:pt>
              </c:strCache>
            </c:strRef>
          </c:cat>
          <c:val>
            <c:numRef>
              <c:f>ورقة1!$B$2:$B$3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F-45A3-B26C-794DDB570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ar-S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dPt>
            <c:idx val="0"/>
            <c:bubble3D val="0"/>
            <c:spPr>
              <a:solidFill>
                <a:srgbClr val="4C4C4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0F-45A3-B26C-794DDB570ACA}"/>
              </c:ext>
            </c:extLst>
          </c:dPt>
          <c:dPt>
            <c:idx val="1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0F-45A3-B26C-794DDB570ACA}"/>
              </c:ext>
            </c:extLst>
          </c:dPt>
          <c:cat>
            <c:strRef>
              <c:f>ورقة1!$A$2:$A$3</c:f>
              <c:strCache>
                <c:ptCount val="2"/>
                <c:pt idx="0">
                  <c:v>الربع الأول</c:v>
                </c:pt>
                <c:pt idx="1">
                  <c:v>الربع الثاني</c:v>
                </c:pt>
              </c:strCache>
            </c:strRef>
          </c:cat>
          <c:val>
            <c:numRef>
              <c:f>ورقة1!$B$2:$B$3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F-45A3-B26C-794DDB570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ar-S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9C1C73A-57F9-4E03-A710-820C282EEB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072307C-A6D6-47B7-AFDE-1ECDA78D3F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9D2A5808-FF16-4EF3-A9F3-52E958D6BFE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1424CE-0C32-4C8B-B34D-5C02BCF089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CB4EBB6-522F-4B84-9018-881E5282AA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125A515-0C1A-408E-9382-FF58CE769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72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248788C4-4879-449C-B229-4BC8350AB4B2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GB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en-GB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AC9ED8D1-4334-4964-8D2E-D7A9C856A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0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/>
          </a:p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1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589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8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779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552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15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94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49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58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18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27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23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050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16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DCCFED-63B6-4BB7-9C9D-61CA66A5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85A48EE-9088-4812-B474-81259F003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A99FDA-5AD3-4C56-B3A2-E3829607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59BDBA-29F5-42FC-A0AA-B3EA72B5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2CAE8C-8CEC-418D-8ADC-2E587618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F08C15-CF36-4737-A4B9-FB32846E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0CA2A45-9E3C-42E5-9BF7-B62866BA5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7ADBFE-7412-466E-9CA2-34FC7C85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307B34-A599-4918-B2B8-934B5F23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4615E8-6A48-4910-ABAD-8C0128BB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01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287DD36-2DB7-429F-9C12-0DE502852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752CEB-65A2-4151-85B2-7B4309658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9C7EC8-3310-4220-BFD4-C608EC4B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389ED4-8E00-4EE9-A8E7-14AC8A97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A189D2-4237-4A0C-AC23-91A28E6C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62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AAAC14-A25D-45BF-B033-4DA9C7E2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انقر لتحرير نمط عنوان الشكل الرئيسي</a:t>
            </a:r>
            <a:endParaRPr lang="en-GB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D38887-5E84-4A01-901F-BC6797AEF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en-GB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68F097-E013-419E-A24C-7195B75B6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C4EBF-1160-4BEF-81A3-E13B77AA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8FFC42-2957-4DAD-8278-9D837A51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5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88C713-2565-4AA2-B8B1-622EB3AB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3D4F48D-6219-48E1-9A2C-60995C2A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6BB295-AE1D-4C6C-AB88-8388F63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3BC3EF-3528-458B-8426-A283312B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5A5EC4-BA47-4D7B-B993-B79F9578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70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33788F-9926-4907-90C1-8BCFD5FE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18F54D-AB98-4F7C-92E4-373CAB2AA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1EFBE04-DD93-4D70-ADA7-D576E1E52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F8836B-1AC5-4B67-8C4F-9D2A0CA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F9E7788-9825-4361-86D0-C20D83CB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0FD43EF-84B1-42F5-BEB1-38A9D24D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0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5B30A1-A1CF-4593-921B-4102DCD9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B96C97-ECD6-443E-B194-DD29188D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D5AA74C-B2ED-4EC8-B90C-2B3EC93C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2D740B1-15C7-4413-8DE5-065AACFE3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781E186-3B02-4093-9814-1D0463896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55996ED-4034-4767-A482-0DA4397E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1C1A96-7971-496F-9EBA-D49EBFCE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671AD25-9276-4391-A882-A2134671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19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F818AF-F3DE-4A21-8A3C-A82106DF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45855B4-4692-43C0-8BAC-81D5F119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DC8578F-F3E9-4EE1-BEE8-3A5C79DD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BB27585-AA7E-4621-88DF-6A0F089B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5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DF5968C-61E4-4B93-B65C-68C49847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0557FFE-70B3-4D76-972E-B9981BB2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82AB952-6631-4110-8CC9-E0DD09D0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53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F1CB81-3DFA-4017-9CD6-C3B47980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BB97A8B-6CD1-47F9-9888-81862CA83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B760E4-364F-4DAE-AE4A-989E31BD7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59C8F9-6555-445E-AD94-C55E41BB0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CB46FA-1974-4887-A30C-78AC18EE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534659-0899-437A-880F-A723C7F9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0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0E01BA-DF0E-406C-B38E-6EED3437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0D3F5BE-2D16-4FEF-AB5D-064A88AFC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0B3331A-0CCA-469E-A595-6A490BEF4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61D7B71-900E-4C98-92CB-9597B3738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BBE6E5-B8C9-4827-8B18-507C4F8F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36C3A76-3D9A-423B-BC87-6B2F25BE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16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70DAACD-7D21-4F10-BBD4-7970E48C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dirty="0"/>
              <a:t>انقر لتحرير نمط عنوان الشكل الرئيسي</a:t>
            </a:r>
            <a:endParaRPr lang="en-GB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DB3CC65-F3C1-40CE-9BF0-BFFE2029F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en-GB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6AC169-A035-4DE5-9580-620EB6BE8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6C71D-4A22-4860-A9CA-5D74F4C73986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76E14C-337D-453E-B78D-BFF39CA7F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CC31AAC-D7F5-4837-977B-BEC8BB85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9765BD0-9D02-4BE7-ADB2-DAAC48DFFE10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9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Almarai?subset=arabic&amp;sidebar.open&amp;selection.family=Almarai:wght@70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sv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next to a suitcase&#10;&#10;Description automatically generated">
            <a:extLst>
              <a:ext uri="{FF2B5EF4-FFF2-40B4-BE49-F238E27FC236}">
                <a16:creationId xmlns:a16="http://schemas.microsoft.com/office/drawing/2014/main" id="{3169BF61-0E61-4646-9BA1-BED9F4B05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27ED642-D874-4459-9437-1D909294F805}"/>
              </a:ext>
            </a:extLst>
          </p:cNvPr>
          <p:cNvSpPr/>
          <p:nvPr/>
        </p:nvSpPr>
        <p:spPr>
          <a:xfrm flipV="1">
            <a:off x="2391678" y="4248052"/>
            <a:ext cx="1594187" cy="1757991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endParaRPr lang="ar-SA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902AAAE-537A-40A6-871F-3EECDCF4FF45}"/>
              </a:ext>
            </a:extLst>
          </p:cNvPr>
          <p:cNvSpPr/>
          <p:nvPr/>
        </p:nvSpPr>
        <p:spPr>
          <a:xfrm flipV="1">
            <a:off x="1912774" y="228600"/>
            <a:ext cx="3384732" cy="3732516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noFill/>
          <a:ln>
            <a:solidFill>
              <a:srgbClr val="F7F7F7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69A101B-FD0F-4A72-A7CC-8B914ED841C7}"/>
              </a:ext>
            </a:extLst>
          </p:cNvPr>
          <p:cNvSpPr/>
          <p:nvPr/>
        </p:nvSpPr>
        <p:spPr>
          <a:xfrm flipV="1">
            <a:off x="4041610" y="1088117"/>
            <a:ext cx="4140458" cy="4565894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7755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8253 w 650082"/>
              <a:gd name="connsiteY4" fmla="*/ 178625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8253 w 650082"/>
              <a:gd name="connsiteY4" fmla="*/ 178625 h 740795"/>
              <a:gd name="connsiteX5" fmla="*/ 325041 w 650082"/>
              <a:gd name="connsiteY5" fmla="*/ 0 h 740795"/>
              <a:gd name="connsiteX6" fmla="*/ 1828 w 650082"/>
              <a:gd name="connsiteY6" fmla="*/ 180686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8253" y="178625"/>
                </a:lnTo>
                <a:lnTo>
                  <a:pt x="325041" y="0"/>
                </a:lnTo>
                <a:lnTo>
                  <a:pt x="1828" y="180686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lnTo>
                  <a:pt x="325041" y="740795"/>
                </a:lnTo>
                <a:close/>
              </a:path>
            </a:pathLst>
          </a:custGeom>
          <a:noFill/>
          <a:ln>
            <a:solidFill>
              <a:schemeClr val="tx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0076679-7BC7-4AE6-8946-81379BDAC36B}"/>
              </a:ext>
            </a:extLst>
          </p:cNvPr>
          <p:cNvSpPr/>
          <p:nvPr/>
        </p:nvSpPr>
        <p:spPr>
          <a:xfrm flipV="1">
            <a:off x="4636414" y="1796577"/>
            <a:ext cx="2947496" cy="3250354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671 w 650082"/>
              <a:gd name="connsiteY6" fmla="*/ 182286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9410 w 650082"/>
              <a:gd name="connsiteY4" fmla="*/ 180658 h 740795"/>
              <a:gd name="connsiteX5" fmla="*/ 325041 w 650082"/>
              <a:gd name="connsiteY5" fmla="*/ 0 h 740795"/>
              <a:gd name="connsiteX6" fmla="*/ 671 w 650082"/>
              <a:gd name="connsiteY6" fmla="*/ 182286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9410" y="180658"/>
                </a:lnTo>
                <a:lnTo>
                  <a:pt x="325041" y="0"/>
                </a:lnTo>
                <a:lnTo>
                  <a:pt x="671" y="182286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lnTo>
                  <a:pt x="325041" y="740795"/>
                </a:lnTo>
                <a:close/>
              </a:path>
            </a:pathLst>
          </a:cu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81A5C1E3-48E4-4F9D-9C77-0F25CF99D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4348509" y="2094858"/>
            <a:ext cx="3577151" cy="1483911"/>
          </a:xfrm>
          <a:prstGeom prst="rect">
            <a:avLst/>
          </a:prstGeom>
        </p:spPr>
      </p:pic>
      <p:sp>
        <p:nvSpPr>
          <p:cNvPr id="3" name="عنوان 2">
            <a:extLst>
              <a:ext uri="{FF2B5EF4-FFF2-40B4-BE49-F238E27FC236}">
                <a16:creationId xmlns:a16="http://schemas.microsoft.com/office/drawing/2014/main" id="{1745A786-F28B-4A91-8A3B-10C6BEBF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559" y="3159168"/>
            <a:ext cx="3384732" cy="1325563"/>
          </a:xfrm>
        </p:spPr>
        <p:txBody>
          <a:bodyPr>
            <a:normAutofit/>
          </a:bodyPr>
          <a:lstStyle/>
          <a:p>
            <a:pPr algn="ctr"/>
            <a:r>
              <a:rPr lang="ar-EG" sz="2400" dirty="0">
                <a:solidFill>
                  <a:srgbClr val="231F20"/>
                </a:solidFill>
              </a:rPr>
              <a:t>العنوان الرئيسي</a:t>
            </a:r>
            <a:endParaRPr lang="en-GB" sz="2400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48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D78EE8EA-F794-44DC-813A-2CD71F1B39CE}"/>
              </a:ext>
            </a:extLst>
          </p:cNvPr>
          <p:cNvSpPr/>
          <p:nvPr/>
        </p:nvSpPr>
        <p:spPr>
          <a:xfrm flipH="1">
            <a:off x="347031" y="913098"/>
            <a:ext cx="5633978" cy="5804924"/>
          </a:xfrm>
          <a:custGeom>
            <a:avLst/>
            <a:gdLst>
              <a:gd name="connsiteX0" fmla="*/ 2695061 w 6516850"/>
              <a:gd name="connsiteY0" fmla="*/ 972371 h 6714583"/>
              <a:gd name="connsiteX1" fmla="*/ 2355131 w 6516850"/>
              <a:gd name="connsiteY1" fmla="*/ 780615 h 6714583"/>
              <a:gd name="connsiteX2" fmla="*/ 2355131 w 6516850"/>
              <a:gd name="connsiteY2" fmla="*/ 389399 h 6714583"/>
              <a:gd name="connsiteX3" fmla="*/ 2355131 w 6516850"/>
              <a:gd name="connsiteY3" fmla="*/ 387144 h 6714583"/>
              <a:gd name="connsiteX4" fmla="*/ 2359128 w 6516850"/>
              <a:gd name="connsiteY4" fmla="*/ 387144 h 6714583"/>
              <a:gd name="connsiteX5" fmla="*/ 2695061 w 6516850"/>
              <a:gd name="connsiteY5" fmla="*/ 197643 h 6714583"/>
              <a:gd name="connsiteX6" fmla="*/ 3030993 w 6516850"/>
              <a:gd name="connsiteY6" fmla="*/ 387144 h 6714583"/>
              <a:gd name="connsiteX7" fmla="*/ 3034991 w 6516850"/>
              <a:gd name="connsiteY7" fmla="*/ 387144 h 6714583"/>
              <a:gd name="connsiteX8" fmla="*/ 3034991 w 6516850"/>
              <a:gd name="connsiteY8" fmla="*/ 780615 h 6714583"/>
              <a:gd name="connsiteX9" fmla="*/ 3034990 w 6516850"/>
              <a:gd name="connsiteY9" fmla="*/ 780615 h 6714583"/>
              <a:gd name="connsiteX10" fmla="*/ 1266167 w 6516850"/>
              <a:gd name="connsiteY10" fmla="*/ 3989490 h 6714583"/>
              <a:gd name="connsiteX11" fmla="*/ 0 w 6516850"/>
              <a:gd name="connsiteY11" fmla="*/ 3275240 h 6714583"/>
              <a:gd name="connsiteX12" fmla="*/ 0 w 6516850"/>
              <a:gd name="connsiteY12" fmla="*/ 1818042 h 6714583"/>
              <a:gd name="connsiteX13" fmla="*/ 0 w 6516850"/>
              <a:gd name="connsiteY13" fmla="*/ 1809644 h 6714583"/>
              <a:gd name="connsiteX14" fmla="*/ 14888 w 6516850"/>
              <a:gd name="connsiteY14" fmla="*/ 1809644 h 6714583"/>
              <a:gd name="connsiteX15" fmla="*/ 1266167 w 6516850"/>
              <a:gd name="connsiteY15" fmla="*/ 1103792 h 6714583"/>
              <a:gd name="connsiteX16" fmla="*/ 2517442 w 6516850"/>
              <a:gd name="connsiteY16" fmla="*/ 1809644 h 6714583"/>
              <a:gd name="connsiteX17" fmla="*/ 2532334 w 6516850"/>
              <a:gd name="connsiteY17" fmla="*/ 1809644 h 6714583"/>
              <a:gd name="connsiteX18" fmla="*/ 2532334 w 6516850"/>
              <a:gd name="connsiteY18" fmla="*/ 3275240 h 6714583"/>
              <a:gd name="connsiteX19" fmla="*/ 2532330 w 6516850"/>
              <a:gd name="connsiteY19" fmla="*/ 3275240 h 6714583"/>
              <a:gd name="connsiteX20" fmla="*/ 2639303 w 6516850"/>
              <a:gd name="connsiteY20" fmla="*/ 4041902 h 6714583"/>
              <a:gd name="connsiteX21" fmla="*/ 2355131 w 6516850"/>
              <a:gd name="connsiteY21" fmla="*/ 3881600 h 6714583"/>
              <a:gd name="connsiteX22" fmla="*/ 2355131 w 6516850"/>
              <a:gd name="connsiteY22" fmla="*/ 3554554 h 6714583"/>
              <a:gd name="connsiteX23" fmla="*/ 2355131 w 6516850"/>
              <a:gd name="connsiteY23" fmla="*/ 3552669 h 6714583"/>
              <a:gd name="connsiteX24" fmla="*/ 2358472 w 6516850"/>
              <a:gd name="connsiteY24" fmla="*/ 3552669 h 6714583"/>
              <a:gd name="connsiteX25" fmla="*/ 2639303 w 6516850"/>
              <a:gd name="connsiteY25" fmla="*/ 3394251 h 6714583"/>
              <a:gd name="connsiteX26" fmla="*/ 2920133 w 6516850"/>
              <a:gd name="connsiteY26" fmla="*/ 3552669 h 6714583"/>
              <a:gd name="connsiteX27" fmla="*/ 2923475 w 6516850"/>
              <a:gd name="connsiteY27" fmla="*/ 3552669 h 6714583"/>
              <a:gd name="connsiteX28" fmla="*/ 2923475 w 6516850"/>
              <a:gd name="connsiteY28" fmla="*/ 3881600 h 6714583"/>
              <a:gd name="connsiteX29" fmla="*/ 2923474 w 6516850"/>
              <a:gd name="connsiteY29" fmla="*/ 3881600 h 6714583"/>
              <a:gd name="connsiteX30" fmla="*/ 4586483 w 6516850"/>
              <a:gd name="connsiteY30" fmla="*/ 4399466 h 6714583"/>
              <a:gd name="connsiteX31" fmla="*/ 2656115 w 6516850"/>
              <a:gd name="connsiteY31" fmla="*/ 3310537 h 6714583"/>
              <a:gd name="connsiteX32" fmla="*/ 2656115 w 6516850"/>
              <a:gd name="connsiteY32" fmla="*/ 1088929 h 6714583"/>
              <a:gd name="connsiteX33" fmla="*/ 2656115 w 6516850"/>
              <a:gd name="connsiteY33" fmla="*/ 1076125 h 6714583"/>
              <a:gd name="connsiteX34" fmla="*/ 2678813 w 6516850"/>
              <a:gd name="connsiteY34" fmla="*/ 1076125 h 6714583"/>
              <a:gd name="connsiteX35" fmla="*/ 4586483 w 6516850"/>
              <a:gd name="connsiteY35" fmla="*/ 0 h 6714583"/>
              <a:gd name="connsiteX36" fmla="*/ 6494146 w 6516850"/>
              <a:gd name="connsiteY36" fmla="*/ 1076125 h 6714583"/>
              <a:gd name="connsiteX37" fmla="*/ 6516850 w 6516850"/>
              <a:gd name="connsiteY37" fmla="*/ 1076125 h 6714583"/>
              <a:gd name="connsiteX38" fmla="*/ 6516850 w 6516850"/>
              <a:gd name="connsiteY38" fmla="*/ 3310537 h 6714583"/>
              <a:gd name="connsiteX39" fmla="*/ 6516844 w 6516850"/>
              <a:gd name="connsiteY39" fmla="*/ 3310537 h 6714583"/>
              <a:gd name="connsiteX40" fmla="*/ 5129455 w 6516850"/>
              <a:gd name="connsiteY40" fmla="*/ 5214709 h 6714583"/>
              <a:gd name="connsiteX41" fmla="*/ 4697595 w 6516850"/>
              <a:gd name="connsiteY41" fmla="*/ 4971095 h 6714583"/>
              <a:gd name="connsiteX42" fmla="*/ 4697595 w 6516850"/>
              <a:gd name="connsiteY42" fmla="*/ 4474080 h 6714583"/>
              <a:gd name="connsiteX43" fmla="*/ 4697595 w 6516850"/>
              <a:gd name="connsiteY43" fmla="*/ 4471215 h 6714583"/>
              <a:gd name="connsiteX44" fmla="*/ 4702673 w 6516850"/>
              <a:gd name="connsiteY44" fmla="*/ 4471215 h 6714583"/>
              <a:gd name="connsiteX45" fmla="*/ 5129455 w 6516850"/>
              <a:gd name="connsiteY45" fmla="*/ 4230466 h 6714583"/>
              <a:gd name="connsiteX46" fmla="*/ 5556235 w 6516850"/>
              <a:gd name="connsiteY46" fmla="*/ 4471215 h 6714583"/>
              <a:gd name="connsiteX47" fmla="*/ 5561314 w 6516850"/>
              <a:gd name="connsiteY47" fmla="*/ 4471215 h 6714583"/>
              <a:gd name="connsiteX48" fmla="*/ 5561314 w 6516850"/>
              <a:gd name="connsiteY48" fmla="*/ 4971095 h 6714583"/>
              <a:gd name="connsiteX49" fmla="*/ 5561313 w 6516850"/>
              <a:gd name="connsiteY49" fmla="*/ 4971095 h 6714583"/>
              <a:gd name="connsiteX50" fmla="*/ 3320315 w 6516850"/>
              <a:gd name="connsiteY50" fmla="*/ 6714583 h 6714583"/>
              <a:gd name="connsiteX51" fmla="*/ 2054148 w 6516850"/>
              <a:gd name="connsiteY51" fmla="*/ 6000333 h 6714583"/>
              <a:gd name="connsiteX52" fmla="*/ 2054148 w 6516850"/>
              <a:gd name="connsiteY52" fmla="*/ 4543135 h 6714583"/>
              <a:gd name="connsiteX53" fmla="*/ 2054148 w 6516850"/>
              <a:gd name="connsiteY53" fmla="*/ 4534737 h 6714583"/>
              <a:gd name="connsiteX54" fmla="*/ 2069036 w 6516850"/>
              <a:gd name="connsiteY54" fmla="*/ 4534737 h 6714583"/>
              <a:gd name="connsiteX55" fmla="*/ 3320315 w 6516850"/>
              <a:gd name="connsiteY55" fmla="*/ 3828885 h 6714583"/>
              <a:gd name="connsiteX56" fmla="*/ 4571590 w 6516850"/>
              <a:gd name="connsiteY56" fmla="*/ 4534737 h 6714583"/>
              <a:gd name="connsiteX57" fmla="*/ 4586482 w 6516850"/>
              <a:gd name="connsiteY57" fmla="*/ 4534737 h 6714583"/>
              <a:gd name="connsiteX58" fmla="*/ 4586482 w 6516850"/>
              <a:gd name="connsiteY58" fmla="*/ 6000333 h 6714583"/>
              <a:gd name="connsiteX59" fmla="*/ 4586478 w 6516850"/>
              <a:gd name="connsiteY59" fmla="*/ 6000333 h 671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516850" h="6714583">
                <a:moveTo>
                  <a:pt x="2695061" y="972371"/>
                </a:moveTo>
                <a:lnTo>
                  <a:pt x="2355131" y="780615"/>
                </a:lnTo>
                <a:lnTo>
                  <a:pt x="2355131" y="389399"/>
                </a:lnTo>
                <a:lnTo>
                  <a:pt x="2355131" y="387144"/>
                </a:lnTo>
                <a:lnTo>
                  <a:pt x="2359128" y="387144"/>
                </a:lnTo>
                <a:lnTo>
                  <a:pt x="2695061" y="197643"/>
                </a:lnTo>
                <a:lnTo>
                  <a:pt x="3030993" y="387144"/>
                </a:lnTo>
                <a:lnTo>
                  <a:pt x="3034991" y="387144"/>
                </a:lnTo>
                <a:lnTo>
                  <a:pt x="3034991" y="780615"/>
                </a:lnTo>
                <a:lnTo>
                  <a:pt x="3034990" y="780615"/>
                </a:lnTo>
                <a:close/>
                <a:moveTo>
                  <a:pt x="1266167" y="3989490"/>
                </a:moveTo>
                <a:lnTo>
                  <a:pt x="0" y="3275240"/>
                </a:lnTo>
                <a:lnTo>
                  <a:pt x="0" y="1818042"/>
                </a:lnTo>
                <a:lnTo>
                  <a:pt x="0" y="1809644"/>
                </a:lnTo>
                <a:lnTo>
                  <a:pt x="14888" y="1809644"/>
                </a:lnTo>
                <a:lnTo>
                  <a:pt x="1266167" y="1103792"/>
                </a:lnTo>
                <a:lnTo>
                  <a:pt x="2517442" y="1809644"/>
                </a:lnTo>
                <a:lnTo>
                  <a:pt x="2532334" y="1809644"/>
                </a:lnTo>
                <a:lnTo>
                  <a:pt x="2532334" y="3275240"/>
                </a:lnTo>
                <a:lnTo>
                  <a:pt x="2532330" y="3275240"/>
                </a:lnTo>
                <a:close/>
                <a:moveTo>
                  <a:pt x="2639303" y="4041902"/>
                </a:moveTo>
                <a:lnTo>
                  <a:pt x="2355131" y="3881600"/>
                </a:lnTo>
                <a:lnTo>
                  <a:pt x="2355131" y="3554554"/>
                </a:lnTo>
                <a:lnTo>
                  <a:pt x="2355131" y="3552669"/>
                </a:lnTo>
                <a:lnTo>
                  <a:pt x="2358472" y="3552669"/>
                </a:lnTo>
                <a:lnTo>
                  <a:pt x="2639303" y="3394251"/>
                </a:lnTo>
                <a:lnTo>
                  <a:pt x="2920133" y="3552669"/>
                </a:lnTo>
                <a:lnTo>
                  <a:pt x="2923475" y="3552669"/>
                </a:lnTo>
                <a:lnTo>
                  <a:pt x="2923475" y="3881600"/>
                </a:lnTo>
                <a:lnTo>
                  <a:pt x="2923474" y="3881600"/>
                </a:lnTo>
                <a:close/>
                <a:moveTo>
                  <a:pt x="4586483" y="4399466"/>
                </a:moveTo>
                <a:lnTo>
                  <a:pt x="2656115" y="3310537"/>
                </a:lnTo>
                <a:lnTo>
                  <a:pt x="2656115" y="1088929"/>
                </a:lnTo>
                <a:lnTo>
                  <a:pt x="2656115" y="1076125"/>
                </a:lnTo>
                <a:lnTo>
                  <a:pt x="2678813" y="1076125"/>
                </a:lnTo>
                <a:lnTo>
                  <a:pt x="4586483" y="0"/>
                </a:lnTo>
                <a:lnTo>
                  <a:pt x="6494146" y="1076125"/>
                </a:lnTo>
                <a:lnTo>
                  <a:pt x="6516850" y="1076125"/>
                </a:lnTo>
                <a:lnTo>
                  <a:pt x="6516850" y="3310537"/>
                </a:lnTo>
                <a:lnTo>
                  <a:pt x="6516844" y="3310537"/>
                </a:lnTo>
                <a:close/>
                <a:moveTo>
                  <a:pt x="5129455" y="5214709"/>
                </a:moveTo>
                <a:lnTo>
                  <a:pt x="4697595" y="4971095"/>
                </a:lnTo>
                <a:lnTo>
                  <a:pt x="4697595" y="4474080"/>
                </a:lnTo>
                <a:lnTo>
                  <a:pt x="4697595" y="4471215"/>
                </a:lnTo>
                <a:lnTo>
                  <a:pt x="4702673" y="4471215"/>
                </a:lnTo>
                <a:lnTo>
                  <a:pt x="5129455" y="4230466"/>
                </a:lnTo>
                <a:lnTo>
                  <a:pt x="5556235" y="4471215"/>
                </a:lnTo>
                <a:lnTo>
                  <a:pt x="5561314" y="4471215"/>
                </a:lnTo>
                <a:lnTo>
                  <a:pt x="5561314" y="4971095"/>
                </a:lnTo>
                <a:lnTo>
                  <a:pt x="5561313" y="4971095"/>
                </a:lnTo>
                <a:close/>
                <a:moveTo>
                  <a:pt x="3320315" y="6714583"/>
                </a:moveTo>
                <a:lnTo>
                  <a:pt x="2054148" y="6000333"/>
                </a:lnTo>
                <a:lnTo>
                  <a:pt x="2054148" y="4543135"/>
                </a:lnTo>
                <a:lnTo>
                  <a:pt x="2054148" y="4534737"/>
                </a:lnTo>
                <a:lnTo>
                  <a:pt x="2069036" y="4534737"/>
                </a:lnTo>
                <a:lnTo>
                  <a:pt x="3320315" y="3828885"/>
                </a:lnTo>
                <a:lnTo>
                  <a:pt x="4571590" y="4534737"/>
                </a:lnTo>
                <a:lnTo>
                  <a:pt x="4586482" y="4534737"/>
                </a:lnTo>
                <a:lnTo>
                  <a:pt x="4586482" y="6000333"/>
                </a:lnTo>
                <a:lnTo>
                  <a:pt x="4586478" y="6000333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340C31DB-BA7F-41FB-B759-281969E1CA7C}"/>
              </a:ext>
            </a:extLst>
          </p:cNvPr>
          <p:cNvSpPr txBox="1">
            <a:spLocks/>
          </p:cNvSpPr>
          <p:nvPr/>
        </p:nvSpPr>
        <p:spPr>
          <a:xfrm>
            <a:off x="4318646" y="436771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graphicFrame>
        <p:nvGraphicFramePr>
          <p:cNvPr id="6" name="مخطط 5">
            <a:extLst>
              <a:ext uri="{FF2B5EF4-FFF2-40B4-BE49-F238E27FC236}">
                <a16:creationId xmlns:a16="http://schemas.microsoft.com/office/drawing/2014/main" id="{9F409611-C86C-4D6A-89FC-59B26BE7E2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0816817"/>
              </p:ext>
            </p:extLst>
          </p:nvPr>
        </p:nvGraphicFramePr>
        <p:xfrm>
          <a:off x="6958747" y="2578753"/>
          <a:ext cx="4537115" cy="302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A06A1731-B84B-4386-B329-82115B9DCD2B}"/>
              </a:ext>
            </a:extLst>
          </p:cNvPr>
          <p:cNvSpPr/>
          <p:nvPr/>
        </p:nvSpPr>
        <p:spPr>
          <a:xfrm>
            <a:off x="5962106" y="1320668"/>
            <a:ext cx="5533756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8" name="Freeform: Shape 55">
            <a:extLst>
              <a:ext uri="{FF2B5EF4-FFF2-40B4-BE49-F238E27FC236}">
                <a16:creationId xmlns:a16="http://schemas.microsoft.com/office/drawing/2014/main" id="{F82192E9-06D3-4E6F-9D6D-157CD5E08B1B}"/>
              </a:ext>
            </a:extLst>
          </p:cNvPr>
          <p:cNvSpPr/>
          <p:nvPr/>
        </p:nvSpPr>
        <p:spPr>
          <a:xfrm flipH="1" flipV="1">
            <a:off x="10491546" y="5537332"/>
            <a:ext cx="3130830" cy="356770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574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2">
            <a:extLst>
              <a:ext uri="{FF2B5EF4-FFF2-40B4-BE49-F238E27FC236}">
                <a16:creationId xmlns:a16="http://schemas.microsoft.com/office/drawing/2014/main" id="{2E9A33A6-2FFA-4A5F-9B05-626D2B38EC0E}"/>
              </a:ext>
            </a:extLst>
          </p:cNvPr>
          <p:cNvSpPr txBox="1">
            <a:spLocks/>
          </p:cNvSpPr>
          <p:nvPr/>
        </p:nvSpPr>
        <p:spPr>
          <a:xfrm>
            <a:off x="4318646" y="436771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graphicFrame>
        <p:nvGraphicFramePr>
          <p:cNvPr id="7" name="مخطط 6">
            <a:extLst>
              <a:ext uri="{FF2B5EF4-FFF2-40B4-BE49-F238E27FC236}">
                <a16:creationId xmlns:a16="http://schemas.microsoft.com/office/drawing/2014/main" id="{A2AE003E-6C9D-4F2F-85B1-D4937CECB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721909"/>
              </p:ext>
            </p:extLst>
          </p:nvPr>
        </p:nvGraphicFramePr>
        <p:xfrm>
          <a:off x="3445398" y="1009765"/>
          <a:ext cx="5301204" cy="353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مخطط 10">
            <a:extLst>
              <a:ext uri="{FF2B5EF4-FFF2-40B4-BE49-F238E27FC236}">
                <a16:creationId xmlns:a16="http://schemas.microsoft.com/office/drawing/2014/main" id="{6D090212-BE66-4506-B4B0-D62DCB17C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33716"/>
              </p:ext>
            </p:extLst>
          </p:nvPr>
        </p:nvGraphicFramePr>
        <p:xfrm>
          <a:off x="8031990" y="1730224"/>
          <a:ext cx="3981209" cy="265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مخطط 12">
            <a:extLst>
              <a:ext uri="{FF2B5EF4-FFF2-40B4-BE49-F238E27FC236}">
                <a16:creationId xmlns:a16="http://schemas.microsoft.com/office/drawing/2014/main" id="{73CF2551-FE2A-4272-A972-970EDE51AD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596064"/>
              </p:ext>
            </p:extLst>
          </p:nvPr>
        </p:nvGraphicFramePr>
        <p:xfrm>
          <a:off x="337437" y="1730224"/>
          <a:ext cx="3981209" cy="265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مستطيل 13">
            <a:extLst>
              <a:ext uri="{FF2B5EF4-FFF2-40B4-BE49-F238E27FC236}">
                <a16:creationId xmlns:a16="http://schemas.microsoft.com/office/drawing/2014/main" id="{D43EA8C6-D103-4660-8893-0F0677ABDB18}"/>
              </a:ext>
            </a:extLst>
          </p:cNvPr>
          <p:cNvSpPr/>
          <p:nvPr/>
        </p:nvSpPr>
        <p:spPr>
          <a:xfrm>
            <a:off x="1544320" y="4650863"/>
            <a:ext cx="9103360" cy="20566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، حيث يمكنك أن تولد مثل هذا النص أو العديد من النصوص الأخرى إضافة إلى زيادة عدد الحروف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التى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يولدها التطبيق.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إذا كنت تحتاج إلى عدد أكبر من الفقرات يتيح لك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زيادة عدد الفقرات كما تريد، النص لن يبدو مقسما ولا يحوي أخطاء لغوية،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مفيد لمصممي المواقع على وجه الخصوص، حيث يحتاج العميل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فى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كثير من الأحيان أن يطلع على صورة حقيقية لتصميم الموقع.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543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id="{C97CC3DC-B1B8-4D4A-A9D7-990736CC45F0}"/>
              </a:ext>
            </a:extLst>
          </p:cNvPr>
          <p:cNvSpPr/>
          <p:nvPr/>
        </p:nvSpPr>
        <p:spPr>
          <a:xfrm>
            <a:off x="7156704" y="841248"/>
            <a:ext cx="4267200" cy="658368"/>
          </a:xfrm>
          <a:custGeom>
            <a:avLst/>
            <a:gdLst>
              <a:gd name="connsiteX0" fmla="*/ 0 w 4267200"/>
              <a:gd name="connsiteY0" fmla="*/ 658368 h 658368"/>
              <a:gd name="connsiteX1" fmla="*/ 999744 w 4267200"/>
              <a:gd name="connsiteY1" fmla="*/ 0 h 658368"/>
              <a:gd name="connsiteX2" fmla="*/ 4267200 w 4267200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0" h="658368">
                <a:moveTo>
                  <a:pt x="0" y="658368"/>
                </a:moveTo>
                <a:lnTo>
                  <a:pt x="999744" y="0"/>
                </a:lnTo>
                <a:lnTo>
                  <a:pt x="4267200" y="0"/>
                </a:lnTo>
              </a:path>
            </a:pathLst>
          </a:custGeom>
          <a:noFill/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شكل حر: شكل 20">
            <a:extLst>
              <a:ext uri="{FF2B5EF4-FFF2-40B4-BE49-F238E27FC236}">
                <a16:creationId xmlns:a16="http://schemas.microsoft.com/office/drawing/2014/main" id="{29EFEDB1-E843-4B25-8007-A154A1B6F2CA}"/>
              </a:ext>
            </a:extLst>
          </p:cNvPr>
          <p:cNvSpPr/>
          <p:nvPr/>
        </p:nvSpPr>
        <p:spPr>
          <a:xfrm flipH="1" flipV="1">
            <a:off x="968639" y="5594089"/>
            <a:ext cx="4307069" cy="886812"/>
          </a:xfrm>
          <a:custGeom>
            <a:avLst/>
            <a:gdLst>
              <a:gd name="connsiteX0" fmla="*/ 0 w 4267200"/>
              <a:gd name="connsiteY0" fmla="*/ 658368 h 658368"/>
              <a:gd name="connsiteX1" fmla="*/ 999744 w 4267200"/>
              <a:gd name="connsiteY1" fmla="*/ 0 h 658368"/>
              <a:gd name="connsiteX2" fmla="*/ 4267200 w 4267200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0" h="658368">
                <a:moveTo>
                  <a:pt x="0" y="658368"/>
                </a:moveTo>
                <a:lnTo>
                  <a:pt x="999744" y="0"/>
                </a:lnTo>
                <a:lnTo>
                  <a:pt x="4267200" y="0"/>
                </a:lnTo>
              </a:path>
            </a:pathLst>
          </a:custGeom>
          <a:noFill/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55">
            <a:extLst>
              <a:ext uri="{FF2B5EF4-FFF2-40B4-BE49-F238E27FC236}">
                <a16:creationId xmlns:a16="http://schemas.microsoft.com/office/drawing/2014/main" id="{62120733-198A-4D8E-AA39-E4D6D4B8155F}"/>
              </a:ext>
            </a:extLst>
          </p:cNvPr>
          <p:cNvSpPr/>
          <p:nvPr/>
        </p:nvSpPr>
        <p:spPr>
          <a:xfrm rot="5400000" flipH="1" flipV="1">
            <a:off x="4854354" y="772447"/>
            <a:ext cx="2483292" cy="2829813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Freeform: Shape 55">
            <a:extLst>
              <a:ext uri="{FF2B5EF4-FFF2-40B4-BE49-F238E27FC236}">
                <a16:creationId xmlns:a16="http://schemas.microsoft.com/office/drawing/2014/main" id="{92B8A2E5-4322-4EB4-9759-271BA1A86B33}"/>
              </a:ext>
            </a:extLst>
          </p:cNvPr>
          <p:cNvSpPr/>
          <p:nvPr/>
        </p:nvSpPr>
        <p:spPr>
          <a:xfrm rot="5400000" flipH="1" flipV="1">
            <a:off x="2619155" y="2164367"/>
            <a:ext cx="2483292" cy="2829813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6" name="Freeform: Shape 55">
            <a:extLst>
              <a:ext uri="{FF2B5EF4-FFF2-40B4-BE49-F238E27FC236}">
                <a16:creationId xmlns:a16="http://schemas.microsoft.com/office/drawing/2014/main" id="{28EABCAE-A139-4838-9E7B-3FEF28F0AE58}"/>
              </a:ext>
            </a:extLst>
          </p:cNvPr>
          <p:cNvSpPr/>
          <p:nvPr/>
        </p:nvSpPr>
        <p:spPr>
          <a:xfrm rot="5400000" flipH="1" flipV="1">
            <a:off x="7089554" y="2164367"/>
            <a:ext cx="2483292" cy="2829813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7" name="Freeform: Shape 55">
            <a:extLst>
              <a:ext uri="{FF2B5EF4-FFF2-40B4-BE49-F238E27FC236}">
                <a16:creationId xmlns:a16="http://schemas.microsoft.com/office/drawing/2014/main" id="{F7DEA3F6-9143-4EA9-953D-1391F7262CBE}"/>
              </a:ext>
            </a:extLst>
          </p:cNvPr>
          <p:cNvSpPr/>
          <p:nvPr/>
        </p:nvSpPr>
        <p:spPr>
          <a:xfrm rot="5400000" flipH="1" flipV="1">
            <a:off x="4854355" y="3556287"/>
            <a:ext cx="2483292" cy="2829813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4590CD5-5121-4733-81A9-A9A0C215D8AD}"/>
              </a:ext>
            </a:extLst>
          </p:cNvPr>
          <p:cNvSpPr/>
          <p:nvPr/>
        </p:nvSpPr>
        <p:spPr>
          <a:xfrm>
            <a:off x="7836061" y="945707"/>
            <a:ext cx="3587843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F6F30F6-D3E6-4769-B544-F0F7BBD0EC0B}"/>
              </a:ext>
            </a:extLst>
          </p:cNvPr>
          <p:cNvSpPr/>
          <p:nvPr/>
        </p:nvSpPr>
        <p:spPr>
          <a:xfrm>
            <a:off x="487697" y="5418626"/>
            <a:ext cx="3916393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536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9D8978-A249-4BE3-B886-7A19B0444F64}"/>
              </a:ext>
            </a:extLst>
          </p:cNvPr>
          <p:cNvSpPr/>
          <p:nvPr/>
        </p:nvSpPr>
        <p:spPr>
          <a:xfrm>
            <a:off x="-3478950" y="-1595205"/>
            <a:ext cx="15264954" cy="9513656"/>
          </a:xfrm>
          <a:custGeom>
            <a:avLst/>
            <a:gdLst>
              <a:gd name="connsiteX0" fmla="*/ 13029350 w 15264954"/>
              <a:gd name="connsiteY0" fmla="*/ 0 h 9513656"/>
              <a:gd name="connsiteX1" fmla="*/ 15257655 w 15264954"/>
              <a:gd name="connsiteY1" fmla="*/ 0 h 9513656"/>
              <a:gd name="connsiteX2" fmla="*/ 15257655 w 15264954"/>
              <a:gd name="connsiteY2" fmla="*/ 5247976 h 9513656"/>
              <a:gd name="connsiteX3" fmla="*/ 15262775 w 15264954"/>
              <a:gd name="connsiteY3" fmla="*/ 5271308 h 9513656"/>
              <a:gd name="connsiteX4" fmla="*/ 15102614 w 15264954"/>
              <a:gd name="connsiteY4" fmla="*/ 5587846 h 9513656"/>
              <a:gd name="connsiteX5" fmla="*/ 8272340 w 15264954"/>
              <a:gd name="connsiteY5" fmla="*/ 9471656 h 9513656"/>
              <a:gd name="connsiteX6" fmla="*/ 7918418 w 15264954"/>
              <a:gd name="connsiteY6" fmla="*/ 9447436 h 9513656"/>
              <a:gd name="connsiteX7" fmla="*/ 7900479 w 15264954"/>
              <a:gd name="connsiteY7" fmla="*/ 9430629 h 9513656"/>
              <a:gd name="connsiteX8" fmla="*/ 7895996 w 15264954"/>
              <a:gd name="connsiteY8" fmla="*/ 9438000 h 9513656"/>
              <a:gd name="connsiteX9" fmla="*/ 0 w 15264954"/>
              <a:gd name="connsiteY9" fmla="*/ 4634967 h 9513656"/>
              <a:gd name="connsiteX10" fmla="*/ 433238 w 15264954"/>
              <a:gd name="connsiteY10" fmla="*/ 3922743 h 9513656"/>
              <a:gd name="connsiteX11" fmla="*/ 6218811 w 15264954"/>
              <a:gd name="connsiteY11" fmla="*/ 7442033 h 9513656"/>
              <a:gd name="connsiteX12" fmla="*/ 6222959 w 15264954"/>
              <a:gd name="connsiteY12" fmla="*/ 7435214 h 9513656"/>
              <a:gd name="connsiteX13" fmla="*/ 6239555 w 15264954"/>
              <a:gd name="connsiteY13" fmla="*/ 7450762 h 9513656"/>
              <a:gd name="connsiteX14" fmla="*/ 6566981 w 15264954"/>
              <a:gd name="connsiteY14" fmla="*/ 7473169 h 9513656"/>
              <a:gd name="connsiteX15" fmla="*/ 12885916 w 15264954"/>
              <a:gd name="connsiteY15" fmla="*/ 3880115 h 9513656"/>
              <a:gd name="connsiteX16" fmla="*/ 13034087 w 15264954"/>
              <a:gd name="connsiteY16" fmla="*/ 3587274 h 9513656"/>
              <a:gd name="connsiteX17" fmla="*/ 13029350 w 15264954"/>
              <a:gd name="connsiteY17" fmla="*/ 3565689 h 951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264954" h="9513656">
                <a:moveTo>
                  <a:pt x="13029350" y="0"/>
                </a:moveTo>
                <a:lnTo>
                  <a:pt x="15257655" y="0"/>
                </a:lnTo>
                <a:lnTo>
                  <a:pt x="15257655" y="5247976"/>
                </a:lnTo>
                <a:lnTo>
                  <a:pt x="15262775" y="5271308"/>
                </a:lnTo>
                <a:cubicBezTo>
                  <a:pt x="15277359" y="5395513"/>
                  <a:pt x="15218164" y="5522141"/>
                  <a:pt x="15102614" y="5587846"/>
                </a:cubicBezTo>
                <a:lnTo>
                  <a:pt x="8272340" y="9471656"/>
                </a:lnTo>
                <a:cubicBezTo>
                  <a:pt x="8156790" y="9537360"/>
                  <a:pt x="8017700" y="9523479"/>
                  <a:pt x="7918418" y="9447436"/>
                </a:cubicBezTo>
                <a:lnTo>
                  <a:pt x="7900479" y="9430629"/>
                </a:lnTo>
                <a:lnTo>
                  <a:pt x="7895996" y="9438000"/>
                </a:lnTo>
                <a:lnTo>
                  <a:pt x="0" y="4634967"/>
                </a:lnTo>
                <a:lnTo>
                  <a:pt x="433238" y="3922743"/>
                </a:lnTo>
                <a:lnTo>
                  <a:pt x="6218811" y="7442033"/>
                </a:lnTo>
                <a:lnTo>
                  <a:pt x="6222959" y="7435214"/>
                </a:lnTo>
                <a:lnTo>
                  <a:pt x="6239555" y="7450762"/>
                </a:lnTo>
                <a:cubicBezTo>
                  <a:pt x="6331404" y="7521113"/>
                  <a:pt x="6460081" y="7533954"/>
                  <a:pt x="6566981" y="7473169"/>
                </a:cubicBezTo>
                <a:lnTo>
                  <a:pt x="12885916" y="3880115"/>
                </a:lnTo>
                <a:cubicBezTo>
                  <a:pt x="12992816" y="3819329"/>
                  <a:pt x="13047579" y="3702181"/>
                  <a:pt x="13034087" y="3587274"/>
                </a:cubicBezTo>
                <a:lnTo>
                  <a:pt x="13029350" y="3565689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11000" b="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05C08B-EBCA-43B7-A755-0505E33762C8}"/>
              </a:ext>
            </a:extLst>
          </p:cNvPr>
          <p:cNvSpPr txBox="1"/>
          <p:nvPr/>
        </p:nvSpPr>
        <p:spPr>
          <a:xfrm>
            <a:off x="5886450" y="6457950"/>
            <a:ext cx="42862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lmarai Bold" pitchFamily="2" charset="-78"/>
              </a:rPr>
              <a:t>10</a:t>
            </a:r>
            <a:endParaRPr lang="ar-SA" sz="1200" dirty="0">
              <a:solidFill>
                <a:schemeClr val="bg1"/>
              </a:solidFill>
              <a:latin typeface="Almarai Bold" pitchFamily="2" charset="-78"/>
            </a:endParaRPr>
          </a:p>
        </p:txBody>
      </p:sp>
      <p:sp>
        <p:nvSpPr>
          <p:cNvPr id="11" name="عنوان 2">
            <a:extLst>
              <a:ext uri="{FF2B5EF4-FFF2-40B4-BE49-F238E27FC236}">
                <a16:creationId xmlns:a16="http://schemas.microsoft.com/office/drawing/2014/main" id="{5ED47709-CE4E-42A4-B6EE-1DA430680DC5}"/>
              </a:ext>
            </a:extLst>
          </p:cNvPr>
          <p:cNvSpPr txBox="1">
            <a:spLocks/>
          </p:cNvSpPr>
          <p:nvPr/>
        </p:nvSpPr>
        <p:spPr>
          <a:xfrm>
            <a:off x="4573293" y="325234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F7A8CBD-1B87-4074-9D4D-D6792B773DAA}"/>
              </a:ext>
            </a:extLst>
          </p:cNvPr>
          <p:cNvSpPr/>
          <p:nvPr/>
        </p:nvSpPr>
        <p:spPr>
          <a:xfrm>
            <a:off x="640080" y="1105023"/>
            <a:ext cx="7487920" cy="20566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، حيث يمكنك أن تولد مثل هذا النص أو العديد من النصوص الأخرى إضافة إلى زيادة عدد الحروف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التى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يولدها التطبيق.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إذا كنت تحتاج إلى عدد أكبر من الفقرات يتيح لك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زيادة عدد الفقرات كما تريد، النص لن يبدو مقسما ولا يحوي أخطاء لغوية،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مفيد لمصممي المواقع على وجه الخصوص، حيث يحتاج العميل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فى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كثير من الأحيان أن يطلع على صورة حقيقية لتصميم الموقع.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733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suitcase&#10;&#10;Description automatically generated">
            <a:extLst>
              <a:ext uri="{FF2B5EF4-FFF2-40B4-BE49-F238E27FC236}">
                <a16:creationId xmlns:a16="http://schemas.microsoft.com/office/drawing/2014/main" id="{0B531961-B75E-4B5E-A7A0-172AAA67A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107AF-2E8A-4A47-9A0E-8FDC20A8F767}"/>
              </a:ext>
            </a:extLst>
          </p:cNvPr>
          <p:cNvSpPr/>
          <p:nvPr/>
        </p:nvSpPr>
        <p:spPr>
          <a:xfrm>
            <a:off x="3438525" y="0"/>
            <a:ext cx="5314950" cy="6858000"/>
          </a:xfrm>
          <a:prstGeom prst="rect">
            <a:avLst/>
          </a:prstGeom>
          <a:solidFill>
            <a:srgbClr val="00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32D5E2-EA45-4C88-8758-25CF5AC17D41}"/>
              </a:ext>
            </a:extLst>
          </p:cNvPr>
          <p:cNvGrpSpPr/>
          <p:nvPr/>
        </p:nvGrpSpPr>
        <p:grpSpPr>
          <a:xfrm>
            <a:off x="3867675" y="693832"/>
            <a:ext cx="4537233" cy="5247592"/>
            <a:chOff x="4968941" y="1633632"/>
            <a:chExt cx="3109681" cy="359653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2B5A8F1-8974-44CF-B9B8-151B3FFEADC5}"/>
                </a:ext>
              </a:extLst>
            </p:cNvPr>
            <p:cNvSpPr/>
            <p:nvPr/>
          </p:nvSpPr>
          <p:spPr>
            <a:xfrm flipH="1" flipV="1">
              <a:off x="5166480" y="1911666"/>
              <a:ext cx="2912142" cy="3318504"/>
            </a:xfrm>
            <a:custGeom>
              <a:avLst/>
              <a:gdLst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259 w 650082"/>
                <a:gd name="connsiteY4" fmla="*/ 181201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790 w 650082"/>
                <a:gd name="connsiteY4" fmla="*/ 178543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10" fmla="*/ 325041 w 650082"/>
                <a:gd name="connsiteY10" fmla="*/ 740795 h 740795"/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790 w 650082"/>
                <a:gd name="connsiteY4" fmla="*/ 178543 h 740795"/>
                <a:gd name="connsiteX5" fmla="*/ 325041 w 650082"/>
                <a:gd name="connsiteY5" fmla="*/ 0 h 740795"/>
                <a:gd name="connsiteX6" fmla="*/ 3290 w 650082"/>
                <a:gd name="connsiteY6" fmla="*/ 179607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10" fmla="*/ 325041 w 650082"/>
                <a:gd name="connsiteY10" fmla="*/ 740795 h 74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0082" h="740795">
                  <a:moveTo>
                    <a:pt x="325041" y="740795"/>
                  </a:moveTo>
                  <a:lnTo>
                    <a:pt x="650081" y="557438"/>
                  </a:lnTo>
                  <a:lnTo>
                    <a:pt x="650082" y="557438"/>
                  </a:lnTo>
                  <a:lnTo>
                    <a:pt x="650082" y="181201"/>
                  </a:lnTo>
                  <a:lnTo>
                    <a:pt x="646790" y="178543"/>
                  </a:lnTo>
                  <a:lnTo>
                    <a:pt x="325041" y="0"/>
                  </a:lnTo>
                  <a:lnTo>
                    <a:pt x="3290" y="179607"/>
                  </a:lnTo>
                  <a:lnTo>
                    <a:pt x="0" y="181201"/>
                  </a:lnTo>
                  <a:lnTo>
                    <a:pt x="0" y="183357"/>
                  </a:lnTo>
                  <a:lnTo>
                    <a:pt x="0" y="557438"/>
                  </a:lnTo>
                  <a:lnTo>
                    <a:pt x="325041" y="740795"/>
                  </a:lnTo>
                  <a:close/>
                </a:path>
              </a:pathLst>
            </a:custGeom>
            <a:noFill/>
            <a:ln w="15875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C718002-4D00-4BF1-B464-90955DA7D016}"/>
                </a:ext>
              </a:extLst>
            </p:cNvPr>
            <p:cNvSpPr/>
            <p:nvPr/>
          </p:nvSpPr>
          <p:spPr>
            <a:xfrm flipH="1" flipV="1">
              <a:off x="5049544" y="2183898"/>
              <a:ext cx="2673246" cy="3046272"/>
            </a:xfrm>
            <a:custGeom>
              <a:avLst/>
              <a:gdLst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259 w 650082"/>
                <a:gd name="connsiteY4" fmla="*/ 181201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790 w 650082"/>
                <a:gd name="connsiteY4" fmla="*/ 178543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10" fmla="*/ 325041 w 650082"/>
                <a:gd name="connsiteY10" fmla="*/ 740795 h 740795"/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790 w 650082"/>
                <a:gd name="connsiteY4" fmla="*/ 178543 h 740795"/>
                <a:gd name="connsiteX5" fmla="*/ 325041 w 650082"/>
                <a:gd name="connsiteY5" fmla="*/ 0 h 740795"/>
                <a:gd name="connsiteX6" fmla="*/ 3290 w 650082"/>
                <a:gd name="connsiteY6" fmla="*/ 179607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10" fmla="*/ 325041 w 650082"/>
                <a:gd name="connsiteY10" fmla="*/ 740795 h 74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0082" h="740795">
                  <a:moveTo>
                    <a:pt x="325041" y="740795"/>
                  </a:moveTo>
                  <a:lnTo>
                    <a:pt x="650081" y="557438"/>
                  </a:lnTo>
                  <a:lnTo>
                    <a:pt x="650082" y="557438"/>
                  </a:lnTo>
                  <a:lnTo>
                    <a:pt x="650082" y="181201"/>
                  </a:lnTo>
                  <a:lnTo>
                    <a:pt x="646790" y="178543"/>
                  </a:lnTo>
                  <a:lnTo>
                    <a:pt x="325041" y="0"/>
                  </a:lnTo>
                  <a:lnTo>
                    <a:pt x="3290" y="179607"/>
                  </a:lnTo>
                  <a:lnTo>
                    <a:pt x="0" y="181201"/>
                  </a:lnTo>
                  <a:lnTo>
                    <a:pt x="0" y="183357"/>
                  </a:lnTo>
                  <a:lnTo>
                    <a:pt x="0" y="557438"/>
                  </a:lnTo>
                  <a:lnTo>
                    <a:pt x="325041" y="740795"/>
                  </a:lnTo>
                  <a:close/>
                </a:path>
              </a:pathLst>
            </a:custGeom>
            <a:noFill/>
            <a:ln w="15875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B973024-B672-4D4C-83D4-04B969699538}"/>
                </a:ext>
              </a:extLst>
            </p:cNvPr>
            <p:cNvSpPr/>
            <p:nvPr/>
          </p:nvSpPr>
          <p:spPr>
            <a:xfrm flipH="1" flipV="1">
              <a:off x="4968941" y="1633632"/>
              <a:ext cx="2912142" cy="3318504"/>
            </a:xfrm>
            <a:custGeom>
              <a:avLst/>
              <a:gdLst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259 w 650082"/>
                <a:gd name="connsiteY4" fmla="*/ 181201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790 w 650082"/>
                <a:gd name="connsiteY4" fmla="*/ 178543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10" fmla="*/ 325041 w 650082"/>
                <a:gd name="connsiteY10" fmla="*/ 740795 h 740795"/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790 w 650082"/>
                <a:gd name="connsiteY4" fmla="*/ 178543 h 740795"/>
                <a:gd name="connsiteX5" fmla="*/ 325041 w 650082"/>
                <a:gd name="connsiteY5" fmla="*/ 0 h 740795"/>
                <a:gd name="connsiteX6" fmla="*/ 3290 w 650082"/>
                <a:gd name="connsiteY6" fmla="*/ 179607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  <a:gd name="connsiteX10" fmla="*/ 325041 w 650082"/>
                <a:gd name="connsiteY10" fmla="*/ 740795 h 74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0082" h="740795">
                  <a:moveTo>
                    <a:pt x="325041" y="740795"/>
                  </a:moveTo>
                  <a:lnTo>
                    <a:pt x="650081" y="557438"/>
                  </a:lnTo>
                  <a:lnTo>
                    <a:pt x="650082" y="557438"/>
                  </a:lnTo>
                  <a:lnTo>
                    <a:pt x="650082" y="181201"/>
                  </a:lnTo>
                  <a:lnTo>
                    <a:pt x="646790" y="178543"/>
                  </a:lnTo>
                  <a:lnTo>
                    <a:pt x="325041" y="0"/>
                  </a:lnTo>
                  <a:lnTo>
                    <a:pt x="3290" y="179607"/>
                  </a:lnTo>
                  <a:lnTo>
                    <a:pt x="0" y="181201"/>
                  </a:lnTo>
                  <a:lnTo>
                    <a:pt x="0" y="183357"/>
                  </a:lnTo>
                  <a:lnTo>
                    <a:pt x="0" y="557438"/>
                  </a:lnTo>
                  <a:lnTo>
                    <a:pt x="325041" y="740795"/>
                  </a:lnTo>
                  <a:close/>
                </a:path>
              </a:pathLst>
            </a:custGeom>
            <a:noFill/>
            <a:ln w="15875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0" name="عنوان 2">
            <a:extLst>
              <a:ext uri="{FF2B5EF4-FFF2-40B4-BE49-F238E27FC236}">
                <a16:creationId xmlns:a16="http://schemas.microsoft.com/office/drawing/2014/main" id="{F176F5BA-D865-4E7C-936B-5EB2D9C51D64}"/>
              </a:ext>
            </a:extLst>
          </p:cNvPr>
          <p:cNvSpPr txBox="1">
            <a:spLocks/>
          </p:cNvSpPr>
          <p:nvPr/>
        </p:nvSpPr>
        <p:spPr>
          <a:xfrm>
            <a:off x="4331018" y="3178727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7500" dirty="0">
                <a:solidFill>
                  <a:schemeClr val="bg1"/>
                </a:solidFill>
              </a:rPr>
              <a:t>شكراً</a:t>
            </a:r>
            <a:endParaRPr lang="en-GB" sz="7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25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68867B-98EB-D458-97CB-283C323A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9C5859-08F5-5DC0-7512-5DE7D94B3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6A7E08-A2EB-39B0-7944-328A31BD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44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  المستخدم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Almarai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0" y="552579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8212352-86EA-49E0-BFC6-2625B0717BDB}"/>
              </a:ext>
            </a:extLst>
          </p:cNvPr>
          <p:cNvSpPr txBox="1"/>
          <p:nvPr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BA1BDE3-D238-424E-8325-2670C1C8D909}"/>
              </a:ext>
            </a:extLst>
          </p:cNvPr>
          <p:cNvSpPr/>
          <p:nvPr/>
        </p:nvSpPr>
        <p:spPr>
          <a:xfrm>
            <a:off x="-190501" y="-85726"/>
            <a:ext cx="12014687" cy="7686675"/>
          </a:xfrm>
          <a:custGeom>
            <a:avLst/>
            <a:gdLst>
              <a:gd name="connsiteX0" fmla="*/ 28575 w 11852762"/>
              <a:gd name="connsiteY0" fmla="*/ 5136365 h 7562850"/>
              <a:gd name="connsiteX1" fmla="*/ 38100 w 11852762"/>
              <a:gd name="connsiteY1" fmla="*/ 6848475 h 7562850"/>
              <a:gd name="connsiteX2" fmla="*/ 158357 w 11852762"/>
              <a:gd name="connsiteY2" fmla="*/ 6858000 h 7562850"/>
              <a:gd name="connsiteX3" fmla="*/ 28575 w 11852762"/>
              <a:gd name="connsiteY3" fmla="*/ 6858000 h 7562850"/>
              <a:gd name="connsiteX4" fmla="*/ 8881018 w 11852762"/>
              <a:gd name="connsiteY4" fmla="*/ 8134 h 7562850"/>
              <a:gd name="connsiteX5" fmla="*/ 10400340 w 11852762"/>
              <a:gd name="connsiteY5" fmla="*/ 9525 h 7562850"/>
              <a:gd name="connsiteX6" fmla="*/ 11783268 w 11852762"/>
              <a:gd name="connsiteY6" fmla="*/ 2364256 h 7562850"/>
              <a:gd name="connsiteX7" fmla="*/ 11803927 w 11852762"/>
              <a:gd name="connsiteY7" fmla="*/ 2729842 h 7562850"/>
              <a:gd name="connsiteX8" fmla="*/ 9101555 w 11852762"/>
              <a:gd name="connsiteY8" fmla="*/ 7493296 h 7562850"/>
              <a:gd name="connsiteX9" fmla="*/ 9057477 w 11852762"/>
              <a:gd name="connsiteY9" fmla="*/ 7562850 h 7562850"/>
              <a:gd name="connsiteX10" fmla="*/ 158357 w 11852762"/>
              <a:gd name="connsiteY10" fmla="*/ 6858000 h 7562850"/>
              <a:gd name="connsiteX11" fmla="*/ 7104852 w 11852762"/>
              <a:gd name="connsiteY11" fmla="*/ 6858000 h 7562850"/>
              <a:gd name="connsiteX12" fmla="*/ 7148930 w 11852762"/>
              <a:gd name="connsiteY12" fmla="*/ 6788446 h 7562850"/>
              <a:gd name="connsiteX13" fmla="*/ 9851302 w 11852762"/>
              <a:gd name="connsiteY13" fmla="*/ 2024992 h 7562850"/>
              <a:gd name="connsiteX14" fmla="*/ 9830643 w 11852762"/>
              <a:gd name="connsiteY14" fmla="*/ 1659406 h 7562850"/>
              <a:gd name="connsiteX15" fmla="*/ 28575 w 11852762"/>
              <a:gd name="connsiteY15" fmla="*/ 0 h 7562850"/>
              <a:gd name="connsiteX16" fmla="*/ 8876340 w 11852762"/>
              <a:gd name="connsiteY16" fmla="*/ 0 h 7562850"/>
              <a:gd name="connsiteX17" fmla="*/ 8881018 w 11852762"/>
              <a:gd name="connsiteY17" fmla="*/ 8134 h 7562850"/>
              <a:gd name="connsiteX18" fmla="*/ 28575 w 11852762"/>
              <a:gd name="connsiteY18" fmla="*/ 26 h 7562850"/>
              <a:gd name="connsiteX19" fmla="*/ 0 w 11852762"/>
              <a:gd name="connsiteY19" fmla="*/ 0 h 7562850"/>
              <a:gd name="connsiteX20" fmla="*/ 28575 w 11852762"/>
              <a:gd name="connsiteY20" fmla="*/ 26 h 7562850"/>
              <a:gd name="connsiteX21" fmla="*/ 28575 w 11852762"/>
              <a:gd name="connsiteY21" fmla="*/ 5136365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852762" h="7562850">
                <a:moveTo>
                  <a:pt x="28575" y="5136365"/>
                </a:moveTo>
                <a:lnTo>
                  <a:pt x="38100" y="6848475"/>
                </a:lnTo>
                <a:lnTo>
                  <a:pt x="158357" y="6858000"/>
                </a:lnTo>
                <a:lnTo>
                  <a:pt x="28575" y="6858000"/>
                </a:lnTo>
                <a:close/>
                <a:moveTo>
                  <a:pt x="8881018" y="8134"/>
                </a:moveTo>
                <a:lnTo>
                  <a:pt x="10400340" y="9525"/>
                </a:lnTo>
                <a:cubicBezTo>
                  <a:pt x="10718441" y="562660"/>
                  <a:pt x="11465167" y="1811121"/>
                  <a:pt x="11783268" y="2364256"/>
                </a:cubicBezTo>
                <a:cubicBezTo>
                  <a:pt x="11863768" y="2480734"/>
                  <a:pt x="11879130" y="2604891"/>
                  <a:pt x="11803927" y="2729842"/>
                </a:cubicBezTo>
                <a:cubicBezTo>
                  <a:pt x="11293290" y="3568347"/>
                  <a:pt x="9890526" y="6232428"/>
                  <a:pt x="9101555" y="7493296"/>
                </a:cubicBezTo>
                <a:lnTo>
                  <a:pt x="9057477" y="7562850"/>
                </a:lnTo>
                <a:lnTo>
                  <a:pt x="158357" y="6858000"/>
                </a:lnTo>
                <a:lnTo>
                  <a:pt x="7104852" y="6858000"/>
                </a:lnTo>
                <a:lnTo>
                  <a:pt x="7148930" y="6788446"/>
                </a:lnTo>
                <a:cubicBezTo>
                  <a:pt x="7937901" y="5527578"/>
                  <a:pt x="9340665" y="2863497"/>
                  <a:pt x="9851302" y="2024992"/>
                </a:cubicBezTo>
                <a:cubicBezTo>
                  <a:pt x="9926505" y="1900041"/>
                  <a:pt x="9911143" y="1775884"/>
                  <a:pt x="9830643" y="1659406"/>
                </a:cubicBezTo>
                <a:close/>
                <a:moveTo>
                  <a:pt x="28575" y="0"/>
                </a:moveTo>
                <a:lnTo>
                  <a:pt x="8876340" y="0"/>
                </a:lnTo>
                <a:lnTo>
                  <a:pt x="8881018" y="8134"/>
                </a:lnTo>
                <a:lnTo>
                  <a:pt x="28575" y="26"/>
                </a:lnTo>
                <a:close/>
                <a:moveTo>
                  <a:pt x="0" y="0"/>
                </a:moveTo>
                <a:lnTo>
                  <a:pt x="28575" y="26"/>
                </a:lnTo>
                <a:lnTo>
                  <a:pt x="28575" y="5136365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7000" b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 Marcador de contenido">
            <a:extLst>
              <a:ext uri="{FF2B5EF4-FFF2-40B4-BE49-F238E27FC236}">
                <a16:creationId xmlns:a16="http://schemas.microsoft.com/office/drawing/2014/main" id="{00162D6F-0A20-438C-ABB5-2B6507D31CED}"/>
              </a:ext>
            </a:extLst>
          </p:cNvPr>
          <p:cNvSpPr txBox="1">
            <a:spLocks/>
          </p:cNvSpPr>
          <p:nvPr/>
        </p:nvSpPr>
        <p:spPr>
          <a:xfrm>
            <a:off x="3217722" y="4051747"/>
            <a:ext cx="5256584" cy="379561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solidFill>
                <a:srgbClr val="7E7E7E"/>
              </a:solidFill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8C174-58A1-4A79-A8BD-8B890AE21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905125" cy="6858000"/>
          </a:xfrm>
          <a:prstGeom prst="rect">
            <a:avLst/>
          </a:prstGeom>
        </p:spPr>
      </p:pic>
      <p:sp>
        <p:nvSpPr>
          <p:cNvPr id="3" name="عنوان 2">
            <a:extLst>
              <a:ext uri="{FF2B5EF4-FFF2-40B4-BE49-F238E27FC236}">
                <a16:creationId xmlns:a16="http://schemas.microsoft.com/office/drawing/2014/main" id="{9DA7DB92-3491-4627-B576-020B354F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739" y="1336043"/>
            <a:ext cx="3554707" cy="572994"/>
          </a:xfrm>
        </p:spPr>
        <p:txBody>
          <a:bodyPr>
            <a:normAutofit fontScale="90000"/>
          </a:bodyPr>
          <a:lstStyle/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sp>
        <p:nvSpPr>
          <p:cNvPr id="31" name="عنوان 2">
            <a:extLst>
              <a:ext uri="{FF2B5EF4-FFF2-40B4-BE49-F238E27FC236}">
                <a16:creationId xmlns:a16="http://schemas.microsoft.com/office/drawing/2014/main" id="{E77DD463-3070-49B2-A26E-E7438902EC4D}"/>
              </a:ext>
            </a:extLst>
          </p:cNvPr>
          <p:cNvSpPr txBox="1">
            <a:spLocks/>
          </p:cNvSpPr>
          <p:nvPr/>
        </p:nvSpPr>
        <p:spPr>
          <a:xfrm>
            <a:off x="4024417" y="1870324"/>
            <a:ext cx="3443870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ar-EG" sz="2400" dirty="0">
                <a:solidFill>
                  <a:srgbClr val="7E7E7E"/>
                </a:solidFill>
              </a:rPr>
              <a:t>العنوان الفرعي</a:t>
            </a:r>
            <a:endParaRPr lang="en-GB" sz="2400" dirty="0">
              <a:solidFill>
                <a:srgbClr val="7E7E7E"/>
              </a:solidFill>
            </a:endParaRPr>
          </a:p>
        </p:txBody>
      </p:sp>
      <p:sp>
        <p:nvSpPr>
          <p:cNvPr id="32" name="عنوان 2">
            <a:extLst>
              <a:ext uri="{FF2B5EF4-FFF2-40B4-BE49-F238E27FC236}">
                <a16:creationId xmlns:a16="http://schemas.microsoft.com/office/drawing/2014/main" id="{7C0ECF89-61DE-44C4-A91F-C0B82CF75556}"/>
              </a:ext>
            </a:extLst>
          </p:cNvPr>
          <p:cNvSpPr txBox="1">
            <a:spLocks/>
          </p:cNvSpPr>
          <p:nvPr/>
        </p:nvSpPr>
        <p:spPr>
          <a:xfrm>
            <a:off x="2905125" y="2470200"/>
            <a:ext cx="4236198" cy="365628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، حيث يمكنك أن تولد مثل هذا النص أو العديد من النصوص الأخرى إضافة إلى زيادة عدد الحروف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التى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 يولدها التطبيق</a:t>
            </a:r>
            <a:endParaRPr lang="en-GB" sz="1300" dirty="0">
              <a:solidFill>
                <a:srgbClr val="000000"/>
              </a:solidFill>
              <a:latin typeface="Almarai" pitchFamily="2" charset="-78"/>
              <a:cs typeface="Almarai" pitchFamily="2" charset="-78"/>
            </a:endParaRPr>
          </a:p>
          <a:p>
            <a:pPr>
              <a:lnSpc>
                <a:spcPct val="130000"/>
              </a:lnSpc>
            </a:pPr>
            <a:endParaRPr lang="ar-EG" sz="1300" dirty="0">
              <a:solidFill>
                <a:srgbClr val="000000"/>
              </a:solidFill>
              <a:latin typeface="Almarai" pitchFamily="2" charset="-78"/>
              <a:cs typeface="Almarai" pitchFamily="2" charset="-78"/>
            </a:endParaRPr>
          </a:p>
          <a:p>
            <a:pPr>
              <a:lnSpc>
                <a:spcPct val="130000"/>
              </a:lnSpc>
            </a:pPr>
            <a:endParaRPr lang="ar-EG" sz="1300" dirty="0">
              <a:solidFill>
                <a:srgbClr val="000000"/>
              </a:solidFill>
              <a:latin typeface="Almarai" pitchFamily="2" charset="-78"/>
              <a:cs typeface="Almarai" pitchFamily="2" charset="-78"/>
            </a:endParaRPr>
          </a:p>
          <a:p>
            <a:pPr>
              <a:lnSpc>
                <a:spcPct val="130000"/>
              </a:lnSpc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إذا كنت تحتاج إلى عدد أكبر من الفقرات يتيح لك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 زيادة عدد الفقرات كما تريد، النص لن يبدو مقسما ولا يحوي أخطاء لغوية،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 مفيد لمصممي المواقع على وجه الخصوص، حيث يحتاج العميل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فى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cs typeface="Almarai" pitchFamily="2" charset="-78"/>
              </a:rPr>
              <a:t> كثير من الأحيان أن يطلع على صورة حقيقية لتصميم الموقع.</a:t>
            </a:r>
            <a:endParaRPr lang="en-GB" sz="1300" dirty="0">
              <a:solidFill>
                <a:srgbClr val="000000"/>
              </a:solidFill>
              <a:latin typeface="Almarai" pitchFamily="2" charset="-78"/>
              <a:cs typeface="Almarai" pitchFamily="2" charset="-78"/>
            </a:endParaRPr>
          </a:p>
        </p:txBody>
      </p:sp>
      <p:pic>
        <p:nvPicPr>
          <p:cNvPr id="14" name="رسم 13" descr="هبوط">
            <a:extLst>
              <a:ext uri="{FF2B5EF4-FFF2-40B4-BE49-F238E27FC236}">
                <a16:creationId xmlns:a16="http://schemas.microsoft.com/office/drawing/2014/main" id="{B89FF948-4C9B-49E5-BCE2-5E4470359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1323" y="4399368"/>
            <a:ext cx="703578" cy="703578"/>
          </a:xfrm>
          <a:prstGeom prst="rect">
            <a:avLst/>
          </a:prstGeom>
        </p:spPr>
      </p:pic>
      <p:pic>
        <p:nvPicPr>
          <p:cNvPr id="18" name="رسم 17" descr="طائرة">
            <a:extLst>
              <a:ext uri="{FF2B5EF4-FFF2-40B4-BE49-F238E27FC236}">
                <a16:creationId xmlns:a16="http://schemas.microsoft.com/office/drawing/2014/main" id="{4545F2FB-35CA-4D05-8252-3D6969E74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41323" y="2916472"/>
            <a:ext cx="577385" cy="57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>
            <a:extLst>
              <a:ext uri="{FF2B5EF4-FFF2-40B4-BE49-F238E27FC236}">
                <a16:creationId xmlns:a16="http://schemas.microsoft.com/office/drawing/2014/main" id="{81A5C1E3-48E4-4F9D-9C77-0F25CF99D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863349" y="2271779"/>
            <a:ext cx="1483749" cy="16545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843007-8C52-4608-AB17-196A5DECCEEC}"/>
              </a:ext>
            </a:extLst>
          </p:cNvPr>
          <p:cNvGrpSpPr/>
          <p:nvPr/>
        </p:nvGrpSpPr>
        <p:grpSpPr>
          <a:xfrm>
            <a:off x="-1567857" y="-163943"/>
            <a:ext cx="9539073" cy="7847443"/>
            <a:chOff x="-1567857" y="-163943"/>
            <a:chExt cx="9539073" cy="7847443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526AE7-F1F4-431C-9D90-D21971FBBD18}"/>
                </a:ext>
              </a:extLst>
            </p:cNvPr>
            <p:cNvSpPr/>
            <p:nvPr/>
          </p:nvSpPr>
          <p:spPr>
            <a:xfrm>
              <a:off x="-1567857" y="-163943"/>
              <a:ext cx="9539073" cy="7847443"/>
            </a:xfrm>
            <a:custGeom>
              <a:avLst/>
              <a:gdLst>
                <a:gd name="connsiteX0" fmla="*/ 28575 w 11852762"/>
                <a:gd name="connsiteY0" fmla="*/ 5136365 h 7562850"/>
                <a:gd name="connsiteX1" fmla="*/ 38100 w 11852762"/>
                <a:gd name="connsiteY1" fmla="*/ 6848475 h 7562850"/>
                <a:gd name="connsiteX2" fmla="*/ 158357 w 11852762"/>
                <a:gd name="connsiteY2" fmla="*/ 6858000 h 7562850"/>
                <a:gd name="connsiteX3" fmla="*/ 28575 w 11852762"/>
                <a:gd name="connsiteY3" fmla="*/ 6858000 h 7562850"/>
                <a:gd name="connsiteX4" fmla="*/ 8881018 w 11852762"/>
                <a:gd name="connsiteY4" fmla="*/ 8134 h 7562850"/>
                <a:gd name="connsiteX5" fmla="*/ 10400340 w 11852762"/>
                <a:gd name="connsiteY5" fmla="*/ 9525 h 7562850"/>
                <a:gd name="connsiteX6" fmla="*/ 11783268 w 11852762"/>
                <a:gd name="connsiteY6" fmla="*/ 2364256 h 7562850"/>
                <a:gd name="connsiteX7" fmla="*/ 11803927 w 11852762"/>
                <a:gd name="connsiteY7" fmla="*/ 2729842 h 7562850"/>
                <a:gd name="connsiteX8" fmla="*/ 9101555 w 11852762"/>
                <a:gd name="connsiteY8" fmla="*/ 7493296 h 7562850"/>
                <a:gd name="connsiteX9" fmla="*/ 9057477 w 11852762"/>
                <a:gd name="connsiteY9" fmla="*/ 7562850 h 7562850"/>
                <a:gd name="connsiteX10" fmla="*/ 158357 w 11852762"/>
                <a:gd name="connsiteY10" fmla="*/ 6858000 h 7562850"/>
                <a:gd name="connsiteX11" fmla="*/ 7104852 w 11852762"/>
                <a:gd name="connsiteY11" fmla="*/ 6858000 h 7562850"/>
                <a:gd name="connsiteX12" fmla="*/ 7148930 w 11852762"/>
                <a:gd name="connsiteY12" fmla="*/ 6788446 h 7562850"/>
                <a:gd name="connsiteX13" fmla="*/ 9851302 w 11852762"/>
                <a:gd name="connsiteY13" fmla="*/ 2024992 h 7562850"/>
                <a:gd name="connsiteX14" fmla="*/ 9830643 w 11852762"/>
                <a:gd name="connsiteY14" fmla="*/ 1659406 h 7562850"/>
                <a:gd name="connsiteX15" fmla="*/ 28575 w 11852762"/>
                <a:gd name="connsiteY15" fmla="*/ 0 h 7562850"/>
                <a:gd name="connsiteX16" fmla="*/ 8876340 w 11852762"/>
                <a:gd name="connsiteY16" fmla="*/ 0 h 7562850"/>
                <a:gd name="connsiteX17" fmla="*/ 8881018 w 11852762"/>
                <a:gd name="connsiteY17" fmla="*/ 8134 h 7562850"/>
                <a:gd name="connsiteX18" fmla="*/ 28575 w 11852762"/>
                <a:gd name="connsiteY18" fmla="*/ 26 h 7562850"/>
                <a:gd name="connsiteX19" fmla="*/ 0 w 11852762"/>
                <a:gd name="connsiteY19" fmla="*/ 0 h 7562850"/>
                <a:gd name="connsiteX20" fmla="*/ 28575 w 11852762"/>
                <a:gd name="connsiteY20" fmla="*/ 26 h 7562850"/>
                <a:gd name="connsiteX21" fmla="*/ 28575 w 11852762"/>
                <a:gd name="connsiteY21" fmla="*/ 5136365 h 7562850"/>
                <a:gd name="connsiteX0" fmla="*/ 28575 w 11852762"/>
                <a:gd name="connsiteY0" fmla="*/ 5176460 h 7602945"/>
                <a:gd name="connsiteX1" fmla="*/ 38100 w 11852762"/>
                <a:gd name="connsiteY1" fmla="*/ 6888570 h 7602945"/>
                <a:gd name="connsiteX2" fmla="*/ 158357 w 11852762"/>
                <a:gd name="connsiteY2" fmla="*/ 6898095 h 7602945"/>
                <a:gd name="connsiteX3" fmla="*/ 28575 w 11852762"/>
                <a:gd name="connsiteY3" fmla="*/ 6898095 h 7602945"/>
                <a:gd name="connsiteX4" fmla="*/ 28575 w 11852762"/>
                <a:gd name="connsiteY4" fmla="*/ 5176460 h 7602945"/>
                <a:gd name="connsiteX5" fmla="*/ 8881018 w 11852762"/>
                <a:gd name="connsiteY5" fmla="*/ 48229 h 7602945"/>
                <a:gd name="connsiteX6" fmla="*/ 10400340 w 11852762"/>
                <a:gd name="connsiteY6" fmla="*/ 49620 h 7602945"/>
                <a:gd name="connsiteX7" fmla="*/ 11783268 w 11852762"/>
                <a:gd name="connsiteY7" fmla="*/ 2404351 h 7602945"/>
                <a:gd name="connsiteX8" fmla="*/ 11803927 w 11852762"/>
                <a:gd name="connsiteY8" fmla="*/ 2769937 h 7602945"/>
                <a:gd name="connsiteX9" fmla="*/ 9101555 w 11852762"/>
                <a:gd name="connsiteY9" fmla="*/ 7533391 h 7602945"/>
                <a:gd name="connsiteX10" fmla="*/ 9057477 w 11852762"/>
                <a:gd name="connsiteY10" fmla="*/ 7602945 h 7602945"/>
                <a:gd name="connsiteX11" fmla="*/ 158357 w 11852762"/>
                <a:gd name="connsiteY11" fmla="*/ 6898095 h 7602945"/>
                <a:gd name="connsiteX12" fmla="*/ 7104852 w 11852762"/>
                <a:gd name="connsiteY12" fmla="*/ 6898095 h 7602945"/>
                <a:gd name="connsiteX13" fmla="*/ 7148930 w 11852762"/>
                <a:gd name="connsiteY13" fmla="*/ 6828541 h 7602945"/>
                <a:gd name="connsiteX14" fmla="*/ 9851302 w 11852762"/>
                <a:gd name="connsiteY14" fmla="*/ 2065087 h 7602945"/>
                <a:gd name="connsiteX15" fmla="*/ 3040012 w 11852762"/>
                <a:gd name="connsiteY15" fmla="*/ 175060 h 7602945"/>
                <a:gd name="connsiteX16" fmla="*/ 8881018 w 11852762"/>
                <a:gd name="connsiteY16" fmla="*/ 48229 h 7602945"/>
                <a:gd name="connsiteX17" fmla="*/ 28575 w 11852762"/>
                <a:gd name="connsiteY17" fmla="*/ 40095 h 7602945"/>
                <a:gd name="connsiteX18" fmla="*/ 8876340 w 11852762"/>
                <a:gd name="connsiteY18" fmla="*/ 40095 h 7602945"/>
                <a:gd name="connsiteX19" fmla="*/ 8881018 w 11852762"/>
                <a:gd name="connsiteY19" fmla="*/ 48229 h 7602945"/>
                <a:gd name="connsiteX20" fmla="*/ 28575 w 11852762"/>
                <a:gd name="connsiteY20" fmla="*/ 40121 h 7602945"/>
                <a:gd name="connsiteX21" fmla="*/ 28575 w 11852762"/>
                <a:gd name="connsiteY21" fmla="*/ 40095 h 7602945"/>
                <a:gd name="connsiteX22" fmla="*/ 0 w 11852762"/>
                <a:gd name="connsiteY22" fmla="*/ 40095 h 7602945"/>
                <a:gd name="connsiteX23" fmla="*/ 28575 w 11852762"/>
                <a:gd name="connsiteY23" fmla="*/ 40121 h 7602945"/>
                <a:gd name="connsiteX24" fmla="*/ 28575 w 11852762"/>
                <a:gd name="connsiteY24" fmla="*/ 5176460 h 7602945"/>
                <a:gd name="connsiteX25" fmla="*/ 0 w 11852762"/>
                <a:gd name="connsiteY25" fmla="*/ 40095 h 7602945"/>
                <a:gd name="connsiteX0" fmla="*/ 28575 w 11852762"/>
                <a:gd name="connsiteY0" fmla="*/ 5176460 h 7602945"/>
                <a:gd name="connsiteX1" fmla="*/ 38100 w 11852762"/>
                <a:gd name="connsiteY1" fmla="*/ 6888570 h 7602945"/>
                <a:gd name="connsiteX2" fmla="*/ 158357 w 11852762"/>
                <a:gd name="connsiteY2" fmla="*/ 6898095 h 7602945"/>
                <a:gd name="connsiteX3" fmla="*/ 28575 w 11852762"/>
                <a:gd name="connsiteY3" fmla="*/ 6898095 h 7602945"/>
                <a:gd name="connsiteX4" fmla="*/ 28575 w 11852762"/>
                <a:gd name="connsiteY4" fmla="*/ 5176460 h 7602945"/>
                <a:gd name="connsiteX5" fmla="*/ 8881018 w 11852762"/>
                <a:gd name="connsiteY5" fmla="*/ 48229 h 7602945"/>
                <a:gd name="connsiteX6" fmla="*/ 10400340 w 11852762"/>
                <a:gd name="connsiteY6" fmla="*/ 49620 h 7602945"/>
                <a:gd name="connsiteX7" fmla="*/ 11783268 w 11852762"/>
                <a:gd name="connsiteY7" fmla="*/ 2404351 h 7602945"/>
                <a:gd name="connsiteX8" fmla="*/ 11803927 w 11852762"/>
                <a:gd name="connsiteY8" fmla="*/ 2769937 h 7602945"/>
                <a:gd name="connsiteX9" fmla="*/ 9101555 w 11852762"/>
                <a:gd name="connsiteY9" fmla="*/ 7533391 h 7602945"/>
                <a:gd name="connsiteX10" fmla="*/ 9057477 w 11852762"/>
                <a:gd name="connsiteY10" fmla="*/ 7602945 h 7602945"/>
                <a:gd name="connsiteX11" fmla="*/ 158357 w 11852762"/>
                <a:gd name="connsiteY11" fmla="*/ 6898095 h 7602945"/>
                <a:gd name="connsiteX12" fmla="*/ 7104852 w 11852762"/>
                <a:gd name="connsiteY12" fmla="*/ 6898095 h 7602945"/>
                <a:gd name="connsiteX13" fmla="*/ 7148930 w 11852762"/>
                <a:gd name="connsiteY13" fmla="*/ 6828541 h 7602945"/>
                <a:gd name="connsiteX14" fmla="*/ 2359056 w 11852762"/>
                <a:gd name="connsiteY14" fmla="*/ 2389968 h 7602945"/>
                <a:gd name="connsiteX15" fmla="*/ 3040012 w 11852762"/>
                <a:gd name="connsiteY15" fmla="*/ 175060 h 7602945"/>
                <a:gd name="connsiteX16" fmla="*/ 8881018 w 11852762"/>
                <a:gd name="connsiteY16" fmla="*/ 48229 h 7602945"/>
                <a:gd name="connsiteX17" fmla="*/ 28575 w 11852762"/>
                <a:gd name="connsiteY17" fmla="*/ 40095 h 7602945"/>
                <a:gd name="connsiteX18" fmla="*/ 8876340 w 11852762"/>
                <a:gd name="connsiteY18" fmla="*/ 40095 h 7602945"/>
                <a:gd name="connsiteX19" fmla="*/ 8881018 w 11852762"/>
                <a:gd name="connsiteY19" fmla="*/ 48229 h 7602945"/>
                <a:gd name="connsiteX20" fmla="*/ 28575 w 11852762"/>
                <a:gd name="connsiteY20" fmla="*/ 40121 h 7602945"/>
                <a:gd name="connsiteX21" fmla="*/ 28575 w 11852762"/>
                <a:gd name="connsiteY21" fmla="*/ 40095 h 7602945"/>
                <a:gd name="connsiteX22" fmla="*/ 0 w 11852762"/>
                <a:gd name="connsiteY22" fmla="*/ 40095 h 7602945"/>
                <a:gd name="connsiteX23" fmla="*/ 28575 w 11852762"/>
                <a:gd name="connsiteY23" fmla="*/ 40121 h 7602945"/>
                <a:gd name="connsiteX24" fmla="*/ 28575 w 11852762"/>
                <a:gd name="connsiteY24" fmla="*/ 5176460 h 7602945"/>
                <a:gd name="connsiteX25" fmla="*/ 0 w 11852762"/>
                <a:gd name="connsiteY25" fmla="*/ 40095 h 7602945"/>
                <a:gd name="connsiteX0" fmla="*/ 28575 w 11852762"/>
                <a:gd name="connsiteY0" fmla="*/ 5176460 h 7602945"/>
                <a:gd name="connsiteX1" fmla="*/ 38100 w 11852762"/>
                <a:gd name="connsiteY1" fmla="*/ 6888570 h 7602945"/>
                <a:gd name="connsiteX2" fmla="*/ 158357 w 11852762"/>
                <a:gd name="connsiteY2" fmla="*/ 6898095 h 7602945"/>
                <a:gd name="connsiteX3" fmla="*/ 28575 w 11852762"/>
                <a:gd name="connsiteY3" fmla="*/ 6898095 h 7602945"/>
                <a:gd name="connsiteX4" fmla="*/ 28575 w 11852762"/>
                <a:gd name="connsiteY4" fmla="*/ 5176460 h 7602945"/>
                <a:gd name="connsiteX5" fmla="*/ 8881018 w 11852762"/>
                <a:gd name="connsiteY5" fmla="*/ 48229 h 7602945"/>
                <a:gd name="connsiteX6" fmla="*/ 10400340 w 11852762"/>
                <a:gd name="connsiteY6" fmla="*/ 49620 h 7602945"/>
                <a:gd name="connsiteX7" fmla="*/ 11783268 w 11852762"/>
                <a:gd name="connsiteY7" fmla="*/ 2404351 h 7602945"/>
                <a:gd name="connsiteX8" fmla="*/ 11803927 w 11852762"/>
                <a:gd name="connsiteY8" fmla="*/ 2769937 h 7602945"/>
                <a:gd name="connsiteX9" fmla="*/ 9101555 w 11852762"/>
                <a:gd name="connsiteY9" fmla="*/ 7533391 h 7602945"/>
                <a:gd name="connsiteX10" fmla="*/ 9057477 w 11852762"/>
                <a:gd name="connsiteY10" fmla="*/ 7602945 h 7602945"/>
                <a:gd name="connsiteX11" fmla="*/ 158357 w 11852762"/>
                <a:gd name="connsiteY11" fmla="*/ 6898095 h 7602945"/>
                <a:gd name="connsiteX12" fmla="*/ 7104852 w 11852762"/>
                <a:gd name="connsiteY12" fmla="*/ 6898095 h 7602945"/>
                <a:gd name="connsiteX13" fmla="*/ 2350385 w 11852762"/>
                <a:gd name="connsiteY13" fmla="*/ 7128431 h 7602945"/>
                <a:gd name="connsiteX14" fmla="*/ 2359056 w 11852762"/>
                <a:gd name="connsiteY14" fmla="*/ 2389968 h 7602945"/>
                <a:gd name="connsiteX15" fmla="*/ 3040012 w 11852762"/>
                <a:gd name="connsiteY15" fmla="*/ 175060 h 7602945"/>
                <a:gd name="connsiteX16" fmla="*/ 8881018 w 11852762"/>
                <a:gd name="connsiteY16" fmla="*/ 48229 h 7602945"/>
                <a:gd name="connsiteX17" fmla="*/ 28575 w 11852762"/>
                <a:gd name="connsiteY17" fmla="*/ 40095 h 7602945"/>
                <a:gd name="connsiteX18" fmla="*/ 8876340 w 11852762"/>
                <a:gd name="connsiteY18" fmla="*/ 40095 h 7602945"/>
                <a:gd name="connsiteX19" fmla="*/ 8881018 w 11852762"/>
                <a:gd name="connsiteY19" fmla="*/ 48229 h 7602945"/>
                <a:gd name="connsiteX20" fmla="*/ 28575 w 11852762"/>
                <a:gd name="connsiteY20" fmla="*/ 40121 h 7602945"/>
                <a:gd name="connsiteX21" fmla="*/ 28575 w 11852762"/>
                <a:gd name="connsiteY21" fmla="*/ 40095 h 7602945"/>
                <a:gd name="connsiteX22" fmla="*/ 0 w 11852762"/>
                <a:gd name="connsiteY22" fmla="*/ 40095 h 7602945"/>
                <a:gd name="connsiteX23" fmla="*/ 28575 w 11852762"/>
                <a:gd name="connsiteY23" fmla="*/ 40121 h 7602945"/>
                <a:gd name="connsiteX24" fmla="*/ 28575 w 11852762"/>
                <a:gd name="connsiteY24" fmla="*/ 5176460 h 7602945"/>
                <a:gd name="connsiteX25" fmla="*/ 0 w 11852762"/>
                <a:gd name="connsiteY25" fmla="*/ 40095 h 7602945"/>
                <a:gd name="connsiteX0" fmla="*/ 28575 w 11852762"/>
                <a:gd name="connsiteY0" fmla="*/ 5313692 h 7740177"/>
                <a:gd name="connsiteX1" fmla="*/ 38100 w 11852762"/>
                <a:gd name="connsiteY1" fmla="*/ 7025802 h 7740177"/>
                <a:gd name="connsiteX2" fmla="*/ 158357 w 11852762"/>
                <a:gd name="connsiteY2" fmla="*/ 7035327 h 7740177"/>
                <a:gd name="connsiteX3" fmla="*/ 28575 w 11852762"/>
                <a:gd name="connsiteY3" fmla="*/ 7035327 h 7740177"/>
                <a:gd name="connsiteX4" fmla="*/ 28575 w 11852762"/>
                <a:gd name="connsiteY4" fmla="*/ 5313692 h 7740177"/>
                <a:gd name="connsiteX5" fmla="*/ 8881018 w 11852762"/>
                <a:gd name="connsiteY5" fmla="*/ 185461 h 7740177"/>
                <a:gd name="connsiteX6" fmla="*/ 10400340 w 11852762"/>
                <a:gd name="connsiteY6" fmla="*/ 186852 h 7740177"/>
                <a:gd name="connsiteX7" fmla="*/ 11783268 w 11852762"/>
                <a:gd name="connsiteY7" fmla="*/ 2541583 h 7740177"/>
                <a:gd name="connsiteX8" fmla="*/ 11803927 w 11852762"/>
                <a:gd name="connsiteY8" fmla="*/ 2907169 h 7740177"/>
                <a:gd name="connsiteX9" fmla="*/ 9101555 w 11852762"/>
                <a:gd name="connsiteY9" fmla="*/ 7670623 h 7740177"/>
                <a:gd name="connsiteX10" fmla="*/ 9057477 w 11852762"/>
                <a:gd name="connsiteY10" fmla="*/ 7740177 h 7740177"/>
                <a:gd name="connsiteX11" fmla="*/ 158357 w 11852762"/>
                <a:gd name="connsiteY11" fmla="*/ 7035327 h 7740177"/>
                <a:gd name="connsiteX12" fmla="*/ 7104852 w 11852762"/>
                <a:gd name="connsiteY12" fmla="*/ 7035327 h 7740177"/>
                <a:gd name="connsiteX13" fmla="*/ 2350385 w 11852762"/>
                <a:gd name="connsiteY13" fmla="*/ 7265663 h 7740177"/>
                <a:gd name="connsiteX14" fmla="*/ 2359056 w 11852762"/>
                <a:gd name="connsiteY14" fmla="*/ 2527200 h 7740177"/>
                <a:gd name="connsiteX15" fmla="*/ 3040012 w 11852762"/>
                <a:gd name="connsiteY15" fmla="*/ 312292 h 7740177"/>
                <a:gd name="connsiteX16" fmla="*/ 8881018 w 11852762"/>
                <a:gd name="connsiteY16" fmla="*/ 185461 h 7740177"/>
                <a:gd name="connsiteX17" fmla="*/ 28575 w 11852762"/>
                <a:gd name="connsiteY17" fmla="*/ 177327 h 7740177"/>
                <a:gd name="connsiteX18" fmla="*/ 8876340 w 11852762"/>
                <a:gd name="connsiteY18" fmla="*/ 177327 h 7740177"/>
                <a:gd name="connsiteX19" fmla="*/ 8881018 w 11852762"/>
                <a:gd name="connsiteY19" fmla="*/ 185461 h 7740177"/>
                <a:gd name="connsiteX20" fmla="*/ 28575 w 11852762"/>
                <a:gd name="connsiteY20" fmla="*/ 177353 h 7740177"/>
                <a:gd name="connsiteX21" fmla="*/ 28575 w 11852762"/>
                <a:gd name="connsiteY21" fmla="*/ 177327 h 7740177"/>
                <a:gd name="connsiteX22" fmla="*/ 0 w 11852762"/>
                <a:gd name="connsiteY22" fmla="*/ 177327 h 7740177"/>
                <a:gd name="connsiteX23" fmla="*/ 28575 w 11852762"/>
                <a:gd name="connsiteY23" fmla="*/ 177353 h 7740177"/>
                <a:gd name="connsiteX24" fmla="*/ 28575 w 11852762"/>
                <a:gd name="connsiteY24" fmla="*/ 5313692 h 7740177"/>
                <a:gd name="connsiteX25" fmla="*/ 0 w 11852762"/>
                <a:gd name="connsiteY25" fmla="*/ 177327 h 7740177"/>
                <a:gd name="connsiteX0" fmla="*/ 0 w 11824187"/>
                <a:gd name="connsiteY0" fmla="*/ 5313692 h 7740177"/>
                <a:gd name="connsiteX1" fmla="*/ 9525 w 11824187"/>
                <a:gd name="connsiteY1" fmla="*/ 7025802 h 7740177"/>
                <a:gd name="connsiteX2" fmla="*/ 129782 w 11824187"/>
                <a:gd name="connsiteY2" fmla="*/ 7035327 h 7740177"/>
                <a:gd name="connsiteX3" fmla="*/ 0 w 11824187"/>
                <a:gd name="connsiteY3" fmla="*/ 7035327 h 7740177"/>
                <a:gd name="connsiteX4" fmla="*/ 0 w 11824187"/>
                <a:gd name="connsiteY4" fmla="*/ 5313692 h 7740177"/>
                <a:gd name="connsiteX5" fmla="*/ 8852443 w 11824187"/>
                <a:gd name="connsiteY5" fmla="*/ 185461 h 7740177"/>
                <a:gd name="connsiteX6" fmla="*/ 10371765 w 11824187"/>
                <a:gd name="connsiteY6" fmla="*/ 186852 h 7740177"/>
                <a:gd name="connsiteX7" fmla="*/ 11754693 w 11824187"/>
                <a:gd name="connsiteY7" fmla="*/ 2541583 h 7740177"/>
                <a:gd name="connsiteX8" fmla="*/ 11775352 w 11824187"/>
                <a:gd name="connsiteY8" fmla="*/ 2907169 h 7740177"/>
                <a:gd name="connsiteX9" fmla="*/ 9072980 w 11824187"/>
                <a:gd name="connsiteY9" fmla="*/ 7670623 h 7740177"/>
                <a:gd name="connsiteX10" fmla="*/ 9028902 w 11824187"/>
                <a:gd name="connsiteY10" fmla="*/ 7740177 h 7740177"/>
                <a:gd name="connsiteX11" fmla="*/ 129782 w 11824187"/>
                <a:gd name="connsiteY11" fmla="*/ 7035327 h 7740177"/>
                <a:gd name="connsiteX12" fmla="*/ 7076277 w 11824187"/>
                <a:gd name="connsiteY12" fmla="*/ 7035327 h 7740177"/>
                <a:gd name="connsiteX13" fmla="*/ 2321810 w 11824187"/>
                <a:gd name="connsiteY13" fmla="*/ 7265663 h 7740177"/>
                <a:gd name="connsiteX14" fmla="*/ 2330481 w 11824187"/>
                <a:gd name="connsiteY14" fmla="*/ 2527200 h 7740177"/>
                <a:gd name="connsiteX15" fmla="*/ 3011437 w 11824187"/>
                <a:gd name="connsiteY15" fmla="*/ 312292 h 7740177"/>
                <a:gd name="connsiteX16" fmla="*/ 8852443 w 11824187"/>
                <a:gd name="connsiteY16" fmla="*/ 185461 h 7740177"/>
                <a:gd name="connsiteX17" fmla="*/ 0 w 11824187"/>
                <a:gd name="connsiteY17" fmla="*/ 177327 h 7740177"/>
                <a:gd name="connsiteX18" fmla="*/ 8847765 w 11824187"/>
                <a:gd name="connsiteY18" fmla="*/ 177327 h 7740177"/>
                <a:gd name="connsiteX19" fmla="*/ 8852443 w 11824187"/>
                <a:gd name="connsiteY19" fmla="*/ 185461 h 7740177"/>
                <a:gd name="connsiteX20" fmla="*/ 0 w 11824187"/>
                <a:gd name="connsiteY20" fmla="*/ 177353 h 7740177"/>
                <a:gd name="connsiteX21" fmla="*/ 0 w 11824187"/>
                <a:gd name="connsiteY21" fmla="*/ 177327 h 7740177"/>
                <a:gd name="connsiteX22" fmla="*/ 0 w 11824187"/>
                <a:gd name="connsiteY22" fmla="*/ 5313692 h 7740177"/>
                <a:gd name="connsiteX23" fmla="*/ 0 w 11824187"/>
                <a:gd name="connsiteY23" fmla="*/ 177353 h 7740177"/>
                <a:gd name="connsiteX24" fmla="*/ 0 w 11824187"/>
                <a:gd name="connsiteY24" fmla="*/ 5313692 h 7740177"/>
                <a:gd name="connsiteX0" fmla="*/ 0 w 11824187"/>
                <a:gd name="connsiteY0" fmla="*/ 5313692 h 7740177"/>
                <a:gd name="connsiteX1" fmla="*/ 9525 w 11824187"/>
                <a:gd name="connsiteY1" fmla="*/ 7025802 h 7740177"/>
                <a:gd name="connsiteX2" fmla="*/ 129782 w 11824187"/>
                <a:gd name="connsiteY2" fmla="*/ 7035327 h 7740177"/>
                <a:gd name="connsiteX3" fmla="*/ 0 w 11824187"/>
                <a:gd name="connsiteY3" fmla="*/ 7035327 h 7740177"/>
                <a:gd name="connsiteX4" fmla="*/ 0 w 11824187"/>
                <a:gd name="connsiteY4" fmla="*/ 5313692 h 7740177"/>
                <a:gd name="connsiteX5" fmla="*/ 8852443 w 11824187"/>
                <a:gd name="connsiteY5" fmla="*/ 185461 h 7740177"/>
                <a:gd name="connsiteX6" fmla="*/ 10371765 w 11824187"/>
                <a:gd name="connsiteY6" fmla="*/ 186852 h 7740177"/>
                <a:gd name="connsiteX7" fmla="*/ 11754693 w 11824187"/>
                <a:gd name="connsiteY7" fmla="*/ 2541583 h 7740177"/>
                <a:gd name="connsiteX8" fmla="*/ 11775352 w 11824187"/>
                <a:gd name="connsiteY8" fmla="*/ 2907169 h 7740177"/>
                <a:gd name="connsiteX9" fmla="*/ 9072980 w 11824187"/>
                <a:gd name="connsiteY9" fmla="*/ 7670623 h 7740177"/>
                <a:gd name="connsiteX10" fmla="*/ 9028902 w 11824187"/>
                <a:gd name="connsiteY10" fmla="*/ 7740177 h 7740177"/>
                <a:gd name="connsiteX11" fmla="*/ 129782 w 11824187"/>
                <a:gd name="connsiteY11" fmla="*/ 7035327 h 7740177"/>
                <a:gd name="connsiteX12" fmla="*/ 7076277 w 11824187"/>
                <a:gd name="connsiteY12" fmla="*/ 7035327 h 7740177"/>
                <a:gd name="connsiteX13" fmla="*/ 2321810 w 11824187"/>
                <a:gd name="connsiteY13" fmla="*/ 7265663 h 7740177"/>
                <a:gd name="connsiteX14" fmla="*/ 2330481 w 11824187"/>
                <a:gd name="connsiteY14" fmla="*/ 2527200 h 7740177"/>
                <a:gd name="connsiteX15" fmla="*/ 3011437 w 11824187"/>
                <a:gd name="connsiteY15" fmla="*/ 312292 h 7740177"/>
                <a:gd name="connsiteX16" fmla="*/ 8852443 w 11824187"/>
                <a:gd name="connsiteY16" fmla="*/ 185461 h 7740177"/>
                <a:gd name="connsiteX17" fmla="*/ 0 w 11824187"/>
                <a:gd name="connsiteY17" fmla="*/ 177327 h 7740177"/>
                <a:gd name="connsiteX18" fmla="*/ 8847765 w 11824187"/>
                <a:gd name="connsiteY18" fmla="*/ 177327 h 7740177"/>
                <a:gd name="connsiteX19" fmla="*/ 8852443 w 11824187"/>
                <a:gd name="connsiteY19" fmla="*/ 185461 h 7740177"/>
                <a:gd name="connsiteX20" fmla="*/ 0 w 11824187"/>
                <a:gd name="connsiteY20" fmla="*/ 177353 h 7740177"/>
                <a:gd name="connsiteX21" fmla="*/ 0 w 11824187"/>
                <a:gd name="connsiteY21" fmla="*/ 177327 h 7740177"/>
                <a:gd name="connsiteX0" fmla="*/ 0 w 11824187"/>
                <a:gd name="connsiteY0" fmla="*/ 5313692 h 7740177"/>
                <a:gd name="connsiteX1" fmla="*/ 9525 w 11824187"/>
                <a:gd name="connsiteY1" fmla="*/ 7025802 h 7740177"/>
                <a:gd name="connsiteX2" fmla="*/ 129782 w 11824187"/>
                <a:gd name="connsiteY2" fmla="*/ 7035327 h 7740177"/>
                <a:gd name="connsiteX3" fmla="*/ 0 w 11824187"/>
                <a:gd name="connsiteY3" fmla="*/ 7035327 h 7740177"/>
                <a:gd name="connsiteX4" fmla="*/ 0 w 11824187"/>
                <a:gd name="connsiteY4" fmla="*/ 5313692 h 7740177"/>
                <a:gd name="connsiteX5" fmla="*/ 8852443 w 11824187"/>
                <a:gd name="connsiteY5" fmla="*/ 185461 h 7740177"/>
                <a:gd name="connsiteX6" fmla="*/ 10371765 w 11824187"/>
                <a:gd name="connsiteY6" fmla="*/ 186852 h 7740177"/>
                <a:gd name="connsiteX7" fmla="*/ 11754693 w 11824187"/>
                <a:gd name="connsiteY7" fmla="*/ 2541583 h 7740177"/>
                <a:gd name="connsiteX8" fmla="*/ 11775352 w 11824187"/>
                <a:gd name="connsiteY8" fmla="*/ 2907169 h 7740177"/>
                <a:gd name="connsiteX9" fmla="*/ 9072980 w 11824187"/>
                <a:gd name="connsiteY9" fmla="*/ 7670623 h 7740177"/>
                <a:gd name="connsiteX10" fmla="*/ 9028902 w 11824187"/>
                <a:gd name="connsiteY10" fmla="*/ 7740177 h 7740177"/>
                <a:gd name="connsiteX11" fmla="*/ 129782 w 11824187"/>
                <a:gd name="connsiteY11" fmla="*/ 7035327 h 7740177"/>
                <a:gd name="connsiteX12" fmla="*/ 7076277 w 11824187"/>
                <a:gd name="connsiteY12" fmla="*/ 7035327 h 7740177"/>
                <a:gd name="connsiteX13" fmla="*/ 2321810 w 11824187"/>
                <a:gd name="connsiteY13" fmla="*/ 7265663 h 7740177"/>
                <a:gd name="connsiteX14" fmla="*/ 2330481 w 11824187"/>
                <a:gd name="connsiteY14" fmla="*/ 2527200 h 7740177"/>
                <a:gd name="connsiteX15" fmla="*/ 3011437 w 11824187"/>
                <a:gd name="connsiteY15" fmla="*/ 312292 h 7740177"/>
                <a:gd name="connsiteX16" fmla="*/ 8852443 w 11824187"/>
                <a:gd name="connsiteY16" fmla="*/ 185461 h 7740177"/>
                <a:gd name="connsiteX17" fmla="*/ 0 w 11824187"/>
                <a:gd name="connsiteY17" fmla="*/ 177353 h 7740177"/>
                <a:gd name="connsiteX18" fmla="*/ 8847765 w 11824187"/>
                <a:gd name="connsiteY18" fmla="*/ 177327 h 7740177"/>
                <a:gd name="connsiteX19" fmla="*/ 8852443 w 11824187"/>
                <a:gd name="connsiteY19" fmla="*/ 185461 h 7740177"/>
                <a:gd name="connsiteX20" fmla="*/ 0 w 11824187"/>
                <a:gd name="connsiteY20" fmla="*/ 177353 h 7740177"/>
                <a:gd name="connsiteX0" fmla="*/ 0 w 11824187"/>
                <a:gd name="connsiteY0" fmla="*/ 177353 h 7740177"/>
                <a:gd name="connsiteX1" fmla="*/ 9525 w 11824187"/>
                <a:gd name="connsiteY1" fmla="*/ 7025802 h 7740177"/>
                <a:gd name="connsiteX2" fmla="*/ 129782 w 11824187"/>
                <a:gd name="connsiteY2" fmla="*/ 7035327 h 7740177"/>
                <a:gd name="connsiteX3" fmla="*/ 0 w 11824187"/>
                <a:gd name="connsiteY3" fmla="*/ 7035327 h 7740177"/>
                <a:gd name="connsiteX4" fmla="*/ 0 w 11824187"/>
                <a:gd name="connsiteY4" fmla="*/ 5313692 h 7740177"/>
                <a:gd name="connsiteX5" fmla="*/ 8852443 w 11824187"/>
                <a:gd name="connsiteY5" fmla="*/ 185461 h 7740177"/>
                <a:gd name="connsiteX6" fmla="*/ 10371765 w 11824187"/>
                <a:gd name="connsiteY6" fmla="*/ 186852 h 7740177"/>
                <a:gd name="connsiteX7" fmla="*/ 11754693 w 11824187"/>
                <a:gd name="connsiteY7" fmla="*/ 2541583 h 7740177"/>
                <a:gd name="connsiteX8" fmla="*/ 11775352 w 11824187"/>
                <a:gd name="connsiteY8" fmla="*/ 2907169 h 7740177"/>
                <a:gd name="connsiteX9" fmla="*/ 9072980 w 11824187"/>
                <a:gd name="connsiteY9" fmla="*/ 7670623 h 7740177"/>
                <a:gd name="connsiteX10" fmla="*/ 9028902 w 11824187"/>
                <a:gd name="connsiteY10" fmla="*/ 7740177 h 7740177"/>
                <a:gd name="connsiteX11" fmla="*/ 129782 w 11824187"/>
                <a:gd name="connsiteY11" fmla="*/ 7035327 h 7740177"/>
                <a:gd name="connsiteX12" fmla="*/ 7076277 w 11824187"/>
                <a:gd name="connsiteY12" fmla="*/ 7035327 h 7740177"/>
                <a:gd name="connsiteX13" fmla="*/ 2321810 w 11824187"/>
                <a:gd name="connsiteY13" fmla="*/ 7265663 h 7740177"/>
                <a:gd name="connsiteX14" fmla="*/ 2330481 w 11824187"/>
                <a:gd name="connsiteY14" fmla="*/ 2527200 h 7740177"/>
                <a:gd name="connsiteX15" fmla="*/ 3011437 w 11824187"/>
                <a:gd name="connsiteY15" fmla="*/ 312292 h 7740177"/>
                <a:gd name="connsiteX16" fmla="*/ 8852443 w 11824187"/>
                <a:gd name="connsiteY16" fmla="*/ 185461 h 7740177"/>
                <a:gd name="connsiteX17" fmla="*/ 0 w 11824187"/>
                <a:gd name="connsiteY17" fmla="*/ 177353 h 7740177"/>
                <a:gd name="connsiteX18" fmla="*/ 8847765 w 11824187"/>
                <a:gd name="connsiteY18" fmla="*/ 177327 h 7740177"/>
                <a:gd name="connsiteX19" fmla="*/ 8852443 w 11824187"/>
                <a:gd name="connsiteY19" fmla="*/ 185461 h 7740177"/>
                <a:gd name="connsiteX20" fmla="*/ 90208 w 11824187"/>
                <a:gd name="connsiteY20" fmla="*/ 267320 h 7740177"/>
                <a:gd name="connsiteX0" fmla="*/ 0 w 11824187"/>
                <a:gd name="connsiteY0" fmla="*/ 177353 h 7740177"/>
                <a:gd name="connsiteX1" fmla="*/ 9525 w 11824187"/>
                <a:gd name="connsiteY1" fmla="*/ 7025802 h 7740177"/>
                <a:gd name="connsiteX2" fmla="*/ 129782 w 11824187"/>
                <a:gd name="connsiteY2" fmla="*/ 7035327 h 7740177"/>
                <a:gd name="connsiteX3" fmla="*/ 0 w 11824187"/>
                <a:gd name="connsiteY3" fmla="*/ 7035327 h 7740177"/>
                <a:gd name="connsiteX4" fmla="*/ 0 w 11824187"/>
                <a:gd name="connsiteY4" fmla="*/ 5313692 h 7740177"/>
                <a:gd name="connsiteX5" fmla="*/ 0 w 11824187"/>
                <a:gd name="connsiteY5" fmla="*/ 177353 h 7740177"/>
                <a:gd name="connsiteX6" fmla="*/ 8852443 w 11824187"/>
                <a:gd name="connsiteY6" fmla="*/ 185461 h 7740177"/>
                <a:gd name="connsiteX7" fmla="*/ 10371765 w 11824187"/>
                <a:gd name="connsiteY7" fmla="*/ 186852 h 7740177"/>
                <a:gd name="connsiteX8" fmla="*/ 11754693 w 11824187"/>
                <a:gd name="connsiteY8" fmla="*/ 2541583 h 7740177"/>
                <a:gd name="connsiteX9" fmla="*/ 11775352 w 11824187"/>
                <a:gd name="connsiteY9" fmla="*/ 2907169 h 7740177"/>
                <a:gd name="connsiteX10" fmla="*/ 9072980 w 11824187"/>
                <a:gd name="connsiteY10" fmla="*/ 7670623 h 7740177"/>
                <a:gd name="connsiteX11" fmla="*/ 9028902 w 11824187"/>
                <a:gd name="connsiteY11" fmla="*/ 7740177 h 7740177"/>
                <a:gd name="connsiteX12" fmla="*/ 129782 w 11824187"/>
                <a:gd name="connsiteY12" fmla="*/ 7035327 h 7740177"/>
                <a:gd name="connsiteX13" fmla="*/ 7076277 w 11824187"/>
                <a:gd name="connsiteY13" fmla="*/ 7035327 h 7740177"/>
                <a:gd name="connsiteX14" fmla="*/ 2321810 w 11824187"/>
                <a:gd name="connsiteY14" fmla="*/ 7265663 h 7740177"/>
                <a:gd name="connsiteX15" fmla="*/ 2330481 w 11824187"/>
                <a:gd name="connsiteY15" fmla="*/ 2527200 h 7740177"/>
                <a:gd name="connsiteX16" fmla="*/ 3011437 w 11824187"/>
                <a:gd name="connsiteY16" fmla="*/ 312292 h 7740177"/>
                <a:gd name="connsiteX17" fmla="*/ 8852443 w 11824187"/>
                <a:gd name="connsiteY17" fmla="*/ 185461 h 7740177"/>
                <a:gd name="connsiteX18" fmla="*/ 0 w 11824187"/>
                <a:gd name="connsiteY18" fmla="*/ 177353 h 7740177"/>
                <a:gd name="connsiteX19" fmla="*/ 8847765 w 11824187"/>
                <a:gd name="connsiteY19" fmla="*/ 177327 h 7740177"/>
                <a:gd name="connsiteX20" fmla="*/ 8852443 w 11824187"/>
                <a:gd name="connsiteY20" fmla="*/ 185461 h 7740177"/>
                <a:gd name="connsiteX0" fmla="*/ 0 w 11824187"/>
                <a:gd name="connsiteY0" fmla="*/ 177353 h 7740177"/>
                <a:gd name="connsiteX1" fmla="*/ 9525 w 11824187"/>
                <a:gd name="connsiteY1" fmla="*/ 7025802 h 7740177"/>
                <a:gd name="connsiteX2" fmla="*/ 129782 w 11824187"/>
                <a:gd name="connsiteY2" fmla="*/ 7035327 h 7740177"/>
                <a:gd name="connsiteX3" fmla="*/ 0 w 11824187"/>
                <a:gd name="connsiteY3" fmla="*/ 7035327 h 7740177"/>
                <a:gd name="connsiteX4" fmla="*/ 0 w 11824187"/>
                <a:gd name="connsiteY4" fmla="*/ 5313692 h 7740177"/>
                <a:gd name="connsiteX5" fmla="*/ 0 w 11824187"/>
                <a:gd name="connsiteY5" fmla="*/ 177353 h 7740177"/>
                <a:gd name="connsiteX6" fmla="*/ 8852443 w 11824187"/>
                <a:gd name="connsiteY6" fmla="*/ 185461 h 7740177"/>
                <a:gd name="connsiteX7" fmla="*/ 10371765 w 11824187"/>
                <a:gd name="connsiteY7" fmla="*/ 186852 h 7740177"/>
                <a:gd name="connsiteX8" fmla="*/ 11754693 w 11824187"/>
                <a:gd name="connsiteY8" fmla="*/ 2541583 h 7740177"/>
                <a:gd name="connsiteX9" fmla="*/ 11775352 w 11824187"/>
                <a:gd name="connsiteY9" fmla="*/ 2907169 h 7740177"/>
                <a:gd name="connsiteX10" fmla="*/ 9072980 w 11824187"/>
                <a:gd name="connsiteY10" fmla="*/ 7670623 h 7740177"/>
                <a:gd name="connsiteX11" fmla="*/ 9028902 w 11824187"/>
                <a:gd name="connsiteY11" fmla="*/ 7740177 h 7740177"/>
                <a:gd name="connsiteX12" fmla="*/ 129782 w 11824187"/>
                <a:gd name="connsiteY12" fmla="*/ 7035327 h 7740177"/>
                <a:gd name="connsiteX13" fmla="*/ 7076277 w 11824187"/>
                <a:gd name="connsiteY13" fmla="*/ 7035327 h 7740177"/>
                <a:gd name="connsiteX14" fmla="*/ 2321810 w 11824187"/>
                <a:gd name="connsiteY14" fmla="*/ 7265663 h 7740177"/>
                <a:gd name="connsiteX15" fmla="*/ 2330481 w 11824187"/>
                <a:gd name="connsiteY15" fmla="*/ 2527200 h 7740177"/>
                <a:gd name="connsiteX16" fmla="*/ 3011437 w 11824187"/>
                <a:gd name="connsiteY16" fmla="*/ 312292 h 7740177"/>
                <a:gd name="connsiteX17" fmla="*/ 8852443 w 11824187"/>
                <a:gd name="connsiteY17" fmla="*/ 185461 h 7740177"/>
                <a:gd name="connsiteX18" fmla="*/ 8847765 w 11824187"/>
                <a:gd name="connsiteY18" fmla="*/ 177327 h 7740177"/>
                <a:gd name="connsiteX19" fmla="*/ 8852443 w 11824187"/>
                <a:gd name="connsiteY19" fmla="*/ 185461 h 7740177"/>
                <a:gd name="connsiteX0" fmla="*/ 0 w 11824187"/>
                <a:gd name="connsiteY0" fmla="*/ 177353 h 7740177"/>
                <a:gd name="connsiteX1" fmla="*/ 9525 w 11824187"/>
                <a:gd name="connsiteY1" fmla="*/ 7025802 h 7740177"/>
                <a:gd name="connsiteX2" fmla="*/ 129782 w 11824187"/>
                <a:gd name="connsiteY2" fmla="*/ 7035327 h 7740177"/>
                <a:gd name="connsiteX3" fmla="*/ 0 w 11824187"/>
                <a:gd name="connsiteY3" fmla="*/ 7035327 h 7740177"/>
                <a:gd name="connsiteX4" fmla="*/ 0 w 11824187"/>
                <a:gd name="connsiteY4" fmla="*/ 5313692 h 7740177"/>
                <a:gd name="connsiteX5" fmla="*/ 0 w 11824187"/>
                <a:gd name="connsiteY5" fmla="*/ 177353 h 7740177"/>
                <a:gd name="connsiteX6" fmla="*/ 8852443 w 11824187"/>
                <a:gd name="connsiteY6" fmla="*/ 185461 h 7740177"/>
                <a:gd name="connsiteX7" fmla="*/ 10371765 w 11824187"/>
                <a:gd name="connsiteY7" fmla="*/ 186852 h 7740177"/>
                <a:gd name="connsiteX8" fmla="*/ 11754693 w 11824187"/>
                <a:gd name="connsiteY8" fmla="*/ 2541583 h 7740177"/>
                <a:gd name="connsiteX9" fmla="*/ 11775352 w 11824187"/>
                <a:gd name="connsiteY9" fmla="*/ 2907169 h 7740177"/>
                <a:gd name="connsiteX10" fmla="*/ 9072980 w 11824187"/>
                <a:gd name="connsiteY10" fmla="*/ 7670623 h 7740177"/>
                <a:gd name="connsiteX11" fmla="*/ 9028902 w 11824187"/>
                <a:gd name="connsiteY11" fmla="*/ 7740177 h 7740177"/>
                <a:gd name="connsiteX12" fmla="*/ 129782 w 11824187"/>
                <a:gd name="connsiteY12" fmla="*/ 7035327 h 7740177"/>
                <a:gd name="connsiteX13" fmla="*/ 7076277 w 11824187"/>
                <a:gd name="connsiteY13" fmla="*/ 7035327 h 7740177"/>
                <a:gd name="connsiteX14" fmla="*/ 2321810 w 11824187"/>
                <a:gd name="connsiteY14" fmla="*/ 7265663 h 7740177"/>
                <a:gd name="connsiteX15" fmla="*/ 2330481 w 11824187"/>
                <a:gd name="connsiteY15" fmla="*/ 2527200 h 7740177"/>
                <a:gd name="connsiteX16" fmla="*/ 3011437 w 11824187"/>
                <a:gd name="connsiteY16" fmla="*/ 312292 h 7740177"/>
                <a:gd name="connsiteX17" fmla="*/ 8852443 w 11824187"/>
                <a:gd name="connsiteY17" fmla="*/ 185461 h 7740177"/>
                <a:gd name="connsiteX0" fmla="*/ 0 w 11824187"/>
                <a:gd name="connsiteY0" fmla="*/ 219945 h 7782769"/>
                <a:gd name="connsiteX1" fmla="*/ 9525 w 11824187"/>
                <a:gd name="connsiteY1" fmla="*/ 7068394 h 7782769"/>
                <a:gd name="connsiteX2" fmla="*/ 129782 w 11824187"/>
                <a:gd name="connsiteY2" fmla="*/ 7077919 h 7782769"/>
                <a:gd name="connsiteX3" fmla="*/ 0 w 11824187"/>
                <a:gd name="connsiteY3" fmla="*/ 7077919 h 7782769"/>
                <a:gd name="connsiteX4" fmla="*/ 0 w 11824187"/>
                <a:gd name="connsiteY4" fmla="*/ 5356284 h 7782769"/>
                <a:gd name="connsiteX5" fmla="*/ 0 w 11824187"/>
                <a:gd name="connsiteY5" fmla="*/ 219945 h 7782769"/>
                <a:gd name="connsiteX6" fmla="*/ 3011437 w 11824187"/>
                <a:gd name="connsiteY6" fmla="*/ 354884 h 7782769"/>
                <a:gd name="connsiteX7" fmla="*/ 10371765 w 11824187"/>
                <a:gd name="connsiteY7" fmla="*/ 229444 h 7782769"/>
                <a:gd name="connsiteX8" fmla="*/ 11754693 w 11824187"/>
                <a:gd name="connsiteY8" fmla="*/ 2584175 h 7782769"/>
                <a:gd name="connsiteX9" fmla="*/ 11775352 w 11824187"/>
                <a:gd name="connsiteY9" fmla="*/ 2949761 h 7782769"/>
                <a:gd name="connsiteX10" fmla="*/ 9072980 w 11824187"/>
                <a:gd name="connsiteY10" fmla="*/ 7713215 h 7782769"/>
                <a:gd name="connsiteX11" fmla="*/ 9028902 w 11824187"/>
                <a:gd name="connsiteY11" fmla="*/ 7782769 h 7782769"/>
                <a:gd name="connsiteX12" fmla="*/ 129782 w 11824187"/>
                <a:gd name="connsiteY12" fmla="*/ 7077919 h 7782769"/>
                <a:gd name="connsiteX13" fmla="*/ 7076277 w 11824187"/>
                <a:gd name="connsiteY13" fmla="*/ 7077919 h 7782769"/>
                <a:gd name="connsiteX14" fmla="*/ 2321810 w 11824187"/>
                <a:gd name="connsiteY14" fmla="*/ 7308255 h 7782769"/>
                <a:gd name="connsiteX15" fmla="*/ 2330481 w 11824187"/>
                <a:gd name="connsiteY15" fmla="*/ 2569792 h 7782769"/>
                <a:gd name="connsiteX16" fmla="*/ 3011437 w 11824187"/>
                <a:gd name="connsiteY16" fmla="*/ 354884 h 7782769"/>
                <a:gd name="connsiteX0" fmla="*/ 0 w 11824187"/>
                <a:gd name="connsiteY0" fmla="*/ 0 h 7562824"/>
                <a:gd name="connsiteX1" fmla="*/ 9525 w 11824187"/>
                <a:gd name="connsiteY1" fmla="*/ 6848449 h 7562824"/>
                <a:gd name="connsiteX2" fmla="*/ 129782 w 11824187"/>
                <a:gd name="connsiteY2" fmla="*/ 6857974 h 7562824"/>
                <a:gd name="connsiteX3" fmla="*/ 0 w 11824187"/>
                <a:gd name="connsiteY3" fmla="*/ 6857974 h 7562824"/>
                <a:gd name="connsiteX4" fmla="*/ 0 w 11824187"/>
                <a:gd name="connsiteY4" fmla="*/ 5136339 h 7562824"/>
                <a:gd name="connsiteX5" fmla="*/ 0 w 11824187"/>
                <a:gd name="connsiteY5" fmla="*/ 0 h 7562824"/>
                <a:gd name="connsiteX6" fmla="*/ 2330481 w 11824187"/>
                <a:gd name="connsiteY6" fmla="*/ 2349847 h 7562824"/>
                <a:gd name="connsiteX7" fmla="*/ 10371765 w 11824187"/>
                <a:gd name="connsiteY7" fmla="*/ 9499 h 7562824"/>
                <a:gd name="connsiteX8" fmla="*/ 11754693 w 11824187"/>
                <a:gd name="connsiteY8" fmla="*/ 2364230 h 7562824"/>
                <a:gd name="connsiteX9" fmla="*/ 11775352 w 11824187"/>
                <a:gd name="connsiteY9" fmla="*/ 2729816 h 7562824"/>
                <a:gd name="connsiteX10" fmla="*/ 9072980 w 11824187"/>
                <a:gd name="connsiteY10" fmla="*/ 7493270 h 7562824"/>
                <a:gd name="connsiteX11" fmla="*/ 9028902 w 11824187"/>
                <a:gd name="connsiteY11" fmla="*/ 7562824 h 7562824"/>
                <a:gd name="connsiteX12" fmla="*/ 129782 w 11824187"/>
                <a:gd name="connsiteY12" fmla="*/ 6857974 h 7562824"/>
                <a:gd name="connsiteX13" fmla="*/ 7076277 w 11824187"/>
                <a:gd name="connsiteY13" fmla="*/ 6857974 h 7562824"/>
                <a:gd name="connsiteX14" fmla="*/ 2321810 w 11824187"/>
                <a:gd name="connsiteY14" fmla="*/ 7088310 h 7562824"/>
                <a:gd name="connsiteX15" fmla="*/ 2330481 w 11824187"/>
                <a:gd name="connsiteY15" fmla="*/ 2349847 h 7562824"/>
                <a:gd name="connsiteX0" fmla="*/ 0 w 11824187"/>
                <a:gd name="connsiteY0" fmla="*/ 0 h 7562824"/>
                <a:gd name="connsiteX1" fmla="*/ 9525 w 11824187"/>
                <a:gd name="connsiteY1" fmla="*/ 6848449 h 7562824"/>
                <a:gd name="connsiteX2" fmla="*/ 129782 w 11824187"/>
                <a:gd name="connsiteY2" fmla="*/ 6857974 h 7562824"/>
                <a:gd name="connsiteX3" fmla="*/ 0 w 11824187"/>
                <a:gd name="connsiteY3" fmla="*/ 6857974 h 7562824"/>
                <a:gd name="connsiteX4" fmla="*/ 0 w 11824187"/>
                <a:gd name="connsiteY4" fmla="*/ 5136339 h 7562824"/>
                <a:gd name="connsiteX5" fmla="*/ 0 w 11824187"/>
                <a:gd name="connsiteY5" fmla="*/ 0 h 7562824"/>
                <a:gd name="connsiteX6" fmla="*/ 2321810 w 11824187"/>
                <a:gd name="connsiteY6" fmla="*/ 7088310 h 7562824"/>
                <a:gd name="connsiteX7" fmla="*/ 10371765 w 11824187"/>
                <a:gd name="connsiteY7" fmla="*/ 9499 h 7562824"/>
                <a:gd name="connsiteX8" fmla="*/ 11754693 w 11824187"/>
                <a:gd name="connsiteY8" fmla="*/ 2364230 h 7562824"/>
                <a:gd name="connsiteX9" fmla="*/ 11775352 w 11824187"/>
                <a:gd name="connsiteY9" fmla="*/ 2729816 h 7562824"/>
                <a:gd name="connsiteX10" fmla="*/ 9072980 w 11824187"/>
                <a:gd name="connsiteY10" fmla="*/ 7493270 h 7562824"/>
                <a:gd name="connsiteX11" fmla="*/ 9028902 w 11824187"/>
                <a:gd name="connsiteY11" fmla="*/ 7562824 h 7562824"/>
                <a:gd name="connsiteX12" fmla="*/ 129782 w 11824187"/>
                <a:gd name="connsiteY12" fmla="*/ 6857974 h 7562824"/>
                <a:gd name="connsiteX13" fmla="*/ 7076277 w 11824187"/>
                <a:gd name="connsiteY13" fmla="*/ 6857974 h 7562824"/>
                <a:gd name="connsiteX14" fmla="*/ 2321810 w 11824187"/>
                <a:gd name="connsiteY14" fmla="*/ 7088310 h 7562824"/>
                <a:gd name="connsiteX0" fmla="*/ 0 w 11824187"/>
                <a:gd name="connsiteY0" fmla="*/ 0 h 7562824"/>
                <a:gd name="connsiteX1" fmla="*/ 9525 w 11824187"/>
                <a:gd name="connsiteY1" fmla="*/ 6848449 h 7562824"/>
                <a:gd name="connsiteX2" fmla="*/ 129782 w 11824187"/>
                <a:gd name="connsiteY2" fmla="*/ 6857974 h 7562824"/>
                <a:gd name="connsiteX3" fmla="*/ 0 w 11824187"/>
                <a:gd name="connsiteY3" fmla="*/ 6857974 h 7562824"/>
                <a:gd name="connsiteX4" fmla="*/ 0 w 11824187"/>
                <a:gd name="connsiteY4" fmla="*/ 5136339 h 7562824"/>
                <a:gd name="connsiteX5" fmla="*/ 0 w 11824187"/>
                <a:gd name="connsiteY5" fmla="*/ 0 h 7562824"/>
                <a:gd name="connsiteX6" fmla="*/ 7076277 w 11824187"/>
                <a:gd name="connsiteY6" fmla="*/ 6857974 h 7562824"/>
                <a:gd name="connsiteX7" fmla="*/ 10371765 w 11824187"/>
                <a:gd name="connsiteY7" fmla="*/ 9499 h 7562824"/>
                <a:gd name="connsiteX8" fmla="*/ 11754693 w 11824187"/>
                <a:gd name="connsiteY8" fmla="*/ 2364230 h 7562824"/>
                <a:gd name="connsiteX9" fmla="*/ 11775352 w 11824187"/>
                <a:gd name="connsiteY9" fmla="*/ 2729816 h 7562824"/>
                <a:gd name="connsiteX10" fmla="*/ 9072980 w 11824187"/>
                <a:gd name="connsiteY10" fmla="*/ 7493270 h 7562824"/>
                <a:gd name="connsiteX11" fmla="*/ 9028902 w 11824187"/>
                <a:gd name="connsiteY11" fmla="*/ 7562824 h 7562824"/>
                <a:gd name="connsiteX12" fmla="*/ 129782 w 11824187"/>
                <a:gd name="connsiteY12" fmla="*/ 6857974 h 7562824"/>
                <a:gd name="connsiteX13" fmla="*/ 7076277 w 11824187"/>
                <a:gd name="connsiteY13" fmla="*/ 6857974 h 7562824"/>
                <a:gd name="connsiteX0" fmla="*/ 0 w 11824187"/>
                <a:gd name="connsiteY0" fmla="*/ 101972 h 7664796"/>
                <a:gd name="connsiteX1" fmla="*/ 9525 w 11824187"/>
                <a:gd name="connsiteY1" fmla="*/ 6950421 h 7664796"/>
                <a:gd name="connsiteX2" fmla="*/ 129782 w 11824187"/>
                <a:gd name="connsiteY2" fmla="*/ 6959946 h 7664796"/>
                <a:gd name="connsiteX3" fmla="*/ 0 w 11824187"/>
                <a:gd name="connsiteY3" fmla="*/ 6959946 h 7664796"/>
                <a:gd name="connsiteX4" fmla="*/ 0 w 11824187"/>
                <a:gd name="connsiteY4" fmla="*/ 5238311 h 7664796"/>
                <a:gd name="connsiteX5" fmla="*/ 0 w 11824187"/>
                <a:gd name="connsiteY5" fmla="*/ 101972 h 7664796"/>
                <a:gd name="connsiteX6" fmla="*/ 6136614 w 11824187"/>
                <a:gd name="connsiteY6" fmla="*/ 0 h 7664796"/>
                <a:gd name="connsiteX7" fmla="*/ 10371765 w 11824187"/>
                <a:gd name="connsiteY7" fmla="*/ 111471 h 7664796"/>
                <a:gd name="connsiteX8" fmla="*/ 11754693 w 11824187"/>
                <a:gd name="connsiteY8" fmla="*/ 2466202 h 7664796"/>
                <a:gd name="connsiteX9" fmla="*/ 11775352 w 11824187"/>
                <a:gd name="connsiteY9" fmla="*/ 2831788 h 7664796"/>
                <a:gd name="connsiteX10" fmla="*/ 9072980 w 11824187"/>
                <a:gd name="connsiteY10" fmla="*/ 7595242 h 7664796"/>
                <a:gd name="connsiteX11" fmla="*/ 9028902 w 11824187"/>
                <a:gd name="connsiteY11" fmla="*/ 7664796 h 7664796"/>
                <a:gd name="connsiteX12" fmla="*/ 129782 w 11824187"/>
                <a:gd name="connsiteY12" fmla="*/ 6959946 h 7664796"/>
                <a:gd name="connsiteX13" fmla="*/ 6136614 w 11824187"/>
                <a:gd name="connsiteY13" fmla="*/ 0 h 7664796"/>
                <a:gd name="connsiteX0" fmla="*/ 0 w 11824187"/>
                <a:gd name="connsiteY0" fmla="*/ 101972 h 7664796"/>
                <a:gd name="connsiteX1" fmla="*/ 9525 w 11824187"/>
                <a:gd name="connsiteY1" fmla="*/ 6950421 h 7664796"/>
                <a:gd name="connsiteX2" fmla="*/ 129782 w 11824187"/>
                <a:gd name="connsiteY2" fmla="*/ 6959946 h 7664796"/>
                <a:gd name="connsiteX3" fmla="*/ 0 w 11824187"/>
                <a:gd name="connsiteY3" fmla="*/ 6959946 h 7664796"/>
                <a:gd name="connsiteX4" fmla="*/ 0 w 11824187"/>
                <a:gd name="connsiteY4" fmla="*/ 5238311 h 7664796"/>
                <a:gd name="connsiteX5" fmla="*/ 0 w 11824187"/>
                <a:gd name="connsiteY5" fmla="*/ 101972 h 7664796"/>
                <a:gd name="connsiteX6" fmla="*/ 6136614 w 11824187"/>
                <a:gd name="connsiteY6" fmla="*/ 0 h 7664796"/>
                <a:gd name="connsiteX7" fmla="*/ 10371765 w 11824187"/>
                <a:gd name="connsiteY7" fmla="*/ 111471 h 7664796"/>
                <a:gd name="connsiteX8" fmla="*/ 11754693 w 11824187"/>
                <a:gd name="connsiteY8" fmla="*/ 2466202 h 7664796"/>
                <a:gd name="connsiteX9" fmla="*/ 11775352 w 11824187"/>
                <a:gd name="connsiteY9" fmla="*/ 2831788 h 7664796"/>
                <a:gd name="connsiteX10" fmla="*/ 9072980 w 11824187"/>
                <a:gd name="connsiteY10" fmla="*/ 7595242 h 7664796"/>
                <a:gd name="connsiteX11" fmla="*/ 9028902 w 11824187"/>
                <a:gd name="connsiteY11" fmla="*/ 7664796 h 7664796"/>
                <a:gd name="connsiteX12" fmla="*/ 6136614 w 11824187"/>
                <a:gd name="connsiteY12" fmla="*/ 0 h 7664796"/>
                <a:gd name="connsiteX0" fmla="*/ 0 w 11824187"/>
                <a:gd name="connsiteY0" fmla="*/ 101972 h 7595242"/>
                <a:gd name="connsiteX1" fmla="*/ 9525 w 11824187"/>
                <a:gd name="connsiteY1" fmla="*/ 6950421 h 7595242"/>
                <a:gd name="connsiteX2" fmla="*/ 129782 w 11824187"/>
                <a:gd name="connsiteY2" fmla="*/ 6959946 h 7595242"/>
                <a:gd name="connsiteX3" fmla="*/ 0 w 11824187"/>
                <a:gd name="connsiteY3" fmla="*/ 6959946 h 7595242"/>
                <a:gd name="connsiteX4" fmla="*/ 0 w 11824187"/>
                <a:gd name="connsiteY4" fmla="*/ 5238311 h 7595242"/>
                <a:gd name="connsiteX5" fmla="*/ 0 w 11824187"/>
                <a:gd name="connsiteY5" fmla="*/ 101972 h 7595242"/>
                <a:gd name="connsiteX6" fmla="*/ 6136614 w 11824187"/>
                <a:gd name="connsiteY6" fmla="*/ 0 h 7595242"/>
                <a:gd name="connsiteX7" fmla="*/ 10371765 w 11824187"/>
                <a:gd name="connsiteY7" fmla="*/ 111471 h 7595242"/>
                <a:gd name="connsiteX8" fmla="*/ 11754693 w 11824187"/>
                <a:gd name="connsiteY8" fmla="*/ 2466202 h 7595242"/>
                <a:gd name="connsiteX9" fmla="*/ 11775352 w 11824187"/>
                <a:gd name="connsiteY9" fmla="*/ 2831788 h 7595242"/>
                <a:gd name="connsiteX10" fmla="*/ 9072980 w 11824187"/>
                <a:gd name="connsiteY10" fmla="*/ 7595242 h 7595242"/>
                <a:gd name="connsiteX11" fmla="*/ 1636887 w 11824187"/>
                <a:gd name="connsiteY11" fmla="*/ 7314924 h 7595242"/>
                <a:gd name="connsiteX12" fmla="*/ 6136614 w 11824187"/>
                <a:gd name="connsiteY12" fmla="*/ 0 h 7595242"/>
                <a:gd name="connsiteX0" fmla="*/ 0 w 11824187"/>
                <a:gd name="connsiteY0" fmla="*/ 76981 h 7570251"/>
                <a:gd name="connsiteX1" fmla="*/ 9525 w 11824187"/>
                <a:gd name="connsiteY1" fmla="*/ 6925430 h 7570251"/>
                <a:gd name="connsiteX2" fmla="*/ 129782 w 11824187"/>
                <a:gd name="connsiteY2" fmla="*/ 6934955 h 7570251"/>
                <a:gd name="connsiteX3" fmla="*/ 0 w 11824187"/>
                <a:gd name="connsiteY3" fmla="*/ 6934955 h 7570251"/>
                <a:gd name="connsiteX4" fmla="*/ 0 w 11824187"/>
                <a:gd name="connsiteY4" fmla="*/ 5213320 h 7570251"/>
                <a:gd name="connsiteX5" fmla="*/ 0 w 11824187"/>
                <a:gd name="connsiteY5" fmla="*/ 76981 h 7570251"/>
                <a:gd name="connsiteX6" fmla="*/ 2666126 w 11824187"/>
                <a:gd name="connsiteY6" fmla="*/ 0 h 7570251"/>
                <a:gd name="connsiteX7" fmla="*/ 10371765 w 11824187"/>
                <a:gd name="connsiteY7" fmla="*/ 86480 h 7570251"/>
                <a:gd name="connsiteX8" fmla="*/ 11754693 w 11824187"/>
                <a:gd name="connsiteY8" fmla="*/ 2441211 h 7570251"/>
                <a:gd name="connsiteX9" fmla="*/ 11775352 w 11824187"/>
                <a:gd name="connsiteY9" fmla="*/ 2806797 h 7570251"/>
                <a:gd name="connsiteX10" fmla="*/ 9072980 w 11824187"/>
                <a:gd name="connsiteY10" fmla="*/ 7570251 h 7570251"/>
                <a:gd name="connsiteX11" fmla="*/ 1636887 w 11824187"/>
                <a:gd name="connsiteY11" fmla="*/ 7289933 h 7570251"/>
                <a:gd name="connsiteX12" fmla="*/ 2666126 w 11824187"/>
                <a:gd name="connsiteY12" fmla="*/ 0 h 7570251"/>
                <a:gd name="connsiteX0" fmla="*/ 0 w 11824187"/>
                <a:gd name="connsiteY0" fmla="*/ 5213320 h 7570251"/>
                <a:gd name="connsiteX1" fmla="*/ 9525 w 11824187"/>
                <a:gd name="connsiteY1" fmla="*/ 6925430 h 7570251"/>
                <a:gd name="connsiteX2" fmla="*/ 129782 w 11824187"/>
                <a:gd name="connsiteY2" fmla="*/ 6934955 h 7570251"/>
                <a:gd name="connsiteX3" fmla="*/ 0 w 11824187"/>
                <a:gd name="connsiteY3" fmla="*/ 6934955 h 7570251"/>
                <a:gd name="connsiteX4" fmla="*/ 0 w 11824187"/>
                <a:gd name="connsiteY4" fmla="*/ 5213320 h 7570251"/>
                <a:gd name="connsiteX5" fmla="*/ 2666126 w 11824187"/>
                <a:gd name="connsiteY5" fmla="*/ 0 h 7570251"/>
                <a:gd name="connsiteX6" fmla="*/ 10371765 w 11824187"/>
                <a:gd name="connsiteY6" fmla="*/ 86480 h 7570251"/>
                <a:gd name="connsiteX7" fmla="*/ 11754693 w 11824187"/>
                <a:gd name="connsiteY7" fmla="*/ 2441211 h 7570251"/>
                <a:gd name="connsiteX8" fmla="*/ 11775352 w 11824187"/>
                <a:gd name="connsiteY8" fmla="*/ 2806797 h 7570251"/>
                <a:gd name="connsiteX9" fmla="*/ 9072980 w 11824187"/>
                <a:gd name="connsiteY9" fmla="*/ 7570251 h 7570251"/>
                <a:gd name="connsiteX10" fmla="*/ 1636887 w 11824187"/>
                <a:gd name="connsiteY10" fmla="*/ 7289933 h 7570251"/>
                <a:gd name="connsiteX11" fmla="*/ 2666126 w 11824187"/>
                <a:gd name="connsiteY11" fmla="*/ 0 h 7570251"/>
                <a:gd name="connsiteX0" fmla="*/ 0 w 11824187"/>
                <a:gd name="connsiteY0" fmla="*/ 6934955 h 7570251"/>
                <a:gd name="connsiteX1" fmla="*/ 9525 w 11824187"/>
                <a:gd name="connsiteY1" fmla="*/ 6925430 h 7570251"/>
                <a:gd name="connsiteX2" fmla="*/ 129782 w 11824187"/>
                <a:gd name="connsiteY2" fmla="*/ 6934955 h 7570251"/>
                <a:gd name="connsiteX3" fmla="*/ 0 w 11824187"/>
                <a:gd name="connsiteY3" fmla="*/ 6934955 h 7570251"/>
                <a:gd name="connsiteX4" fmla="*/ 2666126 w 11824187"/>
                <a:gd name="connsiteY4" fmla="*/ 0 h 7570251"/>
                <a:gd name="connsiteX5" fmla="*/ 10371765 w 11824187"/>
                <a:gd name="connsiteY5" fmla="*/ 86480 h 7570251"/>
                <a:gd name="connsiteX6" fmla="*/ 11754693 w 11824187"/>
                <a:gd name="connsiteY6" fmla="*/ 2441211 h 7570251"/>
                <a:gd name="connsiteX7" fmla="*/ 11775352 w 11824187"/>
                <a:gd name="connsiteY7" fmla="*/ 2806797 h 7570251"/>
                <a:gd name="connsiteX8" fmla="*/ 9072980 w 11824187"/>
                <a:gd name="connsiteY8" fmla="*/ 7570251 h 7570251"/>
                <a:gd name="connsiteX9" fmla="*/ 1636887 w 11824187"/>
                <a:gd name="connsiteY9" fmla="*/ 7289933 h 7570251"/>
                <a:gd name="connsiteX10" fmla="*/ 2666126 w 11824187"/>
                <a:gd name="connsiteY10" fmla="*/ 0 h 7570251"/>
                <a:gd name="connsiteX0" fmla="*/ 0 w 11824187"/>
                <a:gd name="connsiteY0" fmla="*/ 6934955 h 7570251"/>
                <a:gd name="connsiteX1" fmla="*/ 9525 w 11824187"/>
                <a:gd name="connsiteY1" fmla="*/ 6925430 h 7570251"/>
                <a:gd name="connsiteX2" fmla="*/ 0 w 11824187"/>
                <a:gd name="connsiteY2" fmla="*/ 6934955 h 7570251"/>
                <a:gd name="connsiteX3" fmla="*/ 2666126 w 11824187"/>
                <a:gd name="connsiteY3" fmla="*/ 0 h 7570251"/>
                <a:gd name="connsiteX4" fmla="*/ 10371765 w 11824187"/>
                <a:gd name="connsiteY4" fmla="*/ 86480 h 7570251"/>
                <a:gd name="connsiteX5" fmla="*/ 11754693 w 11824187"/>
                <a:gd name="connsiteY5" fmla="*/ 2441211 h 7570251"/>
                <a:gd name="connsiteX6" fmla="*/ 11775352 w 11824187"/>
                <a:gd name="connsiteY6" fmla="*/ 2806797 h 7570251"/>
                <a:gd name="connsiteX7" fmla="*/ 9072980 w 11824187"/>
                <a:gd name="connsiteY7" fmla="*/ 7570251 h 7570251"/>
                <a:gd name="connsiteX8" fmla="*/ 1636887 w 11824187"/>
                <a:gd name="connsiteY8" fmla="*/ 7289933 h 7570251"/>
                <a:gd name="connsiteX9" fmla="*/ 2666126 w 11824187"/>
                <a:gd name="connsiteY9" fmla="*/ 0 h 7570251"/>
                <a:gd name="connsiteX0" fmla="*/ 1029239 w 10187300"/>
                <a:gd name="connsiteY0" fmla="*/ 0 h 7570251"/>
                <a:gd name="connsiteX1" fmla="*/ 8734878 w 10187300"/>
                <a:gd name="connsiteY1" fmla="*/ 86480 h 7570251"/>
                <a:gd name="connsiteX2" fmla="*/ 10117806 w 10187300"/>
                <a:gd name="connsiteY2" fmla="*/ 2441211 h 7570251"/>
                <a:gd name="connsiteX3" fmla="*/ 10138465 w 10187300"/>
                <a:gd name="connsiteY3" fmla="*/ 2806797 h 7570251"/>
                <a:gd name="connsiteX4" fmla="*/ 7436093 w 10187300"/>
                <a:gd name="connsiteY4" fmla="*/ 7570251 h 7570251"/>
                <a:gd name="connsiteX5" fmla="*/ 0 w 10187300"/>
                <a:gd name="connsiteY5" fmla="*/ 7289933 h 7570251"/>
                <a:gd name="connsiteX6" fmla="*/ 1029239 w 10187300"/>
                <a:gd name="connsiteY6" fmla="*/ 0 h 7570251"/>
                <a:gd name="connsiteX0" fmla="*/ 252451 w 9410512"/>
                <a:gd name="connsiteY0" fmla="*/ 0 h 7570251"/>
                <a:gd name="connsiteX1" fmla="*/ 7958090 w 9410512"/>
                <a:gd name="connsiteY1" fmla="*/ 86480 h 7570251"/>
                <a:gd name="connsiteX2" fmla="*/ 9341018 w 9410512"/>
                <a:gd name="connsiteY2" fmla="*/ 2441211 h 7570251"/>
                <a:gd name="connsiteX3" fmla="*/ 9361677 w 9410512"/>
                <a:gd name="connsiteY3" fmla="*/ 2806797 h 7570251"/>
                <a:gd name="connsiteX4" fmla="*/ 6659305 w 9410512"/>
                <a:gd name="connsiteY4" fmla="*/ 7570251 h 7570251"/>
                <a:gd name="connsiteX5" fmla="*/ 0 w 9410512"/>
                <a:gd name="connsiteY5" fmla="*/ 7127493 h 7570251"/>
                <a:gd name="connsiteX6" fmla="*/ 252451 w 9410512"/>
                <a:gd name="connsiteY6" fmla="*/ 0 h 757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10512" h="7570251">
                  <a:moveTo>
                    <a:pt x="252451" y="0"/>
                  </a:moveTo>
                  <a:lnTo>
                    <a:pt x="7958090" y="86480"/>
                  </a:lnTo>
                  <a:cubicBezTo>
                    <a:pt x="8276191" y="639615"/>
                    <a:pt x="9022917" y="1888076"/>
                    <a:pt x="9341018" y="2441211"/>
                  </a:cubicBezTo>
                  <a:cubicBezTo>
                    <a:pt x="9421518" y="2557689"/>
                    <a:pt x="9436880" y="2681846"/>
                    <a:pt x="9361677" y="2806797"/>
                  </a:cubicBezTo>
                  <a:cubicBezTo>
                    <a:pt x="8851040" y="3645302"/>
                    <a:pt x="7448276" y="6309383"/>
                    <a:pt x="6659305" y="7570251"/>
                  </a:cubicBezTo>
                  <a:lnTo>
                    <a:pt x="0" y="7127493"/>
                  </a:lnTo>
                  <a:lnTo>
                    <a:pt x="252451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b="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27ED642-D874-4459-9437-1D909294F805}"/>
                </a:ext>
              </a:extLst>
            </p:cNvPr>
            <p:cNvSpPr/>
            <p:nvPr/>
          </p:nvSpPr>
          <p:spPr>
            <a:xfrm flipV="1">
              <a:off x="413339" y="5029257"/>
              <a:ext cx="1371600" cy="1562994"/>
            </a:xfrm>
            <a:custGeom>
              <a:avLst/>
              <a:gdLst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259 w 650082"/>
                <a:gd name="connsiteY4" fmla="*/ 181201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0082" h="740795">
                  <a:moveTo>
                    <a:pt x="325041" y="740795"/>
                  </a:moveTo>
                  <a:lnTo>
                    <a:pt x="650081" y="557438"/>
                  </a:lnTo>
                  <a:lnTo>
                    <a:pt x="650082" y="557438"/>
                  </a:lnTo>
                  <a:lnTo>
                    <a:pt x="650082" y="181201"/>
                  </a:lnTo>
                  <a:lnTo>
                    <a:pt x="646259" y="181201"/>
                  </a:lnTo>
                  <a:lnTo>
                    <a:pt x="325041" y="0"/>
                  </a:lnTo>
                  <a:lnTo>
                    <a:pt x="3822" y="181201"/>
                  </a:lnTo>
                  <a:lnTo>
                    <a:pt x="0" y="181201"/>
                  </a:lnTo>
                  <a:lnTo>
                    <a:pt x="0" y="183357"/>
                  </a:lnTo>
                  <a:lnTo>
                    <a:pt x="0" y="557438"/>
                  </a:lnTo>
                  <a:close/>
                </a:path>
              </a:pathLst>
            </a:cu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ar-SA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02AAAE-537A-40A6-871F-3EECDCF4FF45}"/>
                </a:ext>
              </a:extLst>
            </p:cNvPr>
            <p:cNvSpPr/>
            <p:nvPr/>
          </p:nvSpPr>
          <p:spPr>
            <a:xfrm flipV="1">
              <a:off x="307309" y="1611847"/>
              <a:ext cx="2912142" cy="3318504"/>
            </a:xfrm>
            <a:custGeom>
              <a:avLst/>
              <a:gdLst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259 w 650082"/>
                <a:gd name="connsiteY4" fmla="*/ 181201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0082" h="740795">
                  <a:moveTo>
                    <a:pt x="325041" y="740795"/>
                  </a:moveTo>
                  <a:lnTo>
                    <a:pt x="650081" y="557438"/>
                  </a:lnTo>
                  <a:lnTo>
                    <a:pt x="650082" y="557438"/>
                  </a:lnTo>
                  <a:lnTo>
                    <a:pt x="650082" y="181201"/>
                  </a:lnTo>
                  <a:lnTo>
                    <a:pt x="646259" y="181201"/>
                  </a:lnTo>
                  <a:lnTo>
                    <a:pt x="325041" y="0"/>
                  </a:lnTo>
                  <a:lnTo>
                    <a:pt x="3822" y="181201"/>
                  </a:lnTo>
                  <a:lnTo>
                    <a:pt x="0" y="181201"/>
                  </a:lnTo>
                  <a:lnTo>
                    <a:pt x="0" y="183357"/>
                  </a:lnTo>
                  <a:lnTo>
                    <a:pt x="0" y="557438"/>
                  </a:lnTo>
                  <a:close/>
                </a:path>
              </a:pathLst>
            </a:custGeom>
            <a:noFill/>
            <a:ln>
              <a:solidFill>
                <a:srgbClr val="F7F7F7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9A101B-FD0F-4A72-A7CC-8B914ED841C7}"/>
                </a:ext>
              </a:extLst>
            </p:cNvPr>
            <p:cNvSpPr/>
            <p:nvPr/>
          </p:nvSpPr>
          <p:spPr>
            <a:xfrm flipV="1">
              <a:off x="2149835" y="2435305"/>
              <a:ext cx="3562350" cy="4059443"/>
            </a:xfrm>
            <a:custGeom>
              <a:avLst/>
              <a:gdLst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259 w 650082"/>
                <a:gd name="connsiteY4" fmla="*/ 181201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0082" h="740795">
                  <a:moveTo>
                    <a:pt x="325041" y="740795"/>
                  </a:moveTo>
                  <a:lnTo>
                    <a:pt x="650081" y="557438"/>
                  </a:lnTo>
                  <a:lnTo>
                    <a:pt x="650082" y="557438"/>
                  </a:lnTo>
                  <a:lnTo>
                    <a:pt x="650082" y="181201"/>
                  </a:lnTo>
                  <a:lnTo>
                    <a:pt x="646259" y="181201"/>
                  </a:lnTo>
                  <a:lnTo>
                    <a:pt x="325041" y="0"/>
                  </a:lnTo>
                  <a:lnTo>
                    <a:pt x="3822" y="181201"/>
                  </a:lnTo>
                  <a:lnTo>
                    <a:pt x="0" y="181201"/>
                  </a:lnTo>
                  <a:lnTo>
                    <a:pt x="0" y="183357"/>
                  </a:lnTo>
                  <a:lnTo>
                    <a:pt x="0" y="557438"/>
                  </a:lnTo>
                  <a:close/>
                </a:path>
              </a:pathLst>
            </a:custGeom>
            <a:noFill/>
            <a:ln>
              <a:solidFill>
                <a:schemeClr val="tx1"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0076679-7BC7-4AE6-8946-81379BDAC36B}"/>
                </a:ext>
              </a:extLst>
            </p:cNvPr>
            <p:cNvSpPr/>
            <p:nvPr/>
          </p:nvSpPr>
          <p:spPr>
            <a:xfrm flipV="1">
              <a:off x="2661590" y="3099057"/>
              <a:ext cx="2535954" cy="2889823"/>
            </a:xfrm>
            <a:custGeom>
              <a:avLst/>
              <a:gdLst>
                <a:gd name="connsiteX0" fmla="*/ 325041 w 650082"/>
                <a:gd name="connsiteY0" fmla="*/ 740795 h 740795"/>
                <a:gd name="connsiteX1" fmla="*/ 650081 w 650082"/>
                <a:gd name="connsiteY1" fmla="*/ 557438 h 740795"/>
                <a:gd name="connsiteX2" fmla="*/ 650082 w 650082"/>
                <a:gd name="connsiteY2" fmla="*/ 557438 h 740795"/>
                <a:gd name="connsiteX3" fmla="*/ 650082 w 650082"/>
                <a:gd name="connsiteY3" fmla="*/ 181201 h 740795"/>
                <a:gd name="connsiteX4" fmla="*/ 646259 w 650082"/>
                <a:gd name="connsiteY4" fmla="*/ 181201 h 740795"/>
                <a:gd name="connsiteX5" fmla="*/ 325041 w 650082"/>
                <a:gd name="connsiteY5" fmla="*/ 0 h 740795"/>
                <a:gd name="connsiteX6" fmla="*/ 3822 w 650082"/>
                <a:gd name="connsiteY6" fmla="*/ 181201 h 740795"/>
                <a:gd name="connsiteX7" fmla="*/ 0 w 650082"/>
                <a:gd name="connsiteY7" fmla="*/ 181201 h 740795"/>
                <a:gd name="connsiteX8" fmla="*/ 0 w 650082"/>
                <a:gd name="connsiteY8" fmla="*/ 183357 h 740795"/>
                <a:gd name="connsiteX9" fmla="*/ 0 w 650082"/>
                <a:gd name="connsiteY9" fmla="*/ 557438 h 74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0082" h="740795">
                  <a:moveTo>
                    <a:pt x="325041" y="740795"/>
                  </a:moveTo>
                  <a:lnTo>
                    <a:pt x="650081" y="557438"/>
                  </a:lnTo>
                  <a:lnTo>
                    <a:pt x="650082" y="557438"/>
                  </a:lnTo>
                  <a:lnTo>
                    <a:pt x="650082" y="181201"/>
                  </a:lnTo>
                  <a:lnTo>
                    <a:pt x="646259" y="181201"/>
                  </a:lnTo>
                  <a:lnTo>
                    <a:pt x="325041" y="0"/>
                  </a:lnTo>
                  <a:lnTo>
                    <a:pt x="3822" y="181201"/>
                  </a:lnTo>
                  <a:lnTo>
                    <a:pt x="0" y="181201"/>
                  </a:lnTo>
                  <a:lnTo>
                    <a:pt x="0" y="183357"/>
                  </a:lnTo>
                  <a:lnTo>
                    <a:pt x="0" y="557438"/>
                  </a:lnTo>
                  <a:close/>
                </a:path>
              </a:pathLst>
            </a:cu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dirty="0"/>
            </a:p>
          </p:txBody>
        </p:sp>
      </p:grpSp>
      <p:sp>
        <p:nvSpPr>
          <p:cNvPr id="15" name="عنوان 2">
            <a:extLst>
              <a:ext uri="{FF2B5EF4-FFF2-40B4-BE49-F238E27FC236}">
                <a16:creationId xmlns:a16="http://schemas.microsoft.com/office/drawing/2014/main" id="{AF3C6B1A-964F-4753-9919-E742F978BA53}"/>
              </a:ext>
            </a:extLst>
          </p:cNvPr>
          <p:cNvSpPr txBox="1">
            <a:spLocks/>
          </p:cNvSpPr>
          <p:nvPr/>
        </p:nvSpPr>
        <p:spPr>
          <a:xfrm>
            <a:off x="6937143" y="3759778"/>
            <a:ext cx="5441285" cy="946631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5000" dirty="0">
                <a:solidFill>
                  <a:srgbClr val="231F20"/>
                </a:solidFill>
              </a:rPr>
              <a:t>العنوان الرئيسي</a:t>
            </a:r>
            <a:endParaRPr lang="en-GB" sz="5000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4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AE8101-FBAD-4697-8188-226A88FCDE48}"/>
              </a:ext>
            </a:extLst>
          </p:cNvPr>
          <p:cNvSpPr/>
          <p:nvPr/>
        </p:nvSpPr>
        <p:spPr>
          <a:xfrm flipH="1">
            <a:off x="9207933" y="-163943"/>
            <a:ext cx="9539073" cy="7847443"/>
          </a:xfrm>
          <a:custGeom>
            <a:avLst/>
            <a:gdLst>
              <a:gd name="connsiteX0" fmla="*/ 28575 w 11852762"/>
              <a:gd name="connsiteY0" fmla="*/ 5136365 h 7562850"/>
              <a:gd name="connsiteX1" fmla="*/ 38100 w 11852762"/>
              <a:gd name="connsiteY1" fmla="*/ 6848475 h 7562850"/>
              <a:gd name="connsiteX2" fmla="*/ 158357 w 11852762"/>
              <a:gd name="connsiteY2" fmla="*/ 6858000 h 7562850"/>
              <a:gd name="connsiteX3" fmla="*/ 28575 w 11852762"/>
              <a:gd name="connsiteY3" fmla="*/ 6858000 h 7562850"/>
              <a:gd name="connsiteX4" fmla="*/ 8881018 w 11852762"/>
              <a:gd name="connsiteY4" fmla="*/ 8134 h 7562850"/>
              <a:gd name="connsiteX5" fmla="*/ 10400340 w 11852762"/>
              <a:gd name="connsiteY5" fmla="*/ 9525 h 7562850"/>
              <a:gd name="connsiteX6" fmla="*/ 11783268 w 11852762"/>
              <a:gd name="connsiteY6" fmla="*/ 2364256 h 7562850"/>
              <a:gd name="connsiteX7" fmla="*/ 11803927 w 11852762"/>
              <a:gd name="connsiteY7" fmla="*/ 2729842 h 7562850"/>
              <a:gd name="connsiteX8" fmla="*/ 9101555 w 11852762"/>
              <a:gd name="connsiteY8" fmla="*/ 7493296 h 7562850"/>
              <a:gd name="connsiteX9" fmla="*/ 9057477 w 11852762"/>
              <a:gd name="connsiteY9" fmla="*/ 7562850 h 7562850"/>
              <a:gd name="connsiteX10" fmla="*/ 158357 w 11852762"/>
              <a:gd name="connsiteY10" fmla="*/ 6858000 h 7562850"/>
              <a:gd name="connsiteX11" fmla="*/ 7104852 w 11852762"/>
              <a:gd name="connsiteY11" fmla="*/ 6858000 h 7562850"/>
              <a:gd name="connsiteX12" fmla="*/ 7148930 w 11852762"/>
              <a:gd name="connsiteY12" fmla="*/ 6788446 h 7562850"/>
              <a:gd name="connsiteX13" fmla="*/ 9851302 w 11852762"/>
              <a:gd name="connsiteY13" fmla="*/ 2024992 h 7562850"/>
              <a:gd name="connsiteX14" fmla="*/ 9830643 w 11852762"/>
              <a:gd name="connsiteY14" fmla="*/ 1659406 h 7562850"/>
              <a:gd name="connsiteX15" fmla="*/ 28575 w 11852762"/>
              <a:gd name="connsiteY15" fmla="*/ 0 h 7562850"/>
              <a:gd name="connsiteX16" fmla="*/ 8876340 w 11852762"/>
              <a:gd name="connsiteY16" fmla="*/ 0 h 7562850"/>
              <a:gd name="connsiteX17" fmla="*/ 8881018 w 11852762"/>
              <a:gd name="connsiteY17" fmla="*/ 8134 h 7562850"/>
              <a:gd name="connsiteX18" fmla="*/ 28575 w 11852762"/>
              <a:gd name="connsiteY18" fmla="*/ 26 h 7562850"/>
              <a:gd name="connsiteX19" fmla="*/ 0 w 11852762"/>
              <a:gd name="connsiteY19" fmla="*/ 0 h 7562850"/>
              <a:gd name="connsiteX20" fmla="*/ 28575 w 11852762"/>
              <a:gd name="connsiteY20" fmla="*/ 26 h 7562850"/>
              <a:gd name="connsiteX21" fmla="*/ 28575 w 11852762"/>
              <a:gd name="connsiteY21" fmla="*/ 5136365 h 7562850"/>
              <a:gd name="connsiteX0" fmla="*/ 28575 w 11852762"/>
              <a:gd name="connsiteY0" fmla="*/ 5176460 h 7602945"/>
              <a:gd name="connsiteX1" fmla="*/ 38100 w 11852762"/>
              <a:gd name="connsiteY1" fmla="*/ 6888570 h 7602945"/>
              <a:gd name="connsiteX2" fmla="*/ 158357 w 11852762"/>
              <a:gd name="connsiteY2" fmla="*/ 6898095 h 7602945"/>
              <a:gd name="connsiteX3" fmla="*/ 28575 w 11852762"/>
              <a:gd name="connsiteY3" fmla="*/ 6898095 h 7602945"/>
              <a:gd name="connsiteX4" fmla="*/ 28575 w 11852762"/>
              <a:gd name="connsiteY4" fmla="*/ 5176460 h 7602945"/>
              <a:gd name="connsiteX5" fmla="*/ 8881018 w 11852762"/>
              <a:gd name="connsiteY5" fmla="*/ 48229 h 7602945"/>
              <a:gd name="connsiteX6" fmla="*/ 10400340 w 11852762"/>
              <a:gd name="connsiteY6" fmla="*/ 49620 h 7602945"/>
              <a:gd name="connsiteX7" fmla="*/ 11783268 w 11852762"/>
              <a:gd name="connsiteY7" fmla="*/ 2404351 h 7602945"/>
              <a:gd name="connsiteX8" fmla="*/ 11803927 w 11852762"/>
              <a:gd name="connsiteY8" fmla="*/ 2769937 h 7602945"/>
              <a:gd name="connsiteX9" fmla="*/ 9101555 w 11852762"/>
              <a:gd name="connsiteY9" fmla="*/ 7533391 h 7602945"/>
              <a:gd name="connsiteX10" fmla="*/ 9057477 w 11852762"/>
              <a:gd name="connsiteY10" fmla="*/ 7602945 h 7602945"/>
              <a:gd name="connsiteX11" fmla="*/ 158357 w 11852762"/>
              <a:gd name="connsiteY11" fmla="*/ 6898095 h 7602945"/>
              <a:gd name="connsiteX12" fmla="*/ 7104852 w 11852762"/>
              <a:gd name="connsiteY12" fmla="*/ 6898095 h 7602945"/>
              <a:gd name="connsiteX13" fmla="*/ 7148930 w 11852762"/>
              <a:gd name="connsiteY13" fmla="*/ 6828541 h 7602945"/>
              <a:gd name="connsiteX14" fmla="*/ 9851302 w 11852762"/>
              <a:gd name="connsiteY14" fmla="*/ 2065087 h 7602945"/>
              <a:gd name="connsiteX15" fmla="*/ 3040012 w 11852762"/>
              <a:gd name="connsiteY15" fmla="*/ 175060 h 7602945"/>
              <a:gd name="connsiteX16" fmla="*/ 8881018 w 11852762"/>
              <a:gd name="connsiteY16" fmla="*/ 48229 h 7602945"/>
              <a:gd name="connsiteX17" fmla="*/ 28575 w 11852762"/>
              <a:gd name="connsiteY17" fmla="*/ 40095 h 7602945"/>
              <a:gd name="connsiteX18" fmla="*/ 8876340 w 11852762"/>
              <a:gd name="connsiteY18" fmla="*/ 40095 h 7602945"/>
              <a:gd name="connsiteX19" fmla="*/ 8881018 w 11852762"/>
              <a:gd name="connsiteY19" fmla="*/ 48229 h 7602945"/>
              <a:gd name="connsiteX20" fmla="*/ 28575 w 11852762"/>
              <a:gd name="connsiteY20" fmla="*/ 40121 h 7602945"/>
              <a:gd name="connsiteX21" fmla="*/ 28575 w 11852762"/>
              <a:gd name="connsiteY21" fmla="*/ 40095 h 7602945"/>
              <a:gd name="connsiteX22" fmla="*/ 0 w 11852762"/>
              <a:gd name="connsiteY22" fmla="*/ 40095 h 7602945"/>
              <a:gd name="connsiteX23" fmla="*/ 28575 w 11852762"/>
              <a:gd name="connsiteY23" fmla="*/ 40121 h 7602945"/>
              <a:gd name="connsiteX24" fmla="*/ 28575 w 11852762"/>
              <a:gd name="connsiteY24" fmla="*/ 5176460 h 7602945"/>
              <a:gd name="connsiteX25" fmla="*/ 0 w 11852762"/>
              <a:gd name="connsiteY25" fmla="*/ 40095 h 7602945"/>
              <a:gd name="connsiteX0" fmla="*/ 28575 w 11852762"/>
              <a:gd name="connsiteY0" fmla="*/ 5176460 h 7602945"/>
              <a:gd name="connsiteX1" fmla="*/ 38100 w 11852762"/>
              <a:gd name="connsiteY1" fmla="*/ 6888570 h 7602945"/>
              <a:gd name="connsiteX2" fmla="*/ 158357 w 11852762"/>
              <a:gd name="connsiteY2" fmla="*/ 6898095 h 7602945"/>
              <a:gd name="connsiteX3" fmla="*/ 28575 w 11852762"/>
              <a:gd name="connsiteY3" fmla="*/ 6898095 h 7602945"/>
              <a:gd name="connsiteX4" fmla="*/ 28575 w 11852762"/>
              <a:gd name="connsiteY4" fmla="*/ 5176460 h 7602945"/>
              <a:gd name="connsiteX5" fmla="*/ 8881018 w 11852762"/>
              <a:gd name="connsiteY5" fmla="*/ 48229 h 7602945"/>
              <a:gd name="connsiteX6" fmla="*/ 10400340 w 11852762"/>
              <a:gd name="connsiteY6" fmla="*/ 49620 h 7602945"/>
              <a:gd name="connsiteX7" fmla="*/ 11783268 w 11852762"/>
              <a:gd name="connsiteY7" fmla="*/ 2404351 h 7602945"/>
              <a:gd name="connsiteX8" fmla="*/ 11803927 w 11852762"/>
              <a:gd name="connsiteY8" fmla="*/ 2769937 h 7602945"/>
              <a:gd name="connsiteX9" fmla="*/ 9101555 w 11852762"/>
              <a:gd name="connsiteY9" fmla="*/ 7533391 h 7602945"/>
              <a:gd name="connsiteX10" fmla="*/ 9057477 w 11852762"/>
              <a:gd name="connsiteY10" fmla="*/ 7602945 h 7602945"/>
              <a:gd name="connsiteX11" fmla="*/ 158357 w 11852762"/>
              <a:gd name="connsiteY11" fmla="*/ 6898095 h 7602945"/>
              <a:gd name="connsiteX12" fmla="*/ 7104852 w 11852762"/>
              <a:gd name="connsiteY12" fmla="*/ 6898095 h 7602945"/>
              <a:gd name="connsiteX13" fmla="*/ 7148930 w 11852762"/>
              <a:gd name="connsiteY13" fmla="*/ 6828541 h 7602945"/>
              <a:gd name="connsiteX14" fmla="*/ 2359056 w 11852762"/>
              <a:gd name="connsiteY14" fmla="*/ 2389968 h 7602945"/>
              <a:gd name="connsiteX15" fmla="*/ 3040012 w 11852762"/>
              <a:gd name="connsiteY15" fmla="*/ 175060 h 7602945"/>
              <a:gd name="connsiteX16" fmla="*/ 8881018 w 11852762"/>
              <a:gd name="connsiteY16" fmla="*/ 48229 h 7602945"/>
              <a:gd name="connsiteX17" fmla="*/ 28575 w 11852762"/>
              <a:gd name="connsiteY17" fmla="*/ 40095 h 7602945"/>
              <a:gd name="connsiteX18" fmla="*/ 8876340 w 11852762"/>
              <a:gd name="connsiteY18" fmla="*/ 40095 h 7602945"/>
              <a:gd name="connsiteX19" fmla="*/ 8881018 w 11852762"/>
              <a:gd name="connsiteY19" fmla="*/ 48229 h 7602945"/>
              <a:gd name="connsiteX20" fmla="*/ 28575 w 11852762"/>
              <a:gd name="connsiteY20" fmla="*/ 40121 h 7602945"/>
              <a:gd name="connsiteX21" fmla="*/ 28575 w 11852762"/>
              <a:gd name="connsiteY21" fmla="*/ 40095 h 7602945"/>
              <a:gd name="connsiteX22" fmla="*/ 0 w 11852762"/>
              <a:gd name="connsiteY22" fmla="*/ 40095 h 7602945"/>
              <a:gd name="connsiteX23" fmla="*/ 28575 w 11852762"/>
              <a:gd name="connsiteY23" fmla="*/ 40121 h 7602945"/>
              <a:gd name="connsiteX24" fmla="*/ 28575 w 11852762"/>
              <a:gd name="connsiteY24" fmla="*/ 5176460 h 7602945"/>
              <a:gd name="connsiteX25" fmla="*/ 0 w 11852762"/>
              <a:gd name="connsiteY25" fmla="*/ 40095 h 7602945"/>
              <a:gd name="connsiteX0" fmla="*/ 28575 w 11852762"/>
              <a:gd name="connsiteY0" fmla="*/ 5176460 h 7602945"/>
              <a:gd name="connsiteX1" fmla="*/ 38100 w 11852762"/>
              <a:gd name="connsiteY1" fmla="*/ 6888570 h 7602945"/>
              <a:gd name="connsiteX2" fmla="*/ 158357 w 11852762"/>
              <a:gd name="connsiteY2" fmla="*/ 6898095 h 7602945"/>
              <a:gd name="connsiteX3" fmla="*/ 28575 w 11852762"/>
              <a:gd name="connsiteY3" fmla="*/ 6898095 h 7602945"/>
              <a:gd name="connsiteX4" fmla="*/ 28575 w 11852762"/>
              <a:gd name="connsiteY4" fmla="*/ 5176460 h 7602945"/>
              <a:gd name="connsiteX5" fmla="*/ 8881018 w 11852762"/>
              <a:gd name="connsiteY5" fmla="*/ 48229 h 7602945"/>
              <a:gd name="connsiteX6" fmla="*/ 10400340 w 11852762"/>
              <a:gd name="connsiteY6" fmla="*/ 49620 h 7602945"/>
              <a:gd name="connsiteX7" fmla="*/ 11783268 w 11852762"/>
              <a:gd name="connsiteY7" fmla="*/ 2404351 h 7602945"/>
              <a:gd name="connsiteX8" fmla="*/ 11803927 w 11852762"/>
              <a:gd name="connsiteY8" fmla="*/ 2769937 h 7602945"/>
              <a:gd name="connsiteX9" fmla="*/ 9101555 w 11852762"/>
              <a:gd name="connsiteY9" fmla="*/ 7533391 h 7602945"/>
              <a:gd name="connsiteX10" fmla="*/ 9057477 w 11852762"/>
              <a:gd name="connsiteY10" fmla="*/ 7602945 h 7602945"/>
              <a:gd name="connsiteX11" fmla="*/ 158357 w 11852762"/>
              <a:gd name="connsiteY11" fmla="*/ 6898095 h 7602945"/>
              <a:gd name="connsiteX12" fmla="*/ 7104852 w 11852762"/>
              <a:gd name="connsiteY12" fmla="*/ 6898095 h 7602945"/>
              <a:gd name="connsiteX13" fmla="*/ 2350385 w 11852762"/>
              <a:gd name="connsiteY13" fmla="*/ 7128431 h 7602945"/>
              <a:gd name="connsiteX14" fmla="*/ 2359056 w 11852762"/>
              <a:gd name="connsiteY14" fmla="*/ 2389968 h 7602945"/>
              <a:gd name="connsiteX15" fmla="*/ 3040012 w 11852762"/>
              <a:gd name="connsiteY15" fmla="*/ 175060 h 7602945"/>
              <a:gd name="connsiteX16" fmla="*/ 8881018 w 11852762"/>
              <a:gd name="connsiteY16" fmla="*/ 48229 h 7602945"/>
              <a:gd name="connsiteX17" fmla="*/ 28575 w 11852762"/>
              <a:gd name="connsiteY17" fmla="*/ 40095 h 7602945"/>
              <a:gd name="connsiteX18" fmla="*/ 8876340 w 11852762"/>
              <a:gd name="connsiteY18" fmla="*/ 40095 h 7602945"/>
              <a:gd name="connsiteX19" fmla="*/ 8881018 w 11852762"/>
              <a:gd name="connsiteY19" fmla="*/ 48229 h 7602945"/>
              <a:gd name="connsiteX20" fmla="*/ 28575 w 11852762"/>
              <a:gd name="connsiteY20" fmla="*/ 40121 h 7602945"/>
              <a:gd name="connsiteX21" fmla="*/ 28575 w 11852762"/>
              <a:gd name="connsiteY21" fmla="*/ 40095 h 7602945"/>
              <a:gd name="connsiteX22" fmla="*/ 0 w 11852762"/>
              <a:gd name="connsiteY22" fmla="*/ 40095 h 7602945"/>
              <a:gd name="connsiteX23" fmla="*/ 28575 w 11852762"/>
              <a:gd name="connsiteY23" fmla="*/ 40121 h 7602945"/>
              <a:gd name="connsiteX24" fmla="*/ 28575 w 11852762"/>
              <a:gd name="connsiteY24" fmla="*/ 5176460 h 7602945"/>
              <a:gd name="connsiteX25" fmla="*/ 0 w 11852762"/>
              <a:gd name="connsiteY25" fmla="*/ 40095 h 7602945"/>
              <a:gd name="connsiteX0" fmla="*/ 28575 w 11852762"/>
              <a:gd name="connsiteY0" fmla="*/ 5313692 h 7740177"/>
              <a:gd name="connsiteX1" fmla="*/ 38100 w 11852762"/>
              <a:gd name="connsiteY1" fmla="*/ 7025802 h 7740177"/>
              <a:gd name="connsiteX2" fmla="*/ 158357 w 11852762"/>
              <a:gd name="connsiteY2" fmla="*/ 7035327 h 7740177"/>
              <a:gd name="connsiteX3" fmla="*/ 28575 w 11852762"/>
              <a:gd name="connsiteY3" fmla="*/ 7035327 h 7740177"/>
              <a:gd name="connsiteX4" fmla="*/ 28575 w 11852762"/>
              <a:gd name="connsiteY4" fmla="*/ 5313692 h 7740177"/>
              <a:gd name="connsiteX5" fmla="*/ 8881018 w 11852762"/>
              <a:gd name="connsiteY5" fmla="*/ 185461 h 7740177"/>
              <a:gd name="connsiteX6" fmla="*/ 10400340 w 11852762"/>
              <a:gd name="connsiteY6" fmla="*/ 186852 h 7740177"/>
              <a:gd name="connsiteX7" fmla="*/ 11783268 w 11852762"/>
              <a:gd name="connsiteY7" fmla="*/ 2541583 h 7740177"/>
              <a:gd name="connsiteX8" fmla="*/ 11803927 w 11852762"/>
              <a:gd name="connsiteY8" fmla="*/ 2907169 h 7740177"/>
              <a:gd name="connsiteX9" fmla="*/ 9101555 w 11852762"/>
              <a:gd name="connsiteY9" fmla="*/ 7670623 h 7740177"/>
              <a:gd name="connsiteX10" fmla="*/ 9057477 w 11852762"/>
              <a:gd name="connsiteY10" fmla="*/ 7740177 h 7740177"/>
              <a:gd name="connsiteX11" fmla="*/ 158357 w 11852762"/>
              <a:gd name="connsiteY11" fmla="*/ 7035327 h 7740177"/>
              <a:gd name="connsiteX12" fmla="*/ 7104852 w 11852762"/>
              <a:gd name="connsiteY12" fmla="*/ 7035327 h 7740177"/>
              <a:gd name="connsiteX13" fmla="*/ 2350385 w 11852762"/>
              <a:gd name="connsiteY13" fmla="*/ 7265663 h 7740177"/>
              <a:gd name="connsiteX14" fmla="*/ 2359056 w 11852762"/>
              <a:gd name="connsiteY14" fmla="*/ 2527200 h 7740177"/>
              <a:gd name="connsiteX15" fmla="*/ 3040012 w 11852762"/>
              <a:gd name="connsiteY15" fmla="*/ 312292 h 7740177"/>
              <a:gd name="connsiteX16" fmla="*/ 8881018 w 11852762"/>
              <a:gd name="connsiteY16" fmla="*/ 185461 h 7740177"/>
              <a:gd name="connsiteX17" fmla="*/ 28575 w 11852762"/>
              <a:gd name="connsiteY17" fmla="*/ 177327 h 7740177"/>
              <a:gd name="connsiteX18" fmla="*/ 8876340 w 11852762"/>
              <a:gd name="connsiteY18" fmla="*/ 177327 h 7740177"/>
              <a:gd name="connsiteX19" fmla="*/ 8881018 w 11852762"/>
              <a:gd name="connsiteY19" fmla="*/ 185461 h 7740177"/>
              <a:gd name="connsiteX20" fmla="*/ 28575 w 11852762"/>
              <a:gd name="connsiteY20" fmla="*/ 177353 h 7740177"/>
              <a:gd name="connsiteX21" fmla="*/ 28575 w 11852762"/>
              <a:gd name="connsiteY21" fmla="*/ 177327 h 7740177"/>
              <a:gd name="connsiteX22" fmla="*/ 0 w 11852762"/>
              <a:gd name="connsiteY22" fmla="*/ 177327 h 7740177"/>
              <a:gd name="connsiteX23" fmla="*/ 28575 w 11852762"/>
              <a:gd name="connsiteY23" fmla="*/ 177353 h 7740177"/>
              <a:gd name="connsiteX24" fmla="*/ 28575 w 11852762"/>
              <a:gd name="connsiteY24" fmla="*/ 5313692 h 7740177"/>
              <a:gd name="connsiteX25" fmla="*/ 0 w 11852762"/>
              <a:gd name="connsiteY25" fmla="*/ 177327 h 7740177"/>
              <a:gd name="connsiteX0" fmla="*/ 0 w 11824187"/>
              <a:gd name="connsiteY0" fmla="*/ 5313692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27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0 w 11824187"/>
              <a:gd name="connsiteY20" fmla="*/ 177353 h 7740177"/>
              <a:gd name="connsiteX21" fmla="*/ 0 w 11824187"/>
              <a:gd name="connsiteY21" fmla="*/ 177327 h 7740177"/>
              <a:gd name="connsiteX22" fmla="*/ 0 w 11824187"/>
              <a:gd name="connsiteY22" fmla="*/ 5313692 h 7740177"/>
              <a:gd name="connsiteX23" fmla="*/ 0 w 11824187"/>
              <a:gd name="connsiteY23" fmla="*/ 177353 h 7740177"/>
              <a:gd name="connsiteX24" fmla="*/ 0 w 11824187"/>
              <a:gd name="connsiteY24" fmla="*/ 5313692 h 7740177"/>
              <a:gd name="connsiteX0" fmla="*/ 0 w 11824187"/>
              <a:gd name="connsiteY0" fmla="*/ 5313692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27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0 w 11824187"/>
              <a:gd name="connsiteY20" fmla="*/ 177353 h 7740177"/>
              <a:gd name="connsiteX21" fmla="*/ 0 w 11824187"/>
              <a:gd name="connsiteY21" fmla="*/ 177327 h 7740177"/>
              <a:gd name="connsiteX0" fmla="*/ 0 w 11824187"/>
              <a:gd name="connsiteY0" fmla="*/ 5313692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53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0 w 11824187"/>
              <a:gd name="connsiteY20" fmla="*/ 177353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53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90208 w 11824187"/>
              <a:gd name="connsiteY20" fmla="*/ 267320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0 w 11824187"/>
              <a:gd name="connsiteY5" fmla="*/ 177353 h 7740177"/>
              <a:gd name="connsiteX6" fmla="*/ 8852443 w 11824187"/>
              <a:gd name="connsiteY6" fmla="*/ 185461 h 7740177"/>
              <a:gd name="connsiteX7" fmla="*/ 10371765 w 11824187"/>
              <a:gd name="connsiteY7" fmla="*/ 186852 h 7740177"/>
              <a:gd name="connsiteX8" fmla="*/ 11754693 w 11824187"/>
              <a:gd name="connsiteY8" fmla="*/ 2541583 h 7740177"/>
              <a:gd name="connsiteX9" fmla="*/ 11775352 w 11824187"/>
              <a:gd name="connsiteY9" fmla="*/ 2907169 h 7740177"/>
              <a:gd name="connsiteX10" fmla="*/ 9072980 w 11824187"/>
              <a:gd name="connsiteY10" fmla="*/ 7670623 h 7740177"/>
              <a:gd name="connsiteX11" fmla="*/ 9028902 w 11824187"/>
              <a:gd name="connsiteY11" fmla="*/ 7740177 h 7740177"/>
              <a:gd name="connsiteX12" fmla="*/ 129782 w 11824187"/>
              <a:gd name="connsiteY12" fmla="*/ 7035327 h 7740177"/>
              <a:gd name="connsiteX13" fmla="*/ 7076277 w 11824187"/>
              <a:gd name="connsiteY13" fmla="*/ 7035327 h 7740177"/>
              <a:gd name="connsiteX14" fmla="*/ 2321810 w 11824187"/>
              <a:gd name="connsiteY14" fmla="*/ 7265663 h 7740177"/>
              <a:gd name="connsiteX15" fmla="*/ 2330481 w 11824187"/>
              <a:gd name="connsiteY15" fmla="*/ 2527200 h 7740177"/>
              <a:gd name="connsiteX16" fmla="*/ 3011437 w 11824187"/>
              <a:gd name="connsiteY16" fmla="*/ 312292 h 7740177"/>
              <a:gd name="connsiteX17" fmla="*/ 8852443 w 11824187"/>
              <a:gd name="connsiteY17" fmla="*/ 185461 h 7740177"/>
              <a:gd name="connsiteX18" fmla="*/ 0 w 11824187"/>
              <a:gd name="connsiteY18" fmla="*/ 177353 h 7740177"/>
              <a:gd name="connsiteX19" fmla="*/ 8847765 w 11824187"/>
              <a:gd name="connsiteY19" fmla="*/ 177327 h 7740177"/>
              <a:gd name="connsiteX20" fmla="*/ 8852443 w 11824187"/>
              <a:gd name="connsiteY20" fmla="*/ 185461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0 w 11824187"/>
              <a:gd name="connsiteY5" fmla="*/ 177353 h 7740177"/>
              <a:gd name="connsiteX6" fmla="*/ 8852443 w 11824187"/>
              <a:gd name="connsiteY6" fmla="*/ 185461 h 7740177"/>
              <a:gd name="connsiteX7" fmla="*/ 10371765 w 11824187"/>
              <a:gd name="connsiteY7" fmla="*/ 186852 h 7740177"/>
              <a:gd name="connsiteX8" fmla="*/ 11754693 w 11824187"/>
              <a:gd name="connsiteY8" fmla="*/ 2541583 h 7740177"/>
              <a:gd name="connsiteX9" fmla="*/ 11775352 w 11824187"/>
              <a:gd name="connsiteY9" fmla="*/ 2907169 h 7740177"/>
              <a:gd name="connsiteX10" fmla="*/ 9072980 w 11824187"/>
              <a:gd name="connsiteY10" fmla="*/ 7670623 h 7740177"/>
              <a:gd name="connsiteX11" fmla="*/ 9028902 w 11824187"/>
              <a:gd name="connsiteY11" fmla="*/ 7740177 h 7740177"/>
              <a:gd name="connsiteX12" fmla="*/ 129782 w 11824187"/>
              <a:gd name="connsiteY12" fmla="*/ 7035327 h 7740177"/>
              <a:gd name="connsiteX13" fmla="*/ 7076277 w 11824187"/>
              <a:gd name="connsiteY13" fmla="*/ 7035327 h 7740177"/>
              <a:gd name="connsiteX14" fmla="*/ 2321810 w 11824187"/>
              <a:gd name="connsiteY14" fmla="*/ 7265663 h 7740177"/>
              <a:gd name="connsiteX15" fmla="*/ 2330481 w 11824187"/>
              <a:gd name="connsiteY15" fmla="*/ 2527200 h 7740177"/>
              <a:gd name="connsiteX16" fmla="*/ 3011437 w 11824187"/>
              <a:gd name="connsiteY16" fmla="*/ 312292 h 7740177"/>
              <a:gd name="connsiteX17" fmla="*/ 8852443 w 11824187"/>
              <a:gd name="connsiteY17" fmla="*/ 185461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0 w 11824187"/>
              <a:gd name="connsiteY5" fmla="*/ 177353 h 7740177"/>
              <a:gd name="connsiteX6" fmla="*/ 8852443 w 11824187"/>
              <a:gd name="connsiteY6" fmla="*/ 185461 h 7740177"/>
              <a:gd name="connsiteX7" fmla="*/ 10371765 w 11824187"/>
              <a:gd name="connsiteY7" fmla="*/ 186852 h 7740177"/>
              <a:gd name="connsiteX8" fmla="*/ 11754693 w 11824187"/>
              <a:gd name="connsiteY8" fmla="*/ 2541583 h 7740177"/>
              <a:gd name="connsiteX9" fmla="*/ 11775352 w 11824187"/>
              <a:gd name="connsiteY9" fmla="*/ 2907169 h 7740177"/>
              <a:gd name="connsiteX10" fmla="*/ 9072980 w 11824187"/>
              <a:gd name="connsiteY10" fmla="*/ 7670623 h 7740177"/>
              <a:gd name="connsiteX11" fmla="*/ 9028902 w 11824187"/>
              <a:gd name="connsiteY11" fmla="*/ 7740177 h 7740177"/>
              <a:gd name="connsiteX12" fmla="*/ 129782 w 11824187"/>
              <a:gd name="connsiteY12" fmla="*/ 7035327 h 7740177"/>
              <a:gd name="connsiteX13" fmla="*/ 7076277 w 11824187"/>
              <a:gd name="connsiteY13" fmla="*/ 7035327 h 7740177"/>
              <a:gd name="connsiteX14" fmla="*/ 2321810 w 11824187"/>
              <a:gd name="connsiteY14" fmla="*/ 7265663 h 7740177"/>
              <a:gd name="connsiteX15" fmla="*/ 2330481 w 11824187"/>
              <a:gd name="connsiteY15" fmla="*/ 2527200 h 7740177"/>
              <a:gd name="connsiteX16" fmla="*/ 3011437 w 11824187"/>
              <a:gd name="connsiteY16" fmla="*/ 312292 h 7740177"/>
              <a:gd name="connsiteX17" fmla="*/ 8852443 w 11824187"/>
              <a:gd name="connsiteY17" fmla="*/ 185461 h 7740177"/>
              <a:gd name="connsiteX0" fmla="*/ 0 w 11824187"/>
              <a:gd name="connsiteY0" fmla="*/ 219945 h 7782769"/>
              <a:gd name="connsiteX1" fmla="*/ 9525 w 11824187"/>
              <a:gd name="connsiteY1" fmla="*/ 7068394 h 7782769"/>
              <a:gd name="connsiteX2" fmla="*/ 129782 w 11824187"/>
              <a:gd name="connsiteY2" fmla="*/ 7077919 h 7782769"/>
              <a:gd name="connsiteX3" fmla="*/ 0 w 11824187"/>
              <a:gd name="connsiteY3" fmla="*/ 7077919 h 7782769"/>
              <a:gd name="connsiteX4" fmla="*/ 0 w 11824187"/>
              <a:gd name="connsiteY4" fmla="*/ 5356284 h 7782769"/>
              <a:gd name="connsiteX5" fmla="*/ 0 w 11824187"/>
              <a:gd name="connsiteY5" fmla="*/ 219945 h 7782769"/>
              <a:gd name="connsiteX6" fmla="*/ 3011437 w 11824187"/>
              <a:gd name="connsiteY6" fmla="*/ 354884 h 7782769"/>
              <a:gd name="connsiteX7" fmla="*/ 10371765 w 11824187"/>
              <a:gd name="connsiteY7" fmla="*/ 229444 h 7782769"/>
              <a:gd name="connsiteX8" fmla="*/ 11754693 w 11824187"/>
              <a:gd name="connsiteY8" fmla="*/ 2584175 h 7782769"/>
              <a:gd name="connsiteX9" fmla="*/ 11775352 w 11824187"/>
              <a:gd name="connsiteY9" fmla="*/ 2949761 h 7782769"/>
              <a:gd name="connsiteX10" fmla="*/ 9072980 w 11824187"/>
              <a:gd name="connsiteY10" fmla="*/ 7713215 h 7782769"/>
              <a:gd name="connsiteX11" fmla="*/ 9028902 w 11824187"/>
              <a:gd name="connsiteY11" fmla="*/ 7782769 h 7782769"/>
              <a:gd name="connsiteX12" fmla="*/ 129782 w 11824187"/>
              <a:gd name="connsiteY12" fmla="*/ 7077919 h 7782769"/>
              <a:gd name="connsiteX13" fmla="*/ 7076277 w 11824187"/>
              <a:gd name="connsiteY13" fmla="*/ 7077919 h 7782769"/>
              <a:gd name="connsiteX14" fmla="*/ 2321810 w 11824187"/>
              <a:gd name="connsiteY14" fmla="*/ 7308255 h 7782769"/>
              <a:gd name="connsiteX15" fmla="*/ 2330481 w 11824187"/>
              <a:gd name="connsiteY15" fmla="*/ 2569792 h 7782769"/>
              <a:gd name="connsiteX16" fmla="*/ 3011437 w 11824187"/>
              <a:gd name="connsiteY16" fmla="*/ 354884 h 7782769"/>
              <a:gd name="connsiteX0" fmla="*/ 0 w 11824187"/>
              <a:gd name="connsiteY0" fmla="*/ 0 h 7562824"/>
              <a:gd name="connsiteX1" fmla="*/ 9525 w 11824187"/>
              <a:gd name="connsiteY1" fmla="*/ 6848449 h 7562824"/>
              <a:gd name="connsiteX2" fmla="*/ 129782 w 11824187"/>
              <a:gd name="connsiteY2" fmla="*/ 6857974 h 7562824"/>
              <a:gd name="connsiteX3" fmla="*/ 0 w 11824187"/>
              <a:gd name="connsiteY3" fmla="*/ 6857974 h 7562824"/>
              <a:gd name="connsiteX4" fmla="*/ 0 w 11824187"/>
              <a:gd name="connsiteY4" fmla="*/ 5136339 h 7562824"/>
              <a:gd name="connsiteX5" fmla="*/ 0 w 11824187"/>
              <a:gd name="connsiteY5" fmla="*/ 0 h 7562824"/>
              <a:gd name="connsiteX6" fmla="*/ 2330481 w 11824187"/>
              <a:gd name="connsiteY6" fmla="*/ 2349847 h 7562824"/>
              <a:gd name="connsiteX7" fmla="*/ 10371765 w 11824187"/>
              <a:gd name="connsiteY7" fmla="*/ 9499 h 7562824"/>
              <a:gd name="connsiteX8" fmla="*/ 11754693 w 11824187"/>
              <a:gd name="connsiteY8" fmla="*/ 2364230 h 7562824"/>
              <a:gd name="connsiteX9" fmla="*/ 11775352 w 11824187"/>
              <a:gd name="connsiteY9" fmla="*/ 2729816 h 7562824"/>
              <a:gd name="connsiteX10" fmla="*/ 9072980 w 11824187"/>
              <a:gd name="connsiteY10" fmla="*/ 7493270 h 7562824"/>
              <a:gd name="connsiteX11" fmla="*/ 9028902 w 11824187"/>
              <a:gd name="connsiteY11" fmla="*/ 7562824 h 7562824"/>
              <a:gd name="connsiteX12" fmla="*/ 129782 w 11824187"/>
              <a:gd name="connsiteY12" fmla="*/ 6857974 h 7562824"/>
              <a:gd name="connsiteX13" fmla="*/ 7076277 w 11824187"/>
              <a:gd name="connsiteY13" fmla="*/ 6857974 h 7562824"/>
              <a:gd name="connsiteX14" fmla="*/ 2321810 w 11824187"/>
              <a:gd name="connsiteY14" fmla="*/ 7088310 h 7562824"/>
              <a:gd name="connsiteX15" fmla="*/ 2330481 w 11824187"/>
              <a:gd name="connsiteY15" fmla="*/ 2349847 h 7562824"/>
              <a:gd name="connsiteX0" fmla="*/ 0 w 11824187"/>
              <a:gd name="connsiteY0" fmla="*/ 0 h 7562824"/>
              <a:gd name="connsiteX1" fmla="*/ 9525 w 11824187"/>
              <a:gd name="connsiteY1" fmla="*/ 6848449 h 7562824"/>
              <a:gd name="connsiteX2" fmla="*/ 129782 w 11824187"/>
              <a:gd name="connsiteY2" fmla="*/ 6857974 h 7562824"/>
              <a:gd name="connsiteX3" fmla="*/ 0 w 11824187"/>
              <a:gd name="connsiteY3" fmla="*/ 6857974 h 7562824"/>
              <a:gd name="connsiteX4" fmla="*/ 0 w 11824187"/>
              <a:gd name="connsiteY4" fmla="*/ 5136339 h 7562824"/>
              <a:gd name="connsiteX5" fmla="*/ 0 w 11824187"/>
              <a:gd name="connsiteY5" fmla="*/ 0 h 7562824"/>
              <a:gd name="connsiteX6" fmla="*/ 2321810 w 11824187"/>
              <a:gd name="connsiteY6" fmla="*/ 7088310 h 7562824"/>
              <a:gd name="connsiteX7" fmla="*/ 10371765 w 11824187"/>
              <a:gd name="connsiteY7" fmla="*/ 9499 h 7562824"/>
              <a:gd name="connsiteX8" fmla="*/ 11754693 w 11824187"/>
              <a:gd name="connsiteY8" fmla="*/ 2364230 h 7562824"/>
              <a:gd name="connsiteX9" fmla="*/ 11775352 w 11824187"/>
              <a:gd name="connsiteY9" fmla="*/ 2729816 h 7562824"/>
              <a:gd name="connsiteX10" fmla="*/ 9072980 w 11824187"/>
              <a:gd name="connsiteY10" fmla="*/ 7493270 h 7562824"/>
              <a:gd name="connsiteX11" fmla="*/ 9028902 w 11824187"/>
              <a:gd name="connsiteY11" fmla="*/ 7562824 h 7562824"/>
              <a:gd name="connsiteX12" fmla="*/ 129782 w 11824187"/>
              <a:gd name="connsiteY12" fmla="*/ 6857974 h 7562824"/>
              <a:gd name="connsiteX13" fmla="*/ 7076277 w 11824187"/>
              <a:gd name="connsiteY13" fmla="*/ 6857974 h 7562824"/>
              <a:gd name="connsiteX14" fmla="*/ 2321810 w 11824187"/>
              <a:gd name="connsiteY14" fmla="*/ 7088310 h 7562824"/>
              <a:gd name="connsiteX0" fmla="*/ 0 w 11824187"/>
              <a:gd name="connsiteY0" fmla="*/ 0 h 7562824"/>
              <a:gd name="connsiteX1" fmla="*/ 9525 w 11824187"/>
              <a:gd name="connsiteY1" fmla="*/ 6848449 h 7562824"/>
              <a:gd name="connsiteX2" fmla="*/ 129782 w 11824187"/>
              <a:gd name="connsiteY2" fmla="*/ 6857974 h 7562824"/>
              <a:gd name="connsiteX3" fmla="*/ 0 w 11824187"/>
              <a:gd name="connsiteY3" fmla="*/ 6857974 h 7562824"/>
              <a:gd name="connsiteX4" fmla="*/ 0 w 11824187"/>
              <a:gd name="connsiteY4" fmla="*/ 5136339 h 7562824"/>
              <a:gd name="connsiteX5" fmla="*/ 0 w 11824187"/>
              <a:gd name="connsiteY5" fmla="*/ 0 h 7562824"/>
              <a:gd name="connsiteX6" fmla="*/ 7076277 w 11824187"/>
              <a:gd name="connsiteY6" fmla="*/ 6857974 h 7562824"/>
              <a:gd name="connsiteX7" fmla="*/ 10371765 w 11824187"/>
              <a:gd name="connsiteY7" fmla="*/ 9499 h 7562824"/>
              <a:gd name="connsiteX8" fmla="*/ 11754693 w 11824187"/>
              <a:gd name="connsiteY8" fmla="*/ 2364230 h 7562824"/>
              <a:gd name="connsiteX9" fmla="*/ 11775352 w 11824187"/>
              <a:gd name="connsiteY9" fmla="*/ 2729816 h 7562824"/>
              <a:gd name="connsiteX10" fmla="*/ 9072980 w 11824187"/>
              <a:gd name="connsiteY10" fmla="*/ 7493270 h 7562824"/>
              <a:gd name="connsiteX11" fmla="*/ 9028902 w 11824187"/>
              <a:gd name="connsiteY11" fmla="*/ 7562824 h 7562824"/>
              <a:gd name="connsiteX12" fmla="*/ 129782 w 11824187"/>
              <a:gd name="connsiteY12" fmla="*/ 6857974 h 7562824"/>
              <a:gd name="connsiteX13" fmla="*/ 7076277 w 11824187"/>
              <a:gd name="connsiteY13" fmla="*/ 6857974 h 7562824"/>
              <a:gd name="connsiteX0" fmla="*/ 0 w 11824187"/>
              <a:gd name="connsiteY0" fmla="*/ 101972 h 7664796"/>
              <a:gd name="connsiteX1" fmla="*/ 9525 w 11824187"/>
              <a:gd name="connsiteY1" fmla="*/ 6950421 h 7664796"/>
              <a:gd name="connsiteX2" fmla="*/ 129782 w 11824187"/>
              <a:gd name="connsiteY2" fmla="*/ 6959946 h 7664796"/>
              <a:gd name="connsiteX3" fmla="*/ 0 w 11824187"/>
              <a:gd name="connsiteY3" fmla="*/ 6959946 h 7664796"/>
              <a:gd name="connsiteX4" fmla="*/ 0 w 11824187"/>
              <a:gd name="connsiteY4" fmla="*/ 5238311 h 7664796"/>
              <a:gd name="connsiteX5" fmla="*/ 0 w 11824187"/>
              <a:gd name="connsiteY5" fmla="*/ 101972 h 7664796"/>
              <a:gd name="connsiteX6" fmla="*/ 6136614 w 11824187"/>
              <a:gd name="connsiteY6" fmla="*/ 0 h 7664796"/>
              <a:gd name="connsiteX7" fmla="*/ 10371765 w 11824187"/>
              <a:gd name="connsiteY7" fmla="*/ 111471 h 7664796"/>
              <a:gd name="connsiteX8" fmla="*/ 11754693 w 11824187"/>
              <a:gd name="connsiteY8" fmla="*/ 2466202 h 7664796"/>
              <a:gd name="connsiteX9" fmla="*/ 11775352 w 11824187"/>
              <a:gd name="connsiteY9" fmla="*/ 2831788 h 7664796"/>
              <a:gd name="connsiteX10" fmla="*/ 9072980 w 11824187"/>
              <a:gd name="connsiteY10" fmla="*/ 7595242 h 7664796"/>
              <a:gd name="connsiteX11" fmla="*/ 9028902 w 11824187"/>
              <a:gd name="connsiteY11" fmla="*/ 7664796 h 7664796"/>
              <a:gd name="connsiteX12" fmla="*/ 129782 w 11824187"/>
              <a:gd name="connsiteY12" fmla="*/ 6959946 h 7664796"/>
              <a:gd name="connsiteX13" fmla="*/ 6136614 w 11824187"/>
              <a:gd name="connsiteY13" fmla="*/ 0 h 7664796"/>
              <a:gd name="connsiteX0" fmla="*/ 0 w 11824187"/>
              <a:gd name="connsiteY0" fmla="*/ 101972 h 7664796"/>
              <a:gd name="connsiteX1" fmla="*/ 9525 w 11824187"/>
              <a:gd name="connsiteY1" fmla="*/ 6950421 h 7664796"/>
              <a:gd name="connsiteX2" fmla="*/ 129782 w 11824187"/>
              <a:gd name="connsiteY2" fmla="*/ 6959946 h 7664796"/>
              <a:gd name="connsiteX3" fmla="*/ 0 w 11824187"/>
              <a:gd name="connsiteY3" fmla="*/ 6959946 h 7664796"/>
              <a:gd name="connsiteX4" fmla="*/ 0 w 11824187"/>
              <a:gd name="connsiteY4" fmla="*/ 5238311 h 7664796"/>
              <a:gd name="connsiteX5" fmla="*/ 0 w 11824187"/>
              <a:gd name="connsiteY5" fmla="*/ 101972 h 7664796"/>
              <a:gd name="connsiteX6" fmla="*/ 6136614 w 11824187"/>
              <a:gd name="connsiteY6" fmla="*/ 0 h 7664796"/>
              <a:gd name="connsiteX7" fmla="*/ 10371765 w 11824187"/>
              <a:gd name="connsiteY7" fmla="*/ 111471 h 7664796"/>
              <a:gd name="connsiteX8" fmla="*/ 11754693 w 11824187"/>
              <a:gd name="connsiteY8" fmla="*/ 2466202 h 7664796"/>
              <a:gd name="connsiteX9" fmla="*/ 11775352 w 11824187"/>
              <a:gd name="connsiteY9" fmla="*/ 2831788 h 7664796"/>
              <a:gd name="connsiteX10" fmla="*/ 9072980 w 11824187"/>
              <a:gd name="connsiteY10" fmla="*/ 7595242 h 7664796"/>
              <a:gd name="connsiteX11" fmla="*/ 9028902 w 11824187"/>
              <a:gd name="connsiteY11" fmla="*/ 7664796 h 7664796"/>
              <a:gd name="connsiteX12" fmla="*/ 6136614 w 11824187"/>
              <a:gd name="connsiteY12" fmla="*/ 0 h 7664796"/>
              <a:gd name="connsiteX0" fmla="*/ 0 w 11824187"/>
              <a:gd name="connsiteY0" fmla="*/ 101972 h 7595242"/>
              <a:gd name="connsiteX1" fmla="*/ 9525 w 11824187"/>
              <a:gd name="connsiteY1" fmla="*/ 6950421 h 7595242"/>
              <a:gd name="connsiteX2" fmla="*/ 129782 w 11824187"/>
              <a:gd name="connsiteY2" fmla="*/ 6959946 h 7595242"/>
              <a:gd name="connsiteX3" fmla="*/ 0 w 11824187"/>
              <a:gd name="connsiteY3" fmla="*/ 6959946 h 7595242"/>
              <a:gd name="connsiteX4" fmla="*/ 0 w 11824187"/>
              <a:gd name="connsiteY4" fmla="*/ 5238311 h 7595242"/>
              <a:gd name="connsiteX5" fmla="*/ 0 w 11824187"/>
              <a:gd name="connsiteY5" fmla="*/ 101972 h 7595242"/>
              <a:gd name="connsiteX6" fmla="*/ 6136614 w 11824187"/>
              <a:gd name="connsiteY6" fmla="*/ 0 h 7595242"/>
              <a:gd name="connsiteX7" fmla="*/ 10371765 w 11824187"/>
              <a:gd name="connsiteY7" fmla="*/ 111471 h 7595242"/>
              <a:gd name="connsiteX8" fmla="*/ 11754693 w 11824187"/>
              <a:gd name="connsiteY8" fmla="*/ 2466202 h 7595242"/>
              <a:gd name="connsiteX9" fmla="*/ 11775352 w 11824187"/>
              <a:gd name="connsiteY9" fmla="*/ 2831788 h 7595242"/>
              <a:gd name="connsiteX10" fmla="*/ 9072980 w 11824187"/>
              <a:gd name="connsiteY10" fmla="*/ 7595242 h 7595242"/>
              <a:gd name="connsiteX11" fmla="*/ 1636887 w 11824187"/>
              <a:gd name="connsiteY11" fmla="*/ 7314924 h 7595242"/>
              <a:gd name="connsiteX12" fmla="*/ 6136614 w 11824187"/>
              <a:gd name="connsiteY12" fmla="*/ 0 h 7595242"/>
              <a:gd name="connsiteX0" fmla="*/ 0 w 11824187"/>
              <a:gd name="connsiteY0" fmla="*/ 76981 h 7570251"/>
              <a:gd name="connsiteX1" fmla="*/ 9525 w 11824187"/>
              <a:gd name="connsiteY1" fmla="*/ 6925430 h 7570251"/>
              <a:gd name="connsiteX2" fmla="*/ 129782 w 11824187"/>
              <a:gd name="connsiteY2" fmla="*/ 6934955 h 7570251"/>
              <a:gd name="connsiteX3" fmla="*/ 0 w 11824187"/>
              <a:gd name="connsiteY3" fmla="*/ 6934955 h 7570251"/>
              <a:gd name="connsiteX4" fmla="*/ 0 w 11824187"/>
              <a:gd name="connsiteY4" fmla="*/ 5213320 h 7570251"/>
              <a:gd name="connsiteX5" fmla="*/ 0 w 11824187"/>
              <a:gd name="connsiteY5" fmla="*/ 76981 h 7570251"/>
              <a:gd name="connsiteX6" fmla="*/ 2666126 w 11824187"/>
              <a:gd name="connsiteY6" fmla="*/ 0 h 7570251"/>
              <a:gd name="connsiteX7" fmla="*/ 10371765 w 11824187"/>
              <a:gd name="connsiteY7" fmla="*/ 86480 h 7570251"/>
              <a:gd name="connsiteX8" fmla="*/ 11754693 w 11824187"/>
              <a:gd name="connsiteY8" fmla="*/ 2441211 h 7570251"/>
              <a:gd name="connsiteX9" fmla="*/ 11775352 w 11824187"/>
              <a:gd name="connsiteY9" fmla="*/ 2806797 h 7570251"/>
              <a:gd name="connsiteX10" fmla="*/ 9072980 w 11824187"/>
              <a:gd name="connsiteY10" fmla="*/ 7570251 h 7570251"/>
              <a:gd name="connsiteX11" fmla="*/ 1636887 w 11824187"/>
              <a:gd name="connsiteY11" fmla="*/ 7289933 h 7570251"/>
              <a:gd name="connsiteX12" fmla="*/ 2666126 w 11824187"/>
              <a:gd name="connsiteY12" fmla="*/ 0 h 7570251"/>
              <a:gd name="connsiteX0" fmla="*/ 0 w 11824187"/>
              <a:gd name="connsiteY0" fmla="*/ 5213320 h 7570251"/>
              <a:gd name="connsiteX1" fmla="*/ 9525 w 11824187"/>
              <a:gd name="connsiteY1" fmla="*/ 6925430 h 7570251"/>
              <a:gd name="connsiteX2" fmla="*/ 129782 w 11824187"/>
              <a:gd name="connsiteY2" fmla="*/ 6934955 h 7570251"/>
              <a:gd name="connsiteX3" fmla="*/ 0 w 11824187"/>
              <a:gd name="connsiteY3" fmla="*/ 6934955 h 7570251"/>
              <a:gd name="connsiteX4" fmla="*/ 0 w 11824187"/>
              <a:gd name="connsiteY4" fmla="*/ 5213320 h 7570251"/>
              <a:gd name="connsiteX5" fmla="*/ 2666126 w 11824187"/>
              <a:gd name="connsiteY5" fmla="*/ 0 h 7570251"/>
              <a:gd name="connsiteX6" fmla="*/ 10371765 w 11824187"/>
              <a:gd name="connsiteY6" fmla="*/ 86480 h 7570251"/>
              <a:gd name="connsiteX7" fmla="*/ 11754693 w 11824187"/>
              <a:gd name="connsiteY7" fmla="*/ 2441211 h 7570251"/>
              <a:gd name="connsiteX8" fmla="*/ 11775352 w 11824187"/>
              <a:gd name="connsiteY8" fmla="*/ 2806797 h 7570251"/>
              <a:gd name="connsiteX9" fmla="*/ 9072980 w 11824187"/>
              <a:gd name="connsiteY9" fmla="*/ 7570251 h 7570251"/>
              <a:gd name="connsiteX10" fmla="*/ 1636887 w 11824187"/>
              <a:gd name="connsiteY10" fmla="*/ 7289933 h 7570251"/>
              <a:gd name="connsiteX11" fmla="*/ 2666126 w 11824187"/>
              <a:gd name="connsiteY11" fmla="*/ 0 h 7570251"/>
              <a:gd name="connsiteX0" fmla="*/ 0 w 11824187"/>
              <a:gd name="connsiteY0" fmla="*/ 6934955 h 7570251"/>
              <a:gd name="connsiteX1" fmla="*/ 9525 w 11824187"/>
              <a:gd name="connsiteY1" fmla="*/ 6925430 h 7570251"/>
              <a:gd name="connsiteX2" fmla="*/ 129782 w 11824187"/>
              <a:gd name="connsiteY2" fmla="*/ 6934955 h 7570251"/>
              <a:gd name="connsiteX3" fmla="*/ 0 w 11824187"/>
              <a:gd name="connsiteY3" fmla="*/ 6934955 h 7570251"/>
              <a:gd name="connsiteX4" fmla="*/ 2666126 w 11824187"/>
              <a:gd name="connsiteY4" fmla="*/ 0 h 7570251"/>
              <a:gd name="connsiteX5" fmla="*/ 10371765 w 11824187"/>
              <a:gd name="connsiteY5" fmla="*/ 86480 h 7570251"/>
              <a:gd name="connsiteX6" fmla="*/ 11754693 w 11824187"/>
              <a:gd name="connsiteY6" fmla="*/ 2441211 h 7570251"/>
              <a:gd name="connsiteX7" fmla="*/ 11775352 w 11824187"/>
              <a:gd name="connsiteY7" fmla="*/ 2806797 h 7570251"/>
              <a:gd name="connsiteX8" fmla="*/ 9072980 w 11824187"/>
              <a:gd name="connsiteY8" fmla="*/ 7570251 h 7570251"/>
              <a:gd name="connsiteX9" fmla="*/ 1636887 w 11824187"/>
              <a:gd name="connsiteY9" fmla="*/ 7289933 h 7570251"/>
              <a:gd name="connsiteX10" fmla="*/ 2666126 w 11824187"/>
              <a:gd name="connsiteY10" fmla="*/ 0 h 7570251"/>
              <a:gd name="connsiteX0" fmla="*/ 0 w 11824187"/>
              <a:gd name="connsiteY0" fmla="*/ 6934955 h 7570251"/>
              <a:gd name="connsiteX1" fmla="*/ 9525 w 11824187"/>
              <a:gd name="connsiteY1" fmla="*/ 6925430 h 7570251"/>
              <a:gd name="connsiteX2" fmla="*/ 0 w 11824187"/>
              <a:gd name="connsiteY2" fmla="*/ 6934955 h 7570251"/>
              <a:gd name="connsiteX3" fmla="*/ 2666126 w 11824187"/>
              <a:gd name="connsiteY3" fmla="*/ 0 h 7570251"/>
              <a:gd name="connsiteX4" fmla="*/ 10371765 w 11824187"/>
              <a:gd name="connsiteY4" fmla="*/ 86480 h 7570251"/>
              <a:gd name="connsiteX5" fmla="*/ 11754693 w 11824187"/>
              <a:gd name="connsiteY5" fmla="*/ 2441211 h 7570251"/>
              <a:gd name="connsiteX6" fmla="*/ 11775352 w 11824187"/>
              <a:gd name="connsiteY6" fmla="*/ 2806797 h 7570251"/>
              <a:gd name="connsiteX7" fmla="*/ 9072980 w 11824187"/>
              <a:gd name="connsiteY7" fmla="*/ 7570251 h 7570251"/>
              <a:gd name="connsiteX8" fmla="*/ 1636887 w 11824187"/>
              <a:gd name="connsiteY8" fmla="*/ 7289933 h 7570251"/>
              <a:gd name="connsiteX9" fmla="*/ 2666126 w 11824187"/>
              <a:gd name="connsiteY9" fmla="*/ 0 h 7570251"/>
              <a:gd name="connsiteX0" fmla="*/ 1029239 w 10187300"/>
              <a:gd name="connsiteY0" fmla="*/ 0 h 7570251"/>
              <a:gd name="connsiteX1" fmla="*/ 8734878 w 10187300"/>
              <a:gd name="connsiteY1" fmla="*/ 86480 h 7570251"/>
              <a:gd name="connsiteX2" fmla="*/ 10117806 w 10187300"/>
              <a:gd name="connsiteY2" fmla="*/ 2441211 h 7570251"/>
              <a:gd name="connsiteX3" fmla="*/ 10138465 w 10187300"/>
              <a:gd name="connsiteY3" fmla="*/ 2806797 h 7570251"/>
              <a:gd name="connsiteX4" fmla="*/ 7436093 w 10187300"/>
              <a:gd name="connsiteY4" fmla="*/ 7570251 h 7570251"/>
              <a:gd name="connsiteX5" fmla="*/ 0 w 10187300"/>
              <a:gd name="connsiteY5" fmla="*/ 7289933 h 7570251"/>
              <a:gd name="connsiteX6" fmla="*/ 1029239 w 10187300"/>
              <a:gd name="connsiteY6" fmla="*/ 0 h 7570251"/>
              <a:gd name="connsiteX0" fmla="*/ 252451 w 9410512"/>
              <a:gd name="connsiteY0" fmla="*/ 0 h 7570251"/>
              <a:gd name="connsiteX1" fmla="*/ 7958090 w 9410512"/>
              <a:gd name="connsiteY1" fmla="*/ 86480 h 7570251"/>
              <a:gd name="connsiteX2" fmla="*/ 9341018 w 9410512"/>
              <a:gd name="connsiteY2" fmla="*/ 2441211 h 7570251"/>
              <a:gd name="connsiteX3" fmla="*/ 9361677 w 9410512"/>
              <a:gd name="connsiteY3" fmla="*/ 2806797 h 7570251"/>
              <a:gd name="connsiteX4" fmla="*/ 6659305 w 9410512"/>
              <a:gd name="connsiteY4" fmla="*/ 7570251 h 7570251"/>
              <a:gd name="connsiteX5" fmla="*/ 0 w 9410512"/>
              <a:gd name="connsiteY5" fmla="*/ 7127493 h 7570251"/>
              <a:gd name="connsiteX6" fmla="*/ 252451 w 9410512"/>
              <a:gd name="connsiteY6" fmla="*/ 0 h 757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10512" h="7570251">
                <a:moveTo>
                  <a:pt x="252451" y="0"/>
                </a:moveTo>
                <a:lnTo>
                  <a:pt x="7958090" y="86480"/>
                </a:lnTo>
                <a:cubicBezTo>
                  <a:pt x="8276191" y="639615"/>
                  <a:pt x="9022917" y="1888076"/>
                  <a:pt x="9341018" y="2441211"/>
                </a:cubicBezTo>
                <a:cubicBezTo>
                  <a:pt x="9421518" y="2557689"/>
                  <a:pt x="9436880" y="2681846"/>
                  <a:pt x="9361677" y="2806797"/>
                </a:cubicBezTo>
                <a:cubicBezTo>
                  <a:pt x="8851040" y="3645302"/>
                  <a:pt x="7448276" y="6309383"/>
                  <a:pt x="6659305" y="7570251"/>
                </a:cubicBezTo>
                <a:lnTo>
                  <a:pt x="0" y="7127493"/>
                </a:lnTo>
                <a:lnTo>
                  <a:pt x="252451" y="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C7005A-F09D-49E9-A796-EF98D7BD81F8}"/>
              </a:ext>
            </a:extLst>
          </p:cNvPr>
          <p:cNvSpPr/>
          <p:nvPr/>
        </p:nvSpPr>
        <p:spPr>
          <a:xfrm flipH="1" flipV="1">
            <a:off x="15394210" y="5029257"/>
            <a:ext cx="1371600" cy="1562994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endParaRPr lang="ar-S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002B3E-50C5-4E2B-8076-9BEF958F49F6}"/>
              </a:ext>
            </a:extLst>
          </p:cNvPr>
          <p:cNvSpPr/>
          <p:nvPr/>
        </p:nvSpPr>
        <p:spPr>
          <a:xfrm flipH="1" flipV="1">
            <a:off x="9520872" y="3166596"/>
            <a:ext cx="3130830" cy="356770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125A42-6310-49FC-8F95-04E0B9D4AA9C}"/>
              </a:ext>
            </a:extLst>
          </p:cNvPr>
          <p:cNvSpPr/>
          <p:nvPr/>
        </p:nvSpPr>
        <p:spPr>
          <a:xfrm flipH="1" flipV="1">
            <a:off x="11168994" y="1982064"/>
            <a:ext cx="2912142" cy="3318504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290 w 650082"/>
              <a:gd name="connsiteY6" fmla="*/ 179607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790" y="178543"/>
                </a:lnTo>
                <a:lnTo>
                  <a:pt x="325041" y="0"/>
                </a:lnTo>
                <a:lnTo>
                  <a:pt x="3290" y="179607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lnTo>
                  <a:pt x="325041" y="740795"/>
                </a:lnTo>
                <a:close/>
              </a:path>
            </a:pathLst>
          </a:custGeom>
          <a:noFill/>
          <a:ln w="60325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3FE8AE1-7833-439C-9D48-997C5BFE569B}"/>
              </a:ext>
            </a:extLst>
          </p:cNvPr>
          <p:cNvSpPr/>
          <p:nvPr/>
        </p:nvSpPr>
        <p:spPr>
          <a:xfrm flipH="1" flipV="1">
            <a:off x="9652109" y="5089207"/>
            <a:ext cx="1403530" cy="159937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290 w 650082"/>
              <a:gd name="connsiteY6" fmla="*/ 179607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790" y="178543"/>
                </a:lnTo>
                <a:lnTo>
                  <a:pt x="325041" y="0"/>
                </a:lnTo>
                <a:lnTo>
                  <a:pt x="3290" y="179607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lnTo>
                  <a:pt x="325041" y="740795"/>
                </a:lnTo>
                <a:close/>
              </a:path>
            </a:pathLst>
          </a:custGeom>
          <a:noFill/>
          <a:ln w="19050">
            <a:solidFill>
              <a:schemeClr val="tx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34E65D-E425-4B4C-A0F8-AD189CEE9D72}"/>
              </a:ext>
            </a:extLst>
          </p:cNvPr>
          <p:cNvGrpSpPr/>
          <p:nvPr/>
        </p:nvGrpSpPr>
        <p:grpSpPr>
          <a:xfrm>
            <a:off x="8057340" y="2443964"/>
            <a:ext cx="208526" cy="188065"/>
            <a:chOff x="303486" y="2089481"/>
            <a:chExt cx="358745" cy="323544"/>
          </a:xfrm>
        </p:grpSpPr>
        <p:pic>
          <p:nvPicPr>
            <p:cNvPr id="96" name="Picture 2">
              <a:extLst>
                <a:ext uri="{FF2B5EF4-FFF2-40B4-BE49-F238E27FC236}">
                  <a16:creationId xmlns:a16="http://schemas.microsoft.com/office/drawing/2014/main" id="{4B7DC41B-818D-46F1-8796-806BC66F2B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3486" y="2089481"/>
              <a:ext cx="358745" cy="323544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76D6A02-A59D-4CF4-91D4-5E92E4AB597D}"/>
                </a:ext>
              </a:extLst>
            </p:cNvPr>
            <p:cNvSpPr/>
            <p:nvPr/>
          </p:nvSpPr>
          <p:spPr>
            <a:xfrm>
              <a:off x="403821" y="2183387"/>
              <a:ext cx="135731" cy="135731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2A9EDAB-D41C-41EA-AA61-BF4A7A4C9DBB}"/>
              </a:ext>
            </a:extLst>
          </p:cNvPr>
          <p:cNvGrpSpPr/>
          <p:nvPr/>
        </p:nvGrpSpPr>
        <p:grpSpPr>
          <a:xfrm>
            <a:off x="8071083" y="3437386"/>
            <a:ext cx="208526" cy="188065"/>
            <a:chOff x="303486" y="2089481"/>
            <a:chExt cx="358745" cy="323544"/>
          </a:xfrm>
        </p:grpSpPr>
        <p:pic>
          <p:nvPicPr>
            <p:cNvPr id="101" name="Picture 2">
              <a:extLst>
                <a:ext uri="{FF2B5EF4-FFF2-40B4-BE49-F238E27FC236}">
                  <a16:creationId xmlns:a16="http://schemas.microsoft.com/office/drawing/2014/main" id="{88D89791-549C-409E-8E3A-B132678E12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3486" y="2089481"/>
              <a:ext cx="358745" cy="323544"/>
            </a:xfrm>
            <a:prstGeom prst="rect">
              <a:avLst/>
            </a:prstGeom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EB6E0AE-5440-4DFC-8918-CA83D6990446}"/>
                </a:ext>
              </a:extLst>
            </p:cNvPr>
            <p:cNvSpPr/>
            <p:nvPr/>
          </p:nvSpPr>
          <p:spPr>
            <a:xfrm>
              <a:off x="403821" y="2183387"/>
              <a:ext cx="135731" cy="135731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CBBCEC4-2298-4D36-A32C-DB22456709F0}"/>
              </a:ext>
            </a:extLst>
          </p:cNvPr>
          <p:cNvGrpSpPr/>
          <p:nvPr/>
        </p:nvGrpSpPr>
        <p:grpSpPr>
          <a:xfrm>
            <a:off x="8065044" y="4134866"/>
            <a:ext cx="208526" cy="188065"/>
            <a:chOff x="303486" y="2089481"/>
            <a:chExt cx="358745" cy="323544"/>
          </a:xfrm>
        </p:grpSpPr>
        <p:pic>
          <p:nvPicPr>
            <p:cNvPr id="107" name="Picture 2">
              <a:extLst>
                <a:ext uri="{FF2B5EF4-FFF2-40B4-BE49-F238E27FC236}">
                  <a16:creationId xmlns:a16="http://schemas.microsoft.com/office/drawing/2014/main" id="{74F40681-9210-4248-A855-59260808B7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3486" y="2089481"/>
              <a:ext cx="358745" cy="323544"/>
            </a:xfrm>
            <a:prstGeom prst="rect">
              <a:avLst/>
            </a:prstGeom>
          </p:spPr>
        </p:pic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4828518-6885-46A1-8B95-BAE341C42574}"/>
                </a:ext>
              </a:extLst>
            </p:cNvPr>
            <p:cNvSpPr/>
            <p:nvPr/>
          </p:nvSpPr>
          <p:spPr>
            <a:xfrm>
              <a:off x="403821" y="2183387"/>
              <a:ext cx="135731" cy="135731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0E362F50-F334-4660-87D8-182483E9F009}"/>
              </a:ext>
            </a:extLst>
          </p:cNvPr>
          <p:cNvSpPr txBox="1"/>
          <p:nvPr/>
        </p:nvSpPr>
        <p:spPr>
          <a:xfrm>
            <a:off x="5886450" y="6457950"/>
            <a:ext cx="42862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latin typeface="Almarai Bold" pitchFamily="2" charset="-78"/>
              </a:rPr>
              <a:t>8</a:t>
            </a:r>
            <a:endParaRPr lang="ar-SA" sz="1200" dirty="0">
              <a:latin typeface="Almarai Bold" pitchFamily="2" charset="-78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9A4B0222-D9A7-4FFA-AC2B-7A69AEAA3AA2}"/>
              </a:ext>
            </a:extLst>
          </p:cNvPr>
          <p:cNvSpPr/>
          <p:nvPr/>
        </p:nvSpPr>
        <p:spPr>
          <a:xfrm flipH="1" flipV="1">
            <a:off x="-2305839" y="5203951"/>
            <a:ext cx="3130830" cy="356770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904ABEBD-8F75-4ECC-94DD-E28850AA4A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703" y="6124688"/>
            <a:ext cx="796361" cy="727278"/>
          </a:xfrm>
          <a:prstGeom prst="rect">
            <a:avLst/>
          </a:prstGeom>
        </p:spPr>
      </p:pic>
      <p:sp>
        <p:nvSpPr>
          <p:cNvPr id="35" name="عنوان 2">
            <a:extLst>
              <a:ext uri="{FF2B5EF4-FFF2-40B4-BE49-F238E27FC236}">
                <a16:creationId xmlns:a16="http://schemas.microsoft.com/office/drawing/2014/main" id="{27158EC2-24FD-4AF7-A072-845E9C28429B}"/>
              </a:ext>
            </a:extLst>
          </p:cNvPr>
          <p:cNvSpPr txBox="1">
            <a:spLocks/>
          </p:cNvSpPr>
          <p:nvPr/>
        </p:nvSpPr>
        <p:spPr>
          <a:xfrm>
            <a:off x="4919450" y="1153253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4087350F-A397-4FEE-A902-EDE667205E87}"/>
              </a:ext>
            </a:extLst>
          </p:cNvPr>
          <p:cNvSpPr txBox="1">
            <a:spLocks/>
          </p:cNvSpPr>
          <p:nvPr/>
        </p:nvSpPr>
        <p:spPr>
          <a:xfrm>
            <a:off x="4709128" y="1687534"/>
            <a:ext cx="3443870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ar-EG" sz="2400" dirty="0">
                <a:solidFill>
                  <a:srgbClr val="7E7E7E"/>
                </a:solidFill>
              </a:rPr>
              <a:t>العنوان الفرعي</a:t>
            </a:r>
            <a:endParaRPr lang="en-GB" sz="2400" dirty="0">
              <a:solidFill>
                <a:srgbClr val="7E7E7E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2A452C2-DC78-47E2-BEB2-BF9EC0B55BA1}"/>
              </a:ext>
            </a:extLst>
          </p:cNvPr>
          <p:cNvSpPr/>
          <p:nvPr/>
        </p:nvSpPr>
        <p:spPr>
          <a:xfrm>
            <a:off x="1239520" y="2448386"/>
            <a:ext cx="6851918" cy="272208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، حيث يمكنك أن تولد مثل هذا النص أو العديد من النصوص الأخرى إضافة إلى زيادة عدد الحروف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التى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يولدها التطبيق.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إذا كنت تحتاج إلى عدد أكبر من الفقرات يتيح لك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زيادة عدد الفقرات كما تريد، النص لن يبدو مقسما ولا يحوي أخطاء لغوية،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مفيد لمصممي المواقع على وجه الخصوص، حيث يحتاج العميل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فى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كثير من الأحيان أن يطلع على صورة حقيقية لتصميم الموقع.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ومن هنا وجب على المصمم أن يضع نصوصا مؤقتة على التصميم ليظهر للعميل الشكل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كاملاً،دور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أن يوفر على المصمم عناء البحث عن نص بديل لا علاقة له بالموضوع الذى يتحدث عنه التصميم فيظهر بشكل لا يليق.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3AA2DC8A-E72B-40F3-939A-271B0446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27166" y="212487"/>
            <a:ext cx="980273" cy="10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AE8101-FBAD-4697-8188-226A88FCDE48}"/>
              </a:ext>
            </a:extLst>
          </p:cNvPr>
          <p:cNvSpPr/>
          <p:nvPr/>
        </p:nvSpPr>
        <p:spPr>
          <a:xfrm flipH="1">
            <a:off x="9207933" y="-163943"/>
            <a:ext cx="9539073" cy="7847443"/>
          </a:xfrm>
          <a:custGeom>
            <a:avLst/>
            <a:gdLst>
              <a:gd name="connsiteX0" fmla="*/ 28575 w 11852762"/>
              <a:gd name="connsiteY0" fmla="*/ 5136365 h 7562850"/>
              <a:gd name="connsiteX1" fmla="*/ 38100 w 11852762"/>
              <a:gd name="connsiteY1" fmla="*/ 6848475 h 7562850"/>
              <a:gd name="connsiteX2" fmla="*/ 158357 w 11852762"/>
              <a:gd name="connsiteY2" fmla="*/ 6858000 h 7562850"/>
              <a:gd name="connsiteX3" fmla="*/ 28575 w 11852762"/>
              <a:gd name="connsiteY3" fmla="*/ 6858000 h 7562850"/>
              <a:gd name="connsiteX4" fmla="*/ 8881018 w 11852762"/>
              <a:gd name="connsiteY4" fmla="*/ 8134 h 7562850"/>
              <a:gd name="connsiteX5" fmla="*/ 10400340 w 11852762"/>
              <a:gd name="connsiteY5" fmla="*/ 9525 h 7562850"/>
              <a:gd name="connsiteX6" fmla="*/ 11783268 w 11852762"/>
              <a:gd name="connsiteY6" fmla="*/ 2364256 h 7562850"/>
              <a:gd name="connsiteX7" fmla="*/ 11803927 w 11852762"/>
              <a:gd name="connsiteY7" fmla="*/ 2729842 h 7562850"/>
              <a:gd name="connsiteX8" fmla="*/ 9101555 w 11852762"/>
              <a:gd name="connsiteY8" fmla="*/ 7493296 h 7562850"/>
              <a:gd name="connsiteX9" fmla="*/ 9057477 w 11852762"/>
              <a:gd name="connsiteY9" fmla="*/ 7562850 h 7562850"/>
              <a:gd name="connsiteX10" fmla="*/ 158357 w 11852762"/>
              <a:gd name="connsiteY10" fmla="*/ 6858000 h 7562850"/>
              <a:gd name="connsiteX11" fmla="*/ 7104852 w 11852762"/>
              <a:gd name="connsiteY11" fmla="*/ 6858000 h 7562850"/>
              <a:gd name="connsiteX12" fmla="*/ 7148930 w 11852762"/>
              <a:gd name="connsiteY12" fmla="*/ 6788446 h 7562850"/>
              <a:gd name="connsiteX13" fmla="*/ 9851302 w 11852762"/>
              <a:gd name="connsiteY13" fmla="*/ 2024992 h 7562850"/>
              <a:gd name="connsiteX14" fmla="*/ 9830643 w 11852762"/>
              <a:gd name="connsiteY14" fmla="*/ 1659406 h 7562850"/>
              <a:gd name="connsiteX15" fmla="*/ 28575 w 11852762"/>
              <a:gd name="connsiteY15" fmla="*/ 0 h 7562850"/>
              <a:gd name="connsiteX16" fmla="*/ 8876340 w 11852762"/>
              <a:gd name="connsiteY16" fmla="*/ 0 h 7562850"/>
              <a:gd name="connsiteX17" fmla="*/ 8881018 w 11852762"/>
              <a:gd name="connsiteY17" fmla="*/ 8134 h 7562850"/>
              <a:gd name="connsiteX18" fmla="*/ 28575 w 11852762"/>
              <a:gd name="connsiteY18" fmla="*/ 26 h 7562850"/>
              <a:gd name="connsiteX19" fmla="*/ 0 w 11852762"/>
              <a:gd name="connsiteY19" fmla="*/ 0 h 7562850"/>
              <a:gd name="connsiteX20" fmla="*/ 28575 w 11852762"/>
              <a:gd name="connsiteY20" fmla="*/ 26 h 7562850"/>
              <a:gd name="connsiteX21" fmla="*/ 28575 w 11852762"/>
              <a:gd name="connsiteY21" fmla="*/ 5136365 h 7562850"/>
              <a:gd name="connsiteX0" fmla="*/ 28575 w 11852762"/>
              <a:gd name="connsiteY0" fmla="*/ 5176460 h 7602945"/>
              <a:gd name="connsiteX1" fmla="*/ 38100 w 11852762"/>
              <a:gd name="connsiteY1" fmla="*/ 6888570 h 7602945"/>
              <a:gd name="connsiteX2" fmla="*/ 158357 w 11852762"/>
              <a:gd name="connsiteY2" fmla="*/ 6898095 h 7602945"/>
              <a:gd name="connsiteX3" fmla="*/ 28575 w 11852762"/>
              <a:gd name="connsiteY3" fmla="*/ 6898095 h 7602945"/>
              <a:gd name="connsiteX4" fmla="*/ 28575 w 11852762"/>
              <a:gd name="connsiteY4" fmla="*/ 5176460 h 7602945"/>
              <a:gd name="connsiteX5" fmla="*/ 8881018 w 11852762"/>
              <a:gd name="connsiteY5" fmla="*/ 48229 h 7602945"/>
              <a:gd name="connsiteX6" fmla="*/ 10400340 w 11852762"/>
              <a:gd name="connsiteY6" fmla="*/ 49620 h 7602945"/>
              <a:gd name="connsiteX7" fmla="*/ 11783268 w 11852762"/>
              <a:gd name="connsiteY7" fmla="*/ 2404351 h 7602945"/>
              <a:gd name="connsiteX8" fmla="*/ 11803927 w 11852762"/>
              <a:gd name="connsiteY8" fmla="*/ 2769937 h 7602945"/>
              <a:gd name="connsiteX9" fmla="*/ 9101555 w 11852762"/>
              <a:gd name="connsiteY9" fmla="*/ 7533391 h 7602945"/>
              <a:gd name="connsiteX10" fmla="*/ 9057477 w 11852762"/>
              <a:gd name="connsiteY10" fmla="*/ 7602945 h 7602945"/>
              <a:gd name="connsiteX11" fmla="*/ 158357 w 11852762"/>
              <a:gd name="connsiteY11" fmla="*/ 6898095 h 7602945"/>
              <a:gd name="connsiteX12" fmla="*/ 7104852 w 11852762"/>
              <a:gd name="connsiteY12" fmla="*/ 6898095 h 7602945"/>
              <a:gd name="connsiteX13" fmla="*/ 7148930 w 11852762"/>
              <a:gd name="connsiteY13" fmla="*/ 6828541 h 7602945"/>
              <a:gd name="connsiteX14" fmla="*/ 9851302 w 11852762"/>
              <a:gd name="connsiteY14" fmla="*/ 2065087 h 7602945"/>
              <a:gd name="connsiteX15" fmla="*/ 3040012 w 11852762"/>
              <a:gd name="connsiteY15" fmla="*/ 175060 h 7602945"/>
              <a:gd name="connsiteX16" fmla="*/ 8881018 w 11852762"/>
              <a:gd name="connsiteY16" fmla="*/ 48229 h 7602945"/>
              <a:gd name="connsiteX17" fmla="*/ 28575 w 11852762"/>
              <a:gd name="connsiteY17" fmla="*/ 40095 h 7602945"/>
              <a:gd name="connsiteX18" fmla="*/ 8876340 w 11852762"/>
              <a:gd name="connsiteY18" fmla="*/ 40095 h 7602945"/>
              <a:gd name="connsiteX19" fmla="*/ 8881018 w 11852762"/>
              <a:gd name="connsiteY19" fmla="*/ 48229 h 7602945"/>
              <a:gd name="connsiteX20" fmla="*/ 28575 w 11852762"/>
              <a:gd name="connsiteY20" fmla="*/ 40121 h 7602945"/>
              <a:gd name="connsiteX21" fmla="*/ 28575 w 11852762"/>
              <a:gd name="connsiteY21" fmla="*/ 40095 h 7602945"/>
              <a:gd name="connsiteX22" fmla="*/ 0 w 11852762"/>
              <a:gd name="connsiteY22" fmla="*/ 40095 h 7602945"/>
              <a:gd name="connsiteX23" fmla="*/ 28575 w 11852762"/>
              <a:gd name="connsiteY23" fmla="*/ 40121 h 7602945"/>
              <a:gd name="connsiteX24" fmla="*/ 28575 w 11852762"/>
              <a:gd name="connsiteY24" fmla="*/ 5176460 h 7602945"/>
              <a:gd name="connsiteX25" fmla="*/ 0 w 11852762"/>
              <a:gd name="connsiteY25" fmla="*/ 40095 h 7602945"/>
              <a:gd name="connsiteX0" fmla="*/ 28575 w 11852762"/>
              <a:gd name="connsiteY0" fmla="*/ 5176460 h 7602945"/>
              <a:gd name="connsiteX1" fmla="*/ 38100 w 11852762"/>
              <a:gd name="connsiteY1" fmla="*/ 6888570 h 7602945"/>
              <a:gd name="connsiteX2" fmla="*/ 158357 w 11852762"/>
              <a:gd name="connsiteY2" fmla="*/ 6898095 h 7602945"/>
              <a:gd name="connsiteX3" fmla="*/ 28575 w 11852762"/>
              <a:gd name="connsiteY3" fmla="*/ 6898095 h 7602945"/>
              <a:gd name="connsiteX4" fmla="*/ 28575 w 11852762"/>
              <a:gd name="connsiteY4" fmla="*/ 5176460 h 7602945"/>
              <a:gd name="connsiteX5" fmla="*/ 8881018 w 11852762"/>
              <a:gd name="connsiteY5" fmla="*/ 48229 h 7602945"/>
              <a:gd name="connsiteX6" fmla="*/ 10400340 w 11852762"/>
              <a:gd name="connsiteY6" fmla="*/ 49620 h 7602945"/>
              <a:gd name="connsiteX7" fmla="*/ 11783268 w 11852762"/>
              <a:gd name="connsiteY7" fmla="*/ 2404351 h 7602945"/>
              <a:gd name="connsiteX8" fmla="*/ 11803927 w 11852762"/>
              <a:gd name="connsiteY8" fmla="*/ 2769937 h 7602945"/>
              <a:gd name="connsiteX9" fmla="*/ 9101555 w 11852762"/>
              <a:gd name="connsiteY9" fmla="*/ 7533391 h 7602945"/>
              <a:gd name="connsiteX10" fmla="*/ 9057477 w 11852762"/>
              <a:gd name="connsiteY10" fmla="*/ 7602945 h 7602945"/>
              <a:gd name="connsiteX11" fmla="*/ 158357 w 11852762"/>
              <a:gd name="connsiteY11" fmla="*/ 6898095 h 7602945"/>
              <a:gd name="connsiteX12" fmla="*/ 7104852 w 11852762"/>
              <a:gd name="connsiteY12" fmla="*/ 6898095 h 7602945"/>
              <a:gd name="connsiteX13" fmla="*/ 7148930 w 11852762"/>
              <a:gd name="connsiteY13" fmla="*/ 6828541 h 7602945"/>
              <a:gd name="connsiteX14" fmla="*/ 2359056 w 11852762"/>
              <a:gd name="connsiteY14" fmla="*/ 2389968 h 7602945"/>
              <a:gd name="connsiteX15" fmla="*/ 3040012 w 11852762"/>
              <a:gd name="connsiteY15" fmla="*/ 175060 h 7602945"/>
              <a:gd name="connsiteX16" fmla="*/ 8881018 w 11852762"/>
              <a:gd name="connsiteY16" fmla="*/ 48229 h 7602945"/>
              <a:gd name="connsiteX17" fmla="*/ 28575 w 11852762"/>
              <a:gd name="connsiteY17" fmla="*/ 40095 h 7602945"/>
              <a:gd name="connsiteX18" fmla="*/ 8876340 w 11852762"/>
              <a:gd name="connsiteY18" fmla="*/ 40095 h 7602945"/>
              <a:gd name="connsiteX19" fmla="*/ 8881018 w 11852762"/>
              <a:gd name="connsiteY19" fmla="*/ 48229 h 7602945"/>
              <a:gd name="connsiteX20" fmla="*/ 28575 w 11852762"/>
              <a:gd name="connsiteY20" fmla="*/ 40121 h 7602945"/>
              <a:gd name="connsiteX21" fmla="*/ 28575 w 11852762"/>
              <a:gd name="connsiteY21" fmla="*/ 40095 h 7602945"/>
              <a:gd name="connsiteX22" fmla="*/ 0 w 11852762"/>
              <a:gd name="connsiteY22" fmla="*/ 40095 h 7602945"/>
              <a:gd name="connsiteX23" fmla="*/ 28575 w 11852762"/>
              <a:gd name="connsiteY23" fmla="*/ 40121 h 7602945"/>
              <a:gd name="connsiteX24" fmla="*/ 28575 w 11852762"/>
              <a:gd name="connsiteY24" fmla="*/ 5176460 h 7602945"/>
              <a:gd name="connsiteX25" fmla="*/ 0 w 11852762"/>
              <a:gd name="connsiteY25" fmla="*/ 40095 h 7602945"/>
              <a:gd name="connsiteX0" fmla="*/ 28575 w 11852762"/>
              <a:gd name="connsiteY0" fmla="*/ 5176460 h 7602945"/>
              <a:gd name="connsiteX1" fmla="*/ 38100 w 11852762"/>
              <a:gd name="connsiteY1" fmla="*/ 6888570 h 7602945"/>
              <a:gd name="connsiteX2" fmla="*/ 158357 w 11852762"/>
              <a:gd name="connsiteY2" fmla="*/ 6898095 h 7602945"/>
              <a:gd name="connsiteX3" fmla="*/ 28575 w 11852762"/>
              <a:gd name="connsiteY3" fmla="*/ 6898095 h 7602945"/>
              <a:gd name="connsiteX4" fmla="*/ 28575 w 11852762"/>
              <a:gd name="connsiteY4" fmla="*/ 5176460 h 7602945"/>
              <a:gd name="connsiteX5" fmla="*/ 8881018 w 11852762"/>
              <a:gd name="connsiteY5" fmla="*/ 48229 h 7602945"/>
              <a:gd name="connsiteX6" fmla="*/ 10400340 w 11852762"/>
              <a:gd name="connsiteY6" fmla="*/ 49620 h 7602945"/>
              <a:gd name="connsiteX7" fmla="*/ 11783268 w 11852762"/>
              <a:gd name="connsiteY7" fmla="*/ 2404351 h 7602945"/>
              <a:gd name="connsiteX8" fmla="*/ 11803927 w 11852762"/>
              <a:gd name="connsiteY8" fmla="*/ 2769937 h 7602945"/>
              <a:gd name="connsiteX9" fmla="*/ 9101555 w 11852762"/>
              <a:gd name="connsiteY9" fmla="*/ 7533391 h 7602945"/>
              <a:gd name="connsiteX10" fmla="*/ 9057477 w 11852762"/>
              <a:gd name="connsiteY10" fmla="*/ 7602945 h 7602945"/>
              <a:gd name="connsiteX11" fmla="*/ 158357 w 11852762"/>
              <a:gd name="connsiteY11" fmla="*/ 6898095 h 7602945"/>
              <a:gd name="connsiteX12" fmla="*/ 7104852 w 11852762"/>
              <a:gd name="connsiteY12" fmla="*/ 6898095 h 7602945"/>
              <a:gd name="connsiteX13" fmla="*/ 2350385 w 11852762"/>
              <a:gd name="connsiteY13" fmla="*/ 7128431 h 7602945"/>
              <a:gd name="connsiteX14" fmla="*/ 2359056 w 11852762"/>
              <a:gd name="connsiteY14" fmla="*/ 2389968 h 7602945"/>
              <a:gd name="connsiteX15" fmla="*/ 3040012 w 11852762"/>
              <a:gd name="connsiteY15" fmla="*/ 175060 h 7602945"/>
              <a:gd name="connsiteX16" fmla="*/ 8881018 w 11852762"/>
              <a:gd name="connsiteY16" fmla="*/ 48229 h 7602945"/>
              <a:gd name="connsiteX17" fmla="*/ 28575 w 11852762"/>
              <a:gd name="connsiteY17" fmla="*/ 40095 h 7602945"/>
              <a:gd name="connsiteX18" fmla="*/ 8876340 w 11852762"/>
              <a:gd name="connsiteY18" fmla="*/ 40095 h 7602945"/>
              <a:gd name="connsiteX19" fmla="*/ 8881018 w 11852762"/>
              <a:gd name="connsiteY19" fmla="*/ 48229 h 7602945"/>
              <a:gd name="connsiteX20" fmla="*/ 28575 w 11852762"/>
              <a:gd name="connsiteY20" fmla="*/ 40121 h 7602945"/>
              <a:gd name="connsiteX21" fmla="*/ 28575 w 11852762"/>
              <a:gd name="connsiteY21" fmla="*/ 40095 h 7602945"/>
              <a:gd name="connsiteX22" fmla="*/ 0 w 11852762"/>
              <a:gd name="connsiteY22" fmla="*/ 40095 h 7602945"/>
              <a:gd name="connsiteX23" fmla="*/ 28575 w 11852762"/>
              <a:gd name="connsiteY23" fmla="*/ 40121 h 7602945"/>
              <a:gd name="connsiteX24" fmla="*/ 28575 w 11852762"/>
              <a:gd name="connsiteY24" fmla="*/ 5176460 h 7602945"/>
              <a:gd name="connsiteX25" fmla="*/ 0 w 11852762"/>
              <a:gd name="connsiteY25" fmla="*/ 40095 h 7602945"/>
              <a:gd name="connsiteX0" fmla="*/ 28575 w 11852762"/>
              <a:gd name="connsiteY0" fmla="*/ 5313692 h 7740177"/>
              <a:gd name="connsiteX1" fmla="*/ 38100 w 11852762"/>
              <a:gd name="connsiteY1" fmla="*/ 7025802 h 7740177"/>
              <a:gd name="connsiteX2" fmla="*/ 158357 w 11852762"/>
              <a:gd name="connsiteY2" fmla="*/ 7035327 h 7740177"/>
              <a:gd name="connsiteX3" fmla="*/ 28575 w 11852762"/>
              <a:gd name="connsiteY3" fmla="*/ 7035327 h 7740177"/>
              <a:gd name="connsiteX4" fmla="*/ 28575 w 11852762"/>
              <a:gd name="connsiteY4" fmla="*/ 5313692 h 7740177"/>
              <a:gd name="connsiteX5" fmla="*/ 8881018 w 11852762"/>
              <a:gd name="connsiteY5" fmla="*/ 185461 h 7740177"/>
              <a:gd name="connsiteX6" fmla="*/ 10400340 w 11852762"/>
              <a:gd name="connsiteY6" fmla="*/ 186852 h 7740177"/>
              <a:gd name="connsiteX7" fmla="*/ 11783268 w 11852762"/>
              <a:gd name="connsiteY7" fmla="*/ 2541583 h 7740177"/>
              <a:gd name="connsiteX8" fmla="*/ 11803927 w 11852762"/>
              <a:gd name="connsiteY8" fmla="*/ 2907169 h 7740177"/>
              <a:gd name="connsiteX9" fmla="*/ 9101555 w 11852762"/>
              <a:gd name="connsiteY9" fmla="*/ 7670623 h 7740177"/>
              <a:gd name="connsiteX10" fmla="*/ 9057477 w 11852762"/>
              <a:gd name="connsiteY10" fmla="*/ 7740177 h 7740177"/>
              <a:gd name="connsiteX11" fmla="*/ 158357 w 11852762"/>
              <a:gd name="connsiteY11" fmla="*/ 7035327 h 7740177"/>
              <a:gd name="connsiteX12" fmla="*/ 7104852 w 11852762"/>
              <a:gd name="connsiteY12" fmla="*/ 7035327 h 7740177"/>
              <a:gd name="connsiteX13" fmla="*/ 2350385 w 11852762"/>
              <a:gd name="connsiteY13" fmla="*/ 7265663 h 7740177"/>
              <a:gd name="connsiteX14" fmla="*/ 2359056 w 11852762"/>
              <a:gd name="connsiteY14" fmla="*/ 2527200 h 7740177"/>
              <a:gd name="connsiteX15" fmla="*/ 3040012 w 11852762"/>
              <a:gd name="connsiteY15" fmla="*/ 312292 h 7740177"/>
              <a:gd name="connsiteX16" fmla="*/ 8881018 w 11852762"/>
              <a:gd name="connsiteY16" fmla="*/ 185461 h 7740177"/>
              <a:gd name="connsiteX17" fmla="*/ 28575 w 11852762"/>
              <a:gd name="connsiteY17" fmla="*/ 177327 h 7740177"/>
              <a:gd name="connsiteX18" fmla="*/ 8876340 w 11852762"/>
              <a:gd name="connsiteY18" fmla="*/ 177327 h 7740177"/>
              <a:gd name="connsiteX19" fmla="*/ 8881018 w 11852762"/>
              <a:gd name="connsiteY19" fmla="*/ 185461 h 7740177"/>
              <a:gd name="connsiteX20" fmla="*/ 28575 w 11852762"/>
              <a:gd name="connsiteY20" fmla="*/ 177353 h 7740177"/>
              <a:gd name="connsiteX21" fmla="*/ 28575 w 11852762"/>
              <a:gd name="connsiteY21" fmla="*/ 177327 h 7740177"/>
              <a:gd name="connsiteX22" fmla="*/ 0 w 11852762"/>
              <a:gd name="connsiteY22" fmla="*/ 177327 h 7740177"/>
              <a:gd name="connsiteX23" fmla="*/ 28575 w 11852762"/>
              <a:gd name="connsiteY23" fmla="*/ 177353 h 7740177"/>
              <a:gd name="connsiteX24" fmla="*/ 28575 w 11852762"/>
              <a:gd name="connsiteY24" fmla="*/ 5313692 h 7740177"/>
              <a:gd name="connsiteX25" fmla="*/ 0 w 11852762"/>
              <a:gd name="connsiteY25" fmla="*/ 177327 h 7740177"/>
              <a:gd name="connsiteX0" fmla="*/ 0 w 11824187"/>
              <a:gd name="connsiteY0" fmla="*/ 5313692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27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0 w 11824187"/>
              <a:gd name="connsiteY20" fmla="*/ 177353 h 7740177"/>
              <a:gd name="connsiteX21" fmla="*/ 0 w 11824187"/>
              <a:gd name="connsiteY21" fmla="*/ 177327 h 7740177"/>
              <a:gd name="connsiteX22" fmla="*/ 0 w 11824187"/>
              <a:gd name="connsiteY22" fmla="*/ 5313692 h 7740177"/>
              <a:gd name="connsiteX23" fmla="*/ 0 w 11824187"/>
              <a:gd name="connsiteY23" fmla="*/ 177353 h 7740177"/>
              <a:gd name="connsiteX24" fmla="*/ 0 w 11824187"/>
              <a:gd name="connsiteY24" fmla="*/ 5313692 h 7740177"/>
              <a:gd name="connsiteX0" fmla="*/ 0 w 11824187"/>
              <a:gd name="connsiteY0" fmla="*/ 5313692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27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0 w 11824187"/>
              <a:gd name="connsiteY20" fmla="*/ 177353 h 7740177"/>
              <a:gd name="connsiteX21" fmla="*/ 0 w 11824187"/>
              <a:gd name="connsiteY21" fmla="*/ 177327 h 7740177"/>
              <a:gd name="connsiteX0" fmla="*/ 0 w 11824187"/>
              <a:gd name="connsiteY0" fmla="*/ 5313692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53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0 w 11824187"/>
              <a:gd name="connsiteY20" fmla="*/ 177353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8852443 w 11824187"/>
              <a:gd name="connsiteY5" fmla="*/ 185461 h 7740177"/>
              <a:gd name="connsiteX6" fmla="*/ 10371765 w 11824187"/>
              <a:gd name="connsiteY6" fmla="*/ 186852 h 7740177"/>
              <a:gd name="connsiteX7" fmla="*/ 11754693 w 11824187"/>
              <a:gd name="connsiteY7" fmla="*/ 2541583 h 7740177"/>
              <a:gd name="connsiteX8" fmla="*/ 11775352 w 11824187"/>
              <a:gd name="connsiteY8" fmla="*/ 2907169 h 7740177"/>
              <a:gd name="connsiteX9" fmla="*/ 9072980 w 11824187"/>
              <a:gd name="connsiteY9" fmla="*/ 7670623 h 7740177"/>
              <a:gd name="connsiteX10" fmla="*/ 9028902 w 11824187"/>
              <a:gd name="connsiteY10" fmla="*/ 7740177 h 7740177"/>
              <a:gd name="connsiteX11" fmla="*/ 129782 w 11824187"/>
              <a:gd name="connsiteY11" fmla="*/ 7035327 h 7740177"/>
              <a:gd name="connsiteX12" fmla="*/ 7076277 w 11824187"/>
              <a:gd name="connsiteY12" fmla="*/ 7035327 h 7740177"/>
              <a:gd name="connsiteX13" fmla="*/ 2321810 w 11824187"/>
              <a:gd name="connsiteY13" fmla="*/ 7265663 h 7740177"/>
              <a:gd name="connsiteX14" fmla="*/ 2330481 w 11824187"/>
              <a:gd name="connsiteY14" fmla="*/ 2527200 h 7740177"/>
              <a:gd name="connsiteX15" fmla="*/ 3011437 w 11824187"/>
              <a:gd name="connsiteY15" fmla="*/ 312292 h 7740177"/>
              <a:gd name="connsiteX16" fmla="*/ 8852443 w 11824187"/>
              <a:gd name="connsiteY16" fmla="*/ 185461 h 7740177"/>
              <a:gd name="connsiteX17" fmla="*/ 0 w 11824187"/>
              <a:gd name="connsiteY17" fmla="*/ 177353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20" fmla="*/ 90208 w 11824187"/>
              <a:gd name="connsiteY20" fmla="*/ 267320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0 w 11824187"/>
              <a:gd name="connsiteY5" fmla="*/ 177353 h 7740177"/>
              <a:gd name="connsiteX6" fmla="*/ 8852443 w 11824187"/>
              <a:gd name="connsiteY6" fmla="*/ 185461 h 7740177"/>
              <a:gd name="connsiteX7" fmla="*/ 10371765 w 11824187"/>
              <a:gd name="connsiteY7" fmla="*/ 186852 h 7740177"/>
              <a:gd name="connsiteX8" fmla="*/ 11754693 w 11824187"/>
              <a:gd name="connsiteY8" fmla="*/ 2541583 h 7740177"/>
              <a:gd name="connsiteX9" fmla="*/ 11775352 w 11824187"/>
              <a:gd name="connsiteY9" fmla="*/ 2907169 h 7740177"/>
              <a:gd name="connsiteX10" fmla="*/ 9072980 w 11824187"/>
              <a:gd name="connsiteY10" fmla="*/ 7670623 h 7740177"/>
              <a:gd name="connsiteX11" fmla="*/ 9028902 w 11824187"/>
              <a:gd name="connsiteY11" fmla="*/ 7740177 h 7740177"/>
              <a:gd name="connsiteX12" fmla="*/ 129782 w 11824187"/>
              <a:gd name="connsiteY12" fmla="*/ 7035327 h 7740177"/>
              <a:gd name="connsiteX13" fmla="*/ 7076277 w 11824187"/>
              <a:gd name="connsiteY13" fmla="*/ 7035327 h 7740177"/>
              <a:gd name="connsiteX14" fmla="*/ 2321810 w 11824187"/>
              <a:gd name="connsiteY14" fmla="*/ 7265663 h 7740177"/>
              <a:gd name="connsiteX15" fmla="*/ 2330481 w 11824187"/>
              <a:gd name="connsiteY15" fmla="*/ 2527200 h 7740177"/>
              <a:gd name="connsiteX16" fmla="*/ 3011437 w 11824187"/>
              <a:gd name="connsiteY16" fmla="*/ 312292 h 7740177"/>
              <a:gd name="connsiteX17" fmla="*/ 8852443 w 11824187"/>
              <a:gd name="connsiteY17" fmla="*/ 185461 h 7740177"/>
              <a:gd name="connsiteX18" fmla="*/ 0 w 11824187"/>
              <a:gd name="connsiteY18" fmla="*/ 177353 h 7740177"/>
              <a:gd name="connsiteX19" fmla="*/ 8847765 w 11824187"/>
              <a:gd name="connsiteY19" fmla="*/ 177327 h 7740177"/>
              <a:gd name="connsiteX20" fmla="*/ 8852443 w 11824187"/>
              <a:gd name="connsiteY20" fmla="*/ 185461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0 w 11824187"/>
              <a:gd name="connsiteY5" fmla="*/ 177353 h 7740177"/>
              <a:gd name="connsiteX6" fmla="*/ 8852443 w 11824187"/>
              <a:gd name="connsiteY6" fmla="*/ 185461 h 7740177"/>
              <a:gd name="connsiteX7" fmla="*/ 10371765 w 11824187"/>
              <a:gd name="connsiteY7" fmla="*/ 186852 h 7740177"/>
              <a:gd name="connsiteX8" fmla="*/ 11754693 w 11824187"/>
              <a:gd name="connsiteY8" fmla="*/ 2541583 h 7740177"/>
              <a:gd name="connsiteX9" fmla="*/ 11775352 w 11824187"/>
              <a:gd name="connsiteY9" fmla="*/ 2907169 h 7740177"/>
              <a:gd name="connsiteX10" fmla="*/ 9072980 w 11824187"/>
              <a:gd name="connsiteY10" fmla="*/ 7670623 h 7740177"/>
              <a:gd name="connsiteX11" fmla="*/ 9028902 w 11824187"/>
              <a:gd name="connsiteY11" fmla="*/ 7740177 h 7740177"/>
              <a:gd name="connsiteX12" fmla="*/ 129782 w 11824187"/>
              <a:gd name="connsiteY12" fmla="*/ 7035327 h 7740177"/>
              <a:gd name="connsiteX13" fmla="*/ 7076277 w 11824187"/>
              <a:gd name="connsiteY13" fmla="*/ 7035327 h 7740177"/>
              <a:gd name="connsiteX14" fmla="*/ 2321810 w 11824187"/>
              <a:gd name="connsiteY14" fmla="*/ 7265663 h 7740177"/>
              <a:gd name="connsiteX15" fmla="*/ 2330481 w 11824187"/>
              <a:gd name="connsiteY15" fmla="*/ 2527200 h 7740177"/>
              <a:gd name="connsiteX16" fmla="*/ 3011437 w 11824187"/>
              <a:gd name="connsiteY16" fmla="*/ 312292 h 7740177"/>
              <a:gd name="connsiteX17" fmla="*/ 8852443 w 11824187"/>
              <a:gd name="connsiteY17" fmla="*/ 185461 h 7740177"/>
              <a:gd name="connsiteX18" fmla="*/ 8847765 w 11824187"/>
              <a:gd name="connsiteY18" fmla="*/ 177327 h 7740177"/>
              <a:gd name="connsiteX19" fmla="*/ 8852443 w 11824187"/>
              <a:gd name="connsiteY19" fmla="*/ 185461 h 7740177"/>
              <a:gd name="connsiteX0" fmla="*/ 0 w 11824187"/>
              <a:gd name="connsiteY0" fmla="*/ 177353 h 7740177"/>
              <a:gd name="connsiteX1" fmla="*/ 9525 w 11824187"/>
              <a:gd name="connsiteY1" fmla="*/ 7025802 h 7740177"/>
              <a:gd name="connsiteX2" fmla="*/ 129782 w 11824187"/>
              <a:gd name="connsiteY2" fmla="*/ 7035327 h 7740177"/>
              <a:gd name="connsiteX3" fmla="*/ 0 w 11824187"/>
              <a:gd name="connsiteY3" fmla="*/ 7035327 h 7740177"/>
              <a:gd name="connsiteX4" fmla="*/ 0 w 11824187"/>
              <a:gd name="connsiteY4" fmla="*/ 5313692 h 7740177"/>
              <a:gd name="connsiteX5" fmla="*/ 0 w 11824187"/>
              <a:gd name="connsiteY5" fmla="*/ 177353 h 7740177"/>
              <a:gd name="connsiteX6" fmla="*/ 8852443 w 11824187"/>
              <a:gd name="connsiteY6" fmla="*/ 185461 h 7740177"/>
              <a:gd name="connsiteX7" fmla="*/ 10371765 w 11824187"/>
              <a:gd name="connsiteY7" fmla="*/ 186852 h 7740177"/>
              <a:gd name="connsiteX8" fmla="*/ 11754693 w 11824187"/>
              <a:gd name="connsiteY8" fmla="*/ 2541583 h 7740177"/>
              <a:gd name="connsiteX9" fmla="*/ 11775352 w 11824187"/>
              <a:gd name="connsiteY9" fmla="*/ 2907169 h 7740177"/>
              <a:gd name="connsiteX10" fmla="*/ 9072980 w 11824187"/>
              <a:gd name="connsiteY10" fmla="*/ 7670623 h 7740177"/>
              <a:gd name="connsiteX11" fmla="*/ 9028902 w 11824187"/>
              <a:gd name="connsiteY11" fmla="*/ 7740177 h 7740177"/>
              <a:gd name="connsiteX12" fmla="*/ 129782 w 11824187"/>
              <a:gd name="connsiteY12" fmla="*/ 7035327 h 7740177"/>
              <a:gd name="connsiteX13" fmla="*/ 7076277 w 11824187"/>
              <a:gd name="connsiteY13" fmla="*/ 7035327 h 7740177"/>
              <a:gd name="connsiteX14" fmla="*/ 2321810 w 11824187"/>
              <a:gd name="connsiteY14" fmla="*/ 7265663 h 7740177"/>
              <a:gd name="connsiteX15" fmla="*/ 2330481 w 11824187"/>
              <a:gd name="connsiteY15" fmla="*/ 2527200 h 7740177"/>
              <a:gd name="connsiteX16" fmla="*/ 3011437 w 11824187"/>
              <a:gd name="connsiteY16" fmla="*/ 312292 h 7740177"/>
              <a:gd name="connsiteX17" fmla="*/ 8852443 w 11824187"/>
              <a:gd name="connsiteY17" fmla="*/ 185461 h 7740177"/>
              <a:gd name="connsiteX0" fmla="*/ 0 w 11824187"/>
              <a:gd name="connsiteY0" fmla="*/ 219945 h 7782769"/>
              <a:gd name="connsiteX1" fmla="*/ 9525 w 11824187"/>
              <a:gd name="connsiteY1" fmla="*/ 7068394 h 7782769"/>
              <a:gd name="connsiteX2" fmla="*/ 129782 w 11824187"/>
              <a:gd name="connsiteY2" fmla="*/ 7077919 h 7782769"/>
              <a:gd name="connsiteX3" fmla="*/ 0 w 11824187"/>
              <a:gd name="connsiteY3" fmla="*/ 7077919 h 7782769"/>
              <a:gd name="connsiteX4" fmla="*/ 0 w 11824187"/>
              <a:gd name="connsiteY4" fmla="*/ 5356284 h 7782769"/>
              <a:gd name="connsiteX5" fmla="*/ 0 w 11824187"/>
              <a:gd name="connsiteY5" fmla="*/ 219945 h 7782769"/>
              <a:gd name="connsiteX6" fmla="*/ 3011437 w 11824187"/>
              <a:gd name="connsiteY6" fmla="*/ 354884 h 7782769"/>
              <a:gd name="connsiteX7" fmla="*/ 10371765 w 11824187"/>
              <a:gd name="connsiteY7" fmla="*/ 229444 h 7782769"/>
              <a:gd name="connsiteX8" fmla="*/ 11754693 w 11824187"/>
              <a:gd name="connsiteY8" fmla="*/ 2584175 h 7782769"/>
              <a:gd name="connsiteX9" fmla="*/ 11775352 w 11824187"/>
              <a:gd name="connsiteY9" fmla="*/ 2949761 h 7782769"/>
              <a:gd name="connsiteX10" fmla="*/ 9072980 w 11824187"/>
              <a:gd name="connsiteY10" fmla="*/ 7713215 h 7782769"/>
              <a:gd name="connsiteX11" fmla="*/ 9028902 w 11824187"/>
              <a:gd name="connsiteY11" fmla="*/ 7782769 h 7782769"/>
              <a:gd name="connsiteX12" fmla="*/ 129782 w 11824187"/>
              <a:gd name="connsiteY12" fmla="*/ 7077919 h 7782769"/>
              <a:gd name="connsiteX13" fmla="*/ 7076277 w 11824187"/>
              <a:gd name="connsiteY13" fmla="*/ 7077919 h 7782769"/>
              <a:gd name="connsiteX14" fmla="*/ 2321810 w 11824187"/>
              <a:gd name="connsiteY14" fmla="*/ 7308255 h 7782769"/>
              <a:gd name="connsiteX15" fmla="*/ 2330481 w 11824187"/>
              <a:gd name="connsiteY15" fmla="*/ 2569792 h 7782769"/>
              <a:gd name="connsiteX16" fmla="*/ 3011437 w 11824187"/>
              <a:gd name="connsiteY16" fmla="*/ 354884 h 7782769"/>
              <a:gd name="connsiteX0" fmla="*/ 0 w 11824187"/>
              <a:gd name="connsiteY0" fmla="*/ 0 h 7562824"/>
              <a:gd name="connsiteX1" fmla="*/ 9525 w 11824187"/>
              <a:gd name="connsiteY1" fmla="*/ 6848449 h 7562824"/>
              <a:gd name="connsiteX2" fmla="*/ 129782 w 11824187"/>
              <a:gd name="connsiteY2" fmla="*/ 6857974 h 7562824"/>
              <a:gd name="connsiteX3" fmla="*/ 0 w 11824187"/>
              <a:gd name="connsiteY3" fmla="*/ 6857974 h 7562824"/>
              <a:gd name="connsiteX4" fmla="*/ 0 w 11824187"/>
              <a:gd name="connsiteY4" fmla="*/ 5136339 h 7562824"/>
              <a:gd name="connsiteX5" fmla="*/ 0 w 11824187"/>
              <a:gd name="connsiteY5" fmla="*/ 0 h 7562824"/>
              <a:gd name="connsiteX6" fmla="*/ 2330481 w 11824187"/>
              <a:gd name="connsiteY6" fmla="*/ 2349847 h 7562824"/>
              <a:gd name="connsiteX7" fmla="*/ 10371765 w 11824187"/>
              <a:gd name="connsiteY7" fmla="*/ 9499 h 7562824"/>
              <a:gd name="connsiteX8" fmla="*/ 11754693 w 11824187"/>
              <a:gd name="connsiteY8" fmla="*/ 2364230 h 7562824"/>
              <a:gd name="connsiteX9" fmla="*/ 11775352 w 11824187"/>
              <a:gd name="connsiteY9" fmla="*/ 2729816 h 7562824"/>
              <a:gd name="connsiteX10" fmla="*/ 9072980 w 11824187"/>
              <a:gd name="connsiteY10" fmla="*/ 7493270 h 7562824"/>
              <a:gd name="connsiteX11" fmla="*/ 9028902 w 11824187"/>
              <a:gd name="connsiteY11" fmla="*/ 7562824 h 7562824"/>
              <a:gd name="connsiteX12" fmla="*/ 129782 w 11824187"/>
              <a:gd name="connsiteY12" fmla="*/ 6857974 h 7562824"/>
              <a:gd name="connsiteX13" fmla="*/ 7076277 w 11824187"/>
              <a:gd name="connsiteY13" fmla="*/ 6857974 h 7562824"/>
              <a:gd name="connsiteX14" fmla="*/ 2321810 w 11824187"/>
              <a:gd name="connsiteY14" fmla="*/ 7088310 h 7562824"/>
              <a:gd name="connsiteX15" fmla="*/ 2330481 w 11824187"/>
              <a:gd name="connsiteY15" fmla="*/ 2349847 h 7562824"/>
              <a:gd name="connsiteX0" fmla="*/ 0 w 11824187"/>
              <a:gd name="connsiteY0" fmla="*/ 0 h 7562824"/>
              <a:gd name="connsiteX1" fmla="*/ 9525 w 11824187"/>
              <a:gd name="connsiteY1" fmla="*/ 6848449 h 7562824"/>
              <a:gd name="connsiteX2" fmla="*/ 129782 w 11824187"/>
              <a:gd name="connsiteY2" fmla="*/ 6857974 h 7562824"/>
              <a:gd name="connsiteX3" fmla="*/ 0 w 11824187"/>
              <a:gd name="connsiteY3" fmla="*/ 6857974 h 7562824"/>
              <a:gd name="connsiteX4" fmla="*/ 0 w 11824187"/>
              <a:gd name="connsiteY4" fmla="*/ 5136339 h 7562824"/>
              <a:gd name="connsiteX5" fmla="*/ 0 w 11824187"/>
              <a:gd name="connsiteY5" fmla="*/ 0 h 7562824"/>
              <a:gd name="connsiteX6" fmla="*/ 2321810 w 11824187"/>
              <a:gd name="connsiteY6" fmla="*/ 7088310 h 7562824"/>
              <a:gd name="connsiteX7" fmla="*/ 10371765 w 11824187"/>
              <a:gd name="connsiteY7" fmla="*/ 9499 h 7562824"/>
              <a:gd name="connsiteX8" fmla="*/ 11754693 w 11824187"/>
              <a:gd name="connsiteY8" fmla="*/ 2364230 h 7562824"/>
              <a:gd name="connsiteX9" fmla="*/ 11775352 w 11824187"/>
              <a:gd name="connsiteY9" fmla="*/ 2729816 h 7562824"/>
              <a:gd name="connsiteX10" fmla="*/ 9072980 w 11824187"/>
              <a:gd name="connsiteY10" fmla="*/ 7493270 h 7562824"/>
              <a:gd name="connsiteX11" fmla="*/ 9028902 w 11824187"/>
              <a:gd name="connsiteY11" fmla="*/ 7562824 h 7562824"/>
              <a:gd name="connsiteX12" fmla="*/ 129782 w 11824187"/>
              <a:gd name="connsiteY12" fmla="*/ 6857974 h 7562824"/>
              <a:gd name="connsiteX13" fmla="*/ 7076277 w 11824187"/>
              <a:gd name="connsiteY13" fmla="*/ 6857974 h 7562824"/>
              <a:gd name="connsiteX14" fmla="*/ 2321810 w 11824187"/>
              <a:gd name="connsiteY14" fmla="*/ 7088310 h 7562824"/>
              <a:gd name="connsiteX0" fmla="*/ 0 w 11824187"/>
              <a:gd name="connsiteY0" fmla="*/ 0 h 7562824"/>
              <a:gd name="connsiteX1" fmla="*/ 9525 w 11824187"/>
              <a:gd name="connsiteY1" fmla="*/ 6848449 h 7562824"/>
              <a:gd name="connsiteX2" fmla="*/ 129782 w 11824187"/>
              <a:gd name="connsiteY2" fmla="*/ 6857974 h 7562824"/>
              <a:gd name="connsiteX3" fmla="*/ 0 w 11824187"/>
              <a:gd name="connsiteY3" fmla="*/ 6857974 h 7562824"/>
              <a:gd name="connsiteX4" fmla="*/ 0 w 11824187"/>
              <a:gd name="connsiteY4" fmla="*/ 5136339 h 7562824"/>
              <a:gd name="connsiteX5" fmla="*/ 0 w 11824187"/>
              <a:gd name="connsiteY5" fmla="*/ 0 h 7562824"/>
              <a:gd name="connsiteX6" fmla="*/ 7076277 w 11824187"/>
              <a:gd name="connsiteY6" fmla="*/ 6857974 h 7562824"/>
              <a:gd name="connsiteX7" fmla="*/ 10371765 w 11824187"/>
              <a:gd name="connsiteY7" fmla="*/ 9499 h 7562824"/>
              <a:gd name="connsiteX8" fmla="*/ 11754693 w 11824187"/>
              <a:gd name="connsiteY8" fmla="*/ 2364230 h 7562824"/>
              <a:gd name="connsiteX9" fmla="*/ 11775352 w 11824187"/>
              <a:gd name="connsiteY9" fmla="*/ 2729816 h 7562824"/>
              <a:gd name="connsiteX10" fmla="*/ 9072980 w 11824187"/>
              <a:gd name="connsiteY10" fmla="*/ 7493270 h 7562824"/>
              <a:gd name="connsiteX11" fmla="*/ 9028902 w 11824187"/>
              <a:gd name="connsiteY11" fmla="*/ 7562824 h 7562824"/>
              <a:gd name="connsiteX12" fmla="*/ 129782 w 11824187"/>
              <a:gd name="connsiteY12" fmla="*/ 6857974 h 7562824"/>
              <a:gd name="connsiteX13" fmla="*/ 7076277 w 11824187"/>
              <a:gd name="connsiteY13" fmla="*/ 6857974 h 7562824"/>
              <a:gd name="connsiteX0" fmla="*/ 0 w 11824187"/>
              <a:gd name="connsiteY0" fmla="*/ 101972 h 7664796"/>
              <a:gd name="connsiteX1" fmla="*/ 9525 w 11824187"/>
              <a:gd name="connsiteY1" fmla="*/ 6950421 h 7664796"/>
              <a:gd name="connsiteX2" fmla="*/ 129782 w 11824187"/>
              <a:gd name="connsiteY2" fmla="*/ 6959946 h 7664796"/>
              <a:gd name="connsiteX3" fmla="*/ 0 w 11824187"/>
              <a:gd name="connsiteY3" fmla="*/ 6959946 h 7664796"/>
              <a:gd name="connsiteX4" fmla="*/ 0 w 11824187"/>
              <a:gd name="connsiteY4" fmla="*/ 5238311 h 7664796"/>
              <a:gd name="connsiteX5" fmla="*/ 0 w 11824187"/>
              <a:gd name="connsiteY5" fmla="*/ 101972 h 7664796"/>
              <a:gd name="connsiteX6" fmla="*/ 6136614 w 11824187"/>
              <a:gd name="connsiteY6" fmla="*/ 0 h 7664796"/>
              <a:gd name="connsiteX7" fmla="*/ 10371765 w 11824187"/>
              <a:gd name="connsiteY7" fmla="*/ 111471 h 7664796"/>
              <a:gd name="connsiteX8" fmla="*/ 11754693 w 11824187"/>
              <a:gd name="connsiteY8" fmla="*/ 2466202 h 7664796"/>
              <a:gd name="connsiteX9" fmla="*/ 11775352 w 11824187"/>
              <a:gd name="connsiteY9" fmla="*/ 2831788 h 7664796"/>
              <a:gd name="connsiteX10" fmla="*/ 9072980 w 11824187"/>
              <a:gd name="connsiteY10" fmla="*/ 7595242 h 7664796"/>
              <a:gd name="connsiteX11" fmla="*/ 9028902 w 11824187"/>
              <a:gd name="connsiteY11" fmla="*/ 7664796 h 7664796"/>
              <a:gd name="connsiteX12" fmla="*/ 129782 w 11824187"/>
              <a:gd name="connsiteY12" fmla="*/ 6959946 h 7664796"/>
              <a:gd name="connsiteX13" fmla="*/ 6136614 w 11824187"/>
              <a:gd name="connsiteY13" fmla="*/ 0 h 7664796"/>
              <a:gd name="connsiteX0" fmla="*/ 0 w 11824187"/>
              <a:gd name="connsiteY0" fmla="*/ 101972 h 7664796"/>
              <a:gd name="connsiteX1" fmla="*/ 9525 w 11824187"/>
              <a:gd name="connsiteY1" fmla="*/ 6950421 h 7664796"/>
              <a:gd name="connsiteX2" fmla="*/ 129782 w 11824187"/>
              <a:gd name="connsiteY2" fmla="*/ 6959946 h 7664796"/>
              <a:gd name="connsiteX3" fmla="*/ 0 w 11824187"/>
              <a:gd name="connsiteY3" fmla="*/ 6959946 h 7664796"/>
              <a:gd name="connsiteX4" fmla="*/ 0 w 11824187"/>
              <a:gd name="connsiteY4" fmla="*/ 5238311 h 7664796"/>
              <a:gd name="connsiteX5" fmla="*/ 0 w 11824187"/>
              <a:gd name="connsiteY5" fmla="*/ 101972 h 7664796"/>
              <a:gd name="connsiteX6" fmla="*/ 6136614 w 11824187"/>
              <a:gd name="connsiteY6" fmla="*/ 0 h 7664796"/>
              <a:gd name="connsiteX7" fmla="*/ 10371765 w 11824187"/>
              <a:gd name="connsiteY7" fmla="*/ 111471 h 7664796"/>
              <a:gd name="connsiteX8" fmla="*/ 11754693 w 11824187"/>
              <a:gd name="connsiteY8" fmla="*/ 2466202 h 7664796"/>
              <a:gd name="connsiteX9" fmla="*/ 11775352 w 11824187"/>
              <a:gd name="connsiteY9" fmla="*/ 2831788 h 7664796"/>
              <a:gd name="connsiteX10" fmla="*/ 9072980 w 11824187"/>
              <a:gd name="connsiteY10" fmla="*/ 7595242 h 7664796"/>
              <a:gd name="connsiteX11" fmla="*/ 9028902 w 11824187"/>
              <a:gd name="connsiteY11" fmla="*/ 7664796 h 7664796"/>
              <a:gd name="connsiteX12" fmla="*/ 6136614 w 11824187"/>
              <a:gd name="connsiteY12" fmla="*/ 0 h 7664796"/>
              <a:gd name="connsiteX0" fmla="*/ 0 w 11824187"/>
              <a:gd name="connsiteY0" fmla="*/ 101972 h 7595242"/>
              <a:gd name="connsiteX1" fmla="*/ 9525 w 11824187"/>
              <a:gd name="connsiteY1" fmla="*/ 6950421 h 7595242"/>
              <a:gd name="connsiteX2" fmla="*/ 129782 w 11824187"/>
              <a:gd name="connsiteY2" fmla="*/ 6959946 h 7595242"/>
              <a:gd name="connsiteX3" fmla="*/ 0 w 11824187"/>
              <a:gd name="connsiteY3" fmla="*/ 6959946 h 7595242"/>
              <a:gd name="connsiteX4" fmla="*/ 0 w 11824187"/>
              <a:gd name="connsiteY4" fmla="*/ 5238311 h 7595242"/>
              <a:gd name="connsiteX5" fmla="*/ 0 w 11824187"/>
              <a:gd name="connsiteY5" fmla="*/ 101972 h 7595242"/>
              <a:gd name="connsiteX6" fmla="*/ 6136614 w 11824187"/>
              <a:gd name="connsiteY6" fmla="*/ 0 h 7595242"/>
              <a:gd name="connsiteX7" fmla="*/ 10371765 w 11824187"/>
              <a:gd name="connsiteY7" fmla="*/ 111471 h 7595242"/>
              <a:gd name="connsiteX8" fmla="*/ 11754693 w 11824187"/>
              <a:gd name="connsiteY8" fmla="*/ 2466202 h 7595242"/>
              <a:gd name="connsiteX9" fmla="*/ 11775352 w 11824187"/>
              <a:gd name="connsiteY9" fmla="*/ 2831788 h 7595242"/>
              <a:gd name="connsiteX10" fmla="*/ 9072980 w 11824187"/>
              <a:gd name="connsiteY10" fmla="*/ 7595242 h 7595242"/>
              <a:gd name="connsiteX11" fmla="*/ 1636887 w 11824187"/>
              <a:gd name="connsiteY11" fmla="*/ 7314924 h 7595242"/>
              <a:gd name="connsiteX12" fmla="*/ 6136614 w 11824187"/>
              <a:gd name="connsiteY12" fmla="*/ 0 h 7595242"/>
              <a:gd name="connsiteX0" fmla="*/ 0 w 11824187"/>
              <a:gd name="connsiteY0" fmla="*/ 76981 h 7570251"/>
              <a:gd name="connsiteX1" fmla="*/ 9525 w 11824187"/>
              <a:gd name="connsiteY1" fmla="*/ 6925430 h 7570251"/>
              <a:gd name="connsiteX2" fmla="*/ 129782 w 11824187"/>
              <a:gd name="connsiteY2" fmla="*/ 6934955 h 7570251"/>
              <a:gd name="connsiteX3" fmla="*/ 0 w 11824187"/>
              <a:gd name="connsiteY3" fmla="*/ 6934955 h 7570251"/>
              <a:gd name="connsiteX4" fmla="*/ 0 w 11824187"/>
              <a:gd name="connsiteY4" fmla="*/ 5213320 h 7570251"/>
              <a:gd name="connsiteX5" fmla="*/ 0 w 11824187"/>
              <a:gd name="connsiteY5" fmla="*/ 76981 h 7570251"/>
              <a:gd name="connsiteX6" fmla="*/ 2666126 w 11824187"/>
              <a:gd name="connsiteY6" fmla="*/ 0 h 7570251"/>
              <a:gd name="connsiteX7" fmla="*/ 10371765 w 11824187"/>
              <a:gd name="connsiteY7" fmla="*/ 86480 h 7570251"/>
              <a:gd name="connsiteX8" fmla="*/ 11754693 w 11824187"/>
              <a:gd name="connsiteY8" fmla="*/ 2441211 h 7570251"/>
              <a:gd name="connsiteX9" fmla="*/ 11775352 w 11824187"/>
              <a:gd name="connsiteY9" fmla="*/ 2806797 h 7570251"/>
              <a:gd name="connsiteX10" fmla="*/ 9072980 w 11824187"/>
              <a:gd name="connsiteY10" fmla="*/ 7570251 h 7570251"/>
              <a:gd name="connsiteX11" fmla="*/ 1636887 w 11824187"/>
              <a:gd name="connsiteY11" fmla="*/ 7289933 h 7570251"/>
              <a:gd name="connsiteX12" fmla="*/ 2666126 w 11824187"/>
              <a:gd name="connsiteY12" fmla="*/ 0 h 7570251"/>
              <a:gd name="connsiteX0" fmla="*/ 0 w 11824187"/>
              <a:gd name="connsiteY0" fmla="*/ 5213320 h 7570251"/>
              <a:gd name="connsiteX1" fmla="*/ 9525 w 11824187"/>
              <a:gd name="connsiteY1" fmla="*/ 6925430 h 7570251"/>
              <a:gd name="connsiteX2" fmla="*/ 129782 w 11824187"/>
              <a:gd name="connsiteY2" fmla="*/ 6934955 h 7570251"/>
              <a:gd name="connsiteX3" fmla="*/ 0 w 11824187"/>
              <a:gd name="connsiteY3" fmla="*/ 6934955 h 7570251"/>
              <a:gd name="connsiteX4" fmla="*/ 0 w 11824187"/>
              <a:gd name="connsiteY4" fmla="*/ 5213320 h 7570251"/>
              <a:gd name="connsiteX5" fmla="*/ 2666126 w 11824187"/>
              <a:gd name="connsiteY5" fmla="*/ 0 h 7570251"/>
              <a:gd name="connsiteX6" fmla="*/ 10371765 w 11824187"/>
              <a:gd name="connsiteY6" fmla="*/ 86480 h 7570251"/>
              <a:gd name="connsiteX7" fmla="*/ 11754693 w 11824187"/>
              <a:gd name="connsiteY7" fmla="*/ 2441211 h 7570251"/>
              <a:gd name="connsiteX8" fmla="*/ 11775352 w 11824187"/>
              <a:gd name="connsiteY8" fmla="*/ 2806797 h 7570251"/>
              <a:gd name="connsiteX9" fmla="*/ 9072980 w 11824187"/>
              <a:gd name="connsiteY9" fmla="*/ 7570251 h 7570251"/>
              <a:gd name="connsiteX10" fmla="*/ 1636887 w 11824187"/>
              <a:gd name="connsiteY10" fmla="*/ 7289933 h 7570251"/>
              <a:gd name="connsiteX11" fmla="*/ 2666126 w 11824187"/>
              <a:gd name="connsiteY11" fmla="*/ 0 h 7570251"/>
              <a:gd name="connsiteX0" fmla="*/ 0 w 11824187"/>
              <a:gd name="connsiteY0" fmla="*/ 6934955 h 7570251"/>
              <a:gd name="connsiteX1" fmla="*/ 9525 w 11824187"/>
              <a:gd name="connsiteY1" fmla="*/ 6925430 h 7570251"/>
              <a:gd name="connsiteX2" fmla="*/ 129782 w 11824187"/>
              <a:gd name="connsiteY2" fmla="*/ 6934955 h 7570251"/>
              <a:gd name="connsiteX3" fmla="*/ 0 w 11824187"/>
              <a:gd name="connsiteY3" fmla="*/ 6934955 h 7570251"/>
              <a:gd name="connsiteX4" fmla="*/ 2666126 w 11824187"/>
              <a:gd name="connsiteY4" fmla="*/ 0 h 7570251"/>
              <a:gd name="connsiteX5" fmla="*/ 10371765 w 11824187"/>
              <a:gd name="connsiteY5" fmla="*/ 86480 h 7570251"/>
              <a:gd name="connsiteX6" fmla="*/ 11754693 w 11824187"/>
              <a:gd name="connsiteY6" fmla="*/ 2441211 h 7570251"/>
              <a:gd name="connsiteX7" fmla="*/ 11775352 w 11824187"/>
              <a:gd name="connsiteY7" fmla="*/ 2806797 h 7570251"/>
              <a:gd name="connsiteX8" fmla="*/ 9072980 w 11824187"/>
              <a:gd name="connsiteY8" fmla="*/ 7570251 h 7570251"/>
              <a:gd name="connsiteX9" fmla="*/ 1636887 w 11824187"/>
              <a:gd name="connsiteY9" fmla="*/ 7289933 h 7570251"/>
              <a:gd name="connsiteX10" fmla="*/ 2666126 w 11824187"/>
              <a:gd name="connsiteY10" fmla="*/ 0 h 7570251"/>
              <a:gd name="connsiteX0" fmla="*/ 0 w 11824187"/>
              <a:gd name="connsiteY0" fmla="*/ 6934955 h 7570251"/>
              <a:gd name="connsiteX1" fmla="*/ 9525 w 11824187"/>
              <a:gd name="connsiteY1" fmla="*/ 6925430 h 7570251"/>
              <a:gd name="connsiteX2" fmla="*/ 0 w 11824187"/>
              <a:gd name="connsiteY2" fmla="*/ 6934955 h 7570251"/>
              <a:gd name="connsiteX3" fmla="*/ 2666126 w 11824187"/>
              <a:gd name="connsiteY3" fmla="*/ 0 h 7570251"/>
              <a:gd name="connsiteX4" fmla="*/ 10371765 w 11824187"/>
              <a:gd name="connsiteY4" fmla="*/ 86480 h 7570251"/>
              <a:gd name="connsiteX5" fmla="*/ 11754693 w 11824187"/>
              <a:gd name="connsiteY5" fmla="*/ 2441211 h 7570251"/>
              <a:gd name="connsiteX6" fmla="*/ 11775352 w 11824187"/>
              <a:gd name="connsiteY6" fmla="*/ 2806797 h 7570251"/>
              <a:gd name="connsiteX7" fmla="*/ 9072980 w 11824187"/>
              <a:gd name="connsiteY7" fmla="*/ 7570251 h 7570251"/>
              <a:gd name="connsiteX8" fmla="*/ 1636887 w 11824187"/>
              <a:gd name="connsiteY8" fmla="*/ 7289933 h 7570251"/>
              <a:gd name="connsiteX9" fmla="*/ 2666126 w 11824187"/>
              <a:gd name="connsiteY9" fmla="*/ 0 h 7570251"/>
              <a:gd name="connsiteX0" fmla="*/ 1029239 w 10187300"/>
              <a:gd name="connsiteY0" fmla="*/ 0 h 7570251"/>
              <a:gd name="connsiteX1" fmla="*/ 8734878 w 10187300"/>
              <a:gd name="connsiteY1" fmla="*/ 86480 h 7570251"/>
              <a:gd name="connsiteX2" fmla="*/ 10117806 w 10187300"/>
              <a:gd name="connsiteY2" fmla="*/ 2441211 h 7570251"/>
              <a:gd name="connsiteX3" fmla="*/ 10138465 w 10187300"/>
              <a:gd name="connsiteY3" fmla="*/ 2806797 h 7570251"/>
              <a:gd name="connsiteX4" fmla="*/ 7436093 w 10187300"/>
              <a:gd name="connsiteY4" fmla="*/ 7570251 h 7570251"/>
              <a:gd name="connsiteX5" fmla="*/ 0 w 10187300"/>
              <a:gd name="connsiteY5" fmla="*/ 7289933 h 7570251"/>
              <a:gd name="connsiteX6" fmla="*/ 1029239 w 10187300"/>
              <a:gd name="connsiteY6" fmla="*/ 0 h 7570251"/>
              <a:gd name="connsiteX0" fmla="*/ 252451 w 9410512"/>
              <a:gd name="connsiteY0" fmla="*/ 0 h 7570251"/>
              <a:gd name="connsiteX1" fmla="*/ 7958090 w 9410512"/>
              <a:gd name="connsiteY1" fmla="*/ 86480 h 7570251"/>
              <a:gd name="connsiteX2" fmla="*/ 9341018 w 9410512"/>
              <a:gd name="connsiteY2" fmla="*/ 2441211 h 7570251"/>
              <a:gd name="connsiteX3" fmla="*/ 9361677 w 9410512"/>
              <a:gd name="connsiteY3" fmla="*/ 2806797 h 7570251"/>
              <a:gd name="connsiteX4" fmla="*/ 6659305 w 9410512"/>
              <a:gd name="connsiteY4" fmla="*/ 7570251 h 7570251"/>
              <a:gd name="connsiteX5" fmla="*/ 0 w 9410512"/>
              <a:gd name="connsiteY5" fmla="*/ 7127493 h 7570251"/>
              <a:gd name="connsiteX6" fmla="*/ 252451 w 9410512"/>
              <a:gd name="connsiteY6" fmla="*/ 0 h 757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10512" h="7570251">
                <a:moveTo>
                  <a:pt x="252451" y="0"/>
                </a:moveTo>
                <a:lnTo>
                  <a:pt x="7958090" y="86480"/>
                </a:lnTo>
                <a:cubicBezTo>
                  <a:pt x="8276191" y="639615"/>
                  <a:pt x="9022917" y="1888076"/>
                  <a:pt x="9341018" y="2441211"/>
                </a:cubicBezTo>
                <a:cubicBezTo>
                  <a:pt x="9421518" y="2557689"/>
                  <a:pt x="9436880" y="2681846"/>
                  <a:pt x="9361677" y="2806797"/>
                </a:cubicBezTo>
                <a:cubicBezTo>
                  <a:pt x="8851040" y="3645302"/>
                  <a:pt x="7448276" y="6309383"/>
                  <a:pt x="6659305" y="7570251"/>
                </a:cubicBezTo>
                <a:lnTo>
                  <a:pt x="0" y="7127493"/>
                </a:lnTo>
                <a:lnTo>
                  <a:pt x="252451" y="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C7005A-F09D-49E9-A796-EF98D7BD81F8}"/>
              </a:ext>
            </a:extLst>
          </p:cNvPr>
          <p:cNvSpPr/>
          <p:nvPr/>
        </p:nvSpPr>
        <p:spPr>
          <a:xfrm flipH="1" flipV="1">
            <a:off x="15394210" y="5029257"/>
            <a:ext cx="1371600" cy="1562994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endParaRPr lang="ar-S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002B3E-50C5-4E2B-8076-9BEF958F49F6}"/>
              </a:ext>
            </a:extLst>
          </p:cNvPr>
          <p:cNvSpPr/>
          <p:nvPr/>
        </p:nvSpPr>
        <p:spPr>
          <a:xfrm flipH="1" flipV="1">
            <a:off x="9520872" y="3166596"/>
            <a:ext cx="3130830" cy="356770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3FE8AE1-7833-439C-9D48-997C5BFE569B}"/>
              </a:ext>
            </a:extLst>
          </p:cNvPr>
          <p:cNvSpPr/>
          <p:nvPr/>
        </p:nvSpPr>
        <p:spPr>
          <a:xfrm flipH="1" flipV="1">
            <a:off x="9652109" y="5089207"/>
            <a:ext cx="1403530" cy="159937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290 w 650082"/>
              <a:gd name="connsiteY6" fmla="*/ 179607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790" y="178543"/>
                </a:lnTo>
                <a:lnTo>
                  <a:pt x="325041" y="0"/>
                </a:lnTo>
                <a:lnTo>
                  <a:pt x="3290" y="179607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lnTo>
                  <a:pt x="325041" y="740795"/>
                </a:lnTo>
                <a:close/>
              </a:path>
            </a:pathLst>
          </a:custGeom>
          <a:noFill/>
          <a:ln w="19050">
            <a:solidFill>
              <a:schemeClr val="tx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C5ECE8C-B4AF-4D0C-AD0E-CC4FC8175C80}"/>
              </a:ext>
            </a:extLst>
          </p:cNvPr>
          <p:cNvSpPr/>
          <p:nvPr/>
        </p:nvSpPr>
        <p:spPr>
          <a:xfrm flipH="1" flipV="1">
            <a:off x="11168994" y="1982064"/>
            <a:ext cx="2912142" cy="3318504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790 w 650082"/>
              <a:gd name="connsiteY4" fmla="*/ 178543 h 740795"/>
              <a:gd name="connsiteX5" fmla="*/ 325041 w 650082"/>
              <a:gd name="connsiteY5" fmla="*/ 0 h 740795"/>
              <a:gd name="connsiteX6" fmla="*/ 3290 w 650082"/>
              <a:gd name="connsiteY6" fmla="*/ 179607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  <a:gd name="connsiteX10" fmla="*/ 325041 w 650082"/>
              <a:gd name="connsiteY10" fmla="*/ 740795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790" y="178543"/>
                </a:lnTo>
                <a:lnTo>
                  <a:pt x="325041" y="0"/>
                </a:lnTo>
                <a:lnTo>
                  <a:pt x="3290" y="179607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lnTo>
                  <a:pt x="325041" y="740795"/>
                </a:lnTo>
                <a:close/>
              </a:path>
            </a:pathLst>
          </a:custGeom>
          <a:noFill/>
          <a:ln w="60325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B469E733-2BA0-40EB-BF87-7A960871A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19" y="5961308"/>
            <a:ext cx="796361" cy="727278"/>
          </a:xfrm>
          <a:prstGeom prst="rect">
            <a:avLst/>
          </a:prstGeom>
        </p:spPr>
      </p:pic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CF5B5236-A256-4F56-9124-BC92B4F36E8E}"/>
              </a:ext>
            </a:extLst>
          </p:cNvPr>
          <p:cNvSpPr/>
          <p:nvPr/>
        </p:nvSpPr>
        <p:spPr>
          <a:xfrm flipH="1" flipV="1">
            <a:off x="-2305839" y="5203951"/>
            <a:ext cx="3130830" cy="356770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6" name="عنوان 2">
            <a:extLst>
              <a:ext uri="{FF2B5EF4-FFF2-40B4-BE49-F238E27FC236}">
                <a16:creationId xmlns:a16="http://schemas.microsoft.com/office/drawing/2014/main" id="{3899BFAD-BDEB-42EF-9636-6731D2307DFA}"/>
              </a:ext>
            </a:extLst>
          </p:cNvPr>
          <p:cNvSpPr txBox="1">
            <a:spLocks/>
          </p:cNvSpPr>
          <p:nvPr/>
        </p:nvSpPr>
        <p:spPr>
          <a:xfrm>
            <a:off x="2881877" y="1515370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sp>
        <p:nvSpPr>
          <p:cNvPr id="97" name="عنوان 2">
            <a:extLst>
              <a:ext uri="{FF2B5EF4-FFF2-40B4-BE49-F238E27FC236}">
                <a16:creationId xmlns:a16="http://schemas.microsoft.com/office/drawing/2014/main" id="{BD648B6B-F5B4-4660-97A7-55CC87320394}"/>
              </a:ext>
            </a:extLst>
          </p:cNvPr>
          <p:cNvSpPr txBox="1">
            <a:spLocks/>
          </p:cNvSpPr>
          <p:nvPr/>
        </p:nvSpPr>
        <p:spPr>
          <a:xfrm>
            <a:off x="7156171" y="3595226"/>
            <a:ext cx="1635760" cy="3888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ar-EG" sz="1200" dirty="0">
                <a:solidFill>
                  <a:srgbClr val="7E7E7E"/>
                </a:solidFill>
              </a:rPr>
              <a:t>العنوان الفرعي</a:t>
            </a:r>
            <a:endParaRPr lang="en-GB" sz="1200" dirty="0">
              <a:solidFill>
                <a:srgbClr val="7E7E7E"/>
              </a:solidFill>
            </a:endParaRPr>
          </a:p>
        </p:txBody>
      </p:sp>
      <p:sp>
        <p:nvSpPr>
          <p:cNvPr id="98" name="عنوان 2">
            <a:extLst>
              <a:ext uri="{FF2B5EF4-FFF2-40B4-BE49-F238E27FC236}">
                <a16:creationId xmlns:a16="http://schemas.microsoft.com/office/drawing/2014/main" id="{F8FBED71-9775-4653-A4FD-16E4AC5E838A}"/>
              </a:ext>
            </a:extLst>
          </p:cNvPr>
          <p:cNvSpPr txBox="1">
            <a:spLocks/>
          </p:cNvSpPr>
          <p:nvPr/>
        </p:nvSpPr>
        <p:spPr>
          <a:xfrm>
            <a:off x="4090977" y="3595226"/>
            <a:ext cx="1635760" cy="3888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ar-EG" sz="1200" dirty="0">
                <a:solidFill>
                  <a:srgbClr val="7E7E7E"/>
                </a:solidFill>
              </a:rPr>
              <a:t>العنوان الفرعي</a:t>
            </a:r>
            <a:endParaRPr lang="en-GB" sz="1200" dirty="0">
              <a:solidFill>
                <a:srgbClr val="7E7E7E"/>
              </a:solidFill>
            </a:endParaRPr>
          </a:p>
        </p:txBody>
      </p:sp>
      <p:sp>
        <p:nvSpPr>
          <p:cNvPr id="101" name="عنوان 2">
            <a:extLst>
              <a:ext uri="{FF2B5EF4-FFF2-40B4-BE49-F238E27FC236}">
                <a16:creationId xmlns:a16="http://schemas.microsoft.com/office/drawing/2014/main" id="{ECB482E0-48B6-45C0-9638-677CD1691BC0}"/>
              </a:ext>
            </a:extLst>
          </p:cNvPr>
          <p:cNvSpPr txBox="1">
            <a:spLocks/>
          </p:cNvSpPr>
          <p:nvPr/>
        </p:nvSpPr>
        <p:spPr>
          <a:xfrm>
            <a:off x="996069" y="3595226"/>
            <a:ext cx="1635760" cy="3888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ar-EG" sz="1200" dirty="0">
                <a:solidFill>
                  <a:srgbClr val="7E7E7E"/>
                </a:solidFill>
              </a:rPr>
              <a:t>العنوان الفرعي</a:t>
            </a:r>
            <a:endParaRPr lang="en-GB" sz="1200" dirty="0">
              <a:solidFill>
                <a:srgbClr val="7E7E7E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ACBEB02-032A-4468-9321-DC6EF10D2E5D}"/>
              </a:ext>
            </a:extLst>
          </p:cNvPr>
          <p:cNvSpPr/>
          <p:nvPr/>
        </p:nvSpPr>
        <p:spPr>
          <a:xfrm>
            <a:off x="497622" y="3984101"/>
            <a:ext cx="26338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، 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B81C4B13-3047-49CE-9A02-608BAE08C694}"/>
              </a:ext>
            </a:extLst>
          </p:cNvPr>
          <p:cNvSpPr/>
          <p:nvPr/>
        </p:nvSpPr>
        <p:spPr>
          <a:xfrm>
            <a:off x="3558470" y="3984101"/>
            <a:ext cx="26338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، 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3C1EC058-D90B-4784-82BA-0436DEF12BB6}"/>
              </a:ext>
            </a:extLst>
          </p:cNvPr>
          <p:cNvSpPr/>
          <p:nvPr/>
        </p:nvSpPr>
        <p:spPr>
          <a:xfrm>
            <a:off x="6619318" y="3984101"/>
            <a:ext cx="26338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، 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pic>
        <p:nvPicPr>
          <p:cNvPr id="105" name="رسم 104" descr="هبوط">
            <a:extLst>
              <a:ext uri="{FF2B5EF4-FFF2-40B4-BE49-F238E27FC236}">
                <a16:creationId xmlns:a16="http://schemas.microsoft.com/office/drawing/2014/main" id="{544A17D3-6E13-4FC8-B66C-1EB4425E0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7582" y="2469117"/>
            <a:ext cx="1240027" cy="1240027"/>
          </a:xfrm>
          <a:prstGeom prst="rect">
            <a:avLst/>
          </a:prstGeom>
        </p:spPr>
      </p:pic>
      <p:pic>
        <p:nvPicPr>
          <p:cNvPr id="106" name="رسم 105" descr="طائرة">
            <a:extLst>
              <a:ext uri="{FF2B5EF4-FFF2-40B4-BE49-F238E27FC236}">
                <a16:creationId xmlns:a16="http://schemas.microsoft.com/office/drawing/2014/main" id="{A08345BE-EE7F-418A-85C6-46C9CA3CD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6283" y="2484907"/>
            <a:ext cx="1066475" cy="1066475"/>
          </a:xfrm>
          <a:prstGeom prst="rect">
            <a:avLst/>
          </a:prstGeom>
        </p:spPr>
      </p:pic>
      <p:pic>
        <p:nvPicPr>
          <p:cNvPr id="13" name="رسم 12" descr="ظرف النقود">
            <a:extLst>
              <a:ext uri="{FF2B5EF4-FFF2-40B4-BE49-F238E27FC236}">
                <a16:creationId xmlns:a16="http://schemas.microsoft.com/office/drawing/2014/main" id="{B8CCC126-BE2E-463D-B664-F4031A8029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53164" y="2610003"/>
            <a:ext cx="914400" cy="914400"/>
          </a:xfrm>
          <a:prstGeom prst="rect">
            <a:avLst/>
          </a:prstGeom>
        </p:spPr>
      </p:pic>
      <p:pic>
        <p:nvPicPr>
          <p:cNvPr id="107" name="Picture 2">
            <a:extLst>
              <a:ext uri="{FF2B5EF4-FFF2-40B4-BE49-F238E27FC236}">
                <a16:creationId xmlns:a16="http://schemas.microsoft.com/office/drawing/2014/main" id="{E46FE011-4576-42FB-874E-F5C9DED00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27166" y="212487"/>
            <a:ext cx="980273" cy="10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15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12041B-502C-4184-9D90-A796D548034A}"/>
              </a:ext>
            </a:extLst>
          </p:cNvPr>
          <p:cNvSpPr/>
          <p:nvPr/>
        </p:nvSpPr>
        <p:spPr>
          <a:xfrm flipH="1" flipV="1">
            <a:off x="6407689" y="647126"/>
            <a:ext cx="5633978" cy="5804924"/>
          </a:xfrm>
          <a:custGeom>
            <a:avLst/>
            <a:gdLst>
              <a:gd name="connsiteX0" fmla="*/ 2695061 w 6516850"/>
              <a:gd name="connsiteY0" fmla="*/ 972371 h 6714583"/>
              <a:gd name="connsiteX1" fmla="*/ 2355131 w 6516850"/>
              <a:gd name="connsiteY1" fmla="*/ 780615 h 6714583"/>
              <a:gd name="connsiteX2" fmla="*/ 2355131 w 6516850"/>
              <a:gd name="connsiteY2" fmla="*/ 389399 h 6714583"/>
              <a:gd name="connsiteX3" fmla="*/ 2355131 w 6516850"/>
              <a:gd name="connsiteY3" fmla="*/ 387144 h 6714583"/>
              <a:gd name="connsiteX4" fmla="*/ 2359128 w 6516850"/>
              <a:gd name="connsiteY4" fmla="*/ 387144 h 6714583"/>
              <a:gd name="connsiteX5" fmla="*/ 2695061 w 6516850"/>
              <a:gd name="connsiteY5" fmla="*/ 197643 h 6714583"/>
              <a:gd name="connsiteX6" fmla="*/ 3030993 w 6516850"/>
              <a:gd name="connsiteY6" fmla="*/ 387144 h 6714583"/>
              <a:gd name="connsiteX7" fmla="*/ 3034991 w 6516850"/>
              <a:gd name="connsiteY7" fmla="*/ 387144 h 6714583"/>
              <a:gd name="connsiteX8" fmla="*/ 3034991 w 6516850"/>
              <a:gd name="connsiteY8" fmla="*/ 780615 h 6714583"/>
              <a:gd name="connsiteX9" fmla="*/ 3034990 w 6516850"/>
              <a:gd name="connsiteY9" fmla="*/ 780615 h 6714583"/>
              <a:gd name="connsiteX10" fmla="*/ 1266167 w 6516850"/>
              <a:gd name="connsiteY10" fmla="*/ 3989490 h 6714583"/>
              <a:gd name="connsiteX11" fmla="*/ 0 w 6516850"/>
              <a:gd name="connsiteY11" fmla="*/ 3275240 h 6714583"/>
              <a:gd name="connsiteX12" fmla="*/ 0 w 6516850"/>
              <a:gd name="connsiteY12" fmla="*/ 1818042 h 6714583"/>
              <a:gd name="connsiteX13" fmla="*/ 0 w 6516850"/>
              <a:gd name="connsiteY13" fmla="*/ 1809644 h 6714583"/>
              <a:gd name="connsiteX14" fmla="*/ 14888 w 6516850"/>
              <a:gd name="connsiteY14" fmla="*/ 1809644 h 6714583"/>
              <a:gd name="connsiteX15" fmla="*/ 1266167 w 6516850"/>
              <a:gd name="connsiteY15" fmla="*/ 1103792 h 6714583"/>
              <a:gd name="connsiteX16" fmla="*/ 2517442 w 6516850"/>
              <a:gd name="connsiteY16" fmla="*/ 1809644 h 6714583"/>
              <a:gd name="connsiteX17" fmla="*/ 2532334 w 6516850"/>
              <a:gd name="connsiteY17" fmla="*/ 1809644 h 6714583"/>
              <a:gd name="connsiteX18" fmla="*/ 2532334 w 6516850"/>
              <a:gd name="connsiteY18" fmla="*/ 3275240 h 6714583"/>
              <a:gd name="connsiteX19" fmla="*/ 2532330 w 6516850"/>
              <a:gd name="connsiteY19" fmla="*/ 3275240 h 6714583"/>
              <a:gd name="connsiteX20" fmla="*/ 2639303 w 6516850"/>
              <a:gd name="connsiteY20" fmla="*/ 4041902 h 6714583"/>
              <a:gd name="connsiteX21" fmla="*/ 2355131 w 6516850"/>
              <a:gd name="connsiteY21" fmla="*/ 3881600 h 6714583"/>
              <a:gd name="connsiteX22" fmla="*/ 2355131 w 6516850"/>
              <a:gd name="connsiteY22" fmla="*/ 3554554 h 6714583"/>
              <a:gd name="connsiteX23" fmla="*/ 2355131 w 6516850"/>
              <a:gd name="connsiteY23" fmla="*/ 3552669 h 6714583"/>
              <a:gd name="connsiteX24" fmla="*/ 2358472 w 6516850"/>
              <a:gd name="connsiteY24" fmla="*/ 3552669 h 6714583"/>
              <a:gd name="connsiteX25" fmla="*/ 2639303 w 6516850"/>
              <a:gd name="connsiteY25" fmla="*/ 3394251 h 6714583"/>
              <a:gd name="connsiteX26" fmla="*/ 2920133 w 6516850"/>
              <a:gd name="connsiteY26" fmla="*/ 3552669 h 6714583"/>
              <a:gd name="connsiteX27" fmla="*/ 2923475 w 6516850"/>
              <a:gd name="connsiteY27" fmla="*/ 3552669 h 6714583"/>
              <a:gd name="connsiteX28" fmla="*/ 2923475 w 6516850"/>
              <a:gd name="connsiteY28" fmla="*/ 3881600 h 6714583"/>
              <a:gd name="connsiteX29" fmla="*/ 2923474 w 6516850"/>
              <a:gd name="connsiteY29" fmla="*/ 3881600 h 6714583"/>
              <a:gd name="connsiteX30" fmla="*/ 4586483 w 6516850"/>
              <a:gd name="connsiteY30" fmla="*/ 4399466 h 6714583"/>
              <a:gd name="connsiteX31" fmla="*/ 2656115 w 6516850"/>
              <a:gd name="connsiteY31" fmla="*/ 3310537 h 6714583"/>
              <a:gd name="connsiteX32" fmla="*/ 2656115 w 6516850"/>
              <a:gd name="connsiteY32" fmla="*/ 1088929 h 6714583"/>
              <a:gd name="connsiteX33" fmla="*/ 2656115 w 6516850"/>
              <a:gd name="connsiteY33" fmla="*/ 1076125 h 6714583"/>
              <a:gd name="connsiteX34" fmla="*/ 2678813 w 6516850"/>
              <a:gd name="connsiteY34" fmla="*/ 1076125 h 6714583"/>
              <a:gd name="connsiteX35" fmla="*/ 4586483 w 6516850"/>
              <a:gd name="connsiteY35" fmla="*/ 0 h 6714583"/>
              <a:gd name="connsiteX36" fmla="*/ 6494146 w 6516850"/>
              <a:gd name="connsiteY36" fmla="*/ 1076125 h 6714583"/>
              <a:gd name="connsiteX37" fmla="*/ 6516850 w 6516850"/>
              <a:gd name="connsiteY37" fmla="*/ 1076125 h 6714583"/>
              <a:gd name="connsiteX38" fmla="*/ 6516850 w 6516850"/>
              <a:gd name="connsiteY38" fmla="*/ 3310537 h 6714583"/>
              <a:gd name="connsiteX39" fmla="*/ 6516844 w 6516850"/>
              <a:gd name="connsiteY39" fmla="*/ 3310537 h 6714583"/>
              <a:gd name="connsiteX40" fmla="*/ 5129455 w 6516850"/>
              <a:gd name="connsiteY40" fmla="*/ 5214709 h 6714583"/>
              <a:gd name="connsiteX41" fmla="*/ 4697595 w 6516850"/>
              <a:gd name="connsiteY41" fmla="*/ 4971095 h 6714583"/>
              <a:gd name="connsiteX42" fmla="*/ 4697595 w 6516850"/>
              <a:gd name="connsiteY42" fmla="*/ 4474080 h 6714583"/>
              <a:gd name="connsiteX43" fmla="*/ 4697595 w 6516850"/>
              <a:gd name="connsiteY43" fmla="*/ 4471215 h 6714583"/>
              <a:gd name="connsiteX44" fmla="*/ 4702673 w 6516850"/>
              <a:gd name="connsiteY44" fmla="*/ 4471215 h 6714583"/>
              <a:gd name="connsiteX45" fmla="*/ 5129455 w 6516850"/>
              <a:gd name="connsiteY45" fmla="*/ 4230466 h 6714583"/>
              <a:gd name="connsiteX46" fmla="*/ 5556235 w 6516850"/>
              <a:gd name="connsiteY46" fmla="*/ 4471215 h 6714583"/>
              <a:gd name="connsiteX47" fmla="*/ 5561314 w 6516850"/>
              <a:gd name="connsiteY47" fmla="*/ 4471215 h 6714583"/>
              <a:gd name="connsiteX48" fmla="*/ 5561314 w 6516850"/>
              <a:gd name="connsiteY48" fmla="*/ 4971095 h 6714583"/>
              <a:gd name="connsiteX49" fmla="*/ 5561313 w 6516850"/>
              <a:gd name="connsiteY49" fmla="*/ 4971095 h 6714583"/>
              <a:gd name="connsiteX50" fmla="*/ 3320315 w 6516850"/>
              <a:gd name="connsiteY50" fmla="*/ 6714583 h 6714583"/>
              <a:gd name="connsiteX51" fmla="*/ 2054148 w 6516850"/>
              <a:gd name="connsiteY51" fmla="*/ 6000333 h 6714583"/>
              <a:gd name="connsiteX52" fmla="*/ 2054148 w 6516850"/>
              <a:gd name="connsiteY52" fmla="*/ 4543135 h 6714583"/>
              <a:gd name="connsiteX53" fmla="*/ 2054148 w 6516850"/>
              <a:gd name="connsiteY53" fmla="*/ 4534737 h 6714583"/>
              <a:gd name="connsiteX54" fmla="*/ 2069036 w 6516850"/>
              <a:gd name="connsiteY54" fmla="*/ 4534737 h 6714583"/>
              <a:gd name="connsiteX55" fmla="*/ 3320315 w 6516850"/>
              <a:gd name="connsiteY55" fmla="*/ 3828885 h 6714583"/>
              <a:gd name="connsiteX56" fmla="*/ 4571590 w 6516850"/>
              <a:gd name="connsiteY56" fmla="*/ 4534737 h 6714583"/>
              <a:gd name="connsiteX57" fmla="*/ 4586482 w 6516850"/>
              <a:gd name="connsiteY57" fmla="*/ 4534737 h 6714583"/>
              <a:gd name="connsiteX58" fmla="*/ 4586482 w 6516850"/>
              <a:gd name="connsiteY58" fmla="*/ 6000333 h 6714583"/>
              <a:gd name="connsiteX59" fmla="*/ 4586478 w 6516850"/>
              <a:gd name="connsiteY59" fmla="*/ 6000333 h 671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516850" h="6714583">
                <a:moveTo>
                  <a:pt x="2695061" y="972371"/>
                </a:moveTo>
                <a:lnTo>
                  <a:pt x="2355131" y="780615"/>
                </a:lnTo>
                <a:lnTo>
                  <a:pt x="2355131" y="389399"/>
                </a:lnTo>
                <a:lnTo>
                  <a:pt x="2355131" y="387144"/>
                </a:lnTo>
                <a:lnTo>
                  <a:pt x="2359128" y="387144"/>
                </a:lnTo>
                <a:lnTo>
                  <a:pt x="2695061" y="197643"/>
                </a:lnTo>
                <a:lnTo>
                  <a:pt x="3030993" y="387144"/>
                </a:lnTo>
                <a:lnTo>
                  <a:pt x="3034991" y="387144"/>
                </a:lnTo>
                <a:lnTo>
                  <a:pt x="3034991" y="780615"/>
                </a:lnTo>
                <a:lnTo>
                  <a:pt x="3034990" y="780615"/>
                </a:lnTo>
                <a:close/>
                <a:moveTo>
                  <a:pt x="1266167" y="3989490"/>
                </a:moveTo>
                <a:lnTo>
                  <a:pt x="0" y="3275240"/>
                </a:lnTo>
                <a:lnTo>
                  <a:pt x="0" y="1818042"/>
                </a:lnTo>
                <a:lnTo>
                  <a:pt x="0" y="1809644"/>
                </a:lnTo>
                <a:lnTo>
                  <a:pt x="14888" y="1809644"/>
                </a:lnTo>
                <a:lnTo>
                  <a:pt x="1266167" y="1103792"/>
                </a:lnTo>
                <a:lnTo>
                  <a:pt x="2517442" y="1809644"/>
                </a:lnTo>
                <a:lnTo>
                  <a:pt x="2532334" y="1809644"/>
                </a:lnTo>
                <a:lnTo>
                  <a:pt x="2532334" y="3275240"/>
                </a:lnTo>
                <a:lnTo>
                  <a:pt x="2532330" y="3275240"/>
                </a:lnTo>
                <a:close/>
                <a:moveTo>
                  <a:pt x="2639303" y="4041902"/>
                </a:moveTo>
                <a:lnTo>
                  <a:pt x="2355131" y="3881600"/>
                </a:lnTo>
                <a:lnTo>
                  <a:pt x="2355131" y="3554554"/>
                </a:lnTo>
                <a:lnTo>
                  <a:pt x="2355131" y="3552669"/>
                </a:lnTo>
                <a:lnTo>
                  <a:pt x="2358472" y="3552669"/>
                </a:lnTo>
                <a:lnTo>
                  <a:pt x="2639303" y="3394251"/>
                </a:lnTo>
                <a:lnTo>
                  <a:pt x="2920133" y="3552669"/>
                </a:lnTo>
                <a:lnTo>
                  <a:pt x="2923475" y="3552669"/>
                </a:lnTo>
                <a:lnTo>
                  <a:pt x="2923475" y="3881600"/>
                </a:lnTo>
                <a:lnTo>
                  <a:pt x="2923474" y="3881600"/>
                </a:lnTo>
                <a:close/>
                <a:moveTo>
                  <a:pt x="4586483" y="4399466"/>
                </a:moveTo>
                <a:lnTo>
                  <a:pt x="2656115" y="3310537"/>
                </a:lnTo>
                <a:lnTo>
                  <a:pt x="2656115" y="1088929"/>
                </a:lnTo>
                <a:lnTo>
                  <a:pt x="2656115" y="1076125"/>
                </a:lnTo>
                <a:lnTo>
                  <a:pt x="2678813" y="1076125"/>
                </a:lnTo>
                <a:lnTo>
                  <a:pt x="4586483" y="0"/>
                </a:lnTo>
                <a:lnTo>
                  <a:pt x="6494146" y="1076125"/>
                </a:lnTo>
                <a:lnTo>
                  <a:pt x="6516850" y="1076125"/>
                </a:lnTo>
                <a:lnTo>
                  <a:pt x="6516850" y="3310537"/>
                </a:lnTo>
                <a:lnTo>
                  <a:pt x="6516844" y="3310537"/>
                </a:lnTo>
                <a:close/>
                <a:moveTo>
                  <a:pt x="5129455" y="5214709"/>
                </a:moveTo>
                <a:lnTo>
                  <a:pt x="4697595" y="4971095"/>
                </a:lnTo>
                <a:lnTo>
                  <a:pt x="4697595" y="4474080"/>
                </a:lnTo>
                <a:lnTo>
                  <a:pt x="4697595" y="4471215"/>
                </a:lnTo>
                <a:lnTo>
                  <a:pt x="4702673" y="4471215"/>
                </a:lnTo>
                <a:lnTo>
                  <a:pt x="5129455" y="4230466"/>
                </a:lnTo>
                <a:lnTo>
                  <a:pt x="5556235" y="4471215"/>
                </a:lnTo>
                <a:lnTo>
                  <a:pt x="5561314" y="4471215"/>
                </a:lnTo>
                <a:lnTo>
                  <a:pt x="5561314" y="4971095"/>
                </a:lnTo>
                <a:lnTo>
                  <a:pt x="5561313" y="4971095"/>
                </a:lnTo>
                <a:close/>
                <a:moveTo>
                  <a:pt x="3320315" y="6714583"/>
                </a:moveTo>
                <a:lnTo>
                  <a:pt x="2054148" y="6000333"/>
                </a:lnTo>
                <a:lnTo>
                  <a:pt x="2054148" y="4543135"/>
                </a:lnTo>
                <a:lnTo>
                  <a:pt x="2054148" y="4534737"/>
                </a:lnTo>
                <a:lnTo>
                  <a:pt x="2069036" y="4534737"/>
                </a:lnTo>
                <a:lnTo>
                  <a:pt x="3320315" y="3828885"/>
                </a:lnTo>
                <a:lnTo>
                  <a:pt x="4571590" y="4534737"/>
                </a:lnTo>
                <a:lnTo>
                  <a:pt x="4586482" y="4534737"/>
                </a:lnTo>
                <a:lnTo>
                  <a:pt x="4586482" y="6000333"/>
                </a:lnTo>
                <a:lnTo>
                  <a:pt x="4586478" y="6000333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11A542-70AE-453A-8342-06CD6338F944}"/>
              </a:ext>
            </a:extLst>
          </p:cNvPr>
          <p:cNvSpPr/>
          <p:nvPr/>
        </p:nvSpPr>
        <p:spPr>
          <a:xfrm flipH="1" flipV="1">
            <a:off x="6096000" y="4949371"/>
            <a:ext cx="938048" cy="1068946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8" name="Google Shape;7690;p64">
            <a:extLst>
              <a:ext uri="{FF2B5EF4-FFF2-40B4-BE49-F238E27FC236}">
                <a16:creationId xmlns:a16="http://schemas.microsoft.com/office/drawing/2014/main" id="{3609084C-8201-4DF0-8086-573E2454B165}"/>
              </a:ext>
            </a:extLst>
          </p:cNvPr>
          <p:cNvGrpSpPr/>
          <p:nvPr/>
        </p:nvGrpSpPr>
        <p:grpSpPr>
          <a:xfrm>
            <a:off x="6305453" y="5210297"/>
            <a:ext cx="573629" cy="575527"/>
            <a:chOff x="3214972" y="3359188"/>
            <a:chExt cx="346406" cy="347552"/>
          </a:xfrm>
          <a:solidFill>
            <a:schemeClr val="bg1"/>
          </a:solidFill>
        </p:grpSpPr>
        <p:sp>
          <p:nvSpPr>
            <p:cNvPr id="19" name="Google Shape;7691;p64">
              <a:extLst>
                <a:ext uri="{FF2B5EF4-FFF2-40B4-BE49-F238E27FC236}">
                  <a16:creationId xmlns:a16="http://schemas.microsoft.com/office/drawing/2014/main" id="{178CD09F-F663-48C6-8D6C-92A5D0B3A822}"/>
                </a:ext>
              </a:extLst>
            </p:cNvPr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92;p64">
              <a:extLst>
                <a:ext uri="{FF2B5EF4-FFF2-40B4-BE49-F238E27FC236}">
                  <a16:creationId xmlns:a16="http://schemas.microsoft.com/office/drawing/2014/main" id="{89CE8FAA-4E9D-404D-B1BD-46C6757525EA}"/>
                </a:ext>
              </a:extLst>
            </p:cNvPr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93;p64">
              <a:extLst>
                <a:ext uri="{FF2B5EF4-FFF2-40B4-BE49-F238E27FC236}">
                  <a16:creationId xmlns:a16="http://schemas.microsoft.com/office/drawing/2014/main" id="{69433570-EA6B-4ACA-9512-4D9A546ADFD6}"/>
                </a:ext>
              </a:extLst>
            </p:cNvPr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94;p64">
              <a:extLst>
                <a:ext uri="{FF2B5EF4-FFF2-40B4-BE49-F238E27FC236}">
                  <a16:creationId xmlns:a16="http://schemas.microsoft.com/office/drawing/2014/main" id="{E4BE64B4-BC0C-4389-8762-E512BB43A4F1}"/>
                </a:ext>
              </a:extLst>
            </p:cNvPr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95;p64">
              <a:extLst>
                <a:ext uri="{FF2B5EF4-FFF2-40B4-BE49-F238E27FC236}">
                  <a16:creationId xmlns:a16="http://schemas.microsoft.com/office/drawing/2014/main" id="{59E3CAB1-E076-4BD1-A9DE-86A57657DE10}"/>
                </a:ext>
              </a:extLst>
            </p:cNvPr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696;p64">
              <a:extLst>
                <a:ext uri="{FF2B5EF4-FFF2-40B4-BE49-F238E27FC236}">
                  <a16:creationId xmlns:a16="http://schemas.microsoft.com/office/drawing/2014/main" id="{6C76AC74-6160-4BD5-A1C1-B612C9A76D7B}"/>
                </a:ext>
              </a:extLst>
            </p:cNvPr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97;p64">
              <a:extLst>
                <a:ext uri="{FF2B5EF4-FFF2-40B4-BE49-F238E27FC236}">
                  <a16:creationId xmlns:a16="http://schemas.microsoft.com/office/drawing/2014/main" id="{9963F841-59B2-49D5-B212-B4169D226E74}"/>
                </a:ext>
              </a:extLst>
            </p:cNvPr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98;p64">
              <a:extLst>
                <a:ext uri="{FF2B5EF4-FFF2-40B4-BE49-F238E27FC236}">
                  <a16:creationId xmlns:a16="http://schemas.microsoft.com/office/drawing/2014/main" id="{76717DFE-5ADD-48AD-B85A-2F5C15CAAD48}"/>
                </a:ext>
              </a:extLst>
            </p:cNvPr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99;p64">
              <a:extLst>
                <a:ext uri="{FF2B5EF4-FFF2-40B4-BE49-F238E27FC236}">
                  <a16:creationId xmlns:a16="http://schemas.microsoft.com/office/drawing/2014/main" id="{78D2EFC7-B2B7-4989-9624-675D8A6B3F47}"/>
                </a:ext>
              </a:extLst>
            </p:cNvPr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700;p64">
              <a:extLst>
                <a:ext uri="{FF2B5EF4-FFF2-40B4-BE49-F238E27FC236}">
                  <a16:creationId xmlns:a16="http://schemas.microsoft.com/office/drawing/2014/main" id="{296C781C-57A2-4E54-871A-3EC3BD8CA839}"/>
                </a:ext>
              </a:extLst>
            </p:cNvPr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701;p64">
              <a:extLst>
                <a:ext uri="{FF2B5EF4-FFF2-40B4-BE49-F238E27FC236}">
                  <a16:creationId xmlns:a16="http://schemas.microsoft.com/office/drawing/2014/main" id="{5D78CC33-81B2-441F-AF4C-C89F8B986747}"/>
                </a:ext>
              </a:extLst>
            </p:cNvPr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702;p64">
              <a:extLst>
                <a:ext uri="{FF2B5EF4-FFF2-40B4-BE49-F238E27FC236}">
                  <a16:creationId xmlns:a16="http://schemas.microsoft.com/office/drawing/2014/main" id="{F15BC12D-CC68-44B9-8979-B21199A786BD}"/>
                </a:ext>
              </a:extLst>
            </p:cNvPr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703;p64">
              <a:extLst>
                <a:ext uri="{FF2B5EF4-FFF2-40B4-BE49-F238E27FC236}">
                  <a16:creationId xmlns:a16="http://schemas.microsoft.com/office/drawing/2014/main" id="{4E1B927B-D218-4A7D-B9BF-FB8C3E1DBE1C}"/>
                </a:ext>
              </a:extLst>
            </p:cNvPr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704;p64">
              <a:extLst>
                <a:ext uri="{FF2B5EF4-FFF2-40B4-BE49-F238E27FC236}">
                  <a16:creationId xmlns:a16="http://schemas.microsoft.com/office/drawing/2014/main" id="{78BB0170-C5CA-4705-B2FE-2A5AC585E436}"/>
                </a:ext>
              </a:extLst>
            </p:cNvPr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E208D9F-5866-406E-A4F3-AC5E05FD5032}"/>
              </a:ext>
            </a:extLst>
          </p:cNvPr>
          <p:cNvSpPr txBox="1"/>
          <p:nvPr/>
        </p:nvSpPr>
        <p:spPr>
          <a:xfrm>
            <a:off x="5886450" y="6457950"/>
            <a:ext cx="42862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latin typeface="Almarai Bold" pitchFamily="2" charset="-78"/>
              </a:rPr>
              <a:t>9</a:t>
            </a:r>
            <a:endParaRPr lang="ar-SA" sz="1200" dirty="0">
              <a:latin typeface="Almarai Bold" pitchFamily="2" charset="-78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D8DA28E-3C4C-460E-8983-EC1136F407E7}"/>
              </a:ext>
            </a:extLst>
          </p:cNvPr>
          <p:cNvSpPr/>
          <p:nvPr/>
        </p:nvSpPr>
        <p:spPr>
          <a:xfrm flipH="1" flipV="1">
            <a:off x="-2305839" y="5203951"/>
            <a:ext cx="3130830" cy="356770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199A085-8918-476C-92CC-4821EE5F9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605" y="6007671"/>
            <a:ext cx="796361" cy="727278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F4076DA-4C83-4CD6-941D-5A25602C2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27166" y="212487"/>
            <a:ext cx="980273" cy="1093120"/>
          </a:xfrm>
          <a:prstGeom prst="rect">
            <a:avLst/>
          </a:prstGeom>
        </p:spPr>
      </p:pic>
      <p:sp>
        <p:nvSpPr>
          <p:cNvPr id="34" name="عنوان 2">
            <a:extLst>
              <a:ext uri="{FF2B5EF4-FFF2-40B4-BE49-F238E27FC236}">
                <a16:creationId xmlns:a16="http://schemas.microsoft.com/office/drawing/2014/main" id="{DB891F17-329B-4607-978A-7B37A1E51236}"/>
              </a:ext>
            </a:extLst>
          </p:cNvPr>
          <p:cNvSpPr txBox="1">
            <a:spLocks/>
          </p:cNvSpPr>
          <p:nvPr/>
        </p:nvSpPr>
        <p:spPr>
          <a:xfrm>
            <a:off x="2387425" y="1635874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0AF9C44E-DFB9-4BAB-AA8A-09563D51AA1B}"/>
              </a:ext>
            </a:extLst>
          </p:cNvPr>
          <p:cNvSpPr/>
          <p:nvPr/>
        </p:nvSpPr>
        <p:spPr>
          <a:xfrm>
            <a:off x="406400" y="2542189"/>
            <a:ext cx="5533756" cy="272208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، حيث يمكنك أن تولد مثل هذا النص أو العديد من النصوص الأخرى إضافة إلى زيادة عدد الحروف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التى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يولدها التطبيق.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إذا كنت تحتاج إلى عدد أكبر من الفقرات يتيح لك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زيادة عدد الفقرات كما تريد، النص لن يبدو مقسما ولا يحوي أخطاء لغوية،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مفيد لمصممي المواقع على وجه الخصوص، حيث يحتاج العميل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فى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كثير من الأحيان أن يطلع على صورة حقيقية لتصميم الموقع.</a:t>
            </a:r>
            <a:b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ومن هنا وجب على المصمم أن يضع نصوصا مؤقتة على التصميم ليظهر للعميل الشكل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كاملاً،دور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 أن يوفر على المصمم عناء البحث عن نص بديل لا علاقة له بالموضوع الذى يتحدث عنه التصميم فيظهر بشكل لا يليق.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248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12041B-502C-4184-9D90-A796D548034A}"/>
              </a:ext>
            </a:extLst>
          </p:cNvPr>
          <p:cNvSpPr/>
          <p:nvPr/>
        </p:nvSpPr>
        <p:spPr>
          <a:xfrm flipH="1" flipV="1">
            <a:off x="6407689" y="647126"/>
            <a:ext cx="5633978" cy="5804924"/>
          </a:xfrm>
          <a:custGeom>
            <a:avLst/>
            <a:gdLst>
              <a:gd name="connsiteX0" fmla="*/ 2695061 w 6516850"/>
              <a:gd name="connsiteY0" fmla="*/ 972371 h 6714583"/>
              <a:gd name="connsiteX1" fmla="*/ 2355131 w 6516850"/>
              <a:gd name="connsiteY1" fmla="*/ 780615 h 6714583"/>
              <a:gd name="connsiteX2" fmla="*/ 2355131 w 6516850"/>
              <a:gd name="connsiteY2" fmla="*/ 389399 h 6714583"/>
              <a:gd name="connsiteX3" fmla="*/ 2355131 w 6516850"/>
              <a:gd name="connsiteY3" fmla="*/ 387144 h 6714583"/>
              <a:gd name="connsiteX4" fmla="*/ 2359128 w 6516850"/>
              <a:gd name="connsiteY4" fmla="*/ 387144 h 6714583"/>
              <a:gd name="connsiteX5" fmla="*/ 2695061 w 6516850"/>
              <a:gd name="connsiteY5" fmla="*/ 197643 h 6714583"/>
              <a:gd name="connsiteX6" fmla="*/ 3030993 w 6516850"/>
              <a:gd name="connsiteY6" fmla="*/ 387144 h 6714583"/>
              <a:gd name="connsiteX7" fmla="*/ 3034991 w 6516850"/>
              <a:gd name="connsiteY7" fmla="*/ 387144 h 6714583"/>
              <a:gd name="connsiteX8" fmla="*/ 3034991 w 6516850"/>
              <a:gd name="connsiteY8" fmla="*/ 780615 h 6714583"/>
              <a:gd name="connsiteX9" fmla="*/ 3034990 w 6516850"/>
              <a:gd name="connsiteY9" fmla="*/ 780615 h 6714583"/>
              <a:gd name="connsiteX10" fmla="*/ 1266167 w 6516850"/>
              <a:gd name="connsiteY10" fmla="*/ 3989490 h 6714583"/>
              <a:gd name="connsiteX11" fmla="*/ 0 w 6516850"/>
              <a:gd name="connsiteY11" fmla="*/ 3275240 h 6714583"/>
              <a:gd name="connsiteX12" fmla="*/ 0 w 6516850"/>
              <a:gd name="connsiteY12" fmla="*/ 1818042 h 6714583"/>
              <a:gd name="connsiteX13" fmla="*/ 0 w 6516850"/>
              <a:gd name="connsiteY13" fmla="*/ 1809644 h 6714583"/>
              <a:gd name="connsiteX14" fmla="*/ 14888 w 6516850"/>
              <a:gd name="connsiteY14" fmla="*/ 1809644 h 6714583"/>
              <a:gd name="connsiteX15" fmla="*/ 1266167 w 6516850"/>
              <a:gd name="connsiteY15" fmla="*/ 1103792 h 6714583"/>
              <a:gd name="connsiteX16" fmla="*/ 2517442 w 6516850"/>
              <a:gd name="connsiteY16" fmla="*/ 1809644 h 6714583"/>
              <a:gd name="connsiteX17" fmla="*/ 2532334 w 6516850"/>
              <a:gd name="connsiteY17" fmla="*/ 1809644 h 6714583"/>
              <a:gd name="connsiteX18" fmla="*/ 2532334 w 6516850"/>
              <a:gd name="connsiteY18" fmla="*/ 3275240 h 6714583"/>
              <a:gd name="connsiteX19" fmla="*/ 2532330 w 6516850"/>
              <a:gd name="connsiteY19" fmla="*/ 3275240 h 6714583"/>
              <a:gd name="connsiteX20" fmla="*/ 2639303 w 6516850"/>
              <a:gd name="connsiteY20" fmla="*/ 4041902 h 6714583"/>
              <a:gd name="connsiteX21" fmla="*/ 2355131 w 6516850"/>
              <a:gd name="connsiteY21" fmla="*/ 3881600 h 6714583"/>
              <a:gd name="connsiteX22" fmla="*/ 2355131 w 6516850"/>
              <a:gd name="connsiteY22" fmla="*/ 3554554 h 6714583"/>
              <a:gd name="connsiteX23" fmla="*/ 2355131 w 6516850"/>
              <a:gd name="connsiteY23" fmla="*/ 3552669 h 6714583"/>
              <a:gd name="connsiteX24" fmla="*/ 2358472 w 6516850"/>
              <a:gd name="connsiteY24" fmla="*/ 3552669 h 6714583"/>
              <a:gd name="connsiteX25" fmla="*/ 2639303 w 6516850"/>
              <a:gd name="connsiteY25" fmla="*/ 3394251 h 6714583"/>
              <a:gd name="connsiteX26" fmla="*/ 2920133 w 6516850"/>
              <a:gd name="connsiteY26" fmla="*/ 3552669 h 6714583"/>
              <a:gd name="connsiteX27" fmla="*/ 2923475 w 6516850"/>
              <a:gd name="connsiteY27" fmla="*/ 3552669 h 6714583"/>
              <a:gd name="connsiteX28" fmla="*/ 2923475 w 6516850"/>
              <a:gd name="connsiteY28" fmla="*/ 3881600 h 6714583"/>
              <a:gd name="connsiteX29" fmla="*/ 2923474 w 6516850"/>
              <a:gd name="connsiteY29" fmla="*/ 3881600 h 6714583"/>
              <a:gd name="connsiteX30" fmla="*/ 4586483 w 6516850"/>
              <a:gd name="connsiteY30" fmla="*/ 4399466 h 6714583"/>
              <a:gd name="connsiteX31" fmla="*/ 2656115 w 6516850"/>
              <a:gd name="connsiteY31" fmla="*/ 3310537 h 6714583"/>
              <a:gd name="connsiteX32" fmla="*/ 2656115 w 6516850"/>
              <a:gd name="connsiteY32" fmla="*/ 1088929 h 6714583"/>
              <a:gd name="connsiteX33" fmla="*/ 2656115 w 6516850"/>
              <a:gd name="connsiteY33" fmla="*/ 1076125 h 6714583"/>
              <a:gd name="connsiteX34" fmla="*/ 2678813 w 6516850"/>
              <a:gd name="connsiteY34" fmla="*/ 1076125 h 6714583"/>
              <a:gd name="connsiteX35" fmla="*/ 4586483 w 6516850"/>
              <a:gd name="connsiteY35" fmla="*/ 0 h 6714583"/>
              <a:gd name="connsiteX36" fmla="*/ 6494146 w 6516850"/>
              <a:gd name="connsiteY36" fmla="*/ 1076125 h 6714583"/>
              <a:gd name="connsiteX37" fmla="*/ 6516850 w 6516850"/>
              <a:gd name="connsiteY37" fmla="*/ 1076125 h 6714583"/>
              <a:gd name="connsiteX38" fmla="*/ 6516850 w 6516850"/>
              <a:gd name="connsiteY38" fmla="*/ 3310537 h 6714583"/>
              <a:gd name="connsiteX39" fmla="*/ 6516844 w 6516850"/>
              <a:gd name="connsiteY39" fmla="*/ 3310537 h 6714583"/>
              <a:gd name="connsiteX40" fmla="*/ 5129455 w 6516850"/>
              <a:gd name="connsiteY40" fmla="*/ 5214709 h 6714583"/>
              <a:gd name="connsiteX41" fmla="*/ 4697595 w 6516850"/>
              <a:gd name="connsiteY41" fmla="*/ 4971095 h 6714583"/>
              <a:gd name="connsiteX42" fmla="*/ 4697595 w 6516850"/>
              <a:gd name="connsiteY42" fmla="*/ 4474080 h 6714583"/>
              <a:gd name="connsiteX43" fmla="*/ 4697595 w 6516850"/>
              <a:gd name="connsiteY43" fmla="*/ 4471215 h 6714583"/>
              <a:gd name="connsiteX44" fmla="*/ 4702673 w 6516850"/>
              <a:gd name="connsiteY44" fmla="*/ 4471215 h 6714583"/>
              <a:gd name="connsiteX45" fmla="*/ 5129455 w 6516850"/>
              <a:gd name="connsiteY45" fmla="*/ 4230466 h 6714583"/>
              <a:gd name="connsiteX46" fmla="*/ 5556235 w 6516850"/>
              <a:gd name="connsiteY46" fmla="*/ 4471215 h 6714583"/>
              <a:gd name="connsiteX47" fmla="*/ 5561314 w 6516850"/>
              <a:gd name="connsiteY47" fmla="*/ 4471215 h 6714583"/>
              <a:gd name="connsiteX48" fmla="*/ 5561314 w 6516850"/>
              <a:gd name="connsiteY48" fmla="*/ 4971095 h 6714583"/>
              <a:gd name="connsiteX49" fmla="*/ 5561313 w 6516850"/>
              <a:gd name="connsiteY49" fmla="*/ 4971095 h 6714583"/>
              <a:gd name="connsiteX50" fmla="*/ 3320315 w 6516850"/>
              <a:gd name="connsiteY50" fmla="*/ 6714583 h 6714583"/>
              <a:gd name="connsiteX51" fmla="*/ 2054148 w 6516850"/>
              <a:gd name="connsiteY51" fmla="*/ 6000333 h 6714583"/>
              <a:gd name="connsiteX52" fmla="*/ 2054148 w 6516850"/>
              <a:gd name="connsiteY52" fmla="*/ 4543135 h 6714583"/>
              <a:gd name="connsiteX53" fmla="*/ 2054148 w 6516850"/>
              <a:gd name="connsiteY53" fmla="*/ 4534737 h 6714583"/>
              <a:gd name="connsiteX54" fmla="*/ 2069036 w 6516850"/>
              <a:gd name="connsiteY54" fmla="*/ 4534737 h 6714583"/>
              <a:gd name="connsiteX55" fmla="*/ 3320315 w 6516850"/>
              <a:gd name="connsiteY55" fmla="*/ 3828885 h 6714583"/>
              <a:gd name="connsiteX56" fmla="*/ 4571590 w 6516850"/>
              <a:gd name="connsiteY56" fmla="*/ 4534737 h 6714583"/>
              <a:gd name="connsiteX57" fmla="*/ 4586482 w 6516850"/>
              <a:gd name="connsiteY57" fmla="*/ 4534737 h 6714583"/>
              <a:gd name="connsiteX58" fmla="*/ 4586482 w 6516850"/>
              <a:gd name="connsiteY58" fmla="*/ 6000333 h 6714583"/>
              <a:gd name="connsiteX59" fmla="*/ 4586478 w 6516850"/>
              <a:gd name="connsiteY59" fmla="*/ 6000333 h 671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516850" h="6714583">
                <a:moveTo>
                  <a:pt x="2695061" y="972371"/>
                </a:moveTo>
                <a:lnTo>
                  <a:pt x="2355131" y="780615"/>
                </a:lnTo>
                <a:lnTo>
                  <a:pt x="2355131" y="389399"/>
                </a:lnTo>
                <a:lnTo>
                  <a:pt x="2355131" y="387144"/>
                </a:lnTo>
                <a:lnTo>
                  <a:pt x="2359128" y="387144"/>
                </a:lnTo>
                <a:lnTo>
                  <a:pt x="2695061" y="197643"/>
                </a:lnTo>
                <a:lnTo>
                  <a:pt x="3030993" y="387144"/>
                </a:lnTo>
                <a:lnTo>
                  <a:pt x="3034991" y="387144"/>
                </a:lnTo>
                <a:lnTo>
                  <a:pt x="3034991" y="780615"/>
                </a:lnTo>
                <a:lnTo>
                  <a:pt x="3034990" y="780615"/>
                </a:lnTo>
                <a:close/>
                <a:moveTo>
                  <a:pt x="1266167" y="3989490"/>
                </a:moveTo>
                <a:lnTo>
                  <a:pt x="0" y="3275240"/>
                </a:lnTo>
                <a:lnTo>
                  <a:pt x="0" y="1818042"/>
                </a:lnTo>
                <a:lnTo>
                  <a:pt x="0" y="1809644"/>
                </a:lnTo>
                <a:lnTo>
                  <a:pt x="14888" y="1809644"/>
                </a:lnTo>
                <a:lnTo>
                  <a:pt x="1266167" y="1103792"/>
                </a:lnTo>
                <a:lnTo>
                  <a:pt x="2517442" y="1809644"/>
                </a:lnTo>
                <a:lnTo>
                  <a:pt x="2532334" y="1809644"/>
                </a:lnTo>
                <a:lnTo>
                  <a:pt x="2532334" y="3275240"/>
                </a:lnTo>
                <a:lnTo>
                  <a:pt x="2532330" y="3275240"/>
                </a:lnTo>
                <a:close/>
                <a:moveTo>
                  <a:pt x="2639303" y="4041902"/>
                </a:moveTo>
                <a:lnTo>
                  <a:pt x="2355131" y="3881600"/>
                </a:lnTo>
                <a:lnTo>
                  <a:pt x="2355131" y="3554554"/>
                </a:lnTo>
                <a:lnTo>
                  <a:pt x="2355131" y="3552669"/>
                </a:lnTo>
                <a:lnTo>
                  <a:pt x="2358472" y="3552669"/>
                </a:lnTo>
                <a:lnTo>
                  <a:pt x="2639303" y="3394251"/>
                </a:lnTo>
                <a:lnTo>
                  <a:pt x="2920133" y="3552669"/>
                </a:lnTo>
                <a:lnTo>
                  <a:pt x="2923475" y="3552669"/>
                </a:lnTo>
                <a:lnTo>
                  <a:pt x="2923475" y="3881600"/>
                </a:lnTo>
                <a:lnTo>
                  <a:pt x="2923474" y="3881600"/>
                </a:lnTo>
                <a:close/>
                <a:moveTo>
                  <a:pt x="4586483" y="4399466"/>
                </a:moveTo>
                <a:lnTo>
                  <a:pt x="2656115" y="3310537"/>
                </a:lnTo>
                <a:lnTo>
                  <a:pt x="2656115" y="1088929"/>
                </a:lnTo>
                <a:lnTo>
                  <a:pt x="2656115" y="1076125"/>
                </a:lnTo>
                <a:lnTo>
                  <a:pt x="2678813" y="1076125"/>
                </a:lnTo>
                <a:lnTo>
                  <a:pt x="4586483" y="0"/>
                </a:lnTo>
                <a:lnTo>
                  <a:pt x="6494146" y="1076125"/>
                </a:lnTo>
                <a:lnTo>
                  <a:pt x="6516850" y="1076125"/>
                </a:lnTo>
                <a:lnTo>
                  <a:pt x="6516850" y="3310537"/>
                </a:lnTo>
                <a:lnTo>
                  <a:pt x="6516844" y="3310537"/>
                </a:lnTo>
                <a:close/>
                <a:moveTo>
                  <a:pt x="5129455" y="5214709"/>
                </a:moveTo>
                <a:lnTo>
                  <a:pt x="4697595" y="4971095"/>
                </a:lnTo>
                <a:lnTo>
                  <a:pt x="4697595" y="4474080"/>
                </a:lnTo>
                <a:lnTo>
                  <a:pt x="4697595" y="4471215"/>
                </a:lnTo>
                <a:lnTo>
                  <a:pt x="4702673" y="4471215"/>
                </a:lnTo>
                <a:lnTo>
                  <a:pt x="5129455" y="4230466"/>
                </a:lnTo>
                <a:lnTo>
                  <a:pt x="5556235" y="4471215"/>
                </a:lnTo>
                <a:lnTo>
                  <a:pt x="5561314" y="4471215"/>
                </a:lnTo>
                <a:lnTo>
                  <a:pt x="5561314" y="4971095"/>
                </a:lnTo>
                <a:lnTo>
                  <a:pt x="5561313" y="4971095"/>
                </a:lnTo>
                <a:close/>
                <a:moveTo>
                  <a:pt x="3320315" y="6714583"/>
                </a:moveTo>
                <a:lnTo>
                  <a:pt x="2054148" y="6000333"/>
                </a:lnTo>
                <a:lnTo>
                  <a:pt x="2054148" y="4543135"/>
                </a:lnTo>
                <a:lnTo>
                  <a:pt x="2054148" y="4534737"/>
                </a:lnTo>
                <a:lnTo>
                  <a:pt x="2069036" y="4534737"/>
                </a:lnTo>
                <a:lnTo>
                  <a:pt x="3320315" y="3828885"/>
                </a:lnTo>
                <a:lnTo>
                  <a:pt x="4571590" y="4534737"/>
                </a:lnTo>
                <a:lnTo>
                  <a:pt x="4586482" y="4534737"/>
                </a:lnTo>
                <a:lnTo>
                  <a:pt x="4586482" y="6000333"/>
                </a:lnTo>
                <a:lnTo>
                  <a:pt x="4586478" y="6000333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11A542-70AE-453A-8342-06CD6338F944}"/>
              </a:ext>
            </a:extLst>
          </p:cNvPr>
          <p:cNvSpPr/>
          <p:nvPr/>
        </p:nvSpPr>
        <p:spPr>
          <a:xfrm flipH="1" flipV="1">
            <a:off x="6096000" y="4949371"/>
            <a:ext cx="938048" cy="1068946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8" name="Google Shape;7690;p64">
            <a:extLst>
              <a:ext uri="{FF2B5EF4-FFF2-40B4-BE49-F238E27FC236}">
                <a16:creationId xmlns:a16="http://schemas.microsoft.com/office/drawing/2014/main" id="{3609084C-8201-4DF0-8086-573E2454B165}"/>
              </a:ext>
            </a:extLst>
          </p:cNvPr>
          <p:cNvGrpSpPr/>
          <p:nvPr/>
        </p:nvGrpSpPr>
        <p:grpSpPr>
          <a:xfrm>
            <a:off x="6305453" y="5210297"/>
            <a:ext cx="573629" cy="575527"/>
            <a:chOff x="3214972" y="3359188"/>
            <a:chExt cx="346406" cy="347552"/>
          </a:xfrm>
          <a:solidFill>
            <a:schemeClr val="bg1"/>
          </a:solidFill>
        </p:grpSpPr>
        <p:sp>
          <p:nvSpPr>
            <p:cNvPr id="19" name="Google Shape;7691;p64">
              <a:extLst>
                <a:ext uri="{FF2B5EF4-FFF2-40B4-BE49-F238E27FC236}">
                  <a16:creationId xmlns:a16="http://schemas.microsoft.com/office/drawing/2014/main" id="{178CD09F-F663-48C6-8D6C-92A5D0B3A822}"/>
                </a:ext>
              </a:extLst>
            </p:cNvPr>
            <p:cNvSpPr/>
            <p:nvPr/>
          </p:nvSpPr>
          <p:spPr>
            <a:xfrm>
              <a:off x="3301772" y="3386084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92;p64">
              <a:extLst>
                <a:ext uri="{FF2B5EF4-FFF2-40B4-BE49-F238E27FC236}">
                  <a16:creationId xmlns:a16="http://schemas.microsoft.com/office/drawing/2014/main" id="{89CE8FAA-4E9D-404D-B1BD-46C6757525EA}"/>
                </a:ext>
              </a:extLst>
            </p:cNvPr>
            <p:cNvSpPr/>
            <p:nvPr/>
          </p:nvSpPr>
          <p:spPr>
            <a:xfrm>
              <a:off x="3301772" y="3410339"/>
              <a:ext cx="131904" cy="11395"/>
            </a:xfrm>
            <a:custGeom>
              <a:avLst/>
              <a:gdLst/>
              <a:ahLst/>
              <a:cxnLst/>
              <a:rect l="l" t="t" r="r" b="b"/>
              <a:pathLst>
                <a:path w="414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86"/>
                    <a:pt x="95" y="358"/>
                    <a:pt x="179" y="358"/>
                  </a:cubicBezTo>
                  <a:lnTo>
                    <a:pt x="3965" y="358"/>
                  </a:lnTo>
                  <a:cubicBezTo>
                    <a:pt x="4048" y="358"/>
                    <a:pt x="4144" y="286"/>
                    <a:pt x="4144" y="179"/>
                  </a:cubicBezTo>
                  <a:cubicBezTo>
                    <a:pt x="4144" y="72"/>
                    <a:pt x="4072" y="0"/>
                    <a:pt x="3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93;p64">
              <a:extLst>
                <a:ext uri="{FF2B5EF4-FFF2-40B4-BE49-F238E27FC236}">
                  <a16:creationId xmlns:a16="http://schemas.microsoft.com/office/drawing/2014/main" id="{69433570-EA6B-4ACA-9512-4D9A546ADFD6}"/>
                </a:ext>
              </a:extLst>
            </p:cNvPr>
            <p:cNvSpPr/>
            <p:nvPr/>
          </p:nvSpPr>
          <p:spPr>
            <a:xfrm>
              <a:off x="3301772" y="3484980"/>
              <a:ext cx="71649" cy="11427"/>
            </a:xfrm>
            <a:custGeom>
              <a:avLst/>
              <a:gdLst/>
              <a:ahLst/>
              <a:cxnLst/>
              <a:rect l="l" t="t" r="r" b="b"/>
              <a:pathLst>
                <a:path w="2251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7"/>
                    <a:pt x="2250" y="180"/>
                  </a:cubicBezTo>
                  <a:cubicBezTo>
                    <a:pt x="2250" y="96"/>
                    <a:pt x="2179" y="1"/>
                    <a:pt x="2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94;p64">
              <a:extLst>
                <a:ext uri="{FF2B5EF4-FFF2-40B4-BE49-F238E27FC236}">
                  <a16:creationId xmlns:a16="http://schemas.microsoft.com/office/drawing/2014/main" id="{E4BE64B4-BC0C-4389-8762-E512BB43A4F1}"/>
                </a:ext>
              </a:extLst>
            </p:cNvPr>
            <p:cNvSpPr/>
            <p:nvPr/>
          </p:nvSpPr>
          <p:spPr>
            <a:xfrm>
              <a:off x="3301772" y="3509234"/>
              <a:ext cx="130758" cy="11427"/>
            </a:xfrm>
            <a:custGeom>
              <a:avLst/>
              <a:gdLst/>
              <a:ahLst/>
              <a:cxnLst/>
              <a:rect l="l" t="t" r="r" b="b"/>
              <a:pathLst>
                <a:path w="4108" h="359" extrusionOk="0">
                  <a:moveTo>
                    <a:pt x="179" y="1"/>
                  </a:moveTo>
                  <a:cubicBezTo>
                    <a:pt x="95" y="1"/>
                    <a:pt x="0" y="72"/>
                    <a:pt x="0" y="180"/>
                  </a:cubicBezTo>
                  <a:cubicBezTo>
                    <a:pt x="24" y="287"/>
                    <a:pt x="95" y="358"/>
                    <a:pt x="179" y="358"/>
                  </a:cubicBezTo>
                  <a:lnTo>
                    <a:pt x="3929" y="358"/>
                  </a:lnTo>
                  <a:cubicBezTo>
                    <a:pt x="4024" y="358"/>
                    <a:pt x="4108" y="287"/>
                    <a:pt x="4108" y="180"/>
                  </a:cubicBezTo>
                  <a:cubicBezTo>
                    <a:pt x="4108" y="84"/>
                    <a:pt x="4036" y="1"/>
                    <a:pt x="3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95;p64">
              <a:extLst>
                <a:ext uri="{FF2B5EF4-FFF2-40B4-BE49-F238E27FC236}">
                  <a16:creationId xmlns:a16="http://schemas.microsoft.com/office/drawing/2014/main" id="{59E3CAB1-E076-4BD1-A9DE-86A57657DE10}"/>
                </a:ext>
              </a:extLst>
            </p:cNvPr>
            <p:cNvSpPr/>
            <p:nvPr/>
          </p:nvSpPr>
          <p:spPr>
            <a:xfrm>
              <a:off x="3301772" y="3584671"/>
              <a:ext cx="71649" cy="11395"/>
            </a:xfrm>
            <a:custGeom>
              <a:avLst/>
              <a:gdLst/>
              <a:ahLst/>
              <a:cxnLst/>
              <a:rect l="l" t="t" r="r" b="b"/>
              <a:pathLst>
                <a:path w="2251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24" y="286"/>
                    <a:pt x="95" y="358"/>
                    <a:pt x="179" y="358"/>
                  </a:cubicBezTo>
                  <a:lnTo>
                    <a:pt x="2072" y="358"/>
                  </a:lnTo>
                  <a:cubicBezTo>
                    <a:pt x="2167" y="358"/>
                    <a:pt x="2250" y="286"/>
                    <a:pt x="2250" y="179"/>
                  </a:cubicBezTo>
                  <a:cubicBezTo>
                    <a:pt x="2250" y="84"/>
                    <a:pt x="2179" y="0"/>
                    <a:pt x="2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696;p64">
              <a:extLst>
                <a:ext uri="{FF2B5EF4-FFF2-40B4-BE49-F238E27FC236}">
                  <a16:creationId xmlns:a16="http://schemas.microsoft.com/office/drawing/2014/main" id="{6C76AC74-6160-4BD5-A1C1-B612C9A76D7B}"/>
                </a:ext>
              </a:extLst>
            </p:cNvPr>
            <p:cNvSpPr/>
            <p:nvPr/>
          </p:nvSpPr>
          <p:spPr>
            <a:xfrm>
              <a:off x="3301772" y="3609308"/>
              <a:ext cx="129994" cy="11395"/>
            </a:xfrm>
            <a:custGeom>
              <a:avLst/>
              <a:gdLst/>
              <a:ahLst/>
              <a:cxnLst/>
              <a:rect l="l" t="t" r="r" b="b"/>
              <a:pathLst>
                <a:path w="4084" h="358" extrusionOk="0">
                  <a:moveTo>
                    <a:pt x="179" y="0"/>
                  </a:moveTo>
                  <a:cubicBezTo>
                    <a:pt x="95" y="0"/>
                    <a:pt x="0" y="72"/>
                    <a:pt x="0" y="179"/>
                  </a:cubicBezTo>
                  <a:cubicBezTo>
                    <a:pt x="0" y="262"/>
                    <a:pt x="83" y="357"/>
                    <a:pt x="179" y="357"/>
                  </a:cubicBezTo>
                  <a:lnTo>
                    <a:pt x="3905" y="357"/>
                  </a:lnTo>
                  <a:cubicBezTo>
                    <a:pt x="3989" y="357"/>
                    <a:pt x="4084" y="286"/>
                    <a:pt x="4084" y="179"/>
                  </a:cubicBezTo>
                  <a:cubicBezTo>
                    <a:pt x="4084" y="72"/>
                    <a:pt x="3989" y="0"/>
                    <a:pt x="3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97;p64">
              <a:extLst>
                <a:ext uri="{FF2B5EF4-FFF2-40B4-BE49-F238E27FC236}">
                  <a16:creationId xmlns:a16="http://schemas.microsoft.com/office/drawing/2014/main" id="{9963F841-59B2-49D5-B212-B4169D226E74}"/>
                </a:ext>
              </a:extLst>
            </p:cNvPr>
            <p:cNvSpPr/>
            <p:nvPr/>
          </p:nvSpPr>
          <p:spPr>
            <a:xfrm>
              <a:off x="3214972" y="3458466"/>
              <a:ext cx="346406" cy="248274"/>
            </a:xfrm>
            <a:custGeom>
              <a:avLst/>
              <a:gdLst/>
              <a:ahLst/>
              <a:cxnLst/>
              <a:rect l="l" t="t" r="r" b="b"/>
              <a:pathLst>
                <a:path w="10883" h="7800" extrusionOk="0">
                  <a:moveTo>
                    <a:pt x="8466" y="1417"/>
                  </a:moveTo>
                  <a:cubicBezTo>
                    <a:pt x="9109" y="1417"/>
                    <a:pt x="9657" y="1953"/>
                    <a:pt x="9657" y="2608"/>
                  </a:cubicBezTo>
                  <a:lnTo>
                    <a:pt x="9657" y="2894"/>
                  </a:lnTo>
                  <a:lnTo>
                    <a:pt x="9585" y="2894"/>
                  </a:lnTo>
                  <a:cubicBezTo>
                    <a:pt x="9216" y="2799"/>
                    <a:pt x="9097" y="2322"/>
                    <a:pt x="9097" y="2322"/>
                  </a:cubicBezTo>
                  <a:cubicBezTo>
                    <a:pt x="9085" y="2263"/>
                    <a:pt x="9037" y="2203"/>
                    <a:pt x="8966" y="2191"/>
                  </a:cubicBezTo>
                  <a:cubicBezTo>
                    <a:pt x="8956" y="2189"/>
                    <a:pt x="8946" y="2188"/>
                    <a:pt x="8935" y="2188"/>
                  </a:cubicBezTo>
                  <a:cubicBezTo>
                    <a:pt x="8883" y="2188"/>
                    <a:pt x="8827" y="2213"/>
                    <a:pt x="8787" y="2263"/>
                  </a:cubicBezTo>
                  <a:cubicBezTo>
                    <a:pt x="8335" y="2894"/>
                    <a:pt x="7347" y="2894"/>
                    <a:pt x="7323" y="2894"/>
                  </a:cubicBezTo>
                  <a:lnTo>
                    <a:pt x="7204" y="2894"/>
                  </a:lnTo>
                  <a:lnTo>
                    <a:pt x="7156" y="2608"/>
                  </a:lnTo>
                  <a:cubicBezTo>
                    <a:pt x="7156" y="1953"/>
                    <a:pt x="7692" y="1417"/>
                    <a:pt x="8347" y="1417"/>
                  </a:cubicBezTo>
                  <a:close/>
                  <a:moveTo>
                    <a:pt x="9692" y="3299"/>
                  </a:moveTo>
                  <a:cubicBezTo>
                    <a:pt x="9811" y="3322"/>
                    <a:pt x="9919" y="3430"/>
                    <a:pt x="9919" y="3549"/>
                  </a:cubicBezTo>
                  <a:cubicBezTo>
                    <a:pt x="9919" y="3680"/>
                    <a:pt x="9835" y="3787"/>
                    <a:pt x="9692" y="3799"/>
                  </a:cubicBezTo>
                  <a:lnTo>
                    <a:pt x="9692" y="3299"/>
                  </a:lnTo>
                  <a:close/>
                  <a:moveTo>
                    <a:pt x="7132" y="3299"/>
                  </a:moveTo>
                  <a:lnTo>
                    <a:pt x="7132" y="3811"/>
                  </a:lnTo>
                  <a:cubicBezTo>
                    <a:pt x="7001" y="3799"/>
                    <a:pt x="6918" y="3680"/>
                    <a:pt x="6918" y="3561"/>
                  </a:cubicBezTo>
                  <a:cubicBezTo>
                    <a:pt x="6894" y="3418"/>
                    <a:pt x="7001" y="3310"/>
                    <a:pt x="7132" y="3299"/>
                  </a:cubicBezTo>
                  <a:close/>
                  <a:moveTo>
                    <a:pt x="8835" y="2608"/>
                  </a:moveTo>
                  <a:cubicBezTo>
                    <a:pt x="8918" y="2787"/>
                    <a:pt x="9085" y="3013"/>
                    <a:pt x="9335" y="3120"/>
                  </a:cubicBezTo>
                  <a:lnTo>
                    <a:pt x="9335" y="3846"/>
                  </a:lnTo>
                  <a:cubicBezTo>
                    <a:pt x="9359" y="4287"/>
                    <a:pt x="8978" y="4668"/>
                    <a:pt x="8525" y="4668"/>
                  </a:cubicBezTo>
                  <a:lnTo>
                    <a:pt x="8299" y="4668"/>
                  </a:lnTo>
                  <a:cubicBezTo>
                    <a:pt x="7835" y="4668"/>
                    <a:pt x="7466" y="4287"/>
                    <a:pt x="7466" y="3834"/>
                  </a:cubicBezTo>
                  <a:lnTo>
                    <a:pt x="7466" y="3144"/>
                  </a:lnTo>
                  <a:cubicBezTo>
                    <a:pt x="7763" y="3120"/>
                    <a:pt x="8383" y="3013"/>
                    <a:pt x="8835" y="2608"/>
                  </a:cubicBezTo>
                  <a:close/>
                  <a:moveTo>
                    <a:pt x="8728" y="4989"/>
                  </a:moveTo>
                  <a:lnTo>
                    <a:pt x="8728" y="5215"/>
                  </a:lnTo>
                  <a:lnTo>
                    <a:pt x="8728" y="5227"/>
                  </a:lnTo>
                  <a:lnTo>
                    <a:pt x="8406" y="5573"/>
                  </a:lnTo>
                  <a:lnTo>
                    <a:pt x="8085" y="5251"/>
                  </a:lnTo>
                  <a:lnTo>
                    <a:pt x="8085" y="4989"/>
                  </a:lnTo>
                  <a:cubicBezTo>
                    <a:pt x="8168" y="5001"/>
                    <a:pt x="8240" y="5001"/>
                    <a:pt x="8299" y="5001"/>
                  </a:cubicBezTo>
                  <a:lnTo>
                    <a:pt x="8514" y="5001"/>
                  </a:lnTo>
                  <a:cubicBezTo>
                    <a:pt x="8597" y="5001"/>
                    <a:pt x="8668" y="5001"/>
                    <a:pt x="8728" y="4989"/>
                  </a:cubicBezTo>
                  <a:close/>
                  <a:moveTo>
                    <a:pt x="6573" y="3477"/>
                  </a:moveTo>
                  <a:lnTo>
                    <a:pt x="6573" y="3549"/>
                  </a:lnTo>
                  <a:cubicBezTo>
                    <a:pt x="6573" y="3870"/>
                    <a:pt x="6835" y="4156"/>
                    <a:pt x="7180" y="4156"/>
                  </a:cubicBezTo>
                  <a:cubicBezTo>
                    <a:pt x="7275" y="4465"/>
                    <a:pt x="7478" y="4727"/>
                    <a:pt x="7752" y="4870"/>
                  </a:cubicBezTo>
                  <a:lnTo>
                    <a:pt x="7752" y="5096"/>
                  </a:lnTo>
                  <a:lnTo>
                    <a:pt x="6716" y="5501"/>
                  </a:lnTo>
                  <a:cubicBezTo>
                    <a:pt x="6656" y="5513"/>
                    <a:pt x="6597" y="5537"/>
                    <a:pt x="6525" y="5585"/>
                  </a:cubicBezTo>
                  <a:lnTo>
                    <a:pt x="370" y="5585"/>
                  </a:lnTo>
                  <a:lnTo>
                    <a:pt x="370" y="3477"/>
                  </a:lnTo>
                  <a:close/>
                  <a:moveTo>
                    <a:pt x="179" y="1"/>
                  </a:moveTo>
                  <a:cubicBezTo>
                    <a:pt x="96" y="1"/>
                    <a:pt x="1" y="84"/>
                    <a:pt x="1" y="179"/>
                  </a:cubicBezTo>
                  <a:lnTo>
                    <a:pt x="1" y="2644"/>
                  </a:lnTo>
                  <a:cubicBezTo>
                    <a:pt x="1" y="2727"/>
                    <a:pt x="84" y="2822"/>
                    <a:pt x="179" y="2822"/>
                  </a:cubicBezTo>
                  <a:lnTo>
                    <a:pt x="6811" y="2822"/>
                  </a:lnTo>
                  <a:lnTo>
                    <a:pt x="6811" y="3072"/>
                  </a:lnTo>
                  <a:cubicBezTo>
                    <a:pt x="6775" y="3084"/>
                    <a:pt x="6751" y="3120"/>
                    <a:pt x="6728" y="3144"/>
                  </a:cubicBezTo>
                  <a:lnTo>
                    <a:pt x="179" y="3144"/>
                  </a:lnTo>
                  <a:cubicBezTo>
                    <a:pt x="96" y="3144"/>
                    <a:pt x="1" y="3215"/>
                    <a:pt x="1" y="3322"/>
                  </a:cubicBezTo>
                  <a:lnTo>
                    <a:pt x="1" y="5775"/>
                  </a:lnTo>
                  <a:cubicBezTo>
                    <a:pt x="1" y="5870"/>
                    <a:pt x="84" y="5954"/>
                    <a:pt x="179" y="5954"/>
                  </a:cubicBezTo>
                  <a:lnTo>
                    <a:pt x="6156" y="5954"/>
                  </a:lnTo>
                  <a:cubicBezTo>
                    <a:pt x="6001" y="6156"/>
                    <a:pt x="5894" y="6418"/>
                    <a:pt x="5894" y="6775"/>
                  </a:cubicBezTo>
                  <a:lnTo>
                    <a:pt x="5894" y="7621"/>
                  </a:lnTo>
                  <a:cubicBezTo>
                    <a:pt x="5894" y="7716"/>
                    <a:pt x="5978" y="7799"/>
                    <a:pt x="6085" y="7799"/>
                  </a:cubicBezTo>
                  <a:lnTo>
                    <a:pt x="6728" y="7799"/>
                  </a:lnTo>
                  <a:cubicBezTo>
                    <a:pt x="6823" y="7799"/>
                    <a:pt x="6918" y="7728"/>
                    <a:pt x="6918" y="7621"/>
                  </a:cubicBezTo>
                  <a:cubicBezTo>
                    <a:pt x="6918" y="7537"/>
                    <a:pt x="6835" y="7442"/>
                    <a:pt x="6728" y="7442"/>
                  </a:cubicBezTo>
                  <a:lnTo>
                    <a:pt x="6251" y="7442"/>
                  </a:lnTo>
                  <a:lnTo>
                    <a:pt x="6251" y="6763"/>
                  </a:lnTo>
                  <a:cubicBezTo>
                    <a:pt x="6251" y="6049"/>
                    <a:pt x="6823" y="5835"/>
                    <a:pt x="6835" y="5835"/>
                  </a:cubicBezTo>
                  <a:lnTo>
                    <a:pt x="6847" y="5835"/>
                  </a:lnTo>
                  <a:lnTo>
                    <a:pt x="7787" y="5466"/>
                  </a:lnTo>
                  <a:lnTo>
                    <a:pt x="7799" y="5477"/>
                  </a:lnTo>
                  <a:lnTo>
                    <a:pt x="8299" y="5954"/>
                  </a:lnTo>
                  <a:cubicBezTo>
                    <a:pt x="8323" y="5989"/>
                    <a:pt x="8371" y="6001"/>
                    <a:pt x="8418" y="6001"/>
                  </a:cubicBezTo>
                  <a:cubicBezTo>
                    <a:pt x="8454" y="6001"/>
                    <a:pt x="8502" y="5989"/>
                    <a:pt x="8537" y="5942"/>
                  </a:cubicBezTo>
                  <a:lnTo>
                    <a:pt x="9014" y="5442"/>
                  </a:lnTo>
                  <a:lnTo>
                    <a:pt x="9942" y="5811"/>
                  </a:lnTo>
                  <a:lnTo>
                    <a:pt x="9966" y="5811"/>
                  </a:lnTo>
                  <a:cubicBezTo>
                    <a:pt x="9990" y="5823"/>
                    <a:pt x="10538" y="6013"/>
                    <a:pt x="10538" y="6728"/>
                  </a:cubicBezTo>
                  <a:lnTo>
                    <a:pt x="10538" y="7418"/>
                  </a:lnTo>
                  <a:lnTo>
                    <a:pt x="7263" y="7418"/>
                  </a:lnTo>
                  <a:cubicBezTo>
                    <a:pt x="7180" y="7418"/>
                    <a:pt x="7085" y="7490"/>
                    <a:pt x="7085" y="7597"/>
                  </a:cubicBezTo>
                  <a:cubicBezTo>
                    <a:pt x="7085" y="7680"/>
                    <a:pt x="7168" y="7775"/>
                    <a:pt x="7263" y="7775"/>
                  </a:cubicBezTo>
                  <a:lnTo>
                    <a:pt x="10704" y="7775"/>
                  </a:lnTo>
                  <a:cubicBezTo>
                    <a:pt x="10800" y="7775"/>
                    <a:pt x="10883" y="7704"/>
                    <a:pt x="10883" y="7597"/>
                  </a:cubicBezTo>
                  <a:lnTo>
                    <a:pt x="10883" y="6751"/>
                  </a:lnTo>
                  <a:cubicBezTo>
                    <a:pt x="10883" y="5977"/>
                    <a:pt x="10371" y="5585"/>
                    <a:pt x="10073" y="5477"/>
                  </a:cubicBezTo>
                  <a:lnTo>
                    <a:pt x="9073" y="5085"/>
                  </a:lnTo>
                  <a:lnTo>
                    <a:pt x="9073" y="4870"/>
                  </a:lnTo>
                  <a:cubicBezTo>
                    <a:pt x="9335" y="4727"/>
                    <a:pt x="9549" y="4465"/>
                    <a:pt x="9633" y="4156"/>
                  </a:cubicBezTo>
                  <a:cubicBezTo>
                    <a:pt x="9966" y="4156"/>
                    <a:pt x="10252" y="3894"/>
                    <a:pt x="10252" y="3549"/>
                  </a:cubicBezTo>
                  <a:cubicBezTo>
                    <a:pt x="10252" y="3358"/>
                    <a:pt x="10145" y="3180"/>
                    <a:pt x="9990" y="3060"/>
                  </a:cubicBezTo>
                  <a:lnTo>
                    <a:pt x="9990" y="2596"/>
                  </a:lnTo>
                  <a:cubicBezTo>
                    <a:pt x="9990" y="1751"/>
                    <a:pt x="9311" y="1060"/>
                    <a:pt x="8466" y="1060"/>
                  </a:cubicBezTo>
                  <a:lnTo>
                    <a:pt x="8347" y="1060"/>
                  </a:lnTo>
                  <a:cubicBezTo>
                    <a:pt x="8204" y="1060"/>
                    <a:pt x="8085" y="1072"/>
                    <a:pt x="7966" y="1108"/>
                  </a:cubicBezTo>
                  <a:lnTo>
                    <a:pt x="7966" y="179"/>
                  </a:lnTo>
                  <a:cubicBezTo>
                    <a:pt x="7966" y="96"/>
                    <a:pt x="7894" y="1"/>
                    <a:pt x="7787" y="1"/>
                  </a:cubicBezTo>
                  <a:lnTo>
                    <a:pt x="7287" y="1"/>
                  </a:lnTo>
                  <a:cubicBezTo>
                    <a:pt x="7192" y="1"/>
                    <a:pt x="7109" y="84"/>
                    <a:pt x="7109" y="179"/>
                  </a:cubicBezTo>
                  <a:cubicBezTo>
                    <a:pt x="7109" y="286"/>
                    <a:pt x="7180" y="358"/>
                    <a:pt x="7287" y="358"/>
                  </a:cubicBezTo>
                  <a:lnTo>
                    <a:pt x="7621" y="358"/>
                  </a:lnTo>
                  <a:lnTo>
                    <a:pt x="7621" y="1251"/>
                  </a:lnTo>
                  <a:cubicBezTo>
                    <a:pt x="7180" y="1489"/>
                    <a:pt x="6847" y="1941"/>
                    <a:pt x="6811" y="2477"/>
                  </a:cubicBezTo>
                  <a:lnTo>
                    <a:pt x="346" y="2477"/>
                  </a:lnTo>
                  <a:lnTo>
                    <a:pt x="346" y="358"/>
                  </a:lnTo>
                  <a:lnTo>
                    <a:pt x="6716" y="358"/>
                  </a:lnTo>
                  <a:cubicBezTo>
                    <a:pt x="6811" y="358"/>
                    <a:pt x="6894" y="286"/>
                    <a:pt x="6894" y="179"/>
                  </a:cubicBezTo>
                  <a:cubicBezTo>
                    <a:pt x="6894" y="96"/>
                    <a:pt x="6823" y="1"/>
                    <a:pt x="6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98;p64">
              <a:extLst>
                <a:ext uri="{FF2B5EF4-FFF2-40B4-BE49-F238E27FC236}">
                  <a16:creationId xmlns:a16="http://schemas.microsoft.com/office/drawing/2014/main" id="{76717DFE-5ADD-48AD-B85A-2F5C15CAAD48}"/>
                </a:ext>
              </a:extLst>
            </p:cNvPr>
            <p:cNvSpPr/>
            <p:nvPr/>
          </p:nvSpPr>
          <p:spPr>
            <a:xfrm>
              <a:off x="3238462" y="3380005"/>
              <a:ext cx="49305" cy="47427"/>
            </a:xfrm>
            <a:custGeom>
              <a:avLst/>
              <a:gdLst/>
              <a:ahLst/>
              <a:cxnLst/>
              <a:rect l="l" t="t" r="r" b="b"/>
              <a:pathLst>
                <a:path w="1549" h="1490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311"/>
                  </a:lnTo>
                  <a:cubicBezTo>
                    <a:pt x="1" y="1394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8"/>
                    <a:pt x="1549" y="1311"/>
                  </a:cubicBezTo>
                  <a:lnTo>
                    <a:pt x="1549" y="1001"/>
                  </a:lnTo>
                  <a:cubicBezTo>
                    <a:pt x="1549" y="906"/>
                    <a:pt x="1477" y="811"/>
                    <a:pt x="1370" y="811"/>
                  </a:cubicBezTo>
                  <a:cubicBezTo>
                    <a:pt x="1275" y="811"/>
                    <a:pt x="1191" y="894"/>
                    <a:pt x="1191" y="1001"/>
                  </a:cubicBezTo>
                  <a:lnTo>
                    <a:pt x="1191" y="1132"/>
                  </a:lnTo>
                  <a:lnTo>
                    <a:pt x="334" y="1132"/>
                  </a:lnTo>
                  <a:lnTo>
                    <a:pt x="334" y="346"/>
                  </a:lnTo>
                  <a:lnTo>
                    <a:pt x="1037" y="346"/>
                  </a:lnTo>
                  <a:lnTo>
                    <a:pt x="1037" y="358"/>
                  </a:lnTo>
                  <a:cubicBezTo>
                    <a:pt x="1132" y="358"/>
                    <a:pt x="1215" y="287"/>
                    <a:pt x="1215" y="180"/>
                  </a:cubicBezTo>
                  <a:cubicBezTo>
                    <a:pt x="1215" y="84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99;p64">
              <a:extLst>
                <a:ext uri="{FF2B5EF4-FFF2-40B4-BE49-F238E27FC236}">
                  <a16:creationId xmlns:a16="http://schemas.microsoft.com/office/drawing/2014/main" id="{78D2EFC7-B2B7-4989-9624-675D8A6B3F47}"/>
                </a:ext>
              </a:extLst>
            </p:cNvPr>
            <p:cNvSpPr/>
            <p:nvPr/>
          </p:nvSpPr>
          <p:spPr>
            <a:xfrm>
              <a:off x="3251353" y="3380482"/>
              <a:ext cx="43607" cy="34058"/>
            </a:xfrm>
            <a:custGeom>
              <a:avLst/>
              <a:gdLst/>
              <a:ahLst/>
              <a:cxnLst/>
              <a:rect l="l" t="t" r="r" b="b"/>
              <a:pathLst>
                <a:path w="1370" h="1070" extrusionOk="0">
                  <a:moveTo>
                    <a:pt x="1163" y="1"/>
                  </a:moveTo>
                  <a:cubicBezTo>
                    <a:pt x="1120" y="1"/>
                    <a:pt x="1078" y="16"/>
                    <a:pt x="1048" y="45"/>
                  </a:cubicBezTo>
                  <a:lnTo>
                    <a:pt x="489" y="653"/>
                  </a:lnTo>
                  <a:lnTo>
                    <a:pt x="310" y="462"/>
                  </a:lnTo>
                  <a:cubicBezTo>
                    <a:pt x="279" y="425"/>
                    <a:pt x="232" y="407"/>
                    <a:pt x="185" y="407"/>
                  </a:cubicBezTo>
                  <a:cubicBezTo>
                    <a:pt x="142" y="407"/>
                    <a:pt x="100" y="422"/>
                    <a:pt x="72" y="450"/>
                  </a:cubicBezTo>
                  <a:cubicBezTo>
                    <a:pt x="1" y="510"/>
                    <a:pt x="1" y="629"/>
                    <a:pt x="60" y="688"/>
                  </a:cubicBezTo>
                  <a:lnTo>
                    <a:pt x="358" y="1010"/>
                  </a:lnTo>
                  <a:cubicBezTo>
                    <a:pt x="382" y="1046"/>
                    <a:pt x="429" y="1069"/>
                    <a:pt x="477" y="1069"/>
                  </a:cubicBezTo>
                  <a:cubicBezTo>
                    <a:pt x="513" y="1069"/>
                    <a:pt x="560" y="1058"/>
                    <a:pt x="584" y="1010"/>
                  </a:cubicBezTo>
                  <a:lnTo>
                    <a:pt x="1286" y="272"/>
                  </a:lnTo>
                  <a:cubicBezTo>
                    <a:pt x="1370" y="224"/>
                    <a:pt x="1370" y="117"/>
                    <a:pt x="1286" y="45"/>
                  </a:cubicBezTo>
                  <a:cubicBezTo>
                    <a:pt x="1251" y="16"/>
                    <a:pt x="1206" y="1"/>
                    <a:pt x="1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700;p64">
              <a:extLst>
                <a:ext uri="{FF2B5EF4-FFF2-40B4-BE49-F238E27FC236}">
                  <a16:creationId xmlns:a16="http://schemas.microsoft.com/office/drawing/2014/main" id="{296C781C-57A2-4E54-871A-3EC3BD8CA839}"/>
                </a:ext>
              </a:extLst>
            </p:cNvPr>
            <p:cNvSpPr/>
            <p:nvPr/>
          </p:nvSpPr>
          <p:spPr>
            <a:xfrm>
              <a:off x="3238462" y="3479314"/>
              <a:ext cx="49305" cy="47395"/>
            </a:xfrm>
            <a:custGeom>
              <a:avLst/>
              <a:gdLst/>
              <a:ahLst/>
              <a:cxnLst/>
              <a:rect l="l" t="t" r="r" b="b"/>
              <a:pathLst>
                <a:path w="1549" h="1489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310"/>
                  </a:lnTo>
                  <a:cubicBezTo>
                    <a:pt x="1" y="1405"/>
                    <a:pt x="72" y="1489"/>
                    <a:pt x="179" y="1489"/>
                  </a:cubicBezTo>
                  <a:lnTo>
                    <a:pt x="1370" y="1489"/>
                  </a:lnTo>
                  <a:cubicBezTo>
                    <a:pt x="1453" y="1489"/>
                    <a:pt x="1549" y="1417"/>
                    <a:pt x="1549" y="1310"/>
                  </a:cubicBezTo>
                  <a:lnTo>
                    <a:pt x="1549" y="1001"/>
                  </a:lnTo>
                  <a:cubicBezTo>
                    <a:pt x="1549" y="917"/>
                    <a:pt x="1477" y="822"/>
                    <a:pt x="1370" y="822"/>
                  </a:cubicBezTo>
                  <a:cubicBezTo>
                    <a:pt x="1275" y="822"/>
                    <a:pt x="1191" y="893"/>
                    <a:pt x="1191" y="1001"/>
                  </a:cubicBezTo>
                  <a:lnTo>
                    <a:pt x="1191" y="1131"/>
                  </a:lnTo>
                  <a:lnTo>
                    <a:pt x="334" y="1131"/>
                  </a:lnTo>
                  <a:lnTo>
                    <a:pt x="334" y="346"/>
                  </a:lnTo>
                  <a:lnTo>
                    <a:pt x="1037" y="358"/>
                  </a:lnTo>
                  <a:cubicBezTo>
                    <a:pt x="1132" y="358"/>
                    <a:pt x="1215" y="286"/>
                    <a:pt x="1215" y="179"/>
                  </a:cubicBezTo>
                  <a:cubicBezTo>
                    <a:pt x="1215" y="96"/>
                    <a:pt x="114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701;p64">
              <a:extLst>
                <a:ext uri="{FF2B5EF4-FFF2-40B4-BE49-F238E27FC236}">
                  <a16:creationId xmlns:a16="http://schemas.microsoft.com/office/drawing/2014/main" id="{5D78CC33-81B2-441F-AF4C-C89F8B986747}"/>
                </a:ext>
              </a:extLst>
            </p:cNvPr>
            <p:cNvSpPr/>
            <p:nvPr/>
          </p:nvSpPr>
          <p:spPr>
            <a:xfrm>
              <a:off x="3251353" y="3479792"/>
              <a:ext cx="43607" cy="34408"/>
            </a:xfrm>
            <a:custGeom>
              <a:avLst/>
              <a:gdLst/>
              <a:ahLst/>
              <a:cxnLst/>
              <a:rect l="l" t="t" r="r" b="b"/>
              <a:pathLst>
                <a:path w="1370" h="1081" extrusionOk="0">
                  <a:moveTo>
                    <a:pt x="1163" y="0"/>
                  </a:moveTo>
                  <a:cubicBezTo>
                    <a:pt x="1120" y="0"/>
                    <a:pt x="1078" y="15"/>
                    <a:pt x="1048" y="45"/>
                  </a:cubicBezTo>
                  <a:lnTo>
                    <a:pt x="489" y="664"/>
                  </a:lnTo>
                  <a:lnTo>
                    <a:pt x="310" y="462"/>
                  </a:lnTo>
                  <a:cubicBezTo>
                    <a:pt x="279" y="424"/>
                    <a:pt x="232" y="406"/>
                    <a:pt x="185" y="406"/>
                  </a:cubicBezTo>
                  <a:cubicBezTo>
                    <a:pt x="142" y="406"/>
                    <a:pt x="100" y="421"/>
                    <a:pt x="72" y="450"/>
                  </a:cubicBezTo>
                  <a:cubicBezTo>
                    <a:pt x="1" y="509"/>
                    <a:pt x="1" y="628"/>
                    <a:pt x="60" y="688"/>
                  </a:cubicBezTo>
                  <a:lnTo>
                    <a:pt x="358" y="1021"/>
                  </a:lnTo>
                  <a:cubicBezTo>
                    <a:pt x="382" y="1045"/>
                    <a:pt x="429" y="1081"/>
                    <a:pt x="477" y="1081"/>
                  </a:cubicBezTo>
                  <a:cubicBezTo>
                    <a:pt x="513" y="1081"/>
                    <a:pt x="560" y="1057"/>
                    <a:pt x="584" y="1021"/>
                  </a:cubicBezTo>
                  <a:lnTo>
                    <a:pt x="1286" y="271"/>
                  </a:lnTo>
                  <a:cubicBezTo>
                    <a:pt x="1370" y="212"/>
                    <a:pt x="1370" y="104"/>
                    <a:pt x="1286" y="45"/>
                  </a:cubicBezTo>
                  <a:cubicBezTo>
                    <a:pt x="1251" y="15"/>
                    <a:pt x="1206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702;p64">
              <a:extLst>
                <a:ext uri="{FF2B5EF4-FFF2-40B4-BE49-F238E27FC236}">
                  <a16:creationId xmlns:a16="http://schemas.microsoft.com/office/drawing/2014/main" id="{F15BC12D-CC68-44B9-8979-B21199A786BD}"/>
                </a:ext>
              </a:extLst>
            </p:cNvPr>
            <p:cNvSpPr/>
            <p:nvPr/>
          </p:nvSpPr>
          <p:spPr>
            <a:xfrm>
              <a:off x="3238462" y="3578210"/>
              <a:ext cx="49305" cy="47809"/>
            </a:xfrm>
            <a:custGeom>
              <a:avLst/>
              <a:gdLst/>
              <a:ahLst/>
              <a:cxnLst/>
              <a:rect l="l" t="t" r="r" b="b"/>
              <a:pathLst>
                <a:path w="1549" h="1502" extrusionOk="0">
                  <a:moveTo>
                    <a:pt x="179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1323"/>
                  </a:lnTo>
                  <a:cubicBezTo>
                    <a:pt x="1" y="1406"/>
                    <a:pt x="72" y="1501"/>
                    <a:pt x="179" y="1501"/>
                  </a:cubicBezTo>
                  <a:lnTo>
                    <a:pt x="1370" y="1501"/>
                  </a:lnTo>
                  <a:cubicBezTo>
                    <a:pt x="1453" y="1501"/>
                    <a:pt x="1549" y="1418"/>
                    <a:pt x="1549" y="1323"/>
                  </a:cubicBezTo>
                  <a:lnTo>
                    <a:pt x="1549" y="1001"/>
                  </a:lnTo>
                  <a:cubicBezTo>
                    <a:pt x="1537" y="930"/>
                    <a:pt x="1453" y="858"/>
                    <a:pt x="1370" y="858"/>
                  </a:cubicBezTo>
                  <a:cubicBezTo>
                    <a:pt x="1275" y="858"/>
                    <a:pt x="1191" y="930"/>
                    <a:pt x="1191" y="1037"/>
                  </a:cubicBezTo>
                  <a:lnTo>
                    <a:pt x="1191" y="1168"/>
                  </a:lnTo>
                  <a:lnTo>
                    <a:pt x="334" y="1168"/>
                  </a:lnTo>
                  <a:lnTo>
                    <a:pt x="334" y="370"/>
                  </a:lnTo>
                  <a:lnTo>
                    <a:pt x="1037" y="370"/>
                  </a:lnTo>
                  <a:cubicBezTo>
                    <a:pt x="1132" y="370"/>
                    <a:pt x="1215" y="287"/>
                    <a:pt x="1215" y="191"/>
                  </a:cubicBezTo>
                  <a:cubicBezTo>
                    <a:pt x="1215" y="96"/>
                    <a:pt x="1144" y="1"/>
                    <a:pt x="1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703;p64">
              <a:extLst>
                <a:ext uri="{FF2B5EF4-FFF2-40B4-BE49-F238E27FC236}">
                  <a16:creationId xmlns:a16="http://schemas.microsoft.com/office/drawing/2014/main" id="{4E1B927B-D218-4A7D-B9BF-FB8C3E1DBE1C}"/>
                </a:ext>
              </a:extLst>
            </p:cNvPr>
            <p:cNvSpPr/>
            <p:nvPr/>
          </p:nvSpPr>
          <p:spPr>
            <a:xfrm>
              <a:off x="3251353" y="3579133"/>
              <a:ext cx="42843" cy="34376"/>
            </a:xfrm>
            <a:custGeom>
              <a:avLst/>
              <a:gdLst/>
              <a:ahLst/>
              <a:cxnLst/>
              <a:rect l="l" t="t" r="r" b="b"/>
              <a:pathLst>
                <a:path w="1346" h="1080" extrusionOk="0">
                  <a:moveTo>
                    <a:pt x="1169" y="0"/>
                  </a:moveTo>
                  <a:cubicBezTo>
                    <a:pt x="1124" y="0"/>
                    <a:pt x="1079" y="18"/>
                    <a:pt x="1048" y="55"/>
                  </a:cubicBezTo>
                  <a:lnTo>
                    <a:pt x="489" y="662"/>
                  </a:lnTo>
                  <a:lnTo>
                    <a:pt x="310" y="472"/>
                  </a:lnTo>
                  <a:cubicBezTo>
                    <a:pt x="279" y="435"/>
                    <a:pt x="232" y="417"/>
                    <a:pt x="185" y="417"/>
                  </a:cubicBezTo>
                  <a:cubicBezTo>
                    <a:pt x="142" y="417"/>
                    <a:pt x="100" y="432"/>
                    <a:pt x="72" y="460"/>
                  </a:cubicBezTo>
                  <a:cubicBezTo>
                    <a:pt x="1" y="520"/>
                    <a:pt x="1" y="639"/>
                    <a:pt x="60" y="698"/>
                  </a:cubicBezTo>
                  <a:lnTo>
                    <a:pt x="358" y="1020"/>
                  </a:lnTo>
                  <a:cubicBezTo>
                    <a:pt x="382" y="1055"/>
                    <a:pt x="429" y="1079"/>
                    <a:pt x="477" y="1079"/>
                  </a:cubicBezTo>
                  <a:cubicBezTo>
                    <a:pt x="513" y="1079"/>
                    <a:pt x="560" y="1067"/>
                    <a:pt x="584" y="1020"/>
                  </a:cubicBezTo>
                  <a:lnTo>
                    <a:pt x="1286" y="281"/>
                  </a:lnTo>
                  <a:cubicBezTo>
                    <a:pt x="1346" y="198"/>
                    <a:pt x="1346" y="103"/>
                    <a:pt x="1286" y="43"/>
                  </a:cubicBezTo>
                  <a:cubicBezTo>
                    <a:pt x="1252" y="15"/>
                    <a:pt x="1210" y="0"/>
                    <a:pt x="11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704;p64">
              <a:extLst>
                <a:ext uri="{FF2B5EF4-FFF2-40B4-BE49-F238E27FC236}">
                  <a16:creationId xmlns:a16="http://schemas.microsoft.com/office/drawing/2014/main" id="{78BB0170-C5CA-4705-B2FE-2A5AC585E436}"/>
                </a:ext>
              </a:extLst>
            </p:cNvPr>
            <p:cNvSpPr/>
            <p:nvPr/>
          </p:nvSpPr>
          <p:spPr>
            <a:xfrm>
              <a:off x="3215736" y="3359188"/>
              <a:ext cx="253558" cy="89442"/>
            </a:xfrm>
            <a:custGeom>
              <a:avLst/>
              <a:gdLst/>
              <a:ahLst/>
              <a:cxnLst/>
              <a:rect l="l" t="t" r="r" b="b"/>
              <a:pathLst>
                <a:path w="7966" h="2810" extrusionOk="0">
                  <a:moveTo>
                    <a:pt x="179" y="0"/>
                  </a:moveTo>
                  <a:cubicBezTo>
                    <a:pt x="84" y="0"/>
                    <a:pt x="0" y="72"/>
                    <a:pt x="0" y="179"/>
                  </a:cubicBezTo>
                  <a:lnTo>
                    <a:pt x="0" y="2631"/>
                  </a:lnTo>
                  <a:cubicBezTo>
                    <a:pt x="0" y="2739"/>
                    <a:pt x="72" y="2810"/>
                    <a:pt x="167" y="2810"/>
                  </a:cubicBezTo>
                  <a:lnTo>
                    <a:pt x="7787" y="2810"/>
                  </a:lnTo>
                  <a:cubicBezTo>
                    <a:pt x="7870" y="2810"/>
                    <a:pt x="7966" y="2739"/>
                    <a:pt x="7966" y="2631"/>
                  </a:cubicBezTo>
                  <a:lnTo>
                    <a:pt x="7966" y="179"/>
                  </a:lnTo>
                  <a:cubicBezTo>
                    <a:pt x="7966" y="83"/>
                    <a:pt x="7882" y="0"/>
                    <a:pt x="7787" y="0"/>
                  </a:cubicBezTo>
                  <a:lnTo>
                    <a:pt x="7275" y="0"/>
                  </a:lnTo>
                  <a:cubicBezTo>
                    <a:pt x="7192" y="0"/>
                    <a:pt x="7097" y="72"/>
                    <a:pt x="7097" y="179"/>
                  </a:cubicBezTo>
                  <a:cubicBezTo>
                    <a:pt x="7097" y="262"/>
                    <a:pt x="7168" y="357"/>
                    <a:pt x="7275" y="357"/>
                  </a:cubicBezTo>
                  <a:lnTo>
                    <a:pt x="7620" y="357"/>
                  </a:lnTo>
                  <a:lnTo>
                    <a:pt x="7620" y="2465"/>
                  </a:lnTo>
                  <a:lnTo>
                    <a:pt x="346" y="2465"/>
                  </a:lnTo>
                  <a:lnTo>
                    <a:pt x="346" y="357"/>
                  </a:lnTo>
                  <a:lnTo>
                    <a:pt x="6716" y="357"/>
                  </a:lnTo>
                  <a:cubicBezTo>
                    <a:pt x="6799" y="357"/>
                    <a:pt x="6894" y="286"/>
                    <a:pt x="6894" y="179"/>
                  </a:cubicBezTo>
                  <a:cubicBezTo>
                    <a:pt x="6894" y="83"/>
                    <a:pt x="6811" y="0"/>
                    <a:pt x="67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E208D9F-5866-406E-A4F3-AC5E05FD5032}"/>
              </a:ext>
            </a:extLst>
          </p:cNvPr>
          <p:cNvSpPr txBox="1"/>
          <p:nvPr/>
        </p:nvSpPr>
        <p:spPr>
          <a:xfrm>
            <a:off x="5886450" y="6457950"/>
            <a:ext cx="42862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latin typeface="Almarai Bold" pitchFamily="2" charset="-78"/>
              </a:rPr>
              <a:t>9</a:t>
            </a:r>
            <a:endParaRPr lang="ar-SA" sz="1200" dirty="0">
              <a:latin typeface="Almarai Bold" pitchFamily="2" charset="-78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D8DA28E-3C4C-460E-8983-EC1136F407E7}"/>
              </a:ext>
            </a:extLst>
          </p:cNvPr>
          <p:cNvSpPr/>
          <p:nvPr/>
        </p:nvSpPr>
        <p:spPr>
          <a:xfrm flipH="1" flipV="1">
            <a:off x="-2305839" y="5203951"/>
            <a:ext cx="3130830" cy="3567709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199A085-8918-476C-92CC-4821EE5F9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605" y="6007671"/>
            <a:ext cx="796361" cy="727278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F4076DA-4C83-4CD6-941D-5A25602C2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27166" y="212487"/>
            <a:ext cx="980273" cy="1093120"/>
          </a:xfrm>
          <a:prstGeom prst="rect">
            <a:avLst/>
          </a:prstGeom>
        </p:spPr>
      </p:pic>
      <p:sp>
        <p:nvSpPr>
          <p:cNvPr id="34" name="عنوان 2">
            <a:extLst>
              <a:ext uri="{FF2B5EF4-FFF2-40B4-BE49-F238E27FC236}">
                <a16:creationId xmlns:a16="http://schemas.microsoft.com/office/drawing/2014/main" id="{DB891F17-329B-4607-978A-7B37A1E51236}"/>
              </a:ext>
            </a:extLst>
          </p:cNvPr>
          <p:cNvSpPr txBox="1">
            <a:spLocks/>
          </p:cNvSpPr>
          <p:nvPr/>
        </p:nvSpPr>
        <p:spPr>
          <a:xfrm>
            <a:off x="4109096" y="436771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0AF9C44E-DFB9-4BAB-AA8A-09563D51AA1B}"/>
              </a:ext>
            </a:extLst>
          </p:cNvPr>
          <p:cNvSpPr/>
          <p:nvPr/>
        </p:nvSpPr>
        <p:spPr>
          <a:xfrm>
            <a:off x="406400" y="4811429"/>
            <a:ext cx="5533756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لقد تم توليد هذا النص من مولد النص </a:t>
            </a:r>
            <a:r>
              <a:rPr lang="ar-EG" sz="1300" dirty="0" err="1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graphicFrame>
        <p:nvGraphicFramePr>
          <p:cNvPr id="4" name="مخطط 3">
            <a:extLst>
              <a:ext uri="{FF2B5EF4-FFF2-40B4-BE49-F238E27FC236}">
                <a16:creationId xmlns:a16="http://schemas.microsoft.com/office/drawing/2014/main" id="{C390D2A0-E8E6-4BB9-83B5-5F1C78796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357322"/>
              </p:ext>
            </p:extLst>
          </p:nvPr>
        </p:nvGraphicFramePr>
        <p:xfrm>
          <a:off x="1136680" y="1738010"/>
          <a:ext cx="4537115" cy="302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6920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مبنى, ساعة حائط, مدينة, أكبر&#10;&#10;تم إنشاء الوصف تلقائياً">
            <a:extLst>
              <a:ext uri="{FF2B5EF4-FFF2-40B4-BE49-F238E27FC236}">
                <a16:creationId xmlns:a16="http://schemas.microsoft.com/office/drawing/2014/main" id="{0B9CED50-F6D8-4FFA-9E60-F0E9DFA7C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42E687F5-E95C-4116-963E-18C294D10318}"/>
              </a:ext>
            </a:extLst>
          </p:cNvPr>
          <p:cNvSpPr/>
          <p:nvPr/>
        </p:nvSpPr>
        <p:spPr>
          <a:xfrm>
            <a:off x="3438525" y="0"/>
            <a:ext cx="5314950" cy="6858000"/>
          </a:xfrm>
          <a:prstGeom prst="rect">
            <a:avLst/>
          </a:prstGeom>
          <a:solidFill>
            <a:srgbClr val="00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Freeform: Shape 13">
            <a:extLst>
              <a:ext uri="{FF2B5EF4-FFF2-40B4-BE49-F238E27FC236}">
                <a16:creationId xmlns:a16="http://schemas.microsoft.com/office/drawing/2014/main" id="{8494F265-0929-496F-A4BC-70CFB6DB2CBF}"/>
              </a:ext>
            </a:extLst>
          </p:cNvPr>
          <p:cNvSpPr/>
          <p:nvPr/>
        </p:nvSpPr>
        <p:spPr>
          <a:xfrm rot="5400000" flipH="1" flipV="1">
            <a:off x="5495979" y="366497"/>
            <a:ext cx="1533594" cy="1747593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9BEC4DDE-6C71-4D79-A1C2-0B3E5933D069}"/>
              </a:ext>
            </a:extLst>
          </p:cNvPr>
          <p:cNvSpPr txBox="1">
            <a:spLocks/>
          </p:cNvSpPr>
          <p:nvPr/>
        </p:nvSpPr>
        <p:spPr>
          <a:xfrm>
            <a:off x="4106955" y="2215173"/>
            <a:ext cx="388183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4000" dirty="0">
                <a:solidFill>
                  <a:schemeClr val="bg1"/>
                </a:solidFill>
              </a:rPr>
              <a:t>العنوان الرئيسي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172B927-6402-489C-872B-602C3170EF5B}"/>
              </a:ext>
            </a:extLst>
          </p:cNvPr>
          <p:cNvSpPr/>
          <p:nvPr/>
        </p:nvSpPr>
        <p:spPr>
          <a:xfrm>
            <a:off x="4038471" y="2816729"/>
            <a:ext cx="4115057" cy="272208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</a:pPr>
            <a:r>
              <a:rPr lang="ar-EG" sz="1200" b="1" dirty="0">
                <a:solidFill>
                  <a:schemeClr val="bg1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EG" sz="1200" b="1" dirty="0" err="1">
                <a:solidFill>
                  <a:schemeClr val="bg1"/>
                </a:solidFill>
                <a:latin typeface="Almarai" pitchFamily="2" charset="-78"/>
                <a:ea typeface="+mj-ea"/>
                <a:cs typeface="Almarai" pitchFamily="2" charset="-78"/>
              </a:rPr>
              <a:t>العربى</a:t>
            </a:r>
            <a:r>
              <a:rPr lang="ar-EG" sz="1200" b="1" dirty="0">
                <a:solidFill>
                  <a:schemeClr val="bg1"/>
                </a:solidFill>
                <a:latin typeface="Almarai" pitchFamily="2" charset="-78"/>
                <a:ea typeface="+mj-ea"/>
                <a:cs typeface="Almarai" pitchFamily="2" charset="-78"/>
              </a:rPr>
              <a:t>، حيث يمكنك أن تولد مثل هذا النص أو العديد من النصوص الأخرى إضافة إلى زيادة عدد الحروف </a:t>
            </a:r>
            <a:r>
              <a:rPr lang="ar-EG" sz="1200" b="1" dirty="0" err="1">
                <a:solidFill>
                  <a:schemeClr val="bg1"/>
                </a:solidFill>
                <a:latin typeface="Almarai" pitchFamily="2" charset="-78"/>
                <a:ea typeface="+mj-ea"/>
                <a:cs typeface="Almarai" pitchFamily="2" charset="-78"/>
              </a:rPr>
              <a:t>التى</a:t>
            </a:r>
            <a:r>
              <a:rPr lang="ar-EG" sz="1200" b="1" dirty="0">
                <a:solidFill>
                  <a:schemeClr val="bg1"/>
                </a:solidFill>
                <a:latin typeface="Almarai" pitchFamily="2" charset="-78"/>
                <a:ea typeface="+mj-ea"/>
                <a:cs typeface="Almarai" pitchFamily="2" charset="-78"/>
              </a:rPr>
              <a:t> يولدها التطبيق.</a:t>
            </a:r>
            <a:br>
              <a:rPr lang="ar-EG" sz="1200" b="1" dirty="0">
                <a:solidFill>
                  <a:schemeClr val="bg1"/>
                </a:solidFill>
                <a:latin typeface="Almarai" pitchFamily="2" charset="-78"/>
                <a:ea typeface="+mj-ea"/>
                <a:cs typeface="Almarai" pitchFamily="2" charset="-78"/>
              </a:rPr>
            </a:br>
            <a:r>
              <a:rPr lang="ar-EG" sz="1200" b="1" dirty="0">
                <a:solidFill>
                  <a:schemeClr val="bg1"/>
                </a:solidFill>
                <a:latin typeface="Almarai" pitchFamily="2" charset="-78"/>
                <a:ea typeface="+mj-ea"/>
                <a:cs typeface="Almarai" pitchFamily="2" charset="-78"/>
              </a:rPr>
              <a:t>إذا كنت عن نص بديل لا علاقة له بالموضوع الذى يتحدث عنه التصميم فيظهر بشكل لا يليق.</a:t>
            </a:r>
            <a:endParaRPr lang="en-GB" sz="1200" b="1" dirty="0">
              <a:solidFill>
                <a:schemeClr val="bg1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12" name="Freeform: Shape 13">
            <a:extLst>
              <a:ext uri="{FF2B5EF4-FFF2-40B4-BE49-F238E27FC236}">
                <a16:creationId xmlns:a16="http://schemas.microsoft.com/office/drawing/2014/main" id="{D0711C0E-0620-443A-A52B-FA6962A98108}"/>
              </a:ext>
            </a:extLst>
          </p:cNvPr>
          <p:cNvSpPr/>
          <p:nvPr/>
        </p:nvSpPr>
        <p:spPr>
          <a:xfrm rot="5400000" flipH="1" flipV="1">
            <a:off x="5309405" y="1394117"/>
            <a:ext cx="572996" cy="652952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solidFill>
            <a:srgbClr val="DADCD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6708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55">
            <a:extLst>
              <a:ext uri="{FF2B5EF4-FFF2-40B4-BE49-F238E27FC236}">
                <a16:creationId xmlns:a16="http://schemas.microsoft.com/office/drawing/2014/main" id="{7958B6F1-D1DA-405F-93B6-82F434B2E8ED}"/>
              </a:ext>
            </a:extLst>
          </p:cNvPr>
          <p:cNvSpPr/>
          <p:nvPr/>
        </p:nvSpPr>
        <p:spPr>
          <a:xfrm flipH="1" flipV="1">
            <a:off x="789765" y="3014181"/>
            <a:ext cx="1904940" cy="2170757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DBBEECE7-C5B9-41B1-A8FD-1EE74C3DBADB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1742235" y="5184938"/>
            <a:ext cx="0" cy="464022"/>
          </a:xfrm>
          <a:prstGeom prst="line">
            <a:avLst/>
          </a:prstGeom>
          <a:ln>
            <a:solidFill>
              <a:srgbClr val="231F2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عنوان 2">
            <a:extLst>
              <a:ext uri="{FF2B5EF4-FFF2-40B4-BE49-F238E27FC236}">
                <a16:creationId xmlns:a16="http://schemas.microsoft.com/office/drawing/2014/main" id="{1C54853D-44D8-4263-B87A-0FD12FD50F88}"/>
              </a:ext>
            </a:extLst>
          </p:cNvPr>
          <p:cNvSpPr txBox="1">
            <a:spLocks/>
          </p:cNvSpPr>
          <p:nvPr/>
        </p:nvSpPr>
        <p:spPr>
          <a:xfrm>
            <a:off x="4318646" y="436771"/>
            <a:ext cx="3554707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3600" dirty="0">
                <a:solidFill>
                  <a:srgbClr val="231F20"/>
                </a:solidFill>
              </a:rPr>
              <a:t>العنوان الرئيسي</a:t>
            </a:r>
            <a:endParaRPr lang="en-GB" sz="3600" dirty="0">
              <a:solidFill>
                <a:srgbClr val="231F20"/>
              </a:solidFill>
            </a:endParaRPr>
          </a:p>
        </p:txBody>
      </p:sp>
      <p:sp>
        <p:nvSpPr>
          <p:cNvPr id="13" name="عنوان 2">
            <a:extLst>
              <a:ext uri="{FF2B5EF4-FFF2-40B4-BE49-F238E27FC236}">
                <a16:creationId xmlns:a16="http://schemas.microsoft.com/office/drawing/2014/main" id="{11AA16A1-BA30-44CF-AD95-37C4363DE20A}"/>
              </a:ext>
            </a:extLst>
          </p:cNvPr>
          <p:cNvSpPr txBox="1">
            <a:spLocks/>
          </p:cNvSpPr>
          <p:nvPr/>
        </p:nvSpPr>
        <p:spPr>
          <a:xfrm>
            <a:off x="840565" y="5648960"/>
            <a:ext cx="1797674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GB" sz="2400" dirty="0">
                <a:solidFill>
                  <a:srgbClr val="231F20"/>
                </a:solidFill>
              </a:rPr>
              <a:t>2014</a:t>
            </a:r>
          </a:p>
        </p:txBody>
      </p:sp>
      <p:sp>
        <p:nvSpPr>
          <p:cNvPr id="14" name="Freeform: Shape 55">
            <a:extLst>
              <a:ext uri="{FF2B5EF4-FFF2-40B4-BE49-F238E27FC236}">
                <a16:creationId xmlns:a16="http://schemas.microsoft.com/office/drawing/2014/main" id="{856D5ECD-0D82-4328-8F70-1EC7B0AD5DF7}"/>
              </a:ext>
            </a:extLst>
          </p:cNvPr>
          <p:cNvSpPr/>
          <p:nvPr/>
        </p:nvSpPr>
        <p:spPr>
          <a:xfrm flipH="1" flipV="1">
            <a:off x="3905379" y="2242021"/>
            <a:ext cx="1904940" cy="2170757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EE934C65-3DB9-4FB4-A6CC-040995AFD779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4857849" y="4412778"/>
            <a:ext cx="0" cy="464022"/>
          </a:xfrm>
          <a:prstGeom prst="line">
            <a:avLst/>
          </a:prstGeom>
          <a:ln>
            <a:solidFill>
              <a:srgbClr val="231F2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عنوان 2">
            <a:extLst>
              <a:ext uri="{FF2B5EF4-FFF2-40B4-BE49-F238E27FC236}">
                <a16:creationId xmlns:a16="http://schemas.microsoft.com/office/drawing/2014/main" id="{6315C206-2521-4630-9083-C55D29F5305E}"/>
              </a:ext>
            </a:extLst>
          </p:cNvPr>
          <p:cNvSpPr txBox="1">
            <a:spLocks/>
          </p:cNvSpPr>
          <p:nvPr/>
        </p:nvSpPr>
        <p:spPr>
          <a:xfrm>
            <a:off x="3956179" y="4876800"/>
            <a:ext cx="1797674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GB" sz="2400" dirty="0">
                <a:solidFill>
                  <a:srgbClr val="231F20"/>
                </a:solidFill>
              </a:rPr>
              <a:t>2015</a:t>
            </a:r>
          </a:p>
        </p:txBody>
      </p:sp>
      <p:sp>
        <p:nvSpPr>
          <p:cNvPr id="17" name="Freeform: Shape 55">
            <a:extLst>
              <a:ext uri="{FF2B5EF4-FFF2-40B4-BE49-F238E27FC236}">
                <a16:creationId xmlns:a16="http://schemas.microsoft.com/office/drawing/2014/main" id="{156E17B2-20FE-4AD9-AE96-D1473B36F798}"/>
              </a:ext>
            </a:extLst>
          </p:cNvPr>
          <p:cNvSpPr/>
          <p:nvPr/>
        </p:nvSpPr>
        <p:spPr>
          <a:xfrm flipH="1" flipV="1">
            <a:off x="6867205" y="3014181"/>
            <a:ext cx="1904940" cy="2170757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27DE6D71-A265-4A7E-8D52-1A820FA30B63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7819675" y="5184938"/>
            <a:ext cx="0" cy="464022"/>
          </a:xfrm>
          <a:prstGeom prst="line">
            <a:avLst/>
          </a:prstGeom>
          <a:ln>
            <a:solidFill>
              <a:srgbClr val="231F2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عنوان 2">
            <a:extLst>
              <a:ext uri="{FF2B5EF4-FFF2-40B4-BE49-F238E27FC236}">
                <a16:creationId xmlns:a16="http://schemas.microsoft.com/office/drawing/2014/main" id="{BA32771C-F9CA-4027-A5F6-5FAED3B5BBB5}"/>
              </a:ext>
            </a:extLst>
          </p:cNvPr>
          <p:cNvSpPr txBox="1">
            <a:spLocks/>
          </p:cNvSpPr>
          <p:nvPr/>
        </p:nvSpPr>
        <p:spPr>
          <a:xfrm>
            <a:off x="6918005" y="5648960"/>
            <a:ext cx="1797674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GB" sz="2400" dirty="0">
                <a:solidFill>
                  <a:srgbClr val="231F20"/>
                </a:solidFill>
              </a:rPr>
              <a:t>2018</a:t>
            </a:r>
          </a:p>
        </p:txBody>
      </p:sp>
      <p:sp>
        <p:nvSpPr>
          <p:cNvPr id="20" name="Freeform: Shape 55">
            <a:extLst>
              <a:ext uri="{FF2B5EF4-FFF2-40B4-BE49-F238E27FC236}">
                <a16:creationId xmlns:a16="http://schemas.microsoft.com/office/drawing/2014/main" id="{6CD7ED66-6013-4878-AE85-75EAFE061374}"/>
              </a:ext>
            </a:extLst>
          </p:cNvPr>
          <p:cNvSpPr/>
          <p:nvPr/>
        </p:nvSpPr>
        <p:spPr>
          <a:xfrm flipH="1" flipV="1">
            <a:off x="9568923" y="2242021"/>
            <a:ext cx="1904940" cy="2170757"/>
          </a:xfrm>
          <a:custGeom>
            <a:avLst/>
            <a:gdLst>
              <a:gd name="connsiteX0" fmla="*/ 325041 w 650082"/>
              <a:gd name="connsiteY0" fmla="*/ 740795 h 740795"/>
              <a:gd name="connsiteX1" fmla="*/ 650081 w 650082"/>
              <a:gd name="connsiteY1" fmla="*/ 557438 h 740795"/>
              <a:gd name="connsiteX2" fmla="*/ 650082 w 650082"/>
              <a:gd name="connsiteY2" fmla="*/ 557438 h 740795"/>
              <a:gd name="connsiteX3" fmla="*/ 650082 w 650082"/>
              <a:gd name="connsiteY3" fmla="*/ 181201 h 740795"/>
              <a:gd name="connsiteX4" fmla="*/ 646259 w 650082"/>
              <a:gd name="connsiteY4" fmla="*/ 181201 h 740795"/>
              <a:gd name="connsiteX5" fmla="*/ 325041 w 650082"/>
              <a:gd name="connsiteY5" fmla="*/ 0 h 740795"/>
              <a:gd name="connsiteX6" fmla="*/ 3822 w 650082"/>
              <a:gd name="connsiteY6" fmla="*/ 181201 h 740795"/>
              <a:gd name="connsiteX7" fmla="*/ 0 w 650082"/>
              <a:gd name="connsiteY7" fmla="*/ 181201 h 740795"/>
              <a:gd name="connsiteX8" fmla="*/ 0 w 650082"/>
              <a:gd name="connsiteY8" fmla="*/ 183357 h 740795"/>
              <a:gd name="connsiteX9" fmla="*/ 0 w 650082"/>
              <a:gd name="connsiteY9" fmla="*/ 557438 h 74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082" h="740795">
                <a:moveTo>
                  <a:pt x="325041" y="740795"/>
                </a:moveTo>
                <a:lnTo>
                  <a:pt x="650081" y="557438"/>
                </a:lnTo>
                <a:lnTo>
                  <a:pt x="650082" y="557438"/>
                </a:lnTo>
                <a:lnTo>
                  <a:pt x="650082" y="181201"/>
                </a:lnTo>
                <a:lnTo>
                  <a:pt x="646259" y="181201"/>
                </a:lnTo>
                <a:lnTo>
                  <a:pt x="325041" y="0"/>
                </a:lnTo>
                <a:lnTo>
                  <a:pt x="3822" y="181201"/>
                </a:lnTo>
                <a:lnTo>
                  <a:pt x="0" y="181201"/>
                </a:lnTo>
                <a:lnTo>
                  <a:pt x="0" y="183357"/>
                </a:lnTo>
                <a:lnTo>
                  <a:pt x="0" y="557438"/>
                </a:lnTo>
                <a:close/>
              </a:path>
            </a:pathLst>
          </a:custGeom>
          <a:blipFill dpi="0" rotWithShape="0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D67141D2-E4FC-4C1C-ACDC-85800DB29989}"/>
              </a:ext>
            </a:extLst>
          </p:cNvPr>
          <p:cNvCxnSpPr>
            <a:cxnSpLocks/>
            <a:stCxn id="20" idx="5"/>
          </p:cNvCxnSpPr>
          <p:nvPr/>
        </p:nvCxnSpPr>
        <p:spPr>
          <a:xfrm>
            <a:off x="10521393" y="4412778"/>
            <a:ext cx="0" cy="464022"/>
          </a:xfrm>
          <a:prstGeom prst="line">
            <a:avLst/>
          </a:prstGeom>
          <a:ln>
            <a:solidFill>
              <a:srgbClr val="231F2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عنوان 2">
            <a:extLst>
              <a:ext uri="{FF2B5EF4-FFF2-40B4-BE49-F238E27FC236}">
                <a16:creationId xmlns:a16="http://schemas.microsoft.com/office/drawing/2014/main" id="{7661902C-7146-40A6-9751-FD4794806496}"/>
              </a:ext>
            </a:extLst>
          </p:cNvPr>
          <p:cNvSpPr txBox="1">
            <a:spLocks/>
          </p:cNvSpPr>
          <p:nvPr/>
        </p:nvSpPr>
        <p:spPr>
          <a:xfrm>
            <a:off x="9619723" y="4876800"/>
            <a:ext cx="1797674" cy="5729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GB" sz="2400" dirty="0">
                <a:solidFill>
                  <a:srgbClr val="231F20"/>
                </a:solidFill>
              </a:rPr>
              <a:t>2020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5E61B717-A6E2-4859-BAD6-19772E39C937}"/>
              </a:ext>
            </a:extLst>
          </p:cNvPr>
          <p:cNvSpPr/>
          <p:nvPr/>
        </p:nvSpPr>
        <p:spPr>
          <a:xfrm>
            <a:off x="523161" y="2127369"/>
            <a:ext cx="2651143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69107F2-E6B9-4E9B-8EE7-9ED2B7A3B7C6}"/>
              </a:ext>
            </a:extLst>
          </p:cNvPr>
          <p:cNvSpPr/>
          <p:nvPr/>
        </p:nvSpPr>
        <p:spPr>
          <a:xfrm>
            <a:off x="3468091" y="1334593"/>
            <a:ext cx="2651143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4DAAF03-1EC2-4CB2-B89D-50C2CB9F0451}"/>
              </a:ext>
            </a:extLst>
          </p:cNvPr>
          <p:cNvSpPr/>
          <p:nvPr/>
        </p:nvSpPr>
        <p:spPr>
          <a:xfrm>
            <a:off x="6397892" y="2174387"/>
            <a:ext cx="2651143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E1C74A76-2B0D-4462-ADB7-2D6B5487941B}"/>
              </a:ext>
            </a:extLst>
          </p:cNvPr>
          <p:cNvSpPr/>
          <p:nvPr/>
        </p:nvSpPr>
        <p:spPr>
          <a:xfrm>
            <a:off x="9192988" y="1321834"/>
            <a:ext cx="2651143" cy="8868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lnSpc>
                <a:spcPct val="170000"/>
              </a:lnSpc>
              <a:spcBef>
                <a:spcPct val="0"/>
              </a:spcBef>
            </a:pPr>
            <a:r>
              <a:rPr lang="ar-EG" sz="1300" dirty="0">
                <a:solidFill>
                  <a:srgbClr val="000000"/>
                </a:solidFill>
                <a:latin typeface="Almarai" pitchFamily="2" charset="-78"/>
                <a:ea typeface="+mj-ea"/>
                <a:cs typeface="Almarai" pitchFamily="2" charset="-78"/>
              </a:rPr>
              <a:t>هذا النص و مثال لنص يمكن أن يستبدل في نفس المساحة، </a:t>
            </a:r>
            <a:endParaRPr lang="en-GB" sz="1300" dirty="0">
              <a:solidFill>
                <a:srgbClr val="000000"/>
              </a:solidFill>
              <a:latin typeface="Almarai" pitchFamily="2" charset="-78"/>
              <a:ea typeface="+mj-ea"/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19242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5">
      <a:majorFont>
        <a:latin typeface="Almarai Bold"/>
        <a:ea typeface=""/>
        <a:cs typeface="Almarai Bold"/>
      </a:majorFont>
      <a:minorFont>
        <a:latin typeface="Almarai Bold"/>
        <a:ea typeface=""/>
        <a:cs typeface="Almarai 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1266</Words>
  <Application>Microsoft Office PowerPoint</Application>
  <PresentationFormat>شاشة عريضة</PresentationFormat>
  <Paragraphs>86</Paragraphs>
  <Slides>16</Slides>
  <Notes>15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3" baseType="lpstr">
      <vt:lpstr>Arial</vt:lpstr>
      <vt:lpstr>Times New Roman</vt:lpstr>
      <vt:lpstr>Almarai Bold</vt:lpstr>
      <vt:lpstr>Almarai</vt:lpstr>
      <vt:lpstr>Cairo</vt:lpstr>
      <vt:lpstr>Calibri</vt:lpstr>
      <vt:lpstr>نسق Office</vt:lpstr>
      <vt:lpstr>العنوان الرئيسي</vt:lpstr>
      <vt:lpstr>العنوان الرئيسي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Manager>انجز ingez-ppt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https://ingez-ppt.blogspot.com/</dc:title>
  <dc:creator>https://ingez-ppt.blogspot.com/;https://ingez-ppt.blogspot.com/</dc:creator>
  <cp:lastModifiedBy>ingez-ppt.com</cp:lastModifiedBy>
  <cp:revision>2</cp:revision>
  <dcterms:created xsi:type="dcterms:W3CDTF">2020-06-12T12:56:01Z</dcterms:created>
  <dcterms:modified xsi:type="dcterms:W3CDTF">2023-04-16T23:30:21Z</dcterms:modified>
</cp:coreProperties>
</file>