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9"/>
  </p:notesMasterIdLst>
  <p:sldIdLst>
    <p:sldId id="494" r:id="rId2"/>
    <p:sldId id="495" r:id="rId3"/>
    <p:sldId id="496" r:id="rId4"/>
    <p:sldId id="497" r:id="rId5"/>
    <p:sldId id="499" r:id="rId6"/>
    <p:sldId id="498" r:id="rId7"/>
    <p:sldId id="501" r:id="rId8"/>
    <p:sldId id="500" r:id="rId9"/>
    <p:sldId id="502" r:id="rId10"/>
    <p:sldId id="503" r:id="rId11"/>
    <p:sldId id="507" r:id="rId12"/>
    <p:sldId id="504" r:id="rId13"/>
    <p:sldId id="505" r:id="rId14"/>
    <p:sldId id="506" r:id="rId15"/>
    <p:sldId id="508" r:id="rId16"/>
    <p:sldId id="509" r:id="rId17"/>
    <p:sldId id="473" r:id="rId18"/>
    <p:sldId id="481" r:id="rId19"/>
    <p:sldId id="484" r:id="rId20"/>
    <p:sldId id="479" r:id="rId21"/>
    <p:sldId id="491" r:id="rId22"/>
    <p:sldId id="329" r:id="rId23"/>
    <p:sldId id="337" r:id="rId24"/>
    <p:sldId id="338" r:id="rId25"/>
    <p:sldId id="510" r:id="rId26"/>
    <p:sldId id="468" r:id="rId27"/>
    <p:sldId id="316" r:id="rId28"/>
  </p:sldIdLst>
  <p:sldSz cx="12192000" cy="6858000"/>
  <p:notesSz cx="6858000" cy="9144000"/>
  <p:embeddedFontLst>
    <p:embeddedFont>
      <p:font typeface="Cairo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ajawal" panose="00000500000000000000" pitchFamily="2" charset="-78"/>
      <p:regular r:id="rId36"/>
      <p:bold r:id="rId37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5AE"/>
    <a:srgbClr val="0B7084"/>
    <a:srgbClr val="1096AF"/>
    <a:srgbClr val="89E2F4"/>
    <a:srgbClr val="404040"/>
    <a:srgbClr val="3D3D3D"/>
    <a:srgbClr val="0070BC"/>
    <a:srgbClr val="099BFF"/>
    <a:srgbClr val="AFABAB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2D98D-9A03-45A7-A7A3-A8B51B7ADF6D}" v="1" dt="2023-04-16T23:30:34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96" autoAdjust="0"/>
    <p:restoredTop sz="92946" autoAdjust="0"/>
  </p:normalViewPr>
  <p:slideViewPr>
    <p:cSldViewPr snapToGrid="0">
      <p:cViewPr varScale="1">
        <p:scale>
          <a:sx n="82" d="100"/>
          <a:sy n="82" d="100"/>
        </p:scale>
        <p:origin x="710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3632D98D-9A03-45A7-A7A3-A8B51B7ADF6D}"/>
    <pc:docChg chg="custSel modSld sldOrd">
      <pc:chgData name="Hassan Moddather" userId="84cd2103f36ef0dc" providerId="LiveId" clId="{3632D98D-9A03-45A7-A7A3-A8B51B7ADF6D}" dt="2023-04-16T23:30:36.295" v="3"/>
      <pc:docMkLst>
        <pc:docMk/>
      </pc:docMkLst>
      <pc:sldChg chg="addSp delSp modSp mod ord">
        <pc:chgData name="Hassan Moddather" userId="84cd2103f36ef0dc" providerId="LiveId" clId="{3632D98D-9A03-45A7-A7A3-A8B51B7ADF6D}" dt="2023-04-16T23:30:36.295" v="3"/>
        <pc:sldMkLst>
          <pc:docMk/>
          <pc:sldMk cId="1719167534" sldId="468"/>
        </pc:sldMkLst>
        <pc:picChg chg="del">
          <ac:chgData name="Hassan Moddather" userId="84cd2103f36ef0dc" providerId="LiveId" clId="{3632D98D-9A03-45A7-A7A3-A8B51B7ADF6D}" dt="2023-04-16T23:30:34.431" v="0" actId="478"/>
          <ac:picMkLst>
            <pc:docMk/>
            <pc:sldMk cId="1719167534" sldId="468"/>
            <ac:picMk id="2" creationId="{3CD30172-052F-C9C5-A995-A209ACE2317F}"/>
          </ac:picMkLst>
        </pc:picChg>
        <pc:picChg chg="add mod">
          <ac:chgData name="Hassan Moddather" userId="84cd2103f36ef0dc" providerId="LiveId" clId="{3632D98D-9A03-45A7-A7A3-A8B51B7ADF6D}" dt="2023-04-16T23:30:34.652" v="1"/>
          <ac:picMkLst>
            <pc:docMk/>
            <pc:sldMk cId="1719167534" sldId="468"/>
            <ac:picMk id="3" creationId="{2461FF79-CEE3-DFD7-635D-8F3855443633}"/>
          </ac:picMkLst>
        </pc:picChg>
      </pc:sldChg>
    </pc:docChg>
  </pc:docChgLst>
  <pc:docChgLst>
    <pc:chgData name="hassan MH" userId="84cd2103f36ef0dc" providerId="LiveId" clId="{F1AFDF94-C86B-4317-A6AF-A178DB223203}"/>
    <pc:docChg chg="modSld">
      <pc:chgData name="hassan MH" userId="84cd2103f36ef0dc" providerId="LiveId" clId="{F1AFDF94-C86B-4317-A6AF-A178DB223203}" dt="2021-06-05T16:59:12.869" v="0"/>
      <pc:docMkLst>
        <pc:docMk/>
      </pc:docMkLst>
      <pc:sldChg chg="addSp modSp">
        <pc:chgData name="hassan MH" userId="84cd2103f36ef0dc" providerId="LiveId" clId="{F1AFDF94-C86B-4317-A6AF-A178DB223203}" dt="2021-06-05T16:59:12.869" v="0"/>
        <pc:sldMkLst>
          <pc:docMk/>
          <pc:sldMk cId="2596292643" sldId="263"/>
        </pc:sldMkLst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3" creationId="{902EA88D-FE6A-4A74-8707-B7FC90A56192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4" creationId="{8019EBF1-DCFF-482C-8582-F231889BD09E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5" creationId="{2B5333C4-5A08-4AFD-B72B-890938C44031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7" creationId="{EC46E319-50BF-4608-9C1A-DF606D5A5948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8" creationId="{5A1DA953-FFAA-4285-8A29-A3DA62199DFD}"/>
          </ac:spMkLst>
        </pc:spChg>
        <pc:spChg chg="mod">
          <ac:chgData name="hassan MH" userId="84cd2103f36ef0dc" providerId="LiveId" clId="{F1AFDF94-C86B-4317-A6AF-A178DB223203}" dt="2021-06-05T16:59:12.869" v="0"/>
          <ac:spMkLst>
            <pc:docMk/>
            <pc:sldMk cId="2596292643" sldId="263"/>
            <ac:spMk id="19" creationId="{A9F790E3-D037-4732-9627-78CD1996D89F}"/>
          </ac:spMkLst>
        </pc:spChg>
        <pc:grpChg chg="add mod">
          <ac:chgData name="hassan MH" userId="84cd2103f36ef0dc" providerId="LiveId" clId="{F1AFDF94-C86B-4317-A6AF-A178DB223203}" dt="2021-06-05T16:59:12.869" v="0"/>
          <ac:grpSpMkLst>
            <pc:docMk/>
            <pc:sldMk cId="2596292643" sldId="263"/>
            <ac:grpSpMk id="11" creationId="{6BAF110C-271D-4A65-A015-32C1BF368543}"/>
          </ac:grpSpMkLst>
        </pc:grpChg>
        <pc:grpChg chg="add mod">
          <ac:chgData name="hassan MH" userId="84cd2103f36ef0dc" providerId="LiveId" clId="{F1AFDF94-C86B-4317-A6AF-A178DB223203}" dt="2021-06-05T16:59:12.869" v="0"/>
          <ac:grpSpMkLst>
            <pc:docMk/>
            <pc:sldMk cId="2596292643" sldId="263"/>
            <ac:grpSpMk id="16" creationId="{4D4D323D-63D9-4CB2-B4BA-050ABA367EC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A86473-90B8-41C6-A746-017D51DE3EE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E8193B-DAA1-4293-914C-6D5DE9453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8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US" dirty="0"/>
              <a:t>https://fonts.google.com/specimen/Tajawal?subset=arabic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89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7A502462-F90B-9802-23F0-109E5526005E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13776" y="2108646"/>
            <a:ext cx="4599822" cy="2602249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Cairo" panose="00000500000000000000" pitchFamily="2" charset="-78"/>
                <a:ea typeface="Cairo" panose="00000500000000000000" pitchFamily="2" charset="-78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3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98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695444BA-FB8B-667E-3175-2B3FC56461B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687746" y="2893906"/>
            <a:ext cx="2754775" cy="4548616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Cairo" panose="00000500000000000000" pitchFamily="2" charset="-78"/>
                <a:ea typeface="Cairo" panose="00000500000000000000" pitchFamily="2" charset="-78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8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A53839A-23FB-4218-8EC4-D8F66C43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3DC974-144E-47E0-BF71-00DB076ED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746678-8CEE-43BD-9322-BE2E67407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15AA0-5221-4C17-AEB5-9ED3043663CE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F29FEF-C1B1-4E65-BE7C-F064F29CA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BBF6F-9633-4A52-AE8D-50D6E6127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91E51-4763-4575-9B69-B7821B259686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BFF4F52-11B9-40F7-8CAE-BC1E8B2CF1B2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22.jpe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subset=arabi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1FDEEBD-0D80-5180-4DF5-151DDE3C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336" y="0"/>
            <a:ext cx="5533664" cy="6858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ED3B3CC-7FC7-79F1-2464-3AC1C4BBD602}"/>
              </a:ext>
            </a:extLst>
          </p:cNvPr>
          <p:cNvGrpSpPr/>
          <p:nvPr/>
        </p:nvGrpSpPr>
        <p:grpSpPr>
          <a:xfrm>
            <a:off x="2754774" y="1274822"/>
            <a:ext cx="6876905" cy="4470400"/>
            <a:chOff x="2754774" y="1193800"/>
            <a:chExt cx="6876905" cy="447040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7AA29A-B00F-5678-07DA-EAB82BDDF41E}"/>
                </a:ext>
              </a:extLst>
            </p:cNvPr>
            <p:cNvSpPr/>
            <p:nvPr/>
          </p:nvSpPr>
          <p:spPr>
            <a:xfrm>
              <a:off x="2754774" y="1193800"/>
              <a:ext cx="6876905" cy="4470400"/>
            </a:xfrm>
            <a:prstGeom prst="rect">
              <a:avLst/>
            </a:prstGeom>
            <a:noFill/>
            <a:ln w="57150">
              <a:solidFill>
                <a:srgbClr val="109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5AB0AECF-B078-419E-3B37-0A77EB665A6D}"/>
                </a:ext>
              </a:extLst>
            </p:cNvPr>
            <p:cNvSpPr/>
            <p:nvPr/>
          </p:nvSpPr>
          <p:spPr>
            <a:xfrm>
              <a:off x="7940232" y="1203960"/>
              <a:ext cx="1691447" cy="380421"/>
            </a:xfrm>
            <a:prstGeom prst="rect">
              <a:avLst/>
            </a:prstGeom>
            <a:solidFill>
              <a:srgbClr val="109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تحرير النص</a:t>
              </a:r>
            </a:p>
          </p:txBody>
        </p:sp>
      </p:grp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AFCFF80-33F6-8F67-653A-EBD616B15D93}"/>
              </a:ext>
            </a:extLst>
          </p:cNvPr>
          <p:cNvSpPr/>
          <p:nvPr/>
        </p:nvSpPr>
        <p:spPr>
          <a:xfrm>
            <a:off x="682906" y="2903894"/>
            <a:ext cx="4963610" cy="1606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rgbClr val="3D3D3D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عنوان العرض</a:t>
            </a: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9FD42A7-C7FB-DC2D-972F-00B72DD86501}"/>
              </a:ext>
            </a:extLst>
          </p:cNvPr>
          <p:cNvSpPr/>
          <p:nvPr/>
        </p:nvSpPr>
        <p:spPr>
          <a:xfrm>
            <a:off x="1678329" y="1665403"/>
            <a:ext cx="2187615" cy="9351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72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2030</a:t>
            </a:r>
            <a:endParaRPr lang="ar-SA" sz="2400" dirty="0">
              <a:solidFill>
                <a:srgbClr val="1096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D5CEBD76-EA03-EA8B-2885-25548F40EDF3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5E7308-83C1-BD49-CB5A-CD37FF72040A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4" name="Google Shape;1065;p38">
            <a:extLst>
              <a:ext uri="{FF2B5EF4-FFF2-40B4-BE49-F238E27FC236}">
                <a16:creationId xmlns:a16="http://schemas.microsoft.com/office/drawing/2014/main" id="{88722BEB-7ADC-102B-2171-1022DFFFDF56}"/>
              </a:ext>
            </a:extLst>
          </p:cNvPr>
          <p:cNvSpPr>
            <a:spLocks/>
          </p:cNvSpPr>
          <p:nvPr/>
        </p:nvSpPr>
        <p:spPr bwMode="auto">
          <a:xfrm>
            <a:off x="5516429" y="3876167"/>
            <a:ext cx="1199533" cy="269283"/>
          </a:xfrm>
          <a:custGeom>
            <a:avLst/>
            <a:gdLst>
              <a:gd name="T0" fmla="*/ 2147483646 w 393"/>
              <a:gd name="T1" fmla="*/ 2147483646 h 88"/>
              <a:gd name="T2" fmla="*/ 2147483646 w 393"/>
              <a:gd name="T3" fmla="*/ 0 h 88"/>
              <a:gd name="T4" fmla="*/ 0 w 393"/>
              <a:gd name="T5" fmla="*/ 0 h 88"/>
              <a:gd name="T6" fmla="*/ 2147483646 w 393"/>
              <a:gd name="T7" fmla="*/ 2147483646 h 88"/>
              <a:gd name="T8" fmla="*/ 0 w 393"/>
              <a:gd name="T9" fmla="*/ 2147483646 h 88"/>
              <a:gd name="T10" fmla="*/ 2147483646 w 393"/>
              <a:gd name="T11" fmla="*/ 2147483646 h 88"/>
              <a:gd name="T12" fmla="*/ 2147483646 w 393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3" h="88" extrusionOk="0">
                <a:moveTo>
                  <a:pt x="393" y="44"/>
                </a:moveTo>
                <a:cubicBezTo>
                  <a:pt x="393" y="26"/>
                  <a:pt x="385" y="11"/>
                  <a:pt x="373" y="0"/>
                </a:cubicBezTo>
                <a:cubicBezTo>
                  <a:pt x="0" y="0"/>
                  <a:pt x="0" y="0"/>
                  <a:pt x="0" y="0"/>
                </a:cubicBezTo>
                <a:cubicBezTo>
                  <a:pt x="9" y="13"/>
                  <a:pt x="13" y="28"/>
                  <a:pt x="13" y="44"/>
                </a:cubicBezTo>
                <a:cubicBezTo>
                  <a:pt x="13" y="60"/>
                  <a:pt x="9" y="75"/>
                  <a:pt x="0" y="88"/>
                </a:cubicBezTo>
                <a:cubicBezTo>
                  <a:pt x="373" y="88"/>
                  <a:pt x="373" y="88"/>
                  <a:pt x="373" y="88"/>
                </a:cubicBezTo>
                <a:cubicBezTo>
                  <a:pt x="385" y="77"/>
                  <a:pt x="393" y="62"/>
                  <a:pt x="393" y="44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5" name="Google Shape;1066;p38">
            <a:extLst>
              <a:ext uri="{FF2B5EF4-FFF2-40B4-BE49-F238E27FC236}">
                <a16:creationId xmlns:a16="http://schemas.microsoft.com/office/drawing/2014/main" id="{46480130-64C1-BD08-87DA-62F82DEA7830}"/>
              </a:ext>
            </a:extLst>
          </p:cNvPr>
          <p:cNvSpPr>
            <a:spLocks/>
          </p:cNvSpPr>
          <p:nvPr/>
        </p:nvSpPr>
        <p:spPr bwMode="auto">
          <a:xfrm>
            <a:off x="6742891" y="3876167"/>
            <a:ext cx="1199533" cy="269283"/>
          </a:xfrm>
          <a:custGeom>
            <a:avLst/>
            <a:gdLst>
              <a:gd name="T0" fmla="*/ 2147483646 w 393"/>
              <a:gd name="T1" fmla="*/ 2147483646 h 88"/>
              <a:gd name="T2" fmla="*/ 2147483646 w 393"/>
              <a:gd name="T3" fmla="*/ 0 h 88"/>
              <a:gd name="T4" fmla="*/ 0 w 393"/>
              <a:gd name="T5" fmla="*/ 0 h 88"/>
              <a:gd name="T6" fmla="*/ 2147483646 w 393"/>
              <a:gd name="T7" fmla="*/ 2147483646 h 88"/>
              <a:gd name="T8" fmla="*/ 0 w 393"/>
              <a:gd name="T9" fmla="*/ 2147483646 h 88"/>
              <a:gd name="T10" fmla="*/ 2147483646 w 393"/>
              <a:gd name="T11" fmla="*/ 2147483646 h 88"/>
              <a:gd name="T12" fmla="*/ 2147483646 w 393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3" h="88" extrusionOk="0">
                <a:moveTo>
                  <a:pt x="393" y="44"/>
                </a:moveTo>
                <a:cubicBezTo>
                  <a:pt x="393" y="26"/>
                  <a:pt x="385" y="11"/>
                  <a:pt x="373" y="0"/>
                </a:cubicBezTo>
                <a:cubicBezTo>
                  <a:pt x="0" y="0"/>
                  <a:pt x="0" y="0"/>
                  <a:pt x="0" y="0"/>
                </a:cubicBezTo>
                <a:cubicBezTo>
                  <a:pt x="8" y="13"/>
                  <a:pt x="13" y="28"/>
                  <a:pt x="13" y="44"/>
                </a:cubicBezTo>
                <a:cubicBezTo>
                  <a:pt x="13" y="60"/>
                  <a:pt x="8" y="75"/>
                  <a:pt x="0" y="88"/>
                </a:cubicBezTo>
                <a:cubicBezTo>
                  <a:pt x="373" y="88"/>
                  <a:pt x="373" y="88"/>
                  <a:pt x="373" y="88"/>
                </a:cubicBezTo>
                <a:cubicBezTo>
                  <a:pt x="385" y="77"/>
                  <a:pt x="393" y="62"/>
                  <a:pt x="393" y="44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6" name="Google Shape;1067;p38">
            <a:extLst>
              <a:ext uri="{FF2B5EF4-FFF2-40B4-BE49-F238E27FC236}">
                <a16:creationId xmlns:a16="http://schemas.microsoft.com/office/drawing/2014/main" id="{45744B05-2A92-EF63-A310-821487C93866}"/>
              </a:ext>
            </a:extLst>
          </p:cNvPr>
          <p:cNvSpPr>
            <a:spLocks/>
          </p:cNvSpPr>
          <p:nvPr/>
        </p:nvSpPr>
        <p:spPr bwMode="auto">
          <a:xfrm>
            <a:off x="4289967" y="3876167"/>
            <a:ext cx="1199533" cy="269283"/>
          </a:xfrm>
          <a:custGeom>
            <a:avLst/>
            <a:gdLst>
              <a:gd name="T0" fmla="*/ 2147483646 w 393"/>
              <a:gd name="T1" fmla="*/ 2147483646 h 88"/>
              <a:gd name="T2" fmla="*/ 2147483646 w 393"/>
              <a:gd name="T3" fmla="*/ 0 h 88"/>
              <a:gd name="T4" fmla="*/ 0 w 393"/>
              <a:gd name="T5" fmla="*/ 0 h 88"/>
              <a:gd name="T6" fmla="*/ 2147483646 w 393"/>
              <a:gd name="T7" fmla="*/ 2147483646 h 88"/>
              <a:gd name="T8" fmla="*/ 0 w 393"/>
              <a:gd name="T9" fmla="*/ 2147483646 h 88"/>
              <a:gd name="T10" fmla="*/ 2147483646 w 393"/>
              <a:gd name="T11" fmla="*/ 2147483646 h 88"/>
              <a:gd name="T12" fmla="*/ 2147483646 w 393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3" h="88" extrusionOk="0">
                <a:moveTo>
                  <a:pt x="393" y="44"/>
                </a:moveTo>
                <a:cubicBezTo>
                  <a:pt x="393" y="26"/>
                  <a:pt x="386" y="11"/>
                  <a:pt x="373" y="0"/>
                </a:cubicBezTo>
                <a:cubicBezTo>
                  <a:pt x="0" y="0"/>
                  <a:pt x="0" y="0"/>
                  <a:pt x="0" y="0"/>
                </a:cubicBezTo>
                <a:cubicBezTo>
                  <a:pt x="9" y="13"/>
                  <a:pt x="14" y="28"/>
                  <a:pt x="14" y="44"/>
                </a:cubicBezTo>
                <a:cubicBezTo>
                  <a:pt x="14" y="60"/>
                  <a:pt x="9" y="75"/>
                  <a:pt x="0" y="88"/>
                </a:cubicBezTo>
                <a:cubicBezTo>
                  <a:pt x="373" y="88"/>
                  <a:pt x="373" y="88"/>
                  <a:pt x="373" y="88"/>
                </a:cubicBezTo>
                <a:cubicBezTo>
                  <a:pt x="386" y="77"/>
                  <a:pt x="393" y="62"/>
                  <a:pt x="393" y="44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7" name="Google Shape;1068;p38">
            <a:extLst>
              <a:ext uri="{FF2B5EF4-FFF2-40B4-BE49-F238E27FC236}">
                <a16:creationId xmlns:a16="http://schemas.microsoft.com/office/drawing/2014/main" id="{3B322282-1291-7640-52F5-5E4A1CC4CB8E}"/>
              </a:ext>
            </a:extLst>
          </p:cNvPr>
          <p:cNvSpPr>
            <a:spLocks/>
          </p:cNvSpPr>
          <p:nvPr/>
        </p:nvSpPr>
        <p:spPr bwMode="auto">
          <a:xfrm>
            <a:off x="3065954" y="3876167"/>
            <a:ext cx="1199533" cy="269283"/>
          </a:xfrm>
          <a:custGeom>
            <a:avLst/>
            <a:gdLst>
              <a:gd name="T0" fmla="*/ 2147483646 w 393"/>
              <a:gd name="T1" fmla="*/ 2147483646 h 88"/>
              <a:gd name="T2" fmla="*/ 2147483646 w 393"/>
              <a:gd name="T3" fmla="*/ 0 h 88"/>
              <a:gd name="T4" fmla="*/ 0 w 393"/>
              <a:gd name="T5" fmla="*/ 0 h 88"/>
              <a:gd name="T6" fmla="*/ 2147483646 w 393"/>
              <a:gd name="T7" fmla="*/ 2147483646 h 88"/>
              <a:gd name="T8" fmla="*/ 0 w 393"/>
              <a:gd name="T9" fmla="*/ 2147483646 h 88"/>
              <a:gd name="T10" fmla="*/ 2147483646 w 393"/>
              <a:gd name="T11" fmla="*/ 2147483646 h 88"/>
              <a:gd name="T12" fmla="*/ 2147483646 w 393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3" h="88" extrusionOk="0">
                <a:moveTo>
                  <a:pt x="393" y="44"/>
                </a:moveTo>
                <a:cubicBezTo>
                  <a:pt x="393" y="26"/>
                  <a:pt x="385" y="11"/>
                  <a:pt x="372" y="0"/>
                </a:cubicBezTo>
                <a:cubicBezTo>
                  <a:pt x="0" y="0"/>
                  <a:pt x="0" y="0"/>
                  <a:pt x="0" y="0"/>
                </a:cubicBezTo>
                <a:cubicBezTo>
                  <a:pt x="8" y="13"/>
                  <a:pt x="13" y="28"/>
                  <a:pt x="13" y="44"/>
                </a:cubicBezTo>
                <a:cubicBezTo>
                  <a:pt x="13" y="60"/>
                  <a:pt x="8" y="75"/>
                  <a:pt x="0" y="88"/>
                </a:cubicBezTo>
                <a:cubicBezTo>
                  <a:pt x="372" y="88"/>
                  <a:pt x="372" y="88"/>
                  <a:pt x="372" y="88"/>
                </a:cubicBezTo>
                <a:cubicBezTo>
                  <a:pt x="385" y="77"/>
                  <a:pt x="393" y="62"/>
                  <a:pt x="393" y="44"/>
                </a:cubicBezTo>
                <a:close/>
              </a:path>
            </a:pathLst>
          </a:custGeom>
          <a:solidFill>
            <a:srgbClr val="0B7084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8" name="Google Shape;1069;p38">
            <a:extLst>
              <a:ext uri="{FF2B5EF4-FFF2-40B4-BE49-F238E27FC236}">
                <a16:creationId xmlns:a16="http://schemas.microsoft.com/office/drawing/2014/main" id="{0453BF76-E8A8-67D8-2F34-325C8F6D51C1}"/>
              </a:ext>
            </a:extLst>
          </p:cNvPr>
          <p:cNvSpPr>
            <a:spLocks/>
          </p:cNvSpPr>
          <p:nvPr/>
        </p:nvSpPr>
        <p:spPr bwMode="auto">
          <a:xfrm>
            <a:off x="7970576" y="3876167"/>
            <a:ext cx="1199533" cy="269283"/>
          </a:xfrm>
          <a:custGeom>
            <a:avLst/>
            <a:gdLst>
              <a:gd name="T0" fmla="*/ 2147483646 w 393"/>
              <a:gd name="T1" fmla="*/ 2147483646 h 88"/>
              <a:gd name="T2" fmla="*/ 2147483646 w 393"/>
              <a:gd name="T3" fmla="*/ 0 h 88"/>
              <a:gd name="T4" fmla="*/ 0 w 393"/>
              <a:gd name="T5" fmla="*/ 0 h 88"/>
              <a:gd name="T6" fmla="*/ 2147483646 w 393"/>
              <a:gd name="T7" fmla="*/ 2147483646 h 88"/>
              <a:gd name="T8" fmla="*/ 0 w 393"/>
              <a:gd name="T9" fmla="*/ 2147483646 h 88"/>
              <a:gd name="T10" fmla="*/ 2147483646 w 393"/>
              <a:gd name="T11" fmla="*/ 2147483646 h 88"/>
              <a:gd name="T12" fmla="*/ 2147483646 w 393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3" h="88" extrusionOk="0">
                <a:moveTo>
                  <a:pt x="393" y="44"/>
                </a:moveTo>
                <a:cubicBezTo>
                  <a:pt x="393" y="26"/>
                  <a:pt x="385" y="11"/>
                  <a:pt x="373" y="0"/>
                </a:cubicBezTo>
                <a:cubicBezTo>
                  <a:pt x="0" y="0"/>
                  <a:pt x="0" y="0"/>
                  <a:pt x="0" y="0"/>
                </a:cubicBezTo>
                <a:cubicBezTo>
                  <a:pt x="8" y="13"/>
                  <a:pt x="13" y="28"/>
                  <a:pt x="13" y="44"/>
                </a:cubicBezTo>
                <a:cubicBezTo>
                  <a:pt x="13" y="60"/>
                  <a:pt x="8" y="75"/>
                  <a:pt x="0" y="88"/>
                </a:cubicBezTo>
                <a:cubicBezTo>
                  <a:pt x="373" y="88"/>
                  <a:pt x="373" y="88"/>
                  <a:pt x="373" y="88"/>
                </a:cubicBezTo>
                <a:cubicBezTo>
                  <a:pt x="385" y="77"/>
                  <a:pt x="393" y="62"/>
                  <a:pt x="393" y="44"/>
                </a:cubicBezTo>
                <a:close/>
              </a:path>
            </a:pathLst>
          </a:custGeom>
          <a:solidFill>
            <a:srgbClr val="89E2F4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9" name="Google Shape;1070;p38">
            <a:extLst>
              <a:ext uri="{FF2B5EF4-FFF2-40B4-BE49-F238E27FC236}">
                <a16:creationId xmlns:a16="http://schemas.microsoft.com/office/drawing/2014/main" id="{FD2DE34A-7BE3-DCE5-6D24-D4F644FA35D9}"/>
              </a:ext>
            </a:extLst>
          </p:cNvPr>
          <p:cNvSpPr>
            <a:spLocks/>
          </p:cNvSpPr>
          <p:nvPr/>
        </p:nvSpPr>
        <p:spPr bwMode="auto">
          <a:xfrm>
            <a:off x="1799099" y="3876167"/>
            <a:ext cx="1238702" cy="269283"/>
          </a:xfrm>
          <a:custGeom>
            <a:avLst/>
            <a:gdLst>
              <a:gd name="T0" fmla="*/ 0 w 406"/>
              <a:gd name="T1" fmla="*/ 2147483646 h 88"/>
              <a:gd name="T2" fmla="*/ 2147483646 w 406"/>
              <a:gd name="T3" fmla="*/ 2147483646 h 88"/>
              <a:gd name="T4" fmla="*/ 2147483646 w 406"/>
              <a:gd name="T5" fmla="*/ 2147483646 h 88"/>
              <a:gd name="T6" fmla="*/ 2147483646 w 406"/>
              <a:gd name="T7" fmla="*/ 0 h 88"/>
              <a:gd name="T8" fmla="*/ 0 w 406"/>
              <a:gd name="T9" fmla="*/ 0 h 88"/>
              <a:gd name="T10" fmla="*/ 0 w 406"/>
              <a:gd name="T11" fmla="*/ 2147483646 h 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6" h="88" extrusionOk="0">
                <a:moveTo>
                  <a:pt x="0" y="88"/>
                </a:moveTo>
                <a:cubicBezTo>
                  <a:pt x="386" y="88"/>
                  <a:pt x="386" y="88"/>
                  <a:pt x="386" y="88"/>
                </a:cubicBezTo>
                <a:cubicBezTo>
                  <a:pt x="398" y="77"/>
                  <a:pt x="406" y="62"/>
                  <a:pt x="406" y="44"/>
                </a:cubicBezTo>
                <a:cubicBezTo>
                  <a:pt x="406" y="26"/>
                  <a:pt x="398" y="11"/>
                  <a:pt x="386" y="0"/>
                </a:cubicBezTo>
                <a:cubicBezTo>
                  <a:pt x="0" y="0"/>
                  <a:pt x="0" y="0"/>
                  <a:pt x="0" y="0"/>
                </a:cubicBezTo>
                <a:lnTo>
                  <a:pt x="0" y="88"/>
                </a:lnTo>
                <a:close/>
              </a:path>
            </a:pathLst>
          </a:custGeom>
          <a:solidFill>
            <a:srgbClr val="0B7084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0" name="Google Shape;1071;p38">
            <a:extLst>
              <a:ext uri="{FF2B5EF4-FFF2-40B4-BE49-F238E27FC236}">
                <a16:creationId xmlns:a16="http://schemas.microsoft.com/office/drawing/2014/main" id="{92B39838-6FA2-7ED8-C373-13B0D73B2F0C}"/>
              </a:ext>
            </a:extLst>
          </p:cNvPr>
          <p:cNvSpPr>
            <a:spLocks/>
          </p:cNvSpPr>
          <p:nvPr/>
        </p:nvSpPr>
        <p:spPr bwMode="auto">
          <a:xfrm>
            <a:off x="9197038" y="3876167"/>
            <a:ext cx="1195862" cy="269283"/>
          </a:xfrm>
          <a:custGeom>
            <a:avLst/>
            <a:gdLst>
              <a:gd name="T0" fmla="*/ 2147483646 w 392"/>
              <a:gd name="T1" fmla="*/ 2147483646 h 88"/>
              <a:gd name="T2" fmla="*/ 2147483646 w 392"/>
              <a:gd name="T3" fmla="*/ 0 h 88"/>
              <a:gd name="T4" fmla="*/ 0 w 392"/>
              <a:gd name="T5" fmla="*/ 0 h 88"/>
              <a:gd name="T6" fmla="*/ 2147483646 w 392"/>
              <a:gd name="T7" fmla="*/ 2147483646 h 88"/>
              <a:gd name="T8" fmla="*/ 0 w 392"/>
              <a:gd name="T9" fmla="*/ 2147483646 h 88"/>
              <a:gd name="T10" fmla="*/ 2147483646 w 392"/>
              <a:gd name="T11" fmla="*/ 2147483646 h 88"/>
              <a:gd name="T12" fmla="*/ 2147483646 w 392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92" h="88" extrusionOk="0">
                <a:moveTo>
                  <a:pt x="392" y="44"/>
                </a:moveTo>
                <a:cubicBezTo>
                  <a:pt x="392" y="26"/>
                  <a:pt x="385" y="11"/>
                  <a:pt x="372" y="0"/>
                </a:cubicBezTo>
                <a:cubicBezTo>
                  <a:pt x="0" y="0"/>
                  <a:pt x="0" y="0"/>
                  <a:pt x="0" y="0"/>
                </a:cubicBezTo>
                <a:cubicBezTo>
                  <a:pt x="8" y="13"/>
                  <a:pt x="13" y="28"/>
                  <a:pt x="13" y="44"/>
                </a:cubicBezTo>
                <a:cubicBezTo>
                  <a:pt x="13" y="60"/>
                  <a:pt x="8" y="75"/>
                  <a:pt x="0" y="88"/>
                </a:cubicBezTo>
                <a:cubicBezTo>
                  <a:pt x="372" y="88"/>
                  <a:pt x="372" y="88"/>
                  <a:pt x="372" y="88"/>
                </a:cubicBezTo>
                <a:cubicBezTo>
                  <a:pt x="385" y="77"/>
                  <a:pt x="392" y="62"/>
                  <a:pt x="392" y="44"/>
                </a:cubicBezTo>
                <a:close/>
              </a:path>
            </a:pathLst>
          </a:custGeom>
          <a:solidFill>
            <a:srgbClr val="89E2F4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grpSp>
        <p:nvGrpSpPr>
          <p:cNvPr id="21" name="Группа 7">
            <a:extLst>
              <a:ext uri="{FF2B5EF4-FFF2-40B4-BE49-F238E27FC236}">
                <a16:creationId xmlns:a16="http://schemas.microsoft.com/office/drawing/2014/main" id="{DC03CC0C-D295-6286-BD48-652053AF1BD1}"/>
              </a:ext>
            </a:extLst>
          </p:cNvPr>
          <p:cNvGrpSpPr/>
          <p:nvPr/>
        </p:nvGrpSpPr>
        <p:grpSpPr>
          <a:xfrm>
            <a:off x="4549458" y="2047490"/>
            <a:ext cx="683000" cy="1722187"/>
            <a:chOff x="4094163" y="881063"/>
            <a:chExt cx="885825" cy="2233612"/>
          </a:xfrm>
        </p:grpSpPr>
        <p:cxnSp>
          <p:nvCxnSpPr>
            <p:cNvPr id="22" name="Google Shape;1081;p38">
              <a:extLst>
                <a:ext uri="{FF2B5EF4-FFF2-40B4-BE49-F238E27FC236}">
                  <a16:creationId xmlns:a16="http://schemas.microsoft.com/office/drawing/2014/main" id="{434BAE6D-F6EF-11A7-9D99-DB7BF1C2A0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4537075" y="1874838"/>
              <a:ext cx="0" cy="1239837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Google Shape;1088;p38">
              <a:extLst>
                <a:ext uri="{FF2B5EF4-FFF2-40B4-BE49-F238E27FC236}">
                  <a16:creationId xmlns:a16="http://schemas.microsoft.com/office/drawing/2014/main" id="{FE5D158D-BB34-56DF-240F-37AD890F6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163" y="881063"/>
              <a:ext cx="885825" cy="882650"/>
            </a:xfrm>
            <a:prstGeom prst="ellipse">
              <a:avLst/>
            </a:prstGeom>
            <a:solidFill>
              <a:srgbClr val="0F95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4" name="Google Shape;1093;p38">
              <a:extLst>
                <a:ext uri="{FF2B5EF4-FFF2-40B4-BE49-F238E27FC236}">
                  <a16:creationId xmlns:a16="http://schemas.microsoft.com/office/drawing/2014/main" id="{7528A392-483F-2BC0-0854-0D123284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4825" y="1058863"/>
              <a:ext cx="439738" cy="523875"/>
            </a:xfrm>
            <a:custGeom>
              <a:avLst/>
              <a:gdLst>
                <a:gd name="T0" fmla="*/ 2147483646 w 111"/>
                <a:gd name="T1" fmla="*/ 2147483646 h 132"/>
                <a:gd name="T2" fmla="*/ 2147483646 w 111"/>
                <a:gd name="T3" fmla="*/ 2147483646 h 132"/>
                <a:gd name="T4" fmla="*/ 2147483646 w 111"/>
                <a:gd name="T5" fmla="*/ 2147483646 h 132"/>
                <a:gd name="T6" fmla="*/ 2147483646 w 111"/>
                <a:gd name="T7" fmla="*/ 2147483646 h 132"/>
                <a:gd name="T8" fmla="*/ 2147483646 w 111"/>
                <a:gd name="T9" fmla="*/ 2147483646 h 132"/>
                <a:gd name="T10" fmla="*/ 2147483646 w 111"/>
                <a:gd name="T11" fmla="*/ 2147483646 h 132"/>
                <a:gd name="T12" fmla="*/ 2147483646 w 111"/>
                <a:gd name="T13" fmla="*/ 2147483646 h 132"/>
                <a:gd name="T14" fmla="*/ 2147483646 w 111"/>
                <a:gd name="T15" fmla="*/ 2147483646 h 132"/>
                <a:gd name="T16" fmla="*/ 2147483646 w 111"/>
                <a:gd name="T17" fmla="*/ 2147483646 h 132"/>
                <a:gd name="T18" fmla="*/ 2147483646 w 111"/>
                <a:gd name="T19" fmla="*/ 2147483646 h 132"/>
                <a:gd name="T20" fmla="*/ 2147483646 w 111"/>
                <a:gd name="T21" fmla="*/ 2147483646 h 132"/>
                <a:gd name="T22" fmla="*/ 2147483646 w 111"/>
                <a:gd name="T23" fmla="*/ 2147483646 h 132"/>
                <a:gd name="T24" fmla="*/ 2147483646 w 111"/>
                <a:gd name="T25" fmla="*/ 2147483646 h 132"/>
                <a:gd name="T26" fmla="*/ 2147483646 w 111"/>
                <a:gd name="T27" fmla="*/ 2147483646 h 132"/>
                <a:gd name="T28" fmla="*/ 2147483646 w 111"/>
                <a:gd name="T29" fmla="*/ 2147483646 h 132"/>
                <a:gd name="T30" fmla="*/ 2147483646 w 111"/>
                <a:gd name="T31" fmla="*/ 2147483646 h 132"/>
                <a:gd name="T32" fmla="*/ 2147483646 w 111"/>
                <a:gd name="T33" fmla="*/ 2147483646 h 132"/>
                <a:gd name="T34" fmla="*/ 2147483646 w 111"/>
                <a:gd name="T35" fmla="*/ 2147483646 h 132"/>
                <a:gd name="T36" fmla="*/ 2147483646 w 111"/>
                <a:gd name="T37" fmla="*/ 2147483646 h 132"/>
                <a:gd name="T38" fmla="*/ 2147483646 w 111"/>
                <a:gd name="T39" fmla="*/ 2147483646 h 132"/>
                <a:gd name="T40" fmla="*/ 2147483646 w 111"/>
                <a:gd name="T41" fmla="*/ 2147483646 h 132"/>
                <a:gd name="T42" fmla="*/ 2147483646 w 111"/>
                <a:gd name="T43" fmla="*/ 2147483646 h 132"/>
                <a:gd name="T44" fmla="*/ 2147483646 w 111"/>
                <a:gd name="T45" fmla="*/ 2147483646 h 132"/>
                <a:gd name="T46" fmla="*/ 2147483646 w 111"/>
                <a:gd name="T47" fmla="*/ 2147483646 h 132"/>
                <a:gd name="T48" fmla="*/ 2147483646 w 111"/>
                <a:gd name="T49" fmla="*/ 0 h 132"/>
                <a:gd name="T50" fmla="*/ 2147483646 w 111"/>
                <a:gd name="T51" fmla="*/ 2147483646 h 132"/>
                <a:gd name="T52" fmla="*/ 2147483646 w 111"/>
                <a:gd name="T53" fmla="*/ 2147483646 h 132"/>
                <a:gd name="T54" fmla="*/ 2147483646 w 111"/>
                <a:gd name="T55" fmla="*/ 2147483646 h 132"/>
                <a:gd name="T56" fmla="*/ 2147483646 w 111"/>
                <a:gd name="T57" fmla="*/ 2147483646 h 132"/>
                <a:gd name="T58" fmla="*/ 2147483646 w 111"/>
                <a:gd name="T59" fmla="*/ 2147483646 h 132"/>
                <a:gd name="T60" fmla="*/ 2147483646 w 111"/>
                <a:gd name="T61" fmla="*/ 2147483646 h 132"/>
                <a:gd name="T62" fmla="*/ 2147483646 w 111"/>
                <a:gd name="T63" fmla="*/ 2147483646 h 132"/>
                <a:gd name="T64" fmla="*/ 2147483646 w 111"/>
                <a:gd name="T65" fmla="*/ 2147483646 h 132"/>
                <a:gd name="T66" fmla="*/ 2147483646 w 111"/>
                <a:gd name="T67" fmla="*/ 2147483646 h 132"/>
                <a:gd name="T68" fmla="*/ 2147483646 w 111"/>
                <a:gd name="T69" fmla="*/ 2147483646 h 132"/>
                <a:gd name="T70" fmla="*/ 2147483646 w 111"/>
                <a:gd name="T71" fmla="*/ 2147483646 h 132"/>
                <a:gd name="T72" fmla="*/ 2147483646 w 111"/>
                <a:gd name="T73" fmla="*/ 2147483646 h 132"/>
                <a:gd name="T74" fmla="*/ 2147483646 w 111"/>
                <a:gd name="T75" fmla="*/ 2147483646 h 132"/>
                <a:gd name="T76" fmla="*/ 2147483646 w 111"/>
                <a:gd name="T77" fmla="*/ 2147483646 h 132"/>
                <a:gd name="T78" fmla="*/ 2147483646 w 111"/>
                <a:gd name="T79" fmla="*/ 2147483646 h 132"/>
                <a:gd name="T80" fmla="*/ 2147483646 w 111"/>
                <a:gd name="T81" fmla="*/ 2147483646 h 132"/>
                <a:gd name="T82" fmla="*/ 2147483646 w 111"/>
                <a:gd name="T83" fmla="*/ 2147483646 h 132"/>
                <a:gd name="T84" fmla="*/ 2147483646 w 111"/>
                <a:gd name="T85" fmla="*/ 2147483646 h 132"/>
                <a:gd name="T86" fmla="*/ 2147483646 w 111"/>
                <a:gd name="T87" fmla="*/ 2147483646 h 132"/>
                <a:gd name="T88" fmla="*/ 2147483646 w 111"/>
                <a:gd name="T89" fmla="*/ 2147483646 h 132"/>
                <a:gd name="T90" fmla="*/ 2147483646 w 111"/>
                <a:gd name="T91" fmla="*/ 2147483646 h 132"/>
                <a:gd name="T92" fmla="*/ 2147483646 w 111"/>
                <a:gd name="T93" fmla="*/ 2147483646 h 132"/>
                <a:gd name="T94" fmla="*/ 2147483646 w 111"/>
                <a:gd name="T95" fmla="*/ 2147483646 h 132"/>
                <a:gd name="T96" fmla="*/ 2147483646 w 111"/>
                <a:gd name="T97" fmla="*/ 2147483646 h 132"/>
                <a:gd name="T98" fmla="*/ 2147483646 w 111"/>
                <a:gd name="T99" fmla="*/ 2147483646 h 132"/>
                <a:gd name="T100" fmla="*/ 2147483646 w 111"/>
                <a:gd name="T101" fmla="*/ 2147483646 h 13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11" h="132" extrusionOk="0">
                  <a:moveTo>
                    <a:pt x="75" y="128"/>
                  </a:moveTo>
                  <a:cubicBezTo>
                    <a:pt x="75" y="130"/>
                    <a:pt x="72" y="132"/>
                    <a:pt x="70" y="132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40" y="132"/>
                    <a:pt x="37" y="130"/>
                    <a:pt x="37" y="128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7" y="125"/>
                    <a:pt x="40" y="123"/>
                    <a:pt x="42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2" y="123"/>
                    <a:pt x="75" y="125"/>
                    <a:pt x="75" y="128"/>
                  </a:cubicBezTo>
                  <a:close/>
                  <a:moveTo>
                    <a:pt x="75" y="116"/>
                  </a:moveTo>
                  <a:cubicBezTo>
                    <a:pt x="75" y="113"/>
                    <a:pt x="72" y="111"/>
                    <a:pt x="70" y="111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0" y="111"/>
                    <a:pt x="37" y="113"/>
                    <a:pt x="37" y="116"/>
                  </a:cubicBezTo>
                  <a:cubicBezTo>
                    <a:pt x="37" y="116"/>
                    <a:pt x="37" y="116"/>
                    <a:pt x="37" y="116"/>
                  </a:cubicBezTo>
                  <a:cubicBezTo>
                    <a:pt x="37" y="118"/>
                    <a:pt x="40" y="120"/>
                    <a:pt x="42" y="120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2" y="120"/>
                    <a:pt x="75" y="118"/>
                    <a:pt x="75" y="116"/>
                  </a:cubicBezTo>
                  <a:close/>
                  <a:moveTo>
                    <a:pt x="60" y="65"/>
                  </a:moveTo>
                  <a:cubicBezTo>
                    <a:pt x="55" y="65"/>
                    <a:pt x="55" y="65"/>
                    <a:pt x="55" y="65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52" y="109"/>
                    <a:pt x="52" y="109"/>
                    <a:pt x="52" y="109"/>
                  </a:cubicBezTo>
                  <a:cubicBezTo>
                    <a:pt x="53" y="109"/>
                    <a:pt x="54" y="109"/>
                    <a:pt x="56" y="109"/>
                  </a:cubicBezTo>
                  <a:cubicBezTo>
                    <a:pt x="56" y="108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8"/>
                    <a:pt x="56" y="109"/>
                  </a:cubicBezTo>
                  <a:cubicBezTo>
                    <a:pt x="58" y="109"/>
                    <a:pt x="59" y="109"/>
                    <a:pt x="60" y="109"/>
                  </a:cubicBezTo>
                  <a:lnTo>
                    <a:pt x="60" y="65"/>
                  </a:lnTo>
                  <a:close/>
                  <a:moveTo>
                    <a:pt x="41" y="48"/>
                  </a:moveTo>
                  <a:cubicBezTo>
                    <a:pt x="37" y="48"/>
                    <a:pt x="34" y="51"/>
                    <a:pt x="34" y="54"/>
                  </a:cubicBezTo>
                  <a:cubicBezTo>
                    <a:pt x="34" y="58"/>
                    <a:pt x="37" y="61"/>
                    <a:pt x="41" y="61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54"/>
                    <a:pt x="47" y="54"/>
                    <a:pt x="47" y="54"/>
                  </a:cubicBezTo>
                  <a:cubicBezTo>
                    <a:pt x="47" y="51"/>
                    <a:pt x="44" y="48"/>
                    <a:pt x="41" y="48"/>
                  </a:cubicBezTo>
                  <a:close/>
                  <a:moveTo>
                    <a:pt x="78" y="54"/>
                  </a:moveTo>
                  <a:cubicBezTo>
                    <a:pt x="78" y="51"/>
                    <a:pt x="75" y="48"/>
                    <a:pt x="71" y="48"/>
                  </a:cubicBezTo>
                  <a:cubicBezTo>
                    <a:pt x="68" y="48"/>
                    <a:pt x="65" y="51"/>
                    <a:pt x="65" y="54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5" y="61"/>
                    <a:pt x="78" y="58"/>
                    <a:pt x="78" y="54"/>
                  </a:cubicBezTo>
                  <a:close/>
                  <a:moveTo>
                    <a:pt x="93" y="42"/>
                  </a:moveTo>
                  <a:cubicBezTo>
                    <a:pt x="90" y="31"/>
                    <a:pt x="76" y="18"/>
                    <a:pt x="56" y="18"/>
                  </a:cubicBezTo>
                  <a:cubicBezTo>
                    <a:pt x="36" y="18"/>
                    <a:pt x="22" y="31"/>
                    <a:pt x="19" y="42"/>
                  </a:cubicBezTo>
                  <a:cubicBezTo>
                    <a:pt x="17" y="51"/>
                    <a:pt x="19" y="60"/>
                    <a:pt x="24" y="68"/>
                  </a:cubicBezTo>
                  <a:cubicBezTo>
                    <a:pt x="27" y="76"/>
                    <a:pt x="31" y="82"/>
                    <a:pt x="35" y="89"/>
                  </a:cubicBezTo>
                  <a:cubicBezTo>
                    <a:pt x="37" y="94"/>
                    <a:pt x="37" y="99"/>
                    <a:pt x="38" y="104"/>
                  </a:cubicBezTo>
                  <a:cubicBezTo>
                    <a:pt x="39" y="107"/>
                    <a:pt x="40" y="108"/>
                    <a:pt x="45" y="109"/>
                  </a:cubicBezTo>
                  <a:cubicBezTo>
                    <a:pt x="46" y="109"/>
                    <a:pt x="46" y="109"/>
                    <a:pt x="47" y="109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38" y="65"/>
                    <a:pt x="35" y="64"/>
                    <a:pt x="33" y="62"/>
                  </a:cubicBezTo>
                  <a:cubicBezTo>
                    <a:pt x="31" y="60"/>
                    <a:pt x="30" y="57"/>
                    <a:pt x="30" y="54"/>
                  </a:cubicBezTo>
                  <a:cubicBezTo>
                    <a:pt x="30" y="52"/>
                    <a:pt x="31" y="49"/>
                    <a:pt x="33" y="47"/>
                  </a:cubicBezTo>
                  <a:cubicBezTo>
                    <a:pt x="35" y="45"/>
                    <a:pt x="38" y="44"/>
                    <a:pt x="41" y="44"/>
                  </a:cubicBezTo>
                  <a:cubicBezTo>
                    <a:pt x="47" y="44"/>
                    <a:pt x="52" y="48"/>
                    <a:pt x="52" y="54"/>
                  </a:cubicBezTo>
                  <a:cubicBezTo>
                    <a:pt x="52" y="54"/>
                    <a:pt x="52" y="54"/>
                    <a:pt x="52" y="54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0" y="51"/>
                    <a:pt x="62" y="49"/>
                    <a:pt x="64" y="47"/>
                  </a:cubicBezTo>
                  <a:cubicBezTo>
                    <a:pt x="66" y="45"/>
                    <a:pt x="68" y="44"/>
                    <a:pt x="71" y="44"/>
                  </a:cubicBezTo>
                  <a:cubicBezTo>
                    <a:pt x="74" y="44"/>
                    <a:pt x="77" y="45"/>
                    <a:pt x="79" y="47"/>
                  </a:cubicBezTo>
                  <a:cubicBezTo>
                    <a:pt x="81" y="49"/>
                    <a:pt x="82" y="52"/>
                    <a:pt x="82" y="54"/>
                  </a:cubicBezTo>
                  <a:cubicBezTo>
                    <a:pt x="82" y="57"/>
                    <a:pt x="81" y="60"/>
                    <a:pt x="79" y="62"/>
                  </a:cubicBezTo>
                  <a:cubicBezTo>
                    <a:pt x="77" y="64"/>
                    <a:pt x="74" y="65"/>
                    <a:pt x="71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6" y="109"/>
                    <a:pt x="67" y="109"/>
                    <a:pt x="67" y="109"/>
                  </a:cubicBezTo>
                  <a:cubicBezTo>
                    <a:pt x="72" y="108"/>
                    <a:pt x="73" y="107"/>
                    <a:pt x="74" y="104"/>
                  </a:cubicBezTo>
                  <a:cubicBezTo>
                    <a:pt x="75" y="99"/>
                    <a:pt x="75" y="94"/>
                    <a:pt x="77" y="89"/>
                  </a:cubicBezTo>
                  <a:cubicBezTo>
                    <a:pt x="81" y="82"/>
                    <a:pt x="85" y="76"/>
                    <a:pt x="89" y="68"/>
                  </a:cubicBezTo>
                  <a:cubicBezTo>
                    <a:pt x="93" y="60"/>
                    <a:pt x="95" y="51"/>
                    <a:pt x="93" y="42"/>
                  </a:cubicBezTo>
                  <a:close/>
                  <a:moveTo>
                    <a:pt x="60" y="4"/>
                  </a:moveTo>
                  <a:cubicBezTo>
                    <a:pt x="60" y="2"/>
                    <a:pt x="58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4" y="0"/>
                    <a:pt x="52" y="2"/>
                    <a:pt x="52" y="4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4"/>
                    <a:pt x="54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8" y="16"/>
                    <a:pt x="60" y="14"/>
                    <a:pt x="60" y="12"/>
                  </a:cubicBezTo>
                  <a:lnTo>
                    <a:pt x="60" y="4"/>
                  </a:lnTo>
                  <a:close/>
                  <a:moveTo>
                    <a:pt x="82" y="11"/>
                  </a:moveTo>
                  <a:cubicBezTo>
                    <a:pt x="83" y="9"/>
                    <a:pt x="83" y="7"/>
                    <a:pt x="81" y="5"/>
                  </a:cubicBezTo>
                  <a:cubicBezTo>
                    <a:pt x="81" y="5"/>
                    <a:pt x="81" y="5"/>
                    <a:pt x="81" y="5"/>
                  </a:cubicBezTo>
                  <a:cubicBezTo>
                    <a:pt x="79" y="4"/>
                    <a:pt x="76" y="5"/>
                    <a:pt x="75" y="7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6"/>
                    <a:pt x="71" y="18"/>
                    <a:pt x="73" y="19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5" y="20"/>
                    <a:pt x="78" y="19"/>
                    <a:pt x="79" y="17"/>
                  </a:cubicBezTo>
                  <a:lnTo>
                    <a:pt x="82" y="11"/>
                  </a:lnTo>
                  <a:close/>
                  <a:moveTo>
                    <a:pt x="99" y="24"/>
                  </a:moveTo>
                  <a:cubicBezTo>
                    <a:pt x="100" y="22"/>
                    <a:pt x="101" y="20"/>
                    <a:pt x="99" y="18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98" y="17"/>
                    <a:pt x="95" y="16"/>
                    <a:pt x="93" y="18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86" y="24"/>
                    <a:pt x="86" y="27"/>
                    <a:pt x="88" y="28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9" y="30"/>
                    <a:pt x="92" y="30"/>
                    <a:pt x="93" y="29"/>
                  </a:cubicBezTo>
                  <a:lnTo>
                    <a:pt x="99" y="24"/>
                  </a:lnTo>
                  <a:close/>
                  <a:moveTo>
                    <a:pt x="107" y="44"/>
                  </a:moveTo>
                  <a:cubicBezTo>
                    <a:pt x="110" y="43"/>
                    <a:pt x="111" y="41"/>
                    <a:pt x="111" y="39"/>
                  </a:cubicBezTo>
                  <a:cubicBezTo>
                    <a:pt x="111" y="39"/>
                    <a:pt x="111" y="39"/>
                    <a:pt x="111" y="39"/>
                  </a:cubicBezTo>
                  <a:cubicBezTo>
                    <a:pt x="110" y="37"/>
                    <a:pt x="108" y="35"/>
                    <a:pt x="106" y="36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97" y="37"/>
                    <a:pt x="95" y="40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6" y="44"/>
                    <a:pt x="98" y="45"/>
                    <a:pt x="100" y="45"/>
                  </a:cubicBezTo>
                  <a:lnTo>
                    <a:pt x="107" y="44"/>
                  </a:lnTo>
                  <a:close/>
                  <a:moveTo>
                    <a:pt x="106" y="65"/>
                  </a:moveTo>
                  <a:cubicBezTo>
                    <a:pt x="108" y="66"/>
                    <a:pt x="110" y="64"/>
                    <a:pt x="110" y="62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11" y="60"/>
                    <a:pt x="109" y="58"/>
                    <a:pt x="107" y="57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98" y="55"/>
                    <a:pt x="96" y="57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61"/>
                    <a:pt x="96" y="63"/>
                    <a:pt x="98" y="64"/>
                  </a:cubicBezTo>
                  <a:lnTo>
                    <a:pt x="106" y="65"/>
                  </a:lnTo>
                  <a:close/>
                  <a:moveTo>
                    <a:pt x="33" y="17"/>
                  </a:moveTo>
                  <a:cubicBezTo>
                    <a:pt x="34" y="19"/>
                    <a:pt x="36" y="20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0" y="18"/>
                    <a:pt x="41" y="16"/>
                    <a:pt x="40" y="14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5" y="5"/>
                    <a:pt x="33" y="4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7"/>
                    <a:pt x="28" y="9"/>
                    <a:pt x="29" y="11"/>
                  </a:cubicBezTo>
                  <a:lnTo>
                    <a:pt x="33" y="17"/>
                  </a:lnTo>
                  <a:close/>
                  <a:moveTo>
                    <a:pt x="18" y="29"/>
                  </a:moveTo>
                  <a:cubicBezTo>
                    <a:pt x="20" y="30"/>
                    <a:pt x="22" y="30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5" y="27"/>
                    <a:pt x="25" y="24"/>
                    <a:pt x="24" y="23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6" y="16"/>
                    <a:pt x="14" y="17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2"/>
                    <a:pt x="13" y="24"/>
                  </a:cubicBezTo>
                  <a:lnTo>
                    <a:pt x="18" y="29"/>
                  </a:lnTo>
                  <a:close/>
                  <a:moveTo>
                    <a:pt x="11" y="45"/>
                  </a:moveTo>
                  <a:cubicBezTo>
                    <a:pt x="14" y="45"/>
                    <a:pt x="16" y="44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0"/>
                    <a:pt x="15" y="37"/>
                    <a:pt x="13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3" y="35"/>
                    <a:pt x="1" y="37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1"/>
                    <a:pt x="2" y="43"/>
                    <a:pt x="4" y="44"/>
                  </a:cubicBezTo>
                  <a:lnTo>
                    <a:pt x="11" y="45"/>
                  </a:lnTo>
                  <a:close/>
                  <a:moveTo>
                    <a:pt x="13" y="64"/>
                  </a:moveTo>
                  <a:cubicBezTo>
                    <a:pt x="15" y="63"/>
                    <a:pt x="17" y="61"/>
                    <a:pt x="16" y="5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6" y="57"/>
                    <a:pt x="14" y="55"/>
                    <a:pt x="11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2" y="58"/>
                    <a:pt x="1" y="60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64"/>
                    <a:pt x="4" y="66"/>
                    <a:pt x="6" y="65"/>
                  </a:cubicBezTo>
                  <a:lnTo>
                    <a:pt x="13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B7DCA852-B9F1-88F5-A415-87AAE3BD66CD}"/>
              </a:ext>
            </a:extLst>
          </p:cNvPr>
          <p:cNvGrpSpPr/>
          <p:nvPr/>
        </p:nvGrpSpPr>
        <p:grpSpPr>
          <a:xfrm>
            <a:off x="2080622" y="2047490"/>
            <a:ext cx="680552" cy="1722187"/>
            <a:chOff x="892175" y="881063"/>
            <a:chExt cx="882650" cy="2233612"/>
          </a:xfrm>
        </p:grpSpPr>
        <p:cxnSp>
          <p:nvCxnSpPr>
            <p:cNvPr id="26" name="Google Shape;1085;p38">
              <a:extLst>
                <a:ext uri="{FF2B5EF4-FFF2-40B4-BE49-F238E27FC236}">
                  <a16:creationId xmlns:a16="http://schemas.microsoft.com/office/drawing/2014/main" id="{EC17F46D-E3A5-3882-E9E8-2E329C8510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1330325" y="1874838"/>
              <a:ext cx="0" cy="1239837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Google Shape;1092;p38">
              <a:extLst>
                <a:ext uri="{FF2B5EF4-FFF2-40B4-BE49-F238E27FC236}">
                  <a16:creationId xmlns:a16="http://schemas.microsoft.com/office/drawing/2014/main" id="{5D7E15F9-D4AF-5FFB-C18B-7ADD2C9E2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" y="881063"/>
              <a:ext cx="882650" cy="882650"/>
            </a:xfrm>
            <a:prstGeom prst="ellipse">
              <a:avLst/>
            </a:prstGeom>
            <a:solidFill>
              <a:srgbClr val="0B70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8" name="Google Shape;1094;p38">
              <a:extLst>
                <a:ext uri="{FF2B5EF4-FFF2-40B4-BE49-F238E27FC236}">
                  <a16:creationId xmlns:a16="http://schemas.microsoft.com/office/drawing/2014/main" id="{B3B890E7-9821-B2F1-8DC3-9050B8DBF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338" y="1158875"/>
              <a:ext cx="609600" cy="407988"/>
            </a:xfrm>
            <a:custGeom>
              <a:avLst/>
              <a:gdLst>
                <a:gd name="T0" fmla="*/ 2147483646 w 154"/>
                <a:gd name="T1" fmla="*/ 2147483646 h 103"/>
                <a:gd name="T2" fmla="*/ 2147483646 w 154"/>
                <a:gd name="T3" fmla="*/ 2147483646 h 103"/>
                <a:gd name="T4" fmla="*/ 2147483646 w 154"/>
                <a:gd name="T5" fmla="*/ 2147483646 h 103"/>
                <a:gd name="T6" fmla="*/ 2147483646 w 154"/>
                <a:gd name="T7" fmla="*/ 2147483646 h 103"/>
                <a:gd name="T8" fmla="*/ 2147483646 w 154"/>
                <a:gd name="T9" fmla="*/ 2147483646 h 103"/>
                <a:gd name="T10" fmla="*/ 2147483646 w 154"/>
                <a:gd name="T11" fmla="*/ 2147483646 h 103"/>
                <a:gd name="T12" fmla="*/ 2147483646 w 154"/>
                <a:gd name="T13" fmla="*/ 2147483646 h 103"/>
                <a:gd name="T14" fmla="*/ 2147483646 w 154"/>
                <a:gd name="T15" fmla="*/ 0 h 103"/>
                <a:gd name="T16" fmla="*/ 2147483646 w 154"/>
                <a:gd name="T17" fmla="*/ 2147483646 h 103"/>
                <a:gd name="T18" fmla="*/ 2147483646 w 154"/>
                <a:gd name="T19" fmla="*/ 2147483646 h 103"/>
                <a:gd name="T20" fmla="*/ 2147483646 w 154"/>
                <a:gd name="T21" fmla="*/ 2147483646 h 103"/>
                <a:gd name="T22" fmla="*/ 0 w 154"/>
                <a:gd name="T23" fmla="*/ 2147483646 h 103"/>
                <a:gd name="T24" fmla="*/ 2147483646 w 154"/>
                <a:gd name="T25" fmla="*/ 2147483646 h 103"/>
                <a:gd name="T26" fmla="*/ 2147483646 w 154"/>
                <a:gd name="T27" fmla="*/ 2147483646 h 103"/>
                <a:gd name="T28" fmla="*/ 2147483646 w 154"/>
                <a:gd name="T29" fmla="*/ 2147483646 h 103"/>
                <a:gd name="T30" fmla="*/ 2147483646 w 154"/>
                <a:gd name="T31" fmla="*/ 2147483646 h 103"/>
                <a:gd name="T32" fmla="*/ 2147483646 w 154"/>
                <a:gd name="T33" fmla="*/ 2147483646 h 103"/>
                <a:gd name="T34" fmla="*/ 2147483646 w 154"/>
                <a:gd name="T35" fmla="*/ 2147483646 h 103"/>
                <a:gd name="T36" fmla="*/ 2147483646 w 154"/>
                <a:gd name="T37" fmla="*/ 2147483646 h 103"/>
                <a:gd name="T38" fmla="*/ 2147483646 w 154"/>
                <a:gd name="T39" fmla="*/ 2147483646 h 103"/>
                <a:gd name="T40" fmla="*/ 2147483646 w 154"/>
                <a:gd name="T41" fmla="*/ 2147483646 h 103"/>
                <a:gd name="T42" fmla="*/ 2147483646 w 154"/>
                <a:gd name="T43" fmla="*/ 2147483646 h 103"/>
                <a:gd name="T44" fmla="*/ 2147483646 w 154"/>
                <a:gd name="T45" fmla="*/ 2147483646 h 103"/>
                <a:gd name="T46" fmla="*/ 2147483646 w 154"/>
                <a:gd name="T47" fmla="*/ 2147483646 h 103"/>
                <a:gd name="T48" fmla="*/ 2147483646 w 154"/>
                <a:gd name="T49" fmla="*/ 2147483646 h 103"/>
                <a:gd name="T50" fmla="*/ 2147483646 w 154"/>
                <a:gd name="T51" fmla="*/ 2147483646 h 103"/>
                <a:gd name="T52" fmla="*/ 2147483646 w 154"/>
                <a:gd name="T53" fmla="*/ 2147483646 h 103"/>
                <a:gd name="T54" fmla="*/ 2147483646 w 154"/>
                <a:gd name="T55" fmla="*/ 2147483646 h 103"/>
                <a:gd name="T56" fmla="*/ 2147483646 w 154"/>
                <a:gd name="T57" fmla="*/ 2147483646 h 103"/>
                <a:gd name="T58" fmla="*/ 2147483646 w 154"/>
                <a:gd name="T59" fmla="*/ 2147483646 h 103"/>
                <a:gd name="T60" fmla="*/ 2147483646 w 154"/>
                <a:gd name="T61" fmla="*/ 2147483646 h 103"/>
                <a:gd name="T62" fmla="*/ 2147483646 w 154"/>
                <a:gd name="T63" fmla="*/ 2147483646 h 103"/>
                <a:gd name="T64" fmla="*/ 2147483646 w 154"/>
                <a:gd name="T65" fmla="*/ 2147483646 h 103"/>
                <a:gd name="T66" fmla="*/ 2147483646 w 154"/>
                <a:gd name="T67" fmla="*/ 2147483646 h 103"/>
                <a:gd name="T68" fmla="*/ 2147483646 w 154"/>
                <a:gd name="T69" fmla="*/ 2147483646 h 103"/>
                <a:gd name="T70" fmla="*/ 2147483646 w 154"/>
                <a:gd name="T71" fmla="*/ 2147483646 h 103"/>
                <a:gd name="T72" fmla="*/ 2147483646 w 154"/>
                <a:gd name="T73" fmla="*/ 2147483646 h 103"/>
                <a:gd name="T74" fmla="*/ 2147483646 w 154"/>
                <a:gd name="T75" fmla="*/ 2147483646 h 103"/>
                <a:gd name="T76" fmla="*/ 2147483646 w 154"/>
                <a:gd name="T77" fmla="*/ 2147483646 h 103"/>
                <a:gd name="T78" fmla="*/ 2147483646 w 154"/>
                <a:gd name="T79" fmla="*/ 2147483646 h 103"/>
                <a:gd name="T80" fmla="*/ 2147483646 w 154"/>
                <a:gd name="T81" fmla="*/ 2147483646 h 103"/>
                <a:gd name="T82" fmla="*/ 2147483646 w 154"/>
                <a:gd name="T83" fmla="*/ 2147483646 h 103"/>
                <a:gd name="T84" fmla="*/ 2147483646 w 154"/>
                <a:gd name="T85" fmla="*/ 2147483646 h 103"/>
                <a:gd name="T86" fmla="*/ 2147483646 w 154"/>
                <a:gd name="T87" fmla="*/ 2147483646 h 103"/>
                <a:gd name="T88" fmla="*/ 2147483646 w 154"/>
                <a:gd name="T89" fmla="*/ 2147483646 h 103"/>
                <a:gd name="T90" fmla="*/ 2147483646 w 154"/>
                <a:gd name="T91" fmla="*/ 2147483646 h 10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4" h="103" extrusionOk="0">
                  <a:moveTo>
                    <a:pt x="123" y="10"/>
                  </a:moveTo>
                  <a:cubicBezTo>
                    <a:pt x="137" y="46"/>
                    <a:pt x="137" y="46"/>
                    <a:pt x="137" y="46"/>
                  </a:cubicBezTo>
                  <a:cubicBezTo>
                    <a:pt x="119" y="54"/>
                    <a:pt x="119" y="54"/>
                    <a:pt x="119" y="54"/>
                  </a:cubicBezTo>
                  <a:cubicBezTo>
                    <a:pt x="110" y="45"/>
                    <a:pt x="81" y="20"/>
                    <a:pt x="78" y="20"/>
                  </a:cubicBezTo>
                  <a:cubicBezTo>
                    <a:pt x="76" y="20"/>
                    <a:pt x="67" y="23"/>
                    <a:pt x="66" y="24"/>
                  </a:cubicBezTo>
                  <a:cubicBezTo>
                    <a:pt x="66" y="24"/>
                    <a:pt x="61" y="25"/>
                    <a:pt x="56" y="25"/>
                  </a:cubicBezTo>
                  <a:cubicBezTo>
                    <a:pt x="54" y="25"/>
                    <a:pt x="52" y="25"/>
                    <a:pt x="51" y="24"/>
                  </a:cubicBezTo>
                  <a:cubicBezTo>
                    <a:pt x="50" y="23"/>
                    <a:pt x="49" y="23"/>
                    <a:pt x="49" y="22"/>
                  </a:cubicBezTo>
                  <a:cubicBezTo>
                    <a:pt x="49" y="20"/>
                    <a:pt x="51" y="18"/>
                    <a:pt x="52" y="17"/>
                  </a:cubicBezTo>
                  <a:cubicBezTo>
                    <a:pt x="60" y="13"/>
                    <a:pt x="80" y="6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8" y="5"/>
                    <a:pt x="119" y="10"/>
                    <a:pt x="123" y="10"/>
                  </a:cubicBezTo>
                  <a:close/>
                  <a:moveTo>
                    <a:pt x="135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27" y="3"/>
                    <a:pt x="126" y="4"/>
                    <a:pt x="126" y="5"/>
                  </a:cubicBezTo>
                  <a:cubicBezTo>
                    <a:pt x="125" y="6"/>
                    <a:pt x="125" y="7"/>
                    <a:pt x="126" y="8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2" y="47"/>
                    <a:pt x="144" y="48"/>
                    <a:pt x="146" y="48"/>
                  </a:cubicBezTo>
                  <a:cubicBezTo>
                    <a:pt x="152" y="45"/>
                    <a:pt x="152" y="45"/>
                    <a:pt x="152" y="45"/>
                  </a:cubicBezTo>
                  <a:cubicBezTo>
                    <a:pt x="153" y="45"/>
                    <a:pt x="154" y="44"/>
                    <a:pt x="154" y="43"/>
                  </a:cubicBezTo>
                  <a:cubicBezTo>
                    <a:pt x="154" y="42"/>
                    <a:pt x="154" y="41"/>
                    <a:pt x="154" y="40"/>
                  </a:cubicBezTo>
                  <a:cubicBezTo>
                    <a:pt x="139" y="3"/>
                    <a:pt x="139" y="3"/>
                    <a:pt x="139" y="3"/>
                  </a:cubicBezTo>
                  <a:cubicBezTo>
                    <a:pt x="139" y="1"/>
                    <a:pt x="137" y="0"/>
                    <a:pt x="135" y="0"/>
                  </a:cubicBezTo>
                  <a:close/>
                  <a:moveTo>
                    <a:pt x="0" y="52"/>
                  </a:moveTo>
                  <a:cubicBezTo>
                    <a:pt x="0" y="53"/>
                    <a:pt x="0" y="54"/>
                    <a:pt x="1" y="54"/>
                  </a:cubicBezTo>
                  <a:cubicBezTo>
                    <a:pt x="1" y="55"/>
                    <a:pt x="2" y="56"/>
                    <a:pt x="4" y="56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2" y="57"/>
                    <a:pt x="14" y="55"/>
                    <a:pt x="14" y="5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9"/>
                    <a:pt x="17" y="8"/>
                    <a:pt x="16" y="7"/>
                  </a:cubicBezTo>
                  <a:cubicBezTo>
                    <a:pt x="16" y="7"/>
                    <a:pt x="15" y="6"/>
                    <a:pt x="14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3" y="7"/>
                    <a:pt x="3" y="9"/>
                  </a:cubicBezTo>
                  <a:lnTo>
                    <a:pt x="0" y="52"/>
                  </a:lnTo>
                  <a:close/>
                  <a:moveTo>
                    <a:pt x="63" y="89"/>
                  </a:moveTo>
                  <a:cubicBezTo>
                    <a:pt x="63" y="88"/>
                    <a:pt x="62" y="87"/>
                    <a:pt x="61" y="85"/>
                  </a:cubicBezTo>
                  <a:cubicBezTo>
                    <a:pt x="58" y="83"/>
                    <a:pt x="55" y="84"/>
                    <a:pt x="53" y="87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1"/>
                    <a:pt x="50" y="91"/>
                    <a:pt x="50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4" y="98"/>
                    <a:pt x="47" y="101"/>
                    <a:pt x="48" y="102"/>
                  </a:cubicBezTo>
                  <a:cubicBezTo>
                    <a:pt x="49" y="103"/>
                    <a:pt x="51" y="103"/>
                    <a:pt x="52" y="103"/>
                  </a:cubicBezTo>
                  <a:cubicBezTo>
                    <a:pt x="53" y="103"/>
                    <a:pt x="55" y="102"/>
                    <a:pt x="56" y="101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3" y="92"/>
                    <a:pt x="64" y="91"/>
                    <a:pt x="63" y="89"/>
                  </a:cubicBezTo>
                  <a:close/>
                  <a:moveTo>
                    <a:pt x="33" y="87"/>
                  </a:moveTo>
                  <a:cubicBezTo>
                    <a:pt x="31" y="89"/>
                    <a:pt x="32" y="92"/>
                    <a:pt x="35" y="94"/>
                  </a:cubicBezTo>
                  <a:cubicBezTo>
                    <a:pt x="38" y="97"/>
                    <a:pt x="40" y="96"/>
                    <a:pt x="43" y="93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4" y="80"/>
                    <a:pt x="50" y="77"/>
                    <a:pt x="49" y="76"/>
                  </a:cubicBezTo>
                  <a:cubicBezTo>
                    <a:pt x="46" y="74"/>
                    <a:pt x="44" y="74"/>
                    <a:pt x="41" y="77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7" y="83"/>
                    <a:pt x="37" y="83"/>
                    <a:pt x="37" y="83"/>
                  </a:cubicBezTo>
                  <a:lnTo>
                    <a:pt x="33" y="87"/>
                  </a:lnTo>
                  <a:close/>
                  <a:moveTo>
                    <a:pt x="23" y="76"/>
                  </a:moveTo>
                  <a:cubicBezTo>
                    <a:pt x="21" y="78"/>
                    <a:pt x="21" y="79"/>
                    <a:pt x="21" y="81"/>
                  </a:cubicBezTo>
                  <a:cubicBezTo>
                    <a:pt x="21" y="82"/>
                    <a:pt x="22" y="83"/>
                    <a:pt x="24" y="84"/>
                  </a:cubicBezTo>
                  <a:cubicBezTo>
                    <a:pt x="26" y="87"/>
                    <a:pt x="29" y="86"/>
                    <a:pt x="31" y="8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41" y="72"/>
                    <a:pt x="41" y="71"/>
                    <a:pt x="41" y="69"/>
                  </a:cubicBezTo>
                  <a:cubicBezTo>
                    <a:pt x="41" y="68"/>
                    <a:pt x="40" y="67"/>
                    <a:pt x="39" y="65"/>
                  </a:cubicBezTo>
                  <a:cubicBezTo>
                    <a:pt x="36" y="63"/>
                    <a:pt x="33" y="64"/>
                    <a:pt x="31" y="67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2"/>
                    <a:pt x="26" y="72"/>
                    <a:pt x="26" y="72"/>
                  </a:cubicBezTo>
                  <a:lnTo>
                    <a:pt x="23" y="76"/>
                  </a:lnTo>
                  <a:close/>
                  <a:moveTo>
                    <a:pt x="21" y="73"/>
                  </a:moveTo>
                  <a:cubicBezTo>
                    <a:pt x="29" y="63"/>
                    <a:pt x="29" y="63"/>
                    <a:pt x="29" y="63"/>
                  </a:cubicBezTo>
                  <a:cubicBezTo>
                    <a:pt x="32" y="59"/>
                    <a:pt x="29" y="56"/>
                    <a:pt x="28" y="55"/>
                  </a:cubicBezTo>
                  <a:cubicBezTo>
                    <a:pt x="25" y="53"/>
                    <a:pt x="22" y="53"/>
                    <a:pt x="20" y="56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2" y="66"/>
                    <a:pt x="11" y="67"/>
                    <a:pt x="12" y="69"/>
                  </a:cubicBezTo>
                  <a:cubicBezTo>
                    <a:pt x="12" y="70"/>
                    <a:pt x="13" y="71"/>
                    <a:pt x="13" y="72"/>
                  </a:cubicBezTo>
                  <a:cubicBezTo>
                    <a:pt x="15" y="73"/>
                    <a:pt x="16" y="74"/>
                    <a:pt x="18" y="74"/>
                  </a:cubicBezTo>
                  <a:cubicBezTo>
                    <a:pt x="19" y="74"/>
                    <a:pt x="20" y="74"/>
                    <a:pt x="21" y="73"/>
                  </a:cubicBezTo>
                  <a:close/>
                  <a:moveTo>
                    <a:pt x="117" y="64"/>
                  </a:moveTo>
                  <a:cubicBezTo>
                    <a:pt x="119" y="62"/>
                    <a:pt x="120" y="59"/>
                    <a:pt x="116" y="56"/>
                  </a:cubicBezTo>
                  <a:cubicBezTo>
                    <a:pt x="113" y="53"/>
                    <a:pt x="113" y="53"/>
                    <a:pt x="113" y="53"/>
                  </a:cubicBezTo>
                  <a:cubicBezTo>
                    <a:pt x="99" y="41"/>
                    <a:pt x="82" y="26"/>
                    <a:pt x="78" y="24"/>
                  </a:cubicBezTo>
                  <a:cubicBezTo>
                    <a:pt x="76" y="24"/>
                    <a:pt x="71" y="26"/>
                    <a:pt x="67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7" y="27"/>
                    <a:pt x="61" y="29"/>
                    <a:pt x="56" y="29"/>
                  </a:cubicBezTo>
                  <a:cubicBezTo>
                    <a:pt x="53" y="29"/>
                    <a:pt x="51" y="28"/>
                    <a:pt x="49" y="27"/>
                  </a:cubicBezTo>
                  <a:cubicBezTo>
                    <a:pt x="46" y="25"/>
                    <a:pt x="45" y="23"/>
                    <a:pt x="45" y="21"/>
                  </a:cubicBezTo>
                  <a:cubicBezTo>
                    <a:pt x="45" y="18"/>
                    <a:pt x="48" y="15"/>
                    <a:pt x="50" y="14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20" y="50"/>
                    <a:pt x="23" y="50"/>
                    <a:pt x="24" y="50"/>
                  </a:cubicBezTo>
                  <a:cubicBezTo>
                    <a:pt x="26" y="50"/>
                    <a:pt x="28" y="51"/>
                    <a:pt x="30" y="52"/>
                  </a:cubicBezTo>
                  <a:cubicBezTo>
                    <a:pt x="33" y="54"/>
                    <a:pt x="34" y="57"/>
                    <a:pt x="34" y="61"/>
                  </a:cubicBezTo>
                  <a:cubicBezTo>
                    <a:pt x="36" y="60"/>
                    <a:pt x="39" y="61"/>
                    <a:pt x="41" y="63"/>
                  </a:cubicBezTo>
                  <a:cubicBezTo>
                    <a:pt x="44" y="65"/>
                    <a:pt x="45" y="68"/>
                    <a:pt x="45" y="71"/>
                  </a:cubicBezTo>
                  <a:cubicBezTo>
                    <a:pt x="47" y="71"/>
                    <a:pt x="49" y="72"/>
                    <a:pt x="51" y="73"/>
                  </a:cubicBezTo>
                  <a:cubicBezTo>
                    <a:pt x="54" y="75"/>
                    <a:pt x="55" y="78"/>
                    <a:pt x="55" y="81"/>
                  </a:cubicBezTo>
                  <a:cubicBezTo>
                    <a:pt x="58" y="80"/>
                    <a:pt x="61" y="81"/>
                    <a:pt x="63" y="83"/>
                  </a:cubicBezTo>
                  <a:cubicBezTo>
                    <a:pt x="67" y="85"/>
                    <a:pt x="68" y="89"/>
                    <a:pt x="66" y="93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70" y="95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71" y="96"/>
                    <a:pt x="72" y="97"/>
                    <a:pt x="73" y="97"/>
                  </a:cubicBezTo>
                  <a:cubicBezTo>
                    <a:pt x="75" y="97"/>
                    <a:pt x="76" y="95"/>
                    <a:pt x="77" y="94"/>
                  </a:cubicBezTo>
                  <a:cubicBezTo>
                    <a:pt x="79" y="92"/>
                    <a:pt x="80" y="91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77"/>
                    <a:pt x="63" y="76"/>
                    <a:pt x="63" y="76"/>
                  </a:cubicBezTo>
                  <a:cubicBezTo>
                    <a:pt x="63" y="75"/>
                    <a:pt x="64" y="74"/>
                    <a:pt x="64" y="74"/>
                  </a:cubicBezTo>
                  <a:cubicBezTo>
                    <a:pt x="65" y="73"/>
                    <a:pt x="66" y="73"/>
                    <a:pt x="67" y="74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85" y="89"/>
                    <a:pt x="86" y="89"/>
                    <a:pt x="87" y="89"/>
                  </a:cubicBezTo>
                  <a:cubicBezTo>
                    <a:pt x="89" y="89"/>
                    <a:pt x="90" y="88"/>
                    <a:pt x="92" y="87"/>
                  </a:cubicBezTo>
                  <a:cubicBezTo>
                    <a:pt x="93" y="85"/>
                    <a:pt x="93" y="84"/>
                    <a:pt x="93" y="83"/>
                  </a:cubicBezTo>
                  <a:cubicBezTo>
                    <a:pt x="93" y="81"/>
                    <a:pt x="92" y="80"/>
                    <a:pt x="90" y="78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8" y="69"/>
                    <a:pt x="78" y="68"/>
                    <a:pt x="78" y="68"/>
                  </a:cubicBezTo>
                  <a:cubicBezTo>
                    <a:pt x="78" y="67"/>
                    <a:pt x="78" y="66"/>
                    <a:pt x="79" y="66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97" y="78"/>
                    <a:pt x="97" y="78"/>
                    <a:pt x="97" y="78"/>
                  </a:cubicBezTo>
                  <a:cubicBezTo>
                    <a:pt x="98" y="79"/>
                    <a:pt x="100" y="80"/>
                    <a:pt x="101" y="80"/>
                  </a:cubicBezTo>
                  <a:cubicBezTo>
                    <a:pt x="103" y="80"/>
                    <a:pt x="105" y="79"/>
                    <a:pt x="106" y="77"/>
                  </a:cubicBezTo>
                  <a:cubicBezTo>
                    <a:pt x="107" y="76"/>
                    <a:pt x="108" y="74"/>
                    <a:pt x="108" y="73"/>
                  </a:cubicBezTo>
                  <a:cubicBezTo>
                    <a:pt x="107" y="71"/>
                    <a:pt x="107" y="70"/>
                    <a:pt x="105" y="69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92" y="58"/>
                    <a:pt x="92" y="58"/>
                    <a:pt x="92" y="58"/>
                  </a:cubicBezTo>
                  <a:cubicBezTo>
                    <a:pt x="91" y="58"/>
                    <a:pt x="91" y="56"/>
                    <a:pt x="92" y="55"/>
                  </a:cubicBezTo>
                  <a:cubicBezTo>
                    <a:pt x="93" y="54"/>
                    <a:pt x="94" y="54"/>
                    <a:pt x="95" y="55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11" y="68"/>
                    <a:pt x="114" y="67"/>
                    <a:pt x="117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29" name="Группа 15">
            <a:extLst>
              <a:ext uri="{FF2B5EF4-FFF2-40B4-BE49-F238E27FC236}">
                <a16:creationId xmlns:a16="http://schemas.microsoft.com/office/drawing/2014/main" id="{3AF79048-3D30-CA52-D377-B3C386158BE6}"/>
              </a:ext>
            </a:extLst>
          </p:cNvPr>
          <p:cNvGrpSpPr/>
          <p:nvPr/>
        </p:nvGrpSpPr>
        <p:grpSpPr>
          <a:xfrm>
            <a:off x="9452857" y="2047490"/>
            <a:ext cx="684223" cy="1722187"/>
            <a:chOff x="10453688" y="881063"/>
            <a:chExt cx="887412" cy="2233612"/>
          </a:xfrm>
        </p:grpSpPr>
        <p:cxnSp>
          <p:nvCxnSpPr>
            <p:cNvPr id="30" name="Google Shape;1079;p38">
              <a:extLst>
                <a:ext uri="{FF2B5EF4-FFF2-40B4-BE49-F238E27FC236}">
                  <a16:creationId xmlns:a16="http://schemas.microsoft.com/office/drawing/2014/main" id="{6DB5346E-8C9A-1301-A39C-29ECFD7CDC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10898188" y="1874838"/>
              <a:ext cx="0" cy="1239837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Google Shape;1086;p38">
              <a:extLst>
                <a:ext uri="{FF2B5EF4-FFF2-40B4-BE49-F238E27FC236}">
                  <a16:creationId xmlns:a16="http://schemas.microsoft.com/office/drawing/2014/main" id="{DD8BE9C3-10EB-E325-43DC-73E8F1636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688" y="881063"/>
              <a:ext cx="887412" cy="882650"/>
            </a:xfrm>
            <a:prstGeom prst="ellipse">
              <a:avLst/>
            </a:prstGeom>
            <a:solidFill>
              <a:srgbClr val="89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2" name="Google Shape;1095;p38">
              <a:extLst>
                <a:ext uri="{FF2B5EF4-FFF2-40B4-BE49-F238E27FC236}">
                  <a16:creationId xmlns:a16="http://schemas.microsoft.com/office/drawing/2014/main" id="{CD9C5125-C6F9-DCFE-1678-F0E7633A4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8950" y="1090613"/>
              <a:ext cx="530225" cy="444500"/>
            </a:xfrm>
            <a:custGeom>
              <a:avLst/>
              <a:gdLst>
                <a:gd name="T0" fmla="*/ 2147483646 w 134"/>
                <a:gd name="T1" fmla="*/ 2147483646 h 112"/>
                <a:gd name="T2" fmla="*/ 2147483646 w 134"/>
                <a:gd name="T3" fmla="*/ 2147483646 h 112"/>
                <a:gd name="T4" fmla="*/ 2147483646 w 134"/>
                <a:gd name="T5" fmla="*/ 2147483646 h 112"/>
                <a:gd name="T6" fmla="*/ 2147483646 w 134"/>
                <a:gd name="T7" fmla="*/ 2147483646 h 112"/>
                <a:gd name="T8" fmla="*/ 2147483646 w 134"/>
                <a:gd name="T9" fmla="*/ 2147483646 h 112"/>
                <a:gd name="T10" fmla="*/ 2147483646 w 134"/>
                <a:gd name="T11" fmla="*/ 2147483646 h 112"/>
                <a:gd name="T12" fmla="*/ 2147483646 w 134"/>
                <a:gd name="T13" fmla="*/ 2147483646 h 112"/>
                <a:gd name="T14" fmla="*/ 2147483646 w 134"/>
                <a:gd name="T15" fmla="*/ 2147483646 h 112"/>
                <a:gd name="T16" fmla="*/ 2147483646 w 134"/>
                <a:gd name="T17" fmla="*/ 2147483646 h 112"/>
                <a:gd name="T18" fmla="*/ 2147483646 w 134"/>
                <a:gd name="T19" fmla="*/ 2147483646 h 112"/>
                <a:gd name="T20" fmla="*/ 2147483646 w 134"/>
                <a:gd name="T21" fmla="*/ 2147483646 h 112"/>
                <a:gd name="T22" fmla="*/ 2147483646 w 134"/>
                <a:gd name="T23" fmla="*/ 2147483646 h 112"/>
                <a:gd name="T24" fmla="*/ 2147483646 w 134"/>
                <a:gd name="T25" fmla="*/ 2147483646 h 112"/>
                <a:gd name="T26" fmla="*/ 2147483646 w 134"/>
                <a:gd name="T27" fmla="*/ 2147483646 h 112"/>
                <a:gd name="T28" fmla="*/ 2147483646 w 134"/>
                <a:gd name="T29" fmla="*/ 2147483646 h 112"/>
                <a:gd name="T30" fmla="*/ 2147483646 w 134"/>
                <a:gd name="T31" fmla="*/ 2147483646 h 112"/>
                <a:gd name="T32" fmla="*/ 2147483646 w 134"/>
                <a:gd name="T33" fmla="*/ 2147483646 h 112"/>
                <a:gd name="T34" fmla="*/ 2147483646 w 134"/>
                <a:gd name="T35" fmla="*/ 2147483646 h 112"/>
                <a:gd name="T36" fmla="*/ 2147483646 w 134"/>
                <a:gd name="T37" fmla="*/ 2147483646 h 112"/>
                <a:gd name="T38" fmla="*/ 2147483646 w 134"/>
                <a:gd name="T39" fmla="*/ 2147483646 h 112"/>
                <a:gd name="T40" fmla="*/ 2147483646 w 134"/>
                <a:gd name="T41" fmla="*/ 2147483646 h 112"/>
                <a:gd name="T42" fmla="*/ 2147483646 w 134"/>
                <a:gd name="T43" fmla="*/ 2147483646 h 112"/>
                <a:gd name="T44" fmla="*/ 2147483646 w 134"/>
                <a:gd name="T45" fmla="*/ 2147483646 h 112"/>
                <a:gd name="T46" fmla="*/ 2147483646 w 134"/>
                <a:gd name="T47" fmla="*/ 2147483646 h 112"/>
                <a:gd name="T48" fmla="*/ 2147483646 w 134"/>
                <a:gd name="T49" fmla="*/ 2147483646 h 112"/>
                <a:gd name="T50" fmla="*/ 2147483646 w 134"/>
                <a:gd name="T51" fmla="*/ 2147483646 h 112"/>
                <a:gd name="T52" fmla="*/ 2147483646 w 134"/>
                <a:gd name="T53" fmla="*/ 2147483646 h 112"/>
                <a:gd name="T54" fmla="*/ 2147483646 w 134"/>
                <a:gd name="T55" fmla="*/ 2147483646 h 112"/>
                <a:gd name="T56" fmla="*/ 2147483646 w 134"/>
                <a:gd name="T57" fmla="*/ 2147483646 h 112"/>
                <a:gd name="T58" fmla="*/ 2147483646 w 134"/>
                <a:gd name="T59" fmla="*/ 2147483646 h 112"/>
                <a:gd name="T60" fmla="*/ 2147483646 w 134"/>
                <a:gd name="T61" fmla="*/ 2147483646 h 112"/>
                <a:gd name="T62" fmla="*/ 2147483646 w 134"/>
                <a:gd name="T63" fmla="*/ 2147483646 h 112"/>
                <a:gd name="T64" fmla="*/ 2147483646 w 134"/>
                <a:gd name="T65" fmla="*/ 2147483646 h 112"/>
                <a:gd name="T66" fmla="*/ 2147483646 w 134"/>
                <a:gd name="T67" fmla="*/ 2147483646 h 112"/>
                <a:gd name="T68" fmla="*/ 2147483646 w 134"/>
                <a:gd name="T69" fmla="*/ 2147483646 h 112"/>
                <a:gd name="T70" fmla="*/ 2147483646 w 134"/>
                <a:gd name="T71" fmla="*/ 2147483646 h 112"/>
                <a:gd name="T72" fmla="*/ 2147483646 w 134"/>
                <a:gd name="T73" fmla="*/ 2147483646 h 112"/>
                <a:gd name="T74" fmla="*/ 2147483646 w 134"/>
                <a:gd name="T75" fmla="*/ 2147483646 h 112"/>
                <a:gd name="T76" fmla="*/ 2147483646 w 134"/>
                <a:gd name="T77" fmla="*/ 2147483646 h 112"/>
                <a:gd name="T78" fmla="*/ 2147483646 w 134"/>
                <a:gd name="T79" fmla="*/ 2147483646 h 112"/>
                <a:gd name="T80" fmla="*/ 2147483646 w 134"/>
                <a:gd name="T81" fmla="*/ 2147483646 h 112"/>
                <a:gd name="T82" fmla="*/ 2147483646 w 134"/>
                <a:gd name="T83" fmla="*/ 2147483646 h 112"/>
                <a:gd name="T84" fmla="*/ 2147483646 w 134"/>
                <a:gd name="T85" fmla="*/ 2147483646 h 112"/>
                <a:gd name="T86" fmla="*/ 2147483646 w 134"/>
                <a:gd name="T87" fmla="*/ 2147483646 h 112"/>
                <a:gd name="T88" fmla="*/ 2147483646 w 134"/>
                <a:gd name="T89" fmla="*/ 2147483646 h 112"/>
                <a:gd name="T90" fmla="*/ 2147483646 w 134"/>
                <a:gd name="T91" fmla="*/ 2147483646 h 112"/>
                <a:gd name="T92" fmla="*/ 2147483646 w 134"/>
                <a:gd name="T93" fmla="*/ 2147483646 h 112"/>
                <a:gd name="T94" fmla="*/ 2147483646 w 134"/>
                <a:gd name="T95" fmla="*/ 2147483646 h 112"/>
                <a:gd name="T96" fmla="*/ 2147483646 w 134"/>
                <a:gd name="T97" fmla="*/ 2147483646 h 112"/>
                <a:gd name="T98" fmla="*/ 2147483646 w 134"/>
                <a:gd name="T99" fmla="*/ 2147483646 h 112"/>
                <a:gd name="T100" fmla="*/ 2147483646 w 134"/>
                <a:gd name="T101" fmla="*/ 0 h 112"/>
                <a:gd name="T102" fmla="*/ 0 w 134"/>
                <a:gd name="T103" fmla="*/ 2147483646 h 112"/>
                <a:gd name="T104" fmla="*/ 2147483646 w 134"/>
                <a:gd name="T105" fmla="*/ 2147483646 h 112"/>
                <a:gd name="T106" fmla="*/ 2147483646 w 134"/>
                <a:gd name="T107" fmla="*/ 2147483646 h 112"/>
                <a:gd name="T108" fmla="*/ 2147483646 w 134"/>
                <a:gd name="T109" fmla="*/ 2147483646 h 112"/>
                <a:gd name="T110" fmla="*/ 2147483646 w 134"/>
                <a:gd name="T111" fmla="*/ 2147483646 h 112"/>
                <a:gd name="T112" fmla="*/ 2147483646 w 134"/>
                <a:gd name="T113" fmla="*/ 2147483646 h 112"/>
                <a:gd name="T114" fmla="*/ 2147483646 w 134"/>
                <a:gd name="T115" fmla="*/ 2147483646 h 112"/>
                <a:gd name="T116" fmla="*/ 2147483646 w 134"/>
                <a:gd name="T117" fmla="*/ 2147483646 h 11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4" h="112" extrusionOk="0">
                  <a:moveTo>
                    <a:pt x="18" y="91"/>
                  </a:moveTo>
                  <a:cubicBezTo>
                    <a:pt x="18" y="61"/>
                    <a:pt x="18" y="61"/>
                    <a:pt x="18" y="61"/>
                  </a:cubicBezTo>
                  <a:cubicBezTo>
                    <a:pt x="18" y="59"/>
                    <a:pt x="20" y="57"/>
                    <a:pt x="23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2" y="57"/>
                    <a:pt x="34" y="59"/>
                    <a:pt x="34" y="6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4"/>
                    <a:pt x="32" y="96"/>
                    <a:pt x="30" y="96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20" y="96"/>
                    <a:pt x="18" y="94"/>
                    <a:pt x="18" y="91"/>
                  </a:cubicBezTo>
                  <a:close/>
                  <a:moveTo>
                    <a:pt x="49" y="46"/>
                  </a:moveTo>
                  <a:cubicBezTo>
                    <a:pt x="47" y="46"/>
                    <a:pt x="45" y="48"/>
                    <a:pt x="45" y="5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4"/>
                    <a:pt x="47" y="96"/>
                    <a:pt x="49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9" y="96"/>
                    <a:pt x="61" y="94"/>
                    <a:pt x="61" y="9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48"/>
                    <a:pt x="59" y="46"/>
                    <a:pt x="57" y="46"/>
                  </a:cubicBezTo>
                  <a:lnTo>
                    <a:pt x="49" y="46"/>
                  </a:lnTo>
                  <a:close/>
                  <a:moveTo>
                    <a:pt x="76" y="37"/>
                  </a:moveTo>
                  <a:cubicBezTo>
                    <a:pt x="74" y="37"/>
                    <a:pt x="72" y="39"/>
                    <a:pt x="72" y="4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2" y="94"/>
                    <a:pt x="74" y="96"/>
                    <a:pt x="76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86" y="96"/>
                    <a:pt x="88" y="94"/>
                    <a:pt x="88" y="91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39"/>
                    <a:pt x="86" y="37"/>
                    <a:pt x="83" y="37"/>
                  </a:cubicBezTo>
                  <a:lnTo>
                    <a:pt x="76" y="37"/>
                  </a:lnTo>
                  <a:close/>
                  <a:moveTo>
                    <a:pt x="103" y="28"/>
                  </a:moveTo>
                  <a:cubicBezTo>
                    <a:pt x="100" y="28"/>
                    <a:pt x="98" y="30"/>
                    <a:pt x="98" y="32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4"/>
                    <a:pt x="100" y="96"/>
                    <a:pt x="103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3" y="96"/>
                    <a:pt x="115" y="94"/>
                    <a:pt x="115" y="91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0"/>
                    <a:pt x="113" y="28"/>
                    <a:pt x="110" y="28"/>
                  </a:cubicBezTo>
                  <a:lnTo>
                    <a:pt x="103" y="28"/>
                  </a:lnTo>
                  <a:close/>
                  <a:moveTo>
                    <a:pt x="20" y="45"/>
                  </a:moveTo>
                  <a:cubicBezTo>
                    <a:pt x="49" y="40"/>
                    <a:pt x="75" y="30"/>
                    <a:pt x="100" y="1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73" y="24"/>
                    <a:pt x="47" y="34"/>
                    <a:pt x="19" y="39"/>
                  </a:cubicBezTo>
                  <a:lnTo>
                    <a:pt x="20" y="45"/>
                  </a:lnTo>
                  <a:close/>
                  <a:moveTo>
                    <a:pt x="134" y="104"/>
                  </a:moveTo>
                  <a:cubicBezTo>
                    <a:pt x="120" y="97"/>
                    <a:pt x="120" y="97"/>
                    <a:pt x="120" y="97"/>
                  </a:cubicBezTo>
                  <a:cubicBezTo>
                    <a:pt x="120" y="101"/>
                    <a:pt x="120" y="101"/>
                    <a:pt x="120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01"/>
                    <a:pt x="5" y="101"/>
                    <a:pt x="5" y="101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0" y="112"/>
                    <a:pt x="120" y="112"/>
                    <a:pt x="120" y="112"/>
                  </a:cubicBezTo>
                  <a:lnTo>
                    <a:pt x="134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33" name="Группа 13">
            <a:extLst>
              <a:ext uri="{FF2B5EF4-FFF2-40B4-BE49-F238E27FC236}">
                <a16:creationId xmlns:a16="http://schemas.microsoft.com/office/drawing/2014/main" id="{83DBDA39-A974-BC0D-E5A1-AB22F702CF72}"/>
              </a:ext>
            </a:extLst>
          </p:cNvPr>
          <p:cNvGrpSpPr/>
          <p:nvPr/>
        </p:nvGrpSpPr>
        <p:grpSpPr>
          <a:xfrm>
            <a:off x="8208035" y="4251939"/>
            <a:ext cx="684224" cy="1723411"/>
            <a:chOff x="8839200" y="3740150"/>
            <a:chExt cx="887413" cy="2235200"/>
          </a:xfrm>
        </p:grpSpPr>
        <p:cxnSp>
          <p:nvCxnSpPr>
            <p:cNvPr id="34" name="Google Shape;1084;p38">
              <a:extLst>
                <a:ext uri="{FF2B5EF4-FFF2-40B4-BE49-F238E27FC236}">
                  <a16:creationId xmlns:a16="http://schemas.microsoft.com/office/drawing/2014/main" id="{862508FC-4C26-40C2-77F1-A478F5356C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282113" y="3740150"/>
              <a:ext cx="0" cy="1239838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Google Shape;1091;p38">
              <a:extLst>
                <a:ext uri="{FF2B5EF4-FFF2-40B4-BE49-F238E27FC236}">
                  <a16:creationId xmlns:a16="http://schemas.microsoft.com/office/drawing/2014/main" id="{7D7C2F4A-F0A4-E4C4-FB71-8A49D796E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9200" y="5091113"/>
              <a:ext cx="887413" cy="884237"/>
            </a:xfrm>
            <a:prstGeom prst="ellipse">
              <a:avLst/>
            </a:prstGeom>
            <a:solidFill>
              <a:srgbClr val="89E2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6" name="Google Shape;1096;p38">
              <a:extLst>
                <a:ext uri="{FF2B5EF4-FFF2-40B4-BE49-F238E27FC236}">
                  <a16:creationId xmlns:a16="http://schemas.microsoft.com/office/drawing/2014/main" id="{115EDD4F-E95D-4384-3BD9-8A36B786D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13" y="5300663"/>
              <a:ext cx="723900" cy="376237"/>
            </a:xfrm>
            <a:custGeom>
              <a:avLst/>
              <a:gdLst>
                <a:gd name="T0" fmla="*/ 2147483646 w 183"/>
                <a:gd name="T1" fmla="*/ 2147483646 h 95"/>
                <a:gd name="T2" fmla="*/ 2147483646 w 183"/>
                <a:gd name="T3" fmla="*/ 2147483646 h 95"/>
                <a:gd name="T4" fmla="*/ 2147483646 w 183"/>
                <a:gd name="T5" fmla="*/ 2147483646 h 95"/>
                <a:gd name="T6" fmla="*/ 2147483646 w 183"/>
                <a:gd name="T7" fmla="*/ 2147483646 h 95"/>
                <a:gd name="T8" fmla="*/ 2147483646 w 183"/>
                <a:gd name="T9" fmla="*/ 2147483646 h 95"/>
                <a:gd name="T10" fmla="*/ 2147483646 w 183"/>
                <a:gd name="T11" fmla="*/ 2147483646 h 95"/>
                <a:gd name="T12" fmla="*/ 2147483646 w 183"/>
                <a:gd name="T13" fmla="*/ 2147483646 h 95"/>
                <a:gd name="T14" fmla="*/ 2147483646 w 183"/>
                <a:gd name="T15" fmla="*/ 2147483646 h 95"/>
                <a:gd name="T16" fmla="*/ 2147483646 w 183"/>
                <a:gd name="T17" fmla="*/ 2147483646 h 95"/>
                <a:gd name="T18" fmla="*/ 2147483646 w 183"/>
                <a:gd name="T19" fmla="*/ 2147483646 h 95"/>
                <a:gd name="T20" fmla="*/ 2147483646 w 183"/>
                <a:gd name="T21" fmla="*/ 0 h 95"/>
                <a:gd name="T22" fmla="*/ 2147483646 w 183"/>
                <a:gd name="T23" fmla="*/ 0 h 95"/>
                <a:gd name="T24" fmla="*/ 2147483646 w 183"/>
                <a:gd name="T25" fmla="*/ 0 h 95"/>
                <a:gd name="T26" fmla="*/ 2147483646 w 183"/>
                <a:gd name="T27" fmla="*/ 2147483646 h 95"/>
                <a:gd name="T28" fmla="*/ 2147483646 w 183"/>
                <a:gd name="T29" fmla="*/ 2147483646 h 95"/>
                <a:gd name="T30" fmla="*/ 2147483646 w 183"/>
                <a:gd name="T31" fmla="*/ 2147483646 h 95"/>
                <a:gd name="T32" fmla="*/ 2147483646 w 183"/>
                <a:gd name="T33" fmla="*/ 2147483646 h 95"/>
                <a:gd name="T34" fmla="*/ 2147483646 w 183"/>
                <a:gd name="T35" fmla="*/ 2147483646 h 95"/>
                <a:gd name="T36" fmla="*/ 2147483646 w 183"/>
                <a:gd name="T37" fmla="*/ 2147483646 h 95"/>
                <a:gd name="T38" fmla="*/ 2147483646 w 183"/>
                <a:gd name="T39" fmla="*/ 2147483646 h 95"/>
                <a:gd name="T40" fmla="*/ 2147483646 w 183"/>
                <a:gd name="T41" fmla="*/ 2147483646 h 95"/>
                <a:gd name="T42" fmla="*/ 2147483646 w 183"/>
                <a:gd name="T43" fmla="*/ 2147483646 h 95"/>
                <a:gd name="T44" fmla="*/ 2147483646 w 183"/>
                <a:gd name="T45" fmla="*/ 2147483646 h 95"/>
                <a:gd name="T46" fmla="*/ 2147483646 w 183"/>
                <a:gd name="T47" fmla="*/ 2147483646 h 95"/>
                <a:gd name="T48" fmla="*/ 2147483646 w 183"/>
                <a:gd name="T49" fmla="*/ 2147483646 h 95"/>
                <a:gd name="T50" fmla="*/ 2147483646 w 183"/>
                <a:gd name="T51" fmla="*/ 2147483646 h 95"/>
                <a:gd name="T52" fmla="*/ 2147483646 w 183"/>
                <a:gd name="T53" fmla="*/ 2147483646 h 95"/>
                <a:gd name="T54" fmla="*/ 2147483646 w 183"/>
                <a:gd name="T55" fmla="*/ 2147483646 h 95"/>
                <a:gd name="T56" fmla="*/ 2147483646 w 183"/>
                <a:gd name="T57" fmla="*/ 2147483646 h 95"/>
                <a:gd name="T58" fmla="*/ 2147483646 w 183"/>
                <a:gd name="T59" fmla="*/ 2147483646 h 95"/>
                <a:gd name="T60" fmla="*/ 2147483646 w 183"/>
                <a:gd name="T61" fmla="*/ 2147483646 h 95"/>
                <a:gd name="T62" fmla="*/ 2147483646 w 183"/>
                <a:gd name="T63" fmla="*/ 2147483646 h 95"/>
                <a:gd name="T64" fmla="*/ 2147483646 w 183"/>
                <a:gd name="T65" fmla="*/ 2147483646 h 95"/>
                <a:gd name="T66" fmla="*/ 2147483646 w 183"/>
                <a:gd name="T67" fmla="*/ 2147483646 h 95"/>
                <a:gd name="T68" fmla="*/ 2147483646 w 183"/>
                <a:gd name="T69" fmla="*/ 2147483646 h 95"/>
                <a:gd name="T70" fmla="*/ 2147483646 w 183"/>
                <a:gd name="T71" fmla="*/ 2147483646 h 95"/>
                <a:gd name="T72" fmla="*/ 2147483646 w 183"/>
                <a:gd name="T73" fmla="*/ 2147483646 h 95"/>
                <a:gd name="T74" fmla="*/ 2147483646 w 183"/>
                <a:gd name="T75" fmla="*/ 2147483646 h 95"/>
                <a:gd name="T76" fmla="*/ 2147483646 w 183"/>
                <a:gd name="T77" fmla="*/ 2147483646 h 95"/>
                <a:gd name="T78" fmla="*/ 2147483646 w 183"/>
                <a:gd name="T79" fmla="*/ 2147483646 h 95"/>
                <a:gd name="T80" fmla="*/ 2147483646 w 183"/>
                <a:gd name="T81" fmla="*/ 2147483646 h 95"/>
                <a:gd name="T82" fmla="*/ 2147483646 w 183"/>
                <a:gd name="T83" fmla="*/ 2147483646 h 95"/>
                <a:gd name="T84" fmla="*/ 2147483646 w 183"/>
                <a:gd name="T85" fmla="*/ 2147483646 h 95"/>
                <a:gd name="T86" fmla="*/ 2147483646 w 183"/>
                <a:gd name="T87" fmla="*/ 2147483646 h 95"/>
                <a:gd name="T88" fmla="*/ 2147483646 w 183"/>
                <a:gd name="T89" fmla="*/ 2147483646 h 95"/>
                <a:gd name="T90" fmla="*/ 2147483646 w 183"/>
                <a:gd name="T91" fmla="*/ 2147483646 h 95"/>
                <a:gd name="T92" fmla="*/ 2147483646 w 183"/>
                <a:gd name="T93" fmla="*/ 2147483646 h 95"/>
                <a:gd name="T94" fmla="*/ 2147483646 w 183"/>
                <a:gd name="T95" fmla="*/ 2147483646 h 95"/>
                <a:gd name="T96" fmla="*/ 2147483646 w 183"/>
                <a:gd name="T97" fmla="*/ 2147483646 h 95"/>
                <a:gd name="T98" fmla="*/ 2147483646 w 183"/>
                <a:gd name="T99" fmla="*/ 2147483646 h 95"/>
                <a:gd name="T100" fmla="*/ 2147483646 w 183"/>
                <a:gd name="T101" fmla="*/ 2147483646 h 95"/>
                <a:gd name="T102" fmla="*/ 2147483646 w 183"/>
                <a:gd name="T103" fmla="*/ 2147483646 h 95"/>
                <a:gd name="T104" fmla="*/ 2147483646 w 183"/>
                <a:gd name="T105" fmla="*/ 2147483646 h 95"/>
                <a:gd name="T106" fmla="*/ 2147483646 w 183"/>
                <a:gd name="T107" fmla="*/ 2147483646 h 95"/>
                <a:gd name="T108" fmla="*/ 2147483646 w 183"/>
                <a:gd name="T109" fmla="*/ 2147483646 h 95"/>
                <a:gd name="T110" fmla="*/ 2147483646 w 183"/>
                <a:gd name="T111" fmla="*/ 2147483646 h 95"/>
                <a:gd name="T112" fmla="*/ 2147483646 w 183"/>
                <a:gd name="T113" fmla="*/ 2147483646 h 95"/>
                <a:gd name="T114" fmla="*/ 2147483646 w 183"/>
                <a:gd name="T115" fmla="*/ 2147483646 h 95"/>
                <a:gd name="T116" fmla="*/ 2147483646 w 183"/>
                <a:gd name="T117" fmla="*/ 2147483646 h 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3" h="95" extrusionOk="0">
                  <a:moveTo>
                    <a:pt x="132" y="89"/>
                  </a:moveTo>
                  <a:cubicBezTo>
                    <a:pt x="129" y="90"/>
                    <a:pt x="126" y="91"/>
                    <a:pt x="123" y="92"/>
                  </a:cubicBezTo>
                  <a:cubicBezTo>
                    <a:pt x="114" y="94"/>
                    <a:pt x="105" y="95"/>
                    <a:pt x="93" y="95"/>
                  </a:cubicBezTo>
                  <a:cubicBezTo>
                    <a:pt x="82" y="95"/>
                    <a:pt x="72" y="94"/>
                    <a:pt x="63" y="92"/>
                  </a:cubicBezTo>
                  <a:cubicBezTo>
                    <a:pt x="60" y="91"/>
                    <a:pt x="58" y="90"/>
                    <a:pt x="55" y="89"/>
                  </a:cubicBezTo>
                  <a:cubicBezTo>
                    <a:pt x="47" y="86"/>
                    <a:pt x="47" y="79"/>
                    <a:pt x="52" y="75"/>
                  </a:cubicBezTo>
                  <a:cubicBezTo>
                    <a:pt x="56" y="70"/>
                    <a:pt x="62" y="66"/>
                    <a:pt x="68" y="64"/>
                  </a:cubicBezTo>
                  <a:cubicBezTo>
                    <a:pt x="71" y="62"/>
                    <a:pt x="74" y="61"/>
                    <a:pt x="77" y="60"/>
                  </a:cubicBezTo>
                  <a:cubicBezTo>
                    <a:pt x="82" y="58"/>
                    <a:pt x="84" y="53"/>
                    <a:pt x="80" y="49"/>
                  </a:cubicBezTo>
                  <a:cubicBezTo>
                    <a:pt x="72" y="41"/>
                    <a:pt x="69" y="31"/>
                    <a:pt x="69" y="20"/>
                  </a:cubicBezTo>
                  <a:cubicBezTo>
                    <a:pt x="70" y="9"/>
                    <a:pt x="76" y="3"/>
                    <a:pt x="87" y="0"/>
                  </a:cubicBezTo>
                  <a:cubicBezTo>
                    <a:pt x="89" y="0"/>
                    <a:pt x="91" y="0"/>
                    <a:pt x="93" y="0"/>
                  </a:cubicBezTo>
                  <a:cubicBezTo>
                    <a:pt x="95" y="0"/>
                    <a:pt x="98" y="0"/>
                    <a:pt x="100" y="0"/>
                  </a:cubicBezTo>
                  <a:cubicBezTo>
                    <a:pt x="110" y="3"/>
                    <a:pt x="117" y="9"/>
                    <a:pt x="117" y="20"/>
                  </a:cubicBezTo>
                  <a:cubicBezTo>
                    <a:pt x="118" y="31"/>
                    <a:pt x="115" y="41"/>
                    <a:pt x="107" y="49"/>
                  </a:cubicBezTo>
                  <a:cubicBezTo>
                    <a:pt x="103" y="53"/>
                    <a:pt x="104" y="58"/>
                    <a:pt x="110" y="60"/>
                  </a:cubicBezTo>
                  <a:cubicBezTo>
                    <a:pt x="113" y="61"/>
                    <a:pt x="115" y="62"/>
                    <a:pt x="118" y="64"/>
                  </a:cubicBezTo>
                  <a:cubicBezTo>
                    <a:pt x="124" y="66"/>
                    <a:pt x="130" y="70"/>
                    <a:pt x="135" y="75"/>
                  </a:cubicBezTo>
                  <a:cubicBezTo>
                    <a:pt x="138" y="78"/>
                    <a:pt x="139" y="86"/>
                    <a:pt x="132" y="89"/>
                  </a:cubicBezTo>
                  <a:close/>
                  <a:moveTo>
                    <a:pt x="180" y="81"/>
                  </a:moveTo>
                  <a:cubicBezTo>
                    <a:pt x="176" y="77"/>
                    <a:pt x="172" y="75"/>
                    <a:pt x="168" y="73"/>
                  </a:cubicBezTo>
                  <a:cubicBezTo>
                    <a:pt x="166" y="72"/>
                    <a:pt x="164" y="71"/>
                    <a:pt x="162" y="71"/>
                  </a:cubicBezTo>
                  <a:cubicBezTo>
                    <a:pt x="158" y="69"/>
                    <a:pt x="157" y="66"/>
                    <a:pt x="160" y="63"/>
                  </a:cubicBezTo>
                  <a:cubicBezTo>
                    <a:pt x="165" y="57"/>
                    <a:pt x="167" y="51"/>
                    <a:pt x="167" y="43"/>
                  </a:cubicBezTo>
                  <a:cubicBezTo>
                    <a:pt x="167" y="35"/>
                    <a:pt x="162" y="31"/>
                    <a:pt x="155" y="29"/>
                  </a:cubicBezTo>
                  <a:cubicBezTo>
                    <a:pt x="153" y="29"/>
                    <a:pt x="152" y="29"/>
                    <a:pt x="150" y="29"/>
                  </a:cubicBezTo>
                  <a:cubicBezTo>
                    <a:pt x="149" y="29"/>
                    <a:pt x="147" y="29"/>
                    <a:pt x="146" y="29"/>
                  </a:cubicBezTo>
                  <a:cubicBezTo>
                    <a:pt x="139" y="31"/>
                    <a:pt x="134" y="35"/>
                    <a:pt x="134" y="43"/>
                  </a:cubicBezTo>
                  <a:cubicBezTo>
                    <a:pt x="133" y="51"/>
                    <a:pt x="135" y="57"/>
                    <a:pt x="141" y="63"/>
                  </a:cubicBezTo>
                  <a:cubicBezTo>
                    <a:pt x="144" y="66"/>
                    <a:pt x="143" y="69"/>
                    <a:pt x="139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9" y="71"/>
                    <a:pt x="140" y="72"/>
                    <a:pt x="140" y="72"/>
                  </a:cubicBezTo>
                  <a:cubicBezTo>
                    <a:pt x="143" y="75"/>
                    <a:pt x="144" y="79"/>
                    <a:pt x="143" y="83"/>
                  </a:cubicBezTo>
                  <a:cubicBezTo>
                    <a:pt x="143" y="87"/>
                    <a:pt x="140" y="90"/>
                    <a:pt x="136" y="92"/>
                  </a:cubicBezTo>
                  <a:cubicBezTo>
                    <a:pt x="135" y="93"/>
                    <a:pt x="134" y="93"/>
                    <a:pt x="133" y="94"/>
                  </a:cubicBezTo>
                  <a:cubicBezTo>
                    <a:pt x="138" y="94"/>
                    <a:pt x="144" y="95"/>
                    <a:pt x="150" y="95"/>
                  </a:cubicBezTo>
                  <a:cubicBezTo>
                    <a:pt x="159" y="95"/>
                    <a:pt x="165" y="94"/>
                    <a:pt x="171" y="93"/>
                  </a:cubicBezTo>
                  <a:cubicBezTo>
                    <a:pt x="173" y="92"/>
                    <a:pt x="175" y="92"/>
                    <a:pt x="177" y="91"/>
                  </a:cubicBezTo>
                  <a:cubicBezTo>
                    <a:pt x="183" y="88"/>
                    <a:pt x="182" y="83"/>
                    <a:pt x="180" y="81"/>
                  </a:cubicBezTo>
                  <a:close/>
                  <a:moveTo>
                    <a:pt x="43" y="83"/>
                  </a:moveTo>
                  <a:cubicBezTo>
                    <a:pt x="42" y="79"/>
                    <a:pt x="43" y="75"/>
                    <a:pt x="46" y="72"/>
                  </a:cubicBezTo>
                  <a:cubicBezTo>
                    <a:pt x="48" y="71"/>
                    <a:pt x="49" y="70"/>
                    <a:pt x="50" y="69"/>
                  </a:cubicBezTo>
                  <a:cubicBezTo>
                    <a:pt x="49" y="69"/>
                    <a:pt x="49" y="68"/>
                    <a:pt x="48" y="68"/>
                  </a:cubicBezTo>
                  <a:cubicBezTo>
                    <a:pt x="44" y="67"/>
                    <a:pt x="43" y="62"/>
                    <a:pt x="46" y="59"/>
                  </a:cubicBezTo>
                  <a:cubicBezTo>
                    <a:pt x="52" y="53"/>
                    <a:pt x="54" y="46"/>
                    <a:pt x="54" y="37"/>
                  </a:cubicBezTo>
                  <a:cubicBezTo>
                    <a:pt x="53" y="29"/>
                    <a:pt x="48" y="24"/>
                    <a:pt x="40" y="22"/>
                  </a:cubicBezTo>
                  <a:cubicBezTo>
                    <a:pt x="39" y="22"/>
                    <a:pt x="37" y="22"/>
                    <a:pt x="35" y="21"/>
                  </a:cubicBezTo>
                  <a:cubicBezTo>
                    <a:pt x="34" y="22"/>
                    <a:pt x="32" y="22"/>
                    <a:pt x="30" y="22"/>
                  </a:cubicBezTo>
                  <a:cubicBezTo>
                    <a:pt x="22" y="24"/>
                    <a:pt x="17" y="29"/>
                    <a:pt x="17" y="37"/>
                  </a:cubicBezTo>
                  <a:cubicBezTo>
                    <a:pt x="16" y="46"/>
                    <a:pt x="19" y="53"/>
                    <a:pt x="25" y="59"/>
                  </a:cubicBezTo>
                  <a:cubicBezTo>
                    <a:pt x="28" y="62"/>
                    <a:pt x="27" y="67"/>
                    <a:pt x="23" y="68"/>
                  </a:cubicBezTo>
                  <a:cubicBezTo>
                    <a:pt x="20" y="69"/>
                    <a:pt x="18" y="70"/>
                    <a:pt x="16" y="71"/>
                  </a:cubicBezTo>
                  <a:cubicBezTo>
                    <a:pt x="11" y="73"/>
                    <a:pt x="7" y="76"/>
                    <a:pt x="3" y="79"/>
                  </a:cubicBezTo>
                  <a:cubicBezTo>
                    <a:pt x="0" y="83"/>
                    <a:pt x="0" y="88"/>
                    <a:pt x="6" y="91"/>
                  </a:cubicBezTo>
                  <a:cubicBezTo>
                    <a:pt x="8" y="91"/>
                    <a:pt x="10" y="92"/>
                    <a:pt x="12" y="93"/>
                  </a:cubicBezTo>
                  <a:cubicBezTo>
                    <a:pt x="19" y="94"/>
                    <a:pt x="26" y="95"/>
                    <a:pt x="35" y="95"/>
                  </a:cubicBezTo>
                  <a:cubicBezTo>
                    <a:pt x="42" y="95"/>
                    <a:pt x="48" y="94"/>
                    <a:pt x="54" y="94"/>
                  </a:cubicBezTo>
                  <a:cubicBezTo>
                    <a:pt x="53" y="93"/>
                    <a:pt x="52" y="93"/>
                    <a:pt x="51" y="92"/>
                  </a:cubicBezTo>
                  <a:cubicBezTo>
                    <a:pt x="46" y="90"/>
                    <a:pt x="43" y="87"/>
                    <a:pt x="43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37" name="Группа 5">
            <a:extLst>
              <a:ext uri="{FF2B5EF4-FFF2-40B4-BE49-F238E27FC236}">
                <a16:creationId xmlns:a16="http://schemas.microsoft.com/office/drawing/2014/main" id="{F818D005-0715-933F-ACF6-8F75C4B8F754}"/>
              </a:ext>
            </a:extLst>
          </p:cNvPr>
          <p:cNvGrpSpPr/>
          <p:nvPr/>
        </p:nvGrpSpPr>
        <p:grpSpPr>
          <a:xfrm>
            <a:off x="3303412" y="4251939"/>
            <a:ext cx="684223" cy="1723411"/>
            <a:chOff x="2478088" y="3740150"/>
            <a:chExt cx="887412" cy="2235200"/>
          </a:xfrm>
        </p:grpSpPr>
        <p:cxnSp>
          <p:nvCxnSpPr>
            <p:cNvPr id="38" name="Google Shape;1082;p38">
              <a:extLst>
                <a:ext uri="{FF2B5EF4-FFF2-40B4-BE49-F238E27FC236}">
                  <a16:creationId xmlns:a16="http://schemas.microsoft.com/office/drawing/2014/main" id="{9F207DB5-A790-7B14-E252-A70CC0CB7B2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22588" y="3740150"/>
              <a:ext cx="0" cy="1239838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Google Shape;1089;p38">
              <a:extLst>
                <a:ext uri="{FF2B5EF4-FFF2-40B4-BE49-F238E27FC236}">
                  <a16:creationId xmlns:a16="http://schemas.microsoft.com/office/drawing/2014/main" id="{98996B33-6123-4F52-0B35-25B3C0018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8088" y="5091113"/>
              <a:ext cx="887412" cy="884237"/>
            </a:xfrm>
            <a:prstGeom prst="ellipse">
              <a:avLst/>
            </a:prstGeom>
            <a:solidFill>
              <a:srgbClr val="0B70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Google Shape;1097;p38">
              <a:extLst>
                <a:ext uri="{FF2B5EF4-FFF2-40B4-BE49-F238E27FC236}">
                  <a16:creationId xmlns:a16="http://schemas.microsoft.com/office/drawing/2014/main" id="{A2A05F1B-AD2C-3379-4853-BEB8A7531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5292725"/>
              <a:ext cx="469900" cy="428625"/>
            </a:xfrm>
            <a:custGeom>
              <a:avLst/>
              <a:gdLst>
                <a:gd name="T0" fmla="*/ 2147483646 w 119"/>
                <a:gd name="T1" fmla="*/ 2147483646 h 108"/>
                <a:gd name="T2" fmla="*/ 2147483646 w 119"/>
                <a:gd name="T3" fmla="*/ 2147483646 h 108"/>
                <a:gd name="T4" fmla="*/ 2147483646 w 119"/>
                <a:gd name="T5" fmla="*/ 2147483646 h 108"/>
                <a:gd name="T6" fmla="*/ 2147483646 w 119"/>
                <a:gd name="T7" fmla="*/ 0 h 108"/>
                <a:gd name="T8" fmla="*/ 2147483646 w 119"/>
                <a:gd name="T9" fmla="*/ 2147483646 h 108"/>
                <a:gd name="T10" fmla="*/ 2147483646 w 119"/>
                <a:gd name="T11" fmla="*/ 2147483646 h 108"/>
                <a:gd name="T12" fmla="*/ 2147483646 w 119"/>
                <a:gd name="T13" fmla="*/ 2147483646 h 108"/>
                <a:gd name="T14" fmla="*/ 2147483646 w 119"/>
                <a:gd name="T15" fmla="*/ 2147483646 h 108"/>
                <a:gd name="T16" fmla="*/ 2147483646 w 119"/>
                <a:gd name="T17" fmla="*/ 2147483646 h 108"/>
                <a:gd name="T18" fmla="*/ 2147483646 w 119"/>
                <a:gd name="T19" fmla="*/ 2147483646 h 108"/>
                <a:gd name="T20" fmla="*/ 2147483646 w 119"/>
                <a:gd name="T21" fmla="*/ 2147483646 h 108"/>
                <a:gd name="T22" fmla="*/ 2147483646 w 119"/>
                <a:gd name="T23" fmla="*/ 2147483646 h 108"/>
                <a:gd name="T24" fmla="*/ 2147483646 w 119"/>
                <a:gd name="T25" fmla="*/ 2147483646 h 108"/>
                <a:gd name="T26" fmla="*/ 2147483646 w 119"/>
                <a:gd name="T27" fmla="*/ 2147483646 h 108"/>
                <a:gd name="T28" fmla="*/ 2147483646 w 119"/>
                <a:gd name="T29" fmla="*/ 2147483646 h 108"/>
                <a:gd name="T30" fmla="*/ 2147483646 w 119"/>
                <a:gd name="T31" fmla="*/ 2147483646 h 108"/>
                <a:gd name="T32" fmla="*/ 0 w 119"/>
                <a:gd name="T33" fmla="*/ 2147483646 h 108"/>
                <a:gd name="T34" fmla="*/ 2147483646 w 119"/>
                <a:gd name="T35" fmla="*/ 2147483646 h 108"/>
                <a:gd name="T36" fmla="*/ 2147483646 w 119"/>
                <a:gd name="T37" fmla="*/ 2147483646 h 108"/>
                <a:gd name="T38" fmla="*/ 2147483646 w 119"/>
                <a:gd name="T39" fmla="*/ 2147483646 h 108"/>
                <a:gd name="T40" fmla="*/ 2147483646 w 119"/>
                <a:gd name="T41" fmla="*/ 2147483646 h 108"/>
                <a:gd name="T42" fmla="*/ 0 w 119"/>
                <a:gd name="T43" fmla="*/ 2147483646 h 108"/>
                <a:gd name="T44" fmla="*/ 2147483646 w 119"/>
                <a:gd name="T45" fmla="*/ 2147483646 h 108"/>
                <a:gd name="T46" fmla="*/ 2147483646 w 119"/>
                <a:gd name="T47" fmla="*/ 2147483646 h 108"/>
                <a:gd name="T48" fmla="*/ 2147483646 w 119"/>
                <a:gd name="T49" fmla="*/ 2147483646 h 108"/>
                <a:gd name="T50" fmla="*/ 2147483646 w 119"/>
                <a:gd name="T51" fmla="*/ 2147483646 h 108"/>
                <a:gd name="T52" fmla="*/ 2147483646 w 119"/>
                <a:gd name="T53" fmla="*/ 2147483646 h 108"/>
                <a:gd name="T54" fmla="*/ 2147483646 w 119"/>
                <a:gd name="T55" fmla="*/ 2147483646 h 108"/>
                <a:gd name="T56" fmla="*/ 2147483646 w 119"/>
                <a:gd name="T57" fmla="*/ 2147483646 h 108"/>
                <a:gd name="T58" fmla="*/ 2147483646 w 119"/>
                <a:gd name="T59" fmla="*/ 2147483646 h 108"/>
                <a:gd name="T60" fmla="*/ 2147483646 w 119"/>
                <a:gd name="T61" fmla="*/ 2147483646 h 108"/>
                <a:gd name="T62" fmla="*/ 2147483646 w 119"/>
                <a:gd name="T63" fmla="*/ 2147483646 h 108"/>
                <a:gd name="T64" fmla="*/ 2147483646 w 119"/>
                <a:gd name="T65" fmla="*/ 2147483646 h 108"/>
                <a:gd name="T66" fmla="*/ 2147483646 w 119"/>
                <a:gd name="T67" fmla="*/ 2147483646 h 108"/>
                <a:gd name="T68" fmla="*/ 2147483646 w 119"/>
                <a:gd name="T69" fmla="*/ 2147483646 h 108"/>
                <a:gd name="T70" fmla="*/ 2147483646 w 119"/>
                <a:gd name="T71" fmla="*/ 2147483646 h 1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9" h="108" extrusionOk="0">
                  <a:moveTo>
                    <a:pt x="81" y="15"/>
                  </a:moveTo>
                  <a:cubicBezTo>
                    <a:pt x="74" y="15"/>
                    <a:pt x="74" y="15"/>
                    <a:pt x="74" y="15"/>
                  </a:cubicBezTo>
                  <a:cubicBezTo>
                    <a:pt x="73" y="10"/>
                    <a:pt x="70" y="7"/>
                    <a:pt x="66" y="7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9" y="7"/>
                    <a:pt x="45" y="10"/>
                    <a:pt x="45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7"/>
                    <a:pt x="44" y="0"/>
                    <a:pt x="51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5" y="0"/>
                    <a:pt x="80" y="7"/>
                    <a:pt x="81" y="15"/>
                  </a:cubicBezTo>
                  <a:close/>
                  <a:moveTo>
                    <a:pt x="18" y="60"/>
                  </a:moveTo>
                  <a:cubicBezTo>
                    <a:pt x="48" y="60"/>
                    <a:pt x="48" y="60"/>
                    <a:pt x="48" y="60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48" y="52"/>
                    <a:pt x="50" y="50"/>
                    <a:pt x="53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8" y="50"/>
                    <a:pt x="71" y="52"/>
                    <a:pt x="71" y="56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10" y="60"/>
                    <a:pt x="117" y="53"/>
                    <a:pt x="119" y="43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19" y="25"/>
                    <a:pt x="113" y="18"/>
                    <a:pt x="105" y="18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0" y="18"/>
                    <a:pt x="90" y="18"/>
                    <a:pt x="90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6" y="18"/>
                    <a:pt x="0" y="25"/>
                    <a:pt x="0" y="3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53"/>
                    <a:pt x="9" y="60"/>
                    <a:pt x="18" y="60"/>
                  </a:cubicBezTo>
                  <a:close/>
                  <a:moveTo>
                    <a:pt x="101" y="65"/>
                  </a:moveTo>
                  <a:cubicBezTo>
                    <a:pt x="71" y="65"/>
                    <a:pt x="71" y="65"/>
                    <a:pt x="71" y="65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72"/>
                    <a:pt x="68" y="75"/>
                    <a:pt x="65" y="75"/>
                  </a:cubicBezTo>
                  <a:cubicBezTo>
                    <a:pt x="53" y="75"/>
                    <a:pt x="53" y="75"/>
                    <a:pt x="53" y="75"/>
                  </a:cubicBezTo>
                  <a:cubicBezTo>
                    <a:pt x="50" y="75"/>
                    <a:pt x="48" y="72"/>
                    <a:pt x="48" y="69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0" y="65"/>
                    <a:pt x="4" y="61"/>
                    <a:pt x="0" y="5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8"/>
                    <a:pt x="14" y="108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8" y="108"/>
                    <a:pt x="98" y="108"/>
                    <a:pt x="98" y="108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13" y="108"/>
                    <a:pt x="119" y="100"/>
                    <a:pt x="119" y="92"/>
                  </a:cubicBezTo>
                  <a:cubicBezTo>
                    <a:pt x="119" y="55"/>
                    <a:pt x="119" y="55"/>
                    <a:pt x="119" y="55"/>
                  </a:cubicBezTo>
                  <a:cubicBezTo>
                    <a:pt x="115" y="61"/>
                    <a:pt x="108" y="65"/>
                    <a:pt x="101" y="65"/>
                  </a:cubicBezTo>
                  <a:close/>
                  <a:moveTo>
                    <a:pt x="65" y="54"/>
                  </a:moveTo>
                  <a:cubicBezTo>
                    <a:pt x="54" y="54"/>
                    <a:pt x="54" y="54"/>
                    <a:pt x="54" y="54"/>
                  </a:cubicBezTo>
                  <a:cubicBezTo>
                    <a:pt x="53" y="54"/>
                    <a:pt x="52" y="55"/>
                    <a:pt x="52" y="56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9"/>
                    <a:pt x="52" y="69"/>
                    <a:pt x="52" y="69"/>
                  </a:cubicBezTo>
                  <a:cubicBezTo>
                    <a:pt x="52" y="70"/>
                    <a:pt x="53" y="71"/>
                    <a:pt x="54" y="71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6" y="71"/>
                    <a:pt x="67" y="70"/>
                    <a:pt x="67" y="69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59"/>
                    <a:pt x="67" y="59"/>
                    <a:pt x="67" y="59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7" y="55"/>
                    <a:pt x="66" y="54"/>
                    <a:pt x="65" y="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41" name="Группа 9">
            <a:extLst>
              <a:ext uri="{FF2B5EF4-FFF2-40B4-BE49-F238E27FC236}">
                <a16:creationId xmlns:a16="http://schemas.microsoft.com/office/drawing/2014/main" id="{A43813A4-4691-2B72-D10D-414A707059D7}"/>
              </a:ext>
            </a:extLst>
          </p:cNvPr>
          <p:cNvGrpSpPr/>
          <p:nvPr/>
        </p:nvGrpSpPr>
        <p:grpSpPr>
          <a:xfrm>
            <a:off x="5757560" y="4251939"/>
            <a:ext cx="680552" cy="1723411"/>
            <a:chOff x="5661025" y="3740150"/>
            <a:chExt cx="882650" cy="2235200"/>
          </a:xfrm>
        </p:grpSpPr>
        <p:cxnSp>
          <p:nvCxnSpPr>
            <p:cNvPr id="42" name="Google Shape;1083;p38">
              <a:extLst>
                <a:ext uri="{FF2B5EF4-FFF2-40B4-BE49-F238E27FC236}">
                  <a16:creationId xmlns:a16="http://schemas.microsoft.com/office/drawing/2014/main" id="{F8AA6320-BED7-07F8-E200-C252CEB918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00763" y="3740150"/>
              <a:ext cx="0" cy="1239838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Google Shape;1090;p38">
              <a:extLst>
                <a:ext uri="{FF2B5EF4-FFF2-40B4-BE49-F238E27FC236}">
                  <a16:creationId xmlns:a16="http://schemas.microsoft.com/office/drawing/2014/main" id="{E0AAC554-81CB-7057-1B26-A1F5171CC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5091113"/>
              <a:ext cx="882650" cy="884237"/>
            </a:xfrm>
            <a:prstGeom prst="ellipse">
              <a:avLst/>
            </a:prstGeom>
            <a:solidFill>
              <a:srgbClr val="0F95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4" name="Google Shape;1098;p38">
              <a:extLst>
                <a:ext uri="{FF2B5EF4-FFF2-40B4-BE49-F238E27FC236}">
                  <a16:creationId xmlns:a16="http://schemas.microsoft.com/office/drawing/2014/main" id="{8F45C838-4A56-49D7-A35D-3DE242744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5292725"/>
              <a:ext cx="347662" cy="511175"/>
            </a:xfrm>
            <a:custGeom>
              <a:avLst/>
              <a:gdLst>
                <a:gd name="T0" fmla="*/ 2147483646 w 88"/>
                <a:gd name="T1" fmla="*/ 2147483646 h 129"/>
                <a:gd name="T2" fmla="*/ 2147483646 w 88"/>
                <a:gd name="T3" fmla="*/ 2147483646 h 129"/>
                <a:gd name="T4" fmla="*/ 2147483646 w 88"/>
                <a:gd name="T5" fmla="*/ 2147483646 h 129"/>
                <a:gd name="T6" fmla="*/ 2147483646 w 88"/>
                <a:gd name="T7" fmla="*/ 2147483646 h 129"/>
                <a:gd name="T8" fmla="*/ 2147483646 w 88"/>
                <a:gd name="T9" fmla="*/ 2147483646 h 129"/>
                <a:gd name="T10" fmla="*/ 2147483646 w 88"/>
                <a:gd name="T11" fmla="*/ 2147483646 h 129"/>
                <a:gd name="T12" fmla="*/ 2147483646 w 88"/>
                <a:gd name="T13" fmla="*/ 2147483646 h 129"/>
                <a:gd name="T14" fmla="*/ 2147483646 w 88"/>
                <a:gd name="T15" fmla="*/ 2147483646 h 129"/>
                <a:gd name="T16" fmla="*/ 2147483646 w 88"/>
                <a:gd name="T17" fmla="*/ 2147483646 h 129"/>
                <a:gd name="T18" fmla="*/ 2147483646 w 88"/>
                <a:gd name="T19" fmla="*/ 2147483646 h 129"/>
                <a:gd name="T20" fmla="*/ 2147483646 w 88"/>
                <a:gd name="T21" fmla="*/ 0 h 129"/>
                <a:gd name="T22" fmla="*/ 2147483646 w 88"/>
                <a:gd name="T23" fmla="*/ 0 h 129"/>
                <a:gd name="T24" fmla="*/ 2147483646 w 88"/>
                <a:gd name="T25" fmla="*/ 2147483646 h 129"/>
                <a:gd name="T26" fmla="*/ 2147483646 w 88"/>
                <a:gd name="T27" fmla="*/ 2147483646 h 129"/>
                <a:gd name="T28" fmla="*/ 0 w 88"/>
                <a:gd name="T29" fmla="*/ 2147483646 h 129"/>
                <a:gd name="T30" fmla="*/ 2147483646 w 88"/>
                <a:gd name="T31" fmla="*/ 2147483646 h 129"/>
                <a:gd name="T32" fmla="*/ 2147483646 w 88"/>
                <a:gd name="T33" fmla="*/ 2147483646 h 129"/>
                <a:gd name="T34" fmla="*/ 2147483646 w 88"/>
                <a:gd name="T35" fmla="*/ 2147483646 h 129"/>
                <a:gd name="T36" fmla="*/ 2147483646 w 88"/>
                <a:gd name="T37" fmla="*/ 2147483646 h 129"/>
                <a:gd name="T38" fmla="*/ 2147483646 w 88"/>
                <a:gd name="T39" fmla="*/ 2147483646 h 129"/>
                <a:gd name="T40" fmla="*/ 2147483646 w 88"/>
                <a:gd name="T41" fmla="*/ 2147483646 h 129"/>
                <a:gd name="T42" fmla="*/ 2147483646 w 88"/>
                <a:gd name="T43" fmla="*/ 2147483646 h 129"/>
                <a:gd name="T44" fmla="*/ 2147483646 w 88"/>
                <a:gd name="T45" fmla="*/ 2147483646 h 129"/>
                <a:gd name="T46" fmla="*/ 2147483646 w 88"/>
                <a:gd name="T47" fmla="*/ 2147483646 h 129"/>
                <a:gd name="T48" fmla="*/ 2147483646 w 88"/>
                <a:gd name="T49" fmla="*/ 2147483646 h 129"/>
                <a:gd name="T50" fmla="*/ 2147483646 w 88"/>
                <a:gd name="T51" fmla="*/ 2147483646 h 129"/>
                <a:gd name="T52" fmla="*/ 2147483646 w 88"/>
                <a:gd name="T53" fmla="*/ 2147483646 h 129"/>
                <a:gd name="T54" fmla="*/ 2147483646 w 88"/>
                <a:gd name="T55" fmla="*/ 2147483646 h 129"/>
                <a:gd name="T56" fmla="*/ 2147483646 w 88"/>
                <a:gd name="T57" fmla="*/ 2147483646 h 1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8" h="129" extrusionOk="0">
                  <a:moveTo>
                    <a:pt x="88" y="85"/>
                  </a:moveTo>
                  <a:cubicBezTo>
                    <a:pt x="88" y="72"/>
                    <a:pt x="78" y="62"/>
                    <a:pt x="57" y="57"/>
                  </a:cubicBezTo>
                  <a:cubicBezTo>
                    <a:pt x="55" y="56"/>
                    <a:pt x="43" y="53"/>
                    <a:pt x="41" y="53"/>
                  </a:cubicBezTo>
                  <a:cubicBezTo>
                    <a:pt x="25" y="49"/>
                    <a:pt x="21" y="46"/>
                    <a:pt x="21" y="42"/>
                  </a:cubicBezTo>
                  <a:cubicBezTo>
                    <a:pt x="21" y="37"/>
                    <a:pt x="26" y="32"/>
                    <a:pt x="43" y="32"/>
                  </a:cubicBezTo>
                  <a:cubicBezTo>
                    <a:pt x="54" y="32"/>
                    <a:pt x="65" y="41"/>
                    <a:pt x="65" y="41"/>
                  </a:cubicBezTo>
                  <a:cubicBezTo>
                    <a:pt x="70" y="44"/>
                    <a:pt x="73" y="44"/>
                    <a:pt x="76" y="40"/>
                  </a:cubicBezTo>
                  <a:cubicBezTo>
                    <a:pt x="76" y="40"/>
                    <a:pt x="81" y="36"/>
                    <a:pt x="81" y="32"/>
                  </a:cubicBezTo>
                  <a:cubicBezTo>
                    <a:pt x="81" y="26"/>
                    <a:pt x="67" y="18"/>
                    <a:pt x="53" y="1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0" y="0"/>
                    <a:pt x="47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5" y="2"/>
                    <a:pt x="35" y="5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12" y="16"/>
                    <a:pt x="0" y="28"/>
                    <a:pt x="0" y="42"/>
                  </a:cubicBezTo>
                  <a:cubicBezTo>
                    <a:pt x="0" y="59"/>
                    <a:pt x="15" y="66"/>
                    <a:pt x="33" y="70"/>
                  </a:cubicBezTo>
                  <a:cubicBezTo>
                    <a:pt x="35" y="71"/>
                    <a:pt x="49" y="74"/>
                    <a:pt x="51" y="75"/>
                  </a:cubicBezTo>
                  <a:cubicBezTo>
                    <a:pt x="64" y="78"/>
                    <a:pt x="67" y="83"/>
                    <a:pt x="67" y="86"/>
                  </a:cubicBezTo>
                  <a:cubicBezTo>
                    <a:pt x="67" y="91"/>
                    <a:pt x="61" y="96"/>
                    <a:pt x="45" y="96"/>
                  </a:cubicBezTo>
                  <a:cubicBezTo>
                    <a:pt x="33" y="96"/>
                    <a:pt x="18" y="87"/>
                    <a:pt x="18" y="87"/>
                  </a:cubicBezTo>
                  <a:cubicBezTo>
                    <a:pt x="13" y="84"/>
                    <a:pt x="9" y="85"/>
                    <a:pt x="6" y="89"/>
                  </a:cubicBezTo>
                  <a:cubicBezTo>
                    <a:pt x="6" y="89"/>
                    <a:pt x="3" y="92"/>
                    <a:pt x="3" y="97"/>
                  </a:cubicBezTo>
                  <a:cubicBezTo>
                    <a:pt x="3" y="103"/>
                    <a:pt x="19" y="111"/>
                    <a:pt x="35" y="114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5" y="127"/>
                    <a:pt x="37" y="129"/>
                    <a:pt x="40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0" y="129"/>
                    <a:pt x="53" y="127"/>
                    <a:pt x="53" y="124"/>
                  </a:cubicBezTo>
                  <a:cubicBezTo>
                    <a:pt x="53" y="114"/>
                    <a:pt x="53" y="114"/>
                    <a:pt x="53" y="114"/>
                  </a:cubicBezTo>
                  <a:cubicBezTo>
                    <a:pt x="77" y="112"/>
                    <a:pt x="88" y="99"/>
                    <a:pt x="88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grpSp>
        <p:nvGrpSpPr>
          <p:cNvPr id="45" name="Группа 11">
            <a:extLst>
              <a:ext uri="{FF2B5EF4-FFF2-40B4-BE49-F238E27FC236}">
                <a16:creationId xmlns:a16="http://schemas.microsoft.com/office/drawing/2014/main" id="{D7E82838-8CA2-E586-9082-FCBF156C0695}"/>
              </a:ext>
            </a:extLst>
          </p:cNvPr>
          <p:cNvGrpSpPr/>
          <p:nvPr/>
        </p:nvGrpSpPr>
        <p:grpSpPr>
          <a:xfrm>
            <a:off x="7002382" y="2047490"/>
            <a:ext cx="680552" cy="1722187"/>
            <a:chOff x="7275513" y="881063"/>
            <a:chExt cx="882650" cy="2233612"/>
          </a:xfrm>
        </p:grpSpPr>
        <p:cxnSp>
          <p:nvCxnSpPr>
            <p:cNvPr id="46" name="Google Shape;1080;p38">
              <a:extLst>
                <a:ext uri="{FF2B5EF4-FFF2-40B4-BE49-F238E27FC236}">
                  <a16:creationId xmlns:a16="http://schemas.microsoft.com/office/drawing/2014/main" id="{091C06A0-13B7-C0D1-2BC2-38C32ED1F6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7715250" y="1874838"/>
              <a:ext cx="0" cy="1239837"/>
            </a:xfrm>
            <a:prstGeom prst="straightConnector1">
              <a:avLst/>
            </a:prstGeom>
            <a:noFill/>
            <a:ln w="39675">
              <a:solidFill>
                <a:srgbClr val="41404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Google Shape;1087;p38">
              <a:extLst>
                <a:ext uri="{FF2B5EF4-FFF2-40B4-BE49-F238E27FC236}">
                  <a16:creationId xmlns:a16="http://schemas.microsoft.com/office/drawing/2014/main" id="{592A7CB5-3638-6029-25F4-6C3EDC75D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5513" y="881063"/>
              <a:ext cx="882650" cy="882650"/>
            </a:xfrm>
            <a:prstGeom prst="ellipse">
              <a:avLst/>
            </a:prstGeom>
            <a:solidFill>
              <a:srgbClr val="0F95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8" name="Google Shape;1099;p38">
              <a:extLst>
                <a:ext uri="{FF2B5EF4-FFF2-40B4-BE49-F238E27FC236}">
                  <a16:creationId xmlns:a16="http://schemas.microsoft.com/office/drawing/2014/main" id="{A0E3D75B-D69C-9C18-1378-8C3497FAF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8" y="1074738"/>
              <a:ext cx="463550" cy="463550"/>
            </a:xfrm>
            <a:custGeom>
              <a:avLst/>
              <a:gdLst>
                <a:gd name="T0" fmla="*/ 2147483646 w 117"/>
                <a:gd name="T1" fmla="*/ 2147483646 h 117"/>
                <a:gd name="T2" fmla="*/ 2147483646 w 117"/>
                <a:gd name="T3" fmla="*/ 2147483646 h 117"/>
                <a:gd name="T4" fmla="*/ 2147483646 w 117"/>
                <a:gd name="T5" fmla="*/ 2147483646 h 117"/>
                <a:gd name="T6" fmla="*/ 0 w 117"/>
                <a:gd name="T7" fmla="*/ 2147483646 h 117"/>
                <a:gd name="T8" fmla="*/ 2147483646 w 117"/>
                <a:gd name="T9" fmla="*/ 2147483646 h 117"/>
                <a:gd name="T10" fmla="*/ 2147483646 w 117"/>
                <a:gd name="T11" fmla="*/ 2147483646 h 117"/>
                <a:gd name="T12" fmla="*/ 2147483646 w 117"/>
                <a:gd name="T13" fmla="*/ 0 h 117"/>
                <a:gd name="T14" fmla="*/ 2147483646 w 117"/>
                <a:gd name="T15" fmla="*/ 2147483646 h 117"/>
                <a:gd name="T16" fmla="*/ 2147483646 w 117"/>
                <a:gd name="T17" fmla="*/ 2147483646 h 117"/>
                <a:gd name="T18" fmla="*/ 2147483646 w 117"/>
                <a:gd name="T19" fmla="*/ 0 h 1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7" h="117" extrusionOk="0">
                  <a:moveTo>
                    <a:pt x="55" y="62"/>
                  </a:moveTo>
                  <a:cubicBezTo>
                    <a:pt x="110" y="62"/>
                    <a:pt x="110" y="62"/>
                    <a:pt x="110" y="62"/>
                  </a:cubicBezTo>
                  <a:cubicBezTo>
                    <a:pt x="110" y="92"/>
                    <a:pt x="86" y="117"/>
                    <a:pt x="55" y="117"/>
                  </a:cubicBezTo>
                  <a:cubicBezTo>
                    <a:pt x="25" y="117"/>
                    <a:pt x="0" y="92"/>
                    <a:pt x="0" y="62"/>
                  </a:cubicBezTo>
                  <a:cubicBezTo>
                    <a:pt x="0" y="31"/>
                    <a:pt x="25" y="7"/>
                    <a:pt x="55" y="7"/>
                  </a:cubicBezTo>
                  <a:lnTo>
                    <a:pt x="55" y="62"/>
                  </a:lnTo>
                  <a:close/>
                  <a:moveTo>
                    <a:pt x="62" y="0"/>
                  </a:moveTo>
                  <a:cubicBezTo>
                    <a:pt x="62" y="55"/>
                    <a:pt x="62" y="55"/>
                    <a:pt x="62" y="55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17" y="25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1C54B6C0-68C7-87A4-B28C-7FDBE53C070E}"/>
              </a:ext>
            </a:extLst>
          </p:cNvPr>
          <p:cNvSpPr txBox="1"/>
          <p:nvPr/>
        </p:nvSpPr>
        <p:spPr>
          <a:xfrm>
            <a:off x="6698616" y="4644277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4F4BEC4D-46F2-AF95-DE34-E96E3D5F7390}"/>
              </a:ext>
            </a:extLst>
          </p:cNvPr>
          <p:cNvSpPr txBox="1"/>
          <p:nvPr/>
        </p:nvSpPr>
        <p:spPr>
          <a:xfrm>
            <a:off x="4221634" y="4644277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C35FDA5B-1B3F-CA07-CD95-712C208C0D09}"/>
              </a:ext>
            </a:extLst>
          </p:cNvPr>
          <p:cNvSpPr txBox="1"/>
          <p:nvPr/>
        </p:nvSpPr>
        <p:spPr>
          <a:xfrm>
            <a:off x="1790951" y="4644277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843C0222-B6E0-9830-3807-D6305D6DF529}"/>
              </a:ext>
            </a:extLst>
          </p:cNvPr>
          <p:cNvSpPr txBox="1"/>
          <p:nvPr/>
        </p:nvSpPr>
        <p:spPr>
          <a:xfrm>
            <a:off x="9106151" y="4644277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5BBE00B5-CEF7-86AE-50F0-F6C72D8ADA92}"/>
              </a:ext>
            </a:extLst>
          </p:cNvPr>
          <p:cNvSpPr txBox="1"/>
          <p:nvPr/>
        </p:nvSpPr>
        <p:spPr>
          <a:xfrm>
            <a:off x="5471699" y="2039974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C12AE233-93F9-3A6F-E6A1-D386B14959E1}"/>
              </a:ext>
            </a:extLst>
          </p:cNvPr>
          <p:cNvSpPr txBox="1"/>
          <p:nvPr/>
        </p:nvSpPr>
        <p:spPr>
          <a:xfrm>
            <a:off x="2994717" y="2039974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F295F3CE-C95A-70A9-29A9-B6323CEBEF97}"/>
              </a:ext>
            </a:extLst>
          </p:cNvPr>
          <p:cNvSpPr txBox="1"/>
          <p:nvPr/>
        </p:nvSpPr>
        <p:spPr>
          <a:xfrm>
            <a:off x="7879234" y="2039974"/>
            <a:ext cx="1287916" cy="15388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2684801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27061C1-B072-0F8C-7FD3-2529A3B3651E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1513FF-0E1E-9DE1-8114-5EF3776E1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640" y="744813"/>
            <a:ext cx="3336016" cy="53683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6970522-1263-6CB7-AAF2-9A89901E0138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4E5E912-E953-0C79-A956-1C70C4E8D5F3}"/>
              </a:ext>
            </a:extLst>
          </p:cNvPr>
          <p:cNvSpPr/>
          <p:nvPr/>
        </p:nvSpPr>
        <p:spPr>
          <a:xfrm>
            <a:off x="500026" y="2812454"/>
            <a:ext cx="4963610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rgbClr val="3D3D3D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العنوان</a:t>
            </a: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BE79AC8-E33E-C755-DE7C-66535AC97A10}"/>
              </a:ext>
            </a:extLst>
          </p:cNvPr>
          <p:cNvSpPr/>
          <p:nvPr/>
        </p:nvSpPr>
        <p:spPr>
          <a:xfrm>
            <a:off x="4700865" y="1209040"/>
            <a:ext cx="2187615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b="1" dirty="0">
              <a:solidFill>
                <a:srgbClr val="1096AF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0"/>
            <a:r>
              <a:rPr lang="ar-SA" sz="24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تحرير النص</a:t>
            </a:r>
            <a:endParaRPr lang="en-US" sz="8000" b="1" dirty="0">
              <a:solidFill>
                <a:srgbClr val="1096AF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0"/>
            <a:r>
              <a:rPr lang="en-US" sz="80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929060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C2FFB6C1-957F-F2F3-0800-C6A7BACCB67B}"/>
              </a:ext>
            </a:extLst>
          </p:cNvPr>
          <p:cNvSpPr txBox="1"/>
          <p:nvPr/>
        </p:nvSpPr>
        <p:spPr>
          <a:xfrm>
            <a:off x="8068408" y="247489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115A52E-34B0-E69B-81EA-39FBDAB5F606}"/>
              </a:ext>
            </a:extLst>
          </p:cNvPr>
          <p:cNvSpPr txBox="1"/>
          <p:nvPr/>
        </p:nvSpPr>
        <p:spPr>
          <a:xfrm>
            <a:off x="4289742" y="247489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D9E6DBD5-7CB6-7463-2E25-1A0B74698AF2}"/>
              </a:ext>
            </a:extLst>
          </p:cNvPr>
          <p:cNvSpPr txBox="1"/>
          <p:nvPr/>
        </p:nvSpPr>
        <p:spPr>
          <a:xfrm>
            <a:off x="421125" y="247489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3E3FF1B-BC3D-9E42-4E0E-9BC1488049DC}"/>
              </a:ext>
            </a:extLst>
          </p:cNvPr>
          <p:cNvSpPr txBox="1"/>
          <p:nvPr/>
        </p:nvSpPr>
        <p:spPr>
          <a:xfrm>
            <a:off x="8068408" y="4752101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C6910D3-8F9F-5BE1-3900-3D3BFFF0E36A}"/>
              </a:ext>
            </a:extLst>
          </p:cNvPr>
          <p:cNvSpPr txBox="1"/>
          <p:nvPr/>
        </p:nvSpPr>
        <p:spPr>
          <a:xfrm>
            <a:off x="4289742" y="4752101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92DDDFB-0374-B72F-CA76-595BA98A1409}"/>
              </a:ext>
            </a:extLst>
          </p:cNvPr>
          <p:cNvSpPr txBox="1"/>
          <p:nvPr/>
        </p:nvSpPr>
        <p:spPr>
          <a:xfrm>
            <a:off x="421125" y="4752101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8" name="Google Shape;674;p26">
            <a:extLst>
              <a:ext uri="{FF2B5EF4-FFF2-40B4-BE49-F238E27FC236}">
                <a16:creationId xmlns:a16="http://schemas.microsoft.com/office/drawing/2014/main" id="{798AB96C-6102-8A40-3158-8508AA84BE05}"/>
              </a:ext>
            </a:extLst>
          </p:cNvPr>
          <p:cNvSpPr>
            <a:spLocks/>
          </p:cNvSpPr>
          <p:nvPr/>
        </p:nvSpPr>
        <p:spPr bwMode="auto">
          <a:xfrm>
            <a:off x="1947468" y="1765032"/>
            <a:ext cx="474352" cy="571182"/>
          </a:xfrm>
          <a:custGeom>
            <a:avLst/>
            <a:gdLst>
              <a:gd name="T0" fmla="*/ 2147483646 w 173"/>
              <a:gd name="T1" fmla="*/ 2147483646 h 208"/>
              <a:gd name="T2" fmla="*/ 2147483646 w 173"/>
              <a:gd name="T3" fmla="*/ 2147483646 h 208"/>
              <a:gd name="T4" fmla="*/ 2147483646 w 173"/>
              <a:gd name="T5" fmla="*/ 2147483646 h 208"/>
              <a:gd name="T6" fmla="*/ 2147483646 w 173"/>
              <a:gd name="T7" fmla="*/ 2147483646 h 208"/>
              <a:gd name="T8" fmla="*/ 2147483646 w 173"/>
              <a:gd name="T9" fmla="*/ 2147483646 h 208"/>
              <a:gd name="T10" fmla="*/ 2147483646 w 173"/>
              <a:gd name="T11" fmla="*/ 2147483646 h 208"/>
              <a:gd name="T12" fmla="*/ 2147483646 w 173"/>
              <a:gd name="T13" fmla="*/ 2147483646 h 208"/>
              <a:gd name="T14" fmla="*/ 2147483646 w 173"/>
              <a:gd name="T15" fmla="*/ 2147483646 h 208"/>
              <a:gd name="T16" fmla="*/ 2147483646 w 173"/>
              <a:gd name="T17" fmla="*/ 2147483646 h 208"/>
              <a:gd name="T18" fmla="*/ 2147483646 w 173"/>
              <a:gd name="T19" fmla="*/ 2147483646 h 208"/>
              <a:gd name="T20" fmla="*/ 2147483646 w 173"/>
              <a:gd name="T21" fmla="*/ 2147483646 h 208"/>
              <a:gd name="T22" fmla="*/ 2147483646 w 173"/>
              <a:gd name="T23" fmla="*/ 2147483646 h 208"/>
              <a:gd name="T24" fmla="*/ 2147483646 w 173"/>
              <a:gd name="T25" fmla="*/ 2147483646 h 208"/>
              <a:gd name="T26" fmla="*/ 2147483646 w 173"/>
              <a:gd name="T27" fmla="*/ 2147483646 h 208"/>
              <a:gd name="T28" fmla="*/ 2147483646 w 173"/>
              <a:gd name="T29" fmla="*/ 2147483646 h 208"/>
              <a:gd name="T30" fmla="*/ 2147483646 w 173"/>
              <a:gd name="T31" fmla="*/ 2147483646 h 208"/>
              <a:gd name="T32" fmla="*/ 2147483646 w 173"/>
              <a:gd name="T33" fmla="*/ 2147483646 h 208"/>
              <a:gd name="T34" fmla="*/ 2147483646 w 173"/>
              <a:gd name="T35" fmla="*/ 2147483646 h 208"/>
              <a:gd name="T36" fmla="*/ 2147483646 w 173"/>
              <a:gd name="T37" fmla="*/ 2147483646 h 208"/>
              <a:gd name="T38" fmla="*/ 2147483646 w 173"/>
              <a:gd name="T39" fmla="*/ 2147483646 h 208"/>
              <a:gd name="T40" fmla="*/ 2147483646 w 173"/>
              <a:gd name="T41" fmla="*/ 2147483646 h 208"/>
              <a:gd name="T42" fmla="*/ 2147483646 w 173"/>
              <a:gd name="T43" fmla="*/ 2147483646 h 208"/>
              <a:gd name="T44" fmla="*/ 2147483646 w 173"/>
              <a:gd name="T45" fmla="*/ 2147483646 h 208"/>
              <a:gd name="T46" fmla="*/ 2147483646 w 173"/>
              <a:gd name="T47" fmla="*/ 2147483646 h 208"/>
              <a:gd name="T48" fmla="*/ 2147483646 w 173"/>
              <a:gd name="T49" fmla="*/ 0 h 208"/>
              <a:gd name="T50" fmla="*/ 2147483646 w 173"/>
              <a:gd name="T51" fmla="*/ 2147483646 h 208"/>
              <a:gd name="T52" fmla="*/ 2147483646 w 173"/>
              <a:gd name="T53" fmla="*/ 2147483646 h 208"/>
              <a:gd name="T54" fmla="*/ 2147483646 w 173"/>
              <a:gd name="T55" fmla="*/ 2147483646 h 208"/>
              <a:gd name="T56" fmla="*/ 2147483646 w 173"/>
              <a:gd name="T57" fmla="*/ 2147483646 h 208"/>
              <a:gd name="T58" fmla="*/ 2147483646 w 173"/>
              <a:gd name="T59" fmla="*/ 2147483646 h 208"/>
              <a:gd name="T60" fmla="*/ 2147483646 w 173"/>
              <a:gd name="T61" fmla="*/ 2147483646 h 208"/>
              <a:gd name="T62" fmla="*/ 2147483646 w 173"/>
              <a:gd name="T63" fmla="*/ 2147483646 h 208"/>
              <a:gd name="T64" fmla="*/ 2147483646 w 173"/>
              <a:gd name="T65" fmla="*/ 2147483646 h 208"/>
              <a:gd name="T66" fmla="*/ 2147483646 w 173"/>
              <a:gd name="T67" fmla="*/ 2147483646 h 208"/>
              <a:gd name="T68" fmla="*/ 2147483646 w 173"/>
              <a:gd name="T69" fmla="*/ 2147483646 h 208"/>
              <a:gd name="T70" fmla="*/ 2147483646 w 173"/>
              <a:gd name="T71" fmla="*/ 2147483646 h 208"/>
              <a:gd name="T72" fmla="*/ 2147483646 w 173"/>
              <a:gd name="T73" fmla="*/ 2147483646 h 208"/>
              <a:gd name="T74" fmla="*/ 2147483646 w 173"/>
              <a:gd name="T75" fmla="*/ 2147483646 h 208"/>
              <a:gd name="T76" fmla="*/ 2147483646 w 173"/>
              <a:gd name="T77" fmla="*/ 2147483646 h 208"/>
              <a:gd name="T78" fmla="*/ 2147483646 w 173"/>
              <a:gd name="T79" fmla="*/ 2147483646 h 208"/>
              <a:gd name="T80" fmla="*/ 2147483646 w 173"/>
              <a:gd name="T81" fmla="*/ 2147483646 h 208"/>
              <a:gd name="T82" fmla="*/ 2147483646 w 173"/>
              <a:gd name="T83" fmla="*/ 2147483646 h 208"/>
              <a:gd name="T84" fmla="*/ 2147483646 w 173"/>
              <a:gd name="T85" fmla="*/ 2147483646 h 208"/>
              <a:gd name="T86" fmla="*/ 2147483646 w 173"/>
              <a:gd name="T87" fmla="*/ 2147483646 h 208"/>
              <a:gd name="T88" fmla="*/ 2147483646 w 173"/>
              <a:gd name="T89" fmla="*/ 2147483646 h 208"/>
              <a:gd name="T90" fmla="*/ 2147483646 w 173"/>
              <a:gd name="T91" fmla="*/ 2147483646 h 208"/>
              <a:gd name="T92" fmla="*/ 2147483646 w 173"/>
              <a:gd name="T93" fmla="*/ 2147483646 h 208"/>
              <a:gd name="T94" fmla="*/ 2147483646 w 173"/>
              <a:gd name="T95" fmla="*/ 2147483646 h 208"/>
              <a:gd name="T96" fmla="*/ 2147483646 w 173"/>
              <a:gd name="T97" fmla="*/ 2147483646 h 208"/>
              <a:gd name="T98" fmla="*/ 2147483646 w 173"/>
              <a:gd name="T99" fmla="*/ 2147483646 h 208"/>
              <a:gd name="T100" fmla="*/ 2147483646 w 173"/>
              <a:gd name="T101" fmla="*/ 2147483646 h 20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3" h="208" extrusionOk="0">
                <a:moveTo>
                  <a:pt x="116" y="200"/>
                </a:moveTo>
                <a:cubicBezTo>
                  <a:pt x="116" y="204"/>
                  <a:pt x="113" y="208"/>
                  <a:pt x="109" y="208"/>
                </a:cubicBezTo>
                <a:cubicBezTo>
                  <a:pt x="65" y="208"/>
                  <a:pt x="65" y="208"/>
                  <a:pt x="65" y="208"/>
                </a:cubicBezTo>
                <a:cubicBezTo>
                  <a:pt x="61" y="208"/>
                  <a:pt x="58" y="204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58" y="196"/>
                  <a:pt x="61" y="193"/>
                  <a:pt x="65" y="193"/>
                </a:cubicBezTo>
                <a:cubicBezTo>
                  <a:pt x="109" y="193"/>
                  <a:pt x="109" y="193"/>
                  <a:pt x="109" y="193"/>
                </a:cubicBezTo>
                <a:cubicBezTo>
                  <a:pt x="113" y="193"/>
                  <a:pt x="116" y="196"/>
                  <a:pt x="116" y="200"/>
                </a:cubicBezTo>
                <a:close/>
                <a:moveTo>
                  <a:pt x="116" y="181"/>
                </a:moveTo>
                <a:cubicBezTo>
                  <a:pt x="116" y="178"/>
                  <a:pt x="113" y="174"/>
                  <a:pt x="109" y="174"/>
                </a:cubicBezTo>
                <a:cubicBezTo>
                  <a:pt x="65" y="174"/>
                  <a:pt x="65" y="174"/>
                  <a:pt x="65" y="174"/>
                </a:cubicBezTo>
                <a:cubicBezTo>
                  <a:pt x="61" y="174"/>
                  <a:pt x="58" y="178"/>
                  <a:pt x="58" y="181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5"/>
                  <a:pt x="61" y="189"/>
                  <a:pt x="65" y="189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13" y="189"/>
                  <a:pt x="116" y="185"/>
                  <a:pt x="116" y="181"/>
                </a:cubicBezTo>
                <a:close/>
                <a:moveTo>
                  <a:pt x="94" y="102"/>
                </a:moveTo>
                <a:cubicBezTo>
                  <a:pt x="85" y="102"/>
                  <a:pt x="85" y="102"/>
                  <a:pt x="85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70"/>
                  <a:pt x="80" y="170"/>
                  <a:pt x="80" y="170"/>
                </a:cubicBezTo>
                <a:cubicBezTo>
                  <a:pt x="82" y="170"/>
                  <a:pt x="84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90" y="170"/>
                  <a:pt x="92" y="170"/>
                  <a:pt x="94" y="170"/>
                </a:cubicBezTo>
                <a:lnTo>
                  <a:pt x="94" y="102"/>
                </a:lnTo>
                <a:close/>
                <a:moveTo>
                  <a:pt x="63" y="75"/>
                </a:moveTo>
                <a:cubicBezTo>
                  <a:pt x="57" y="75"/>
                  <a:pt x="53" y="79"/>
                  <a:pt x="53" y="85"/>
                </a:cubicBezTo>
                <a:cubicBezTo>
                  <a:pt x="53" y="91"/>
                  <a:pt x="57" y="96"/>
                  <a:pt x="63" y="96"/>
                </a:cubicBezTo>
                <a:cubicBezTo>
                  <a:pt x="73" y="96"/>
                  <a:pt x="73" y="96"/>
                  <a:pt x="73" y="96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79"/>
                  <a:pt x="69" y="75"/>
                  <a:pt x="63" y="75"/>
                </a:cubicBezTo>
                <a:close/>
                <a:moveTo>
                  <a:pt x="121" y="85"/>
                </a:moveTo>
                <a:cubicBezTo>
                  <a:pt x="121" y="79"/>
                  <a:pt x="117" y="75"/>
                  <a:pt x="111" y="75"/>
                </a:cubicBezTo>
                <a:cubicBezTo>
                  <a:pt x="105" y="75"/>
                  <a:pt x="101" y="79"/>
                  <a:pt x="101" y="85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117" y="96"/>
                  <a:pt x="121" y="91"/>
                  <a:pt x="121" y="85"/>
                </a:cubicBezTo>
                <a:close/>
                <a:moveTo>
                  <a:pt x="144" y="66"/>
                </a:moveTo>
                <a:cubicBezTo>
                  <a:pt x="140" y="48"/>
                  <a:pt x="118" y="28"/>
                  <a:pt x="87" y="28"/>
                </a:cubicBezTo>
                <a:cubicBezTo>
                  <a:pt x="56" y="28"/>
                  <a:pt x="34" y="48"/>
                  <a:pt x="30" y="66"/>
                </a:cubicBezTo>
                <a:cubicBezTo>
                  <a:pt x="26" y="80"/>
                  <a:pt x="29" y="94"/>
                  <a:pt x="36" y="107"/>
                </a:cubicBezTo>
                <a:cubicBezTo>
                  <a:pt x="42" y="118"/>
                  <a:pt x="48" y="128"/>
                  <a:pt x="54" y="140"/>
                </a:cubicBezTo>
                <a:cubicBezTo>
                  <a:pt x="57" y="147"/>
                  <a:pt x="58" y="156"/>
                  <a:pt x="59" y="163"/>
                </a:cubicBezTo>
                <a:cubicBezTo>
                  <a:pt x="60" y="168"/>
                  <a:pt x="62" y="170"/>
                  <a:pt x="69" y="170"/>
                </a:cubicBezTo>
                <a:cubicBezTo>
                  <a:pt x="71" y="170"/>
                  <a:pt x="72" y="170"/>
                  <a:pt x="73" y="170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102"/>
                  <a:pt x="54" y="101"/>
                  <a:pt x="51" y="97"/>
                </a:cubicBezTo>
                <a:cubicBezTo>
                  <a:pt x="48" y="94"/>
                  <a:pt x="46" y="90"/>
                  <a:pt x="46" y="85"/>
                </a:cubicBezTo>
                <a:cubicBezTo>
                  <a:pt x="46" y="81"/>
                  <a:pt x="48" y="76"/>
                  <a:pt x="51" y="73"/>
                </a:cubicBezTo>
                <a:cubicBezTo>
                  <a:pt x="54" y="70"/>
                  <a:pt x="58" y="68"/>
                  <a:pt x="63" y="68"/>
                </a:cubicBezTo>
                <a:cubicBezTo>
                  <a:pt x="72" y="68"/>
                  <a:pt x="80" y="76"/>
                  <a:pt x="80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96"/>
                  <a:pt x="80" y="96"/>
                  <a:pt x="80" y="96"/>
                </a:cubicBezTo>
                <a:cubicBezTo>
                  <a:pt x="85" y="96"/>
                  <a:pt x="85" y="96"/>
                  <a:pt x="85" y="96"/>
                </a:cubicBezTo>
                <a:cubicBezTo>
                  <a:pt x="94" y="96"/>
                  <a:pt x="94" y="96"/>
                  <a:pt x="94" y="96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0"/>
                  <a:pt x="96" y="76"/>
                  <a:pt x="99" y="73"/>
                </a:cubicBezTo>
                <a:cubicBezTo>
                  <a:pt x="102" y="70"/>
                  <a:pt x="106" y="68"/>
                  <a:pt x="111" y="68"/>
                </a:cubicBezTo>
                <a:cubicBezTo>
                  <a:pt x="116" y="68"/>
                  <a:pt x="120" y="70"/>
                  <a:pt x="123" y="73"/>
                </a:cubicBezTo>
                <a:cubicBezTo>
                  <a:pt x="126" y="76"/>
                  <a:pt x="128" y="81"/>
                  <a:pt x="128" y="85"/>
                </a:cubicBezTo>
                <a:cubicBezTo>
                  <a:pt x="128" y="90"/>
                  <a:pt x="126" y="94"/>
                  <a:pt x="123" y="97"/>
                </a:cubicBezTo>
                <a:cubicBezTo>
                  <a:pt x="120" y="101"/>
                  <a:pt x="116" y="102"/>
                  <a:pt x="111" y="102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1" y="170"/>
                  <a:pt x="101" y="170"/>
                  <a:pt x="101" y="170"/>
                </a:cubicBezTo>
                <a:cubicBezTo>
                  <a:pt x="102" y="170"/>
                  <a:pt x="103" y="170"/>
                  <a:pt x="105" y="170"/>
                </a:cubicBezTo>
                <a:cubicBezTo>
                  <a:pt x="112" y="170"/>
                  <a:pt x="114" y="168"/>
                  <a:pt x="115" y="163"/>
                </a:cubicBezTo>
                <a:cubicBezTo>
                  <a:pt x="116" y="156"/>
                  <a:pt x="117" y="147"/>
                  <a:pt x="120" y="140"/>
                </a:cubicBezTo>
                <a:cubicBezTo>
                  <a:pt x="126" y="128"/>
                  <a:pt x="132" y="118"/>
                  <a:pt x="138" y="107"/>
                </a:cubicBezTo>
                <a:cubicBezTo>
                  <a:pt x="145" y="94"/>
                  <a:pt x="148" y="80"/>
                  <a:pt x="144" y="66"/>
                </a:cubicBezTo>
                <a:close/>
                <a:moveTo>
                  <a:pt x="93" y="6"/>
                </a:moveTo>
                <a:cubicBezTo>
                  <a:pt x="93" y="3"/>
                  <a:pt x="90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4" y="0"/>
                  <a:pt x="81" y="3"/>
                  <a:pt x="81" y="6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22"/>
                  <a:pt x="84" y="24"/>
                  <a:pt x="87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90" y="24"/>
                  <a:pt x="93" y="22"/>
                  <a:pt x="93" y="18"/>
                </a:cubicBezTo>
                <a:lnTo>
                  <a:pt x="93" y="6"/>
                </a:lnTo>
                <a:close/>
                <a:moveTo>
                  <a:pt x="128" y="17"/>
                </a:moveTo>
                <a:cubicBezTo>
                  <a:pt x="130" y="14"/>
                  <a:pt x="129" y="10"/>
                  <a:pt x="126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3" y="7"/>
                  <a:pt x="119" y="8"/>
                  <a:pt x="117" y="1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0" y="24"/>
                  <a:pt x="111" y="28"/>
                  <a:pt x="114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7" y="31"/>
                  <a:pt x="121" y="30"/>
                  <a:pt x="123" y="27"/>
                </a:cubicBezTo>
                <a:lnTo>
                  <a:pt x="128" y="17"/>
                </a:lnTo>
                <a:close/>
                <a:moveTo>
                  <a:pt x="154" y="37"/>
                </a:moveTo>
                <a:cubicBezTo>
                  <a:pt x="157" y="35"/>
                  <a:pt x="157" y="31"/>
                  <a:pt x="155" y="28"/>
                </a:cubicBezTo>
                <a:cubicBezTo>
                  <a:pt x="155" y="28"/>
                  <a:pt x="155" y="28"/>
                  <a:pt x="155" y="28"/>
                </a:cubicBezTo>
                <a:cubicBezTo>
                  <a:pt x="152" y="26"/>
                  <a:pt x="148" y="25"/>
                  <a:pt x="146" y="28"/>
                </a:cubicBezTo>
                <a:cubicBezTo>
                  <a:pt x="137" y="35"/>
                  <a:pt x="137" y="35"/>
                  <a:pt x="137" y="35"/>
                </a:cubicBezTo>
                <a:cubicBezTo>
                  <a:pt x="134" y="38"/>
                  <a:pt x="134" y="42"/>
                  <a:pt x="137" y="44"/>
                </a:cubicBezTo>
                <a:cubicBezTo>
                  <a:pt x="137" y="44"/>
                  <a:pt x="137" y="44"/>
                  <a:pt x="137" y="44"/>
                </a:cubicBezTo>
                <a:cubicBezTo>
                  <a:pt x="139" y="47"/>
                  <a:pt x="143" y="47"/>
                  <a:pt x="145" y="45"/>
                </a:cubicBezTo>
                <a:lnTo>
                  <a:pt x="154" y="37"/>
                </a:lnTo>
                <a:close/>
                <a:moveTo>
                  <a:pt x="168" y="68"/>
                </a:moveTo>
                <a:cubicBezTo>
                  <a:pt x="171" y="68"/>
                  <a:pt x="173" y="64"/>
                  <a:pt x="173" y="61"/>
                </a:cubicBezTo>
                <a:cubicBezTo>
                  <a:pt x="173" y="61"/>
                  <a:pt x="173" y="61"/>
                  <a:pt x="173" y="61"/>
                </a:cubicBezTo>
                <a:cubicBezTo>
                  <a:pt x="172" y="57"/>
                  <a:pt x="169" y="55"/>
                  <a:pt x="166" y="56"/>
                </a:cubicBezTo>
                <a:cubicBezTo>
                  <a:pt x="154" y="58"/>
                  <a:pt x="154" y="58"/>
                  <a:pt x="154" y="58"/>
                </a:cubicBezTo>
                <a:cubicBezTo>
                  <a:pt x="151" y="58"/>
                  <a:pt x="148" y="62"/>
                  <a:pt x="149" y="65"/>
                </a:cubicBezTo>
                <a:cubicBezTo>
                  <a:pt x="149" y="65"/>
                  <a:pt x="149" y="65"/>
                  <a:pt x="149" y="65"/>
                </a:cubicBezTo>
                <a:cubicBezTo>
                  <a:pt x="150" y="69"/>
                  <a:pt x="153" y="71"/>
                  <a:pt x="156" y="70"/>
                </a:cubicBezTo>
                <a:lnTo>
                  <a:pt x="168" y="68"/>
                </a:lnTo>
                <a:close/>
                <a:moveTo>
                  <a:pt x="165" y="102"/>
                </a:moveTo>
                <a:cubicBezTo>
                  <a:pt x="168" y="103"/>
                  <a:pt x="172" y="100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3" y="94"/>
                  <a:pt x="171" y="90"/>
                  <a:pt x="167" y="90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3" y="87"/>
                  <a:pt x="149" y="89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8" y="96"/>
                  <a:pt x="150" y="99"/>
                  <a:pt x="154" y="100"/>
                </a:cubicBezTo>
                <a:lnTo>
                  <a:pt x="165" y="102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62" y="28"/>
                  <a:pt x="63" y="24"/>
                  <a:pt x="61" y="2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0" y="7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4" y="10"/>
                  <a:pt x="43" y="14"/>
                  <a:pt x="45" y="17"/>
                </a:cubicBezTo>
                <a:lnTo>
                  <a:pt x="50" y="27"/>
                </a:lnTo>
                <a:close/>
                <a:moveTo>
                  <a:pt x="28" y="45"/>
                </a:moveTo>
                <a:cubicBezTo>
                  <a:pt x="30" y="47"/>
                  <a:pt x="34" y="47"/>
                  <a:pt x="37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9" y="42"/>
                  <a:pt x="39" y="38"/>
                  <a:pt x="36" y="35"/>
                </a:cubicBezTo>
                <a:cubicBezTo>
                  <a:pt x="27" y="28"/>
                  <a:pt x="27" y="28"/>
                  <a:pt x="27" y="28"/>
                </a:cubicBezTo>
                <a:cubicBezTo>
                  <a:pt x="25" y="25"/>
                  <a:pt x="21" y="26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6" y="31"/>
                  <a:pt x="16" y="35"/>
                  <a:pt x="19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0" y="71"/>
                  <a:pt x="24" y="69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5" y="62"/>
                  <a:pt x="23" y="58"/>
                  <a:pt x="19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4" y="55"/>
                  <a:pt x="1" y="57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2" y="68"/>
                  <a:pt x="5" y="68"/>
                </a:cubicBezTo>
                <a:lnTo>
                  <a:pt x="17" y="70"/>
                </a:lnTo>
                <a:close/>
                <a:moveTo>
                  <a:pt x="20" y="100"/>
                </a:moveTo>
                <a:cubicBezTo>
                  <a:pt x="23" y="99"/>
                  <a:pt x="25" y="96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4" y="89"/>
                  <a:pt x="21" y="87"/>
                  <a:pt x="17" y="87"/>
                </a:cubicBezTo>
                <a:cubicBezTo>
                  <a:pt x="6" y="90"/>
                  <a:pt x="6" y="90"/>
                  <a:pt x="6" y="90"/>
                </a:cubicBezTo>
                <a:cubicBezTo>
                  <a:pt x="2" y="90"/>
                  <a:pt x="0" y="94"/>
                  <a:pt x="1" y="97"/>
                </a:cubicBezTo>
                <a:cubicBezTo>
                  <a:pt x="1" y="97"/>
                  <a:pt x="1" y="97"/>
                  <a:pt x="1" y="97"/>
                </a:cubicBezTo>
                <a:cubicBezTo>
                  <a:pt x="1" y="100"/>
                  <a:pt x="5" y="103"/>
                  <a:pt x="8" y="102"/>
                </a:cubicBezTo>
                <a:lnTo>
                  <a:pt x="20" y="100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9" name="Google Shape;675;p26">
            <a:extLst>
              <a:ext uri="{FF2B5EF4-FFF2-40B4-BE49-F238E27FC236}">
                <a16:creationId xmlns:a16="http://schemas.microsoft.com/office/drawing/2014/main" id="{922E62BA-E316-DC65-C448-318E664AF89F}"/>
              </a:ext>
            </a:extLst>
          </p:cNvPr>
          <p:cNvSpPr>
            <a:spLocks/>
          </p:cNvSpPr>
          <p:nvPr/>
        </p:nvSpPr>
        <p:spPr bwMode="auto">
          <a:xfrm>
            <a:off x="9593482" y="4272024"/>
            <a:ext cx="666924" cy="443890"/>
          </a:xfrm>
          <a:custGeom>
            <a:avLst/>
            <a:gdLst>
              <a:gd name="T0" fmla="*/ 2147483646 w 243"/>
              <a:gd name="T1" fmla="*/ 2147483646 h 162"/>
              <a:gd name="T2" fmla="*/ 2147483646 w 243"/>
              <a:gd name="T3" fmla="*/ 2147483646 h 162"/>
              <a:gd name="T4" fmla="*/ 2147483646 w 243"/>
              <a:gd name="T5" fmla="*/ 2147483646 h 162"/>
              <a:gd name="T6" fmla="*/ 2147483646 w 243"/>
              <a:gd name="T7" fmla="*/ 2147483646 h 162"/>
              <a:gd name="T8" fmla="*/ 2147483646 w 243"/>
              <a:gd name="T9" fmla="*/ 2147483646 h 162"/>
              <a:gd name="T10" fmla="*/ 2147483646 w 243"/>
              <a:gd name="T11" fmla="*/ 2147483646 h 162"/>
              <a:gd name="T12" fmla="*/ 2147483646 w 243"/>
              <a:gd name="T13" fmla="*/ 2147483646 h 162"/>
              <a:gd name="T14" fmla="*/ 2147483646 w 243"/>
              <a:gd name="T15" fmla="*/ 0 h 162"/>
              <a:gd name="T16" fmla="*/ 2147483646 w 243"/>
              <a:gd name="T17" fmla="*/ 2147483646 h 162"/>
              <a:gd name="T18" fmla="*/ 2147483646 w 243"/>
              <a:gd name="T19" fmla="*/ 2147483646 h 162"/>
              <a:gd name="T20" fmla="*/ 2147483646 w 243"/>
              <a:gd name="T21" fmla="*/ 2147483646 h 162"/>
              <a:gd name="T22" fmla="*/ 2147483646 w 243"/>
              <a:gd name="T23" fmla="*/ 2147483646 h 162"/>
              <a:gd name="T24" fmla="*/ 2147483646 w 243"/>
              <a:gd name="T25" fmla="*/ 2147483646 h 162"/>
              <a:gd name="T26" fmla="*/ 2147483646 w 243"/>
              <a:gd name="T27" fmla="*/ 2147483646 h 162"/>
              <a:gd name="T28" fmla="*/ 2147483646 w 243"/>
              <a:gd name="T29" fmla="*/ 2147483646 h 162"/>
              <a:gd name="T30" fmla="*/ 2147483646 w 243"/>
              <a:gd name="T31" fmla="*/ 2147483646 h 162"/>
              <a:gd name="T32" fmla="*/ 2147483646 w 243"/>
              <a:gd name="T33" fmla="*/ 2147483646 h 162"/>
              <a:gd name="T34" fmla="*/ 2147483646 w 243"/>
              <a:gd name="T35" fmla="*/ 2147483646 h 162"/>
              <a:gd name="T36" fmla="*/ 2147483646 w 243"/>
              <a:gd name="T37" fmla="*/ 2147483646 h 162"/>
              <a:gd name="T38" fmla="*/ 2147483646 w 243"/>
              <a:gd name="T39" fmla="*/ 2147483646 h 162"/>
              <a:gd name="T40" fmla="*/ 2147483646 w 243"/>
              <a:gd name="T41" fmla="*/ 2147483646 h 162"/>
              <a:gd name="T42" fmla="*/ 2147483646 w 243"/>
              <a:gd name="T43" fmla="*/ 2147483646 h 162"/>
              <a:gd name="T44" fmla="*/ 2147483646 w 243"/>
              <a:gd name="T45" fmla="*/ 2147483646 h 162"/>
              <a:gd name="T46" fmla="*/ 2147483646 w 243"/>
              <a:gd name="T47" fmla="*/ 2147483646 h 162"/>
              <a:gd name="T48" fmla="*/ 2147483646 w 243"/>
              <a:gd name="T49" fmla="*/ 2147483646 h 162"/>
              <a:gd name="T50" fmla="*/ 2147483646 w 243"/>
              <a:gd name="T51" fmla="*/ 2147483646 h 162"/>
              <a:gd name="T52" fmla="*/ 2147483646 w 243"/>
              <a:gd name="T53" fmla="*/ 2147483646 h 162"/>
              <a:gd name="T54" fmla="*/ 2147483646 w 243"/>
              <a:gd name="T55" fmla="*/ 2147483646 h 162"/>
              <a:gd name="T56" fmla="*/ 2147483646 w 243"/>
              <a:gd name="T57" fmla="*/ 2147483646 h 162"/>
              <a:gd name="T58" fmla="*/ 2147483646 w 243"/>
              <a:gd name="T59" fmla="*/ 2147483646 h 162"/>
              <a:gd name="T60" fmla="*/ 2147483646 w 243"/>
              <a:gd name="T61" fmla="*/ 2147483646 h 162"/>
              <a:gd name="T62" fmla="*/ 2147483646 w 243"/>
              <a:gd name="T63" fmla="*/ 2147483646 h 162"/>
              <a:gd name="T64" fmla="*/ 2147483646 w 243"/>
              <a:gd name="T65" fmla="*/ 2147483646 h 162"/>
              <a:gd name="T66" fmla="*/ 2147483646 w 243"/>
              <a:gd name="T67" fmla="*/ 2147483646 h 162"/>
              <a:gd name="T68" fmla="*/ 2147483646 w 243"/>
              <a:gd name="T69" fmla="*/ 2147483646 h 162"/>
              <a:gd name="T70" fmla="*/ 2147483646 w 243"/>
              <a:gd name="T71" fmla="*/ 2147483646 h 162"/>
              <a:gd name="T72" fmla="*/ 2147483646 w 243"/>
              <a:gd name="T73" fmla="*/ 2147483646 h 162"/>
              <a:gd name="T74" fmla="*/ 2147483646 w 243"/>
              <a:gd name="T75" fmla="*/ 2147483646 h 162"/>
              <a:gd name="T76" fmla="*/ 2147483646 w 243"/>
              <a:gd name="T77" fmla="*/ 2147483646 h 162"/>
              <a:gd name="T78" fmla="*/ 2147483646 w 243"/>
              <a:gd name="T79" fmla="*/ 2147483646 h 162"/>
              <a:gd name="T80" fmla="*/ 2147483646 w 243"/>
              <a:gd name="T81" fmla="*/ 2147483646 h 162"/>
              <a:gd name="T82" fmla="*/ 2147483646 w 243"/>
              <a:gd name="T83" fmla="*/ 2147483646 h 162"/>
              <a:gd name="T84" fmla="*/ 2147483646 w 243"/>
              <a:gd name="T85" fmla="*/ 2147483646 h 162"/>
              <a:gd name="T86" fmla="*/ 2147483646 w 243"/>
              <a:gd name="T87" fmla="*/ 2147483646 h 162"/>
              <a:gd name="T88" fmla="*/ 2147483646 w 243"/>
              <a:gd name="T89" fmla="*/ 2147483646 h 162"/>
              <a:gd name="T90" fmla="*/ 2147483646 w 243"/>
              <a:gd name="T91" fmla="*/ 2147483646 h 16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3" h="162" extrusionOk="0">
                <a:moveTo>
                  <a:pt x="194" y="16"/>
                </a:moveTo>
                <a:cubicBezTo>
                  <a:pt x="216" y="72"/>
                  <a:pt x="216" y="72"/>
                  <a:pt x="216" y="72"/>
                </a:cubicBezTo>
                <a:cubicBezTo>
                  <a:pt x="188" y="84"/>
                  <a:pt x="188" y="84"/>
                  <a:pt x="188" y="84"/>
                </a:cubicBezTo>
                <a:cubicBezTo>
                  <a:pt x="173" y="71"/>
                  <a:pt x="128" y="32"/>
                  <a:pt x="124" y="32"/>
                </a:cubicBezTo>
                <a:cubicBezTo>
                  <a:pt x="120" y="32"/>
                  <a:pt x="106" y="37"/>
                  <a:pt x="105" y="37"/>
                </a:cubicBezTo>
                <a:cubicBezTo>
                  <a:pt x="105" y="37"/>
                  <a:pt x="96" y="40"/>
                  <a:pt x="89" y="40"/>
                </a:cubicBezTo>
                <a:cubicBezTo>
                  <a:pt x="85" y="40"/>
                  <a:pt x="82" y="39"/>
                  <a:pt x="81" y="38"/>
                </a:cubicBezTo>
                <a:cubicBezTo>
                  <a:pt x="79" y="37"/>
                  <a:pt x="78" y="35"/>
                  <a:pt x="78" y="34"/>
                </a:cubicBezTo>
                <a:cubicBezTo>
                  <a:pt x="78" y="31"/>
                  <a:pt x="81" y="28"/>
                  <a:pt x="83" y="27"/>
                </a:cubicBezTo>
                <a:cubicBezTo>
                  <a:pt x="95" y="21"/>
                  <a:pt x="127" y="9"/>
                  <a:pt x="130" y="8"/>
                </a:cubicBezTo>
                <a:cubicBezTo>
                  <a:pt x="130" y="8"/>
                  <a:pt x="131" y="8"/>
                  <a:pt x="131" y="8"/>
                </a:cubicBezTo>
                <a:cubicBezTo>
                  <a:pt x="139" y="8"/>
                  <a:pt x="188" y="15"/>
                  <a:pt x="194" y="16"/>
                </a:cubicBezTo>
                <a:close/>
                <a:moveTo>
                  <a:pt x="213" y="0"/>
                </a:moveTo>
                <a:cubicBezTo>
                  <a:pt x="213" y="0"/>
                  <a:pt x="212" y="0"/>
                  <a:pt x="211" y="0"/>
                </a:cubicBezTo>
                <a:cubicBezTo>
                  <a:pt x="202" y="4"/>
                  <a:pt x="202" y="4"/>
                  <a:pt x="202" y="4"/>
                </a:cubicBezTo>
                <a:cubicBezTo>
                  <a:pt x="200" y="5"/>
                  <a:pt x="199" y="6"/>
                  <a:pt x="198" y="8"/>
                </a:cubicBezTo>
                <a:cubicBezTo>
                  <a:pt x="198" y="9"/>
                  <a:pt x="198" y="11"/>
                  <a:pt x="198" y="12"/>
                </a:cubicBezTo>
                <a:cubicBezTo>
                  <a:pt x="222" y="71"/>
                  <a:pt x="222" y="71"/>
                  <a:pt x="222" y="71"/>
                </a:cubicBezTo>
                <a:cubicBezTo>
                  <a:pt x="223" y="74"/>
                  <a:pt x="227" y="76"/>
                  <a:pt x="230" y="75"/>
                </a:cubicBezTo>
                <a:cubicBezTo>
                  <a:pt x="239" y="71"/>
                  <a:pt x="239" y="71"/>
                  <a:pt x="239" y="71"/>
                </a:cubicBezTo>
                <a:cubicBezTo>
                  <a:pt x="241" y="71"/>
                  <a:pt x="242" y="69"/>
                  <a:pt x="243" y="68"/>
                </a:cubicBezTo>
                <a:cubicBezTo>
                  <a:pt x="243" y="66"/>
                  <a:pt x="243" y="65"/>
                  <a:pt x="243" y="63"/>
                </a:cubicBezTo>
                <a:cubicBezTo>
                  <a:pt x="219" y="4"/>
                  <a:pt x="219" y="4"/>
                  <a:pt x="219" y="4"/>
                </a:cubicBezTo>
                <a:cubicBezTo>
                  <a:pt x="218" y="2"/>
                  <a:pt x="216" y="0"/>
                  <a:pt x="213" y="0"/>
                </a:cubicBezTo>
                <a:close/>
                <a:moveTo>
                  <a:pt x="1" y="81"/>
                </a:moveTo>
                <a:cubicBezTo>
                  <a:pt x="0" y="83"/>
                  <a:pt x="1" y="84"/>
                  <a:pt x="2" y="86"/>
                </a:cubicBezTo>
                <a:cubicBezTo>
                  <a:pt x="3" y="87"/>
                  <a:pt x="5" y="88"/>
                  <a:pt x="6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20" y="89"/>
                  <a:pt x="23" y="86"/>
                  <a:pt x="23" y="83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5"/>
                  <a:pt x="28" y="13"/>
                  <a:pt x="27" y="12"/>
                </a:cubicBezTo>
                <a:cubicBezTo>
                  <a:pt x="26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9" y="9"/>
                  <a:pt x="6" y="11"/>
                  <a:pt x="6" y="15"/>
                </a:cubicBezTo>
                <a:lnTo>
                  <a:pt x="1" y="81"/>
                </a:lnTo>
                <a:close/>
                <a:moveTo>
                  <a:pt x="100" y="140"/>
                </a:moveTo>
                <a:cubicBezTo>
                  <a:pt x="100" y="138"/>
                  <a:pt x="99" y="136"/>
                  <a:pt x="96" y="134"/>
                </a:cubicBezTo>
                <a:cubicBezTo>
                  <a:pt x="92" y="131"/>
                  <a:pt x="88" y="131"/>
                  <a:pt x="84" y="136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79" y="142"/>
                  <a:pt x="79" y="142"/>
                  <a:pt x="79" y="142"/>
                </a:cubicBezTo>
                <a:cubicBezTo>
                  <a:pt x="75" y="147"/>
                  <a:pt x="75" y="147"/>
                  <a:pt x="75" y="147"/>
                </a:cubicBezTo>
                <a:cubicBezTo>
                  <a:pt x="70" y="153"/>
                  <a:pt x="75" y="158"/>
                  <a:pt x="77" y="160"/>
                </a:cubicBezTo>
                <a:cubicBezTo>
                  <a:pt x="78" y="161"/>
                  <a:pt x="80" y="162"/>
                  <a:pt x="82" y="162"/>
                </a:cubicBezTo>
                <a:cubicBezTo>
                  <a:pt x="85" y="162"/>
                  <a:pt x="87" y="161"/>
                  <a:pt x="89" y="158"/>
                </a:cubicBezTo>
                <a:cubicBezTo>
                  <a:pt x="96" y="150"/>
                  <a:pt x="96" y="150"/>
                  <a:pt x="96" y="150"/>
                </a:cubicBezTo>
                <a:cubicBezTo>
                  <a:pt x="96" y="150"/>
                  <a:pt x="96" y="150"/>
                  <a:pt x="96" y="150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100" y="145"/>
                  <a:pt x="101" y="142"/>
                  <a:pt x="100" y="140"/>
                </a:cubicBezTo>
                <a:close/>
                <a:moveTo>
                  <a:pt x="53" y="136"/>
                </a:moveTo>
                <a:cubicBezTo>
                  <a:pt x="50" y="140"/>
                  <a:pt x="51" y="144"/>
                  <a:pt x="56" y="148"/>
                </a:cubicBezTo>
                <a:cubicBezTo>
                  <a:pt x="60" y="151"/>
                  <a:pt x="64" y="151"/>
                  <a:pt x="68" y="146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85" y="126"/>
                  <a:pt x="80" y="121"/>
                  <a:pt x="78" y="120"/>
                </a:cubicBezTo>
                <a:cubicBezTo>
                  <a:pt x="74" y="116"/>
                  <a:pt x="69" y="117"/>
                  <a:pt x="66" y="121"/>
                </a:cubicBezTo>
                <a:cubicBezTo>
                  <a:pt x="59" y="129"/>
                  <a:pt x="59" y="129"/>
                  <a:pt x="59" y="129"/>
                </a:cubicBezTo>
                <a:cubicBezTo>
                  <a:pt x="59" y="129"/>
                  <a:pt x="59" y="129"/>
                  <a:pt x="59" y="129"/>
                </a:cubicBezTo>
                <a:cubicBezTo>
                  <a:pt x="59" y="130"/>
                  <a:pt x="59" y="130"/>
                  <a:pt x="59" y="130"/>
                </a:cubicBezTo>
                <a:lnTo>
                  <a:pt x="53" y="136"/>
                </a:lnTo>
                <a:close/>
                <a:moveTo>
                  <a:pt x="36" y="119"/>
                </a:moveTo>
                <a:cubicBezTo>
                  <a:pt x="34" y="122"/>
                  <a:pt x="34" y="124"/>
                  <a:pt x="34" y="127"/>
                </a:cubicBezTo>
                <a:cubicBezTo>
                  <a:pt x="34" y="129"/>
                  <a:pt x="36" y="131"/>
                  <a:pt x="38" y="133"/>
                </a:cubicBezTo>
                <a:cubicBezTo>
                  <a:pt x="42" y="136"/>
                  <a:pt x="46" y="135"/>
                  <a:pt x="50" y="131"/>
                </a:cubicBezTo>
                <a:cubicBezTo>
                  <a:pt x="63" y="116"/>
                  <a:pt x="63" y="116"/>
                  <a:pt x="63" y="116"/>
                </a:cubicBezTo>
                <a:cubicBezTo>
                  <a:pt x="65" y="114"/>
                  <a:pt x="66" y="111"/>
                  <a:pt x="65" y="109"/>
                </a:cubicBezTo>
                <a:cubicBezTo>
                  <a:pt x="65" y="107"/>
                  <a:pt x="63" y="105"/>
                  <a:pt x="61" y="103"/>
                </a:cubicBezTo>
                <a:cubicBezTo>
                  <a:pt x="57" y="99"/>
                  <a:pt x="53" y="100"/>
                  <a:pt x="49" y="105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2" y="113"/>
                  <a:pt x="42" y="113"/>
                  <a:pt x="42" y="113"/>
                </a:cubicBezTo>
                <a:lnTo>
                  <a:pt x="36" y="119"/>
                </a:lnTo>
                <a:close/>
                <a:moveTo>
                  <a:pt x="34" y="114"/>
                </a:moveTo>
                <a:cubicBezTo>
                  <a:pt x="46" y="99"/>
                  <a:pt x="46" y="99"/>
                  <a:pt x="46" y="99"/>
                </a:cubicBezTo>
                <a:cubicBezTo>
                  <a:pt x="51" y="93"/>
                  <a:pt x="46" y="88"/>
                  <a:pt x="45" y="86"/>
                </a:cubicBezTo>
                <a:cubicBezTo>
                  <a:pt x="40" y="83"/>
                  <a:pt x="36" y="83"/>
                  <a:pt x="32" y="88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4"/>
                  <a:pt x="28" y="94"/>
                  <a:pt x="28" y="9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0" y="103"/>
                  <a:pt x="19" y="105"/>
                  <a:pt x="19" y="108"/>
                </a:cubicBezTo>
                <a:cubicBezTo>
                  <a:pt x="19" y="110"/>
                  <a:pt x="21" y="112"/>
                  <a:pt x="22" y="113"/>
                </a:cubicBezTo>
                <a:cubicBezTo>
                  <a:pt x="24" y="114"/>
                  <a:pt x="26" y="116"/>
                  <a:pt x="29" y="116"/>
                </a:cubicBezTo>
                <a:cubicBezTo>
                  <a:pt x="30" y="116"/>
                  <a:pt x="32" y="115"/>
                  <a:pt x="34" y="114"/>
                </a:cubicBezTo>
                <a:close/>
                <a:moveTo>
                  <a:pt x="184" y="101"/>
                </a:moveTo>
                <a:cubicBezTo>
                  <a:pt x="187" y="98"/>
                  <a:pt x="189" y="93"/>
                  <a:pt x="183" y="88"/>
                </a:cubicBezTo>
                <a:cubicBezTo>
                  <a:pt x="179" y="84"/>
                  <a:pt x="179" y="84"/>
                  <a:pt x="179" y="84"/>
                </a:cubicBezTo>
                <a:cubicBezTo>
                  <a:pt x="156" y="64"/>
                  <a:pt x="129" y="41"/>
                  <a:pt x="123" y="38"/>
                </a:cubicBezTo>
                <a:cubicBezTo>
                  <a:pt x="120" y="38"/>
                  <a:pt x="113" y="41"/>
                  <a:pt x="107" y="43"/>
                </a:cubicBezTo>
                <a:cubicBezTo>
                  <a:pt x="106" y="43"/>
                  <a:pt x="106" y="43"/>
                  <a:pt x="106" y="43"/>
                </a:cubicBezTo>
                <a:cubicBezTo>
                  <a:pt x="106" y="43"/>
                  <a:pt x="97" y="46"/>
                  <a:pt x="89" y="46"/>
                </a:cubicBezTo>
                <a:cubicBezTo>
                  <a:pt x="84" y="46"/>
                  <a:pt x="80" y="45"/>
                  <a:pt x="77" y="43"/>
                </a:cubicBezTo>
                <a:cubicBezTo>
                  <a:pt x="73" y="40"/>
                  <a:pt x="72" y="36"/>
                  <a:pt x="72" y="34"/>
                </a:cubicBezTo>
                <a:cubicBezTo>
                  <a:pt x="72" y="29"/>
                  <a:pt x="77" y="24"/>
                  <a:pt x="80" y="22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3"/>
                  <a:pt x="29" y="83"/>
                  <a:pt x="29" y="83"/>
                </a:cubicBezTo>
                <a:cubicBezTo>
                  <a:pt x="33" y="79"/>
                  <a:pt x="37" y="78"/>
                  <a:pt x="39" y="78"/>
                </a:cubicBezTo>
                <a:cubicBezTo>
                  <a:pt x="42" y="78"/>
                  <a:pt x="45" y="79"/>
                  <a:pt x="48" y="82"/>
                </a:cubicBezTo>
                <a:cubicBezTo>
                  <a:pt x="53" y="85"/>
                  <a:pt x="55" y="90"/>
                  <a:pt x="54" y="95"/>
                </a:cubicBezTo>
                <a:cubicBezTo>
                  <a:pt x="58" y="94"/>
                  <a:pt x="62" y="96"/>
                  <a:pt x="65" y="98"/>
                </a:cubicBezTo>
                <a:cubicBezTo>
                  <a:pt x="69" y="102"/>
                  <a:pt x="71" y="107"/>
                  <a:pt x="71" y="112"/>
                </a:cubicBezTo>
                <a:cubicBezTo>
                  <a:pt x="75" y="111"/>
                  <a:pt x="78" y="112"/>
                  <a:pt x="82" y="115"/>
                </a:cubicBezTo>
                <a:cubicBezTo>
                  <a:pt x="85" y="118"/>
                  <a:pt x="88" y="122"/>
                  <a:pt x="88" y="127"/>
                </a:cubicBezTo>
                <a:cubicBezTo>
                  <a:pt x="92" y="125"/>
                  <a:pt x="96" y="127"/>
                  <a:pt x="100" y="130"/>
                </a:cubicBezTo>
                <a:cubicBezTo>
                  <a:pt x="105" y="134"/>
                  <a:pt x="107" y="140"/>
                  <a:pt x="105" y="146"/>
                </a:cubicBezTo>
                <a:cubicBezTo>
                  <a:pt x="109" y="149"/>
                  <a:pt x="109" y="149"/>
                  <a:pt x="109" y="149"/>
                </a:cubicBezTo>
                <a:cubicBezTo>
                  <a:pt x="109" y="149"/>
                  <a:pt x="110" y="150"/>
                  <a:pt x="110" y="150"/>
                </a:cubicBezTo>
                <a:cubicBezTo>
                  <a:pt x="110" y="150"/>
                  <a:pt x="110" y="150"/>
                  <a:pt x="110" y="150"/>
                </a:cubicBezTo>
                <a:cubicBezTo>
                  <a:pt x="112" y="151"/>
                  <a:pt x="113" y="152"/>
                  <a:pt x="115" y="152"/>
                </a:cubicBezTo>
                <a:cubicBezTo>
                  <a:pt x="118" y="152"/>
                  <a:pt x="120" y="150"/>
                  <a:pt x="121" y="148"/>
                </a:cubicBezTo>
                <a:cubicBezTo>
                  <a:pt x="124" y="145"/>
                  <a:pt x="126" y="142"/>
                  <a:pt x="122" y="138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02" y="121"/>
                  <a:pt x="102" y="121"/>
                  <a:pt x="102" y="121"/>
                </a:cubicBezTo>
                <a:cubicBezTo>
                  <a:pt x="101" y="120"/>
                  <a:pt x="100" y="119"/>
                  <a:pt x="100" y="119"/>
                </a:cubicBezTo>
                <a:cubicBezTo>
                  <a:pt x="100" y="118"/>
                  <a:pt x="101" y="117"/>
                  <a:pt x="101" y="116"/>
                </a:cubicBezTo>
                <a:cubicBezTo>
                  <a:pt x="102" y="115"/>
                  <a:pt x="104" y="115"/>
                  <a:pt x="106" y="116"/>
                </a:cubicBezTo>
                <a:cubicBezTo>
                  <a:pt x="133" y="139"/>
                  <a:pt x="133" y="139"/>
                  <a:pt x="133" y="139"/>
                </a:cubicBezTo>
                <a:cubicBezTo>
                  <a:pt x="134" y="139"/>
                  <a:pt x="136" y="140"/>
                  <a:pt x="137" y="140"/>
                </a:cubicBezTo>
                <a:cubicBezTo>
                  <a:pt x="140" y="140"/>
                  <a:pt x="142" y="138"/>
                  <a:pt x="144" y="136"/>
                </a:cubicBezTo>
                <a:cubicBezTo>
                  <a:pt x="146" y="134"/>
                  <a:pt x="147" y="132"/>
                  <a:pt x="147" y="130"/>
                </a:cubicBezTo>
                <a:cubicBezTo>
                  <a:pt x="146" y="127"/>
                  <a:pt x="145" y="125"/>
                  <a:pt x="143" y="123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24" y="108"/>
                  <a:pt x="124" y="107"/>
                  <a:pt x="123" y="106"/>
                </a:cubicBezTo>
                <a:cubicBezTo>
                  <a:pt x="123" y="105"/>
                  <a:pt x="124" y="104"/>
                  <a:pt x="124" y="104"/>
                </a:cubicBezTo>
                <a:cubicBezTo>
                  <a:pt x="125" y="102"/>
                  <a:pt x="127" y="102"/>
                  <a:pt x="129" y="103"/>
                </a:cubicBezTo>
                <a:cubicBezTo>
                  <a:pt x="153" y="123"/>
                  <a:pt x="153" y="123"/>
                  <a:pt x="153" y="123"/>
                </a:cubicBezTo>
                <a:cubicBezTo>
                  <a:pt x="155" y="125"/>
                  <a:pt x="157" y="125"/>
                  <a:pt x="159" y="125"/>
                </a:cubicBezTo>
                <a:cubicBezTo>
                  <a:pt x="162" y="125"/>
                  <a:pt x="165" y="124"/>
                  <a:pt x="167" y="121"/>
                </a:cubicBezTo>
                <a:cubicBezTo>
                  <a:pt x="169" y="119"/>
                  <a:pt x="170" y="116"/>
                  <a:pt x="170" y="114"/>
                </a:cubicBezTo>
                <a:cubicBezTo>
                  <a:pt x="169" y="112"/>
                  <a:pt x="168" y="110"/>
                  <a:pt x="166" y="108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46" y="92"/>
                  <a:pt x="146" y="92"/>
                  <a:pt x="146" y="92"/>
                </a:cubicBezTo>
                <a:cubicBezTo>
                  <a:pt x="144" y="90"/>
                  <a:pt x="144" y="88"/>
                  <a:pt x="145" y="87"/>
                </a:cubicBezTo>
                <a:cubicBezTo>
                  <a:pt x="146" y="86"/>
                  <a:pt x="149" y="85"/>
                  <a:pt x="150" y="86"/>
                </a:cubicBezTo>
                <a:cubicBezTo>
                  <a:pt x="171" y="103"/>
                  <a:pt x="171" y="103"/>
                  <a:pt x="171" y="103"/>
                </a:cubicBezTo>
                <a:cubicBezTo>
                  <a:pt x="175" y="107"/>
                  <a:pt x="180" y="106"/>
                  <a:pt x="184" y="101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0" name="Google Shape;676;p26">
            <a:extLst>
              <a:ext uri="{FF2B5EF4-FFF2-40B4-BE49-F238E27FC236}">
                <a16:creationId xmlns:a16="http://schemas.microsoft.com/office/drawing/2014/main" id="{42263184-B972-CA28-CA9B-ABE03220F22C}"/>
              </a:ext>
            </a:extLst>
          </p:cNvPr>
          <p:cNvSpPr>
            <a:spLocks/>
          </p:cNvSpPr>
          <p:nvPr/>
        </p:nvSpPr>
        <p:spPr bwMode="auto">
          <a:xfrm>
            <a:off x="9619139" y="1866062"/>
            <a:ext cx="573356" cy="483056"/>
          </a:xfrm>
          <a:custGeom>
            <a:avLst/>
            <a:gdLst>
              <a:gd name="T0" fmla="*/ 2147483646 w 209"/>
              <a:gd name="T1" fmla="*/ 2147483646 h 176"/>
              <a:gd name="T2" fmla="*/ 2147483646 w 209"/>
              <a:gd name="T3" fmla="*/ 2147483646 h 176"/>
              <a:gd name="T4" fmla="*/ 2147483646 w 209"/>
              <a:gd name="T5" fmla="*/ 2147483646 h 176"/>
              <a:gd name="T6" fmla="*/ 2147483646 w 209"/>
              <a:gd name="T7" fmla="*/ 2147483646 h 176"/>
              <a:gd name="T8" fmla="*/ 2147483646 w 209"/>
              <a:gd name="T9" fmla="*/ 2147483646 h 176"/>
              <a:gd name="T10" fmla="*/ 2147483646 w 209"/>
              <a:gd name="T11" fmla="*/ 2147483646 h 176"/>
              <a:gd name="T12" fmla="*/ 2147483646 w 209"/>
              <a:gd name="T13" fmla="*/ 2147483646 h 176"/>
              <a:gd name="T14" fmla="*/ 2147483646 w 209"/>
              <a:gd name="T15" fmla="*/ 2147483646 h 176"/>
              <a:gd name="T16" fmla="*/ 2147483646 w 209"/>
              <a:gd name="T17" fmla="*/ 2147483646 h 176"/>
              <a:gd name="T18" fmla="*/ 2147483646 w 209"/>
              <a:gd name="T19" fmla="*/ 2147483646 h 176"/>
              <a:gd name="T20" fmla="*/ 2147483646 w 209"/>
              <a:gd name="T21" fmla="*/ 2147483646 h 176"/>
              <a:gd name="T22" fmla="*/ 2147483646 w 209"/>
              <a:gd name="T23" fmla="*/ 2147483646 h 176"/>
              <a:gd name="T24" fmla="*/ 2147483646 w 209"/>
              <a:gd name="T25" fmla="*/ 2147483646 h 176"/>
              <a:gd name="T26" fmla="*/ 2147483646 w 209"/>
              <a:gd name="T27" fmla="*/ 2147483646 h 176"/>
              <a:gd name="T28" fmla="*/ 2147483646 w 209"/>
              <a:gd name="T29" fmla="*/ 2147483646 h 176"/>
              <a:gd name="T30" fmla="*/ 2147483646 w 209"/>
              <a:gd name="T31" fmla="*/ 2147483646 h 176"/>
              <a:gd name="T32" fmla="*/ 2147483646 w 209"/>
              <a:gd name="T33" fmla="*/ 2147483646 h 176"/>
              <a:gd name="T34" fmla="*/ 2147483646 w 209"/>
              <a:gd name="T35" fmla="*/ 2147483646 h 176"/>
              <a:gd name="T36" fmla="*/ 2147483646 w 209"/>
              <a:gd name="T37" fmla="*/ 2147483646 h 176"/>
              <a:gd name="T38" fmla="*/ 2147483646 w 209"/>
              <a:gd name="T39" fmla="*/ 2147483646 h 176"/>
              <a:gd name="T40" fmla="*/ 2147483646 w 209"/>
              <a:gd name="T41" fmla="*/ 2147483646 h 176"/>
              <a:gd name="T42" fmla="*/ 2147483646 w 209"/>
              <a:gd name="T43" fmla="*/ 2147483646 h 176"/>
              <a:gd name="T44" fmla="*/ 2147483646 w 209"/>
              <a:gd name="T45" fmla="*/ 2147483646 h 176"/>
              <a:gd name="T46" fmla="*/ 2147483646 w 209"/>
              <a:gd name="T47" fmla="*/ 2147483646 h 176"/>
              <a:gd name="T48" fmla="*/ 2147483646 w 209"/>
              <a:gd name="T49" fmla="*/ 2147483646 h 176"/>
              <a:gd name="T50" fmla="*/ 2147483646 w 209"/>
              <a:gd name="T51" fmla="*/ 2147483646 h 176"/>
              <a:gd name="T52" fmla="*/ 2147483646 w 209"/>
              <a:gd name="T53" fmla="*/ 2147483646 h 176"/>
              <a:gd name="T54" fmla="*/ 2147483646 w 209"/>
              <a:gd name="T55" fmla="*/ 2147483646 h 176"/>
              <a:gd name="T56" fmla="*/ 2147483646 w 209"/>
              <a:gd name="T57" fmla="*/ 2147483646 h 176"/>
              <a:gd name="T58" fmla="*/ 2147483646 w 209"/>
              <a:gd name="T59" fmla="*/ 2147483646 h 176"/>
              <a:gd name="T60" fmla="*/ 2147483646 w 209"/>
              <a:gd name="T61" fmla="*/ 2147483646 h 176"/>
              <a:gd name="T62" fmla="*/ 2147483646 w 209"/>
              <a:gd name="T63" fmla="*/ 2147483646 h 176"/>
              <a:gd name="T64" fmla="*/ 2147483646 w 209"/>
              <a:gd name="T65" fmla="*/ 2147483646 h 176"/>
              <a:gd name="T66" fmla="*/ 2147483646 w 209"/>
              <a:gd name="T67" fmla="*/ 2147483646 h 176"/>
              <a:gd name="T68" fmla="*/ 2147483646 w 209"/>
              <a:gd name="T69" fmla="*/ 2147483646 h 176"/>
              <a:gd name="T70" fmla="*/ 2147483646 w 209"/>
              <a:gd name="T71" fmla="*/ 2147483646 h 176"/>
              <a:gd name="T72" fmla="*/ 2147483646 w 209"/>
              <a:gd name="T73" fmla="*/ 2147483646 h 176"/>
              <a:gd name="T74" fmla="*/ 2147483646 w 209"/>
              <a:gd name="T75" fmla="*/ 2147483646 h 176"/>
              <a:gd name="T76" fmla="*/ 2147483646 w 209"/>
              <a:gd name="T77" fmla="*/ 2147483646 h 176"/>
              <a:gd name="T78" fmla="*/ 2147483646 w 209"/>
              <a:gd name="T79" fmla="*/ 2147483646 h 176"/>
              <a:gd name="T80" fmla="*/ 2147483646 w 209"/>
              <a:gd name="T81" fmla="*/ 2147483646 h 176"/>
              <a:gd name="T82" fmla="*/ 2147483646 w 209"/>
              <a:gd name="T83" fmla="*/ 2147483646 h 176"/>
              <a:gd name="T84" fmla="*/ 2147483646 w 209"/>
              <a:gd name="T85" fmla="*/ 2147483646 h 176"/>
              <a:gd name="T86" fmla="*/ 2147483646 w 209"/>
              <a:gd name="T87" fmla="*/ 2147483646 h 176"/>
              <a:gd name="T88" fmla="*/ 2147483646 w 209"/>
              <a:gd name="T89" fmla="*/ 2147483646 h 176"/>
              <a:gd name="T90" fmla="*/ 2147483646 w 209"/>
              <a:gd name="T91" fmla="*/ 2147483646 h 176"/>
              <a:gd name="T92" fmla="*/ 2147483646 w 209"/>
              <a:gd name="T93" fmla="*/ 2147483646 h 176"/>
              <a:gd name="T94" fmla="*/ 2147483646 w 209"/>
              <a:gd name="T95" fmla="*/ 2147483646 h 176"/>
              <a:gd name="T96" fmla="*/ 2147483646 w 209"/>
              <a:gd name="T97" fmla="*/ 2147483646 h 176"/>
              <a:gd name="T98" fmla="*/ 2147483646 w 209"/>
              <a:gd name="T99" fmla="*/ 2147483646 h 176"/>
              <a:gd name="T100" fmla="*/ 2147483646 w 209"/>
              <a:gd name="T101" fmla="*/ 0 h 176"/>
              <a:gd name="T102" fmla="*/ 0 w 209"/>
              <a:gd name="T103" fmla="*/ 2147483646 h 176"/>
              <a:gd name="T104" fmla="*/ 2147483646 w 209"/>
              <a:gd name="T105" fmla="*/ 2147483646 h 176"/>
              <a:gd name="T106" fmla="*/ 2147483646 w 209"/>
              <a:gd name="T107" fmla="*/ 2147483646 h 176"/>
              <a:gd name="T108" fmla="*/ 2147483646 w 209"/>
              <a:gd name="T109" fmla="*/ 2147483646 h 176"/>
              <a:gd name="T110" fmla="*/ 2147483646 w 209"/>
              <a:gd name="T111" fmla="*/ 2147483646 h 176"/>
              <a:gd name="T112" fmla="*/ 2147483646 w 209"/>
              <a:gd name="T113" fmla="*/ 2147483646 h 176"/>
              <a:gd name="T114" fmla="*/ 2147483646 w 209"/>
              <a:gd name="T115" fmla="*/ 2147483646 h 176"/>
              <a:gd name="T116" fmla="*/ 2147483646 w 209"/>
              <a:gd name="T117" fmla="*/ 2147483646 h 1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9" h="176" extrusionOk="0">
                <a:moveTo>
                  <a:pt x="28" y="143"/>
                </a:moveTo>
                <a:cubicBezTo>
                  <a:pt x="28" y="96"/>
                  <a:pt x="28" y="96"/>
                  <a:pt x="28" y="96"/>
                </a:cubicBezTo>
                <a:cubicBezTo>
                  <a:pt x="28" y="92"/>
                  <a:pt x="31" y="89"/>
                  <a:pt x="35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50" y="89"/>
                  <a:pt x="53" y="92"/>
                  <a:pt x="53" y="96"/>
                </a:cubicBezTo>
                <a:cubicBezTo>
                  <a:pt x="53" y="143"/>
                  <a:pt x="53" y="143"/>
                  <a:pt x="53" y="143"/>
                </a:cubicBezTo>
                <a:cubicBezTo>
                  <a:pt x="53" y="147"/>
                  <a:pt x="50" y="150"/>
                  <a:pt x="46" y="150"/>
                </a:cubicBezTo>
                <a:cubicBezTo>
                  <a:pt x="35" y="150"/>
                  <a:pt x="35" y="150"/>
                  <a:pt x="35" y="150"/>
                </a:cubicBezTo>
                <a:cubicBezTo>
                  <a:pt x="31" y="150"/>
                  <a:pt x="28" y="147"/>
                  <a:pt x="28" y="143"/>
                </a:cubicBezTo>
                <a:close/>
                <a:moveTo>
                  <a:pt x="77" y="72"/>
                </a:moveTo>
                <a:cubicBezTo>
                  <a:pt x="73" y="72"/>
                  <a:pt x="70" y="76"/>
                  <a:pt x="70" y="79"/>
                </a:cubicBezTo>
                <a:cubicBezTo>
                  <a:pt x="70" y="143"/>
                  <a:pt x="70" y="143"/>
                  <a:pt x="70" y="143"/>
                </a:cubicBezTo>
                <a:cubicBezTo>
                  <a:pt x="70" y="147"/>
                  <a:pt x="73" y="150"/>
                  <a:pt x="77" y="150"/>
                </a:cubicBezTo>
                <a:cubicBezTo>
                  <a:pt x="88" y="150"/>
                  <a:pt x="88" y="150"/>
                  <a:pt x="88" y="150"/>
                </a:cubicBezTo>
                <a:cubicBezTo>
                  <a:pt x="92" y="150"/>
                  <a:pt x="95" y="147"/>
                  <a:pt x="95" y="143"/>
                </a:cubicBezTo>
                <a:cubicBezTo>
                  <a:pt x="95" y="79"/>
                  <a:pt x="95" y="79"/>
                  <a:pt x="95" y="79"/>
                </a:cubicBezTo>
                <a:cubicBezTo>
                  <a:pt x="95" y="76"/>
                  <a:pt x="92" y="72"/>
                  <a:pt x="88" y="72"/>
                </a:cubicBezTo>
                <a:lnTo>
                  <a:pt x="77" y="72"/>
                </a:lnTo>
                <a:close/>
                <a:moveTo>
                  <a:pt x="118" y="58"/>
                </a:moveTo>
                <a:cubicBezTo>
                  <a:pt x="115" y="58"/>
                  <a:pt x="112" y="61"/>
                  <a:pt x="112" y="65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12" y="147"/>
                  <a:pt x="115" y="150"/>
                  <a:pt x="118" y="150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34" y="150"/>
                  <a:pt x="137" y="147"/>
                  <a:pt x="137" y="143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1"/>
                  <a:pt x="134" y="58"/>
                  <a:pt x="130" y="58"/>
                </a:cubicBezTo>
                <a:lnTo>
                  <a:pt x="118" y="58"/>
                </a:lnTo>
                <a:close/>
                <a:moveTo>
                  <a:pt x="160" y="43"/>
                </a:moveTo>
                <a:cubicBezTo>
                  <a:pt x="157" y="43"/>
                  <a:pt x="154" y="46"/>
                  <a:pt x="154" y="50"/>
                </a:cubicBezTo>
                <a:cubicBezTo>
                  <a:pt x="154" y="143"/>
                  <a:pt x="154" y="143"/>
                  <a:pt x="154" y="143"/>
                </a:cubicBezTo>
                <a:cubicBezTo>
                  <a:pt x="154" y="147"/>
                  <a:pt x="157" y="150"/>
                  <a:pt x="160" y="150"/>
                </a:cubicBezTo>
                <a:cubicBezTo>
                  <a:pt x="172" y="150"/>
                  <a:pt x="172" y="150"/>
                  <a:pt x="172" y="150"/>
                </a:cubicBezTo>
                <a:cubicBezTo>
                  <a:pt x="176" y="150"/>
                  <a:pt x="179" y="147"/>
                  <a:pt x="179" y="143"/>
                </a:cubicBezTo>
                <a:cubicBezTo>
                  <a:pt x="179" y="50"/>
                  <a:pt x="179" y="50"/>
                  <a:pt x="179" y="50"/>
                </a:cubicBezTo>
                <a:cubicBezTo>
                  <a:pt x="179" y="46"/>
                  <a:pt x="176" y="43"/>
                  <a:pt x="172" y="43"/>
                </a:cubicBezTo>
                <a:lnTo>
                  <a:pt x="160" y="43"/>
                </a:lnTo>
                <a:close/>
                <a:moveTo>
                  <a:pt x="31" y="71"/>
                </a:moveTo>
                <a:cubicBezTo>
                  <a:pt x="76" y="63"/>
                  <a:pt x="118" y="47"/>
                  <a:pt x="155" y="24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72" y="10"/>
                  <a:pt x="172" y="10"/>
                  <a:pt x="172" y="10"/>
                </a:cubicBezTo>
                <a:cubicBezTo>
                  <a:pt x="147" y="9"/>
                  <a:pt x="147" y="9"/>
                  <a:pt x="147" y="9"/>
                </a:cubicBezTo>
                <a:cubicBezTo>
                  <a:pt x="151" y="16"/>
                  <a:pt x="151" y="16"/>
                  <a:pt x="151" y="16"/>
                </a:cubicBezTo>
                <a:cubicBezTo>
                  <a:pt x="114" y="38"/>
                  <a:pt x="73" y="54"/>
                  <a:pt x="29" y="62"/>
                </a:cubicBezTo>
                <a:lnTo>
                  <a:pt x="31" y="71"/>
                </a:lnTo>
                <a:close/>
                <a:moveTo>
                  <a:pt x="209" y="164"/>
                </a:moveTo>
                <a:cubicBezTo>
                  <a:pt x="188" y="151"/>
                  <a:pt x="188" y="151"/>
                  <a:pt x="188" y="151"/>
                </a:cubicBezTo>
                <a:cubicBezTo>
                  <a:pt x="188" y="159"/>
                  <a:pt x="188" y="159"/>
                  <a:pt x="188" y="159"/>
                </a:cubicBezTo>
                <a:cubicBezTo>
                  <a:pt x="17" y="159"/>
                  <a:pt x="17" y="159"/>
                  <a:pt x="17" y="159"/>
                </a:cubicBezTo>
                <a:cubicBezTo>
                  <a:pt x="17" y="22"/>
                  <a:pt x="17" y="22"/>
                  <a:pt x="17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59"/>
                  <a:pt x="7" y="159"/>
                  <a:pt x="7" y="159"/>
                </a:cubicBezTo>
                <a:cubicBezTo>
                  <a:pt x="7" y="164"/>
                  <a:pt x="7" y="164"/>
                  <a:pt x="7" y="164"/>
                </a:cubicBezTo>
                <a:cubicBezTo>
                  <a:pt x="7" y="168"/>
                  <a:pt x="7" y="168"/>
                  <a:pt x="7" y="168"/>
                </a:cubicBezTo>
                <a:cubicBezTo>
                  <a:pt x="188" y="168"/>
                  <a:pt x="188" y="168"/>
                  <a:pt x="188" y="168"/>
                </a:cubicBezTo>
                <a:cubicBezTo>
                  <a:pt x="188" y="176"/>
                  <a:pt x="188" y="176"/>
                  <a:pt x="188" y="176"/>
                </a:cubicBezTo>
                <a:lnTo>
                  <a:pt x="209" y="164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1" name="Google Shape;677;p26">
            <a:extLst>
              <a:ext uri="{FF2B5EF4-FFF2-40B4-BE49-F238E27FC236}">
                <a16:creationId xmlns:a16="http://schemas.microsoft.com/office/drawing/2014/main" id="{36055372-C9CF-5221-A6A0-8103583C1AC2}"/>
              </a:ext>
            </a:extLst>
          </p:cNvPr>
          <p:cNvSpPr>
            <a:spLocks/>
          </p:cNvSpPr>
          <p:nvPr/>
        </p:nvSpPr>
        <p:spPr bwMode="auto">
          <a:xfrm>
            <a:off x="1824199" y="4236721"/>
            <a:ext cx="847524" cy="441714"/>
          </a:xfrm>
          <a:custGeom>
            <a:avLst/>
            <a:gdLst>
              <a:gd name="T0" fmla="*/ 2147483646 w 309"/>
              <a:gd name="T1" fmla="*/ 2147483646 h 161"/>
              <a:gd name="T2" fmla="*/ 2147483646 w 309"/>
              <a:gd name="T3" fmla="*/ 2147483646 h 161"/>
              <a:gd name="T4" fmla="*/ 2147483646 w 309"/>
              <a:gd name="T5" fmla="*/ 2147483646 h 161"/>
              <a:gd name="T6" fmla="*/ 2147483646 w 309"/>
              <a:gd name="T7" fmla="*/ 2147483646 h 161"/>
              <a:gd name="T8" fmla="*/ 2147483646 w 309"/>
              <a:gd name="T9" fmla="*/ 2147483646 h 161"/>
              <a:gd name="T10" fmla="*/ 2147483646 w 309"/>
              <a:gd name="T11" fmla="*/ 2147483646 h 161"/>
              <a:gd name="T12" fmla="*/ 2147483646 w 309"/>
              <a:gd name="T13" fmla="*/ 2147483646 h 161"/>
              <a:gd name="T14" fmla="*/ 2147483646 w 309"/>
              <a:gd name="T15" fmla="*/ 2147483646 h 161"/>
              <a:gd name="T16" fmla="*/ 2147483646 w 309"/>
              <a:gd name="T17" fmla="*/ 2147483646 h 161"/>
              <a:gd name="T18" fmla="*/ 2147483646 w 309"/>
              <a:gd name="T19" fmla="*/ 2147483646 h 161"/>
              <a:gd name="T20" fmla="*/ 2147483646 w 309"/>
              <a:gd name="T21" fmla="*/ 2147483646 h 161"/>
              <a:gd name="T22" fmla="*/ 2147483646 w 309"/>
              <a:gd name="T23" fmla="*/ 0 h 161"/>
              <a:gd name="T24" fmla="*/ 2147483646 w 309"/>
              <a:gd name="T25" fmla="*/ 2147483646 h 161"/>
              <a:gd name="T26" fmla="*/ 2147483646 w 309"/>
              <a:gd name="T27" fmla="*/ 2147483646 h 161"/>
              <a:gd name="T28" fmla="*/ 2147483646 w 309"/>
              <a:gd name="T29" fmla="*/ 2147483646 h 161"/>
              <a:gd name="T30" fmla="*/ 2147483646 w 309"/>
              <a:gd name="T31" fmla="*/ 2147483646 h 161"/>
              <a:gd name="T32" fmla="*/ 2147483646 w 309"/>
              <a:gd name="T33" fmla="*/ 2147483646 h 161"/>
              <a:gd name="T34" fmla="*/ 2147483646 w 309"/>
              <a:gd name="T35" fmla="*/ 2147483646 h 161"/>
              <a:gd name="T36" fmla="*/ 2147483646 w 309"/>
              <a:gd name="T37" fmla="*/ 2147483646 h 161"/>
              <a:gd name="T38" fmla="*/ 2147483646 w 309"/>
              <a:gd name="T39" fmla="*/ 2147483646 h 161"/>
              <a:gd name="T40" fmla="*/ 2147483646 w 309"/>
              <a:gd name="T41" fmla="*/ 2147483646 h 161"/>
              <a:gd name="T42" fmla="*/ 2147483646 w 309"/>
              <a:gd name="T43" fmla="*/ 2147483646 h 161"/>
              <a:gd name="T44" fmla="*/ 2147483646 w 309"/>
              <a:gd name="T45" fmla="*/ 2147483646 h 161"/>
              <a:gd name="T46" fmla="*/ 2147483646 w 309"/>
              <a:gd name="T47" fmla="*/ 2147483646 h 161"/>
              <a:gd name="T48" fmla="*/ 2147483646 w 309"/>
              <a:gd name="T49" fmla="*/ 2147483646 h 161"/>
              <a:gd name="T50" fmla="*/ 2147483646 w 309"/>
              <a:gd name="T51" fmla="*/ 2147483646 h 161"/>
              <a:gd name="T52" fmla="*/ 2147483646 w 309"/>
              <a:gd name="T53" fmla="*/ 2147483646 h 161"/>
              <a:gd name="T54" fmla="*/ 2147483646 w 309"/>
              <a:gd name="T55" fmla="*/ 2147483646 h 161"/>
              <a:gd name="T56" fmla="*/ 2147483646 w 309"/>
              <a:gd name="T57" fmla="*/ 2147483646 h 161"/>
              <a:gd name="T58" fmla="*/ 2147483646 w 309"/>
              <a:gd name="T59" fmla="*/ 2147483646 h 161"/>
              <a:gd name="T60" fmla="*/ 2147483646 w 309"/>
              <a:gd name="T61" fmla="*/ 2147483646 h 161"/>
              <a:gd name="T62" fmla="*/ 2147483646 w 309"/>
              <a:gd name="T63" fmla="*/ 2147483646 h 161"/>
              <a:gd name="T64" fmla="*/ 2147483646 w 309"/>
              <a:gd name="T65" fmla="*/ 2147483646 h 161"/>
              <a:gd name="T66" fmla="*/ 2147483646 w 309"/>
              <a:gd name="T67" fmla="*/ 2147483646 h 161"/>
              <a:gd name="T68" fmla="*/ 2147483646 w 309"/>
              <a:gd name="T69" fmla="*/ 2147483646 h 161"/>
              <a:gd name="T70" fmla="*/ 2147483646 w 309"/>
              <a:gd name="T71" fmla="*/ 2147483646 h 161"/>
              <a:gd name="T72" fmla="*/ 2147483646 w 309"/>
              <a:gd name="T73" fmla="*/ 2147483646 h 161"/>
              <a:gd name="T74" fmla="*/ 2147483646 w 309"/>
              <a:gd name="T75" fmla="*/ 2147483646 h 161"/>
              <a:gd name="T76" fmla="*/ 2147483646 w 309"/>
              <a:gd name="T77" fmla="*/ 2147483646 h 161"/>
              <a:gd name="T78" fmla="*/ 2147483646 w 309"/>
              <a:gd name="T79" fmla="*/ 2147483646 h 161"/>
              <a:gd name="T80" fmla="*/ 2147483646 w 309"/>
              <a:gd name="T81" fmla="*/ 2147483646 h 161"/>
              <a:gd name="T82" fmla="*/ 2147483646 w 309"/>
              <a:gd name="T83" fmla="*/ 2147483646 h 161"/>
              <a:gd name="T84" fmla="*/ 2147483646 w 309"/>
              <a:gd name="T85" fmla="*/ 2147483646 h 161"/>
              <a:gd name="T86" fmla="*/ 2147483646 w 309"/>
              <a:gd name="T87" fmla="*/ 2147483646 h 161"/>
              <a:gd name="T88" fmla="*/ 2147483646 w 309"/>
              <a:gd name="T89" fmla="*/ 2147483646 h 161"/>
              <a:gd name="T90" fmla="*/ 2147483646 w 309"/>
              <a:gd name="T91" fmla="*/ 2147483646 h 161"/>
              <a:gd name="T92" fmla="*/ 2147483646 w 309"/>
              <a:gd name="T93" fmla="*/ 2147483646 h 161"/>
              <a:gd name="T94" fmla="*/ 2147483646 w 309"/>
              <a:gd name="T95" fmla="*/ 2147483646 h 161"/>
              <a:gd name="T96" fmla="*/ 2147483646 w 309"/>
              <a:gd name="T97" fmla="*/ 2147483646 h 161"/>
              <a:gd name="T98" fmla="*/ 2147483646 w 309"/>
              <a:gd name="T99" fmla="*/ 2147483646 h 161"/>
              <a:gd name="T100" fmla="*/ 2147483646 w 309"/>
              <a:gd name="T101" fmla="*/ 2147483646 h 161"/>
              <a:gd name="T102" fmla="*/ 2147483646 w 309"/>
              <a:gd name="T103" fmla="*/ 2147483646 h 161"/>
              <a:gd name="T104" fmla="*/ 2147483646 w 309"/>
              <a:gd name="T105" fmla="*/ 2147483646 h 161"/>
              <a:gd name="T106" fmla="*/ 2147483646 w 309"/>
              <a:gd name="T107" fmla="*/ 2147483646 h 161"/>
              <a:gd name="T108" fmla="*/ 2147483646 w 309"/>
              <a:gd name="T109" fmla="*/ 2147483646 h 161"/>
              <a:gd name="T110" fmla="*/ 2147483646 w 309"/>
              <a:gd name="T111" fmla="*/ 2147483646 h 161"/>
              <a:gd name="T112" fmla="*/ 2147483646 w 309"/>
              <a:gd name="T113" fmla="*/ 2147483646 h 161"/>
              <a:gd name="T114" fmla="*/ 2147483646 w 309"/>
              <a:gd name="T115" fmla="*/ 2147483646 h 161"/>
              <a:gd name="T116" fmla="*/ 2147483646 w 309"/>
              <a:gd name="T117" fmla="*/ 2147483646 h 16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9" h="161" extrusionOk="0">
                <a:moveTo>
                  <a:pt x="223" y="151"/>
                </a:moveTo>
                <a:cubicBezTo>
                  <a:pt x="218" y="153"/>
                  <a:pt x="214" y="155"/>
                  <a:pt x="209" y="156"/>
                </a:cubicBezTo>
                <a:cubicBezTo>
                  <a:pt x="194" y="160"/>
                  <a:pt x="178" y="160"/>
                  <a:pt x="158" y="161"/>
                </a:cubicBezTo>
                <a:cubicBezTo>
                  <a:pt x="139" y="160"/>
                  <a:pt x="123" y="160"/>
                  <a:pt x="108" y="156"/>
                </a:cubicBezTo>
                <a:cubicBezTo>
                  <a:pt x="103" y="155"/>
                  <a:pt x="98" y="153"/>
                  <a:pt x="94" y="151"/>
                </a:cubicBezTo>
                <a:cubicBezTo>
                  <a:pt x="81" y="145"/>
                  <a:pt x="80" y="134"/>
                  <a:pt x="88" y="127"/>
                </a:cubicBezTo>
                <a:cubicBezTo>
                  <a:pt x="96" y="119"/>
                  <a:pt x="106" y="113"/>
                  <a:pt x="116" y="108"/>
                </a:cubicBezTo>
                <a:cubicBezTo>
                  <a:pt x="121" y="106"/>
                  <a:pt x="126" y="104"/>
                  <a:pt x="131" y="102"/>
                </a:cubicBezTo>
                <a:cubicBezTo>
                  <a:pt x="140" y="99"/>
                  <a:pt x="142" y="90"/>
                  <a:pt x="136" y="83"/>
                </a:cubicBezTo>
                <a:cubicBezTo>
                  <a:pt x="122" y="70"/>
                  <a:pt x="117" y="54"/>
                  <a:pt x="118" y="35"/>
                </a:cubicBezTo>
                <a:cubicBezTo>
                  <a:pt x="119" y="16"/>
                  <a:pt x="130" y="6"/>
                  <a:pt x="147" y="2"/>
                </a:cubicBezTo>
                <a:cubicBezTo>
                  <a:pt x="151" y="1"/>
                  <a:pt x="155" y="0"/>
                  <a:pt x="158" y="0"/>
                </a:cubicBezTo>
                <a:cubicBezTo>
                  <a:pt x="162" y="0"/>
                  <a:pt x="166" y="1"/>
                  <a:pt x="169" y="2"/>
                </a:cubicBezTo>
                <a:cubicBezTo>
                  <a:pt x="187" y="6"/>
                  <a:pt x="198" y="16"/>
                  <a:pt x="199" y="35"/>
                </a:cubicBezTo>
                <a:cubicBezTo>
                  <a:pt x="200" y="54"/>
                  <a:pt x="195" y="70"/>
                  <a:pt x="181" y="83"/>
                </a:cubicBezTo>
                <a:cubicBezTo>
                  <a:pt x="174" y="90"/>
                  <a:pt x="177" y="99"/>
                  <a:pt x="186" y="102"/>
                </a:cubicBezTo>
                <a:cubicBezTo>
                  <a:pt x="191" y="104"/>
                  <a:pt x="196" y="106"/>
                  <a:pt x="200" y="108"/>
                </a:cubicBezTo>
                <a:cubicBezTo>
                  <a:pt x="211" y="113"/>
                  <a:pt x="221" y="119"/>
                  <a:pt x="229" y="127"/>
                </a:cubicBezTo>
                <a:cubicBezTo>
                  <a:pt x="234" y="132"/>
                  <a:pt x="236" y="145"/>
                  <a:pt x="223" y="151"/>
                </a:cubicBezTo>
                <a:close/>
                <a:moveTo>
                  <a:pt x="303" y="137"/>
                </a:moveTo>
                <a:cubicBezTo>
                  <a:pt x="298" y="132"/>
                  <a:pt x="291" y="128"/>
                  <a:pt x="284" y="124"/>
                </a:cubicBezTo>
                <a:cubicBezTo>
                  <a:pt x="280" y="123"/>
                  <a:pt x="277" y="121"/>
                  <a:pt x="274" y="120"/>
                </a:cubicBezTo>
                <a:cubicBezTo>
                  <a:pt x="268" y="118"/>
                  <a:pt x="266" y="111"/>
                  <a:pt x="270" y="107"/>
                </a:cubicBezTo>
                <a:cubicBezTo>
                  <a:pt x="280" y="98"/>
                  <a:pt x="283" y="86"/>
                  <a:pt x="283" y="74"/>
                </a:cubicBezTo>
                <a:cubicBezTo>
                  <a:pt x="282" y="60"/>
                  <a:pt x="274" y="53"/>
                  <a:pt x="262" y="50"/>
                </a:cubicBezTo>
                <a:cubicBezTo>
                  <a:pt x="260" y="50"/>
                  <a:pt x="257" y="49"/>
                  <a:pt x="255" y="49"/>
                </a:cubicBezTo>
                <a:cubicBezTo>
                  <a:pt x="252" y="49"/>
                  <a:pt x="249" y="50"/>
                  <a:pt x="247" y="50"/>
                </a:cubicBezTo>
                <a:cubicBezTo>
                  <a:pt x="235" y="53"/>
                  <a:pt x="227" y="60"/>
                  <a:pt x="226" y="74"/>
                </a:cubicBezTo>
                <a:cubicBezTo>
                  <a:pt x="226" y="86"/>
                  <a:pt x="229" y="97"/>
                  <a:pt x="239" y="107"/>
                </a:cubicBezTo>
                <a:cubicBezTo>
                  <a:pt x="243" y="111"/>
                  <a:pt x="241" y="118"/>
                  <a:pt x="235" y="120"/>
                </a:cubicBezTo>
                <a:cubicBezTo>
                  <a:pt x="235" y="120"/>
                  <a:pt x="235" y="120"/>
                  <a:pt x="235" y="120"/>
                </a:cubicBezTo>
                <a:cubicBezTo>
                  <a:pt x="236" y="121"/>
                  <a:pt x="236" y="122"/>
                  <a:pt x="237" y="123"/>
                </a:cubicBezTo>
                <a:cubicBezTo>
                  <a:pt x="242" y="127"/>
                  <a:pt x="244" y="134"/>
                  <a:pt x="243" y="141"/>
                </a:cubicBezTo>
                <a:cubicBezTo>
                  <a:pt x="241" y="147"/>
                  <a:pt x="237" y="153"/>
                  <a:pt x="230" y="156"/>
                </a:cubicBezTo>
                <a:cubicBezTo>
                  <a:pt x="228" y="157"/>
                  <a:pt x="226" y="158"/>
                  <a:pt x="224" y="159"/>
                </a:cubicBezTo>
                <a:cubicBezTo>
                  <a:pt x="234" y="160"/>
                  <a:pt x="243" y="161"/>
                  <a:pt x="255" y="161"/>
                </a:cubicBezTo>
                <a:cubicBezTo>
                  <a:pt x="268" y="161"/>
                  <a:pt x="279" y="160"/>
                  <a:pt x="290" y="158"/>
                </a:cubicBezTo>
                <a:cubicBezTo>
                  <a:pt x="293" y="157"/>
                  <a:pt x="296" y="156"/>
                  <a:pt x="299" y="154"/>
                </a:cubicBezTo>
                <a:cubicBezTo>
                  <a:pt x="309" y="150"/>
                  <a:pt x="307" y="141"/>
                  <a:pt x="303" y="137"/>
                </a:cubicBezTo>
                <a:close/>
                <a:moveTo>
                  <a:pt x="73" y="141"/>
                </a:moveTo>
                <a:cubicBezTo>
                  <a:pt x="72" y="135"/>
                  <a:pt x="74" y="128"/>
                  <a:pt x="79" y="123"/>
                </a:cubicBezTo>
                <a:cubicBezTo>
                  <a:pt x="81" y="121"/>
                  <a:pt x="83" y="119"/>
                  <a:pt x="86" y="117"/>
                </a:cubicBezTo>
                <a:cubicBezTo>
                  <a:pt x="84" y="117"/>
                  <a:pt x="83" y="116"/>
                  <a:pt x="82" y="116"/>
                </a:cubicBezTo>
                <a:cubicBezTo>
                  <a:pt x="75" y="113"/>
                  <a:pt x="73" y="106"/>
                  <a:pt x="78" y="101"/>
                </a:cubicBezTo>
                <a:cubicBezTo>
                  <a:pt x="88" y="91"/>
                  <a:pt x="92" y="78"/>
                  <a:pt x="92" y="64"/>
                </a:cubicBezTo>
                <a:cubicBezTo>
                  <a:pt x="91" y="50"/>
                  <a:pt x="82" y="42"/>
                  <a:pt x="69" y="38"/>
                </a:cubicBezTo>
                <a:cubicBezTo>
                  <a:pt x="66" y="38"/>
                  <a:pt x="63" y="37"/>
                  <a:pt x="60" y="37"/>
                </a:cubicBezTo>
                <a:cubicBezTo>
                  <a:pt x="58" y="37"/>
                  <a:pt x="55" y="38"/>
                  <a:pt x="52" y="38"/>
                </a:cubicBezTo>
                <a:cubicBezTo>
                  <a:pt x="38" y="42"/>
                  <a:pt x="30" y="50"/>
                  <a:pt x="29" y="64"/>
                </a:cubicBezTo>
                <a:cubicBezTo>
                  <a:pt x="29" y="78"/>
                  <a:pt x="33" y="91"/>
                  <a:pt x="43" y="101"/>
                </a:cubicBezTo>
                <a:cubicBezTo>
                  <a:pt x="48" y="106"/>
                  <a:pt x="46" y="113"/>
                  <a:pt x="39" y="116"/>
                </a:cubicBezTo>
                <a:cubicBezTo>
                  <a:pt x="35" y="117"/>
                  <a:pt x="32" y="119"/>
                  <a:pt x="28" y="120"/>
                </a:cubicBezTo>
                <a:cubicBezTo>
                  <a:pt x="20" y="124"/>
                  <a:pt x="13" y="128"/>
                  <a:pt x="6" y="135"/>
                </a:cubicBezTo>
                <a:cubicBezTo>
                  <a:pt x="0" y="140"/>
                  <a:pt x="1" y="149"/>
                  <a:pt x="11" y="154"/>
                </a:cubicBezTo>
                <a:cubicBezTo>
                  <a:pt x="14" y="155"/>
                  <a:pt x="18" y="156"/>
                  <a:pt x="21" y="157"/>
                </a:cubicBezTo>
                <a:cubicBezTo>
                  <a:pt x="33" y="160"/>
                  <a:pt x="45" y="160"/>
                  <a:pt x="60" y="161"/>
                </a:cubicBezTo>
                <a:cubicBezTo>
                  <a:pt x="72" y="161"/>
                  <a:pt x="83" y="160"/>
                  <a:pt x="92" y="159"/>
                </a:cubicBezTo>
                <a:cubicBezTo>
                  <a:pt x="90" y="158"/>
                  <a:pt x="88" y="157"/>
                  <a:pt x="87" y="156"/>
                </a:cubicBezTo>
                <a:cubicBezTo>
                  <a:pt x="79" y="153"/>
                  <a:pt x="74" y="147"/>
                  <a:pt x="73" y="141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2" name="Google Shape;678;p26">
            <a:extLst>
              <a:ext uri="{FF2B5EF4-FFF2-40B4-BE49-F238E27FC236}">
                <a16:creationId xmlns:a16="http://schemas.microsoft.com/office/drawing/2014/main" id="{01CBD82B-9A31-F5B5-A1E2-E7FC9578E329}"/>
              </a:ext>
            </a:extLst>
          </p:cNvPr>
          <p:cNvSpPr>
            <a:spLocks/>
          </p:cNvSpPr>
          <p:nvPr/>
        </p:nvSpPr>
        <p:spPr bwMode="auto">
          <a:xfrm>
            <a:off x="5906694" y="1773985"/>
            <a:ext cx="378612" cy="554864"/>
          </a:xfrm>
          <a:custGeom>
            <a:avLst/>
            <a:gdLst>
              <a:gd name="T0" fmla="*/ 2147483646 w 138"/>
              <a:gd name="T1" fmla="*/ 2147483646 h 202"/>
              <a:gd name="T2" fmla="*/ 2147483646 w 138"/>
              <a:gd name="T3" fmla="*/ 2147483646 h 202"/>
              <a:gd name="T4" fmla="*/ 2147483646 w 138"/>
              <a:gd name="T5" fmla="*/ 2147483646 h 202"/>
              <a:gd name="T6" fmla="*/ 2147483646 w 138"/>
              <a:gd name="T7" fmla="*/ 2147483646 h 202"/>
              <a:gd name="T8" fmla="*/ 2147483646 w 138"/>
              <a:gd name="T9" fmla="*/ 2147483646 h 202"/>
              <a:gd name="T10" fmla="*/ 2147483646 w 138"/>
              <a:gd name="T11" fmla="*/ 2147483646 h 202"/>
              <a:gd name="T12" fmla="*/ 2147483646 w 138"/>
              <a:gd name="T13" fmla="*/ 2147483646 h 202"/>
              <a:gd name="T14" fmla="*/ 2147483646 w 138"/>
              <a:gd name="T15" fmla="*/ 2147483646 h 202"/>
              <a:gd name="T16" fmla="*/ 2147483646 w 138"/>
              <a:gd name="T17" fmla="*/ 2147483646 h 202"/>
              <a:gd name="T18" fmla="*/ 2147483646 w 138"/>
              <a:gd name="T19" fmla="*/ 2147483646 h 202"/>
              <a:gd name="T20" fmla="*/ 2147483646 w 138"/>
              <a:gd name="T21" fmla="*/ 0 h 202"/>
              <a:gd name="T22" fmla="*/ 2147483646 w 138"/>
              <a:gd name="T23" fmla="*/ 0 h 202"/>
              <a:gd name="T24" fmla="*/ 2147483646 w 138"/>
              <a:gd name="T25" fmla="*/ 2147483646 h 202"/>
              <a:gd name="T26" fmla="*/ 2147483646 w 138"/>
              <a:gd name="T27" fmla="*/ 2147483646 h 202"/>
              <a:gd name="T28" fmla="*/ 0 w 138"/>
              <a:gd name="T29" fmla="*/ 2147483646 h 202"/>
              <a:gd name="T30" fmla="*/ 2147483646 w 138"/>
              <a:gd name="T31" fmla="*/ 2147483646 h 202"/>
              <a:gd name="T32" fmla="*/ 2147483646 w 138"/>
              <a:gd name="T33" fmla="*/ 2147483646 h 202"/>
              <a:gd name="T34" fmla="*/ 2147483646 w 138"/>
              <a:gd name="T35" fmla="*/ 2147483646 h 202"/>
              <a:gd name="T36" fmla="*/ 2147483646 w 138"/>
              <a:gd name="T37" fmla="*/ 2147483646 h 202"/>
              <a:gd name="T38" fmla="*/ 2147483646 w 138"/>
              <a:gd name="T39" fmla="*/ 2147483646 h 202"/>
              <a:gd name="T40" fmla="*/ 2147483646 w 138"/>
              <a:gd name="T41" fmla="*/ 2147483646 h 202"/>
              <a:gd name="T42" fmla="*/ 2147483646 w 138"/>
              <a:gd name="T43" fmla="*/ 2147483646 h 202"/>
              <a:gd name="T44" fmla="*/ 2147483646 w 138"/>
              <a:gd name="T45" fmla="*/ 2147483646 h 202"/>
              <a:gd name="T46" fmla="*/ 2147483646 w 138"/>
              <a:gd name="T47" fmla="*/ 2147483646 h 202"/>
              <a:gd name="T48" fmla="*/ 2147483646 w 138"/>
              <a:gd name="T49" fmla="*/ 2147483646 h 202"/>
              <a:gd name="T50" fmla="*/ 2147483646 w 138"/>
              <a:gd name="T51" fmla="*/ 2147483646 h 202"/>
              <a:gd name="T52" fmla="*/ 2147483646 w 138"/>
              <a:gd name="T53" fmla="*/ 2147483646 h 202"/>
              <a:gd name="T54" fmla="*/ 2147483646 w 138"/>
              <a:gd name="T55" fmla="*/ 2147483646 h 202"/>
              <a:gd name="T56" fmla="*/ 2147483646 w 138"/>
              <a:gd name="T57" fmla="*/ 2147483646 h 20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02" extrusionOk="0">
                <a:moveTo>
                  <a:pt x="138" y="134"/>
                </a:moveTo>
                <a:cubicBezTo>
                  <a:pt x="138" y="113"/>
                  <a:pt x="122" y="97"/>
                  <a:pt x="90" y="89"/>
                </a:cubicBezTo>
                <a:cubicBezTo>
                  <a:pt x="86" y="88"/>
                  <a:pt x="68" y="83"/>
                  <a:pt x="65" y="82"/>
                </a:cubicBezTo>
                <a:cubicBezTo>
                  <a:pt x="40" y="76"/>
                  <a:pt x="33" y="72"/>
                  <a:pt x="33" y="66"/>
                </a:cubicBezTo>
                <a:cubicBezTo>
                  <a:pt x="33" y="58"/>
                  <a:pt x="42" y="50"/>
                  <a:pt x="67" y="50"/>
                </a:cubicBezTo>
                <a:cubicBezTo>
                  <a:pt x="85" y="50"/>
                  <a:pt x="103" y="64"/>
                  <a:pt x="103" y="64"/>
                </a:cubicBezTo>
                <a:cubicBezTo>
                  <a:pt x="110" y="69"/>
                  <a:pt x="114" y="68"/>
                  <a:pt x="120" y="63"/>
                </a:cubicBezTo>
                <a:cubicBezTo>
                  <a:pt x="120" y="63"/>
                  <a:pt x="128" y="56"/>
                  <a:pt x="128" y="50"/>
                </a:cubicBezTo>
                <a:cubicBezTo>
                  <a:pt x="128" y="41"/>
                  <a:pt x="106" y="28"/>
                  <a:pt x="83" y="23"/>
                </a:cubicBezTo>
                <a:cubicBezTo>
                  <a:pt x="83" y="7"/>
                  <a:pt x="83" y="7"/>
                  <a:pt x="83" y="7"/>
                </a:cubicBezTo>
                <a:cubicBezTo>
                  <a:pt x="83" y="3"/>
                  <a:pt x="79" y="0"/>
                  <a:pt x="7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9" y="0"/>
                  <a:pt x="55" y="3"/>
                  <a:pt x="55" y="7"/>
                </a:cubicBezTo>
                <a:cubicBezTo>
                  <a:pt x="55" y="22"/>
                  <a:pt x="55" y="22"/>
                  <a:pt x="55" y="22"/>
                </a:cubicBezTo>
                <a:cubicBezTo>
                  <a:pt x="19" y="26"/>
                  <a:pt x="0" y="44"/>
                  <a:pt x="0" y="66"/>
                </a:cubicBezTo>
                <a:cubicBezTo>
                  <a:pt x="0" y="93"/>
                  <a:pt x="24" y="103"/>
                  <a:pt x="52" y="110"/>
                </a:cubicBezTo>
                <a:cubicBezTo>
                  <a:pt x="56" y="111"/>
                  <a:pt x="77" y="116"/>
                  <a:pt x="81" y="117"/>
                </a:cubicBezTo>
                <a:cubicBezTo>
                  <a:pt x="101" y="122"/>
                  <a:pt x="105" y="130"/>
                  <a:pt x="105" y="135"/>
                </a:cubicBezTo>
                <a:cubicBezTo>
                  <a:pt x="105" y="143"/>
                  <a:pt x="96" y="151"/>
                  <a:pt x="71" y="151"/>
                </a:cubicBezTo>
                <a:cubicBezTo>
                  <a:pt x="53" y="151"/>
                  <a:pt x="28" y="136"/>
                  <a:pt x="28" y="136"/>
                </a:cubicBezTo>
                <a:cubicBezTo>
                  <a:pt x="22" y="132"/>
                  <a:pt x="15" y="133"/>
                  <a:pt x="9" y="140"/>
                </a:cubicBezTo>
                <a:cubicBezTo>
                  <a:pt x="9" y="140"/>
                  <a:pt x="5" y="145"/>
                  <a:pt x="5" y="151"/>
                </a:cubicBezTo>
                <a:cubicBezTo>
                  <a:pt x="5" y="161"/>
                  <a:pt x="30" y="174"/>
                  <a:pt x="55" y="178"/>
                </a:cubicBezTo>
                <a:cubicBezTo>
                  <a:pt x="55" y="194"/>
                  <a:pt x="55" y="194"/>
                  <a:pt x="55" y="194"/>
                </a:cubicBezTo>
                <a:cubicBezTo>
                  <a:pt x="55" y="199"/>
                  <a:pt x="59" y="202"/>
                  <a:pt x="64" y="202"/>
                </a:cubicBezTo>
                <a:cubicBezTo>
                  <a:pt x="74" y="202"/>
                  <a:pt x="74" y="202"/>
                  <a:pt x="74" y="202"/>
                </a:cubicBezTo>
                <a:cubicBezTo>
                  <a:pt x="79" y="202"/>
                  <a:pt x="83" y="199"/>
                  <a:pt x="83" y="194"/>
                </a:cubicBezTo>
                <a:cubicBezTo>
                  <a:pt x="83" y="179"/>
                  <a:pt x="83" y="179"/>
                  <a:pt x="83" y="179"/>
                </a:cubicBezTo>
                <a:cubicBezTo>
                  <a:pt x="121" y="175"/>
                  <a:pt x="138" y="155"/>
                  <a:pt x="138" y="134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3" name="Google Shape;676;p26">
            <a:extLst>
              <a:ext uri="{FF2B5EF4-FFF2-40B4-BE49-F238E27FC236}">
                <a16:creationId xmlns:a16="http://schemas.microsoft.com/office/drawing/2014/main" id="{5BEA2FCE-F212-5F20-41F2-8337E2E39511}"/>
              </a:ext>
            </a:extLst>
          </p:cNvPr>
          <p:cNvSpPr>
            <a:spLocks/>
          </p:cNvSpPr>
          <p:nvPr/>
        </p:nvSpPr>
        <p:spPr bwMode="auto">
          <a:xfrm>
            <a:off x="5809322" y="4207746"/>
            <a:ext cx="573356" cy="483056"/>
          </a:xfrm>
          <a:custGeom>
            <a:avLst/>
            <a:gdLst>
              <a:gd name="T0" fmla="*/ 2147483646 w 209"/>
              <a:gd name="T1" fmla="*/ 2147483646 h 176"/>
              <a:gd name="T2" fmla="*/ 2147483646 w 209"/>
              <a:gd name="T3" fmla="*/ 2147483646 h 176"/>
              <a:gd name="T4" fmla="*/ 2147483646 w 209"/>
              <a:gd name="T5" fmla="*/ 2147483646 h 176"/>
              <a:gd name="T6" fmla="*/ 2147483646 w 209"/>
              <a:gd name="T7" fmla="*/ 2147483646 h 176"/>
              <a:gd name="T8" fmla="*/ 2147483646 w 209"/>
              <a:gd name="T9" fmla="*/ 2147483646 h 176"/>
              <a:gd name="T10" fmla="*/ 2147483646 w 209"/>
              <a:gd name="T11" fmla="*/ 2147483646 h 176"/>
              <a:gd name="T12" fmla="*/ 2147483646 w 209"/>
              <a:gd name="T13" fmla="*/ 2147483646 h 176"/>
              <a:gd name="T14" fmla="*/ 2147483646 w 209"/>
              <a:gd name="T15" fmla="*/ 2147483646 h 176"/>
              <a:gd name="T16" fmla="*/ 2147483646 w 209"/>
              <a:gd name="T17" fmla="*/ 2147483646 h 176"/>
              <a:gd name="T18" fmla="*/ 2147483646 w 209"/>
              <a:gd name="T19" fmla="*/ 2147483646 h 176"/>
              <a:gd name="T20" fmla="*/ 2147483646 w 209"/>
              <a:gd name="T21" fmla="*/ 2147483646 h 176"/>
              <a:gd name="T22" fmla="*/ 2147483646 w 209"/>
              <a:gd name="T23" fmla="*/ 2147483646 h 176"/>
              <a:gd name="T24" fmla="*/ 2147483646 w 209"/>
              <a:gd name="T25" fmla="*/ 2147483646 h 176"/>
              <a:gd name="T26" fmla="*/ 2147483646 w 209"/>
              <a:gd name="T27" fmla="*/ 2147483646 h 176"/>
              <a:gd name="T28" fmla="*/ 2147483646 w 209"/>
              <a:gd name="T29" fmla="*/ 2147483646 h 176"/>
              <a:gd name="T30" fmla="*/ 2147483646 w 209"/>
              <a:gd name="T31" fmla="*/ 2147483646 h 176"/>
              <a:gd name="T32" fmla="*/ 2147483646 w 209"/>
              <a:gd name="T33" fmla="*/ 2147483646 h 176"/>
              <a:gd name="T34" fmla="*/ 2147483646 w 209"/>
              <a:gd name="T35" fmla="*/ 2147483646 h 176"/>
              <a:gd name="T36" fmla="*/ 2147483646 w 209"/>
              <a:gd name="T37" fmla="*/ 2147483646 h 176"/>
              <a:gd name="T38" fmla="*/ 2147483646 w 209"/>
              <a:gd name="T39" fmla="*/ 2147483646 h 176"/>
              <a:gd name="T40" fmla="*/ 2147483646 w 209"/>
              <a:gd name="T41" fmla="*/ 2147483646 h 176"/>
              <a:gd name="T42" fmla="*/ 2147483646 w 209"/>
              <a:gd name="T43" fmla="*/ 2147483646 h 176"/>
              <a:gd name="T44" fmla="*/ 2147483646 w 209"/>
              <a:gd name="T45" fmla="*/ 2147483646 h 176"/>
              <a:gd name="T46" fmla="*/ 2147483646 w 209"/>
              <a:gd name="T47" fmla="*/ 2147483646 h 176"/>
              <a:gd name="T48" fmla="*/ 2147483646 w 209"/>
              <a:gd name="T49" fmla="*/ 2147483646 h 176"/>
              <a:gd name="T50" fmla="*/ 2147483646 w 209"/>
              <a:gd name="T51" fmla="*/ 2147483646 h 176"/>
              <a:gd name="T52" fmla="*/ 2147483646 w 209"/>
              <a:gd name="T53" fmla="*/ 2147483646 h 176"/>
              <a:gd name="T54" fmla="*/ 2147483646 w 209"/>
              <a:gd name="T55" fmla="*/ 2147483646 h 176"/>
              <a:gd name="T56" fmla="*/ 2147483646 w 209"/>
              <a:gd name="T57" fmla="*/ 2147483646 h 176"/>
              <a:gd name="T58" fmla="*/ 2147483646 w 209"/>
              <a:gd name="T59" fmla="*/ 2147483646 h 176"/>
              <a:gd name="T60" fmla="*/ 2147483646 w 209"/>
              <a:gd name="T61" fmla="*/ 2147483646 h 176"/>
              <a:gd name="T62" fmla="*/ 2147483646 w 209"/>
              <a:gd name="T63" fmla="*/ 2147483646 h 176"/>
              <a:gd name="T64" fmla="*/ 2147483646 w 209"/>
              <a:gd name="T65" fmla="*/ 2147483646 h 176"/>
              <a:gd name="T66" fmla="*/ 2147483646 w 209"/>
              <a:gd name="T67" fmla="*/ 2147483646 h 176"/>
              <a:gd name="T68" fmla="*/ 2147483646 w 209"/>
              <a:gd name="T69" fmla="*/ 2147483646 h 176"/>
              <a:gd name="T70" fmla="*/ 2147483646 w 209"/>
              <a:gd name="T71" fmla="*/ 2147483646 h 176"/>
              <a:gd name="T72" fmla="*/ 2147483646 w 209"/>
              <a:gd name="T73" fmla="*/ 2147483646 h 176"/>
              <a:gd name="T74" fmla="*/ 2147483646 w 209"/>
              <a:gd name="T75" fmla="*/ 2147483646 h 176"/>
              <a:gd name="T76" fmla="*/ 2147483646 w 209"/>
              <a:gd name="T77" fmla="*/ 2147483646 h 176"/>
              <a:gd name="T78" fmla="*/ 2147483646 w 209"/>
              <a:gd name="T79" fmla="*/ 2147483646 h 176"/>
              <a:gd name="T80" fmla="*/ 2147483646 w 209"/>
              <a:gd name="T81" fmla="*/ 2147483646 h 176"/>
              <a:gd name="T82" fmla="*/ 2147483646 w 209"/>
              <a:gd name="T83" fmla="*/ 2147483646 h 176"/>
              <a:gd name="T84" fmla="*/ 2147483646 w 209"/>
              <a:gd name="T85" fmla="*/ 2147483646 h 176"/>
              <a:gd name="T86" fmla="*/ 2147483646 w 209"/>
              <a:gd name="T87" fmla="*/ 2147483646 h 176"/>
              <a:gd name="T88" fmla="*/ 2147483646 w 209"/>
              <a:gd name="T89" fmla="*/ 2147483646 h 176"/>
              <a:gd name="T90" fmla="*/ 2147483646 w 209"/>
              <a:gd name="T91" fmla="*/ 2147483646 h 176"/>
              <a:gd name="T92" fmla="*/ 2147483646 w 209"/>
              <a:gd name="T93" fmla="*/ 2147483646 h 176"/>
              <a:gd name="T94" fmla="*/ 2147483646 w 209"/>
              <a:gd name="T95" fmla="*/ 2147483646 h 176"/>
              <a:gd name="T96" fmla="*/ 2147483646 w 209"/>
              <a:gd name="T97" fmla="*/ 2147483646 h 176"/>
              <a:gd name="T98" fmla="*/ 2147483646 w 209"/>
              <a:gd name="T99" fmla="*/ 2147483646 h 176"/>
              <a:gd name="T100" fmla="*/ 2147483646 w 209"/>
              <a:gd name="T101" fmla="*/ 0 h 176"/>
              <a:gd name="T102" fmla="*/ 0 w 209"/>
              <a:gd name="T103" fmla="*/ 2147483646 h 176"/>
              <a:gd name="T104" fmla="*/ 2147483646 w 209"/>
              <a:gd name="T105" fmla="*/ 2147483646 h 176"/>
              <a:gd name="T106" fmla="*/ 2147483646 w 209"/>
              <a:gd name="T107" fmla="*/ 2147483646 h 176"/>
              <a:gd name="T108" fmla="*/ 2147483646 w 209"/>
              <a:gd name="T109" fmla="*/ 2147483646 h 176"/>
              <a:gd name="T110" fmla="*/ 2147483646 w 209"/>
              <a:gd name="T111" fmla="*/ 2147483646 h 176"/>
              <a:gd name="T112" fmla="*/ 2147483646 w 209"/>
              <a:gd name="T113" fmla="*/ 2147483646 h 176"/>
              <a:gd name="T114" fmla="*/ 2147483646 w 209"/>
              <a:gd name="T115" fmla="*/ 2147483646 h 176"/>
              <a:gd name="T116" fmla="*/ 2147483646 w 209"/>
              <a:gd name="T117" fmla="*/ 2147483646 h 1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9" h="176" extrusionOk="0">
                <a:moveTo>
                  <a:pt x="28" y="143"/>
                </a:moveTo>
                <a:cubicBezTo>
                  <a:pt x="28" y="96"/>
                  <a:pt x="28" y="96"/>
                  <a:pt x="28" y="96"/>
                </a:cubicBezTo>
                <a:cubicBezTo>
                  <a:pt x="28" y="92"/>
                  <a:pt x="31" y="89"/>
                  <a:pt x="35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50" y="89"/>
                  <a:pt x="53" y="92"/>
                  <a:pt x="53" y="96"/>
                </a:cubicBezTo>
                <a:cubicBezTo>
                  <a:pt x="53" y="143"/>
                  <a:pt x="53" y="143"/>
                  <a:pt x="53" y="143"/>
                </a:cubicBezTo>
                <a:cubicBezTo>
                  <a:pt x="53" y="147"/>
                  <a:pt x="50" y="150"/>
                  <a:pt x="46" y="150"/>
                </a:cubicBezTo>
                <a:cubicBezTo>
                  <a:pt x="35" y="150"/>
                  <a:pt x="35" y="150"/>
                  <a:pt x="35" y="150"/>
                </a:cubicBezTo>
                <a:cubicBezTo>
                  <a:pt x="31" y="150"/>
                  <a:pt x="28" y="147"/>
                  <a:pt x="28" y="143"/>
                </a:cubicBezTo>
                <a:close/>
                <a:moveTo>
                  <a:pt x="77" y="72"/>
                </a:moveTo>
                <a:cubicBezTo>
                  <a:pt x="73" y="72"/>
                  <a:pt x="70" y="76"/>
                  <a:pt x="70" y="79"/>
                </a:cubicBezTo>
                <a:cubicBezTo>
                  <a:pt x="70" y="143"/>
                  <a:pt x="70" y="143"/>
                  <a:pt x="70" y="143"/>
                </a:cubicBezTo>
                <a:cubicBezTo>
                  <a:pt x="70" y="147"/>
                  <a:pt x="73" y="150"/>
                  <a:pt x="77" y="150"/>
                </a:cubicBezTo>
                <a:cubicBezTo>
                  <a:pt x="88" y="150"/>
                  <a:pt x="88" y="150"/>
                  <a:pt x="88" y="150"/>
                </a:cubicBezTo>
                <a:cubicBezTo>
                  <a:pt x="92" y="150"/>
                  <a:pt x="95" y="147"/>
                  <a:pt x="95" y="143"/>
                </a:cubicBezTo>
                <a:cubicBezTo>
                  <a:pt x="95" y="79"/>
                  <a:pt x="95" y="79"/>
                  <a:pt x="95" y="79"/>
                </a:cubicBezTo>
                <a:cubicBezTo>
                  <a:pt x="95" y="76"/>
                  <a:pt x="92" y="72"/>
                  <a:pt x="88" y="72"/>
                </a:cubicBezTo>
                <a:lnTo>
                  <a:pt x="77" y="72"/>
                </a:lnTo>
                <a:close/>
                <a:moveTo>
                  <a:pt x="118" y="58"/>
                </a:moveTo>
                <a:cubicBezTo>
                  <a:pt x="115" y="58"/>
                  <a:pt x="112" y="61"/>
                  <a:pt x="112" y="65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12" y="147"/>
                  <a:pt x="115" y="150"/>
                  <a:pt x="118" y="150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34" y="150"/>
                  <a:pt x="137" y="147"/>
                  <a:pt x="137" y="143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1"/>
                  <a:pt x="134" y="58"/>
                  <a:pt x="130" y="58"/>
                </a:cubicBezTo>
                <a:lnTo>
                  <a:pt x="118" y="58"/>
                </a:lnTo>
                <a:close/>
                <a:moveTo>
                  <a:pt x="160" y="43"/>
                </a:moveTo>
                <a:cubicBezTo>
                  <a:pt x="157" y="43"/>
                  <a:pt x="154" y="46"/>
                  <a:pt x="154" y="50"/>
                </a:cubicBezTo>
                <a:cubicBezTo>
                  <a:pt x="154" y="143"/>
                  <a:pt x="154" y="143"/>
                  <a:pt x="154" y="143"/>
                </a:cubicBezTo>
                <a:cubicBezTo>
                  <a:pt x="154" y="147"/>
                  <a:pt x="157" y="150"/>
                  <a:pt x="160" y="150"/>
                </a:cubicBezTo>
                <a:cubicBezTo>
                  <a:pt x="172" y="150"/>
                  <a:pt x="172" y="150"/>
                  <a:pt x="172" y="150"/>
                </a:cubicBezTo>
                <a:cubicBezTo>
                  <a:pt x="176" y="150"/>
                  <a:pt x="179" y="147"/>
                  <a:pt x="179" y="143"/>
                </a:cubicBezTo>
                <a:cubicBezTo>
                  <a:pt x="179" y="50"/>
                  <a:pt x="179" y="50"/>
                  <a:pt x="179" y="50"/>
                </a:cubicBezTo>
                <a:cubicBezTo>
                  <a:pt x="179" y="46"/>
                  <a:pt x="176" y="43"/>
                  <a:pt x="172" y="43"/>
                </a:cubicBezTo>
                <a:lnTo>
                  <a:pt x="160" y="43"/>
                </a:lnTo>
                <a:close/>
                <a:moveTo>
                  <a:pt x="31" y="71"/>
                </a:moveTo>
                <a:cubicBezTo>
                  <a:pt x="76" y="63"/>
                  <a:pt x="118" y="47"/>
                  <a:pt x="155" y="24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72" y="10"/>
                  <a:pt x="172" y="10"/>
                  <a:pt x="172" y="10"/>
                </a:cubicBezTo>
                <a:cubicBezTo>
                  <a:pt x="147" y="9"/>
                  <a:pt x="147" y="9"/>
                  <a:pt x="147" y="9"/>
                </a:cubicBezTo>
                <a:cubicBezTo>
                  <a:pt x="151" y="16"/>
                  <a:pt x="151" y="16"/>
                  <a:pt x="151" y="16"/>
                </a:cubicBezTo>
                <a:cubicBezTo>
                  <a:pt x="114" y="38"/>
                  <a:pt x="73" y="54"/>
                  <a:pt x="29" y="62"/>
                </a:cubicBezTo>
                <a:lnTo>
                  <a:pt x="31" y="71"/>
                </a:lnTo>
                <a:close/>
                <a:moveTo>
                  <a:pt x="209" y="164"/>
                </a:moveTo>
                <a:cubicBezTo>
                  <a:pt x="188" y="151"/>
                  <a:pt x="188" y="151"/>
                  <a:pt x="188" y="151"/>
                </a:cubicBezTo>
                <a:cubicBezTo>
                  <a:pt x="188" y="159"/>
                  <a:pt x="188" y="159"/>
                  <a:pt x="188" y="159"/>
                </a:cubicBezTo>
                <a:cubicBezTo>
                  <a:pt x="17" y="159"/>
                  <a:pt x="17" y="159"/>
                  <a:pt x="17" y="159"/>
                </a:cubicBezTo>
                <a:cubicBezTo>
                  <a:pt x="17" y="22"/>
                  <a:pt x="17" y="22"/>
                  <a:pt x="17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59"/>
                  <a:pt x="7" y="159"/>
                  <a:pt x="7" y="159"/>
                </a:cubicBezTo>
                <a:cubicBezTo>
                  <a:pt x="7" y="164"/>
                  <a:pt x="7" y="164"/>
                  <a:pt x="7" y="164"/>
                </a:cubicBezTo>
                <a:cubicBezTo>
                  <a:pt x="7" y="168"/>
                  <a:pt x="7" y="168"/>
                  <a:pt x="7" y="168"/>
                </a:cubicBezTo>
                <a:cubicBezTo>
                  <a:pt x="188" y="168"/>
                  <a:pt x="188" y="168"/>
                  <a:pt x="188" y="168"/>
                </a:cubicBezTo>
                <a:cubicBezTo>
                  <a:pt x="188" y="176"/>
                  <a:pt x="188" y="176"/>
                  <a:pt x="188" y="176"/>
                </a:cubicBezTo>
                <a:lnTo>
                  <a:pt x="209" y="164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69A8587-1138-34CA-C1CB-EE231CE3A53F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15C32D1-70F6-A464-F6A1-76B51DC122EE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635170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4;p26">
            <a:extLst>
              <a:ext uri="{FF2B5EF4-FFF2-40B4-BE49-F238E27FC236}">
                <a16:creationId xmlns:a16="http://schemas.microsoft.com/office/drawing/2014/main" id="{7C005F04-0AB0-E304-81A9-C25604C7AD67}"/>
              </a:ext>
            </a:extLst>
          </p:cNvPr>
          <p:cNvSpPr>
            <a:spLocks/>
          </p:cNvSpPr>
          <p:nvPr/>
        </p:nvSpPr>
        <p:spPr bwMode="auto">
          <a:xfrm>
            <a:off x="9031288" y="2086928"/>
            <a:ext cx="2260600" cy="1133475"/>
          </a:xfrm>
          <a:custGeom>
            <a:avLst/>
            <a:gdLst>
              <a:gd name="T0" fmla="*/ 2147483646 w 565"/>
              <a:gd name="T1" fmla="*/ 2147483646 h 283"/>
              <a:gd name="T2" fmla="*/ 2147483646 w 565"/>
              <a:gd name="T3" fmla="*/ 2147483646 h 283"/>
              <a:gd name="T4" fmla="*/ 0 w 565"/>
              <a:gd name="T5" fmla="*/ 2147483646 h 283"/>
              <a:gd name="T6" fmla="*/ 2147483646 w 565"/>
              <a:gd name="T7" fmla="*/ 0 h 283"/>
              <a:gd name="T8" fmla="*/ 2147483646 w 565"/>
              <a:gd name="T9" fmla="*/ 2147483646 h 283"/>
              <a:gd name="T10" fmla="*/ 2147483646 w 565"/>
              <a:gd name="T11" fmla="*/ 2147483646 h 283"/>
              <a:gd name="T12" fmla="*/ 2147483646 w 565"/>
              <a:gd name="T13" fmla="*/ 2147483646 h 2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" h="283" extrusionOk="0">
                <a:moveTo>
                  <a:pt x="282" y="58"/>
                </a:moveTo>
                <a:cubicBezTo>
                  <a:pt x="158" y="58"/>
                  <a:pt x="57" y="159"/>
                  <a:pt x="57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7" y="0"/>
                  <a:pt x="282" y="0"/>
                </a:cubicBezTo>
                <a:cubicBezTo>
                  <a:pt x="438" y="0"/>
                  <a:pt x="565" y="127"/>
                  <a:pt x="565" y="283"/>
                </a:cubicBezTo>
                <a:cubicBezTo>
                  <a:pt x="508" y="283"/>
                  <a:pt x="508" y="283"/>
                  <a:pt x="508" y="283"/>
                </a:cubicBezTo>
                <a:cubicBezTo>
                  <a:pt x="508" y="159"/>
                  <a:pt x="407" y="58"/>
                  <a:pt x="282" y="58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4" name="Google Shape;665;p26">
            <a:extLst>
              <a:ext uri="{FF2B5EF4-FFF2-40B4-BE49-F238E27FC236}">
                <a16:creationId xmlns:a16="http://schemas.microsoft.com/office/drawing/2014/main" id="{8F043B0E-78FF-F5CC-93FA-DF3EA8175005}"/>
              </a:ext>
            </a:extLst>
          </p:cNvPr>
          <p:cNvSpPr>
            <a:spLocks/>
          </p:cNvSpPr>
          <p:nvPr/>
        </p:nvSpPr>
        <p:spPr bwMode="auto">
          <a:xfrm>
            <a:off x="6997700" y="3220403"/>
            <a:ext cx="2260600" cy="1128712"/>
          </a:xfrm>
          <a:custGeom>
            <a:avLst/>
            <a:gdLst>
              <a:gd name="T0" fmla="*/ 2147483646 w 565"/>
              <a:gd name="T1" fmla="*/ 2147483646 h 282"/>
              <a:gd name="T2" fmla="*/ 0 w 565"/>
              <a:gd name="T3" fmla="*/ 0 h 282"/>
              <a:gd name="T4" fmla="*/ 2147483646 w 565"/>
              <a:gd name="T5" fmla="*/ 0 h 282"/>
              <a:gd name="T6" fmla="*/ 2147483646 w 565"/>
              <a:gd name="T7" fmla="*/ 2147483646 h 282"/>
              <a:gd name="T8" fmla="*/ 2147483646 w 565"/>
              <a:gd name="T9" fmla="*/ 0 h 282"/>
              <a:gd name="T10" fmla="*/ 2147483646 w 565"/>
              <a:gd name="T11" fmla="*/ 0 h 282"/>
              <a:gd name="T12" fmla="*/ 2147483646 w 565"/>
              <a:gd name="T13" fmla="*/ 2147483646 h 2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" h="282" extrusionOk="0">
                <a:moveTo>
                  <a:pt x="283" y="282"/>
                </a:moveTo>
                <a:cubicBezTo>
                  <a:pt x="127" y="282"/>
                  <a:pt x="0" y="156"/>
                  <a:pt x="0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124"/>
                  <a:pt x="158" y="225"/>
                  <a:pt x="283" y="225"/>
                </a:cubicBezTo>
                <a:cubicBezTo>
                  <a:pt x="407" y="225"/>
                  <a:pt x="508" y="124"/>
                  <a:pt x="508" y="0"/>
                </a:cubicBezTo>
                <a:cubicBezTo>
                  <a:pt x="565" y="0"/>
                  <a:pt x="565" y="0"/>
                  <a:pt x="565" y="0"/>
                </a:cubicBezTo>
                <a:cubicBezTo>
                  <a:pt x="565" y="156"/>
                  <a:pt x="438" y="282"/>
                  <a:pt x="283" y="282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5" name="Google Shape;666;p26">
            <a:extLst>
              <a:ext uri="{FF2B5EF4-FFF2-40B4-BE49-F238E27FC236}">
                <a16:creationId xmlns:a16="http://schemas.microsoft.com/office/drawing/2014/main" id="{4A3C2930-A8E9-2C0D-1954-4093FAB7D0CD}"/>
              </a:ext>
            </a:extLst>
          </p:cNvPr>
          <p:cNvSpPr>
            <a:spLocks/>
          </p:cNvSpPr>
          <p:nvPr/>
        </p:nvSpPr>
        <p:spPr bwMode="auto">
          <a:xfrm>
            <a:off x="4968875" y="2086928"/>
            <a:ext cx="2257425" cy="1133475"/>
          </a:xfrm>
          <a:custGeom>
            <a:avLst/>
            <a:gdLst>
              <a:gd name="T0" fmla="*/ 2147483646 w 564"/>
              <a:gd name="T1" fmla="*/ 2147483646 h 283"/>
              <a:gd name="T2" fmla="*/ 2147483646 w 564"/>
              <a:gd name="T3" fmla="*/ 2147483646 h 283"/>
              <a:gd name="T4" fmla="*/ 0 w 564"/>
              <a:gd name="T5" fmla="*/ 2147483646 h 283"/>
              <a:gd name="T6" fmla="*/ 2147483646 w 564"/>
              <a:gd name="T7" fmla="*/ 0 h 283"/>
              <a:gd name="T8" fmla="*/ 2147483646 w 564"/>
              <a:gd name="T9" fmla="*/ 2147483646 h 283"/>
              <a:gd name="T10" fmla="*/ 2147483646 w 564"/>
              <a:gd name="T11" fmla="*/ 2147483646 h 283"/>
              <a:gd name="T12" fmla="*/ 2147483646 w 564"/>
              <a:gd name="T13" fmla="*/ 2147483646 h 2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4" h="283" extrusionOk="0">
                <a:moveTo>
                  <a:pt x="282" y="58"/>
                </a:moveTo>
                <a:cubicBezTo>
                  <a:pt x="158" y="58"/>
                  <a:pt x="57" y="159"/>
                  <a:pt x="57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6" y="0"/>
                  <a:pt x="282" y="0"/>
                </a:cubicBezTo>
                <a:cubicBezTo>
                  <a:pt x="438" y="0"/>
                  <a:pt x="564" y="127"/>
                  <a:pt x="564" y="283"/>
                </a:cubicBezTo>
                <a:cubicBezTo>
                  <a:pt x="507" y="283"/>
                  <a:pt x="507" y="283"/>
                  <a:pt x="507" y="283"/>
                </a:cubicBezTo>
                <a:cubicBezTo>
                  <a:pt x="507" y="159"/>
                  <a:pt x="406" y="58"/>
                  <a:pt x="282" y="58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6" name="Google Shape;667;p26">
            <a:extLst>
              <a:ext uri="{FF2B5EF4-FFF2-40B4-BE49-F238E27FC236}">
                <a16:creationId xmlns:a16="http://schemas.microsoft.com/office/drawing/2014/main" id="{ED68183E-48FA-DD12-AD75-C3E51782FA72}"/>
              </a:ext>
            </a:extLst>
          </p:cNvPr>
          <p:cNvSpPr>
            <a:spLocks/>
          </p:cNvSpPr>
          <p:nvPr/>
        </p:nvSpPr>
        <p:spPr bwMode="auto">
          <a:xfrm>
            <a:off x="2936875" y="3220403"/>
            <a:ext cx="2260600" cy="1128712"/>
          </a:xfrm>
          <a:custGeom>
            <a:avLst/>
            <a:gdLst>
              <a:gd name="T0" fmla="*/ 2147483646 w 565"/>
              <a:gd name="T1" fmla="*/ 2147483646 h 282"/>
              <a:gd name="T2" fmla="*/ 0 w 565"/>
              <a:gd name="T3" fmla="*/ 0 h 282"/>
              <a:gd name="T4" fmla="*/ 2147483646 w 565"/>
              <a:gd name="T5" fmla="*/ 0 h 282"/>
              <a:gd name="T6" fmla="*/ 2147483646 w 565"/>
              <a:gd name="T7" fmla="*/ 2147483646 h 282"/>
              <a:gd name="T8" fmla="*/ 2147483646 w 565"/>
              <a:gd name="T9" fmla="*/ 0 h 282"/>
              <a:gd name="T10" fmla="*/ 2147483646 w 565"/>
              <a:gd name="T11" fmla="*/ 0 h 282"/>
              <a:gd name="T12" fmla="*/ 2147483646 w 565"/>
              <a:gd name="T13" fmla="*/ 2147483646 h 2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" h="282" extrusionOk="0">
                <a:moveTo>
                  <a:pt x="282" y="282"/>
                </a:moveTo>
                <a:cubicBezTo>
                  <a:pt x="127" y="282"/>
                  <a:pt x="0" y="156"/>
                  <a:pt x="0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124"/>
                  <a:pt x="158" y="225"/>
                  <a:pt x="282" y="225"/>
                </a:cubicBezTo>
                <a:cubicBezTo>
                  <a:pt x="407" y="225"/>
                  <a:pt x="508" y="124"/>
                  <a:pt x="508" y="0"/>
                </a:cubicBezTo>
                <a:cubicBezTo>
                  <a:pt x="565" y="0"/>
                  <a:pt x="565" y="0"/>
                  <a:pt x="565" y="0"/>
                </a:cubicBezTo>
                <a:cubicBezTo>
                  <a:pt x="565" y="156"/>
                  <a:pt x="438" y="282"/>
                  <a:pt x="282" y="282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7" name="Google Shape;668;p26">
            <a:extLst>
              <a:ext uri="{FF2B5EF4-FFF2-40B4-BE49-F238E27FC236}">
                <a16:creationId xmlns:a16="http://schemas.microsoft.com/office/drawing/2014/main" id="{AD0C0B4E-A8A5-8A90-A46F-EF6A946430B6}"/>
              </a:ext>
            </a:extLst>
          </p:cNvPr>
          <p:cNvSpPr>
            <a:spLocks/>
          </p:cNvSpPr>
          <p:nvPr/>
        </p:nvSpPr>
        <p:spPr bwMode="auto">
          <a:xfrm>
            <a:off x="904875" y="2086928"/>
            <a:ext cx="2260600" cy="1133475"/>
          </a:xfrm>
          <a:custGeom>
            <a:avLst/>
            <a:gdLst>
              <a:gd name="T0" fmla="*/ 2147483646 w 565"/>
              <a:gd name="T1" fmla="*/ 2147483646 h 283"/>
              <a:gd name="T2" fmla="*/ 2147483646 w 565"/>
              <a:gd name="T3" fmla="*/ 2147483646 h 283"/>
              <a:gd name="T4" fmla="*/ 0 w 565"/>
              <a:gd name="T5" fmla="*/ 2147483646 h 283"/>
              <a:gd name="T6" fmla="*/ 2147483646 w 565"/>
              <a:gd name="T7" fmla="*/ 0 h 283"/>
              <a:gd name="T8" fmla="*/ 2147483646 w 565"/>
              <a:gd name="T9" fmla="*/ 2147483646 h 283"/>
              <a:gd name="T10" fmla="*/ 2147483646 w 565"/>
              <a:gd name="T11" fmla="*/ 2147483646 h 283"/>
              <a:gd name="T12" fmla="*/ 2147483646 w 565"/>
              <a:gd name="T13" fmla="*/ 2147483646 h 2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65" h="283" extrusionOk="0">
                <a:moveTo>
                  <a:pt x="283" y="58"/>
                </a:moveTo>
                <a:cubicBezTo>
                  <a:pt x="158" y="58"/>
                  <a:pt x="57" y="159"/>
                  <a:pt x="57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7" y="0"/>
                  <a:pt x="283" y="0"/>
                </a:cubicBezTo>
                <a:cubicBezTo>
                  <a:pt x="438" y="0"/>
                  <a:pt x="565" y="127"/>
                  <a:pt x="565" y="283"/>
                </a:cubicBezTo>
                <a:cubicBezTo>
                  <a:pt x="508" y="283"/>
                  <a:pt x="508" y="283"/>
                  <a:pt x="508" y="283"/>
                </a:cubicBezTo>
                <a:cubicBezTo>
                  <a:pt x="508" y="159"/>
                  <a:pt x="407" y="58"/>
                  <a:pt x="283" y="58"/>
                </a:cubicBez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grpSp>
        <p:nvGrpSpPr>
          <p:cNvPr id="8" name="Группа 1">
            <a:extLst>
              <a:ext uri="{FF2B5EF4-FFF2-40B4-BE49-F238E27FC236}">
                <a16:creationId xmlns:a16="http://schemas.microsoft.com/office/drawing/2014/main" id="{04C51B12-0C36-6BF0-A305-30C03D6C8489}"/>
              </a:ext>
            </a:extLst>
          </p:cNvPr>
          <p:cNvGrpSpPr/>
          <p:nvPr/>
        </p:nvGrpSpPr>
        <p:grpSpPr>
          <a:xfrm>
            <a:off x="904875" y="2086928"/>
            <a:ext cx="10387013" cy="2262187"/>
            <a:chOff x="904875" y="2300288"/>
            <a:chExt cx="10387013" cy="2262187"/>
          </a:xfrm>
          <a:solidFill>
            <a:srgbClr val="89E2F4"/>
          </a:solidFill>
        </p:grpSpPr>
        <p:sp>
          <p:nvSpPr>
            <p:cNvPr id="9" name="Google Shape;669;p26">
              <a:extLst>
                <a:ext uri="{FF2B5EF4-FFF2-40B4-BE49-F238E27FC236}">
                  <a16:creationId xmlns:a16="http://schemas.microsoft.com/office/drawing/2014/main" id="{601D6EC0-8C02-CA52-9726-A65CC8660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1288" y="3433763"/>
              <a:ext cx="2260600" cy="1128712"/>
            </a:xfrm>
            <a:custGeom>
              <a:avLst/>
              <a:gdLst>
                <a:gd name="T0" fmla="*/ 2147483646 w 565"/>
                <a:gd name="T1" fmla="*/ 2147483646 h 282"/>
                <a:gd name="T2" fmla="*/ 0 w 565"/>
                <a:gd name="T3" fmla="*/ 0 h 282"/>
                <a:gd name="T4" fmla="*/ 2147483646 w 565"/>
                <a:gd name="T5" fmla="*/ 0 h 282"/>
                <a:gd name="T6" fmla="*/ 2147483646 w 565"/>
                <a:gd name="T7" fmla="*/ 2147483646 h 282"/>
                <a:gd name="T8" fmla="*/ 2147483646 w 565"/>
                <a:gd name="T9" fmla="*/ 0 h 282"/>
                <a:gd name="T10" fmla="*/ 2147483646 w 565"/>
                <a:gd name="T11" fmla="*/ 0 h 282"/>
                <a:gd name="T12" fmla="*/ 2147483646 w 565"/>
                <a:gd name="T13" fmla="*/ 2147483646 h 2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" h="282" extrusionOk="0">
                  <a:moveTo>
                    <a:pt x="282" y="282"/>
                  </a:moveTo>
                  <a:cubicBezTo>
                    <a:pt x="127" y="282"/>
                    <a:pt x="0" y="156"/>
                    <a:pt x="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24"/>
                    <a:pt x="158" y="225"/>
                    <a:pt x="282" y="225"/>
                  </a:cubicBezTo>
                  <a:cubicBezTo>
                    <a:pt x="407" y="225"/>
                    <a:pt x="508" y="124"/>
                    <a:pt x="508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156"/>
                    <a:pt x="438" y="282"/>
                    <a:pt x="282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 dirty="0"/>
            </a:p>
          </p:txBody>
        </p:sp>
        <p:sp>
          <p:nvSpPr>
            <p:cNvPr id="10" name="Google Shape;670;p26">
              <a:extLst>
                <a:ext uri="{FF2B5EF4-FFF2-40B4-BE49-F238E27FC236}">
                  <a16:creationId xmlns:a16="http://schemas.microsoft.com/office/drawing/2014/main" id="{3F3BB7D9-CC17-60AB-F920-41EADEAB0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0" y="2300288"/>
              <a:ext cx="2260600" cy="1133475"/>
            </a:xfrm>
            <a:custGeom>
              <a:avLst/>
              <a:gdLst>
                <a:gd name="T0" fmla="*/ 2147483646 w 565"/>
                <a:gd name="T1" fmla="*/ 2147483646 h 283"/>
                <a:gd name="T2" fmla="*/ 2147483646 w 565"/>
                <a:gd name="T3" fmla="*/ 2147483646 h 283"/>
                <a:gd name="T4" fmla="*/ 0 w 565"/>
                <a:gd name="T5" fmla="*/ 2147483646 h 283"/>
                <a:gd name="T6" fmla="*/ 2147483646 w 565"/>
                <a:gd name="T7" fmla="*/ 0 h 283"/>
                <a:gd name="T8" fmla="*/ 2147483646 w 565"/>
                <a:gd name="T9" fmla="*/ 2147483646 h 283"/>
                <a:gd name="T10" fmla="*/ 2147483646 w 565"/>
                <a:gd name="T11" fmla="*/ 2147483646 h 283"/>
                <a:gd name="T12" fmla="*/ 2147483646 w 565"/>
                <a:gd name="T13" fmla="*/ 2147483646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" h="283" extrusionOk="0">
                  <a:moveTo>
                    <a:pt x="283" y="58"/>
                  </a:moveTo>
                  <a:cubicBezTo>
                    <a:pt x="158" y="58"/>
                    <a:pt x="57" y="159"/>
                    <a:pt x="57" y="28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ubicBezTo>
                    <a:pt x="438" y="0"/>
                    <a:pt x="565" y="127"/>
                    <a:pt x="565" y="283"/>
                  </a:cubicBezTo>
                  <a:cubicBezTo>
                    <a:pt x="508" y="283"/>
                    <a:pt x="508" y="283"/>
                    <a:pt x="508" y="283"/>
                  </a:cubicBezTo>
                  <a:cubicBezTo>
                    <a:pt x="508" y="159"/>
                    <a:pt x="407" y="58"/>
                    <a:pt x="283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 dirty="0"/>
            </a:p>
          </p:txBody>
        </p:sp>
        <p:sp>
          <p:nvSpPr>
            <p:cNvPr id="11" name="Google Shape;671;p26">
              <a:extLst>
                <a:ext uri="{FF2B5EF4-FFF2-40B4-BE49-F238E27FC236}">
                  <a16:creationId xmlns:a16="http://schemas.microsoft.com/office/drawing/2014/main" id="{F32BA740-BC05-25A1-7259-D91019C8E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75" y="3433763"/>
              <a:ext cx="2257425" cy="1128712"/>
            </a:xfrm>
            <a:custGeom>
              <a:avLst/>
              <a:gdLst>
                <a:gd name="T0" fmla="*/ 2147483646 w 564"/>
                <a:gd name="T1" fmla="*/ 2147483646 h 282"/>
                <a:gd name="T2" fmla="*/ 0 w 564"/>
                <a:gd name="T3" fmla="*/ 0 h 282"/>
                <a:gd name="T4" fmla="*/ 2147483646 w 564"/>
                <a:gd name="T5" fmla="*/ 0 h 282"/>
                <a:gd name="T6" fmla="*/ 2147483646 w 564"/>
                <a:gd name="T7" fmla="*/ 2147483646 h 282"/>
                <a:gd name="T8" fmla="*/ 2147483646 w 564"/>
                <a:gd name="T9" fmla="*/ 0 h 282"/>
                <a:gd name="T10" fmla="*/ 2147483646 w 564"/>
                <a:gd name="T11" fmla="*/ 0 h 282"/>
                <a:gd name="T12" fmla="*/ 2147483646 w 564"/>
                <a:gd name="T13" fmla="*/ 2147483646 h 2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4" h="282" extrusionOk="0">
                  <a:moveTo>
                    <a:pt x="282" y="282"/>
                  </a:moveTo>
                  <a:cubicBezTo>
                    <a:pt x="126" y="282"/>
                    <a:pt x="0" y="156"/>
                    <a:pt x="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24"/>
                    <a:pt x="158" y="225"/>
                    <a:pt x="282" y="225"/>
                  </a:cubicBezTo>
                  <a:cubicBezTo>
                    <a:pt x="406" y="225"/>
                    <a:pt x="507" y="124"/>
                    <a:pt x="507" y="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564" y="156"/>
                    <a:pt x="438" y="282"/>
                    <a:pt x="282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12" name="Google Shape;672;p26">
              <a:extLst>
                <a:ext uri="{FF2B5EF4-FFF2-40B4-BE49-F238E27FC236}">
                  <a16:creationId xmlns:a16="http://schemas.microsoft.com/office/drawing/2014/main" id="{7E374DB9-FD6F-53A2-08AD-1EBB8924C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6875" y="2300288"/>
              <a:ext cx="2260600" cy="1133475"/>
            </a:xfrm>
            <a:custGeom>
              <a:avLst/>
              <a:gdLst>
                <a:gd name="T0" fmla="*/ 2147483646 w 565"/>
                <a:gd name="T1" fmla="*/ 2147483646 h 283"/>
                <a:gd name="T2" fmla="*/ 2147483646 w 565"/>
                <a:gd name="T3" fmla="*/ 2147483646 h 283"/>
                <a:gd name="T4" fmla="*/ 0 w 565"/>
                <a:gd name="T5" fmla="*/ 2147483646 h 283"/>
                <a:gd name="T6" fmla="*/ 2147483646 w 565"/>
                <a:gd name="T7" fmla="*/ 0 h 283"/>
                <a:gd name="T8" fmla="*/ 2147483646 w 565"/>
                <a:gd name="T9" fmla="*/ 2147483646 h 283"/>
                <a:gd name="T10" fmla="*/ 2147483646 w 565"/>
                <a:gd name="T11" fmla="*/ 2147483646 h 283"/>
                <a:gd name="T12" fmla="*/ 2147483646 w 565"/>
                <a:gd name="T13" fmla="*/ 2147483646 h 2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" h="283" extrusionOk="0">
                  <a:moveTo>
                    <a:pt x="282" y="58"/>
                  </a:moveTo>
                  <a:cubicBezTo>
                    <a:pt x="158" y="58"/>
                    <a:pt x="57" y="159"/>
                    <a:pt x="57" y="28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2" y="0"/>
                  </a:cubicBezTo>
                  <a:cubicBezTo>
                    <a:pt x="438" y="0"/>
                    <a:pt x="565" y="127"/>
                    <a:pt x="565" y="283"/>
                  </a:cubicBezTo>
                  <a:cubicBezTo>
                    <a:pt x="508" y="283"/>
                    <a:pt x="508" y="283"/>
                    <a:pt x="508" y="283"/>
                  </a:cubicBezTo>
                  <a:cubicBezTo>
                    <a:pt x="508" y="159"/>
                    <a:pt x="407" y="58"/>
                    <a:pt x="282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  <p:sp>
          <p:nvSpPr>
            <p:cNvPr id="13" name="Google Shape;673;p26">
              <a:extLst>
                <a:ext uri="{FF2B5EF4-FFF2-40B4-BE49-F238E27FC236}">
                  <a16:creationId xmlns:a16="http://schemas.microsoft.com/office/drawing/2014/main" id="{1978A73E-0129-153E-D398-E2A4922F6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75" y="3433763"/>
              <a:ext cx="2260600" cy="1128712"/>
            </a:xfrm>
            <a:custGeom>
              <a:avLst/>
              <a:gdLst>
                <a:gd name="T0" fmla="*/ 2147483646 w 565"/>
                <a:gd name="T1" fmla="*/ 2147483646 h 282"/>
                <a:gd name="T2" fmla="*/ 0 w 565"/>
                <a:gd name="T3" fmla="*/ 0 h 282"/>
                <a:gd name="T4" fmla="*/ 2147483646 w 565"/>
                <a:gd name="T5" fmla="*/ 0 h 282"/>
                <a:gd name="T6" fmla="*/ 2147483646 w 565"/>
                <a:gd name="T7" fmla="*/ 2147483646 h 282"/>
                <a:gd name="T8" fmla="*/ 2147483646 w 565"/>
                <a:gd name="T9" fmla="*/ 0 h 282"/>
                <a:gd name="T10" fmla="*/ 2147483646 w 565"/>
                <a:gd name="T11" fmla="*/ 0 h 282"/>
                <a:gd name="T12" fmla="*/ 2147483646 w 565"/>
                <a:gd name="T13" fmla="*/ 2147483646 h 2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5" h="282" extrusionOk="0">
                  <a:moveTo>
                    <a:pt x="283" y="282"/>
                  </a:moveTo>
                  <a:cubicBezTo>
                    <a:pt x="127" y="282"/>
                    <a:pt x="0" y="156"/>
                    <a:pt x="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124"/>
                    <a:pt x="158" y="225"/>
                    <a:pt x="283" y="225"/>
                  </a:cubicBezTo>
                  <a:cubicBezTo>
                    <a:pt x="407" y="225"/>
                    <a:pt x="508" y="124"/>
                    <a:pt x="508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156"/>
                    <a:pt x="438" y="282"/>
                    <a:pt x="283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endParaRPr lang="en-US"/>
            </a:p>
          </p:txBody>
        </p:sp>
      </p:grpSp>
      <p:sp>
        <p:nvSpPr>
          <p:cNvPr id="14" name="Google Shape;674;p26">
            <a:extLst>
              <a:ext uri="{FF2B5EF4-FFF2-40B4-BE49-F238E27FC236}">
                <a16:creationId xmlns:a16="http://schemas.microsoft.com/office/drawing/2014/main" id="{3426ADEA-0B71-6065-36AC-45BFCDB95E47}"/>
              </a:ext>
            </a:extLst>
          </p:cNvPr>
          <p:cNvSpPr>
            <a:spLocks/>
          </p:cNvSpPr>
          <p:nvPr/>
        </p:nvSpPr>
        <p:spPr bwMode="auto">
          <a:xfrm>
            <a:off x="1797999" y="2740978"/>
            <a:ext cx="474352" cy="571182"/>
          </a:xfrm>
          <a:custGeom>
            <a:avLst/>
            <a:gdLst>
              <a:gd name="T0" fmla="*/ 2147483646 w 173"/>
              <a:gd name="T1" fmla="*/ 2147483646 h 208"/>
              <a:gd name="T2" fmla="*/ 2147483646 w 173"/>
              <a:gd name="T3" fmla="*/ 2147483646 h 208"/>
              <a:gd name="T4" fmla="*/ 2147483646 w 173"/>
              <a:gd name="T5" fmla="*/ 2147483646 h 208"/>
              <a:gd name="T6" fmla="*/ 2147483646 w 173"/>
              <a:gd name="T7" fmla="*/ 2147483646 h 208"/>
              <a:gd name="T8" fmla="*/ 2147483646 w 173"/>
              <a:gd name="T9" fmla="*/ 2147483646 h 208"/>
              <a:gd name="T10" fmla="*/ 2147483646 w 173"/>
              <a:gd name="T11" fmla="*/ 2147483646 h 208"/>
              <a:gd name="T12" fmla="*/ 2147483646 w 173"/>
              <a:gd name="T13" fmla="*/ 2147483646 h 208"/>
              <a:gd name="T14" fmla="*/ 2147483646 w 173"/>
              <a:gd name="T15" fmla="*/ 2147483646 h 208"/>
              <a:gd name="T16" fmla="*/ 2147483646 w 173"/>
              <a:gd name="T17" fmla="*/ 2147483646 h 208"/>
              <a:gd name="T18" fmla="*/ 2147483646 w 173"/>
              <a:gd name="T19" fmla="*/ 2147483646 h 208"/>
              <a:gd name="T20" fmla="*/ 2147483646 w 173"/>
              <a:gd name="T21" fmla="*/ 2147483646 h 208"/>
              <a:gd name="T22" fmla="*/ 2147483646 w 173"/>
              <a:gd name="T23" fmla="*/ 2147483646 h 208"/>
              <a:gd name="T24" fmla="*/ 2147483646 w 173"/>
              <a:gd name="T25" fmla="*/ 2147483646 h 208"/>
              <a:gd name="T26" fmla="*/ 2147483646 w 173"/>
              <a:gd name="T27" fmla="*/ 2147483646 h 208"/>
              <a:gd name="T28" fmla="*/ 2147483646 w 173"/>
              <a:gd name="T29" fmla="*/ 2147483646 h 208"/>
              <a:gd name="T30" fmla="*/ 2147483646 w 173"/>
              <a:gd name="T31" fmla="*/ 2147483646 h 208"/>
              <a:gd name="T32" fmla="*/ 2147483646 w 173"/>
              <a:gd name="T33" fmla="*/ 2147483646 h 208"/>
              <a:gd name="T34" fmla="*/ 2147483646 w 173"/>
              <a:gd name="T35" fmla="*/ 2147483646 h 208"/>
              <a:gd name="T36" fmla="*/ 2147483646 w 173"/>
              <a:gd name="T37" fmla="*/ 2147483646 h 208"/>
              <a:gd name="T38" fmla="*/ 2147483646 w 173"/>
              <a:gd name="T39" fmla="*/ 2147483646 h 208"/>
              <a:gd name="T40" fmla="*/ 2147483646 w 173"/>
              <a:gd name="T41" fmla="*/ 2147483646 h 208"/>
              <a:gd name="T42" fmla="*/ 2147483646 w 173"/>
              <a:gd name="T43" fmla="*/ 2147483646 h 208"/>
              <a:gd name="T44" fmla="*/ 2147483646 w 173"/>
              <a:gd name="T45" fmla="*/ 2147483646 h 208"/>
              <a:gd name="T46" fmla="*/ 2147483646 w 173"/>
              <a:gd name="T47" fmla="*/ 2147483646 h 208"/>
              <a:gd name="T48" fmla="*/ 2147483646 w 173"/>
              <a:gd name="T49" fmla="*/ 0 h 208"/>
              <a:gd name="T50" fmla="*/ 2147483646 w 173"/>
              <a:gd name="T51" fmla="*/ 2147483646 h 208"/>
              <a:gd name="T52" fmla="*/ 2147483646 w 173"/>
              <a:gd name="T53" fmla="*/ 2147483646 h 208"/>
              <a:gd name="T54" fmla="*/ 2147483646 w 173"/>
              <a:gd name="T55" fmla="*/ 2147483646 h 208"/>
              <a:gd name="T56" fmla="*/ 2147483646 w 173"/>
              <a:gd name="T57" fmla="*/ 2147483646 h 208"/>
              <a:gd name="T58" fmla="*/ 2147483646 w 173"/>
              <a:gd name="T59" fmla="*/ 2147483646 h 208"/>
              <a:gd name="T60" fmla="*/ 2147483646 w 173"/>
              <a:gd name="T61" fmla="*/ 2147483646 h 208"/>
              <a:gd name="T62" fmla="*/ 2147483646 w 173"/>
              <a:gd name="T63" fmla="*/ 2147483646 h 208"/>
              <a:gd name="T64" fmla="*/ 2147483646 w 173"/>
              <a:gd name="T65" fmla="*/ 2147483646 h 208"/>
              <a:gd name="T66" fmla="*/ 2147483646 w 173"/>
              <a:gd name="T67" fmla="*/ 2147483646 h 208"/>
              <a:gd name="T68" fmla="*/ 2147483646 w 173"/>
              <a:gd name="T69" fmla="*/ 2147483646 h 208"/>
              <a:gd name="T70" fmla="*/ 2147483646 w 173"/>
              <a:gd name="T71" fmla="*/ 2147483646 h 208"/>
              <a:gd name="T72" fmla="*/ 2147483646 w 173"/>
              <a:gd name="T73" fmla="*/ 2147483646 h 208"/>
              <a:gd name="T74" fmla="*/ 2147483646 w 173"/>
              <a:gd name="T75" fmla="*/ 2147483646 h 208"/>
              <a:gd name="T76" fmla="*/ 2147483646 w 173"/>
              <a:gd name="T77" fmla="*/ 2147483646 h 208"/>
              <a:gd name="T78" fmla="*/ 2147483646 w 173"/>
              <a:gd name="T79" fmla="*/ 2147483646 h 208"/>
              <a:gd name="T80" fmla="*/ 2147483646 w 173"/>
              <a:gd name="T81" fmla="*/ 2147483646 h 208"/>
              <a:gd name="T82" fmla="*/ 2147483646 w 173"/>
              <a:gd name="T83" fmla="*/ 2147483646 h 208"/>
              <a:gd name="T84" fmla="*/ 2147483646 w 173"/>
              <a:gd name="T85" fmla="*/ 2147483646 h 208"/>
              <a:gd name="T86" fmla="*/ 2147483646 w 173"/>
              <a:gd name="T87" fmla="*/ 2147483646 h 208"/>
              <a:gd name="T88" fmla="*/ 2147483646 w 173"/>
              <a:gd name="T89" fmla="*/ 2147483646 h 208"/>
              <a:gd name="T90" fmla="*/ 2147483646 w 173"/>
              <a:gd name="T91" fmla="*/ 2147483646 h 208"/>
              <a:gd name="T92" fmla="*/ 2147483646 w 173"/>
              <a:gd name="T93" fmla="*/ 2147483646 h 208"/>
              <a:gd name="T94" fmla="*/ 2147483646 w 173"/>
              <a:gd name="T95" fmla="*/ 2147483646 h 208"/>
              <a:gd name="T96" fmla="*/ 2147483646 w 173"/>
              <a:gd name="T97" fmla="*/ 2147483646 h 208"/>
              <a:gd name="T98" fmla="*/ 2147483646 w 173"/>
              <a:gd name="T99" fmla="*/ 2147483646 h 208"/>
              <a:gd name="T100" fmla="*/ 2147483646 w 173"/>
              <a:gd name="T101" fmla="*/ 2147483646 h 20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3" h="208" extrusionOk="0">
                <a:moveTo>
                  <a:pt x="116" y="200"/>
                </a:moveTo>
                <a:cubicBezTo>
                  <a:pt x="116" y="204"/>
                  <a:pt x="113" y="208"/>
                  <a:pt x="109" y="208"/>
                </a:cubicBezTo>
                <a:cubicBezTo>
                  <a:pt x="65" y="208"/>
                  <a:pt x="65" y="208"/>
                  <a:pt x="65" y="208"/>
                </a:cubicBezTo>
                <a:cubicBezTo>
                  <a:pt x="61" y="208"/>
                  <a:pt x="58" y="204"/>
                  <a:pt x="58" y="200"/>
                </a:cubicBezTo>
                <a:cubicBezTo>
                  <a:pt x="58" y="200"/>
                  <a:pt x="58" y="200"/>
                  <a:pt x="58" y="200"/>
                </a:cubicBezTo>
                <a:cubicBezTo>
                  <a:pt x="58" y="196"/>
                  <a:pt x="61" y="193"/>
                  <a:pt x="65" y="193"/>
                </a:cubicBezTo>
                <a:cubicBezTo>
                  <a:pt x="109" y="193"/>
                  <a:pt x="109" y="193"/>
                  <a:pt x="109" y="193"/>
                </a:cubicBezTo>
                <a:cubicBezTo>
                  <a:pt x="113" y="193"/>
                  <a:pt x="116" y="196"/>
                  <a:pt x="116" y="200"/>
                </a:cubicBezTo>
                <a:close/>
                <a:moveTo>
                  <a:pt x="116" y="181"/>
                </a:moveTo>
                <a:cubicBezTo>
                  <a:pt x="116" y="178"/>
                  <a:pt x="113" y="174"/>
                  <a:pt x="109" y="174"/>
                </a:cubicBezTo>
                <a:cubicBezTo>
                  <a:pt x="65" y="174"/>
                  <a:pt x="65" y="174"/>
                  <a:pt x="65" y="174"/>
                </a:cubicBezTo>
                <a:cubicBezTo>
                  <a:pt x="61" y="174"/>
                  <a:pt x="58" y="178"/>
                  <a:pt x="58" y="181"/>
                </a:cubicBezTo>
                <a:cubicBezTo>
                  <a:pt x="58" y="181"/>
                  <a:pt x="58" y="181"/>
                  <a:pt x="58" y="181"/>
                </a:cubicBezTo>
                <a:cubicBezTo>
                  <a:pt x="58" y="185"/>
                  <a:pt x="61" y="189"/>
                  <a:pt x="65" y="189"/>
                </a:cubicBezTo>
                <a:cubicBezTo>
                  <a:pt x="109" y="189"/>
                  <a:pt x="109" y="189"/>
                  <a:pt x="109" y="189"/>
                </a:cubicBezTo>
                <a:cubicBezTo>
                  <a:pt x="113" y="189"/>
                  <a:pt x="116" y="185"/>
                  <a:pt x="116" y="181"/>
                </a:cubicBezTo>
                <a:close/>
                <a:moveTo>
                  <a:pt x="94" y="102"/>
                </a:moveTo>
                <a:cubicBezTo>
                  <a:pt x="85" y="102"/>
                  <a:pt x="85" y="102"/>
                  <a:pt x="85" y="102"/>
                </a:cubicBezTo>
                <a:cubicBezTo>
                  <a:pt x="80" y="102"/>
                  <a:pt x="80" y="102"/>
                  <a:pt x="80" y="102"/>
                </a:cubicBezTo>
                <a:cubicBezTo>
                  <a:pt x="80" y="170"/>
                  <a:pt x="80" y="170"/>
                  <a:pt x="80" y="170"/>
                </a:cubicBezTo>
                <a:cubicBezTo>
                  <a:pt x="82" y="170"/>
                  <a:pt x="84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87" y="170"/>
                  <a:pt x="87" y="170"/>
                  <a:pt x="87" y="170"/>
                </a:cubicBezTo>
                <a:cubicBezTo>
                  <a:pt x="90" y="170"/>
                  <a:pt x="92" y="170"/>
                  <a:pt x="94" y="170"/>
                </a:cubicBezTo>
                <a:lnTo>
                  <a:pt x="94" y="102"/>
                </a:lnTo>
                <a:close/>
                <a:moveTo>
                  <a:pt x="63" y="75"/>
                </a:moveTo>
                <a:cubicBezTo>
                  <a:pt x="57" y="75"/>
                  <a:pt x="53" y="79"/>
                  <a:pt x="53" y="85"/>
                </a:cubicBezTo>
                <a:cubicBezTo>
                  <a:pt x="53" y="91"/>
                  <a:pt x="57" y="96"/>
                  <a:pt x="63" y="96"/>
                </a:cubicBezTo>
                <a:cubicBezTo>
                  <a:pt x="73" y="96"/>
                  <a:pt x="73" y="96"/>
                  <a:pt x="73" y="96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79"/>
                  <a:pt x="69" y="75"/>
                  <a:pt x="63" y="75"/>
                </a:cubicBezTo>
                <a:close/>
                <a:moveTo>
                  <a:pt x="121" y="85"/>
                </a:moveTo>
                <a:cubicBezTo>
                  <a:pt x="121" y="79"/>
                  <a:pt x="117" y="75"/>
                  <a:pt x="111" y="75"/>
                </a:cubicBezTo>
                <a:cubicBezTo>
                  <a:pt x="105" y="75"/>
                  <a:pt x="101" y="79"/>
                  <a:pt x="101" y="85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117" y="96"/>
                  <a:pt x="121" y="91"/>
                  <a:pt x="121" y="85"/>
                </a:cubicBezTo>
                <a:close/>
                <a:moveTo>
                  <a:pt x="144" y="66"/>
                </a:moveTo>
                <a:cubicBezTo>
                  <a:pt x="140" y="48"/>
                  <a:pt x="118" y="28"/>
                  <a:pt x="87" y="28"/>
                </a:cubicBezTo>
                <a:cubicBezTo>
                  <a:pt x="56" y="28"/>
                  <a:pt x="34" y="48"/>
                  <a:pt x="30" y="66"/>
                </a:cubicBezTo>
                <a:cubicBezTo>
                  <a:pt x="26" y="80"/>
                  <a:pt x="29" y="94"/>
                  <a:pt x="36" y="107"/>
                </a:cubicBezTo>
                <a:cubicBezTo>
                  <a:pt x="42" y="118"/>
                  <a:pt x="48" y="128"/>
                  <a:pt x="54" y="140"/>
                </a:cubicBezTo>
                <a:cubicBezTo>
                  <a:pt x="57" y="147"/>
                  <a:pt x="58" y="156"/>
                  <a:pt x="59" y="163"/>
                </a:cubicBezTo>
                <a:cubicBezTo>
                  <a:pt x="60" y="168"/>
                  <a:pt x="62" y="170"/>
                  <a:pt x="69" y="170"/>
                </a:cubicBezTo>
                <a:cubicBezTo>
                  <a:pt x="71" y="170"/>
                  <a:pt x="72" y="170"/>
                  <a:pt x="73" y="170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3" y="102"/>
                  <a:pt x="63" y="102"/>
                  <a:pt x="63" y="102"/>
                </a:cubicBezTo>
                <a:cubicBezTo>
                  <a:pt x="58" y="102"/>
                  <a:pt x="54" y="101"/>
                  <a:pt x="51" y="97"/>
                </a:cubicBezTo>
                <a:cubicBezTo>
                  <a:pt x="48" y="94"/>
                  <a:pt x="46" y="90"/>
                  <a:pt x="46" y="85"/>
                </a:cubicBezTo>
                <a:cubicBezTo>
                  <a:pt x="46" y="81"/>
                  <a:pt x="48" y="76"/>
                  <a:pt x="51" y="73"/>
                </a:cubicBezTo>
                <a:cubicBezTo>
                  <a:pt x="54" y="70"/>
                  <a:pt x="58" y="68"/>
                  <a:pt x="63" y="68"/>
                </a:cubicBezTo>
                <a:cubicBezTo>
                  <a:pt x="72" y="68"/>
                  <a:pt x="80" y="76"/>
                  <a:pt x="80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96"/>
                  <a:pt x="80" y="96"/>
                  <a:pt x="80" y="96"/>
                </a:cubicBezTo>
                <a:cubicBezTo>
                  <a:pt x="85" y="96"/>
                  <a:pt x="85" y="96"/>
                  <a:pt x="85" y="96"/>
                </a:cubicBezTo>
                <a:cubicBezTo>
                  <a:pt x="94" y="96"/>
                  <a:pt x="94" y="96"/>
                  <a:pt x="94" y="96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5"/>
                  <a:pt x="94" y="85"/>
                  <a:pt x="94" y="85"/>
                </a:cubicBezTo>
                <a:cubicBezTo>
                  <a:pt x="94" y="80"/>
                  <a:pt x="96" y="76"/>
                  <a:pt x="99" y="73"/>
                </a:cubicBezTo>
                <a:cubicBezTo>
                  <a:pt x="102" y="70"/>
                  <a:pt x="106" y="68"/>
                  <a:pt x="111" y="68"/>
                </a:cubicBezTo>
                <a:cubicBezTo>
                  <a:pt x="116" y="68"/>
                  <a:pt x="120" y="70"/>
                  <a:pt x="123" y="73"/>
                </a:cubicBezTo>
                <a:cubicBezTo>
                  <a:pt x="126" y="76"/>
                  <a:pt x="128" y="81"/>
                  <a:pt x="128" y="85"/>
                </a:cubicBezTo>
                <a:cubicBezTo>
                  <a:pt x="128" y="90"/>
                  <a:pt x="126" y="94"/>
                  <a:pt x="123" y="97"/>
                </a:cubicBezTo>
                <a:cubicBezTo>
                  <a:pt x="120" y="101"/>
                  <a:pt x="116" y="102"/>
                  <a:pt x="111" y="102"/>
                </a:cubicBezTo>
                <a:cubicBezTo>
                  <a:pt x="101" y="102"/>
                  <a:pt x="101" y="102"/>
                  <a:pt x="101" y="102"/>
                </a:cubicBezTo>
                <a:cubicBezTo>
                  <a:pt x="101" y="170"/>
                  <a:pt x="101" y="170"/>
                  <a:pt x="101" y="170"/>
                </a:cubicBezTo>
                <a:cubicBezTo>
                  <a:pt x="102" y="170"/>
                  <a:pt x="103" y="170"/>
                  <a:pt x="105" y="170"/>
                </a:cubicBezTo>
                <a:cubicBezTo>
                  <a:pt x="112" y="170"/>
                  <a:pt x="114" y="168"/>
                  <a:pt x="115" y="163"/>
                </a:cubicBezTo>
                <a:cubicBezTo>
                  <a:pt x="116" y="156"/>
                  <a:pt x="117" y="147"/>
                  <a:pt x="120" y="140"/>
                </a:cubicBezTo>
                <a:cubicBezTo>
                  <a:pt x="126" y="128"/>
                  <a:pt x="132" y="118"/>
                  <a:pt x="138" y="107"/>
                </a:cubicBezTo>
                <a:cubicBezTo>
                  <a:pt x="145" y="94"/>
                  <a:pt x="148" y="80"/>
                  <a:pt x="144" y="66"/>
                </a:cubicBezTo>
                <a:close/>
                <a:moveTo>
                  <a:pt x="93" y="6"/>
                </a:moveTo>
                <a:cubicBezTo>
                  <a:pt x="93" y="3"/>
                  <a:pt x="90" y="0"/>
                  <a:pt x="87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4" y="0"/>
                  <a:pt x="81" y="3"/>
                  <a:pt x="81" y="6"/>
                </a:cubicBezTo>
                <a:cubicBezTo>
                  <a:pt x="81" y="18"/>
                  <a:pt x="81" y="18"/>
                  <a:pt x="81" y="18"/>
                </a:cubicBezTo>
                <a:cubicBezTo>
                  <a:pt x="81" y="22"/>
                  <a:pt x="84" y="24"/>
                  <a:pt x="87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90" y="24"/>
                  <a:pt x="93" y="22"/>
                  <a:pt x="93" y="18"/>
                </a:cubicBezTo>
                <a:lnTo>
                  <a:pt x="93" y="6"/>
                </a:lnTo>
                <a:close/>
                <a:moveTo>
                  <a:pt x="128" y="17"/>
                </a:moveTo>
                <a:cubicBezTo>
                  <a:pt x="130" y="14"/>
                  <a:pt x="129" y="10"/>
                  <a:pt x="126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3" y="7"/>
                  <a:pt x="119" y="8"/>
                  <a:pt x="117" y="1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0" y="24"/>
                  <a:pt x="111" y="28"/>
                  <a:pt x="114" y="30"/>
                </a:cubicBezTo>
                <a:cubicBezTo>
                  <a:pt x="114" y="30"/>
                  <a:pt x="114" y="30"/>
                  <a:pt x="114" y="30"/>
                </a:cubicBezTo>
                <a:cubicBezTo>
                  <a:pt x="117" y="31"/>
                  <a:pt x="121" y="30"/>
                  <a:pt x="123" y="27"/>
                </a:cubicBezTo>
                <a:lnTo>
                  <a:pt x="128" y="17"/>
                </a:lnTo>
                <a:close/>
                <a:moveTo>
                  <a:pt x="154" y="37"/>
                </a:moveTo>
                <a:cubicBezTo>
                  <a:pt x="157" y="35"/>
                  <a:pt x="157" y="31"/>
                  <a:pt x="155" y="28"/>
                </a:cubicBezTo>
                <a:cubicBezTo>
                  <a:pt x="155" y="28"/>
                  <a:pt x="155" y="28"/>
                  <a:pt x="155" y="28"/>
                </a:cubicBezTo>
                <a:cubicBezTo>
                  <a:pt x="152" y="26"/>
                  <a:pt x="148" y="25"/>
                  <a:pt x="146" y="28"/>
                </a:cubicBezTo>
                <a:cubicBezTo>
                  <a:pt x="137" y="35"/>
                  <a:pt x="137" y="35"/>
                  <a:pt x="137" y="35"/>
                </a:cubicBezTo>
                <a:cubicBezTo>
                  <a:pt x="134" y="38"/>
                  <a:pt x="134" y="42"/>
                  <a:pt x="137" y="44"/>
                </a:cubicBezTo>
                <a:cubicBezTo>
                  <a:pt x="137" y="44"/>
                  <a:pt x="137" y="44"/>
                  <a:pt x="137" y="44"/>
                </a:cubicBezTo>
                <a:cubicBezTo>
                  <a:pt x="139" y="47"/>
                  <a:pt x="143" y="47"/>
                  <a:pt x="145" y="45"/>
                </a:cubicBezTo>
                <a:lnTo>
                  <a:pt x="154" y="37"/>
                </a:lnTo>
                <a:close/>
                <a:moveTo>
                  <a:pt x="168" y="68"/>
                </a:moveTo>
                <a:cubicBezTo>
                  <a:pt x="171" y="68"/>
                  <a:pt x="173" y="64"/>
                  <a:pt x="173" y="61"/>
                </a:cubicBezTo>
                <a:cubicBezTo>
                  <a:pt x="173" y="61"/>
                  <a:pt x="173" y="61"/>
                  <a:pt x="173" y="61"/>
                </a:cubicBezTo>
                <a:cubicBezTo>
                  <a:pt x="172" y="57"/>
                  <a:pt x="169" y="55"/>
                  <a:pt x="166" y="56"/>
                </a:cubicBezTo>
                <a:cubicBezTo>
                  <a:pt x="154" y="58"/>
                  <a:pt x="154" y="58"/>
                  <a:pt x="154" y="58"/>
                </a:cubicBezTo>
                <a:cubicBezTo>
                  <a:pt x="151" y="58"/>
                  <a:pt x="148" y="62"/>
                  <a:pt x="149" y="65"/>
                </a:cubicBezTo>
                <a:cubicBezTo>
                  <a:pt x="149" y="65"/>
                  <a:pt x="149" y="65"/>
                  <a:pt x="149" y="65"/>
                </a:cubicBezTo>
                <a:cubicBezTo>
                  <a:pt x="150" y="69"/>
                  <a:pt x="153" y="71"/>
                  <a:pt x="156" y="70"/>
                </a:cubicBezTo>
                <a:lnTo>
                  <a:pt x="168" y="68"/>
                </a:lnTo>
                <a:close/>
                <a:moveTo>
                  <a:pt x="165" y="102"/>
                </a:moveTo>
                <a:cubicBezTo>
                  <a:pt x="168" y="103"/>
                  <a:pt x="172" y="100"/>
                  <a:pt x="172" y="97"/>
                </a:cubicBezTo>
                <a:cubicBezTo>
                  <a:pt x="172" y="97"/>
                  <a:pt x="172" y="97"/>
                  <a:pt x="172" y="97"/>
                </a:cubicBezTo>
                <a:cubicBezTo>
                  <a:pt x="173" y="94"/>
                  <a:pt x="171" y="90"/>
                  <a:pt x="167" y="90"/>
                </a:cubicBezTo>
                <a:cubicBezTo>
                  <a:pt x="156" y="87"/>
                  <a:pt x="156" y="87"/>
                  <a:pt x="156" y="87"/>
                </a:cubicBezTo>
                <a:cubicBezTo>
                  <a:pt x="153" y="87"/>
                  <a:pt x="149" y="89"/>
                  <a:pt x="149" y="92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8" y="96"/>
                  <a:pt x="150" y="99"/>
                  <a:pt x="154" y="100"/>
                </a:cubicBezTo>
                <a:lnTo>
                  <a:pt x="165" y="102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30"/>
                </a:cubicBezTo>
                <a:cubicBezTo>
                  <a:pt x="59" y="30"/>
                  <a:pt x="59" y="30"/>
                  <a:pt x="59" y="30"/>
                </a:cubicBezTo>
                <a:cubicBezTo>
                  <a:pt x="62" y="28"/>
                  <a:pt x="63" y="24"/>
                  <a:pt x="61" y="2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0" y="7"/>
                  <a:pt x="47" y="8"/>
                </a:cubicBezTo>
                <a:cubicBezTo>
                  <a:pt x="47" y="8"/>
                  <a:pt x="47" y="8"/>
                  <a:pt x="47" y="8"/>
                </a:cubicBezTo>
                <a:cubicBezTo>
                  <a:pt x="44" y="10"/>
                  <a:pt x="43" y="14"/>
                  <a:pt x="45" y="17"/>
                </a:cubicBezTo>
                <a:lnTo>
                  <a:pt x="50" y="27"/>
                </a:lnTo>
                <a:close/>
                <a:moveTo>
                  <a:pt x="28" y="45"/>
                </a:moveTo>
                <a:cubicBezTo>
                  <a:pt x="30" y="47"/>
                  <a:pt x="34" y="47"/>
                  <a:pt x="37" y="44"/>
                </a:cubicBezTo>
                <a:cubicBezTo>
                  <a:pt x="37" y="44"/>
                  <a:pt x="37" y="44"/>
                  <a:pt x="37" y="44"/>
                </a:cubicBezTo>
                <a:cubicBezTo>
                  <a:pt x="39" y="42"/>
                  <a:pt x="39" y="38"/>
                  <a:pt x="36" y="35"/>
                </a:cubicBezTo>
                <a:cubicBezTo>
                  <a:pt x="27" y="28"/>
                  <a:pt x="27" y="28"/>
                  <a:pt x="27" y="28"/>
                </a:cubicBezTo>
                <a:cubicBezTo>
                  <a:pt x="25" y="25"/>
                  <a:pt x="21" y="26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6" y="31"/>
                  <a:pt x="16" y="35"/>
                  <a:pt x="19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0" y="71"/>
                  <a:pt x="24" y="69"/>
                  <a:pt x="24" y="65"/>
                </a:cubicBezTo>
                <a:cubicBezTo>
                  <a:pt x="24" y="65"/>
                  <a:pt x="24" y="65"/>
                  <a:pt x="24" y="65"/>
                </a:cubicBezTo>
                <a:cubicBezTo>
                  <a:pt x="25" y="62"/>
                  <a:pt x="23" y="58"/>
                  <a:pt x="19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4" y="55"/>
                  <a:pt x="1" y="57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2" y="68"/>
                  <a:pt x="5" y="68"/>
                </a:cubicBezTo>
                <a:lnTo>
                  <a:pt x="17" y="70"/>
                </a:lnTo>
                <a:close/>
                <a:moveTo>
                  <a:pt x="20" y="100"/>
                </a:moveTo>
                <a:cubicBezTo>
                  <a:pt x="23" y="99"/>
                  <a:pt x="25" y="96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4" y="89"/>
                  <a:pt x="21" y="87"/>
                  <a:pt x="17" y="87"/>
                </a:cubicBezTo>
                <a:cubicBezTo>
                  <a:pt x="6" y="90"/>
                  <a:pt x="6" y="90"/>
                  <a:pt x="6" y="90"/>
                </a:cubicBezTo>
                <a:cubicBezTo>
                  <a:pt x="2" y="90"/>
                  <a:pt x="0" y="94"/>
                  <a:pt x="1" y="97"/>
                </a:cubicBezTo>
                <a:cubicBezTo>
                  <a:pt x="1" y="97"/>
                  <a:pt x="1" y="97"/>
                  <a:pt x="1" y="97"/>
                </a:cubicBezTo>
                <a:cubicBezTo>
                  <a:pt x="1" y="100"/>
                  <a:pt x="5" y="103"/>
                  <a:pt x="8" y="102"/>
                </a:cubicBezTo>
                <a:lnTo>
                  <a:pt x="20" y="100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5" name="Google Shape;675;p26">
            <a:extLst>
              <a:ext uri="{FF2B5EF4-FFF2-40B4-BE49-F238E27FC236}">
                <a16:creationId xmlns:a16="http://schemas.microsoft.com/office/drawing/2014/main" id="{78698D48-1D26-6AA3-DDDC-4E25E032A9FA}"/>
              </a:ext>
            </a:extLst>
          </p:cNvPr>
          <p:cNvSpPr>
            <a:spLocks/>
          </p:cNvSpPr>
          <p:nvPr/>
        </p:nvSpPr>
        <p:spPr bwMode="auto">
          <a:xfrm>
            <a:off x="7835020" y="2821293"/>
            <a:ext cx="666924" cy="443890"/>
          </a:xfrm>
          <a:custGeom>
            <a:avLst/>
            <a:gdLst>
              <a:gd name="T0" fmla="*/ 2147483646 w 243"/>
              <a:gd name="T1" fmla="*/ 2147483646 h 162"/>
              <a:gd name="T2" fmla="*/ 2147483646 w 243"/>
              <a:gd name="T3" fmla="*/ 2147483646 h 162"/>
              <a:gd name="T4" fmla="*/ 2147483646 w 243"/>
              <a:gd name="T5" fmla="*/ 2147483646 h 162"/>
              <a:gd name="T6" fmla="*/ 2147483646 w 243"/>
              <a:gd name="T7" fmla="*/ 2147483646 h 162"/>
              <a:gd name="T8" fmla="*/ 2147483646 w 243"/>
              <a:gd name="T9" fmla="*/ 2147483646 h 162"/>
              <a:gd name="T10" fmla="*/ 2147483646 w 243"/>
              <a:gd name="T11" fmla="*/ 2147483646 h 162"/>
              <a:gd name="T12" fmla="*/ 2147483646 w 243"/>
              <a:gd name="T13" fmla="*/ 2147483646 h 162"/>
              <a:gd name="T14" fmla="*/ 2147483646 w 243"/>
              <a:gd name="T15" fmla="*/ 0 h 162"/>
              <a:gd name="T16" fmla="*/ 2147483646 w 243"/>
              <a:gd name="T17" fmla="*/ 2147483646 h 162"/>
              <a:gd name="T18" fmla="*/ 2147483646 w 243"/>
              <a:gd name="T19" fmla="*/ 2147483646 h 162"/>
              <a:gd name="T20" fmla="*/ 2147483646 w 243"/>
              <a:gd name="T21" fmla="*/ 2147483646 h 162"/>
              <a:gd name="T22" fmla="*/ 2147483646 w 243"/>
              <a:gd name="T23" fmla="*/ 2147483646 h 162"/>
              <a:gd name="T24" fmla="*/ 2147483646 w 243"/>
              <a:gd name="T25" fmla="*/ 2147483646 h 162"/>
              <a:gd name="T26" fmla="*/ 2147483646 w 243"/>
              <a:gd name="T27" fmla="*/ 2147483646 h 162"/>
              <a:gd name="T28" fmla="*/ 2147483646 w 243"/>
              <a:gd name="T29" fmla="*/ 2147483646 h 162"/>
              <a:gd name="T30" fmla="*/ 2147483646 w 243"/>
              <a:gd name="T31" fmla="*/ 2147483646 h 162"/>
              <a:gd name="T32" fmla="*/ 2147483646 w 243"/>
              <a:gd name="T33" fmla="*/ 2147483646 h 162"/>
              <a:gd name="T34" fmla="*/ 2147483646 w 243"/>
              <a:gd name="T35" fmla="*/ 2147483646 h 162"/>
              <a:gd name="T36" fmla="*/ 2147483646 w 243"/>
              <a:gd name="T37" fmla="*/ 2147483646 h 162"/>
              <a:gd name="T38" fmla="*/ 2147483646 w 243"/>
              <a:gd name="T39" fmla="*/ 2147483646 h 162"/>
              <a:gd name="T40" fmla="*/ 2147483646 w 243"/>
              <a:gd name="T41" fmla="*/ 2147483646 h 162"/>
              <a:gd name="T42" fmla="*/ 2147483646 w 243"/>
              <a:gd name="T43" fmla="*/ 2147483646 h 162"/>
              <a:gd name="T44" fmla="*/ 2147483646 w 243"/>
              <a:gd name="T45" fmla="*/ 2147483646 h 162"/>
              <a:gd name="T46" fmla="*/ 2147483646 w 243"/>
              <a:gd name="T47" fmla="*/ 2147483646 h 162"/>
              <a:gd name="T48" fmla="*/ 2147483646 w 243"/>
              <a:gd name="T49" fmla="*/ 2147483646 h 162"/>
              <a:gd name="T50" fmla="*/ 2147483646 w 243"/>
              <a:gd name="T51" fmla="*/ 2147483646 h 162"/>
              <a:gd name="T52" fmla="*/ 2147483646 w 243"/>
              <a:gd name="T53" fmla="*/ 2147483646 h 162"/>
              <a:gd name="T54" fmla="*/ 2147483646 w 243"/>
              <a:gd name="T55" fmla="*/ 2147483646 h 162"/>
              <a:gd name="T56" fmla="*/ 2147483646 w 243"/>
              <a:gd name="T57" fmla="*/ 2147483646 h 162"/>
              <a:gd name="T58" fmla="*/ 2147483646 w 243"/>
              <a:gd name="T59" fmla="*/ 2147483646 h 162"/>
              <a:gd name="T60" fmla="*/ 2147483646 w 243"/>
              <a:gd name="T61" fmla="*/ 2147483646 h 162"/>
              <a:gd name="T62" fmla="*/ 2147483646 w 243"/>
              <a:gd name="T63" fmla="*/ 2147483646 h 162"/>
              <a:gd name="T64" fmla="*/ 2147483646 w 243"/>
              <a:gd name="T65" fmla="*/ 2147483646 h 162"/>
              <a:gd name="T66" fmla="*/ 2147483646 w 243"/>
              <a:gd name="T67" fmla="*/ 2147483646 h 162"/>
              <a:gd name="T68" fmla="*/ 2147483646 w 243"/>
              <a:gd name="T69" fmla="*/ 2147483646 h 162"/>
              <a:gd name="T70" fmla="*/ 2147483646 w 243"/>
              <a:gd name="T71" fmla="*/ 2147483646 h 162"/>
              <a:gd name="T72" fmla="*/ 2147483646 w 243"/>
              <a:gd name="T73" fmla="*/ 2147483646 h 162"/>
              <a:gd name="T74" fmla="*/ 2147483646 w 243"/>
              <a:gd name="T75" fmla="*/ 2147483646 h 162"/>
              <a:gd name="T76" fmla="*/ 2147483646 w 243"/>
              <a:gd name="T77" fmla="*/ 2147483646 h 162"/>
              <a:gd name="T78" fmla="*/ 2147483646 w 243"/>
              <a:gd name="T79" fmla="*/ 2147483646 h 162"/>
              <a:gd name="T80" fmla="*/ 2147483646 w 243"/>
              <a:gd name="T81" fmla="*/ 2147483646 h 162"/>
              <a:gd name="T82" fmla="*/ 2147483646 w 243"/>
              <a:gd name="T83" fmla="*/ 2147483646 h 162"/>
              <a:gd name="T84" fmla="*/ 2147483646 w 243"/>
              <a:gd name="T85" fmla="*/ 2147483646 h 162"/>
              <a:gd name="T86" fmla="*/ 2147483646 w 243"/>
              <a:gd name="T87" fmla="*/ 2147483646 h 162"/>
              <a:gd name="T88" fmla="*/ 2147483646 w 243"/>
              <a:gd name="T89" fmla="*/ 2147483646 h 162"/>
              <a:gd name="T90" fmla="*/ 2147483646 w 243"/>
              <a:gd name="T91" fmla="*/ 2147483646 h 16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3" h="162" extrusionOk="0">
                <a:moveTo>
                  <a:pt x="194" y="16"/>
                </a:moveTo>
                <a:cubicBezTo>
                  <a:pt x="216" y="72"/>
                  <a:pt x="216" y="72"/>
                  <a:pt x="216" y="72"/>
                </a:cubicBezTo>
                <a:cubicBezTo>
                  <a:pt x="188" y="84"/>
                  <a:pt x="188" y="84"/>
                  <a:pt x="188" y="84"/>
                </a:cubicBezTo>
                <a:cubicBezTo>
                  <a:pt x="173" y="71"/>
                  <a:pt x="128" y="32"/>
                  <a:pt x="124" y="32"/>
                </a:cubicBezTo>
                <a:cubicBezTo>
                  <a:pt x="120" y="32"/>
                  <a:pt x="106" y="37"/>
                  <a:pt x="105" y="37"/>
                </a:cubicBezTo>
                <a:cubicBezTo>
                  <a:pt x="105" y="37"/>
                  <a:pt x="96" y="40"/>
                  <a:pt x="89" y="40"/>
                </a:cubicBezTo>
                <a:cubicBezTo>
                  <a:pt x="85" y="40"/>
                  <a:pt x="82" y="39"/>
                  <a:pt x="81" y="38"/>
                </a:cubicBezTo>
                <a:cubicBezTo>
                  <a:pt x="79" y="37"/>
                  <a:pt x="78" y="35"/>
                  <a:pt x="78" y="34"/>
                </a:cubicBezTo>
                <a:cubicBezTo>
                  <a:pt x="78" y="31"/>
                  <a:pt x="81" y="28"/>
                  <a:pt x="83" y="27"/>
                </a:cubicBezTo>
                <a:cubicBezTo>
                  <a:pt x="95" y="21"/>
                  <a:pt x="127" y="9"/>
                  <a:pt x="130" y="8"/>
                </a:cubicBezTo>
                <a:cubicBezTo>
                  <a:pt x="130" y="8"/>
                  <a:pt x="131" y="8"/>
                  <a:pt x="131" y="8"/>
                </a:cubicBezTo>
                <a:cubicBezTo>
                  <a:pt x="139" y="8"/>
                  <a:pt x="188" y="15"/>
                  <a:pt x="194" y="16"/>
                </a:cubicBezTo>
                <a:close/>
                <a:moveTo>
                  <a:pt x="213" y="0"/>
                </a:moveTo>
                <a:cubicBezTo>
                  <a:pt x="213" y="0"/>
                  <a:pt x="212" y="0"/>
                  <a:pt x="211" y="0"/>
                </a:cubicBezTo>
                <a:cubicBezTo>
                  <a:pt x="202" y="4"/>
                  <a:pt x="202" y="4"/>
                  <a:pt x="202" y="4"/>
                </a:cubicBezTo>
                <a:cubicBezTo>
                  <a:pt x="200" y="5"/>
                  <a:pt x="199" y="6"/>
                  <a:pt x="198" y="8"/>
                </a:cubicBezTo>
                <a:cubicBezTo>
                  <a:pt x="198" y="9"/>
                  <a:pt x="198" y="11"/>
                  <a:pt x="198" y="12"/>
                </a:cubicBezTo>
                <a:cubicBezTo>
                  <a:pt x="222" y="71"/>
                  <a:pt x="222" y="71"/>
                  <a:pt x="222" y="71"/>
                </a:cubicBezTo>
                <a:cubicBezTo>
                  <a:pt x="223" y="74"/>
                  <a:pt x="227" y="76"/>
                  <a:pt x="230" y="75"/>
                </a:cubicBezTo>
                <a:cubicBezTo>
                  <a:pt x="239" y="71"/>
                  <a:pt x="239" y="71"/>
                  <a:pt x="239" y="71"/>
                </a:cubicBezTo>
                <a:cubicBezTo>
                  <a:pt x="241" y="71"/>
                  <a:pt x="242" y="69"/>
                  <a:pt x="243" y="68"/>
                </a:cubicBezTo>
                <a:cubicBezTo>
                  <a:pt x="243" y="66"/>
                  <a:pt x="243" y="65"/>
                  <a:pt x="243" y="63"/>
                </a:cubicBezTo>
                <a:cubicBezTo>
                  <a:pt x="219" y="4"/>
                  <a:pt x="219" y="4"/>
                  <a:pt x="219" y="4"/>
                </a:cubicBezTo>
                <a:cubicBezTo>
                  <a:pt x="218" y="2"/>
                  <a:pt x="216" y="0"/>
                  <a:pt x="213" y="0"/>
                </a:cubicBezTo>
                <a:close/>
                <a:moveTo>
                  <a:pt x="1" y="81"/>
                </a:moveTo>
                <a:cubicBezTo>
                  <a:pt x="0" y="83"/>
                  <a:pt x="1" y="84"/>
                  <a:pt x="2" y="86"/>
                </a:cubicBezTo>
                <a:cubicBezTo>
                  <a:pt x="3" y="87"/>
                  <a:pt x="5" y="88"/>
                  <a:pt x="6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20" y="89"/>
                  <a:pt x="23" y="86"/>
                  <a:pt x="23" y="83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5"/>
                  <a:pt x="28" y="13"/>
                  <a:pt x="27" y="12"/>
                </a:cubicBezTo>
                <a:cubicBezTo>
                  <a:pt x="26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9" y="9"/>
                  <a:pt x="6" y="11"/>
                  <a:pt x="6" y="15"/>
                </a:cubicBezTo>
                <a:lnTo>
                  <a:pt x="1" y="81"/>
                </a:lnTo>
                <a:close/>
                <a:moveTo>
                  <a:pt x="100" y="140"/>
                </a:moveTo>
                <a:cubicBezTo>
                  <a:pt x="100" y="138"/>
                  <a:pt x="99" y="136"/>
                  <a:pt x="96" y="134"/>
                </a:cubicBezTo>
                <a:cubicBezTo>
                  <a:pt x="92" y="131"/>
                  <a:pt x="88" y="131"/>
                  <a:pt x="84" y="136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79" y="142"/>
                  <a:pt x="79" y="142"/>
                  <a:pt x="79" y="142"/>
                </a:cubicBezTo>
                <a:cubicBezTo>
                  <a:pt x="75" y="147"/>
                  <a:pt x="75" y="147"/>
                  <a:pt x="75" y="147"/>
                </a:cubicBezTo>
                <a:cubicBezTo>
                  <a:pt x="70" y="153"/>
                  <a:pt x="75" y="158"/>
                  <a:pt x="77" y="160"/>
                </a:cubicBezTo>
                <a:cubicBezTo>
                  <a:pt x="78" y="161"/>
                  <a:pt x="80" y="162"/>
                  <a:pt x="82" y="162"/>
                </a:cubicBezTo>
                <a:cubicBezTo>
                  <a:pt x="85" y="162"/>
                  <a:pt x="87" y="161"/>
                  <a:pt x="89" y="158"/>
                </a:cubicBezTo>
                <a:cubicBezTo>
                  <a:pt x="96" y="150"/>
                  <a:pt x="96" y="150"/>
                  <a:pt x="96" y="150"/>
                </a:cubicBezTo>
                <a:cubicBezTo>
                  <a:pt x="96" y="150"/>
                  <a:pt x="96" y="150"/>
                  <a:pt x="96" y="150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100" y="145"/>
                  <a:pt x="101" y="142"/>
                  <a:pt x="100" y="140"/>
                </a:cubicBezTo>
                <a:close/>
                <a:moveTo>
                  <a:pt x="53" y="136"/>
                </a:moveTo>
                <a:cubicBezTo>
                  <a:pt x="50" y="140"/>
                  <a:pt x="51" y="144"/>
                  <a:pt x="56" y="148"/>
                </a:cubicBezTo>
                <a:cubicBezTo>
                  <a:pt x="60" y="151"/>
                  <a:pt x="64" y="151"/>
                  <a:pt x="68" y="146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85" y="126"/>
                  <a:pt x="80" y="121"/>
                  <a:pt x="78" y="120"/>
                </a:cubicBezTo>
                <a:cubicBezTo>
                  <a:pt x="74" y="116"/>
                  <a:pt x="69" y="117"/>
                  <a:pt x="66" y="121"/>
                </a:cubicBezTo>
                <a:cubicBezTo>
                  <a:pt x="59" y="129"/>
                  <a:pt x="59" y="129"/>
                  <a:pt x="59" y="129"/>
                </a:cubicBezTo>
                <a:cubicBezTo>
                  <a:pt x="59" y="129"/>
                  <a:pt x="59" y="129"/>
                  <a:pt x="59" y="129"/>
                </a:cubicBezTo>
                <a:cubicBezTo>
                  <a:pt x="59" y="130"/>
                  <a:pt x="59" y="130"/>
                  <a:pt x="59" y="130"/>
                </a:cubicBezTo>
                <a:lnTo>
                  <a:pt x="53" y="136"/>
                </a:lnTo>
                <a:close/>
                <a:moveTo>
                  <a:pt x="36" y="119"/>
                </a:moveTo>
                <a:cubicBezTo>
                  <a:pt x="34" y="122"/>
                  <a:pt x="34" y="124"/>
                  <a:pt x="34" y="127"/>
                </a:cubicBezTo>
                <a:cubicBezTo>
                  <a:pt x="34" y="129"/>
                  <a:pt x="36" y="131"/>
                  <a:pt x="38" y="133"/>
                </a:cubicBezTo>
                <a:cubicBezTo>
                  <a:pt x="42" y="136"/>
                  <a:pt x="46" y="135"/>
                  <a:pt x="50" y="131"/>
                </a:cubicBezTo>
                <a:cubicBezTo>
                  <a:pt x="63" y="116"/>
                  <a:pt x="63" y="116"/>
                  <a:pt x="63" y="116"/>
                </a:cubicBezTo>
                <a:cubicBezTo>
                  <a:pt x="65" y="114"/>
                  <a:pt x="66" y="111"/>
                  <a:pt x="65" y="109"/>
                </a:cubicBezTo>
                <a:cubicBezTo>
                  <a:pt x="65" y="107"/>
                  <a:pt x="63" y="105"/>
                  <a:pt x="61" y="103"/>
                </a:cubicBezTo>
                <a:cubicBezTo>
                  <a:pt x="57" y="99"/>
                  <a:pt x="53" y="100"/>
                  <a:pt x="49" y="105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2" y="113"/>
                  <a:pt x="42" y="113"/>
                  <a:pt x="42" y="113"/>
                </a:cubicBezTo>
                <a:lnTo>
                  <a:pt x="36" y="119"/>
                </a:lnTo>
                <a:close/>
                <a:moveTo>
                  <a:pt x="34" y="114"/>
                </a:moveTo>
                <a:cubicBezTo>
                  <a:pt x="46" y="99"/>
                  <a:pt x="46" y="99"/>
                  <a:pt x="46" y="99"/>
                </a:cubicBezTo>
                <a:cubicBezTo>
                  <a:pt x="51" y="93"/>
                  <a:pt x="46" y="88"/>
                  <a:pt x="45" y="86"/>
                </a:cubicBezTo>
                <a:cubicBezTo>
                  <a:pt x="40" y="83"/>
                  <a:pt x="36" y="83"/>
                  <a:pt x="32" y="88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4"/>
                  <a:pt x="28" y="94"/>
                  <a:pt x="28" y="9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0" y="103"/>
                  <a:pt x="19" y="105"/>
                  <a:pt x="19" y="108"/>
                </a:cubicBezTo>
                <a:cubicBezTo>
                  <a:pt x="19" y="110"/>
                  <a:pt x="21" y="112"/>
                  <a:pt x="22" y="113"/>
                </a:cubicBezTo>
                <a:cubicBezTo>
                  <a:pt x="24" y="114"/>
                  <a:pt x="26" y="116"/>
                  <a:pt x="29" y="116"/>
                </a:cubicBezTo>
                <a:cubicBezTo>
                  <a:pt x="30" y="116"/>
                  <a:pt x="32" y="115"/>
                  <a:pt x="34" y="114"/>
                </a:cubicBezTo>
                <a:close/>
                <a:moveTo>
                  <a:pt x="184" y="101"/>
                </a:moveTo>
                <a:cubicBezTo>
                  <a:pt x="187" y="98"/>
                  <a:pt x="189" y="93"/>
                  <a:pt x="183" y="88"/>
                </a:cubicBezTo>
                <a:cubicBezTo>
                  <a:pt x="179" y="84"/>
                  <a:pt x="179" y="84"/>
                  <a:pt x="179" y="84"/>
                </a:cubicBezTo>
                <a:cubicBezTo>
                  <a:pt x="156" y="64"/>
                  <a:pt x="129" y="41"/>
                  <a:pt x="123" y="38"/>
                </a:cubicBezTo>
                <a:cubicBezTo>
                  <a:pt x="120" y="38"/>
                  <a:pt x="113" y="41"/>
                  <a:pt x="107" y="43"/>
                </a:cubicBezTo>
                <a:cubicBezTo>
                  <a:pt x="106" y="43"/>
                  <a:pt x="106" y="43"/>
                  <a:pt x="106" y="43"/>
                </a:cubicBezTo>
                <a:cubicBezTo>
                  <a:pt x="106" y="43"/>
                  <a:pt x="97" y="46"/>
                  <a:pt x="89" y="46"/>
                </a:cubicBezTo>
                <a:cubicBezTo>
                  <a:pt x="84" y="46"/>
                  <a:pt x="80" y="45"/>
                  <a:pt x="77" y="43"/>
                </a:cubicBezTo>
                <a:cubicBezTo>
                  <a:pt x="73" y="40"/>
                  <a:pt x="72" y="36"/>
                  <a:pt x="72" y="34"/>
                </a:cubicBezTo>
                <a:cubicBezTo>
                  <a:pt x="72" y="29"/>
                  <a:pt x="77" y="24"/>
                  <a:pt x="80" y="22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3"/>
                  <a:pt x="29" y="83"/>
                  <a:pt x="29" y="83"/>
                </a:cubicBezTo>
                <a:cubicBezTo>
                  <a:pt x="33" y="79"/>
                  <a:pt x="37" y="78"/>
                  <a:pt x="39" y="78"/>
                </a:cubicBezTo>
                <a:cubicBezTo>
                  <a:pt x="42" y="78"/>
                  <a:pt x="45" y="79"/>
                  <a:pt x="48" y="82"/>
                </a:cubicBezTo>
                <a:cubicBezTo>
                  <a:pt x="53" y="85"/>
                  <a:pt x="55" y="90"/>
                  <a:pt x="54" y="95"/>
                </a:cubicBezTo>
                <a:cubicBezTo>
                  <a:pt x="58" y="94"/>
                  <a:pt x="62" y="96"/>
                  <a:pt x="65" y="98"/>
                </a:cubicBezTo>
                <a:cubicBezTo>
                  <a:pt x="69" y="102"/>
                  <a:pt x="71" y="107"/>
                  <a:pt x="71" y="112"/>
                </a:cubicBezTo>
                <a:cubicBezTo>
                  <a:pt x="75" y="111"/>
                  <a:pt x="78" y="112"/>
                  <a:pt x="82" y="115"/>
                </a:cubicBezTo>
                <a:cubicBezTo>
                  <a:pt x="85" y="118"/>
                  <a:pt x="88" y="122"/>
                  <a:pt x="88" y="127"/>
                </a:cubicBezTo>
                <a:cubicBezTo>
                  <a:pt x="92" y="125"/>
                  <a:pt x="96" y="127"/>
                  <a:pt x="100" y="130"/>
                </a:cubicBezTo>
                <a:cubicBezTo>
                  <a:pt x="105" y="134"/>
                  <a:pt x="107" y="140"/>
                  <a:pt x="105" y="146"/>
                </a:cubicBezTo>
                <a:cubicBezTo>
                  <a:pt x="109" y="149"/>
                  <a:pt x="109" y="149"/>
                  <a:pt x="109" y="149"/>
                </a:cubicBezTo>
                <a:cubicBezTo>
                  <a:pt x="109" y="149"/>
                  <a:pt x="110" y="150"/>
                  <a:pt x="110" y="150"/>
                </a:cubicBezTo>
                <a:cubicBezTo>
                  <a:pt x="110" y="150"/>
                  <a:pt x="110" y="150"/>
                  <a:pt x="110" y="150"/>
                </a:cubicBezTo>
                <a:cubicBezTo>
                  <a:pt x="112" y="151"/>
                  <a:pt x="113" y="152"/>
                  <a:pt x="115" y="152"/>
                </a:cubicBezTo>
                <a:cubicBezTo>
                  <a:pt x="118" y="152"/>
                  <a:pt x="120" y="150"/>
                  <a:pt x="121" y="148"/>
                </a:cubicBezTo>
                <a:cubicBezTo>
                  <a:pt x="124" y="145"/>
                  <a:pt x="126" y="142"/>
                  <a:pt x="122" y="138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02" y="121"/>
                  <a:pt x="102" y="121"/>
                  <a:pt x="102" y="121"/>
                </a:cubicBezTo>
                <a:cubicBezTo>
                  <a:pt x="101" y="120"/>
                  <a:pt x="100" y="119"/>
                  <a:pt x="100" y="119"/>
                </a:cubicBezTo>
                <a:cubicBezTo>
                  <a:pt x="100" y="118"/>
                  <a:pt x="101" y="117"/>
                  <a:pt x="101" y="116"/>
                </a:cubicBezTo>
                <a:cubicBezTo>
                  <a:pt x="102" y="115"/>
                  <a:pt x="104" y="115"/>
                  <a:pt x="106" y="116"/>
                </a:cubicBezTo>
                <a:cubicBezTo>
                  <a:pt x="133" y="139"/>
                  <a:pt x="133" y="139"/>
                  <a:pt x="133" y="139"/>
                </a:cubicBezTo>
                <a:cubicBezTo>
                  <a:pt x="134" y="139"/>
                  <a:pt x="136" y="140"/>
                  <a:pt x="137" y="140"/>
                </a:cubicBezTo>
                <a:cubicBezTo>
                  <a:pt x="140" y="140"/>
                  <a:pt x="142" y="138"/>
                  <a:pt x="144" y="136"/>
                </a:cubicBezTo>
                <a:cubicBezTo>
                  <a:pt x="146" y="134"/>
                  <a:pt x="147" y="132"/>
                  <a:pt x="147" y="130"/>
                </a:cubicBezTo>
                <a:cubicBezTo>
                  <a:pt x="146" y="127"/>
                  <a:pt x="145" y="125"/>
                  <a:pt x="143" y="123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24" y="108"/>
                  <a:pt x="124" y="107"/>
                  <a:pt x="123" y="106"/>
                </a:cubicBezTo>
                <a:cubicBezTo>
                  <a:pt x="123" y="105"/>
                  <a:pt x="124" y="104"/>
                  <a:pt x="124" y="104"/>
                </a:cubicBezTo>
                <a:cubicBezTo>
                  <a:pt x="125" y="102"/>
                  <a:pt x="127" y="102"/>
                  <a:pt x="129" y="103"/>
                </a:cubicBezTo>
                <a:cubicBezTo>
                  <a:pt x="153" y="123"/>
                  <a:pt x="153" y="123"/>
                  <a:pt x="153" y="123"/>
                </a:cubicBezTo>
                <a:cubicBezTo>
                  <a:pt x="155" y="125"/>
                  <a:pt x="157" y="125"/>
                  <a:pt x="159" y="125"/>
                </a:cubicBezTo>
                <a:cubicBezTo>
                  <a:pt x="162" y="125"/>
                  <a:pt x="165" y="124"/>
                  <a:pt x="167" y="121"/>
                </a:cubicBezTo>
                <a:cubicBezTo>
                  <a:pt x="169" y="119"/>
                  <a:pt x="170" y="116"/>
                  <a:pt x="170" y="114"/>
                </a:cubicBezTo>
                <a:cubicBezTo>
                  <a:pt x="169" y="112"/>
                  <a:pt x="168" y="110"/>
                  <a:pt x="166" y="108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46" y="92"/>
                  <a:pt x="146" y="92"/>
                  <a:pt x="146" y="92"/>
                </a:cubicBezTo>
                <a:cubicBezTo>
                  <a:pt x="144" y="90"/>
                  <a:pt x="144" y="88"/>
                  <a:pt x="145" y="87"/>
                </a:cubicBezTo>
                <a:cubicBezTo>
                  <a:pt x="146" y="86"/>
                  <a:pt x="149" y="85"/>
                  <a:pt x="150" y="86"/>
                </a:cubicBezTo>
                <a:cubicBezTo>
                  <a:pt x="171" y="103"/>
                  <a:pt x="171" y="103"/>
                  <a:pt x="171" y="103"/>
                </a:cubicBezTo>
                <a:cubicBezTo>
                  <a:pt x="175" y="107"/>
                  <a:pt x="180" y="106"/>
                  <a:pt x="184" y="101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6" name="Google Shape;676;p26">
            <a:extLst>
              <a:ext uri="{FF2B5EF4-FFF2-40B4-BE49-F238E27FC236}">
                <a16:creationId xmlns:a16="http://schemas.microsoft.com/office/drawing/2014/main" id="{437C9196-00DA-393E-D7FF-AA2F0E37DB21}"/>
              </a:ext>
            </a:extLst>
          </p:cNvPr>
          <p:cNvSpPr>
            <a:spLocks/>
          </p:cNvSpPr>
          <p:nvPr/>
        </p:nvSpPr>
        <p:spPr bwMode="auto">
          <a:xfrm>
            <a:off x="9874116" y="2754085"/>
            <a:ext cx="573356" cy="483056"/>
          </a:xfrm>
          <a:custGeom>
            <a:avLst/>
            <a:gdLst>
              <a:gd name="T0" fmla="*/ 2147483646 w 209"/>
              <a:gd name="T1" fmla="*/ 2147483646 h 176"/>
              <a:gd name="T2" fmla="*/ 2147483646 w 209"/>
              <a:gd name="T3" fmla="*/ 2147483646 h 176"/>
              <a:gd name="T4" fmla="*/ 2147483646 w 209"/>
              <a:gd name="T5" fmla="*/ 2147483646 h 176"/>
              <a:gd name="T6" fmla="*/ 2147483646 w 209"/>
              <a:gd name="T7" fmla="*/ 2147483646 h 176"/>
              <a:gd name="T8" fmla="*/ 2147483646 w 209"/>
              <a:gd name="T9" fmla="*/ 2147483646 h 176"/>
              <a:gd name="T10" fmla="*/ 2147483646 w 209"/>
              <a:gd name="T11" fmla="*/ 2147483646 h 176"/>
              <a:gd name="T12" fmla="*/ 2147483646 w 209"/>
              <a:gd name="T13" fmla="*/ 2147483646 h 176"/>
              <a:gd name="T14" fmla="*/ 2147483646 w 209"/>
              <a:gd name="T15" fmla="*/ 2147483646 h 176"/>
              <a:gd name="T16" fmla="*/ 2147483646 w 209"/>
              <a:gd name="T17" fmla="*/ 2147483646 h 176"/>
              <a:gd name="T18" fmla="*/ 2147483646 w 209"/>
              <a:gd name="T19" fmla="*/ 2147483646 h 176"/>
              <a:gd name="T20" fmla="*/ 2147483646 w 209"/>
              <a:gd name="T21" fmla="*/ 2147483646 h 176"/>
              <a:gd name="T22" fmla="*/ 2147483646 w 209"/>
              <a:gd name="T23" fmla="*/ 2147483646 h 176"/>
              <a:gd name="T24" fmla="*/ 2147483646 w 209"/>
              <a:gd name="T25" fmla="*/ 2147483646 h 176"/>
              <a:gd name="T26" fmla="*/ 2147483646 w 209"/>
              <a:gd name="T27" fmla="*/ 2147483646 h 176"/>
              <a:gd name="T28" fmla="*/ 2147483646 w 209"/>
              <a:gd name="T29" fmla="*/ 2147483646 h 176"/>
              <a:gd name="T30" fmla="*/ 2147483646 w 209"/>
              <a:gd name="T31" fmla="*/ 2147483646 h 176"/>
              <a:gd name="T32" fmla="*/ 2147483646 w 209"/>
              <a:gd name="T33" fmla="*/ 2147483646 h 176"/>
              <a:gd name="T34" fmla="*/ 2147483646 w 209"/>
              <a:gd name="T35" fmla="*/ 2147483646 h 176"/>
              <a:gd name="T36" fmla="*/ 2147483646 w 209"/>
              <a:gd name="T37" fmla="*/ 2147483646 h 176"/>
              <a:gd name="T38" fmla="*/ 2147483646 w 209"/>
              <a:gd name="T39" fmla="*/ 2147483646 h 176"/>
              <a:gd name="T40" fmla="*/ 2147483646 w 209"/>
              <a:gd name="T41" fmla="*/ 2147483646 h 176"/>
              <a:gd name="T42" fmla="*/ 2147483646 w 209"/>
              <a:gd name="T43" fmla="*/ 2147483646 h 176"/>
              <a:gd name="T44" fmla="*/ 2147483646 w 209"/>
              <a:gd name="T45" fmla="*/ 2147483646 h 176"/>
              <a:gd name="T46" fmla="*/ 2147483646 w 209"/>
              <a:gd name="T47" fmla="*/ 2147483646 h 176"/>
              <a:gd name="T48" fmla="*/ 2147483646 w 209"/>
              <a:gd name="T49" fmla="*/ 2147483646 h 176"/>
              <a:gd name="T50" fmla="*/ 2147483646 w 209"/>
              <a:gd name="T51" fmla="*/ 2147483646 h 176"/>
              <a:gd name="T52" fmla="*/ 2147483646 w 209"/>
              <a:gd name="T53" fmla="*/ 2147483646 h 176"/>
              <a:gd name="T54" fmla="*/ 2147483646 w 209"/>
              <a:gd name="T55" fmla="*/ 2147483646 h 176"/>
              <a:gd name="T56" fmla="*/ 2147483646 w 209"/>
              <a:gd name="T57" fmla="*/ 2147483646 h 176"/>
              <a:gd name="T58" fmla="*/ 2147483646 w 209"/>
              <a:gd name="T59" fmla="*/ 2147483646 h 176"/>
              <a:gd name="T60" fmla="*/ 2147483646 w 209"/>
              <a:gd name="T61" fmla="*/ 2147483646 h 176"/>
              <a:gd name="T62" fmla="*/ 2147483646 w 209"/>
              <a:gd name="T63" fmla="*/ 2147483646 h 176"/>
              <a:gd name="T64" fmla="*/ 2147483646 w 209"/>
              <a:gd name="T65" fmla="*/ 2147483646 h 176"/>
              <a:gd name="T66" fmla="*/ 2147483646 w 209"/>
              <a:gd name="T67" fmla="*/ 2147483646 h 176"/>
              <a:gd name="T68" fmla="*/ 2147483646 w 209"/>
              <a:gd name="T69" fmla="*/ 2147483646 h 176"/>
              <a:gd name="T70" fmla="*/ 2147483646 w 209"/>
              <a:gd name="T71" fmla="*/ 2147483646 h 176"/>
              <a:gd name="T72" fmla="*/ 2147483646 w 209"/>
              <a:gd name="T73" fmla="*/ 2147483646 h 176"/>
              <a:gd name="T74" fmla="*/ 2147483646 w 209"/>
              <a:gd name="T75" fmla="*/ 2147483646 h 176"/>
              <a:gd name="T76" fmla="*/ 2147483646 w 209"/>
              <a:gd name="T77" fmla="*/ 2147483646 h 176"/>
              <a:gd name="T78" fmla="*/ 2147483646 w 209"/>
              <a:gd name="T79" fmla="*/ 2147483646 h 176"/>
              <a:gd name="T80" fmla="*/ 2147483646 w 209"/>
              <a:gd name="T81" fmla="*/ 2147483646 h 176"/>
              <a:gd name="T82" fmla="*/ 2147483646 w 209"/>
              <a:gd name="T83" fmla="*/ 2147483646 h 176"/>
              <a:gd name="T84" fmla="*/ 2147483646 w 209"/>
              <a:gd name="T85" fmla="*/ 2147483646 h 176"/>
              <a:gd name="T86" fmla="*/ 2147483646 w 209"/>
              <a:gd name="T87" fmla="*/ 2147483646 h 176"/>
              <a:gd name="T88" fmla="*/ 2147483646 w 209"/>
              <a:gd name="T89" fmla="*/ 2147483646 h 176"/>
              <a:gd name="T90" fmla="*/ 2147483646 w 209"/>
              <a:gd name="T91" fmla="*/ 2147483646 h 176"/>
              <a:gd name="T92" fmla="*/ 2147483646 w 209"/>
              <a:gd name="T93" fmla="*/ 2147483646 h 176"/>
              <a:gd name="T94" fmla="*/ 2147483646 w 209"/>
              <a:gd name="T95" fmla="*/ 2147483646 h 176"/>
              <a:gd name="T96" fmla="*/ 2147483646 w 209"/>
              <a:gd name="T97" fmla="*/ 2147483646 h 176"/>
              <a:gd name="T98" fmla="*/ 2147483646 w 209"/>
              <a:gd name="T99" fmla="*/ 2147483646 h 176"/>
              <a:gd name="T100" fmla="*/ 2147483646 w 209"/>
              <a:gd name="T101" fmla="*/ 0 h 176"/>
              <a:gd name="T102" fmla="*/ 0 w 209"/>
              <a:gd name="T103" fmla="*/ 2147483646 h 176"/>
              <a:gd name="T104" fmla="*/ 2147483646 w 209"/>
              <a:gd name="T105" fmla="*/ 2147483646 h 176"/>
              <a:gd name="T106" fmla="*/ 2147483646 w 209"/>
              <a:gd name="T107" fmla="*/ 2147483646 h 176"/>
              <a:gd name="T108" fmla="*/ 2147483646 w 209"/>
              <a:gd name="T109" fmla="*/ 2147483646 h 176"/>
              <a:gd name="T110" fmla="*/ 2147483646 w 209"/>
              <a:gd name="T111" fmla="*/ 2147483646 h 176"/>
              <a:gd name="T112" fmla="*/ 2147483646 w 209"/>
              <a:gd name="T113" fmla="*/ 2147483646 h 176"/>
              <a:gd name="T114" fmla="*/ 2147483646 w 209"/>
              <a:gd name="T115" fmla="*/ 2147483646 h 176"/>
              <a:gd name="T116" fmla="*/ 2147483646 w 209"/>
              <a:gd name="T117" fmla="*/ 2147483646 h 1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9" h="176" extrusionOk="0">
                <a:moveTo>
                  <a:pt x="28" y="143"/>
                </a:moveTo>
                <a:cubicBezTo>
                  <a:pt x="28" y="96"/>
                  <a:pt x="28" y="96"/>
                  <a:pt x="28" y="96"/>
                </a:cubicBezTo>
                <a:cubicBezTo>
                  <a:pt x="28" y="92"/>
                  <a:pt x="31" y="89"/>
                  <a:pt x="35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50" y="89"/>
                  <a:pt x="53" y="92"/>
                  <a:pt x="53" y="96"/>
                </a:cubicBezTo>
                <a:cubicBezTo>
                  <a:pt x="53" y="143"/>
                  <a:pt x="53" y="143"/>
                  <a:pt x="53" y="143"/>
                </a:cubicBezTo>
                <a:cubicBezTo>
                  <a:pt x="53" y="147"/>
                  <a:pt x="50" y="150"/>
                  <a:pt x="46" y="150"/>
                </a:cubicBezTo>
                <a:cubicBezTo>
                  <a:pt x="35" y="150"/>
                  <a:pt x="35" y="150"/>
                  <a:pt x="35" y="150"/>
                </a:cubicBezTo>
                <a:cubicBezTo>
                  <a:pt x="31" y="150"/>
                  <a:pt x="28" y="147"/>
                  <a:pt x="28" y="143"/>
                </a:cubicBezTo>
                <a:close/>
                <a:moveTo>
                  <a:pt x="77" y="72"/>
                </a:moveTo>
                <a:cubicBezTo>
                  <a:pt x="73" y="72"/>
                  <a:pt x="70" y="76"/>
                  <a:pt x="70" y="79"/>
                </a:cubicBezTo>
                <a:cubicBezTo>
                  <a:pt x="70" y="143"/>
                  <a:pt x="70" y="143"/>
                  <a:pt x="70" y="143"/>
                </a:cubicBezTo>
                <a:cubicBezTo>
                  <a:pt x="70" y="147"/>
                  <a:pt x="73" y="150"/>
                  <a:pt x="77" y="150"/>
                </a:cubicBezTo>
                <a:cubicBezTo>
                  <a:pt x="88" y="150"/>
                  <a:pt x="88" y="150"/>
                  <a:pt x="88" y="150"/>
                </a:cubicBezTo>
                <a:cubicBezTo>
                  <a:pt x="92" y="150"/>
                  <a:pt x="95" y="147"/>
                  <a:pt x="95" y="143"/>
                </a:cubicBezTo>
                <a:cubicBezTo>
                  <a:pt x="95" y="79"/>
                  <a:pt x="95" y="79"/>
                  <a:pt x="95" y="79"/>
                </a:cubicBezTo>
                <a:cubicBezTo>
                  <a:pt x="95" y="76"/>
                  <a:pt x="92" y="72"/>
                  <a:pt x="88" y="72"/>
                </a:cubicBezTo>
                <a:lnTo>
                  <a:pt x="77" y="72"/>
                </a:lnTo>
                <a:close/>
                <a:moveTo>
                  <a:pt x="118" y="58"/>
                </a:moveTo>
                <a:cubicBezTo>
                  <a:pt x="115" y="58"/>
                  <a:pt x="112" y="61"/>
                  <a:pt x="112" y="65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12" y="147"/>
                  <a:pt x="115" y="150"/>
                  <a:pt x="118" y="150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34" y="150"/>
                  <a:pt x="137" y="147"/>
                  <a:pt x="137" y="143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1"/>
                  <a:pt x="134" y="58"/>
                  <a:pt x="130" y="58"/>
                </a:cubicBezTo>
                <a:lnTo>
                  <a:pt x="118" y="58"/>
                </a:lnTo>
                <a:close/>
                <a:moveTo>
                  <a:pt x="160" y="43"/>
                </a:moveTo>
                <a:cubicBezTo>
                  <a:pt x="157" y="43"/>
                  <a:pt x="154" y="46"/>
                  <a:pt x="154" y="50"/>
                </a:cubicBezTo>
                <a:cubicBezTo>
                  <a:pt x="154" y="143"/>
                  <a:pt x="154" y="143"/>
                  <a:pt x="154" y="143"/>
                </a:cubicBezTo>
                <a:cubicBezTo>
                  <a:pt x="154" y="147"/>
                  <a:pt x="157" y="150"/>
                  <a:pt x="160" y="150"/>
                </a:cubicBezTo>
                <a:cubicBezTo>
                  <a:pt x="172" y="150"/>
                  <a:pt x="172" y="150"/>
                  <a:pt x="172" y="150"/>
                </a:cubicBezTo>
                <a:cubicBezTo>
                  <a:pt x="176" y="150"/>
                  <a:pt x="179" y="147"/>
                  <a:pt x="179" y="143"/>
                </a:cubicBezTo>
                <a:cubicBezTo>
                  <a:pt x="179" y="50"/>
                  <a:pt x="179" y="50"/>
                  <a:pt x="179" y="50"/>
                </a:cubicBezTo>
                <a:cubicBezTo>
                  <a:pt x="179" y="46"/>
                  <a:pt x="176" y="43"/>
                  <a:pt x="172" y="43"/>
                </a:cubicBezTo>
                <a:lnTo>
                  <a:pt x="160" y="43"/>
                </a:lnTo>
                <a:close/>
                <a:moveTo>
                  <a:pt x="31" y="71"/>
                </a:moveTo>
                <a:cubicBezTo>
                  <a:pt x="76" y="63"/>
                  <a:pt x="118" y="47"/>
                  <a:pt x="155" y="24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72" y="10"/>
                  <a:pt x="172" y="10"/>
                  <a:pt x="172" y="10"/>
                </a:cubicBezTo>
                <a:cubicBezTo>
                  <a:pt x="147" y="9"/>
                  <a:pt x="147" y="9"/>
                  <a:pt x="147" y="9"/>
                </a:cubicBezTo>
                <a:cubicBezTo>
                  <a:pt x="151" y="16"/>
                  <a:pt x="151" y="16"/>
                  <a:pt x="151" y="16"/>
                </a:cubicBezTo>
                <a:cubicBezTo>
                  <a:pt x="114" y="38"/>
                  <a:pt x="73" y="54"/>
                  <a:pt x="29" y="62"/>
                </a:cubicBezTo>
                <a:lnTo>
                  <a:pt x="31" y="71"/>
                </a:lnTo>
                <a:close/>
                <a:moveTo>
                  <a:pt x="209" y="164"/>
                </a:moveTo>
                <a:cubicBezTo>
                  <a:pt x="188" y="151"/>
                  <a:pt x="188" y="151"/>
                  <a:pt x="188" y="151"/>
                </a:cubicBezTo>
                <a:cubicBezTo>
                  <a:pt x="188" y="159"/>
                  <a:pt x="188" y="159"/>
                  <a:pt x="188" y="159"/>
                </a:cubicBezTo>
                <a:cubicBezTo>
                  <a:pt x="17" y="159"/>
                  <a:pt x="17" y="159"/>
                  <a:pt x="17" y="159"/>
                </a:cubicBezTo>
                <a:cubicBezTo>
                  <a:pt x="17" y="22"/>
                  <a:pt x="17" y="22"/>
                  <a:pt x="17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59"/>
                  <a:pt x="7" y="159"/>
                  <a:pt x="7" y="159"/>
                </a:cubicBezTo>
                <a:cubicBezTo>
                  <a:pt x="7" y="164"/>
                  <a:pt x="7" y="164"/>
                  <a:pt x="7" y="164"/>
                </a:cubicBezTo>
                <a:cubicBezTo>
                  <a:pt x="7" y="168"/>
                  <a:pt x="7" y="168"/>
                  <a:pt x="7" y="168"/>
                </a:cubicBezTo>
                <a:cubicBezTo>
                  <a:pt x="188" y="168"/>
                  <a:pt x="188" y="168"/>
                  <a:pt x="188" y="168"/>
                </a:cubicBezTo>
                <a:cubicBezTo>
                  <a:pt x="188" y="176"/>
                  <a:pt x="188" y="176"/>
                  <a:pt x="188" y="176"/>
                </a:cubicBezTo>
                <a:lnTo>
                  <a:pt x="209" y="164"/>
                </a:ln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7" name="Google Shape;677;p26">
            <a:extLst>
              <a:ext uri="{FF2B5EF4-FFF2-40B4-BE49-F238E27FC236}">
                <a16:creationId xmlns:a16="http://schemas.microsoft.com/office/drawing/2014/main" id="{6F4A8FA5-1D65-0270-D135-B3B00FCB773F}"/>
              </a:ext>
            </a:extLst>
          </p:cNvPr>
          <p:cNvSpPr>
            <a:spLocks/>
          </p:cNvSpPr>
          <p:nvPr/>
        </p:nvSpPr>
        <p:spPr bwMode="auto">
          <a:xfrm>
            <a:off x="3644207" y="2768406"/>
            <a:ext cx="847524" cy="441714"/>
          </a:xfrm>
          <a:custGeom>
            <a:avLst/>
            <a:gdLst>
              <a:gd name="T0" fmla="*/ 2147483646 w 309"/>
              <a:gd name="T1" fmla="*/ 2147483646 h 161"/>
              <a:gd name="T2" fmla="*/ 2147483646 w 309"/>
              <a:gd name="T3" fmla="*/ 2147483646 h 161"/>
              <a:gd name="T4" fmla="*/ 2147483646 w 309"/>
              <a:gd name="T5" fmla="*/ 2147483646 h 161"/>
              <a:gd name="T6" fmla="*/ 2147483646 w 309"/>
              <a:gd name="T7" fmla="*/ 2147483646 h 161"/>
              <a:gd name="T8" fmla="*/ 2147483646 w 309"/>
              <a:gd name="T9" fmla="*/ 2147483646 h 161"/>
              <a:gd name="T10" fmla="*/ 2147483646 w 309"/>
              <a:gd name="T11" fmla="*/ 2147483646 h 161"/>
              <a:gd name="T12" fmla="*/ 2147483646 w 309"/>
              <a:gd name="T13" fmla="*/ 2147483646 h 161"/>
              <a:gd name="T14" fmla="*/ 2147483646 w 309"/>
              <a:gd name="T15" fmla="*/ 2147483646 h 161"/>
              <a:gd name="T16" fmla="*/ 2147483646 w 309"/>
              <a:gd name="T17" fmla="*/ 2147483646 h 161"/>
              <a:gd name="T18" fmla="*/ 2147483646 w 309"/>
              <a:gd name="T19" fmla="*/ 2147483646 h 161"/>
              <a:gd name="T20" fmla="*/ 2147483646 w 309"/>
              <a:gd name="T21" fmla="*/ 2147483646 h 161"/>
              <a:gd name="T22" fmla="*/ 2147483646 w 309"/>
              <a:gd name="T23" fmla="*/ 0 h 161"/>
              <a:gd name="T24" fmla="*/ 2147483646 w 309"/>
              <a:gd name="T25" fmla="*/ 2147483646 h 161"/>
              <a:gd name="T26" fmla="*/ 2147483646 w 309"/>
              <a:gd name="T27" fmla="*/ 2147483646 h 161"/>
              <a:gd name="T28" fmla="*/ 2147483646 w 309"/>
              <a:gd name="T29" fmla="*/ 2147483646 h 161"/>
              <a:gd name="T30" fmla="*/ 2147483646 w 309"/>
              <a:gd name="T31" fmla="*/ 2147483646 h 161"/>
              <a:gd name="T32" fmla="*/ 2147483646 w 309"/>
              <a:gd name="T33" fmla="*/ 2147483646 h 161"/>
              <a:gd name="T34" fmla="*/ 2147483646 w 309"/>
              <a:gd name="T35" fmla="*/ 2147483646 h 161"/>
              <a:gd name="T36" fmla="*/ 2147483646 w 309"/>
              <a:gd name="T37" fmla="*/ 2147483646 h 161"/>
              <a:gd name="T38" fmla="*/ 2147483646 w 309"/>
              <a:gd name="T39" fmla="*/ 2147483646 h 161"/>
              <a:gd name="T40" fmla="*/ 2147483646 w 309"/>
              <a:gd name="T41" fmla="*/ 2147483646 h 161"/>
              <a:gd name="T42" fmla="*/ 2147483646 w 309"/>
              <a:gd name="T43" fmla="*/ 2147483646 h 161"/>
              <a:gd name="T44" fmla="*/ 2147483646 w 309"/>
              <a:gd name="T45" fmla="*/ 2147483646 h 161"/>
              <a:gd name="T46" fmla="*/ 2147483646 w 309"/>
              <a:gd name="T47" fmla="*/ 2147483646 h 161"/>
              <a:gd name="T48" fmla="*/ 2147483646 w 309"/>
              <a:gd name="T49" fmla="*/ 2147483646 h 161"/>
              <a:gd name="T50" fmla="*/ 2147483646 w 309"/>
              <a:gd name="T51" fmla="*/ 2147483646 h 161"/>
              <a:gd name="T52" fmla="*/ 2147483646 w 309"/>
              <a:gd name="T53" fmla="*/ 2147483646 h 161"/>
              <a:gd name="T54" fmla="*/ 2147483646 w 309"/>
              <a:gd name="T55" fmla="*/ 2147483646 h 161"/>
              <a:gd name="T56" fmla="*/ 2147483646 w 309"/>
              <a:gd name="T57" fmla="*/ 2147483646 h 161"/>
              <a:gd name="T58" fmla="*/ 2147483646 w 309"/>
              <a:gd name="T59" fmla="*/ 2147483646 h 161"/>
              <a:gd name="T60" fmla="*/ 2147483646 w 309"/>
              <a:gd name="T61" fmla="*/ 2147483646 h 161"/>
              <a:gd name="T62" fmla="*/ 2147483646 w 309"/>
              <a:gd name="T63" fmla="*/ 2147483646 h 161"/>
              <a:gd name="T64" fmla="*/ 2147483646 w 309"/>
              <a:gd name="T65" fmla="*/ 2147483646 h 161"/>
              <a:gd name="T66" fmla="*/ 2147483646 w 309"/>
              <a:gd name="T67" fmla="*/ 2147483646 h 161"/>
              <a:gd name="T68" fmla="*/ 2147483646 w 309"/>
              <a:gd name="T69" fmla="*/ 2147483646 h 161"/>
              <a:gd name="T70" fmla="*/ 2147483646 w 309"/>
              <a:gd name="T71" fmla="*/ 2147483646 h 161"/>
              <a:gd name="T72" fmla="*/ 2147483646 w 309"/>
              <a:gd name="T73" fmla="*/ 2147483646 h 161"/>
              <a:gd name="T74" fmla="*/ 2147483646 w 309"/>
              <a:gd name="T75" fmla="*/ 2147483646 h 161"/>
              <a:gd name="T76" fmla="*/ 2147483646 w 309"/>
              <a:gd name="T77" fmla="*/ 2147483646 h 161"/>
              <a:gd name="T78" fmla="*/ 2147483646 w 309"/>
              <a:gd name="T79" fmla="*/ 2147483646 h 161"/>
              <a:gd name="T80" fmla="*/ 2147483646 w 309"/>
              <a:gd name="T81" fmla="*/ 2147483646 h 161"/>
              <a:gd name="T82" fmla="*/ 2147483646 w 309"/>
              <a:gd name="T83" fmla="*/ 2147483646 h 161"/>
              <a:gd name="T84" fmla="*/ 2147483646 w 309"/>
              <a:gd name="T85" fmla="*/ 2147483646 h 161"/>
              <a:gd name="T86" fmla="*/ 2147483646 w 309"/>
              <a:gd name="T87" fmla="*/ 2147483646 h 161"/>
              <a:gd name="T88" fmla="*/ 2147483646 w 309"/>
              <a:gd name="T89" fmla="*/ 2147483646 h 161"/>
              <a:gd name="T90" fmla="*/ 2147483646 w 309"/>
              <a:gd name="T91" fmla="*/ 2147483646 h 161"/>
              <a:gd name="T92" fmla="*/ 2147483646 w 309"/>
              <a:gd name="T93" fmla="*/ 2147483646 h 161"/>
              <a:gd name="T94" fmla="*/ 2147483646 w 309"/>
              <a:gd name="T95" fmla="*/ 2147483646 h 161"/>
              <a:gd name="T96" fmla="*/ 2147483646 w 309"/>
              <a:gd name="T97" fmla="*/ 2147483646 h 161"/>
              <a:gd name="T98" fmla="*/ 2147483646 w 309"/>
              <a:gd name="T99" fmla="*/ 2147483646 h 161"/>
              <a:gd name="T100" fmla="*/ 2147483646 w 309"/>
              <a:gd name="T101" fmla="*/ 2147483646 h 161"/>
              <a:gd name="T102" fmla="*/ 2147483646 w 309"/>
              <a:gd name="T103" fmla="*/ 2147483646 h 161"/>
              <a:gd name="T104" fmla="*/ 2147483646 w 309"/>
              <a:gd name="T105" fmla="*/ 2147483646 h 161"/>
              <a:gd name="T106" fmla="*/ 2147483646 w 309"/>
              <a:gd name="T107" fmla="*/ 2147483646 h 161"/>
              <a:gd name="T108" fmla="*/ 2147483646 w 309"/>
              <a:gd name="T109" fmla="*/ 2147483646 h 161"/>
              <a:gd name="T110" fmla="*/ 2147483646 w 309"/>
              <a:gd name="T111" fmla="*/ 2147483646 h 161"/>
              <a:gd name="T112" fmla="*/ 2147483646 w 309"/>
              <a:gd name="T113" fmla="*/ 2147483646 h 161"/>
              <a:gd name="T114" fmla="*/ 2147483646 w 309"/>
              <a:gd name="T115" fmla="*/ 2147483646 h 161"/>
              <a:gd name="T116" fmla="*/ 2147483646 w 309"/>
              <a:gd name="T117" fmla="*/ 2147483646 h 16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309" h="161" extrusionOk="0">
                <a:moveTo>
                  <a:pt x="223" y="151"/>
                </a:moveTo>
                <a:cubicBezTo>
                  <a:pt x="218" y="153"/>
                  <a:pt x="214" y="155"/>
                  <a:pt x="209" y="156"/>
                </a:cubicBezTo>
                <a:cubicBezTo>
                  <a:pt x="194" y="160"/>
                  <a:pt x="178" y="160"/>
                  <a:pt x="158" y="161"/>
                </a:cubicBezTo>
                <a:cubicBezTo>
                  <a:pt x="139" y="160"/>
                  <a:pt x="123" y="160"/>
                  <a:pt x="108" y="156"/>
                </a:cubicBezTo>
                <a:cubicBezTo>
                  <a:pt x="103" y="155"/>
                  <a:pt x="98" y="153"/>
                  <a:pt x="94" y="151"/>
                </a:cubicBezTo>
                <a:cubicBezTo>
                  <a:pt x="81" y="145"/>
                  <a:pt x="80" y="134"/>
                  <a:pt x="88" y="127"/>
                </a:cubicBezTo>
                <a:cubicBezTo>
                  <a:pt x="96" y="119"/>
                  <a:pt x="106" y="113"/>
                  <a:pt x="116" y="108"/>
                </a:cubicBezTo>
                <a:cubicBezTo>
                  <a:pt x="121" y="106"/>
                  <a:pt x="126" y="104"/>
                  <a:pt x="131" y="102"/>
                </a:cubicBezTo>
                <a:cubicBezTo>
                  <a:pt x="140" y="99"/>
                  <a:pt x="142" y="90"/>
                  <a:pt x="136" y="83"/>
                </a:cubicBezTo>
                <a:cubicBezTo>
                  <a:pt x="122" y="70"/>
                  <a:pt x="117" y="54"/>
                  <a:pt x="118" y="35"/>
                </a:cubicBezTo>
                <a:cubicBezTo>
                  <a:pt x="119" y="16"/>
                  <a:pt x="130" y="6"/>
                  <a:pt x="147" y="2"/>
                </a:cubicBezTo>
                <a:cubicBezTo>
                  <a:pt x="151" y="1"/>
                  <a:pt x="155" y="0"/>
                  <a:pt x="158" y="0"/>
                </a:cubicBezTo>
                <a:cubicBezTo>
                  <a:pt x="162" y="0"/>
                  <a:pt x="166" y="1"/>
                  <a:pt x="169" y="2"/>
                </a:cubicBezTo>
                <a:cubicBezTo>
                  <a:pt x="187" y="6"/>
                  <a:pt x="198" y="16"/>
                  <a:pt x="199" y="35"/>
                </a:cubicBezTo>
                <a:cubicBezTo>
                  <a:pt x="200" y="54"/>
                  <a:pt x="195" y="70"/>
                  <a:pt x="181" y="83"/>
                </a:cubicBezTo>
                <a:cubicBezTo>
                  <a:pt x="174" y="90"/>
                  <a:pt x="177" y="99"/>
                  <a:pt x="186" y="102"/>
                </a:cubicBezTo>
                <a:cubicBezTo>
                  <a:pt x="191" y="104"/>
                  <a:pt x="196" y="106"/>
                  <a:pt x="200" y="108"/>
                </a:cubicBezTo>
                <a:cubicBezTo>
                  <a:pt x="211" y="113"/>
                  <a:pt x="221" y="119"/>
                  <a:pt x="229" y="127"/>
                </a:cubicBezTo>
                <a:cubicBezTo>
                  <a:pt x="234" y="132"/>
                  <a:pt x="236" y="145"/>
                  <a:pt x="223" y="151"/>
                </a:cubicBezTo>
                <a:close/>
                <a:moveTo>
                  <a:pt x="303" y="137"/>
                </a:moveTo>
                <a:cubicBezTo>
                  <a:pt x="298" y="132"/>
                  <a:pt x="291" y="128"/>
                  <a:pt x="284" y="124"/>
                </a:cubicBezTo>
                <a:cubicBezTo>
                  <a:pt x="280" y="123"/>
                  <a:pt x="277" y="121"/>
                  <a:pt x="274" y="120"/>
                </a:cubicBezTo>
                <a:cubicBezTo>
                  <a:pt x="268" y="118"/>
                  <a:pt x="266" y="111"/>
                  <a:pt x="270" y="107"/>
                </a:cubicBezTo>
                <a:cubicBezTo>
                  <a:pt x="280" y="98"/>
                  <a:pt x="283" y="86"/>
                  <a:pt x="283" y="74"/>
                </a:cubicBezTo>
                <a:cubicBezTo>
                  <a:pt x="282" y="60"/>
                  <a:pt x="274" y="53"/>
                  <a:pt x="262" y="50"/>
                </a:cubicBezTo>
                <a:cubicBezTo>
                  <a:pt x="260" y="50"/>
                  <a:pt x="257" y="49"/>
                  <a:pt x="255" y="49"/>
                </a:cubicBezTo>
                <a:cubicBezTo>
                  <a:pt x="252" y="49"/>
                  <a:pt x="249" y="50"/>
                  <a:pt x="247" y="50"/>
                </a:cubicBezTo>
                <a:cubicBezTo>
                  <a:pt x="235" y="53"/>
                  <a:pt x="227" y="60"/>
                  <a:pt x="226" y="74"/>
                </a:cubicBezTo>
                <a:cubicBezTo>
                  <a:pt x="226" y="86"/>
                  <a:pt x="229" y="97"/>
                  <a:pt x="239" y="107"/>
                </a:cubicBezTo>
                <a:cubicBezTo>
                  <a:pt x="243" y="111"/>
                  <a:pt x="241" y="118"/>
                  <a:pt x="235" y="120"/>
                </a:cubicBezTo>
                <a:cubicBezTo>
                  <a:pt x="235" y="120"/>
                  <a:pt x="235" y="120"/>
                  <a:pt x="235" y="120"/>
                </a:cubicBezTo>
                <a:cubicBezTo>
                  <a:pt x="236" y="121"/>
                  <a:pt x="236" y="122"/>
                  <a:pt x="237" y="123"/>
                </a:cubicBezTo>
                <a:cubicBezTo>
                  <a:pt x="242" y="127"/>
                  <a:pt x="244" y="134"/>
                  <a:pt x="243" y="141"/>
                </a:cubicBezTo>
                <a:cubicBezTo>
                  <a:pt x="241" y="147"/>
                  <a:pt x="237" y="153"/>
                  <a:pt x="230" y="156"/>
                </a:cubicBezTo>
                <a:cubicBezTo>
                  <a:pt x="228" y="157"/>
                  <a:pt x="226" y="158"/>
                  <a:pt x="224" y="159"/>
                </a:cubicBezTo>
                <a:cubicBezTo>
                  <a:pt x="234" y="160"/>
                  <a:pt x="243" y="161"/>
                  <a:pt x="255" y="161"/>
                </a:cubicBezTo>
                <a:cubicBezTo>
                  <a:pt x="268" y="161"/>
                  <a:pt x="279" y="160"/>
                  <a:pt x="290" y="158"/>
                </a:cubicBezTo>
                <a:cubicBezTo>
                  <a:pt x="293" y="157"/>
                  <a:pt x="296" y="156"/>
                  <a:pt x="299" y="154"/>
                </a:cubicBezTo>
                <a:cubicBezTo>
                  <a:pt x="309" y="150"/>
                  <a:pt x="307" y="141"/>
                  <a:pt x="303" y="137"/>
                </a:cubicBezTo>
                <a:close/>
                <a:moveTo>
                  <a:pt x="73" y="141"/>
                </a:moveTo>
                <a:cubicBezTo>
                  <a:pt x="72" y="135"/>
                  <a:pt x="74" y="128"/>
                  <a:pt x="79" y="123"/>
                </a:cubicBezTo>
                <a:cubicBezTo>
                  <a:pt x="81" y="121"/>
                  <a:pt x="83" y="119"/>
                  <a:pt x="86" y="117"/>
                </a:cubicBezTo>
                <a:cubicBezTo>
                  <a:pt x="84" y="117"/>
                  <a:pt x="83" y="116"/>
                  <a:pt x="82" y="116"/>
                </a:cubicBezTo>
                <a:cubicBezTo>
                  <a:pt x="75" y="113"/>
                  <a:pt x="73" y="106"/>
                  <a:pt x="78" y="101"/>
                </a:cubicBezTo>
                <a:cubicBezTo>
                  <a:pt x="88" y="91"/>
                  <a:pt x="92" y="78"/>
                  <a:pt x="92" y="64"/>
                </a:cubicBezTo>
                <a:cubicBezTo>
                  <a:pt x="91" y="50"/>
                  <a:pt x="82" y="42"/>
                  <a:pt x="69" y="38"/>
                </a:cubicBezTo>
                <a:cubicBezTo>
                  <a:pt x="66" y="38"/>
                  <a:pt x="63" y="37"/>
                  <a:pt x="60" y="37"/>
                </a:cubicBezTo>
                <a:cubicBezTo>
                  <a:pt x="58" y="37"/>
                  <a:pt x="55" y="38"/>
                  <a:pt x="52" y="38"/>
                </a:cubicBezTo>
                <a:cubicBezTo>
                  <a:pt x="38" y="42"/>
                  <a:pt x="30" y="50"/>
                  <a:pt x="29" y="64"/>
                </a:cubicBezTo>
                <a:cubicBezTo>
                  <a:pt x="29" y="78"/>
                  <a:pt x="33" y="91"/>
                  <a:pt x="43" y="101"/>
                </a:cubicBezTo>
                <a:cubicBezTo>
                  <a:pt x="48" y="106"/>
                  <a:pt x="46" y="113"/>
                  <a:pt x="39" y="116"/>
                </a:cubicBezTo>
                <a:cubicBezTo>
                  <a:pt x="35" y="117"/>
                  <a:pt x="32" y="119"/>
                  <a:pt x="28" y="120"/>
                </a:cubicBezTo>
                <a:cubicBezTo>
                  <a:pt x="20" y="124"/>
                  <a:pt x="13" y="128"/>
                  <a:pt x="6" y="135"/>
                </a:cubicBezTo>
                <a:cubicBezTo>
                  <a:pt x="0" y="140"/>
                  <a:pt x="1" y="149"/>
                  <a:pt x="11" y="154"/>
                </a:cubicBezTo>
                <a:cubicBezTo>
                  <a:pt x="14" y="155"/>
                  <a:pt x="18" y="156"/>
                  <a:pt x="21" y="157"/>
                </a:cubicBezTo>
                <a:cubicBezTo>
                  <a:pt x="33" y="160"/>
                  <a:pt x="45" y="160"/>
                  <a:pt x="60" y="161"/>
                </a:cubicBezTo>
                <a:cubicBezTo>
                  <a:pt x="72" y="161"/>
                  <a:pt x="83" y="160"/>
                  <a:pt x="92" y="159"/>
                </a:cubicBezTo>
                <a:cubicBezTo>
                  <a:pt x="90" y="158"/>
                  <a:pt x="88" y="157"/>
                  <a:pt x="87" y="156"/>
                </a:cubicBezTo>
                <a:cubicBezTo>
                  <a:pt x="79" y="153"/>
                  <a:pt x="74" y="147"/>
                  <a:pt x="73" y="141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8" name="Google Shape;678;p26">
            <a:extLst>
              <a:ext uri="{FF2B5EF4-FFF2-40B4-BE49-F238E27FC236}">
                <a16:creationId xmlns:a16="http://schemas.microsoft.com/office/drawing/2014/main" id="{137AABBB-EF82-27B4-6E88-923FAC14AD8A}"/>
              </a:ext>
            </a:extLst>
          </p:cNvPr>
          <p:cNvSpPr>
            <a:spLocks/>
          </p:cNvSpPr>
          <p:nvPr/>
        </p:nvSpPr>
        <p:spPr bwMode="auto">
          <a:xfrm>
            <a:off x="5908282" y="2749931"/>
            <a:ext cx="378612" cy="554864"/>
          </a:xfrm>
          <a:custGeom>
            <a:avLst/>
            <a:gdLst>
              <a:gd name="T0" fmla="*/ 2147483646 w 138"/>
              <a:gd name="T1" fmla="*/ 2147483646 h 202"/>
              <a:gd name="T2" fmla="*/ 2147483646 w 138"/>
              <a:gd name="T3" fmla="*/ 2147483646 h 202"/>
              <a:gd name="T4" fmla="*/ 2147483646 w 138"/>
              <a:gd name="T5" fmla="*/ 2147483646 h 202"/>
              <a:gd name="T6" fmla="*/ 2147483646 w 138"/>
              <a:gd name="T7" fmla="*/ 2147483646 h 202"/>
              <a:gd name="T8" fmla="*/ 2147483646 w 138"/>
              <a:gd name="T9" fmla="*/ 2147483646 h 202"/>
              <a:gd name="T10" fmla="*/ 2147483646 w 138"/>
              <a:gd name="T11" fmla="*/ 2147483646 h 202"/>
              <a:gd name="T12" fmla="*/ 2147483646 w 138"/>
              <a:gd name="T13" fmla="*/ 2147483646 h 202"/>
              <a:gd name="T14" fmla="*/ 2147483646 w 138"/>
              <a:gd name="T15" fmla="*/ 2147483646 h 202"/>
              <a:gd name="T16" fmla="*/ 2147483646 w 138"/>
              <a:gd name="T17" fmla="*/ 2147483646 h 202"/>
              <a:gd name="T18" fmla="*/ 2147483646 w 138"/>
              <a:gd name="T19" fmla="*/ 2147483646 h 202"/>
              <a:gd name="T20" fmla="*/ 2147483646 w 138"/>
              <a:gd name="T21" fmla="*/ 0 h 202"/>
              <a:gd name="T22" fmla="*/ 2147483646 w 138"/>
              <a:gd name="T23" fmla="*/ 0 h 202"/>
              <a:gd name="T24" fmla="*/ 2147483646 w 138"/>
              <a:gd name="T25" fmla="*/ 2147483646 h 202"/>
              <a:gd name="T26" fmla="*/ 2147483646 w 138"/>
              <a:gd name="T27" fmla="*/ 2147483646 h 202"/>
              <a:gd name="T28" fmla="*/ 0 w 138"/>
              <a:gd name="T29" fmla="*/ 2147483646 h 202"/>
              <a:gd name="T30" fmla="*/ 2147483646 w 138"/>
              <a:gd name="T31" fmla="*/ 2147483646 h 202"/>
              <a:gd name="T32" fmla="*/ 2147483646 w 138"/>
              <a:gd name="T33" fmla="*/ 2147483646 h 202"/>
              <a:gd name="T34" fmla="*/ 2147483646 w 138"/>
              <a:gd name="T35" fmla="*/ 2147483646 h 202"/>
              <a:gd name="T36" fmla="*/ 2147483646 w 138"/>
              <a:gd name="T37" fmla="*/ 2147483646 h 202"/>
              <a:gd name="T38" fmla="*/ 2147483646 w 138"/>
              <a:gd name="T39" fmla="*/ 2147483646 h 202"/>
              <a:gd name="T40" fmla="*/ 2147483646 w 138"/>
              <a:gd name="T41" fmla="*/ 2147483646 h 202"/>
              <a:gd name="T42" fmla="*/ 2147483646 w 138"/>
              <a:gd name="T43" fmla="*/ 2147483646 h 202"/>
              <a:gd name="T44" fmla="*/ 2147483646 w 138"/>
              <a:gd name="T45" fmla="*/ 2147483646 h 202"/>
              <a:gd name="T46" fmla="*/ 2147483646 w 138"/>
              <a:gd name="T47" fmla="*/ 2147483646 h 202"/>
              <a:gd name="T48" fmla="*/ 2147483646 w 138"/>
              <a:gd name="T49" fmla="*/ 2147483646 h 202"/>
              <a:gd name="T50" fmla="*/ 2147483646 w 138"/>
              <a:gd name="T51" fmla="*/ 2147483646 h 202"/>
              <a:gd name="T52" fmla="*/ 2147483646 w 138"/>
              <a:gd name="T53" fmla="*/ 2147483646 h 202"/>
              <a:gd name="T54" fmla="*/ 2147483646 w 138"/>
              <a:gd name="T55" fmla="*/ 2147483646 h 202"/>
              <a:gd name="T56" fmla="*/ 2147483646 w 138"/>
              <a:gd name="T57" fmla="*/ 2147483646 h 20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02" extrusionOk="0">
                <a:moveTo>
                  <a:pt x="138" y="134"/>
                </a:moveTo>
                <a:cubicBezTo>
                  <a:pt x="138" y="113"/>
                  <a:pt x="122" y="97"/>
                  <a:pt x="90" y="89"/>
                </a:cubicBezTo>
                <a:cubicBezTo>
                  <a:pt x="86" y="88"/>
                  <a:pt x="68" y="83"/>
                  <a:pt x="65" y="82"/>
                </a:cubicBezTo>
                <a:cubicBezTo>
                  <a:pt x="40" y="76"/>
                  <a:pt x="33" y="72"/>
                  <a:pt x="33" y="66"/>
                </a:cubicBezTo>
                <a:cubicBezTo>
                  <a:pt x="33" y="58"/>
                  <a:pt x="42" y="50"/>
                  <a:pt x="67" y="50"/>
                </a:cubicBezTo>
                <a:cubicBezTo>
                  <a:pt x="85" y="50"/>
                  <a:pt x="103" y="64"/>
                  <a:pt x="103" y="64"/>
                </a:cubicBezTo>
                <a:cubicBezTo>
                  <a:pt x="110" y="69"/>
                  <a:pt x="114" y="68"/>
                  <a:pt x="120" y="63"/>
                </a:cubicBezTo>
                <a:cubicBezTo>
                  <a:pt x="120" y="63"/>
                  <a:pt x="128" y="56"/>
                  <a:pt x="128" y="50"/>
                </a:cubicBezTo>
                <a:cubicBezTo>
                  <a:pt x="128" y="41"/>
                  <a:pt x="106" y="28"/>
                  <a:pt x="83" y="23"/>
                </a:cubicBezTo>
                <a:cubicBezTo>
                  <a:pt x="83" y="7"/>
                  <a:pt x="83" y="7"/>
                  <a:pt x="83" y="7"/>
                </a:cubicBezTo>
                <a:cubicBezTo>
                  <a:pt x="83" y="3"/>
                  <a:pt x="79" y="0"/>
                  <a:pt x="7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9" y="0"/>
                  <a:pt x="55" y="3"/>
                  <a:pt x="55" y="7"/>
                </a:cubicBezTo>
                <a:cubicBezTo>
                  <a:pt x="55" y="22"/>
                  <a:pt x="55" y="22"/>
                  <a:pt x="55" y="22"/>
                </a:cubicBezTo>
                <a:cubicBezTo>
                  <a:pt x="19" y="26"/>
                  <a:pt x="0" y="44"/>
                  <a:pt x="0" y="66"/>
                </a:cubicBezTo>
                <a:cubicBezTo>
                  <a:pt x="0" y="93"/>
                  <a:pt x="24" y="103"/>
                  <a:pt x="52" y="110"/>
                </a:cubicBezTo>
                <a:cubicBezTo>
                  <a:pt x="56" y="111"/>
                  <a:pt x="77" y="116"/>
                  <a:pt x="81" y="117"/>
                </a:cubicBezTo>
                <a:cubicBezTo>
                  <a:pt x="101" y="122"/>
                  <a:pt x="105" y="130"/>
                  <a:pt x="105" y="135"/>
                </a:cubicBezTo>
                <a:cubicBezTo>
                  <a:pt x="105" y="143"/>
                  <a:pt x="96" y="151"/>
                  <a:pt x="71" y="151"/>
                </a:cubicBezTo>
                <a:cubicBezTo>
                  <a:pt x="53" y="151"/>
                  <a:pt x="28" y="136"/>
                  <a:pt x="28" y="136"/>
                </a:cubicBezTo>
                <a:cubicBezTo>
                  <a:pt x="22" y="132"/>
                  <a:pt x="15" y="133"/>
                  <a:pt x="9" y="140"/>
                </a:cubicBezTo>
                <a:cubicBezTo>
                  <a:pt x="9" y="140"/>
                  <a:pt x="5" y="145"/>
                  <a:pt x="5" y="151"/>
                </a:cubicBezTo>
                <a:cubicBezTo>
                  <a:pt x="5" y="161"/>
                  <a:pt x="30" y="174"/>
                  <a:pt x="55" y="178"/>
                </a:cubicBezTo>
                <a:cubicBezTo>
                  <a:pt x="55" y="194"/>
                  <a:pt x="55" y="194"/>
                  <a:pt x="55" y="194"/>
                </a:cubicBezTo>
                <a:cubicBezTo>
                  <a:pt x="55" y="199"/>
                  <a:pt x="59" y="202"/>
                  <a:pt x="64" y="202"/>
                </a:cubicBezTo>
                <a:cubicBezTo>
                  <a:pt x="74" y="202"/>
                  <a:pt x="74" y="202"/>
                  <a:pt x="74" y="202"/>
                </a:cubicBezTo>
                <a:cubicBezTo>
                  <a:pt x="79" y="202"/>
                  <a:pt x="83" y="199"/>
                  <a:pt x="83" y="194"/>
                </a:cubicBezTo>
                <a:cubicBezTo>
                  <a:pt x="83" y="179"/>
                  <a:pt x="83" y="179"/>
                  <a:pt x="83" y="179"/>
                </a:cubicBezTo>
                <a:cubicBezTo>
                  <a:pt x="121" y="175"/>
                  <a:pt x="138" y="155"/>
                  <a:pt x="138" y="134"/>
                </a:cubicBezTo>
                <a:close/>
              </a:path>
            </a:pathLst>
          </a:custGeom>
          <a:solidFill>
            <a:srgbClr val="3D3D3D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0748A682-5440-C9A1-073C-9EF0F234D9EB}"/>
              </a:ext>
            </a:extLst>
          </p:cNvPr>
          <p:cNvCxnSpPr/>
          <p:nvPr/>
        </p:nvCxnSpPr>
        <p:spPr>
          <a:xfrm flipH="1">
            <a:off x="1066800" y="4886960"/>
            <a:ext cx="10200640" cy="0"/>
          </a:xfrm>
          <a:prstGeom prst="line">
            <a:avLst/>
          </a:prstGeom>
          <a:ln>
            <a:solidFill>
              <a:srgbClr val="7D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4D09C0C-74E0-5703-CED2-B1A21BF6BAFA}"/>
              </a:ext>
            </a:extLst>
          </p:cNvPr>
          <p:cNvSpPr txBox="1"/>
          <p:nvPr/>
        </p:nvSpPr>
        <p:spPr>
          <a:xfrm>
            <a:off x="1005840" y="5226764"/>
            <a:ext cx="10275453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404040"/>
                </a:solidFill>
              </a:rPr>
              <a:t>العنوان</a:t>
            </a:r>
            <a:endParaRPr lang="ar-SA" sz="1400" b="1" dirty="0">
              <a:solidFill>
                <a:srgbClr val="404040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المساحة، لقد تم توليد هذا النص من مولد النص </a:t>
            </a:r>
            <a:r>
              <a:rPr lang="ar-S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العربى</a:t>
            </a:r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، حيث يمكنك أن تولد مثل هذا النص أو العديد من النصوص الأخرى إضافة إلى زيادة عدد الحروف </a:t>
            </a:r>
            <a:r>
              <a:rPr lang="ar-S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التى</a:t>
            </a:r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يولدها التطبيق.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9D55E88-6297-66A2-9668-7C1BFEBF2F4B}"/>
              </a:ext>
            </a:extLst>
          </p:cNvPr>
          <p:cNvSpPr txBox="1"/>
          <p:nvPr/>
        </p:nvSpPr>
        <p:spPr>
          <a:xfrm>
            <a:off x="9428480" y="3376414"/>
            <a:ext cx="143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rgbClr val="3D3D3D"/>
                </a:solidFill>
              </a:rPr>
              <a:t>تحرير النص</a:t>
            </a:r>
            <a:endParaRPr lang="ar-SA" dirty="0">
              <a:solidFill>
                <a:srgbClr val="3D3D3D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4D094B1-59FA-4486-95BE-F25756B66622}"/>
              </a:ext>
            </a:extLst>
          </p:cNvPr>
          <p:cNvSpPr txBox="1"/>
          <p:nvPr/>
        </p:nvSpPr>
        <p:spPr>
          <a:xfrm>
            <a:off x="7457440" y="3376414"/>
            <a:ext cx="143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rgbClr val="3D3D3D"/>
                </a:solidFill>
              </a:rPr>
              <a:t>تحرير النص</a:t>
            </a:r>
            <a:endParaRPr lang="ar-SA" dirty="0">
              <a:solidFill>
                <a:srgbClr val="3D3D3D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13C19AA-8BDB-987E-B4D8-C20DC9DEA99F}"/>
              </a:ext>
            </a:extLst>
          </p:cNvPr>
          <p:cNvSpPr txBox="1"/>
          <p:nvPr/>
        </p:nvSpPr>
        <p:spPr>
          <a:xfrm>
            <a:off x="5379720" y="3376414"/>
            <a:ext cx="143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rgbClr val="3D3D3D"/>
                </a:solidFill>
              </a:rPr>
              <a:t>تحرير النص</a:t>
            </a:r>
            <a:endParaRPr lang="ar-SA" dirty="0">
              <a:solidFill>
                <a:srgbClr val="3D3D3D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EDFAE3D-D5AB-21D9-11E6-E9CD565D1614}"/>
              </a:ext>
            </a:extLst>
          </p:cNvPr>
          <p:cNvSpPr txBox="1"/>
          <p:nvPr/>
        </p:nvSpPr>
        <p:spPr>
          <a:xfrm>
            <a:off x="3388360" y="3376414"/>
            <a:ext cx="143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rgbClr val="3D3D3D"/>
                </a:solidFill>
              </a:rPr>
              <a:t>تحرير النص</a:t>
            </a:r>
            <a:endParaRPr lang="ar-SA" dirty="0">
              <a:solidFill>
                <a:srgbClr val="3D3D3D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020DAE5-2D5C-B3E6-F2C6-974D617E7810}"/>
              </a:ext>
            </a:extLst>
          </p:cNvPr>
          <p:cNvSpPr txBox="1"/>
          <p:nvPr/>
        </p:nvSpPr>
        <p:spPr>
          <a:xfrm>
            <a:off x="1285240" y="3376414"/>
            <a:ext cx="143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solidFill>
                  <a:srgbClr val="3D3D3D"/>
                </a:solidFill>
              </a:rPr>
              <a:t>تحرير النص</a:t>
            </a:r>
            <a:endParaRPr lang="ar-SA" dirty="0">
              <a:solidFill>
                <a:srgbClr val="3D3D3D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5E62191C-6F38-61E9-FE0D-4590CADAFED3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0846895-4514-F8A3-8FFD-14A92B1A0183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3642143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DC87762-5A98-BA7B-0F16-773489C4A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679" y="1767840"/>
            <a:ext cx="2966721" cy="4354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D374B85-1860-5B66-76B7-692D6C3694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4239" y="1767840"/>
            <a:ext cx="2966721" cy="4354976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1C84AE2-6825-6511-138A-14600F17F1E6}"/>
              </a:ext>
            </a:extLst>
          </p:cNvPr>
          <p:cNvGrpSpPr/>
          <p:nvPr/>
        </p:nvGrpSpPr>
        <p:grpSpPr>
          <a:xfrm>
            <a:off x="3923188" y="1767968"/>
            <a:ext cx="4386263" cy="2072511"/>
            <a:chOff x="3902868" y="1767968"/>
            <a:chExt cx="4386263" cy="2072511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5CE4BAF-BF59-71F0-7300-89467A241032}"/>
                </a:ext>
              </a:extLst>
            </p:cNvPr>
            <p:cNvSpPr/>
            <p:nvPr/>
          </p:nvSpPr>
          <p:spPr>
            <a:xfrm>
              <a:off x="3902868" y="1767968"/>
              <a:ext cx="4386263" cy="2072511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B36C778-00FF-A514-9BDE-B542F3E13A66}"/>
                </a:ext>
              </a:extLst>
            </p:cNvPr>
            <p:cNvSpPr txBox="1"/>
            <p:nvPr/>
          </p:nvSpPr>
          <p:spPr>
            <a:xfrm>
              <a:off x="4348480" y="2160902"/>
              <a:ext cx="3857769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b="1" dirty="0">
                  <a:solidFill>
                    <a:schemeClr val="lt1"/>
                  </a:solidFill>
                </a:rPr>
                <a:t>العنوان</a:t>
              </a:r>
            </a:p>
            <a:p>
              <a:r>
                <a:rPr lang="ar-SA" sz="1600" dirty="0">
                  <a:solidFill>
                    <a:schemeClr val="bg1"/>
                  </a:solidFill>
                </a:rPr>
                <a:t>هذا النص هو مثال لنص يمكن أن يستبدل في نفس المساحة</a:t>
              </a: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3030BF8-E49F-EAF0-1C46-58685802EB4B}"/>
              </a:ext>
            </a:extLst>
          </p:cNvPr>
          <p:cNvGrpSpPr/>
          <p:nvPr/>
        </p:nvGrpSpPr>
        <p:grpSpPr>
          <a:xfrm>
            <a:off x="3923188" y="4033648"/>
            <a:ext cx="4386263" cy="2072511"/>
            <a:chOff x="3902868" y="4033648"/>
            <a:chExt cx="4386263" cy="2072511"/>
          </a:xfrm>
        </p:grpSpPr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C1BA5688-C24F-9364-EC84-316759C8B01A}"/>
                </a:ext>
              </a:extLst>
            </p:cNvPr>
            <p:cNvSpPr/>
            <p:nvPr/>
          </p:nvSpPr>
          <p:spPr>
            <a:xfrm>
              <a:off x="3902868" y="4033648"/>
              <a:ext cx="4386263" cy="2072511"/>
            </a:xfrm>
            <a:prstGeom prst="rect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b="1"/>
            </a:p>
          </p:txBody>
        </p:sp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6C9EF4A1-CAE6-1AC7-826D-83FF289F574C}"/>
                </a:ext>
              </a:extLst>
            </p:cNvPr>
            <p:cNvSpPr txBox="1"/>
            <p:nvPr/>
          </p:nvSpPr>
          <p:spPr>
            <a:xfrm>
              <a:off x="4348480" y="4335142"/>
              <a:ext cx="3857769" cy="1077218"/>
            </a:xfrm>
            <a:prstGeom prst="rect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ctr" rtl="0">
                <a:defRPr sz="4800" b="1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SA" sz="3200" dirty="0"/>
                <a:t>العنوان</a:t>
              </a:r>
              <a:endParaRPr lang="ar-SA" sz="1800" dirty="0"/>
            </a:p>
            <a:p>
              <a:pPr algn="r"/>
              <a:r>
                <a:rPr lang="ar-SA" sz="1800" b="0" dirty="0"/>
                <a:t>هذا النص هو مثال لنص يمكن أن يستبدل في نفس المساحة</a:t>
              </a:r>
            </a:p>
          </p:txBody>
        </p: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E0A433A-EC3B-F34E-58C9-A2EA2F0181EA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0FF6DEC-279D-A825-AB5B-63C613A7032F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1327139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3">
            <a:extLst>
              <a:ext uri="{FF2B5EF4-FFF2-40B4-BE49-F238E27FC236}">
                <a16:creationId xmlns:a16="http://schemas.microsoft.com/office/drawing/2014/main" id="{A50E7100-69A9-3F1F-C574-16EDA3117C1C}"/>
              </a:ext>
            </a:extLst>
          </p:cNvPr>
          <p:cNvGrpSpPr/>
          <p:nvPr/>
        </p:nvGrpSpPr>
        <p:grpSpPr>
          <a:xfrm>
            <a:off x="6140450" y="4037012"/>
            <a:ext cx="2197100" cy="2198687"/>
            <a:chOff x="6140450" y="4037012"/>
            <a:chExt cx="2197100" cy="2198687"/>
          </a:xfrm>
        </p:grpSpPr>
        <p:sp>
          <p:nvSpPr>
            <p:cNvPr id="4" name="Google Shape;394;p23">
              <a:extLst>
                <a:ext uri="{FF2B5EF4-FFF2-40B4-BE49-F238E27FC236}">
                  <a16:creationId xmlns:a16="http://schemas.microsoft.com/office/drawing/2014/main" id="{F55ABB56-633A-45D1-9B80-B3818FEB9A4F}"/>
                </a:ext>
              </a:extLst>
            </p:cNvPr>
            <p:cNvSpPr/>
            <p:nvPr/>
          </p:nvSpPr>
          <p:spPr>
            <a:xfrm>
              <a:off x="6140450" y="4037012"/>
              <a:ext cx="2197100" cy="2198687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73" y="415"/>
                  </a:moveTo>
                  <a:cubicBezTo>
                    <a:pt x="167" y="509"/>
                    <a:pt x="320" y="509"/>
                    <a:pt x="415" y="415"/>
                  </a:cubicBezTo>
                  <a:cubicBezTo>
                    <a:pt x="509" y="320"/>
                    <a:pt x="509" y="167"/>
                    <a:pt x="415" y="73"/>
                  </a:cubicBezTo>
                  <a:cubicBezTo>
                    <a:pt x="366" y="24"/>
                    <a:pt x="301" y="0"/>
                    <a:pt x="237" y="2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2" y="237"/>
                    <a:pt x="2" y="237"/>
                    <a:pt x="2" y="237"/>
                  </a:cubicBezTo>
                  <a:cubicBezTo>
                    <a:pt x="0" y="301"/>
                    <a:pt x="24" y="366"/>
                    <a:pt x="73" y="415"/>
                  </a:cubicBezTo>
                  <a:close/>
                </a:path>
              </a:pathLst>
            </a:custGeom>
            <a:solidFill>
              <a:srgbClr val="1096A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401;p23">
              <a:extLst>
                <a:ext uri="{FF2B5EF4-FFF2-40B4-BE49-F238E27FC236}">
                  <a16:creationId xmlns:a16="http://schemas.microsoft.com/office/drawing/2014/main" id="{D2B34AF5-7B0A-2A74-45DB-A5D084432872}"/>
                </a:ext>
              </a:extLst>
            </p:cNvPr>
            <p:cNvSpPr/>
            <p:nvPr/>
          </p:nvSpPr>
          <p:spPr>
            <a:xfrm>
              <a:off x="6791325" y="4689475"/>
              <a:ext cx="773112" cy="768350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98" y="178"/>
                  </a:moveTo>
                  <a:cubicBezTo>
                    <a:pt x="81" y="178"/>
                    <a:pt x="81" y="178"/>
                    <a:pt x="81" y="178"/>
                  </a:cubicBezTo>
                  <a:cubicBezTo>
                    <a:pt x="77" y="178"/>
                    <a:pt x="74" y="175"/>
                    <a:pt x="73" y="172"/>
                  </a:cubicBezTo>
                  <a:cubicBezTo>
                    <a:pt x="71" y="154"/>
                    <a:pt x="71" y="154"/>
                    <a:pt x="71" y="154"/>
                  </a:cubicBezTo>
                  <a:cubicBezTo>
                    <a:pt x="71" y="153"/>
                    <a:pt x="70" y="153"/>
                    <a:pt x="69" y="153"/>
                  </a:cubicBezTo>
                  <a:cubicBezTo>
                    <a:pt x="66" y="152"/>
                    <a:pt x="62" y="150"/>
                    <a:pt x="59" y="149"/>
                  </a:cubicBezTo>
                  <a:cubicBezTo>
                    <a:pt x="58" y="148"/>
                    <a:pt x="58" y="148"/>
                    <a:pt x="57" y="149"/>
                  </a:cubicBezTo>
                  <a:cubicBezTo>
                    <a:pt x="43" y="159"/>
                    <a:pt x="43" y="159"/>
                    <a:pt x="43" y="159"/>
                  </a:cubicBezTo>
                  <a:cubicBezTo>
                    <a:pt x="40" y="161"/>
                    <a:pt x="35" y="161"/>
                    <a:pt x="33" y="158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18" y="143"/>
                    <a:pt x="17" y="139"/>
                    <a:pt x="20" y="136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31" y="121"/>
                    <a:pt x="31" y="120"/>
                    <a:pt x="30" y="120"/>
                  </a:cubicBezTo>
                  <a:cubicBezTo>
                    <a:pt x="29" y="116"/>
                    <a:pt x="27" y="113"/>
                    <a:pt x="26" y="110"/>
                  </a:cubicBezTo>
                  <a:cubicBezTo>
                    <a:pt x="26" y="109"/>
                    <a:pt x="25" y="108"/>
                    <a:pt x="25" y="108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3" y="105"/>
                    <a:pt x="0" y="102"/>
                    <a:pt x="0" y="98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7"/>
                    <a:pt x="3" y="73"/>
                    <a:pt x="7" y="73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70"/>
                    <a:pt x="26" y="69"/>
                    <a:pt x="26" y="69"/>
                  </a:cubicBezTo>
                  <a:cubicBezTo>
                    <a:pt x="27" y="65"/>
                    <a:pt x="29" y="62"/>
                    <a:pt x="30" y="58"/>
                  </a:cubicBezTo>
                  <a:cubicBezTo>
                    <a:pt x="31" y="58"/>
                    <a:pt x="31" y="57"/>
                    <a:pt x="30" y="56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7" y="39"/>
                    <a:pt x="18" y="35"/>
                    <a:pt x="20" y="32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5" y="17"/>
                    <a:pt x="40" y="17"/>
                    <a:pt x="43" y="1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8" y="30"/>
                    <a:pt x="58" y="30"/>
                    <a:pt x="59" y="29"/>
                  </a:cubicBezTo>
                  <a:cubicBezTo>
                    <a:pt x="62" y="28"/>
                    <a:pt x="66" y="26"/>
                    <a:pt x="69" y="25"/>
                  </a:cubicBezTo>
                  <a:cubicBezTo>
                    <a:pt x="70" y="25"/>
                    <a:pt x="71" y="24"/>
                    <a:pt x="71" y="24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74" y="3"/>
                    <a:pt x="77" y="0"/>
                    <a:pt x="81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2" y="0"/>
                    <a:pt x="106" y="3"/>
                    <a:pt x="106" y="6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5"/>
                    <a:pt x="110" y="25"/>
                  </a:cubicBezTo>
                  <a:cubicBezTo>
                    <a:pt x="114" y="26"/>
                    <a:pt x="117" y="28"/>
                    <a:pt x="120" y="29"/>
                  </a:cubicBezTo>
                  <a:cubicBezTo>
                    <a:pt x="121" y="30"/>
                    <a:pt x="122" y="30"/>
                    <a:pt x="122" y="29"/>
                  </a:cubicBezTo>
                  <a:cubicBezTo>
                    <a:pt x="137" y="19"/>
                    <a:pt x="137" y="19"/>
                    <a:pt x="137" y="19"/>
                  </a:cubicBezTo>
                  <a:cubicBezTo>
                    <a:pt x="140" y="17"/>
                    <a:pt x="144" y="17"/>
                    <a:pt x="147" y="20"/>
                  </a:cubicBezTo>
                  <a:cubicBezTo>
                    <a:pt x="159" y="32"/>
                    <a:pt x="159" y="32"/>
                    <a:pt x="159" y="32"/>
                  </a:cubicBezTo>
                  <a:cubicBezTo>
                    <a:pt x="162" y="35"/>
                    <a:pt x="162" y="39"/>
                    <a:pt x="160" y="42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9" y="57"/>
                    <a:pt x="149" y="58"/>
                    <a:pt x="149" y="58"/>
                  </a:cubicBezTo>
                  <a:cubicBezTo>
                    <a:pt x="151" y="62"/>
                    <a:pt x="152" y="65"/>
                    <a:pt x="154" y="69"/>
                  </a:cubicBezTo>
                  <a:cubicBezTo>
                    <a:pt x="154" y="69"/>
                    <a:pt x="154" y="70"/>
                    <a:pt x="155" y="70"/>
                  </a:cubicBezTo>
                  <a:cubicBezTo>
                    <a:pt x="173" y="73"/>
                    <a:pt x="173" y="73"/>
                    <a:pt x="173" y="73"/>
                  </a:cubicBezTo>
                  <a:cubicBezTo>
                    <a:pt x="173" y="73"/>
                    <a:pt x="173" y="73"/>
                    <a:pt x="173" y="73"/>
                  </a:cubicBezTo>
                  <a:cubicBezTo>
                    <a:pt x="176" y="73"/>
                    <a:pt x="179" y="77"/>
                    <a:pt x="179" y="80"/>
                  </a:cubicBezTo>
                  <a:cubicBezTo>
                    <a:pt x="179" y="98"/>
                    <a:pt x="179" y="98"/>
                    <a:pt x="179" y="98"/>
                  </a:cubicBezTo>
                  <a:cubicBezTo>
                    <a:pt x="179" y="102"/>
                    <a:pt x="176" y="105"/>
                    <a:pt x="172" y="105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4" y="108"/>
                    <a:pt x="154" y="109"/>
                    <a:pt x="154" y="110"/>
                  </a:cubicBezTo>
                  <a:cubicBezTo>
                    <a:pt x="152" y="113"/>
                    <a:pt x="151" y="116"/>
                    <a:pt x="149" y="120"/>
                  </a:cubicBezTo>
                  <a:cubicBezTo>
                    <a:pt x="149" y="120"/>
                    <a:pt x="149" y="121"/>
                    <a:pt x="149" y="122"/>
                  </a:cubicBezTo>
                  <a:cubicBezTo>
                    <a:pt x="160" y="136"/>
                    <a:pt x="160" y="136"/>
                    <a:pt x="160" y="136"/>
                  </a:cubicBezTo>
                  <a:cubicBezTo>
                    <a:pt x="162" y="139"/>
                    <a:pt x="162" y="143"/>
                    <a:pt x="159" y="146"/>
                  </a:cubicBezTo>
                  <a:cubicBezTo>
                    <a:pt x="147" y="158"/>
                    <a:pt x="147" y="158"/>
                    <a:pt x="147" y="158"/>
                  </a:cubicBezTo>
                  <a:cubicBezTo>
                    <a:pt x="144" y="161"/>
                    <a:pt x="140" y="161"/>
                    <a:pt x="137" y="159"/>
                  </a:cubicBezTo>
                  <a:cubicBezTo>
                    <a:pt x="122" y="149"/>
                    <a:pt x="122" y="149"/>
                    <a:pt x="122" y="149"/>
                  </a:cubicBezTo>
                  <a:cubicBezTo>
                    <a:pt x="122" y="148"/>
                    <a:pt x="121" y="148"/>
                    <a:pt x="120" y="149"/>
                  </a:cubicBezTo>
                  <a:cubicBezTo>
                    <a:pt x="117" y="150"/>
                    <a:pt x="114" y="152"/>
                    <a:pt x="110" y="153"/>
                  </a:cubicBezTo>
                  <a:cubicBezTo>
                    <a:pt x="109" y="153"/>
                    <a:pt x="109" y="154"/>
                    <a:pt x="109" y="154"/>
                  </a:cubicBezTo>
                  <a:cubicBezTo>
                    <a:pt x="106" y="172"/>
                    <a:pt x="106" y="172"/>
                    <a:pt x="106" y="172"/>
                  </a:cubicBezTo>
                  <a:cubicBezTo>
                    <a:pt x="106" y="175"/>
                    <a:pt x="102" y="178"/>
                    <a:pt x="98" y="178"/>
                  </a:cubicBezTo>
                  <a:close/>
                  <a:moveTo>
                    <a:pt x="81" y="170"/>
                  </a:moveTo>
                  <a:cubicBezTo>
                    <a:pt x="98" y="170"/>
                    <a:pt x="98" y="170"/>
                    <a:pt x="98" y="170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49"/>
                    <a:pt x="104" y="146"/>
                    <a:pt x="108" y="145"/>
                  </a:cubicBezTo>
                  <a:cubicBezTo>
                    <a:pt x="111" y="144"/>
                    <a:pt x="114" y="143"/>
                    <a:pt x="117" y="141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53" y="141"/>
                    <a:pt x="153" y="141"/>
                    <a:pt x="153" y="141"/>
                  </a:cubicBezTo>
                  <a:cubicBezTo>
                    <a:pt x="143" y="127"/>
                    <a:pt x="143" y="127"/>
                    <a:pt x="143" y="127"/>
                  </a:cubicBezTo>
                  <a:cubicBezTo>
                    <a:pt x="141" y="123"/>
                    <a:pt x="140" y="119"/>
                    <a:pt x="142" y="116"/>
                  </a:cubicBezTo>
                  <a:cubicBezTo>
                    <a:pt x="144" y="113"/>
                    <a:pt x="145" y="110"/>
                    <a:pt x="146" y="107"/>
                  </a:cubicBezTo>
                  <a:cubicBezTo>
                    <a:pt x="147" y="103"/>
                    <a:pt x="150" y="101"/>
                    <a:pt x="154" y="100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50" y="77"/>
                    <a:pt x="147" y="75"/>
                    <a:pt x="146" y="71"/>
                  </a:cubicBezTo>
                  <a:cubicBezTo>
                    <a:pt x="145" y="68"/>
                    <a:pt x="144" y="65"/>
                    <a:pt x="142" y="62"/>
                  </a:cubicBezTo>
                  <a:cubicBezTo>
                    <a:pt x="140" y="59"/>
                    <a:pt x="141" y="55"/>
                    <a:pt x="143" y="52"/>
                  </a:cubicBezTo>
                  <a:cubicBezTo>
                    <a:pt x="153" y="38"/>
                    <a:pt x="153" y="38"/>
                    <a:pt x="153" y="38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4" y="38"/>
                    <a:pt x="120" y="39"/>
                    <a:pt x="117" y="37"/>
                  </a:cubicBezTo>
                  <a:cubicBezTo>
                    <a:pt x="114" y="35"/>
                    <a:pt x="111" y="34"/>
                    <a:pt x="108" y="33"/>
                  </a:cubicBezTo>
                  <a:cubicBezTo>
                    <a:pt x="104" y="32"/>
                    <a:pt x="101" y="29"/>
                    <a:pt x="101" y="25"/>
                  </a:cubicBezTo>
                  <a:cubicBezTo>
                    <a:pt x="98" y="8"/>
                    <a:pt x="98" y="8"/>
                    <a:pt x="98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79" y="25"/>
                    <a:pt x="79" y="25"/>
                    <a:pt x="79" y="25"/>
                  </a:cubicBezTo>
                  <a:cubicBezTo>
                    <a:pt x="78" y="29"/>
                    <a:pt x="76" y="32"/>
                    <a:pt x="72" y="33"/>
                  </a:cubicBezTo>
                  <a:cubicBezTo>
                    <a:pt x="69" y="34"/>
                    <a:pt x="66" y="35"/>
                    <a:pt x="63" y="37"/>
                  </a:cubicBezTo>
                  <a:cubicBezTo>
                    <a:pt x="59" y="39"/>
                    <a:pt x="55" y="38"/>
                    <a:pt x="52" y="3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9" y="55"/>
                    <a:pt x="39" y="59"/>
                    <a:pt x="37" y="62"/>
                  </a:cubicBezTo>
                  <a:cubicBezTo>
                    <a:pt x="36" y="65"/>
                    <a:pt x="35" y="68"/>
                    <a:pt x="34" y="71"/>
                  </a:cubicBezTo>
                  <a:cubicBezTo>
                    <a:pt x="33" y="75"/>
                    <a:pt x="30" y="77"/>
                    <a:pt x="26" y="78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30" y="101"/>
                    <a:pt x="33" y="103"/>
                    <a:pt x="34" y="107"/>
                  </a:cubicBezTo>
                  <a:cubicBezTo>
                    <a:pt x="35" y="110"/>
                    <a:pt x="36" y="113"/>
                    <a:pt x="37" y="116"/>
                  </a:cubicBezTo>
                  <a:cubicBezTo>
                    <a:pt x="39" y="119"/>
                    <a:pt x="39" y="123"/>
                    <a:pt x="37" y="127"/>
                  </a:cubicBezTo>
                  <a:cubicBezTo>
                    <a:pt x="26" y="141"/>
                    <a:pt x="26" y="141"/>
                    <a:pt x="26" y="14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55" y="140"/>
                    <a:pt x="59" y="140"/>
                    <a:pt x="63" y="141"/>
                  </a:cubicBezTo>
                  <a:cubicBezTo>
                    <a:pt x="66" y="143"/>
                    <a:pt x="69" y="144"/>
                    <a:pt x="72" y="145"/>
                  </a:cubicBezTo>
                  <a:cubicBezTo>
                    <a:pt x="76" y="146"/>
                    <a:pt x="78" y="149"/>
                    <a:pt x="79" y="153"/>
                  </a:cubicBezTo>
                  <a:lnTo>
                    <a:pt x="81" y="170"/>
                  </a:lnTo>
                  <a:close/>
                  <a:moveTo>
                    <a:pt x="26" y="141"/>
                  </a:moveTo>
                  <a:cubicBezTo>
                    <a:pt x="26" y="141"/>
                    <a:pt x="26" y="141"/>
                    <a:pt x="26" y="141"/>
                  </a:cubicBezTo>
                  <a:cubicBezTo>
                    <a:pt x="26" y="141"/>
                    <a:pt x="26" y="141"/>
                    <a:pt x="26" y="141"/>
                  </a:cubicBezTo>
                  <a:close/>
                  <a:moveTo>
                    <a:pt x="153" y="140"/>
                  </a:moveTo>
                  <a:cubicBezTo>
                    <a:pt x="153" y="140"/>
                    <a:pt x="153" y="140"/>
                    <a:pt x="153" y="140"/>
                  </a:cubicBezTo>
                  <a:close/>
                  <a:moveTo>
                    <a:pt x="171" y="98"/>
                  </a:moveTo>
                  <a:cubicBezTo>
                    <a:pt x="171" y="98"/>
                    <a:pt x="171" y="98"/>
                    <a:pt x="171" y="98"/>
                  </a:cubicBezTo>
                  <a:close/>
                  <a:moveTo>
                    <a:pt x="9" y="98"/>
                  </a:moveTo>
                  <a:cubicBezTo>
                    <a:pt x="9" y="98"/>
                    <a:pt x="9" y="98"/>
                    <a:pt x="9" y="98"/>
                  </a:cubicBezTo>
                  <a:close/>
                  <a:moveTo>
                    <a:pt x="171" y="97"/>
                  </a:moveTo>
                  <a:cubicBezTo>
                    <a:pt x="171" y="97"/>
                    <a:pt x="171" y="97"/>
                    <a:pt x="171" y="97"/>
                  </a:cubicBezTo>
                  <a:close/>
                  <a:moveTo>
                    <a:pt x="8" y="97"/>
                  </a:move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lose/>
                  <a:moveTo>
                    <a:pt x="142" y="26"/>
                  </a:moveTo>
                  <a:cubicBezTo>
                    <a:pt x="142" y="26"/>
                    <a:pt x="142" y="26"/>
                    <a:pt x="142" y="26"/>
                  </a:cubicBezTo>
                  <a:cubicBezTo>
                    <a:pt x="142" y="26"/>
                    <a:pt x="142" y="26"/>
                    <a:pt x="142" y="26"/>
                  </a:cubicBezTo>
                  <a:close/>
                  <a:moveTo>
                    <a:pt x="141" y="25"/>
                  </a:moveTo>
                  <a:cubicBezTo>
                    <a:pt x="141" y="26"/>
                    <a:pt x="141" y="26"/>
                    <a:pt x="141" y="26"/>
                  </a:cubicBezTo>
                  <a:lnTo>
                    <a:pt x="141" y="25"/>
                  </a:lnTo>
                  <a:close/>
                  <a:moveTo>
                    <a:pt x="90" y="125"/>
                  </a:moveTo>
                  <a:cubicBezTo>
                    <a:pt x="80" y="125"/>
                    <a:pt x="71" y="121"/>
                    <a:pt x="65" y="114"/>
                  </a:cubicBezTo>
                  <a:cubicBezTo>
                    <a:pt x="56" y="105"/>
                    <a:pt x="52" y="93"/>
                    <a:pt x="55" y="81"/>
                  </a:cubicBezTo>
                  <a:cubicBezTo>
                    <a:pt x="58" y="68"/>
                    <a:pt x="69" y="57"/>
                    <a:pt x="82" y="54"/>
                  </a:cubicBezTo>
                  <a:cubicBezTo>
                    <a:pt x="94" y="52"/>
                    <a:pt x="106" y="55"/>
                    <a:pt x="115" y="64"/>
                  </a:cubicBezTo>
                  <a:cubicBezTo>
                    <a:pt x="123" y="73"/>
                    <a:pt x="127" y="85"/>
                    <a:pt x="124" y="97"/>
                  </a:cubicBezTo>
                  <a:cubicBezTo>
                    <a:pt x="122" y="110"/>
                    <a:pt x="111" y="121"/>
                    <a:pt x="98" y="124"/>
                  </a:cubicBezTo>
                  <a:cubicBezTo>
                    <a:pt x="95" y="124"/>
                    <a:pt x="93" y="125"/>
                    <a:pt x="90" y="125"/>
                  </a:cubicBezTo>
                  <a:close/>
                  <a:moveTo>
                    <a:pt x="90" y="62"/>
                  </a:moveTo>
                  <a:cubicBezTo>
                    <a:pt x="88" y="62"/>
                    <a:pt x="86" y="62"/>
                    <a:pt x="84" y="62"/>
                  </a:cubicBezTo>
                  <a:cubicBezTo>
                    <a:pt x="74" y="65"/>
                    <a:pt x="65" y="73"/>
                    <a:pt x="63" y="83"/>
                  </a:cubicBezTo>
                  <a:cubicBezTo>
                    <a:pt x="61" y="92"/>
                    <a:pt x="64" y="102"/>
                    <a:pt x="70" y="108"/>
                  </a:cubicBezTo>
                  <a:cubicBezTo>
                    <a:pt x="77" y="115"/>
                    <a:pt x="87" y="118"/>
                    <a:pt x="96" y="116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106" y="113"/>
                    <a:pt x="114" y="105"/>
                    <a:pt x="116" y="95"/>
                  </a:cubicBezTo>
                  <a:cubicBezTo>
                    <a:pt x="118" y="86"/>
                    <a:pt x="116" y="76"/>
                    <a:pt x="109" y="70"/>
                  </a:cubicBezTo>
                  <a:cubicBezTo>
                    <a:pt x="104" y="65"/>
                    <a:pt x="97" y="62"/>
                    <a:pt x="90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Группа 1">
            <a:extLst>
              <a:ext uri="{FF2B5EF4-FFF2-40B4-BE49-F238E27FC236}">
                <a16:creationId xmlns:a16="http://schemas.microsoft.com/office/drawing/2014/main" id="{5B2584A5-F0E4-F36A-8CEE-0105410013A5}"/>
              </a:ext>
            </a:extLst>
          </p:cNvPr>
          <p:cNvGrpSpPr/>
          <p:nvPr/>
        </p:nvGrpSpPr>
        <p:grpSpPr>
          <a:xfrm>
            <a:off x="3865562" y="1763712"/>
            <a:ext cx="2197100" cy="2200275"/>
            <a:chOff x="3865562" y="1763712"/>
            <a:chExt cx="2197100" cy="2200275"/>
          </a:xfrm>
        </p:grpSpPr>
        <p:sp>
          <p:nvSpPr>
            <p:cNvPr id="7" name="Google Shape;392;p23">
              <a:extLst>
                <a:ext uri="{FF2B5EF4-FFF2-40B4-BE49-F238E27FC236}">
                  <a16:creationId xmlns:a16="http://schemas.microsoft.com/office/drawing/2014/main" id="{826B7E8B-0097-E687-1EB9-76B1B27B427C}"/>
                </a:ext>
              </a:extLst>
            </p:cNvPr>
            <p:cNvSpPr/>
            <p:nvPr/>
          </p:nvSpPr>
          <p:spPr>
            <a:xfrm>
              <a:off x="3865562" y="1763712"/>
              <a:ext cx="2197100" cy="220027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37" y="94"/>
                  </a:moveTo>
                  <a:cubicBezTo>
                    <a:pt x="342" y="0"/>
                    <a:pt x="189" y="0"/>
                    <a:pt x="95" y="94"/>
                  </a:cubicBezTo>
                  <a:cubicBezTo>
                    <a:pt x="0" y="188"/>
                    <a:pt x="0" y="342"/>
                    <a:pt x="95" y="436"/>
                  </a:cubicBezTo>
                  <a:cubicBezTo>
                    <a:pt x="144" y="485"/>
                    <a:pt x="208" y="509"/>
                    <a:pt x="272" y="507"/>
                  </a:cubicBezTo>
                  <a:cubicBezTo>
                    <a:pt x="387" y="507"/>
                    <a:pt x="387" y="507"/>
                    <a:pt x="387" y="507"/>
                  </a:cubicBezTo>
                  <a:cubicBezTo>
                    <a:pt x="508" y="507"/>
                    <a:pt x="508" y="507"/>
                    <a:pt x="508" y="507"/>
                  </a:cubicBezTo>
                  <a:cubicBezTo>
                    <a:pt x="508" y="386"/>
                    <a:pt x="508" y="386"/>
                    <a:pt x="508" y="386"/>
                  </a:cubicBezTo>
                  <a:cubicBezTo>
                    <a:pt x="508" y="271"/>
                    <a:pt x="508" y="271"/>
                    <a:pt x="508" y="271"/>
                  </a:cubicBezTo>
                  <a:cubicBezTo>
                    <a:pt x="509" y="207"/>
                    <a:pt x="486" y="143"/>
                    <a:pt x="437" y="94"/>
                  </a:cubicBezTo>
                  <a:close/>
                </a:path>
              </a:pathLst>
            </a:custGeom>
            <a:solidFill>
              <a:srgbClr val="0B708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02;p23">
              <a:extLst>
                <a:ext uri="{FF2B5EF4-FFF2-40B4-BE49-F238E27FC236}">
                  <a16:creationId xmlns:a16="http://schemas.microsoft.com/office/drawing/2014/main" id="{6A3E3F05-922C-0D3F-2134-2611FBD03FFD}"/>
                </a:ext>
              </a:extLst>
            </p:cNvPr>
            <p:cNvSpPr/>
            <p:nvPr/>
          </p:nvSpPr>
          <p:spPr>
            <a:xfrm>
              <a:off x="4405312" y="2611437"/>
              <a:ext cx="1273175" cy="642937"/>
            </a:xfrm>
            <a:custGeom>
              <a:avLst/>
              <a:gdLst/>
              <a:ahLst/>
              <a:cxnLst/>
              <a:rect l="l" t="t" r="r" b="b"/>
              <a:pathLst>
                <a:path w="295" h="149" extrusionOk="0">
                  <a:moveTo>
                    <a:pt x="151" y="149"/>
                  </a:moveTo>
                  <a:cubicBezTo>
                    <a:pt x="133" y="149"/>
                    <a:pt x="119" y="148"/>
                    <a:pt x="105" y="145"/>
                  </a:cubicBezTo>
                  <a:cubicBezTo>
                    <a:pt x="100" y="144"/>
                    <a:pt x="96" y="143"/>
                    <a:pt x="92" y="141"/>
                  </a:cubicBezTo>
                  <a:cubicBezTo>
                    <a:pt x="83" y="137"/>
                    <a:pt x="81" y="131"/>
                    <a:pt x="80" y="127"/>
                  </a:cubicBezTo>
                  <a:cubicBezTo>
                    <a:pt x="79" y="122"/>
                    <a:pt x="81" y="117"/>
                    <a:pt x="86" y="113"/>
                  </a:cubicBezTo>
                  <a:cubicBezTo>
                    <a:pt x="92" y="106"/>
                    <a:pt x="100" y="101"/>
                    <a:pt x="112" y="95"/>
                  </a:cubicBezTo>
                  <a:cubicBezTo>
                    <a:pt x="115" y="94"/>
                    <a:pt x="119" y="92"/>
                    <a:pt x="122" y="91"/>
                  </a:cubicBezTo>
                  <a:cubicBezTo>
                    <a:pt x="125" y="90"/>
                    <a:pt x="125" y="90"/>
                    <a:pt x="125" y="90"/>
                  </a:cubicBezTo>
                  <a:cubicBezTo>
                    <a:pt x="127" y="89"/>
                    <a:pt x="129" y="87"/>
                    <a:pt x="129" y="85"/>
                  </a:cubicBezTo>
                  <a:cubicBezTo>
                    <a:pt x="130" y="83"/>
                    <a:pt x="129" y="81"/>
                    <a:pt x="127" y="80"/>
                  </a:cubicBezTo>
                  <a:cubicBezTo>
                    <a:pt x="115" y="68"/>
                    <a:pt x="110" y="53"/>
                    <a:pt x="111" y="35"/>
                  </a:cubicBezTo>
                  <a:cubicBezTo>
                    <a:pt x="111" y="17"/>
                    <a:pt x="121" y="6"/>
                    <a:pt x="140" y="1"/>
                  </a:cubicBezTo>
                  <a:cubicBezTo>
                    <a:pt x="143" y="0"/>
                    <a:pt x="147" y="0"/>
                    <a:pt x="150" y="0"/>
                  </a:cubicBezTo>
                  <a:cubicBezTo>
                    <a:pt x="154" y="0"/>
                    <a:pt x="158" y="0"/>
                    <a:pt x="161" y="1"/>
                  </a:cubicBezTo>
                  <a:cubicBezTo>
                    <a:pt x="180" y="6"/>
                    <a:pt x="190" y="17"/>
                    <a:pt x="190" y="35"/>
                  </a:cubicBezTo>
                  <a:cubicBezTo>
                    <a:pt x="191" y="53"/>
                    <a:pt x="185" y="68"/>
                    <a:pt x="173" y="80"/>
                  </a:cubicBezTo>
                  <a:cubicBezTo>
                    <a:pt x="172" y="81"/>
                    <a:pt x="171" y="83"/>
                    <a:pt x="171" y="85"/>
                  </a:cubicBezTo>
                  <a:cubicBezTo>
                    <a:pt x="172" y="87"/>
                    <a:pt x="174" y="89"/>
                    <a:pt x="176" y="90"/>
                  </a:cubicBezTo>
                  <a:cubicBezTo>
                    <a:pt x="179" y="91"/>
                    <a:pt x="179" y="91"/>
                    <a:pt x="179" y="91"/>
                  </a:cubicBezTo>
                  <a:cubicBezTo>
                    <a:pt x="182" y="92"/>
                    <a:pt x="186" y="94"/>
                    <a:pt x="189" y="95"/>
                  </a:cubicBezTo>
                  <a:cubicBezTo>
                    <a:pt x="201" y="101"/>
                    <a:pt x="209" y="106"/>
                    <a:pt x="215" y="113"/>
                  </a:cubicBezTo>
                  <a:cubicBezTo>
                    <a:pt x="219" y="116"/>
                    <a:pt x="221" y="122"/>
                    <a:pt x="220" y="127"/>
                  </a:cubicBezTo>
                  <a:cubicBezTo>
                    <a:pt x="219" y="133"/>
                    <a:pt x="215" y="138"/>
                    <a:pt x="209" y="141"/>
                  </a:cubicBezTo>
                  <a:cubicBezTo>
                    <a:pt x="209" y="141"/>
                    <a:pt x="209" y="141"/>
                    <a:pt x="209" y="141"/>
                  </a:cubicBezTo>
                  <a:cubicBezTo>
                    <a:pt x="205" y="143"/>
                    <a:pt x="201" y="144"/>
                    <a:pt x="196" y="145"/>
                  </a:cubicBezTo>
                  <a:cubicBezTo>
                    <a:pt x="182" y="148"/>
                    <a:pt x="168" y="149"/>
                    <a:pt x="151" y="149"/>
                  </a:cubicBezTo>
                  <a:close/>
                  <a:moveTo>
                    <a:pt x="150" y="8"/>
                  </a:moveTo>
                  <a:cubicBezTo>
                    <a:pt x="148" y="8"/>
                    <a:pt x="145" y="8"/>
                    <a:pt x="142" y="9"/>
                  </a:cubicBezTo>
                  <a:cubicBezTo>
                    <a:pt x="127" y="13"/>
                    <a:pt x="119" y="21"/>
                    <a:pt x="119" y="35"/>
                  </a:cubicBezTo>
                  <a:cubicBezTo>
                    <a:pt x="118" y="51"/>
                    <a:pt x="123" y="64"/>
                    <a:pt x="133" y="74"/>
                  </a:cubicBezTo>
                  <a:cubicBezTo>
                    <a:pt x="137" y="78"/>
                    <a:pt x="138" y="82"/>
                    <a:pt x="137" y="87"/>
                  </a:cubicBezTo>
                  <a:cubicBezTo>
                    <a:pt x="136" y="92"/>
                    <a:pt x="133" y="96"/>
                    <a:pt x="128" y="98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2" y="100"/>
                    <a:pt x="118" y="101"/>
                    <a:pt x="115" y="103"/>
                  </a:cubicBezTo>
                  <a:cubicBezTo>
                    <a:pt x="105" y="108"/>
                    <a:pt x="97" y="112"/>
                    <a:pt x="91" y="118"/>
                  </a:cubicBezTo>
                  <a:cubicBezTo>
                    <a:pt x="89" y="121"/>
                    <a:pt x="88" y="123"/>
                    <a:pt x="88" y="126"/>
                  </a:cubicBezTo>
                  <a:cubicBezTo>
                    <a:pt x="89" y="129"/>
                    <a:pt x="91" y="131"/>
                    <a:pt x="95" y="133"/>
                  </a:cubicBezTo>
                  <a:cubicBezTo>
                    <a:pt x="99" y="135"/>
                    <a:pt x="103" y="136"/>
                    <a:pt x="107" y="137"/>
                  </a:cubicBezTo>
                  <a:cubicBezTo>
                    <a:pt x="120" y="140"/>
                    <a:pt x="134" y="141"/>
                    <a:pt x="151" y="141"/>
                  </a:cubicBezTo>
                  <a:cubicBezTo>
                    <a:pt x="167" y="141"/>
                    <a:pt x="181" y="140"/>
                    <a:pt x="194" y="137"/>
                  </a:cubicBezTo>
                  <a:cubicBezTo>
                    <a:pt x="198" y="136"/>
                    <a:pt x="202" y="135"/>
                    <a:pt x="206" y="133"/>
                  </a:cubicBezTo>
                  <a:cubicBezTo>
                    <a:pt x="209" y="132"/>
                    <a:pt x="211" y="129"/>
                    <a:pt x="212" y="126"/>
                  </a:cubicBezTo>
                  <a:cubicBezTo>
                    <a:pt x="212" y="123"/>
                    <a:pt x="211" y="120"/>
                    <a:pt x="210" y="118"/>
                  </a:cubicBezTo>
                  <a:cubicBezTo>
                    <a:pt x="204" y="112"/>
                    <a:pt x="196" y="108"/>
                    <a:pt x="186" y="103"/>
                  </a:cubicBezTo>
                  <a:cubicBezTo>
                    <a:pt x="182" y="101"/>
                    <a:pt x="179" y="100"/>
                    <a:pt x="176" y="99"/>
                  </a:cubicBezTo>
                  <a:cubicBezTo>
                    <a:pt x="173" y="98"/>
                    <a:pt x="173" y="98"/>
                    <a:pt x="173" y="98"/>
                  </a:cubicBezTo>
                  <a:cubicBezTo>
                    <a:pt x="168" y="96"/>
                    <a:pt x="164" y="92"/>
                    <a:pt x="163" y="87"/>
                  </a:cubicBezTo>
                  <a:cubicBezTo>
                    <a:pt x="162" y="82"/>
                    <a:pt x="164" y="78"/>
                    <a:pt x="168" y="74"/>
                  </a:cubicBezTo>
                  <a:cubicBezTo>
                    <a:pt x="178" y="64"/>
                    <a:pt x="183" y="51"/>
                    <a:pt x="182" y="35"/>
                  </a:cubicBezTo>
                  <a:cubicBezTo>
                    <a:pt x="182" y="21"/>
                    <a:pt x="174" y="13"/>
                    <a:pt x="159" y="9"/>
                  </a:cubicBezTo>
                  <a:cubicBezTo>
                    <a:pt x="156" y="8"/>
                    <a:pt x="153" y="8"/>
                    <a:pt x="150" y="8"/>
                  </a:cubicBezTo>
                  <a:close/>
                  <a:moveTo>
                    <a:pt x="207" y="137"/>
                  </a:moveTo>
                  <a:cubicBezTo>
                    <a:pt x="207" y="137"/>
                    <a:pt x="207" y="137"/>
                    <a:pt x="207" y="137"/>
                  </a:cubicBezTo>
                  <a:close/>
                  <a:moveTo>
                    <a:pt x="245" y="149"/>
                  </a:moveTo>
                  <a:cubicBezTo>
                    <a:pt x="242" y="149"/>
                    <a:pt x="242" y="149"/>
                    <a:pt x="242" y="149"/>
                  </a:cubicBezTo>
                  <a:cubicBezTo>
                    <a:pt x="234" y="149"/>
                    <a:pt x="232" y="149"/>
                    <a:pt x="223" y="148"/>
                  </a:cubicBezTo>
                  <a:cubicBezTo>
                    <a:pt x="221" y="148"/>
                    <a:pt x="219" y="146"/>
                    <a:pt x="220" y="144"/>
                  </a:cubicBezTo>
                  <a:cubicBezTo>
                    <a:pt x="220" y="141"/>
                    <a:pt x="222" y="140"/>
                    <a:pt x="224" y="140"/>
                  </a:cubicBezTo>
                  <a:cubicBezTo>
                    <a:pt x="232" y="141"/>
                    <a:pt x="235" y="141"/>
                    <a:pt x="243" y="141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56" y="141"/>
                    <a:pt x="266" y="141"/>
                    <a:pt x="275" y="138"/>
                  </a:cubicBezTo>
                  <a:cubicBezTo>
                    <a:pt x="278" y="138"/>
                    <a:pt x="281" y="137"/>
                    <a:pt x="283" y="136"/>
                  </a:cubicBezTo>
                  <a:cubicBezTo>
                    <a:pt x="285" y="135"/>
                    <a:pt x="286" y="133"/>
                    <a:pt x="286" y="132"/>
                  </a:cubicBezTo>
                  <a:cubicBezTo>
                    <a:pt x="287" y="130"/>
                    <a:pt x="286" y="128"/>
                    <a:pt x="285" y="127"/>
                  </a:cubicBezTo>
                  <a:cubicBezTo>
                    <a:pt x="281" y="123"/>
                    <a:pt x="276" y="120"/>
                    <a:pt x="269" y="117"/>
                  </a:cubicBezTo>
                  <a:cubicBezTo>
                    <a:pt x="267" y="116"/>
                    <a:pt x="264" y="115"/>
                    <a:pt x="262" y="114"/>
                  </a:cubicBezTo>
                  <a:cubicBezTo>
                    <a:pt x="260" y="113"/>
                    <a:pt x="260" y="113"/>
                    <a:pt x="260" y="113"/>
                  </a:cubicBezTo>
                  <a:cubicBezTo>
                    <a:pt x="256" y="112"/>
                    <a:pt x="254" y="109"/>
                    <a:pt x="253" y="105"/>
                  </a:cubicBezTo>
                  <a:cubicBezTo>
                    <a:pt x="252" y="101"/>
                    <a:pt x="253" y="98"/>
                    <a:pt x="256" y="95"/>
                  </a:cubicBezTo>
                  <a:cubicBezTo>
                    <a:pt x="263" y="88"/>
                    <a:pt x="266" y="79"/>
                    <a:pt x="266" y="69"/>
                  </a:cubicBezTo>
                  <a:cubicBezTo>
                    <a:pt x="265" y="60"/>
                    <a:pt x="261" y="54"/>
                    <a:pt x="251" y="52"/>
                  </a:cubicBezTo>
                  <a:cubicBezTo>
                    <a:pt x="249" y="51"/>
                    <a:pt x="247" y="51"/>
                    <a:pt x="245" y="51"/>
                  </a:cubicBezTo>
                  <a:cubicBezTo>
                    <a:pt x="243" y="51"/>
                    <a:pt x="241" y="51"/>
                    <a:pt x="239" y="52"/>
                  </a:cubicBezTo>
                  <a:cubicBezTo>
                    <a:pt x="229" y="54"/>
                    <a:pt x="225" y="60"/>
                    <a:pt x="224" y="69"/>
                  </a:cubicBezTo>
                  <a:cubicBezTo>
                    <a:pt x="224" y="79"/>
                    <a:pt x="227" y="88"/>
                    <a:pt x="234" y="95"/>
                  </a:cubicBezTo>
                  <a:cubicBezTo>
                    <a:pt x="237" y="98"/>
                    <a:pt x="238" y="102"/>
                    <a:pt x="238" y="105"/>
                  </a:cubicBezTo>
                  <a:cubicBezTo>
                    <a:pt x="237" y="109"/>
                    <a:pt x="235" y="111"/>
                    <a:pt x="231" y="113"/>
                  </a:cubicBezTo>
                  <a:cubicBezTo>
                    <a:pt x="230" y="113"/>
                    <a:pt x="230" y="113"/>
                    <a:pt x="230" y="113"/>
                  </a:cubicBezTo>
                  <a:cubicBezTo>
                    <a:pt x="228" y="114"/>
                    <a:pt x="226" y="113"/>
                    <a:pt x="225" y="110"/>
                  </a:cubicBezTo>
                  <a:cubicBezTo>
                    <a:pt x="224" y="108"/>
                    <a:pt x="225" y="106"/>
                    <a:pt x="227" y="105"/>
                  </a:cubicBezTo>
                  <a:cubicBezTo>
                    <a:pt x="228" y="105"/>
                    <a:pt x="228" y="105"/>
                    <a:pt x="228" y="105"/>
                  </a:cubicBezTo>
                  <a:cubicBezTo>
                    <a:pt x="229" y="105"/>
                    <a:pt x="230" y="104"/>
                    <a:pt x="230" y="104"/>
                  </a:cubicBezTo>
                  <a:cubicBezTo>
                    <a:pt x="230" y="103"/>
                    <a:pt x="229" y="102"/>
                    <a:pt x="228" y="101"/>
                  </a:cubicBezTo>
                  <a:cubicBezTo>
                    <a:pt x="220" y="92"/>
                    <a:pt x="216" y="81"/>
                    <a:pt x="216" y="68"/>
                  </a:cubicBezTo>
                  <a:cubicBezTo>
                    <a:pt x="216" y="59"/>
                    <a:pt x="220" y="48"/>
                    <a:pt x="237" y="44"/>
                  </a:cubicBezTo>
                  <a:cubicBezTo>
                    <a:pt x="240" y="43"/>
                    <a:pt x="242" y="43"/>
                    <a:pt x="245" y="43"/>
                  </a:cubicBezTo>
                  <a:cubicBezTo>
                    <a:pt x="248" y="43"/>
                    <a:pt x="250" y="43"/>
                    <a:pt x="253" y="44"/>
                  </a:cubicBezTo>
                  <a:cubicBezTo>
                    <a:pt x="270" y="48"/>
                    <a:pt x="274" y="59"/>
                    <a:pt x="274" y="68"/>
                  </a:cubicBezTo>
                  <a:cubicBezTo>
                    <a:pt x="274" y="81"/>
                    <a:pt x="270" y="92"/>
                    <a:pt x="262" y="101"/>
                  </a:cubicBezTo>
                  <a:cubicBezTo>
                    <a:pt x="261" y="101"/>
                    <a:pt x="261" y="102"/>
                    <a:pt x="261" y="103"/>
                  </a:cubicBezTo>
                  <a:cubicBezTo>
                    <a:pt x="261" y="104"/>
                    <a:pt x="262" y="105"/>
                    <a:pt x="263" y="106"/>
                  </a:cubicBezTo>
                  <a:cubicBezTo>
                    <a:pt x="265" y="106"/>
                    <a:pt x="265" y="106"/>
                    <a:pt x="265" y="106"/>
                  </a:cubicBezTo>
                  <a:cubicBezTo>
                    <a:pt x="268" y="107"/>
                    <a:pt x="270" y="108"/>
                    <a:pt x="272" y="109"/>
                  </a:cubicBezTo>
                  <a:cubicBezTo>
                    <a:pt x="281" y="113"/>
                    <a:pt x="286" y="117"/>
                    <a:pt x="291" y="122"/>
                  </a:cubicBezTo>
                  <a:cubicBezTo>
                    <a:pt x="294" y="124"/>
                    <a:pt x="295" y="129"/>
                    <a:pt x="294" y="133"/>
                  </a:cubicBezTo>
                  <a:cubicBezTo>
                    <a:pt x="294" y="137"/>
                    <a:pt x="291" y="141"/>
                    <a:pt x="286" y="143"/>
                  </a:cubicBezTo>
                  <a:cubicBezTo>
                    <a:pt x="284" y="145"/>
                    <a:pt x="280" y="146"/>
                    <a:pt x="277" y="146"/>
                  </a:cubicBezTo>
                  <a:cubicBezTo>
                    <a:pt x="267" y="149"/>
                    <a:pt x="257" y="149"/>
                    <a:pt x="245" y="149"/>
                  </a:cubicBezTo>
                  <a:close/>
                  <a:moveTo>
                    <a:pt x="55" y="149"/>
                  </a:moveTo>
                  <a:cubicBezTo>
                    <a:pt x="42" y="149"/>
                    <a:pt x="31" y="149"/>
                    <a:pt x="20" y="146"/>
                  </a:cubicBezTo>
                  <a:cubicBezTo>
                    <a:pt x="16" y="145"/>
                    <a:pt x="13" y="144"/>
                    <a:pt x="10" y="143"/>
                  </a:cubicBezTo>
                  <a:cubicBezTo>
                    <a:pt x="4" y="140"/>
                    <a:pt x="1" y="136"/>
                    <a:pt x="0" y="132"/>
                  </a:cubicBezTo>
                  <a:cubicBezTo>
                    <a:pt x="0" y="127"/>
                    <a:pt x="1" y="123"/>
                    <a:pt x="5" y="119"/>
                  </a:cubicBezTo>
                  <a:cubicBezTo>
                    <a:pt x="10" y="114"/>
                    <a:pt x="16" y="110"/>
                    <a:pt x="25" y="106"/>
                  </a:cubicBezTo>
                  <a:cubicBezTo>
                    <a:pt x="28" y="105"/>
                    <a:pt x="30" y="104"/>
                    <a:pt x="33" y="103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7" y="101"/>
                    <a:pt x="38" y="100"/>
                    <a:pt x="38" y="99"/>
                  </a:cubicBezTo>
                  <a:cubicBezTo>
                    <a:pt x="39" y="97"/>
                    <a:pt x="38" y="96"/>
                    <a:pt x="37" y="96"/>
                  </a:cubicBezTo>
                  <a:cubicBezTo>
                    <a:pt x="28" y="86"/>
                    <a:pt x="23" y="74"/>
                    <a:pt x="24" y="60"/>
                  </a:cubicBezTo>
                  <a:cubicBezTo>
                    <a:pt x="24" y="50"/>
                    <a:pt x="28" y="38"/>
                    <a:pt x="47" y="33"/>
                  </a:cubicBezTo>
                  <a:cubicBezTo>
                    <a:pt x="50" y="33"/>
                    <a:pt x="52" y="32"/>
                    <a:pt x="55" y="32"/>
                  </a:cubicBezTo>
                  <a:cubicBezTo>
                    <a:pt x="58" y="32"/>
                    <a:pt x="61" y="33"/>
                    <a:pt x="64" y="33"/>
                  </a:cubicBezTo>
                  <a:cubicBezTo>
                    <a:pt x="82" y="38"/>
                    <a:pt x="87" y="50"/>
                    <a:pt x="87" y="60"/>
                  </a:cubicBezTo>
                  <a:cubicBezTo>
                    <a:pt x="87" y="74"/>
                    <a:pt x="83" y="86"/>
                    <a:pt x="74" y="96"/>
                  </a:cubicBezTo>
                  <a:cubicBezTo>
                    <a:pt x="73" y="96"/>
                    <a:pt x="72" y="97"/>
                    <a:pt x="72" y="99"/>
                  </a:cubicBezTo>
                  <a:cubicBezTo>
                    <a:pt x="73" y="100"/>
                    <a:pt x="74" y="101"/>
                    <a:pt x="76" y="102"/>
                  </a:cubicBezTo>
                  <a:cubicBezTo>
                    <a:pt x="77" y="103"/>
                    <a:pt x="77" y="103"/>
                    <a:pt x="77" y="103"/>
                  </a:cubicBezTo>
                  <a:cubicBezTo>
                    <a:pt x="80" y="103"/>
                    <a:pt x="81" y="106"/>
                    <a:pt x="80" y="108"/>
                  </a:cubicBezTo>
                  <a:cubicBezTo>
                    <a:pt x="79" y="110"/>
                    <a:pt x="77" y="111"/>
                    <a:pt x="75" y="110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68" y="108"/>
                    <a:pt x="65" y="104"/>
                    <a:pt x="64" y="100"/>
                  </a:cubicBezTo>
                  <a:cubicBezTo>
                    <a:pt x="64" y="97"/>
                    <a:pt x="65" y="93"/>
                    <a:pt x="68" y="90"/>
                  </a:cubicBezTo>
                  <a:cubicBezTo>
                    <a:pt x="76" y="82"/>
                    <a:pt x="79" y="72"/>
                    <a:pt x="79" y="60"/>
                  </a:cubicBezTo>
                  <a:cubicBezTo>
                    <a:pt x="78" y="50"/>
                    <a:pt x="73" y="44"/>
                    <a:pt x="62" y="41"/>
                  </a:cubicBezTo>
                  <a:cubicBezTo>
                    <a:pt x="60" y="41"/>
                    <a:pt x="57" y="41"/>
                    <a:pt x="55" y="41"/>
                  </a:cubicBezTo>
                  <a:cubicBezTo>
                    <a:pt x="53" y="41"/>
                    <a:pt x="51" y="41"/>
                    <a:pt x="49" y="41"/>
                  </a:cubicBezTo>
                  <a:cubicBezTo>
                    <a:pt x="38" y="44"/>
                    <a:pt x="32" y="50"/>
                    <a:pt x="32" y="60"/>
                  </a:cubicBezTo>
                  <a:cubicBezTo>
                    <a:pt x="31" y="72"/>
                    <a:pt x="35" y="82"/>
                    <a:pt x="43" y="90"/>
                  </a:cubicBezTo>
                  <a:cubicBezTo>
                    <a:pt x="46" y="93"/>
                    <a:pt x="47" y="97"/>
                    <a:pt x="46" y="100"/>
                  </a:cubicBezTo>
                  <a:cubicBezTo>
                    <a:pt x="45" y="104"/>
                    <a:pt x="42" y="108"/>
                    <a:pt x="38" y="109"/>
                  </a:cubicBezTo>
                  <a:cubicBezTo>
                    <a:pt x="36" y="110"/>
                    <a:pt x="36" y="110"/>
                    <a:pt x="36" y="110"/>
                  </a:cubicBezTo>
                  <a:cubicBezTo>
                    <a:pt x="34" y="111"/>
                    <a:pt x="31" y="112"/>
                    <a:pt x="29" y="113"/>
                  </a:cubicBezTo>
                  <a:cubicBezTo>
                    <a:pt x="20" y="117"/>
                    <a:pt x="15" y="121"/>
                    <a:pt x="10" y="125"/>
                  </a:cubicBezTo>
                  <a:cubicBezTo>
                    <a:pt x="9" y="127"/>
                    <a:pt x="8" y="129"/>
                    <a:pt x="8" y="130"/>
                  </a:cubicBezTo>
                  <a:cubicBezTo>
                    <a:pt x="9" y="132"/>
                    <a:pt x="10" y="134"/>
                    <a:pt x="13" y="135"/>
                  </a:cubicBezTo>
                  <a:cubicBezTo>
                    <a:pt x="16" y="136"/>
                    <a:pt x="19" y="137"/>
                    <a:pt x="22" y="138"/>
                  </a:cubicBezTo>
                  <a:cubicBezTo>
                    <a:pt x="32" y="141"/>
                    <a:pt x="43" y="141"/>
                    <a:pt x="55" y="141"/>
                  </a:cubicBezTo>
                  <a:cubicBezTo>
                    <a:pt x="63" y="141"/>
                    <a:pt x="69" y="141"/>
                    <a:pt x="75" y="140"/>
                  </a:cubicBezTo>
                  <a:cubicBezTo>
                    <a:pt x="77" y="140"/>
                    <a:pt x="79" y="142"/>
                    <a:pt x="80" y="144"/>
                  </a:cubicBezTo>
                  <a:cubicBezTo>
                    <a:pt x="80" y="146"/>
                    <a:pt x="78" y="148"/>
                    <a:pt x="76" y="148"/>
                  </a:cubicBezTo>
                  <a:cubicBezTo>
                    <a:pt x="70" y="149"/>
                    <a:pt x="63" y="149"/>
                    <a:pt x="55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Группа 4">
            <a:extLst>
              <a:ext uri="{FF2B5EF4-FFF2-40B4-BE49-F238E27FC236}">
                <a16:creationId xmlns:a16="http://schemas.microsoft.com/office/drawing/2014/main" id="{D3C12DBC-6EB5-35D6-0C25-655ECFBBFB63}"/>
              </a:ext>
            </a:extLst>
          </p:cNvPr>
          <p:cNvGrpSpPr/>
          <p:nvPr/>
        </p:nvGrpSpPr>
        <p:grpSpPr>
          <a:xfrm>
            <a:off x="6140450" y="1763712"/>
            <a:ext cx="2197100" cy="2200275"/>
            <a:chOff x="6140450" y="1763712"/>
            <a:chExt cx="2197100" cy="2200275"/>
          </a:xfrm>
        </p:grpSpPr>
        <p:sp>
          <p:nvSpPr>
            <p:cNvPr id="10" name="Google Shape;395;p23">
              <a:extLst>
                <a:ext uri="{FF2B5EF4-FFF2-40B4-BE49-F238E27FC236}">
                  <a16:creationId xmlns:a16="http://schemas.microsoft.com/office/drawing/2014/main" id="{B89EDA58-1446-9D6D-FB64-17F09E5EF2A1}"/>
                </a:ext>
              </a:extLst>
            </p:cNvPr>
            <p:cNvSpPr/>
            <p:nvPr/>
          </p:nvSpPr>
          <p:spPr>
            <a:xfrm>
              <a:off x="6140450" y="1763712"/>
              <a:ext cx="2197100" cy="220027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15" y="436"/>
                  </a:moveTo>
                  <a:cubicBezTo>
                    <a:pt x="509" y="342"/>
                    <a:pt x="509" y="188"/>
                    <a:pt x="415" y="94"/>
                  </a:cubicBezTo>
                  <a:cubicBezTo>
                    <a:pt x="320" y="0"/>
                    <a:pt x="167" y="0"/>
                    <a:pt x="73" y="94"/>
                  </a:cubicBezTo>
                  <a:cubicBezTo>
                    <a:pt x="24" y="143"/>
                    <a:pt x="0" y="207"/>
                    <a:pt x="2" y="271"/>
                  </a:cubicBezTo>
                  <a:cubicBezTo>
                    <a:pt x="2" y="386"/>
                    <a:pt x="2" y="386"/>
                    <a:pt x="2" y="386"/>
                  </a:cubicBezTo>
                  <a:cubicBezTo>
                    <a:pt x="1" y="507"/>
                    <a:pt x="1" y="507"/>
                    <a:pt x="1" y="507"/>
                  </a:cubicBezTo>
                  <a:cubicBezTo>
                    <a:pt x="122" y="507"/>
                    <a:pt x="122" y="507"/>
                    <a:pt x="122" y="507"/>
                  </a:cubicBezTo>
                  <a:cubicBezTo>
                    <a:pt x="237" y="507"/>
                    <a:pt x="237" y="507"/>
                    <a:pt x="237" y="507"/>
                  </a:cubicBezTo>
                  <a:cubicBezTo>
                    <a:pt x="301" y="509"/>
                    <a:pt x="366" y="485"/>
                    <a:pt x="415" y="436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403;p23">
              <a:extLst>
                <a:ext uri="{FF2B5EF4-FFF2-40B4-BE49-F238E27FC236}">
                  <a16:creationId xmlns:a16="http://schemas.microsoft.com/office/drawing/2014/main" id="{A490F544-CCB4-218C-0F57-A7D34C40B96A}"/>
                </a:ext>
              </a:extLst>
            </p:cNvPr>
            <p:cNvSpPr/>
            <p:nvPr/>
          </p:nvSpPr>
          <p:spPr>
            <a:xfrm>
              <a:off x="6775450" y="2538412"/>
              <a:ext cx="806450" cy="698500"/>
            </a:xfrm>
            <a:custGeom>
              <a:avLst/>
              <a:gdLst/>
              <a:ahLst/>
              <a:cxnLst/>
              <a:rect l="l" t="t" r="r" b="b"/>
              <a:pathLst>
                <a:path w="187" h="162" extrusionOk="0">
                  <a:moveTo>
                    <a:pt x="166" y="162"/>
                  </a:moveTo>
                  <a:cubicBezTo>
                    <a:pt x="22" y="162"/>
                    <a:pt x="22" y="162"/>
                    <a:pt x="22" y="162"/>
                  </a:cubicBezTo>
                  <a:cubicBezTo>
                    <a:pt x="10" y="162"/>
                    <a:pt x="0" y="152"/>
                    <a:pt x="0" y="140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2"/>
                    <a:pt x="2" y="101"/>
                    <a:pt x="4" y="101"/>
                  </a:cubicBezTo>
                  <a:cubicBezTo>
                    <a:pt x="7" y="101"/>
                    <a:pt x="9" y="102"/>
                    <a:pt x="9" y="105"/>
                  </a:cubicBezTo>
                  <a:cubicBezTo>
                    <a:pt x="9" y="140"/>
                    <a:pt x="9" y="140"/>
                    <a:pt x="9" y="140"/>
                  </a:cubicBezTo>
                  <a:cubicBezTo>
                    <a:pt x="9" y="148"/>
                    <a:pt x="15" y="154"/>
                    <a:pt x="22" y="154"/>
                  </a:cubicBezTo>
                  <a:cubicBezTo>
                    <a:pt x="166" y="154"/>
                    <a:pt x="166" y="154"/>
                    <a:pt x="166" y="154"/>
                  </a:cubicBezTo>
                  <a:cubicBezTo>
                    <a:pt x="173" y="154"/>
                    <a:pt x="179" y="148"/>
                    <a:pt x="179" y="140"/>
                  </a:cubicBezTo>
                  <a:cubicBezTo>
                    <a:pt x="179" y="105"/>
                    <a:pt x="179" y="105"/>
                    <a:pt x="179" y="105"/>
                  </a:cubicBezTo>
                  <a:cubicBezTo>
                    <a:pt x="179" y="103"/>
                    <a:pt x="181" y="101"/>
                    <a:pt x="183" y="101"/>
                  </a:cubicBezTo>
                  <a:cubicBezTo>
                    <a:pt x="185" y="101"/>
                    <a:pt x="187" y="103"/>
                    <a:pt x="187" y="105"/>
                  </a:cubicBezTo>
                  <a:cubicBezTo>
                    <a:pt x="187" y="140"/>
                    <a:pt x="187" y="140"/>
                    <a:pt x="187" y="140"/>
                  </a:cubicBezTo>
                  <a:cubicBezTo>
                    <a:pt x="187" y="152"/>
                    <a:pt x="177" y="162"/>
                    <a:pt x="166" y="162"/>
                  </a:cubicBezTo>
                  <a:close/>
                  <a:moveTo>
                    <a:pt x="101" y="116"/>
                  </a:moveTo>
                  <a:cubicBezTo>
                    <a:pt x="86" y="116"/>
                    <a:pt x="86" y="116"/>
                    <a:pt x="86" y="116"/>
                  </a:cubicBezTo>
                  <a:cubicBezTo>
                    <a:pt x="80" y="116"/>
                    <a:pt x="76" y="110"/>
                    <a:pt x="76" y="10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0"/>
                    <a:pt x="80" y="74"/>
                    <a:pt x="86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107" y="74"/>
                    <a:pt x="112" y="80"/>
                    <a:pt x="112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12" y="110"/>
                    <a:pt x="107" y="116"/>
                    <a:pt x="101" y="116"/>
                  </a:cubicBezTo>
                  <a:close/>
                  <a:moveTo>
                    <a:pt x="86" y="83"/>
                  </a:moveTo>
                  <a:cubicBezTo>
                    <a:pt x="85" y="83"/>
                    <a:pt x="84" y="84"/>
                    <a:pt x="84" y="86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4" y="106"/>
                    <a:pt x="85" y="108"/>
                    <a:pt x="86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102" y="108"/>
                    <a:pt x="104" y="106"/>
                    <a:pt x="104" y="104"/>
                  </a:cubicBezTo>
                  <a:cubicBezTo>
                    <a:pt x="104" y="86"/>
                    <a:pt x="104" y="86"/>
                    <a:pt x="104" y="86"/>
                  </a:cubicBezTo>
                  <a:cubicBezTo>
                    <a:pt x="104" y="84"/>
                    <a:pt x="102" y="83"/>
                    <a:pt x="101" y="83"/>
                  </a:cubicBezTo>
                  <a:lnTo>
                    <a:pt x="86" y="83"/>
                  </a:lnTo>
                  <a:close/>
                  <a:moveTo>
                    <a:pt x="166" y="99"/>
                  </a:moveTo>
                  <a:cubicBezTo>
                    <a:pt x="123" y="99"/>
                    <a:pt x="123" y="99"/>
                    <a:pt x="123" y="99"/>
                  </a:cubicBezTo>
                  <a:cubicBezTo>
                    <a:pt x="121" y="99"/>
                    <a:pt x="119" y="97"/>
                    <a:pt x="119" y="95"/>
                  </a:cubicBezTo>
                  <a:cubicBezTo>
                    <a:pt x="119" y="93"/>
                    <a:pt x="121" y="91"/>
                    <a:pt x="123" y="91"/>
                  </a:cubicBezTo>
                  <a:cubicBezTo>
                    <a:pt x="166" y="91"/>
                    <a:pt x="166" y="91"/>
                    <a:pt x="166" y="91"/>
                  </a:cubicBezTo>
                  <a:cubicBezTo>
                    <a:pt x="173" y="91"/>
                    <a:pt x="179" y="85"/>
                    <a:pt x="179" y="78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79" y="42"/>
                    <a:pt x="173" y="36"/>
                    <a:pt x="166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5" y="36"/>
                    <a:pt x="9" y="42"/>
                    <a:pt x="9" y="5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5"/>
                    <a:pt x="15" y="91"/>
                    <a:pt x="22" y="91"/>
                  </a:cubicBezTo>
                  <a:cubicBezTo>
                    <a:pt x="64" y="91"/>
                    <a:pt x="64" y="91"/>
                    <a:pt x="64" y="91"/>
                  </a:cubicBezTo>
                  <a:cubicBezTo>
                    <a:pt x="67" y="91"/>
                    <a:pt x="69" y="93"/>
                    <a:pt x="69" y="95"/>
                  </a:cubicBezTo>
                  <a:cubicBezTo>
                    <a:pt x="69" y="97"/>
                    <a:pt x="67" y="99"/>
                    <a:pt x="64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10" y="99"/>
                    <a:pt x="0" y="89"/>
                    <a:pt x="0" y="7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8"/>
                    <a:pt x="10" y="28"/>
                    <a:pt x="22" y="28"/>
                  </a:cubicBezTo>
                  <a:cubicBezTo>
                    <a:pt x="166" y="28"/>
                    <a:pt x="166" y="28"/>
                    <a:pt x="166" y="28"/>
                  </a:cubicBezTo>
                  <a:cubicBezTo>
                    <a:pt x="177" y="28"/>
                    <a:pt x="187" y="38"/>
                    <a:pt x="187" y="5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7" y="81"/>
                    <a:pt x="187" y="82"/>
                    <a:pt x="187" y="83"/>
                  </a:cubicBezTo>
                  <a:cubicBezTo>
                    <a:pt x="184" y="92"/>
                    <a:pt x="176" y="99"/>
                    <a:pt x="166" y="99"/>
                  </a:cubicBezTo>
                  <a:close/>
                  <a:moveTo>
                    <a:pt x="125" y="21"/>
                  </a:moveTo>
                  <a:cubicBezTo>
                    <a:pt x="123" y="21"/>
                    <a:pt x="121" y="20"/>
                    <a:pt x="121" y="17"/>
                  </a:cubicBezTo>
                  <a:cubicBezTo>
                    <a:pt x="121" y="12"/>
                    <a:pt x="116" y="8"/>
                    <a:pt x="10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2" y="8"/>
                    <a:pt x="67" y="12"/>
                    <a:pt x="67" y="17"/>
                  </a:cubicBezTo>
                  <a:cubicBezTo>
                    <a:pt x="67" y="20"/>
                    <a:pt x="65" y="21"/>
                    <a:pt x="63" y="21"/>
                  </a:cubicBezTo>
                  <a:cubicBezTo>
                    <a:pt x="61" y="21"/>
                    <a:pt x="59" y="20"/>
                    <a:pt x="59" y="17"/>
                  </a:cubicBezTo>
                  <a:cubicBezTo>
                    <a:pt x="59" y="7"/>
                    <a:pt x="67" y="0"/>
                    <a:pt x="78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20" y="0"/>
                    <a:pt x="129" y="7"/>
                    <a:pt x="129" y="17"/>
                  </a:cubicBezTo>
                  <a:cubicBezTo>
                    <a:pt x="129" y="20"/>
                    <a:pt x="127" y="21"/>
                    <a:pt x="125" y="21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Группа 2">
            <a:extLst>
              <a:ext uri="{FF2B5EF4-FFF2-40B4-BE49-F238E27FC236}">
                <a16:creationId xmlns:a16="http://schemas.microsoft.com/office/drawing/2014/main" id="{94B51E18-8CB8-4E1A-17B7-6E071C8BBF20}"/>
              </a:ext>
            </a:extLst>
          </p:cNvPr>
          <p:cNvGrpSpPr/>
          <p:nvPr/>
        </p:nvGrpSpPr>
        <p:grpSpPr>
          <a:xfrm>
            <a:off x="3865562" y="4037012"/>
            <a:ext cx="2197100" cy="2198687"/>
            <a:chOff x="3865562" y="4037012"/>
            <a:chExt cx="2197100" cy="2198687"/>
          </a:xfrm>
        </p:grpSpPr>
        <p:sp>
          <p:nvSpPr>
            <p:cNvPr id="13" name="Google Shape;393;p23">
              <a:extLst>
                <a:ext uri="{FF2B5EF4-FFF2-40B4-BE49-F238E27FC236}">
                  <a16:creationId xmlns:a16="http://schemas.microsoft.com/office/drawing/2014/main" id="{70D28520-5E5F-3EAB-F1D1-E25648F0D7AF}"/>
                </a:ext>
              </a:extLst>
            </p:cNvPr>
            <p:cNvSpPr/>
            <p:nvPr/>
          </p:nvSpPr>
          <p:spPr>
            <a:xfrm>
              <a:off x="3865562" y="4037012"/>
              <a:ext cx="2197100" cy="2198687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95" y="73"/>
                  </a:moveTo>
                  <a:cubicBezTo>
                    <a:pt x="0" y="167"/>
                    <a:pt x="0" y="320"/>
                    <a:pt x="95" y="415"/>
                  </a:cubicBezTo>
                  <a:cubicBezTo>
                    <a:pt x="189" y="509"/>
                    <a:pt x="342" y="509"/>
                    <a:pt x="437" y="415"/>
                  </a:cubicBezTo>
                  <a:cubicBezTo>
                    <a:pt x="486" y="366"/>
                    <a:pt x="509" y="301"/>
                    <a:pt x="508" y="237"/>
                  </a:cubicBezTo>
                  <a:cubicBezTo>
                    <a:pt x="508" y="123"/>
                    <a:pt x="508" y="123"/>
                    <a:pt x="508" y="123"/>
                  </a:cubicBezTo>
                  <a:cubicBezTo>
                    <a:pt x="508" y="2"/>
                    <a:pt x="508" y="2"/>
                    <a:pt x="508" y="2"/>
                  </a:cubicBezTo>
                  <a:cubicBezTo>
                    <a:pt x="387" y="2"/>
                    <a:pt x="387" y="2"/>
                    <a:pt x="387" y="2"/>
                  </a:cubicBezTo>
                  <a:cubicBezTo>
                    <a:pt x="272" y="2"/>
                    <a:pt x="272" y="2"/>
                    <a:pt x="272" y="2"/>
                  </a:cubicBezTo>
                  <a:cubicBezTo>
                    <a:pt x="208" y="0"/>
                    <a:pt x="144" y="24"/>
                    <a:pt x="95" y="73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04;p23">
              <a:extLst>
                <a:ext uri="{FF2B5EF4-FFF2-40B4-BE49-F238E27FC236}">
                  <a16:creationId xmlns:a16="http://schemas.microsoft.com/office/drawing/2014/main" id="{475AA5CB-0E55-7A98-90E1-67EE281526A9}"/>
                </a:ext>
              </a:extLst>
            </p:cNvPr>
            <p:cNvSpPr/>
            <p:nvPr/>
          </p:nvSpPr>
          <p:spPr>
            <a:xfrm>
              <a:off x="4638675" y="4602162"/>
              <a:ext cx="801687" cy="942975"/>
            </a:xfrm>
            <a:custGeom>
              <a:avLst/>
              <a:gdLst/>
              <a:ahLst/>
              <a:cxnLst/>
              <a:rect l="l" t="t" r="r" b="b"/>
              <a:pathLst>
                <a:path w="186" h="218" extrusionOk="0">
                  <a:moveTo>
                    <a:pt x="107" y="218"/>
                  </a:moveTo>
                  <a:cubicBezTo>
                    <a:pt x="77" y="218"/>
                    <a:pt x="77" y="218"/>
                    <a:pt x="77" y="218"/>
                  </a:cubicBezTo>
                  <a:cubicBezTo>
                    <a:pt x="75" y="218"/>
                    <a:pt x="73" y="216"/>
                    <a:pt x="73" y="214"/>
                  </a:cubicBezTo>
                  <a:cubicBezTo>
                    <a:pt x="73" y="212"/>
                    <a:pt x="75" y="210"/>
                    <a:pt x="77" y="210"/>
                  </a:cubicBezTo>
                  <a:cubicBezTo>
                    <a:pt x="107" y="210"/>
                    <a:pt x="107" y="210"/>
                    <a:pt x="107" y="210"/>
                  </a:cubicBezTo>
                  <a:cubicBezTo>
                    <a:pt x="109" y="210"/>
                    <a:pt x="111" y="212"/>
                    <a:pt x="111" y="214"/>
                  </a:cubicBezTo>
                  <a:cubicBezTo>
                    <a:pt x="111" y="216"/>
                    <a:pt x="109" y="218"/>
                    <a:pt x="107" y="218"/>
                  </a:cubicBezTo>
                  <a:close/>
                  <a:moveTo>
                    <a:pt x="116" y="204"/>
                  </a:moveTo>
                  <a:cubicBezTo>
                    <a:pt x="69" y="204"/>
                    <a:pt x="69" y="204"/>
                    <a:pt x="69" y="204"/>
                  </a:cubicBezTo>
                  <a:cubicBezTo>
                    <a:pt x="66" y="204"/>
                    <a:pt x="65" y="202"/>
                    <a:pt x="65" y="200"/>
                  </a:cubicBezTo>
                  <a:cubicBezTo>
                    <a:pt x="65" y="198"/>
                    <a:pt x="66" y="196"/>
                    <a:pt x="69" y="196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118" y="196"/>
                    <a:pt x="120" y="198"/>
                    <a:pt x="120" y="200"/>
                  </a:cubicBezTo>
                  <a:cubicBezTo>
                    <a:pt x="120" y="202"/>
                    <a:pt x="118" y="204"/>
                    <a:pt x="116" y="204"/>
                  </a:cubicBezTo>
                  <a:close/>
                  <a:moveTo>
                    <a:pt x="92" y="189"/>
                  </a:moveTo>
                  <a:cubicBezTo>
                    <a:pt x="83" y="189"/>
                    <a:pt x="74" y="189"/>
                    <a:pt x="74" y="189"/>
                  </a:cubicBezTo>
                  <a:cubicBezTo>
                    <a:pt x="74" y="189"/>
                    <a:pt x="74" y="189"/>
                    <a:pt x="74" y="189"/>
                  </a:cubicBezTo>
                  <a:cubicBezTo>
                    <a:pt x="65" y="189"/>
                    <a:pt x="62" y="186"/>
                    <a:pt x="60" y="178"/>
                  </a:cubicBezTo>
                  <a:cubicBezTo>
                    <a:pt x="59" y="175"/>
                    <a:pt x="59" y="172"/>
                    <a:pt x="59" y="169"/>
                  </a:cubicBezTo>
                  <a:cubicBezTo>
                    <a:pt x="59" y="165"/>
                    <a:pt x="59" y="161"/>
                    <a:pt x="57" y="158"/>
                  </a:cubicBezTo>
                  <a:cubicBezTo>
                    <a:pt x="51" y="146"/>
                    <a:pt x="46" y="138"/>
                    <a:pt x="40" y="126"/>
                  </a:cubicBezTo>
                  <a:cubicBezTo>
                    <a:pt x="34" y="115"/>
                    <a:pt x="28" y="97"/>
                    <a:pt x="32" y="81"/>
                  </a:cubicBezTo>
                  <a:cubicBezTo>
                    <a:pt x="37" y="60"/>
                    <a:pt x="59" y="39"/>
                    <a:pt x="92" y="39"/>
                  </a:cubicBezTo>
                  <a:cubicBezTo>
                    <a:pt x="124" y="39"/>
                    <a:pt x="146" y="60"/>
                    <a:pt x="151" y="81"/>
                  </a:cubicBezTo>
                  <a:cubicBezTo>
                    <a:pt x="155" y="97"/>
                    <a:pt x="149" y="115"/>
                    <a:pt x="143" y="126"/>
                  </a:cubicBezTo>
                  <a:cubicBezTo>
                    <a:pt x="137" y="138"/>
                    <a:pt x="133" y="146"/>
                    <a:pt x="126" y="158"/>
                  </a:cubicBezTo>
                  <a:cubicBezTo>
                    <a:pt x="125" y="161"/>
                    <a:pt x="124" y="165"/>
                    <a:pt x="124" y="169"/>
                  </a:cubicBezTo>
                  <a:cubicBezTo>
                    <a:pt x="124" y="172"/>
                    <a:pt x="124" y="175"/>
                    <a:pt x="123" y="178"/>
                  </a:cubicBezTo>
                  <a:cubicBezTo>
                    <a:pt x="122" y="186"/>
                    <a:pt x="118" y="189"/>
                    <a:pt x="109" y="189"/>
                  </a:cubicBezTo>
                  <a:cubicBezTo>
                    <a:pt x="109" y="189"/>
                    <a:pt x="100" y="189"/>
                    <a:pt x="92" y="189"/>
                  </a:cubicBezTo>
                  <a:close/>
                  <a:moveTo>
                    <a:pt x="74" y="181"/>
                  </a:moveTo>
                  <a:cubicBezTo>
                    <a:pt x="75" y="181"/>
                    <a:pt x="108" y="181"/>
                    <a:pt x="109" y="181"/>
                  </a:cubicBezTo>
                  <a:cubicBezTo>
                    <a:pt x="114" y="181"/>
                    <a:pt x="115" y="180"/>
                    <a:pt x="115" y="176"/>
                  </a:cubicBezTo>
                  <a:cubicBezTo>
                    <a:pt x="116" y="174"/>
                    <a:pt x="116" y="171"/>
                    <a:pt x="116" y="169"/>
                  </a:cubicBezTo>
                  <a:cubicBezTo>
                    <a:pt x="116" y="164"/>
                    <a:pt x="116" y="158"/>
                    <a:pt x="119" y="154"/>
                  </a:cubicBezTo>
                  <a:cubicBezTo>
                    <a:pt x="125" y="142"/>
                    <a:pt x="130" y="134"/>
                    <a:pt x="136" y="123"/>
                  </a:cubicBezTo>
                  <a:cubicBezTo>
                    <a:pt x="140" y="114"/>
                    <a:pt x="147" y="98"/>
                    <a:pt x="143" y="83"/>
                  </a:cubicBezTo>
                  <a:cubicBezTo>
                    <a:pt x="139" y="66"/>
                    <a:pt x="119" y="47"/>
                    <a:pt x="92" y="47"/>
                  </a:cubicBezTo>
                  <a:cubicBezTo>
                    <a:pt x="64" y="47"/>
                    <a:pt x="44" y="66"/>
                    <a:pt x="40" y="83"/>
                  </a:cubicBezTo>
                  <a:cubicBezTo>
                    <a:pt x="36" y="98"/>
                    <a:pt x="43" y="114"/>
                    <a:pt x="47" y="123"/>
                  </a:cubicBezTo>
                  <a:cubicBezTo>
                    <a:pt x="54" y="134"/>
                    <a:pt x="58" y="142"/>
                    <a:pt x="64" y="154"/>
                  </a:cubicBezTo>
                  <a:cubicBezTo>
                    <a:pt x="67" y="158"/>
                    <a:pt x="67" y="164"/>
                    <a:pt x="67" y="169"/>
                  </a:cubicBezTo>
                  <a:cubicBezTo>
                    <a:pt x="67" y="171"/>
                    <a:pt x="67" y="174"/>
                    <a:pt x="68" y="176"/>
                  </a:cubicBezTo>
                  <a:cubicBezTo>
                    <a:pt x="69" y="180"/>
                    <a:pt x="69" y="181"/>
                    <a:pt x="74" y="181"/>
                  </a:cubicBezTo>
                  <a:cubicBezTo>
                    <a:pt x="74" y="181"/>
                    <a:pt x="74" y="181"/>
                    <a:pt x="74" y="181"/>
                  </a:cubicBezTo>
                  <a:close/>
                  <a:moveTo>
                    <a:pt x="20" y="100"/>
                  </a:moveTo>
                  <a:cubicBezTo>
                    <a:pt x="4" y="100"/>
                    <a:pt x="4" y="100"/>
                    <a:pt x="4" y="100"/>
                  </a:cubicBezTo>
                  <a:cubicBezTo>
                    <a:pt x="2" y="100"/>
                    <a:pt x="0" y="98"/>
                    <a:pt x="0" y="96"/>
                  </a:cubicBezTo>
                  <a:cubicBezTo>
                    <a:pt x="0" y="94"/>
                    <a:pt x="2" y="92"/>
                    <a:pt x="4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22" y="92"/>
                    <a:pt x="24" y="94"/>
                    <a:pt x="24" y="96"/>
                  </a:cubicBezTo>
                  <a:cubicBezTo>
                    <a:pt x="24" y="98"/>
                    <a:pt x="22" y="100"/>
                    <a:pt x="20" y="100"/>
                  </a:cubicBezTo>
                  <a:close/>
                  <a:moveTo>
                    <a:pt x="182" y="97"/>
                  </a:moveTo>
                  <a:cubicBezTo>
                    <a:pt x="163" y="97"/>
                    <a:pt x="163" y="97"/>
                    <a:pt x="163" y="97"/>
                  </a:cubicBezTo>
                  <a:cubicBezTo>
                    <a:pt x="161" y="97"/>
                    <a:pt x="159" y="95"/>
                    <a:pt x="159" y="93"/>
                  </a:cubicBezTo>
                  <a:cubicBezTo>
                    <a:pt x="159" y="91"/>
                    <a:pt x="161" y="89"/>
                    <a:pt x="163" y="89"/>
                  </a:cubicBezTo>
                  <a:cubicBezTo>
                    <a:pt x="182" y="89"/>
                    <a:pt x="182" y="89"/>
                    <a:pt x="182" y="89"/>
                  </a:cubicBezTo>
                  <a:cubicBezTo>
                    <a:pt x="185" y="89"/>
                    <a:pt x="186" y="91"/>
                    <a:pt x="186" y="93"/>
                  </a:cubicBezTo>
                  <a:cubicBezTo>
                    <a:pt x="186" y="95"/>
                    <a:pt x="185" y="97"/>
                    <a:pt x="182" y="97"/>
                  </a:cubicBezTo>
                  <a:close/>
                  <a:moveTo>
                    <a:pt x="55" y="94"/>
                  </a:moveTo>
                  <a:cubicBezTo>
                    <a:pt x="55" y="94"/>
                    <a:pt x="54" y="94"/>
                    <a:pt x="54" y="94"/>
                  </a:cubicBezTo>
                  <a:cubicBezTo>
                    <a:pt x="52" y="93"/>
                    <a:pt x="51" y="91"/>
                    <a:pt x="51" y="89"/>
                  </a:cubicBezTo>
                  <a:cubicBezTo>
                    <a:pt x="55" y="74"/>
                    <a:pt x="71" y="59"/>
                    <a:pt x="94" y="59"/>
                  </a:cubicBezTo>
                  <a:cubicBezTo>
                    <a:pt x="94" y="59"/>
                    <a:pt x="94" y="59"/>
                    <a:pt x="94" y="59"/>
                  </a:cubicBezTo>
                  <a:cubicBezTo>
                    <a:pt x="96" y="59"/>
                    <a:pt x="98" y="61"/>
                    <a:pt x="98" y="63"/>
                  </a:cubicBezTo>
                  <a:cubicBezTo>
                    <a:pt x="98" y="65"/>
                    <a:pt x="96" y="67"/>
                    <a:pt x="94" y="67"/>
                  </a:cubicBezTo>
                  <a:cubicBezTo>
                    <a:pt x="75" y="67"/>
                    <a:pt x="62" y="79"/>
                    <a:pt x="59" y="91"/>
                  </a:cubicBezTo>
                  <a:cubicBezTo>
                    <a:pt x="59" y="93"/>
                    <a:pt x="57" y="94"/>
                    <a:pt x="55" y="94"/>
                  </a:cubicBezTo>
                  <a:close/>
                  <a:moveTo>
                    <a:pt x="144" y="49"/>
                  </a:moveTo>
                  <a:cubicBezTo>
                    <a:pt x="143" y="49"/>
                    <a:pt x="141" y="49"/>
                    <a:pt x="141" y="48"/>
                  </a:cubicBezTo>
                  <a:cubicBezTo>
                    <a:pt x="139" y="47"/>
                    <a:pt x="139" y="44"/>
                    <a:pt x="141" y="43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56" y="27"/>
                    <a:pt x="159" y="27"/>
                    <a:pt x="160" y="29"/>
                  </a:cubicBezTo>
                  <a:cubicBezTo>
                    <a:pt x="162" y="30"/>
                    <a:pt x="162" y="33"/>
                    <a:pt x="160" y="35"/>
                  </a:cubicBezTo>
                  <a:cubicBezTo>
                    <a:pt x="146" y="48"/>
                    <a:pt x="146" y="48"/>
                    <a:pt x="146" y="48"/>
                  </a:cubicBezTo>
                  <a:cubicBezTo>
                    <a:pt x="146" y="49"/>
                    <a:pt x="145" y="49"/>
                    <a:pt x="144" y="49"/>
                  </a:cubicBezTo>
                  <a:close/>
                  <a:moveTo>
                    <a:pt x="41" y="49"/>
                  </a:moveTo>
                  <a:cubicBezTo>
                    <a:pt x="40" y="49"/>
                    <a:pt x="39" y="49"/>
                    <a:pt x="38" y="4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2" y="33"/>
                    <a:pt x="22" y="30"/>
                    <a:pt x="24" y="29"/>
                  </a:cubicBezTo>
                  <a:cubicBezTo>
                    <a:pt x="26" y="27"/>
                    <a:pt x="28" y="27"/>
                    <a:pt x="30" y="29"/>
                  </a:cubicBezTo>
                  <a:cubicBezTo>
                    <a:pt x="44" y="43"/>
                    <a:pt x="44" y="43"/>
                    <a:pt x="44" y="43"/>
                  </a:cubicBezTo>
                  <a:cubicBezTo>
                    <a:pt x="45" y="44"/>
                    <a:pt x="45" y="47"/>
                    <a:pt x="44" y="48"/>
                  </a:cubicBezTo>
                  <a:cubicBezTo>
                    <a:pt x="43" y="49"/>
                    <a:pt x="42" y="49"/>
                    <a:pt x="41" y="49"/>
                  </a:cubicBezTo>
                  <a:close/>
                  <a:moveTo>
                    <a:pt x="92" y="31"/>
                  </a:moveTo>
                  <a:cubicBezTo>
                    <a:pt x="89" y="31"/>
                    <a:pt x="87" y="29"/>
                    <a:pt x="87" y="27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2"/>
                    <a:pt x="89" y="0"/>
                    <a:pt x="92" y="0"/>
                  </a:cubicBezTo>
                  <a:cubicBezTo>
                    <a:pt x="94" y="0"/>
                    <a:pt x="96" y="2"/>
                    <a:pt x="96" y="4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9"/>
                    <a:pt x="94" y="31"/>
                    <a:pt x="9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9061A92-CD8C-99C3-9BF1-7E32E9BF6F46}"/>
              </a:ext>
            </a:extLst>
          </p:cNvPr>
          <p:cNvSpPr txBox="1"/>
          <p:nvPr/>
        </p:nvSpPr>
        <p:spPr>
          <a:xfrm>
            <a:off x="8429107" y="2321004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7D7D7D"/>
                </a:solidFill>
              </a:rPr>
              <a:t>العنوان</a:t>
            </a:r>
            <a:endParaRPr lang="ar-SA" sz="1400" b="1" dirty="0">
              <a:solidFill>
                <a:srgbClr val="7D7D7D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BEE3DB8-03A3-52C3-F8A4-0EEB5D5EDF62}"/>
              </a:ext>
            </a:extLst>
          </p:cNvPr>
          <p:cNvSpPr txBox="1"/>
          <p:nvPr/>
        </p:nvSpPr>
        <p:spPr>
          <a:xfrm>
            <a:off x="8429107" y="4586684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D1C00A-A5B0-3636-B244-F7ECCCC76AF6}"/>
              </a:ext>
            </a:extLst>
          </p:cNvPr>
          <p:cNvSpPr txBox="1"/>
          <p:nvPr/>
        </p:nvSpPr>
        <p:spPr>
          <a:xfrm>
            <a:off x="1228207" y="2321004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0B7084"/>
                </a:solidFill>
              </a:rPr>
              <a:t>العنوان</a:t>
            </a:r>
            <a:endParaRPr lang="ar-SA" sz="1400" b="1" dirty="0">
              <a:solidFill>
                <a:srgbClr val="0B7084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D1006B2-5062-10F9-567A-22AD5070270A}"/>
              </a:ext>
            </a:extLst>
          </p:cNvPr>
          <p:cNvSpPr txBox="1"/>
          <p:nvPr/>
        </p:nvSpPr>
        <p:spPr>
          <a:xfrm>
            <a:off x="1228207" y="4586684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7D7D7D"/>
                </a:solidFill>
              </a:rPr>
              <a:t>العنوان</a:t>
            </a:r>
            <a:endParaRPr lang="ar-SA" sz="1400" b="1" dirty="0">
              <a:solidFill>
                <a:srgbClr val="7D7D7D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EEEF80F-1346-59C9-765E-83E48DAE8091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3606B76-95B2-7AD5-9281-9210A22513D6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3711856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D9F3C9-1468-7851-6246-2C142B33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67840"/>
            <a:ext cx="5344160" cy="43549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7BD3378-7586-FF21-0C54-F06973E2F166}"/>
              </a:ext>
            </a:extLst>
          </p:cNvPr>
          <p:cNvSpPr/>
          <p:nvPr/>
        </p:nvSpPr>
        <p:spPr>
          <a:xfrm>
            <a:off x="8657749" y="1767840"/>
            <a:ext cx="2762092" cy="4338319"/>
          </a:xfrm>
          <a:prstGeom prst="rect">
            <a:avLst/>
          </a:prstGeom>
          <a:solidFill>
            <a:srgbClr val="0F9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6525DF8-8421-437F-C7C2-88ADA5EC8663}"/>
              </a:ext>
            </a:extLst>
          </p:cNvPr>
          <p:cNvSpPr/>
          <p:nvPr/>
        </p:nvSpPr>
        <p:spPr>
          <a:xfrm>
            <a:off x="5650389" y="1767840"/>
            <a:ext cx="2762092" cy="4338319"/>
          </a:xfrm>
          <a:prstGeom prst="rect">
            <a:avLst/>
          </a:prstGeom>
          <a:solidFill>
            <a:srgbClr val="0B7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60E0830-B07D-9141-CF32-15A076E9F640}"/>
              </a:ext>
            </a:extLst>
          </p:cNvPr>
          <p:cNvSpPr txBox="1"/>
          <p:nvPr/>
        </p:nvSpPr>
        <p:spPr>
          <a:xfrm>
            <a:off x="5953760" y="3298822"/>
            <a:ext cx="213056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>
                  <a:solidFill>
                    <a:schemeClr val="bg1"/>
                  </a:solidFill>
                </a:ln>
                <a:noFill/>
              </a:rPr>
              <a:t>العنوان</a:t>
            </a:r>
          </a:p>
          <a:p>
            <a:pPr algn="ctr"/>
            <a:endParaRPr lang="ar-SA" sz="1600" b="1" dirty="0">
              <a:ln>
                <a:solidFill>
                  <a:schemeClr val="bg1"/>
                </a:solidFill>
              </a:ln>
              <a:noFill/>
            </a:endParaRPr>
          </a:p>
          <a:p>
            <a:pPr algn="ctr"/>
            <a:r>
              <a:rPr lang="ar-SA" sz="1600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0FCFE35-A3C5-6349-2F49-8623C87AD559}"/>
              </a:ext>
            </a:extLst>
          </p:cNvPr>
          <p:cNvSpPr txBox="1"/>
          <p:nvPr/>
        </p:nvSpPr>
        <p:spPr>
          <a:xfrm>
            <a:off x="8961120" y="3298822"/>
            <a:ext cx="213056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3200" b="1" dirty="0">
                <a:ln>
                  <a:solidFill>
                    <a:schemeClr val="bg1"/>
                  </a:solidFill>
                </a:ln>
                <a:noFill/>
              </a:rPr>
              <a:t>العنوان</a:t>
            </a:r>
          </a:p>
          <a:p>
            <a:pPr algn="ctr" rtl="0"/>
            <a:endParaRPr lang="ar-SA" sz="1600" b="1" dirty="0">
              <a:ln>
                <a:solidFill>
                  <a:schemeClr val="bg1"/>
                </a:solidFill>
              </a:ln>
              <a:noFill/>
            </a:endParaRPr>
          </a:p>
          <a:p>
            <a:pPr algn="ctr" rtl="0"/>
            <a:r>
              <a:rPr lang="ar-SA" sz="1600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8" name="Google Shape;675;p26">
            <a:extLst>
              <a:ext uri="{FF2B5EF4-FFF2-40B4-BE49-F238E27FC236}">
                <a16:creationId xmlns:a16="http://schemas.microsoft.com/office/drawing/2014/main" id="{C88A0DE8-18F2-ABB9-82B7-966E66BB3E4B}"/>
              </a:ext>
            </a:extLst>
          </p:cNvPr>
          <p:cNvSpPr>
            <a:spLocks/>
          </p:cNvSpPr>
          <p:nvPr/>
        </p:nvSpPr>
        <p:spPr bwMode="auto">
          <a:xfrm>
            <a:off x="6697973" y="2557133"/>
            <a:ext cx="666924" cy="443890"/>
          </a:xfrm>
          <a:custGeom>
            <a:avLst/>
            <a:gdLst>
              <a:gd name="T0" fmla="*/ 2147483646 w 243"/>
              <a:gd name="T1" fmla="*/ 2147483646 h 162"/>
              <a:gd name="T2" fmla="*/ 2147483646 w 243"/>
              <a:gd name="T3" fmla="*/ 2147483646 h 162"/>
              <a:gd name="T4" fmla="*/ 2147483646 w 243"/>
              <a:gd name="T5" fmla="*/ 2147483646 h 162"/>
              <a:gd name="T6" fmla="*/ 2147483646 w 243"/>
              <a:gd name="T7" fmla="*/ 2147483646 h 162"/>
              <a:gd name="T8" fmla="*/ 2147483646 w 243"/>
              <a:gd name="T9" fmla="*/ 2147483646 h 162"/>
              <a:gd name="T10" fmla="*/ 2147483646 w 243"/>
              <a:gd name="T11" fmla="*/ 2147483646 h 162"/>
              <a:gd name="T12" fmla="*/ 2147483646 w 243"/>
              <a:gd name="T13" fmla="*/ 2147483646 h 162"/>
              <a:gd name="T14" fmla="*/ 2147483646 w 243"/>
              <a:gd name="T15" fmla="*/ 0 h 162"/>
              <a:gd name="T16" fmla="*/ 2147483646 w 243"/>
              <a:gd name="T17" fmla="*/ 2147483646 h 162"/>
              <a:gd name="T18" fmla="*/ 2147483646 w 243"/>
              <a:gd name="T19" fmla="*/ 2147483646 h 162"/>
              <a:gd name="T20" fmla="*/ 2147483646 w 243"/>
              <a:gd name="T21" fmla="*/ 2147483646 h 162"/>
              <a:gd name="T22" fmla="*/ 2147483646 w 243"/>
              <a:gd name="T23" fmla="*/ 2147483646 h 162"/>
              <a:gd name="T24" fmla="*/ 2147483646 w 243"/>
              <a:gd name="T25" fmla="*/ 2147483646 h 162"/>
              <a:gd name="T26" fmla="*/ 2147483646 w 243"/>
              <a:gd name="T27" fmla="*/ 2147483646 h 162"/>
              <a:gd name="T28" fmla="*/ 2147483646 w 243"/>
              <a:gd name="T29" fmla="*/ 2147483646 h 162"/>
              <a:gd name="T30" fmla="*/ 2147483646 w 243"/>
              <a:gd name="T31" fmla="*/ 2147483646 h 162"/>
              <a:gd name="T32" fmla="*/ 2147483646 w 243"/>
              <a:gd name="T33" fmla="*/ 2147483646 h 162"/>
              <a:gd name="T34" fmla="*/ 2147483646 w 243"/>
              <a:gd name="T35" fmla="*/ 2147483646 h 162"/>
              <a:gd name="T36" fmla="*/ 2147483646 w 243"/>
              <a:gd name="T37" fmla="*/ 2147483646 h 162"/>
              <a:gd name="T38" fmla="*/ 2147483646 w 243"/>
              <a:gd name="T39" fmla="*/ 2147483646 h 162"/>
              <a:gd name="T40" fmla="*/ 2147483646 w 243"/>
              <a:gd name="T41" fmla="*/ 2147483646 h 162"/>
              <a:gd name="T42" fmla="*/ 2147483646 w 243"/>
              <a:gd name="T43" fmla="*/ 2147483646 h 162"/>
              <a:gd name="T44" fmla="*/ 2147483646 w 243"/>
              <a:gd name="T45" fmla="*/ 2147483646 h 162"/>
              <a:gd name="T46" fmla="*/ 2147483646 w 243"/>
              <a:gd name="T47" fmla="*/ 2147483646 h 162"/>
              <a:gd name="T48" fmla="*/ 2147483646 w 243"/>
              <a:gd name="T49" fmla="*/ 2147483646 h 162"/>
              <a:gd name="T50" fmla="*/ 2147483646 w 243"/>
              <a:gd name="T51" fmla="*/ 2147483646 h 162"/>
              <a:gd name="T52" fmla="*/ 2147483646 w 243"/>
              <a:gd name="T53" fmla="*/ 2147483646 h 162"/>
              <a:gd name="T54" fmla="*/ 2147483646 w 243"/>
              <a:gd name="T55" fmla="*/ 2147483646 h 162"/>
              <a:gd name="T56" fmla="*/ 2147483646 w 243"/>
              <a:gd name="T57" fmla="*/ 2147483646 h 162"/>
              <a:gd name="T58" fmla="*/ 2147483646 w 243"/>
              <a:gd name="T59" fmla="*/ 2147483646 h 162"/>
              <a:gd name="T60" fmla="*/ 2147483646 w 243"/>
              <a:gd name="T61" fmla="*/ 2147483646 h 162"/>
              <a:gd name="T62" fmla="*/ 2147483646 w 243"/>
              <a:gd name="T63" fmla="*/ 2147483646 h 162"/>
              <a:gd name="T64" fmla="*/ 2147483646 w 243"/>
              <a:gd name="T65" fmla="*/ 2147483646 h 162"/>
              <a:gd name="T66" fmla="*/ 2147483646 w 243"/>
              <a:gd name="T67" fmla="*/ 2147483646 h 162"/>
              <a:gd name="T68" fmla="*/ 2147483646 w 243"/>
              <a:gd name="T69" fmla="*/ 2147483646 h 162"/>
              <a:gd name="T70" fmla="*/ 2147483646 w 243"/>
              <a:gd name="T71" fmla="*/ 2147483646 h 162"/>
              <a:gd name="T72" fmla="*/ 2147483646 w 243"/>
              <a:gd name="T73" fmla="*/ 2147483646 h 162"/>
              <a:gd name="T74" fmla="*/ 2147483646 w 243"/>
              <a:gd name="T75" fmla="*/ 2147483646 h 162"/>
              <a:gd name="T76" fmla="*/ 2147483646 w 243"/>
              <a:gd name="T77" fmla="*/ 2147483646 h 162"/>
              <a:gd name="T78" fmla="*/ 2147483646 w 243"/>
              <a:gd name="T79" fmla="*/ 2147483646 h 162"/>
              <a:gd name="T80" fmla="*/ 2147483646 w 243"/>
              <a:gd name="T81" fmla="*/ 2147483646 h 162"/>
              <a:gd name="T82" fmla="*/ 2147483646 w 243"/>
              <a:gd name="T83" fmla="*/ 2147483646 h 162"/>
              <a:gd name="T84" fmla="*/ 2147483646 w 243"/>
              <a:gd name="T85" fmla="*/ 2147483646 h 162"/>
              <a:gd name="T86" fmla="*/ 2147483646 w 243"/>
              <a:gd name="T87" fmla="*/ 2147483646 h 162"/>
              <a:gd name="T88" fmla="*/ 2147483646 w 243"/>
              <a:gd name="T89" fmla="*/ 2147483646 h 162"/>
              <a:gd name="T90" fmla="*/ 2147483646 w 243"/>
              <a:gd name="T91" fmla="*/ 2147483646 h 16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243" h="162" extrusionOk="0">
                <a:moveTo>
                  <a:pt x="194" y="16"/>
                </a:moveTo>
                <a:cubicBezTo>
                  <a:pt x="216" y="72"/>
                  <a:pt x="216" y="72"/>
                  <a:pt x="216" y="72"/>
                </a:cubicBezTo>
                <a:cubicBezTo>
                  <a:pt x="188" y="84"/>
                  <a:pt x="188" y="84"/>
                  <a:pt x="188" y="84"/>
                </a:cubicBezTo>
                <a:cubicBezTo>
                  <a:pt x="173" y="71"/>
                  <a:pt x="128" y="32"/>
                  <a:pt x="124" y="32"/>
                </a:cubicBezTo>
                <a:cubicBezTo>
                  <a:pt x="120" y="32"/>
                  <a:pt x="106" y="37"/>
                  <a:pt x="105" y="37"/>
                </a:cubicBezTo>
                <a:cubicBezTo>
                  <a:pt x="105" y="37"/>
                  <a:pt x="96" y="40"/>
                  <a:pt x="89" y="40"/>
                </a:cubicBezTo>
                <a:cubicBezTo>
                  <a:pt x="85" y="40"/>
                  <a:pt x="82" y="39"/>
                  <a:pt x="81" y="38"/>
                </a:cubicBezTo>
                <a:cubicBezTo>
                  <a:pt x="79" y="37"/>
                  <a:pt x="78" y="35"/>
                  <a:pt x="78" y="34"/>
                </a:cubicBezTo>
                <a:cubicBezTo>
                  <a:pt x="78" y="31"/>
                  <a:pt x="81" y="28"/>
                  <a:pt x="83" y="27"/>
                </a:cubicBezTo>
                <a:cubicBezTo>
                  <a:pt x="95" y="21"/>
                  <a:pt x="127" y="9"/>
                  <a:pt x="130" y="8"/>
                </a:cubicBezTo>
                <a:cubicBezTo>
                  <a:pt x="130" y="8"/>
                  <a:pt x="131" y="8"/>
                  <a:pt x="131" y="8"/>
                </a:cubicBezTo>
                <a:cubicBezTo>
                  <a:pt x="139" y="8"/>
                  <a:pt x="188" y="15"/>
                  <a:pt x="194" y="16"/>
                </a:cubicBezTo>
                <a:close/>
                <a:moveTo>
                  <a:pt x="213" y="0"/>
                </a:moveTo>
                <a:cubicBezTo>
                  <a:pt x="213" y="0"/>
                  <a:pt x="212" y="0"/>
                  <a:pt x="211" y="0"/>
                </a:cubicBezTo>
                <a:cubicBezTo>
                  <a:pt x="202" y="4"/>
                  <a:pt x="202" y="4"/>
                  <a:pt x="202" y="4"/>
                </a:cubicBezTo>
                <a:cubicBezTo>
                  <a:pt x="200" y="5"/>
                  <a:pt x="199" y="6"/>
                  <a:pt x="198" y="8"/>
                </a:cubicBezTo>
                <a:cubicBezTo>
                  <a:pt x="198" y="9"/>
                  <a:pt x="198" y="11"/>
                  <a:pt x="198" y="12"/>
                </a:cubicBezTo>
                <a:cubicBezTo>
                  <a:pt x="222" y="71"/>
                  <a:pt x="222" y="71"/>
                  <a:pt x="222" y="71"/>
                </a:cubicBezTo>
                <a:cubicBezTo>
                  <a:pt x="223" y="74"/>
                  <a:pt x="227" y="76"/>
                  <a:pt x="230" y="75"/>
                </a:cubicBezTo>
                <a:cubicBezTo>
                  <a:pt x="239" y="71"/>
                  <a:pt x="239" y="71"/>
                  <a:pt x="239" y="71"/>
                </a:cubicBezTo>
                <a:cubicBezTo>
                  <a:pt x="241" y="71"/>
                  <a:pt x="242" y="69"/>
                  <a:pt x="243" y="68"/>
                </a:cubicBezTo>
                <a:cubicBezTo>
                  <a:pt x="243" y="66"/>
                  <a:pt x="243" y="65"/>
                  <a:pt x="243" y="63"/>
                </a:cubicBezTo>
                <a:cubicBezTo>
                  <a:pt x="219" y="4"/>
                  <a:pt x="219" y="4"/>
                  <a:pt x="219" y="4"/>
                </a:cubicBezTo>
                <a:cubicBezTo>
                  <a:pt x="218" y="2"/>
                  <a:pt x="216" y="0"/>
                  <a:pt x="213" y="0"/>
                </a:cubicBezTo>
                <a:close/>
                <a:moveTo>
                  <a:pt x="1" y="81"/>
                </a:moveTo>
                <a:cubicBezTo>
                  <a:pt x="0" y="83"/>
                  <a:pt x="1" y="84"/>
                  <a:pt x="2" y="86"/>
                </a:cubicBezTo>
                <a:cubicBezTo>
                  <a:pt x="3" y="87"/>
                  <a:pt x="5" y="88"/>
                  <a:pt x="6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20" y="89"/>
                  <a:pt x="23" y="86"/>
                  <a:pt x="23" y="83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5"/>
                  <a:pt x="28" y="13"/>
                  <a:pt x="27" y="12"/>
                </a:cubicBezTo>
                <a:cubicBezTo>
                  <a:pt x="26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9" y="9"/>
                  <a:pt x="6" y="11"/>
                  <a:pt x="6" y="15"/>
                </a:cubicBezTo>
                <a:lnTo>
                  <a:pt x="1" y="81"/>
                </a:lnTo>
                <a:close/>
                <a:moveTo>
                  <a:pt x="100" y="140"/>
                </a:moveTo>
                <a:cubicBezTo>
                  <a:pt x="100" y="138"/>
                  <a:pt x="99" y="136"/>
                  <a:pt x="96" y="134"/>
                </a:cubicBezTo>
                <a:cubicBezTo>
                  <a:pt x="92" y="131"/>
                  <a:pt x="88" y="131"/>
                  <a:pt x="84" y="136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79" y="142"/>
                  <a:pt x="79" y="142"/>
                  <a:pt x="79" y="142"/>
                </a:cubicBezTo>
                <a:cubicBezTo>
                  <a:pt x="75" y="147"/>
                  <a:pt x="75" y="147"/>
                  <a:pt x="75" y="147"/>
                </a:cubicBezTo>
                <a:cubicBezTo>
                  <a:pt x="70" y="153"/>
                  <a:pt x="75" y="158"/>
                  <a:pt x="77" y="160"/>
                </a:cubicBezTo>
                <a:cubicBezTo>
                  <a:pt x="78" y="161"/>
                  <a:pt x="80" y="162"/>
                  <a:pt x="82" y="162"/>
                </a:cubicBezTo>
                <a:cubicBezTo>
                  <a:pt x="85" y="162"/>
                  <a:pt x="87" y="161"/>
                  <a:pt x="89" y="158"/>
                </a:cubicBezTo>
                <a:cubicBezTo>
                  <a:pt x="96" y="150"/>
                  <a:pt x="96" y="150"/>
                  <a:pt x="96" y="150"/>
                </a:cubicBezTo>
                <a:cubicBezTo>
                  <a:pt x="96" y="150"/>
                  <a:pt x="96" y="150"/>
                  <a:pt x="96" y="150"/>
                </a:cubicBezTo>
                <a:cubicBezTo>
                  <a:pt x="98" y="147"/>
                  <a:pt x="98" y="147"/>
                  <a:pt x="98" y="147"/>
                </a:cubicBezTo>
                <a:cubicBezTo>
                  <a:pt x="100" y="145"/>
                  <a:pt x="101" y="142"/>
                  <a:pt x="100" y="140"/>
                </a:cubicBezTo>
                <a:close/>
                <a:moveTo>
                  <a:pt x="53" y="136"/>
                </a:moveTo>
                <a:cubicBezTo>
                  <a:pt x="50" y="140"/>
                  <a:pt x="51" y="144"/>
                  <a:pt x="56" y="148"/>
                </a:cubicBezTo>
                <a:cubicBezTo>
                  <a:pt x="60" y="151"/>
                  <a:pt x="64" y="151"/>
                  <a:pt x="68" y="146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85" y="126"/>
                  <a:pt x="80" y="121"/>
                  <a:pt x="78" y="120"/>
                </a:cubicBezTo>
                <a:cubicBezTo>
                  <a:pt x="74" y="116"/>
                  <a:pt x="69" y="117"/>
                  <a:pt x="66" y="121"/>
                </a:cubicBezTo>
                <a:cubicBezTo>
                  <a:pt x="59" y="129"/>
                  <a:pt x="59" y="129"/>
                  <a:pt x="59" y="129"/>
                </a:cubicBezTo>
                <a:cubicBezTo>
                  <a:pt x="59" y="129"/>
                  <a:pt x="59" y="129"/>
                  <a:pt x="59" y="129"/>
                </a:cubicBezTo>
                <a:cubicBezTo>
                  <a:pt x="59" y="130"/>
                  <a:pt x="59" y="130"/>
                  <a:pt x="59" y="130"/>
                </a:cubicBezTo>
                <a:lnTo>
                  <a:pt x="53" y="136"/>
                </a:lnTo>
                <a:close/>
                <a:moveTo>
                  <a:pt x="36" y="119"/>
                </a:moveTo>
                <a:cubicBezTo>
                  <a:pt x="34" y="122"/>
                  <a:pt x="34" y="124"/>
                  <a:pt x="34" y="127"/>
                </a:cubicBezTo>
                <a:cubicBezTo>
                  <a:pt x="34" y="129"/>
                  <a:pt x="36" y="131"/>
                  <a:pt x="38" y="133"/>
                </a:cubicBezTo>
                <a:cubicBezTo>
                  <a:pt x="42" y="136"/>
                  <a:pt x="46" y="135"/>
                  <a:pt x="50" y="131"/>
                </a:cubicBezTo>
                <a:cubicBezTo>
                  <a:pt x="63" y="116"/>
                  <a:pt x="63" y="116"/>
                  <a:pt x="63" y="116"/>
                </a:cubicBezTo>
                <a:cubicBezTo>
                  <a:pt x="65" y="114"/>
                  <a:pt x="66" y="111"/>
                  <a:pt x="65" y="109"/>
                </a:cubicBezTo>
                <a:cubicBezTo>
                  <a:pt x="65" y="107"/>
                  <a:pt x="63" y="105"/>
                  <a:pt x="61" y="103"/>
                </a:cubicBezTo>
                <a:cubicBezTo>
                  <a:pt x="57" y="99"/>
                  <a:pt x="53" y="100"/>
                  <a:pt x="49" y="105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2" y="113"/>
                  <a:pt x="42" y="113"/>
                  <a:pt x="42" y="113"/>
                </a:cubicBezTo>
                <a:lnTo>
                  <a:pt x="36" y="119"/>
                </a:lnTo>
                <a:close/>
                <a:moveTo>
                  <a:pt x="34" y="114"/>
                </a:moveTo>
                <a:cubicBezTo>
                  <a:pt x="46" y="99"/>
                  <a:pt x="46" y="99"/>
                  <a:pt x="46" y="99"/>
                </a:cubicBezTo>
                <a:cubicBezTo>
                  <a:pt x="51" y="93"/>
                  <a:pt x="46" y="88"/>
                  <a:pt x="45" y="86"/>
                </a:cubicBezTo>
                <a:cubicBezTo>
                  <a:pt x="40" y="83"/>
                  <a:pt x="36" y="83"/>
                  <a:pt x="32" y="88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4"/>
                  <a:pt x="28" y="94"/>
                  <a:pt x="28" y="9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0" y="103"/>
                  <a:pt x="19" y="105"/>
                  <a:pt x="19" y="108"/>
                </a:cubicBezTo>
                <a:cubicBezTo>
                  <a:pt x="19" y="110"/>
                  <a:pt x="21" y="112"/>
                  <a:pt x="22" y="113"/>
                </a:cubicBezTo>
                <a:cubicBezTo>
                  <a:pt x="24" y="114"/>
                  <a:pt x="26" y="116"/>
                  <a:pt x="29" y="116"/>
                </a:cubicBezTo>
                <a:cubicBezTo>
                  <a:pt x="30" y="116"/>
                  <a:pt x="32" y="115"/>
                  <a:pt x="34" y="114"/>
                </a:cubicBezTo>
                <a:close/>
                <a:moveTo>
                  <a:pt x="184" y="101"/>
                </a:moveTo>
                <a:cubicBezTo>
                  <a:pt x="187" y="98"/>
                  <a:pt x="189" y="93"/>
                  <a:pt x="183" y="88"/>
                </a:cubicBezTo>
                <a:cubicBezTo>
                  <a:pt x="179" y="84"/>
                  <a:pt x="179" y="84"/>
                  <a:pt x="179" y="84"/>
                </a:cubicBezTo>
                <a:cubicBezTo>
                  <a:pt x="156" y="64"/>
                  <a:pt x="129" y="41"/>
                  <a:pt x="123" y="38"/>
                </a:cubicBezTo>
                <a:cubicBezTo>
                  <a:pt x="120" y="38"/>
                  <a:pt x="113" y="41"/>
                  <a:pt x="107" y="43"/>
                </a:cubicBezTo>
                <a:cubicBezTo>
                  <a:pt x="106" y="43"/>
                  <a:pt x="106" y="43"/>
                  <a:pt x="106" y="43"/>
                </a:cubicBezTo>
                <a:cubicBezTo>
                  <a:pt x="106" y="43"/>
                  <a:pt x="97" y="46"/>
                  <a:pt x="89" y="46"/>
                </a:cubicBezTo>
                <a:cubicBezTo>
                  <a:pt x="84" y="46"/>
                  <a:pt x="80" y="45"/>
                  <a:pt x="77" y="43"/>
                </a:cubicBezTo>
                <a:cubicBezTo>
                  <a:pt x="73" y="40"/>
                  <a:pt x="72" y="36"/>
                  <a:pt x="72" y="34"/>
                </a:cubicBezTo>
                <a:cubicBezTo>
                  <a:pt x="72" y="29"/>
                  <a:pt x="77" y="24"/>
                  <a:pt x="80" y="22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3"/>
                  <a:pt x="29" y="83"/>
                  <a:pt x="29" y="83"/>
                </a:cubicBezTo>
                <a:cubicBezTo>
                  <a:pt x="33" y="79"/>
                  <a:pt x="37" y="78"/>
                  <a:pt x="39" y="78"/>
                </a:cubicBezTo>
                <a:cubicBezTo>
                  <a:pt x="42" y="78"/>
                  <a:pt x="45" y="79"/>
                  <a:pt x="48" y="82"/>
                </a:cubicBezTo>
                <a:cubicBezTo>
                  <a:pt x="53" y="85"/>
                  <a:pt x="55" y="90"/>
                  <a:pt x="54" y="95"/>
                </a:cubicBezTo>
                <a:cubicBezTo>
                  <a:pt x="58" y="94"/>
                  <a:pt x="62" y="96"/>
                  <a:pt x="65" y="98"/>
                </a:cubicBezTo>
                <a:cubicBezTo>
                  <a:pt x="69" y="102"/>
                  <a:pt x="71" y="107"/>
                  <a:pt x="71" y="112"/>
                </a:cubicBezTo>
                <a:cubicBezTo>
                  <a:pt x="75" y="111"/>
                  <a:pt x="78" y="112"/>
                  <a:pt x="82" y="115"/>
                </a:cubicBezTo>
                <a:cubicBezTo>
                  <a:pt x="85" y="118"/>
                  <a:pt x="88" y="122"/>
                  <a:pt x="88" y="127"/>
                </a:cubicBezTo>
                <a:cubicBezTo>
                  <a:pt x="92" y="125"/>
                  <a:pt x="96" y="127"/>
                  <a:pt x="100" y="130"/>
                </a:cubicBezTo>
                <a:cubicBezTo>
                  <a:pt x="105" y="134"/>
                  <a:pt x="107" y="140"/>
                  <a:pt x="105" y="146"/>
                </a:cubicBezTo>
                <a:cubicBezTo>
                  <a:pt x="109" y="149"/>
                  <a:pt x="109" y="149"/>
                  <a:pt x="109" y="149"/>
                </a:cubicBezTo>
                <a:cubicBezTo>
                  <a:pt x="109" y="149"/>
                  <a:pt x="110" y="150"/>
                  <a:pt x="110" y="150"/>
                </a:cubicBezTo>
                <a:cubicBezTo>
                  <a:pt x="110" y="150"/>
                  <a:pt x="110" y="150"/>
                  <a:pt x="110" y="150"/>
                </a:cubicBezTo>
                <a:cubicBezTo>
                  <a:pt x="112" y="151"/>
                  <a:pt x="113" y="152"/>
                  <a:pt x="115" y="152"/>
                </a:cubicBezTo>
                <a:cubicBezTo>
                  <a:pt x="118" y="152"/>
                  <a:pt x="120" y="150"/>
                  <a:pt x="121" y="148"/>
                </a:cubicBezTo>
                <a:cubicBezTo>
                  <a:pt x="124" y="145"/>
                  <a:pt x="126" y="142"/>
                  <a:pt x="122" y="138"/>
                </a:cubicBezTo>
                <a:cubicBezTo>
                  <a:pt x="122" y="138"/>
                  <a:pt x="122" y="138"/>
                  <a:pt x="122" y="138"/>
                </a:cubicBezTo>
                <a:cubicBezTo>
                  <a:pt x="102" y="121"/>
                  <a:pt x="102" y="121"/>
                  <a:pt x="102" y="121"/>
                </a:cubicBezTo>
                <a:cubicBezTo>
                  <a:pt x="101" y="120"/>
                  <a:pt x="100" y="119"/>
                  <a:pt x="100" y="119"/>
                </a:cubicBezTo>
                <a:cubicBezTo>
                  <a:pt x="100" y="118"/>
                  <a:pt x="101" y="117"/>
                  <a:pt x="101" y="116"/>
                </a:cubicBezTo>
                <a:cubicBezTo>
                  <a:pt x="102" y="115"/>
                  <a:pt x="104" y="115"/>
                  <a:pt x="106" y="116"/>
                </a:cubicBezTo>
                <a:cubicBezTo>
                  <a:pt x="133" y="139"/>
                  <a:pt x="133" y="139"/>
                  <a:pt x="133" y="139"/>
                </a:cubicBezTo>
                <a:cubicBezTo>
                  <a:pt x="134" y="139"/>
                  <a:pt x="136" y="140"/>
                  <a:pt x="137" y="140"/>
                </a:cubicBezTo>
                <a:cubicBezTo>
                  <a:pt x="140" y="140"/>
                  <a:pt x="142" y="138"/>
                  <a:pt x="144" y="136"/>
                </a:cubicBezTo>
                <a:cubicBezTo>
                  <a:pt x="146" y="134"/>
                  <a:pt x="147" y="132"/>
                  <a:pt x="147" y="130"/>
                </a:cubicBezTo>
                <a:cubicBezTo>
                  <a:pt x="146" y="127"/>
                  <a:pt x="145" y="125"/>
                  <a:pt x="143" y="123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140" y="120"/>
                  <a:pt x="140" y="120"/>
                  <a:pt x="140" y="120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24" y="108"/>
                  <a:pt x="124" y="107"/>
                  <a:pt x="123" y="106"/>
                </a:cubicBezTo>
                <a:cubicBezTo>
                  <a:pt x="123" y="105"/>
                  <a:pt x="124" y="104"/>
                  <a:pt x="124" y="104"/>
                </a:cubicBezTo>
                <a:cubicBezTo>
                  <a:pt x="125" y="102"/>
                  <a:pt x="127" y="102"/>
                  <a:pt x="129" y="103"/>
                </a:cubicBezTo>
                <a:cubicBezTo>
                  <a:pt x="153" y="123"/>
                  <a:pt x="153" y="123"/>
                  <a:pt x="153" y="123"/>
                </a:cubicBezTo>
                <a:cubicBezTo>
                  <a:pt x="155" y="125"/>
                  <a:pt x="157" y="125"/>
                  <a:pt x="159" y="125"/>
                </a:cubicBezTo>
                <a:cubicBezTo>
                  <a:pt x="162" y="125"/>
                  <a:pt x="165" y="124"/>
                  <a:pt x="167" y="121"/>
                </a:cubicBezTo>
                <a:cubicBezTo>
                  <a:pt x="169" y="119"/>
                  <a:pt x="170" y="116"/>
                  <a:pt x="170" y="114"/>
                </a:cubicBezTo>
                <a:cubicBezTo>
                  <a:pt x="169" y="112"/>
                  <a:pt x="168" y="110"/>
                  <a:pt x="166" y="108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59" y="102"/>
                  <a:pt x="159" y="102"/>
                  <a:pt x="159" y="102"/>
                </a:cubicBezTo>
                <a:cubicBezTo>
                  <a:pt x="146" y="92"/>
                  <a:pt x="146" y="92"/>
                  <a:pt x="146" y="92"/>
                </a:cubicBezTo>
                <a:cubicBezTo>
                  <a:pt x="144" y="90"/>
                  <a:pt x="144" y="88"/>
                  <a:pt x="145" y="87"/>
                </a:cubicBezTo>
                <a:cubicBezTo>
                  <a:pt x="146" y="86"/>
                  <a:pt x="149" y="85"/>
                  <a:pt x="150" y="86"/>
                </a:cubicBezTo>
                <a:cubicBezTo>
                  <a:pt x="171" y="103"/>
                  <a:pt x="171" y="103"/>
                  <a:pt x="171" y="103"/>
                </a:cubicBezTo>
                <a:cubicBezTo>
                  <a:pt x="175" y="107"/>
                  <a:pt x="180" y="106"/>
                  <a:pt x="184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9" name="Google Shape;676;p26">
            <a:extLst>
              <a:ext uri="{FF2B5EF4-FFF2-40B4-BE49-F238E27FC236}">
                <a16:creationId xmlns:a16="http://schemas.microsoft.com/office/drawing/2014/main" id="{B019C79F-933F-C57C-6896-3F2583826BA9}"/>
              </a:ext>
            </a:extLst>
          </p:cNvPr>
          <p:cNvSpPr>
            <a:spLocks/>
          </p:cNvSpPr>
          <p:nvPr/>
        </p:nvSpPr>
        <p:spPr bwMode="auto">
          <a:xfrm>
            <a:off x="9752117" y="2479765"/>
            <a:ext cx="573356" cy="483056"/>
          </a:xfrm>
          <a:custGeom>
            <a:avLst/>
            <a:gdLst>
              <a:gd name="T0" fmla="*/ 2147483646 w 209"/>
              <a:gd name="T1" fmla="*/ 2147483646 h 176"/>
              <a:gd name="T2" fmla="*/ 2147483646 w 209"/>
              <a:gd name="T3" fmla="*/ 2147483646 h 176"/>
              <a:gd name="T4" fmla="*/ 2147483646 w 209"/>
              <a:gd name="T5" fmla="*/ 2147483646 h 176"/>
              <a:gd name="T6" fmla="*/ 2147483646 w 209"/>
              <a:gd name="T7" fmla="*/ 2147483646 h 176"/>
              <a:gd name="T8" fmla="*/ 2147483646 w 209"/>
              <a:gd name="T9" fmla="*/ 2147483646 h 176"/>
              <a:gd name="T10" fmla="*/ 2147483646 w 209"/>
              <a:gd name="T11" fmla="*/ 2147483646 h 176"/>
              <a:gd name="T12" fmla="*/ 2147483646 w 209"/>
              <a:gd name="T13" fmla="*/ 2147483646 h 176"/>
              <a:gd name="T14" fmla="*/ 2147483646 w 209"/>
              <a:gd name="T15" fmla="*/ 2147483646 h 176"/>
              <a:gd name="T16" fmla="*/ 2147483646 w 209"/>
              <a:gd name="T17" fmla="*/ 2147483646 h 176"/>
              <a:gd name="T18" fmla="*/ 2147483646 w 209"/>
              <a:gd name="T19" fmla="*/ 2147483646 h 176"/>
              <a:gd name="T20" fmla="*/ 2147483646 w 209"/>
              <a:gd name="T21" fmla="*/ 2147483646 h 176"/>
              <a:gd name="T22" fmla="*/ 2147483646 w 209"/>
              <a:gd name="T23" fmla="*/ 2147483646 h 176"/>
              <a:gd name="T24" fmla="*/ 2147483646 w 209"/>
              <a:gd name="T25" fmla="*/ 2147483646 h 176"/>
              <a:gd name="T26" fmla="*/ 2147483646 w 209"/>
              <a:gd name="T27" fmla="*/ 2147483646 h 176"/>
              <a:gd name="T28" fmla="*/ 2147483646 w 209"/>
              <a:gd name="T29" fmla="*/ 2147483646 h 176"/>
              <a:gd name="T30" fmla="*/ 2147483646 w 209"/>
              <a:gd name="T31" fmla="*/ 2147483646 h 176"/>
              <a:gd name="T32" fmla="*/ 2147483646 w 209"/>
              <a:gd name="T33" fmla="*/ 2147483646 h 176"/>
              <a:gd name="T34" fmla="*/ 2147483646 w 209"/>
              <a:gd name="T35" fmla="*/ 2147483646 h 176"/>
              <a:gd name="T36" fmla="*/ 2147483646 w 209"/>
              <a:gd name="T37" fmla="*/ 2147483646 h 176"/>
              <a:gd name="T38" fmla="*/ 2147483646 w 209"/>
              <a:gd name="T39" fmla="*/ 2147483646 h 176"/>
              <a:gd name="T40" fmla="*/ 2147483646 w 209"/>
              <a:gd name="T41" fmla="*/ 2147483646 h 176"/>
              <a:gd name="T42" fmla="*/ 2147483646 w 209"/>
              <a:gd name="T43" fmla="*/ 2147483646 h 176"/>
              <a:gd name="T44" fmla="*/ 2147483646 w 209"/>
              <a:gd name="T45" fmla="*/ 2147483646 h 176"/>
              <a:gd name="T46" fmla="*/ 2147483646 w 209"/>
              <a:gd name="T47" fmla="*/ 2147483646 h 176"/>
              <a:gd name="T48" fmla="*/ 2147483646 w 209"/>
              <a:gd name="T49" fmla="*/ 2147483646 h 176"/>
              <a:gd name="T50" fmla="*/ 2147483646 w 209"/>
              <a:gd name="T51" fmla="*/ 2147483646 h 176"/>
              <a:gd name="T52" fmla="*/ 2147483646 w 209"/>
              <a:gd name="T53" fmla="*/ 2147483646 h 176"/>
              <a:gd name="T54" fmla="*/ 2147483646 w 209"/>
              <a:gd name="T55" fmla="*/ 2147483646 h 176"/>
              <a:gd name="T56" fmla="*/ 2147483646 w 209"/>
              <a:gd name="T57" fmla="*/ 2147483646 h 176"/>
              <a:gd name="T58" fmla="*/ 2147483646 w 209"/>
              <a:gd name="T59" fmla="*/ 2147483646 h 176"/>
              <a:gd name="T60" fmla="*/ 2147483646 w 209"/>
              <a:gd name="T61" fmla="*/ 2147483646 h 176"/>
              <a:gd name="T62" fmla="*/ 2147483646 w 209"/>
              <a:gd name="T63" fmla="*/ 2147483646 h 176"/>
              <a:gd name="T64" fmla="*/ 2147483646 w 209"/>
              <a:gd name="T65" fmla="*/ 2147483646 h 176"/>
              <a:gd name="T66" fmla="*/ 2147483646 w 209"/>
              <a:gd name="T67" fmla="*/ 2147483646 h 176"/>
              <a:gd name="T68" fmla="*/ 2147483646 w 209"/>
              <a:gd name="T69" fmla="*/ 2147483646 h 176"/>
              <a:gd name="T70" fmla="*/ 2147483646 w 209"/>
              <a:gd name="T71" fmla="*/ 2147483646 h 176"/>
              <a:gd name="T72" fmla="*/ 2147483646 w 209"/>
              <a:gd name="T73" fmla="*/ 2147483646 h 176"/>
              <a:gd name="T74" fmla="*/ 2147483646 w 209"/>
              <a:gd name="T75" fmla="*/ 2147483646 h 176"/>
              <a:gd name="T76" fmla="*/ 2147483646 w 209"/>
              <a:gd name="T77" fmla="*/ 2147483646 h 176"/>
              <a:gd name="T78" fmla="*/ 2147483646 w 209"/>
              <a:gd name="T79" fmla="*/ 2147483646 h 176"/>
              <a:gd name="T80" fmla="*/ 2147483646 w 209"/>
              <a:gd name="T81" fmla="*/ 2147483646 h 176"/>
              <a:gd name="T82" fmla="*/ 2147483646 w 209"/>
              <a:gd name="T83" fmla="*/ 2147483646 h 176"/>
              <a:gd name="T84" fmla="*/ 2147483646 w 209"/>
              <a:gd name="T85" fmla="*/ 2147483646 h 176"/>
              <a:gd name="T86" fmla="*/ 2147483646 w 209"/>
              <a:gd name="T87" fmla="*/ 2147483646 h 176"/>
              <a:gd name="T88" fmla="*/ 2147483646 w 209"/>
              <a:gd name="T89" fmla="*/ 2147483646 h 176"/>
              <a:gd name="T90" fmla="*/ 2147483646 w 209"/>
              <a:gd name="T91" fmla="*/ 2147483646 h 176"/>
              <a:gd name="T92" fmla="*/ 2147483646 w 209"/>
              <a:gd name="T93" fmla="*/ 2147483646 h 176"/>
              <a:gd name="T94" fmla="*/ 2147483646 w 209"/>
              <a:gd name="T95" fmla="*/ 2147483646 h 176"/>
              <a:gd name="T96" fmla="*/ 2147483646 w 209"/>
              <a:gd name="T97" fmla="*/ 2147483646 h 176"/>
              <a:gd name="T98" fmla="*/ 2147483646 w 209"/>
              <a:gd name="T99" fmla="*/ 2147483646 h 176"/>
              <a:gd name="T100" fmla="*/ 2147483646 w 209"/>
              <a:gd name="T101" fmla="*/ 0 h 176"/>
              <a:gd name="T102" fmla="*/ 0 w 209"/>
              <a:gd name="T103" fmla="*/ 2147483646 h 176"/>
              <a:gd name="T104" fmla="*/ 2147483646 w 209"/>
              <a:gd name="T105" fmla="*/ 2147483646 h 176"/>
              <a:gd name="T106" fmla="*/ 2147483646 w 209"/>
              <a:gd name="T107" fmla="*/ 2147483646 h 176"/>
              <a:gd name="T108" fmla="*/ 2147483646 w 209"/>
              <a:gd name="T109" fmla="*/ 2147483646 h 176"/>
              <a:gd name="T110" fmla="*/ 2147483646 w 209"/>
              <a:gd name="T111" fmla="*/ 2147483646 h 176"/>
              <a:gd name="T112" fmla="*/ 2147483646 w 209"/>
              <a:gd name="T113" fmla="*/ 2147483646 h 176"/>
              <a:gd name="T114" fmla="*/ 2147483646 w 209"/>
              <a:gd name="T115" fmla="*/ 2147483646 h 176"/>
              <a:gd name="T116" fmla="*/ 2147483646 w 209"/>
              <a:gd name="T117" fmla="*/ 2147483646 h 1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09" h="176" extrusionOk="0">
                <a:moveTo>
                  <a:pt x="28" y="143"/>
                </a:moveTo>
                <a:cubicBezTo>
                  <a:pt x="28" y="96"/>
                  <a:pt x="28" y="96"/>
                  <a:pt x="28" y="96"/>
                </a:cubicBezTo>
                <a:cubicBezTo>
                  <a:pt x="28" y="92"/>
                  <a:pt x="31" y="89"/>
                  <a:pt x="35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50" y="89"/>
                  <a:pt x="53" y="92"/>
                  <a:pt x="53" y="96"/>
                </a:cubicBezTo>
                <a:cubicBezTo>
                  <a:pt x="53" y="143"/>
                  <a:pt x="53" y="143"/>
                  <a:pt x="53" y="143"/>
                </a:cubicBezTo>
                <a:cubicBezTo>
                  <a:pt x="53" y="147"/>
                  <a:pt x="50" y="150"/>
                  <a:pt x="46" y="150"/>
                </a:cubicBezTo>
                <a:cubicBezTo>
                  <a:pt x="35" y="150"/>
                  <a:pt x="35" y="150"/>
                  <a:pt x="35" y="150"/>
                </a:cubicBezTo>
                <a:cubicBezTo>
                  <a:pt x="31" y="150"/>
                  <a:pt x="28" y="147"/>
                  <a:pt x="28" y="143"/>
                </a:cubicBezTo>
                <a:close/>
                <a:moveTo>
                  <a:pt x="77" y="72"/>
                </a:moveTo>
                <a:cubicBezTo>
                  <a:pt x="73" y="72"/>
                  <a:pt x="70" y="76"/>
                  <a:pt x="70" y="79"/>
                </a:cubicBezTo>
                <a:cubicBezTo>
                  <a:pt x="70" y="143"/>
                  <a:pt x="70" y="143"/>
                  <a:pt x="70" y="143"/>
                </a:cubicBezTo>
                <a:cubicBezTo>
                  <a:pt x="70" y="147"/>
                  <a:pt x="73" y="150"/>
                  <a:pt x="77" y="150"/>
                </a:cubicBezTo>
                <a:cubicBezTo>
                  <a:pt x="88" y="150"/>
                  <a:pt x="88" y="150"/>
                  <a:pt x="88" y="150"/>
                </a:cubicBezTo>
                <a:cubicBezTo>
                  <a:pt x="92" y="150"/>
                  <a:pt x="95" y="147"/>
                  <a:pt x="95" y="143"/>
                </a:cubicBezTo>
                <a:cubicBezTo>
                  <a:pt x="95" y="79"/>
                  <a:pt x="95" y="79"/>
                  <a:pt x="95" y="79"/>
                </a:cubicBezTo>
                <a:cubicBezTo>
                  <a:pt x="95" y="76"/>
                  <a:pt x="92" y="72"/>
                  <a:pt x="88" y="72"/>
                </a:cubicBezTo>
                <a:lnTo>
                  <a:pt x="77" y="72"/>
                </a:lnTo>
                <a:close/>
                <a:moveTo>
                  <a:pt x="118" y="58"/>
                </a:moveTo>
                <a:cubicBezTo>
                  <a:pt x="115" y="58"/>
                  <a:pt x="112" y="61"/>
                  <a:pt x="112" y="65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12" y="147"/>
                  <a:pt x="115" y="150"/>
                  <a:pt x="118" y="150"/>
                </a:cubicBezTo>
                <a:cubicBezTo>
                  <a:pt x="130" y="150"/>
                  <a:pt x="130" y="150"/>
                  <a:pt x="130" y="150"/>
                </a:cubicBezTo>
                <a:cubicBezTo>
                  <a:pt x="134" y="150"/>
                  <a:pt x="137" y="147"/>
                  <a:pt x="137" y="143"/>
                </a:cubicBezTo>
                <a:cubicBezTo>
                  <a:pt x="137" y="65"/>
                  <a:pt x="137" y="65"/>
                  <a:pt x="137" y="65"/>
                </a:cubicBezTo>
                <a:cubicBezTo>
                  <a:pt x="137" y="61"/>
                  <a:pt x="134" y="58"/>
                  <a:pt x="130" y="58"/>
                </a:cubicBezTo>
                <a:lnTo>
                  <a:pt x="118" y="58"/>
                </a:lnTo>
                <a:close/>
                <a:moveTo>
                  <a:pt x="160" y="43"/>
                </a:moveTo>
                <a:cubicBezTo>
                  <a:pt x="157" y="43"/>
                  <a:pt x="154" y="46"/>
                  <a:pt x="154" y="50"/>
                </a:cubicBezTo>
                <a:cubicBezTo>
                  <a:pt x="154" y="143"/>
                  <a:pt x="154" y="143"/>
                  <a:pt x="154" y="143"/>
                </a:cubicBezTo>
                <a:cubicBezTo>
                  <a:pt x="154" y="147"/>
                  <a:pt x="157" y="150"/>
                  <a:pt x="160" y="150"/>
                </a:cubicBezTo>
                <a:cubicBezTo>
                  <a:pt x="172" y="150"/>
                  <a:pt x="172" y="150"/>
                  <a:pt x="172" y="150"/>
                </a:cubicBezTo>
                <a:cubicBezTo>
                  <a:pt x="176" y="150"/>
                  <a:pt x="179" y="147"/>
                  <a:pt x="179" y="143"/>
                </a:cubicBezTo>
                <a:cubicBezTo>
                  <a:pt x="179" y="50"/>
                  <a:pt x="179" y="50"/>
                  <a:pt x="179" y="50"/>
                </a:cubicBezTo>
                <a:cubicBezTo>
                  <a:pt x="179" y="46"/>
                  <a:pt x="176" y="43"/>
                  <a:pt x="172" y="43"/>
                </a:cubicBezTo>
                <a:lnTo>
                  <a:pt x="160" y="43"/>
                </a:lnTo>
                <a:close/>
                <a:moveTo>
                  <a:pt x="31" y="71"/>
                </a:moveTo>
                <a:cubicBezTo>
                  <a:pt x="76" y="63"/>
                  <a:pt x="118" y="47"/>
                  <a:pt x="155" y="24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72" y="10"/>
                  <a:pt x="172" y="10"/>
                  <a:pt x="172" y="10"/>
                </a:cubicBezTo>
                <a:cubicBezTo>
                  <a:pt x="147" y="9"/>
                  <a:pt x="147" y="9"/>
                  <a:pt x="147" y="9"/>
                </a:cubicBezTo>
                <a:cubicBezTo>
                  <a:pt x="151" y="16"/>
                  <a:pt x="151" y="16"/>
                  <a:pt x="151" y="16"/>
                </a:cubicBezTo>
                <a:cubicBezTo>
                  <a:pt x="114" y="38"/>
                  <a:pt x="73" y="54"/>
                  <a:pt x="29" y="62"/>
                </a:cubicBezTo>
                <a:lnTo>
                  <a:pt x="31" y="71"/>
                </a:lnTo>
                <a:close/>
                <a:moveTo>
                  <a:pt x="209" y="164"/>
                </a:moveTo>
                <a:cubicBezTo>
                  <a:pt x="188" y="151"/>
                  <a:pt x="188" y="151"/>
                  <a:pt x="188" y="151"/>
                </a:cubicBezTo>
                <a:cubicBezTo>
                  <a:pt x="188" y="159"/>
                  <a:pt x="188" y="159"/>
                  <a:pt x="188" y="159"/>
                </a:cubicBezTo>
                <a:cubicBezTo>
                  <a:pt x="17" y="159"/>
                  <a:pt x="17" y="159"/>
                  <a:pt x="17" y="159"/>
                </a:cubicBezTo>
                <a:cubicBezTo>
                  <a:pt x="17" y="22"/>
                  <a:pt x="17" y="22"/>
                  <a:pt x="17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59"/>
                  <a:pt x="7" y="159"/>
                  <a:pt x="7" y="159"/>
                </a:cubicBezTo>
                <a:cubicBezTo>
                  <a:pt x="7" y="164"/>
                  <a:pt x="7" y="164"/>
                  <a:pt x="7" y="164"/>
                </a:cubicBezTo>
                <a:cubicBezTo>
                  <a:pt x="7" y="168"/>
                  <a:pt x="7" y="168"/>
                  <a:pt x="7" y="168"/>
                </a:cubicBezTo>
                <a:cubicBezTo>
                  <a:pt x="188" y="168"/>
                  <a:pt x="188" y="168"/>
                  <a:pt x="188" y="168"/>
                </a:cubicBezTo>
                <a:cubicBezTo>
                  <a:pt x="188" y="176"/>
                  <a:pt x="188" y="176"/>
                  <a:pt x="188" y="176"/>
                </a:cubicBezTo>
                <a:lnTo>
                  <a:pt x="209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06C8E6E-37FB-857D-3761-00D3CCD8A9BB}"/>
              </a:ext>
            </a:extLst>
          </p:cNvPr>
          <p:cNvSpPr/>
          <p:nvPr/>
        </p:nvSpPr>
        <p:spPr>
          <a:xfrm>
            <a:off x="-11575" y="1767840"/>
            <a:ext cx="439838" cy="4358640"/>
          </a:xfrm>
          <a:prstGeom prst="rect">
            <a:avLst/>
          </a:prstGeom>
          <a:solidFill>
            <a:srgbClr val="0F95A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FCD68F3-4938-1CCE-851F-AE13B468D78B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36865B-3BC6-FFBD-5EA8-7281CC0E399D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1338952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F6AD03A-591E-B4BD-4AB5-039AF0073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4621" y="1767840"/>
            <a:ext cx="1887220" cy="20848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7A7B884-9324-0C5A-DFCC-09F5B5676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4239" y="1767840"/>
            <a:ext cx="2966721" cy="435497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05CF870-065F-0DDE-E060-75C3B64BB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0" y="4041648"/>
            <a:ext cx="1894841" cy="2084832"/>
          </a:xfrm>
          <a:prstGeom prst="rect">
            <a:avLst/>
          </a:prstGeom>
        </p:spPr>
      </p:pic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7734856A-0472-F100-700C-F78BF65C6E55}"/>
              </a:ext>
            </a:extLst>
          </p:cNvPr>
          <p:cNvCxnSpPr/>
          <p:nvPr/>
        </p:nvCxnSpPr>
        <p:spPr>
          <a:xfrm flipH="1">
            <a:off x="460801" y="3087161"/>
            <a:ext cx="54015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81564B2-5494-E27F-5BED-DC71134B7101}"/>
              </a:ext>
            </a:extLst>
          </p:cNvPr>
          <p:cNvSpPr txBox="1"/>
          <p:nvPr/>
        </p:nvSpPr>
        <p:spPr>
          <a:xfrm>
            <a:off x="548640" y="1761761"/>
            <a:ext cx="474027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0A32A2F-1CDC-8544-8CB8-FA6E4CB37F96}"/>
              </a:ext>
            </a:extLst>
          </p:cNvPr>
          <p:cNvGrpSpPr/>
          <p:nvPr/>
        </p:nvGrpSpPr>
        <p:grpSpPr>
          <a:xfrm>
            <a:off x="5379143" y="1761348"/>
            <a:ext cx="605932" cy="605932"/>
            <a:chOff x="5379143" y="1761348"/>
            <a:chExt cx="605932" cy="605932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01D29D4E-2EFE-4670-1B94-16139C5C61B0}"/>
                </a:ext>
              </a:extLst>
            </p:cNvPr>
            <p:cNvSpPr/>
            <p:nvPr/>
          </p:nvSpPr>
          <p:spPr>
            <a:xfrm>
              <a:off x="5379143" y="17613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14" name="رسم 13" descr="مراجعة العميل مع تعبئة خالصة">
              <a:extLst>
                <a:ext uri="{FF2B5EF4-FFF2-40B4-BE49-F238E27FC236}">
                  <a16:creationId xmlns:a16="http://schemas.microsoft.com/office/drawing/2014/main" id="{F1FEE815-B349-CC0B-EC3E-DFB57BC45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61000" y="1849231"/>
              <a:ext cx="425339" cy="425339"/>
            </a:xfrm>
            <a:prstGeom prst="rect">
              <a:avLst/>
            </a:prstGeom>
          </p:spPr>
        </p:pic>
      </p:grp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B5A977FB-3479-A220-771D-8CACBC960A74}"/>
              </a:ext>
            </a:extLst>
          </p:cNvPr>
          <p:cNvCxnSpPr/>
          <p:nvPr/>
        </p:nvCxnSpPr>
        <p:spPr>
          <a:xfrm flipH="1">
            <a:off x="460801" y="4778801"/>
            <a:ext cx="540151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BAA5BEB-0D13-8C9B-1023-DC18890F7F27}"/>
              </a:ext>
            </a:extLst>
          </p:cNvPr>
          <p:cNvSpPr txBox="1"/>
          <p:nvPr/>
        </p:nvSpPr>
        <p:spPr>
          <a:xfrm>
            <a:off x="548640" y="3461021"/>
            <a:ext cx="474027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DF7F50C-0100-7D87-A6DF-7E965BA5B452}"/>
              </a:ext>
            </a:extLst>
          </p:cNvPr>
          <p:cNvSpPr txBox="1"/>
          <p:nvPr/>
        </p:nvSpPr>
        <p:spPr>
          <a:xfrm>
            <a:off x="548640" y="5183141"/>
            <a:ext cx="474027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8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198956ED-F1A8-FD05-D640-76268375EAB5}"/>
              </a:ext>
            </a:extLst>
          </p:cNvPr>
          <p:cNvGrpSpPr/>
          <p:nvPr/>
        </p:nvGrpSpPr>
        <p:grpSpPr>
          <a:xfrm>
            <a:off x="5379143" y="3460608"/>
            <a:ext cx="605932" cy="605932"/>
            <a:chOff x="5379143" y="3590148"/>
            <a:chExt cx="605932" cy="605932"/>
          </a:xfrm>
        </p:grpSpPr>
        <p:sp>
          <p:nvSpPr>
            <p:cNvPr id="29" name="شكل بيضاوي 28">
              <a:extLst>
                <a:ext uri="{FF2B5EF4-FFF2-40B4-BE49-F238E27FC236}">
                  <a16:creationId xmlns:a16="http://schemas.microsoft.com/office/drawing/2014/main" id="{40946F62-DC91-6F43-BB09-39ECD1C0C1AE}"/>
                </a:ext>
              </a:extLst>
            </p:cNvPr>
            <p:cNvSpPr/>
            <p:nvPr/>
          </p:nvSpPr>
          <p:spPr>
            <a:xfrm>
              <a:off x="5379143" y="35901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17" name="رسم 16" descr="شبكة مستخدم مع تعبئة خالصة">
              <a:extLst>
                <a:ext uri="{FF2B5EF4-FFF2-40B4-BE49-F238E27FC236}">
                  <a16:creationId xmlns:a16="http://schemas.microsoft.com/office/drawing/2014/main" id="{4F11F1F5-0610-DF58-5CF6-062387094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05755" y="3618340"/>
              <a:ext cx="527685" cy="527685"/>
            </a:xfrm>
            <a:prstGeom prst="rect">
              <a:avLst/>
            </a:prstGeom>
          </p:spPr>
        </p:pic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811C2028-76C8-16FA-632A-EB7A4FA69BFA}"/>
              </a:ext>
            </a:extLst>
          </p:cNvPr>
          <p:cNvGrpSpPr/>
          <p:nvPr/>
        </p:nvGrpSpPr>
        <p:grpSpPr>
          <a:xfrm>
            <a:off x="5379143" y="5182728"/>
            <a:ext cx="605932" cy="605932"/>
            <a:chOff x="5379143" y="5388468"/>
            <a:chExt cx="605932" cy="605932"/>
          </a:xfrm>
        </p:grpSpPr>
        <p:sp>
          <p:nvSpPr>
            <p:cNvPr id="34" name="شكل بيضاوي 33">
              <a:extLst>
                <a:ext uri="{FF2B5EF4-FFF2-40B4-BE49-F238E27FC236}">
                  <a16:creationId xmlns:a16="http://schemas.microsoft.com/office/drawing/2014/main" id="{3CE9F07D-C2C7-DA53-1B77-6D2C79797756}"/>
                </a:ext>
              </a:extLst>
            </p:cNvPr>
            <p:cNvSpPr/>
            <p:nvPr/>
          </p:nvSpPr>
          <p:spPr>
            <a:xfrm>
              <a:off x="5379143" y="538846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0"/>
              <a:endParaRPr lang="ar-SA" sz="3600" b="1" dirty="0"/>
            </a:p>
          </p:txBody>
        </p:sp>
        <p:pic>
          <p:nvPicPr>
            <p:cNvPr id="20" name="رسم 19" descr="الأسئلة مع تعبئة خالصة">
              <a:extLst>
                <a:ext uri="{FF2B5EF4-FFF2-40B4-BE49-F238E27FC236}">
                  <a16:creationId xmlns:a16="http://schemas.microsoft.com/office/drawing/2014/main" id="{92DA9DCC-20C7-66DD-C480-0C717AAC4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75923" y="5501640"/>
              <a:ext cx="374126" cy="374126"/>
            </a:xfrm>
            <a:prstGeom prst="rect">
              <a:avLst/>
            </a:prstGeom>
          </p:spPr>
        </p:pic>
      </p:grp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7E4AC9CE-6C7F-94FB-F092-0C594B7ACAF6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67DE7A7-92CC-B205-B89F-1C6AD15AFF7C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3210128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D6A930-2FD1-A3EB-84FA-23CD9E0FE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465992"/>
            <a:ext cx="5049714" cy="52578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AD4F829-A6F7-7E76-B214-B72A53BA5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286" y="465992"/>
            <a:ext cx="5049714" cy="526659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B792AD7-2FED-617D-27CE-13976A97C14F}"/>
              </a:ext>
            </a:extLst>
          </p:cNvPr>
          <p:cNvSpPr txBox="1"/>
          <p:nvPr/>
        </p:nvSpPr>
        <p:spPr>
          <a:xfrm>
            <a:off x="914399" y="5875388"/>
            <a:ext cx="102268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 هذا النص هو مثال لنص 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43B7817D-0447-8C01-5EB5-4F94ED398A0C}"/>
              </a:ext>
            </a:extLst>
          </p:cNvPr>
          <p:cNvSpPr/>
          <p:nvPr/>
        </p:nvSpPr>
        <p:spPr>
          <a:xfrm>
            <a:off x="4900246" y="1714500"/>
            <a:ext cx="2391508" cy="2391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Google Shape;356;p21">
            <a:extLst>
              <a:ext uri="{FF2B5EF4-FFF2-40B4-BE49-F238E27FC236}">
                <a16:creationId xmlns:a16="http://schemas.microsoft.com/office/drawing/2014/main" id="{927C1134-5217-7F30-71BB-6162C6A53314}"/>
              </a:ext>
            </a:extLst>
          </p:cNvPr>
          <p:cNvSpPr/>
          <p:nvPr/>
        </p:nvSpPr>
        <p:spPr>
          <a:xfrm>
            <a:off x="5685692" y="2414262"/>
            <a:ext cx="820616" cy="976336"/>
          </a:xfrm>
          <a:custGeom>
            <a:avLst/>
            <a:gdLst/>
            <a:ahLst/>
            <a:cxnLst/>
            <a:rect l="l" t="t" r="r" b="b"/>
            <a:pathLst>
              <a:path w="141" h="168" extrusionOk="0">
                <a:moveTo>
                  <a:pt x="94" y="162"/>
                </a:moveTo>
                <a:cubicBezTo>
                  <a:pt x="94" y="165"/>
                  <a:pt x="91" y="168"/>
                  <a:pt x="88" y="168"/>
                </a:cubicBezTo>
                <a:cubicBezTo>
                  <a:pt x="53" y="168"/>
                  <a:pt x="53" y="168"/>
                  <a:pt x="53" y="168"/>
                </a:cubicBezTo>
                <a:cubicBezTo>
                  <a:pt x="50" y="168"/>
                  <a:pt x="47" y="165"/>
                  <a:pt x="47" y="162"/>
                </a:cubicBezTo>
                <a:cubicBezTo>
                  <a:pt x="47" y="162"/>
                  <a:pt x="47" y="162"/>
                  <a:pt x="47" y="162"/>
                </a:cubicBezTo>
                <a:cubicBezTo>
                  <a:pt x="47" y="159"/>
                  <a:pt x="50" y="156"/>
                  <a:pt x="53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91" y="156"/>
                  <a:pt x="94" y="159"/>
                  <a:pt x="94" y="162"/>
                </a:cubicBezTo>
                <a:close/>
                <a:moveTo>
                  <a:pt x="94" y="146"/>
                </a:moveTo>
                <a:cubicBezTo>
                  <a:pt x="94" y="143"/>
                  <a:pt x="91" y="141"/>
                  <a:pt x="88" y="141"/>
                </a:cubicBezTo>
                <a:cubicBezTo>
                  <a:pt x="53" y="141"/>
                  <a:pt x="53" y="141"/>
                  <a:pt x="53" y="141"/>
                </a:cubicBezTo>
                <a:cubicBezTo>
                  <a:pt x="50" y="141"/>
                  <a:pt x="47" y="143"/>
                  <a:pt x="47" y="146"/>
                </a:cubicBezTo>
                <a:cubicBezTo>
                  <a:pt x="47" y="146"/>
                  <a:pt x="47" y="146"/>
                  <a:pt x="47" y="146"/>
                </a:cubicBezTo>
                <a:cubicBezTo>
                  <a:pt x="47" y="150"/>
                  <a:pt x="50" y="152"/>
                  <a:pt x="53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91" y="152"/>
                  <a:pt x="94" y="150"/>
                  <a:pt x="94" y="146"/>
                </a:cubicBezTo>
                <a:close/>
                <a:moveTo>
                  <a:pt x="76" y="82"/>
                </a:moveTo>
                <a:cubicBezTo>
                  <a:pt x="69" y="82"/>
                  <a:pt x="69" y="82"/>
                  <a:pt x="69" y="82"/>
                </a:cubicBezTo>
                <a:cubicBezTo>
                  <a:pt x="65" y="82"/>
                  <a:pt x="65" y="82"/>
                  <a:pt x="65" y="82"/>
                </a:cubicBezTo>
                <a:cubicBezTo>
                  <a:pt x="65" y="137"/>
                  <a:pt x="65" y="137"/>
                  <a:pt x="65" y="137"/>
                </a:cubicBezTo>
                <a:cubicBezTo>
                  <a:pt x="67" y="137"/>
                  <a:pt x="68" y="137"/>
                  <a:pt x="70" y="137"/>
                </a:cubicBezTo>
                <a:cubicBezTo>
                  <a:pt x="70" y="137"/>
                  <a:pt x="70" y="137"/>
                  <a:pt x="70" y="137"/>
                </a:cubicBezTo>
                <a:cubicBezTo>
                  <a:pt x="70" y="137"/>
                  <a:pt x="70" y="137"/>
                  <a:pt x="70" y="137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3" y="137"/>
                  <a:pt x="74" y="137"/>
                  <a:pt x="76" y="137"/>
                </a:cubicBezTo>
                <a:lnTo>
                  <a:pt x="76" y="82"/>
                </a:lnTo>
                <a:close/>
                <a:moveTo>
                  <a:pt x="51" y="60"/>
                </a:moveTo>
                <a:cubicBezTo>
                  <a:pt x="46" y="60"/>
                  <a:pt x="43" y="64"/>
                  <a:pt x="43" y="68"/>
                </a:cubicBezTo>
                <a:cubicBezTo>
                  <a:pt x="43" y="73"/>
                  <a:pt x="46" y="77"/>
                  <a:pt x="51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4"/>
                  <a:pt x="56" y="60"/>
                  <a:pt x="51" y="60"/>
                </a:cubicBezTo>
                <a:close/>
                <a:moveTo>
                  <a:pt x="98" y="68"/>
                </a:moveTo>
                <a:cubicBezTo>
                  <a:pt x="98" y="64"/>
                  <a:pt x="95" y="60"/>
                  <a:pt x="90" y="60"/>
                </a:cubicBezTo>
                <a:cubicBezTo>
                  <a:pt x="85" y="60"/>
                  <a:pt x="82" y="64"/>
                  <a:pt x="82" y="68"/>
                </a:cubicBezTo>
                <a:cubicBezTo>
                  <a:pt x="82" y="77"/>
                  <a:pt x="82" y="77"/>
                  <a:pt x="82" y="77"/>
                </a:cubicBezTo>
                <a:cubicBezTo>
                  <a:pt x="90" y="77"/>
                  <a:pt x="90" y="77"/>
                  <a:pt x="90" y="77"/>
                </a:cubicBezTo>
                <a:cubicBezTo>
                  <a:pt x="95" y="77"/>
                  <a:pt x="98" y="73"/>
                  <a:pt x="98" y="68"/>
                </a:cubicBezTo>
                <a:close/>
                <a:moveTo>
                  <a:pt x="117" y="53"/>
                </a:moveTo>
                <a:cubicBezTo>
                  <a:pt x="113" y="38"/>
                  <a:pt x="95" y="22"/>
                  <a:pt x="70" y="22"/>
                </a:cubicBezTo>
                <a:cubicBezTo>
                  <a:pt x="46" y="22"/>
                  <a:pt x="28" y="38"/>
                  <a:pt x="24" y="53"/>
                </a:cubicBezTo>
                <a:cubicBezTo>
                  <a:pt x="21" y="65"/>
                  <a:pt x="24" y="75"/>
                  <a:pt x="29" y="86"/>
                </a:cubicBezTo>
                <a:cubicBezTo>
                  <a:pt x="34" y="95"/>
                  <a:pt x="39" y="103"/>
                  <a:pt x="43" y="113"/>
                </a:cubicBezTo>
                <a:cubicBezTo>
                  <a:pt x="46" y="118"/>
                  <a:pt x="47" y="126"/>
                  <a:pt x="48" y="131"/>
                </a:cubicBezTo>
                <a:cubicBezTo>
                  <a:pt x="49" y="136"/>
                  <a:pt x="51" y="137"/>
                  <a:pt x="56" y="137"/>
                </a:cubicBezTo>
                <a:cubicBezTo>
                  <a:pt x="57" y="137"/>
                  <a:pt x="58" y="137"/>
                  <a:pt x="59" y="137"/>
                </a:cubicBezTo>
                <a:cubicBezTo>
                  <a:pt x="59" y="82"/>
                  <a:pt x="59" y="82"/>
                  <a:pt x="59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47" y="82"/>
                  <a:pt x="44" y="81"/>
                  <a:pt x="41" y="78"/>
                </a:cubicBezTo>
                <a:cubicBezTo>
                  <a:pt x="39" y="76"/>
                  <a:pt x="37" y="72"/>
                  <a:pt x="37" y="68"/>
                </a:cubicBezTo>
                <a:cubicBezTo>
                  <a:pt x="37" y="65"/>
                  <a:pt x="39" y="61"/>
                  <a:pt x="41" y="59"/>
                </a:cubicBezTo>
                <a:cubicBezTo>
                  <a:pt x="44" y="56"/>
                  <a:pt x="47" y="55"/>
                  <a:pt x="51" y="55"/>
                </a:cubicBezTo>
                <a:cubicBezTo>
                  <a:pt x="59" y="55"/>
                  <a:pt x="65" y="61"/>
                  <a:pt x="65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5" y="77"/>
                  <a:pt x="65" y="77"/>
                  <a:pt x="65" y="77"/>
                </a:cubicBezTo>
                <a:cubicBezTo>
                  <a:pt x="69" y="77"/>
                  <a:pt x="69" y="77"/>
                  <a:pt x="69" y="77"/>
                </a:cubicBezTo>
                <a:cubicBezTo>
                  <a:pt x="76" y="77"/>
                  <a:pt x="76" y="77"/>
                  <a:pt x="76" y="77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5"/>
                  <a:pt x="78" y="61"/>
                  <a:pt x="80" y="59"/>
                </a:cubicBezTo>
                <a:cubicBezTo>
                  <a:pt x="83" y="56"/>
                  <a:pt x="86" y="55"/>
                  <a:pt x="90" y="55"/>
                </a:cubicBezTo>
                <a:cubicBezTo>
                  <a:pt x="94" y="55"/>
                  <a:pt x="97" y="56"/>
                  <a:pt x="100" y="59"/>
                </a:cubicBezTo>
                <a:cubicBezTo>
                  <a:pt x="102" y="61"/>
                  <a:pt x="104" y="65"/>
                  <a:pt x="104" y="68"/>
                </a:cubicBezTo>
                <a:cubicBezTo>
                  <a:pt x="104" y="72"/>
                  <a:pt x="102" y="76"/>
                  <a:pt x="100" y="78"/>
                </a:cubicBezTo>
                <a:cubicBezTo>
                  <a:pt x="97" y="81"/>
                  <a:pt x="94" y="82"/>
                  <a:pt x="90" y="82"/>
                </a:cubicBezTo>
                <a:cubicBezTo>
                  <a:pt x="82" y="82"/>
                  <a:pt x="82" y="82"/>
                  <a:pt x="82" y="82"/>
                </a:cubicBezTo>
                <a:cubicBezTo>
                  <a:pt x="82" y="137"/>
                  <a:pt x="82" y="137"/>
                  <a:pt x="82" y="137"/>
                </a:cubicBezTo>
                <a:cubicBezTo>
                  <a:pt x="83" y="137"/>
                  <a:pt x="84" y="137"/>
                  <a:pt x="85" y="137"/>
                </a:cubicBezTo>
                <a:cubicBezTo>
                  <a:pt x="90" y="137"/>
                  <a:pt x="92" y="136"/>
                  <a:pt x="93" y="131"/>
                </a:cubicBezTo>
                <a:cubicBezTo>
                  <a:pt x="94" y="126"/>
                  <a:pt x="95" y="118"/>
                  <a:pt x="98" y="113"/>
                </a:cubicBezTo>
                <a:cubicBezTo>
                  <a:pt x="102" y="103"/>
                  <a:pt x="107" y="95"/>
                  <a:pt x="112" y="86"/>
                </a:cubicBezTo>
                <a:cubicBezTo>
                  <a:pt x="117" y="75"/>
                  <a:pt x="120" y="65"/>
                  <a:pt x="117" y="53"/>
                </a:cubicBezTo>
                <a:close/>
                <a:moveTo>
                  <a:pt x="76" y="5"/>
                </a:moveTo>
                <a:cubicBezTo>
                  <a:pt x="76" y="2"/>
                  <a:pt x="73" y="0"/>
                  <a:pt x="70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8" y="0"/>
                  <a:pt x="65" y="2"/>
                  <a:pt x="65" y="5"/>
                </a:cubicBezTo>
                <a:cubicBezTo>
                  <a:pt x="65" y="14"/>
                  <a:pt x="65" y="14"/>
                  <a:pt x="65" y="14"/>
                </a:cubicBezTo>
                <a:cubicBezTo>
                  <a:pt x="65" y="17"/>
                  <a:pt x="68" y="19"/>
                  <a:pt x="70" y="19"/>
                </a:cubicBezTo>
                <a:cubicBezTo>
                  <a:pt x="70" y="19"/>
                  <a:pt x="70" y="19"/>
                  <a:pt x="70" y="19"/>
                </a:cubicBezTo>
                <a:cubicBezTo>
                  <a:pt x="73" y="19"/>
                  <a:pt x="76" y="17"/>
                  <a:pt x="76" y="14"/>
                </a:cubicBezTo>
                <a:lnTo>
                  <a:pt x="76" y="5"/>
                </a:lnTo>
                <a:close/>
                <a:moveTo>
                  <a:pt x="104" y="13"/>
                </a:moveTo>
                <a:cubicBezTo>
                  <a:pt x="105" y="11"/>
                  <a:pt x="104" y="7"/>
                  <a:pt x="102" y="6"/>
                </a:cubicBezTo>
                <a:cubicBezTo>
                  <a:pt x="102" y="6"/>
                  <a:pt x="102" y="6"/>
                  <a:pt x="102" y="6"/>
                </a:cubicBezTo>
                <a:cubicBezTo>
                  <a:pt x="99" y="5"/>
                  <a:pt x="96" y="6"/>
                  <a:pt x="95" y="8"/>
                </a:cubicBezTo>
                <a:cubicBezTo>
                  <a:pt x="90" y="16"/>
                  <a:pt x="90" y="16"/>
                  <a:pt x="90" y="16"/>
                </a:cubicBezTo>
                <a:cubicBezTo>
                  <a:pt x="89" y="19"/>
                  <a:pt x="90" y="22"/>
                  <a:pt x="93" y="23"/>
                </a:cubicBezTo>
                <a:cubicBezTo>
                  <a:pt x="93" y="23"/>
                  <a:pt x="93" y="23"/>
                  <a:pt x="93" y="23"/>
                </a:cubicBezTo>
                <a:cubicBezTo>
                  <a:pt x="95" y="25"/>
                  <a:pt x="98" y="24"/>
                  <a:pt x="99" y="21"/>
                </a:cubicBezTo>
                <a:lnTo>
                  <a:pt x="104" y="13"/>
                </a:lnTo>
                <a:close/>
                <a:moveTo>
                  <a:pt x="125" y="30"/>
                </a:moveTo>
                <a:cubicBezTo>
                  <a:pt x="127" y="28"/>
                  <a:pt x="127" y="24"/>
                  <a:pt x="125" y="22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123" y="20"/>
                  <a:pt x="120" y="20"/>
                  <a:pt x="118" y="22"/>
                </a:cubicBezTo>
                <a:cubicBezTo>
                  <a:pt x="111" y="28"/>
                  <a:pt x="111" y="28"/>
                  <a:pt x="111" y="28"/>
                </a:cubicBezTo>
                <a:cubicBezTo>
                  <a:pt x="109" y="30"/>
                  <a:pt x="109" y="33"/>
                  <a:pt x="111" y="35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2" y="38"/>
                  <a:pt x="116" y="38"/>
                  <a:pt x="118" y="36"/>
                </a:cubicBezTo>
                <a:lnTo>
                  <a:pt x="125" y="30"/>
                </a:lnTo>
                <a:close/>
                <a:moveTo>
                  <a:pt x="136" y="55"/>
                </a:moveTo>
                <a:cubicBezTo>
                  <a:pt x="139" y="54"/>
                  <a:pt x="141" y="51"/>
                  <a:pt x="140" y="49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0" y="46"/>
                  <a:pt x="137" y="44"/>
                  <a:pt x="134" y="45"/>
                </a:cubicBezTo>
                <a:cubicBezTo>
                  <a:pt x="125" y="46"/>
                  <a:pt x="125" y="46"/>
                  <a:pt x="125" y="46"/>
                </a:cubicBezTo>
                <a:cubicBezTo>
                  <a:pt x="122" y="47"/>
                  <a:pt x="120" y="49"/>
                  <a:pt x="121" y="52"/>
                </a:cubicBezTo>
                <a:cubicBezTo>
                  <a:pt x="121" y="52"/>
                  <a:pt x="121" y="52"/>
                  <a:pt x="121" y="52"/>
                </a:cubicBezTo>
                <a:cubicBezTo>
                  <a:pt x="121" y="55"/>
                  <a:pt x="124" y="57"/>
                  <a:pt x="127" y="56"/>
                </a:cubicBezTo>
                <a:lnTo>
                  <a:pt x="136" y="55"/>
                </a:lnTo>
                <a:close/>
                <a:moveTo>
                  <a:pt x="134" y="82"/>
                </a:moveTo>
                <a:cubicBezTo>
                  <a:pt x="136" y="83"/>
                  <a:pt x="139" y="81"/>
                  <a:pt x="140" y="78"/>
                </a:cubicBezTo>
                <a:cubicBezTo>
                  <a:pt x="140" y="78"/>
                  <a:pt x="140" y="78"/>
                  <a:pt x="140" y="78"/>
                </a:cubicBezTo>
                <a:cubicBezTo>
                  <a:pt x="140" y="75"/>
                  <a:pt x="138" y="73"/>
                  <a:pt x="136" y="72"/>
                </a:cubicBezTo>
                <a:cubicBezTo>
                  <a:pt x="126" y="70"/>
                  <a:pt x="126" y="70"/>
                  <a:pt x="126" y="70"/>
                </a:cubicBezTo>
                <a:cubicBezTo>
                  <a:pt x="124" y="70"/>
                  <a:pt x="121" y="71"/>
                  <a:pt x="120" y="74"/>
                </a:cubicBezTo>
                <a:cubicBezTo>
                  <a:pt x="120" y="74"/>
                  <a:pt x="120" y="74"/>
                  <a:pt x="120" y="74"/>
                </a:cubicBezTo>
                <a:cubicBezTo>
                  <a:pt x="120" y="77"/>
                  <a:pt x="122" y="80"/>
                  <a:pt x="124" y="80"/>
                </a:cubicBezTo>
                <a:lnTo>
                  <a:pt x="134" y="82"/>
                </a:lnTo>
                <a:close/>
                <a:moveTo>
                  <a:pt x="41" y="21"/>
                </a:moveTo>
                <a:cubicBezTo>
                  <a:pt x="42" y="24"/>
                  <a:pt x="45" y="25"/>
                  <a:pt x="48" y="23"/>
                </a:cubicBezTo>
                <a:cubicBezTo>
                  <a:pt x="48" y="23"/>
                  <a:pt x="48" y="23"/>
                  <a:pt x="48" y="23"/>
                </a:cubicBezTo>
                <a:cubicBezTo>
                  <a:pt x="50" y="22"/>
                  <a:pt x="51" y="19"/>
                  <a:pt x="50" y="16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6"/>
                  <a:pt x="41" y="5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6" y="7"/>
                  <a:pt x="35" y="11"/>
                  <a:pt x="36" y="13"/>
                </a:cubicBezTo>
                <a:lnTo>
                  <a:pt x="41" y="21"/>
                </a:lnTo>
                <a:close/>
                <a:moveTo>
                  <a:pt x="22" y="36"/>
                </a:moveTo>
                <a:cubicBezTo>
                  <a:pt x="25" y="38"/>
                  <a:pt x="28" y="38"/>
                  <a:pt x="30" y="35"/>
                </a:cubicBezTo>
                <a:cubicBezTo>
                  <a:pt x="30" y="35"/>
                  <a:pt x="30" y="35"/>
                  <a:pt x="30" y="35"/>
                </a:cubicBezTo>
                <a:cubicBezTo>
                  <a:pt x="32" y="33"/>
                  <a:pt x="31" y="30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0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3" y="24"/>
                  <a:pt x="13" y="28"/>
                  <a:pt x="15" y="30"/>
                </a:cubicBezTo>
                <a:lnTo>
                  <a:pt x="22" y="36"/>
                </a:lnTo>
                <a:close/>
                <a:moveTo>
                  <a:pt x="14" y="56"/>
                </a:moveTo>
                <a:cubicBezTo>
                  <a:pt x="16" y="57"/>
                  <a:pt x="19" y="55"/>
                  <a:pt x="2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49"/>
                  <a:pt x="18" y="47"/>
                  <a:pt x="16" y="46"/>
                </a:cubicBezTo>
                <a:cubicBezTo>
                  <a:pt x="6" y="45"/>
                  <a:pt x="6" y="45"/>
                  <a:pt x="6" y="45"/>
                </a:cubicBezTo>
                <a:cubicBezTo>
                  <a:pt x="3" y="44"/>
                  <a:pt x="1" y="46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1"/>
                  <a:pt x="2" y="54"/>
                  <a:pt x="4" y="55"/>
                </a:cubicBezTo>
                <a:lnTo>
                  <a:pt x="14" y="56"/>
                </a:lnTo>
                <a:close/>
                <a:moveTo>
                  <a:pt x="16" y="80"/>
                </a:moveTo>
                <a:cubicBezTo>
                  <a:pt x="19" y="80"/>
                  <a:pt x="20" y="77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19" y="71"/>
                  <a:pt x="17" y="70"/>
                  <a:pt x="14" y="70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3"/>
                  <a:pt x="0" y="75"/>
                  <a:pt x="1" y="78"/>
                </a:cubicBezTo>
                <a:cubicBezTo>
                  <a:pt x="1" y="78"/>
                  <a:pt x="1" y="78"/>
                  <a:pt x="1" y="78"/>
                </a:cubicBezTo>
                <a:cubicBezTo>
                  <a:pt x="1" y="81"/>
                  <a:pt x="4" y="83"/>
                  <a:pt x="7" y="82"/>
                </a:cubicBezTo>
                <a:lnTo>
                  <a:pt x="16" y="80"/>
                </a:lnTo>
                <a:close/>
              </a:path>
            </a:pathLst>
          </a:cu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sz="4800" b="1" dirty="0">
              <a:solidFill>
                <a:schemeClr val="lt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945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C925D55-1CF8-7C69-91C0-C4EE8690DB56}"/>
              </a:ext>
            </a:extLst>
          </p:cNvPr>
          <p:cNvSpPr txBox="1"/>
          <p:nvPr/>
        </p:nvSpPr>
        <p:spPr>
          <a:xfrm>
            <a:off x="6096000" y="2360592"/>
            <a:ext cx="440968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468436B-D926-3634-7EDA-CB9813810502}"/>
              </a:ext>
            </a:extLst>
          </p:cNvPr>
          <p:cNvGrpSpPr/>
          <p:nvPr/>
        </p:nvGrpSpPr>
        <p:grpSpPr>
          <a:xfrm>
            <a:off x="10580476" y="2482316"/>
            <a:ext cx="605932" cy="605932"/>
            <a:chOff x="5379143" y="1761348"/>
            <a:chExt cx="605932" cy="605932"/>
          </a:xfrm>
        </p:grpSpPr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303E9A1A-344D-2A75-879B-06E46F463021}"/>
                </a:ext>
              </a:extLst>
            </p:cNvPr>
            <p:cNvSpPr/>
            <p:nvPr/>
          </p:nvSpPr>
          <p:spPr>
            <a:xfrm>
              <a:off x="5379143" y="17613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7" name="رسم 6" descr="مراجعة العميل مع تعبئة خالصة">
              <a:extLst>
                <a:ext uri="{FF2B5EF4-FFF2-40B4-BE49-F238E27FC236}">
                  <a16:creationId xmlns:a16="http://schemas.microsoft.com/office/drawing/2014/main" id="{8E4583D7-502C-47D0-05AB-1BB293D87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61000" y="1849231"/>
              <a:ext cx="425339" cy="425339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695EDFE-DADC-9D3B-A08D-B78B46159658}"/>
              </a:ext>
            </a:extLst>
          </p:cNvPr>
          <p:cNvGrpSpPr/>
          <p:nvPr/>
        </p:nvGrpSpPr>
        <p:grpSpPr>
          <a:xfrm>
            <a:off x="5196991" y="4581530"/>
            <a:ext cx="605932" cy="605932"/>
            <a:chOff x="2239703" y="4423268"/>
            <a:chExt cx="605932" cy="605932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E945B1FA-237D-CF2D-C5BA-74AD3CB17751}"/>
                </a:ext>
              </a:extLst>
            </p:cNvPr>
            <p:cNvSpPr/>
            <p:nvPr/>
          </p:nvSpPr>
          <p:spPr>
            <a:xfrm>
              <a:off x="2239703" y="442326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2" name="رسم 21" descr="مراجعة العميل مع تعبئة خالصة">
              <a:extLst>
                <a:ext uri="{FF2B5EF4-FFF2-40B4-BE49-F238E27FC236}">
                  <a16:creationId xmlns:a16="http://schemas.microsoft.com/office/drawing/2014/main" id="{549E1831-71CD-54FD-4323-91095142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31720" y="4521311"/>
              <a:ext cx="425339" cy="425339"/>
            </a:xfrm>
            <a:prstGeom prst="rect">
              <a:avLst/>
            </a:prstGeom>
          </p:spPr>
        </p:pic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DC17FD9-24D2-6AD4-BC77-8D5EE06CAA1C}"/>
              </a:ext>
            </a:extLst>
          </p:cNvPr>
          <p:cNvGrpSpPr/>
          <p:nvPr/>
        </p:nvGrpSpPr>
        <p:grpSpPr>
          <a:xfrm>
            <a:off x="10573119" y="4592470"/>
            <a:ext cx="605932" cy="605932"/>
            <a:chOff x="2239703" y="1761348"/>
            <a:chExt cx="605932" cy="605932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B2666F-E4EE-B576-4040-98B79CE9FC82}"/>
                </a:ext>
              </a:extLst>
            </p:cNvPr>
            <p:cNvSpPr/>
            <p:nvPr/>
          </p:nvSpPr>
          <p:spPr>
            <a:xfrm>
              <a:off x="2239703" y="17613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5" name="رسم 24" descr="شبكة مستخدم مع تعبئة خالصة">
              <a:extLst>
                <a:ext uri="{FF2B5EF4-FFF2-40B4-BE49-F238E27FC236}">
                  <a16:creationId xmlns:a16="http://schemas.microsoft.com/office/drawing/2014/main" id="{536E566A-F974-7342-FE82-6DFAD0E6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73935" y="1781920"/>
              <a:ext cx="527685" cy="527685"/>
            </a:xfrm>
            <a:prstGeom prst="rect">
              <a:avLst/>
            </a:prstGeom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0FEF5FC-9ABF-CF93-561D-9D243A495B4B}"/>
              </a:ext>
            </a:extLst>
          </p:cNvPr>
          <p:cNvGrpSpPr/>
          <p:nvPr/>
        </p:nvGrpSpPr>
        <p:grpSpPr>
          <a:xfrm>
            <a:off x="5187861" y="2497752"/>
            <a:ext cx="605932" cy="605932"/>
            <a:chOff x="9118023" y="4423268"/>
            <a:chExt cx="605932" cy="605932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094EF0CB-C899-2494-484A-D7E165073E48}"/>
                </a:ext>
              </a:extLst>
            </p:cNvPr>
            <p:cNvSpPr/>
            <p:nvPr/>
          </p:nvSpPr>
          <p:spPr>
            <a:xfrm>
              <a:off x="9118023" y="442326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8" name="رسم 27" descr="الأسئلة مع تعبئة خالصة">
              <a:extLst>
                <a:ext uri="{FF2B5EF4-FFF2-40B4-BE49-F238E27FC236}">
                  <a16:creationId xmlns:a16="http://schemas.microsoft.com/office/drawing/2014/main" id="{265E9939-2537-59FB-41C9-E06821B4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14803" y="4544060"/>
              <a:ext cx="374126" cy="374126"/>
            </a:xfrm>
            <a:prstGeom prst="rect">
              <a:avLst/>
            </a:prstGeom>
          </p:spPr>
        </p:pic>
      </p:grp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D851A21-3D7C-6758-DE40-DC61AE274551}"/>
              </a:ext>
            </a:extLst>
          </p:cNvPr>
          <p:cNvSpPr txBox="1"/>
          <p:nvPr/>
        </p:nvSpPr>
        <p:spPr>
          <a:xfrm>
            <a:off x="6096000" y="4470746"/>
            <a:ext cx="440968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7393DB6-62AD-5AC6-A166-5156CBD57801}"/>
              </a:ext>
            </a:extLst>
          </p:cNvPr>
          <p:cNvSpPr txBox="1"/>
          <p:nvPr/>
        </p:nvSpPr>
        <p:spPr>
          <a:xfrm>
            <a:off x="741485" y="2360592"/>
            <a:ext cx="440968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2BF66AE-EC8B-E126-3579-3933BD74E823}"/>
              </a:ext>
            </a:extLst>
          </p:cNvPr>
          <p:cNvSpPr txBox="1"/>
          <p:nvPr/>
        </p:nvSpPr>
        <p:spPr>
          <a:xfrm>
            <a:off x="741485" y="4470746"/>
            <a:ext cx="440968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0F1E254-DEF7-9325-7381-91C25376BF60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D8E384C-91E9-DE81-2344-BD434AEAAA9B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421147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6BE133B-70E3-68BB-6F5B-86020AB5DE6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22E01D1-63D9-B6D8-78B1-3CFCA3A227E8}"/>
              </a:ext>
            </a:extLst>
          </p:cNvPr>
          <p:cNvGrpSpPr/>
          <p:nvPr/>
        </p:nvGrpSpPr>
        <p:grpSpPr>
          <a:xfrm>
            <a:off x="1554963" y="1736203"/>
            <a:ext cx="9072398" cy="3541854"/>
            <a:chOff x="2218770" y="1736203"/>
            <a:chExt cx="7744783" cy="3541854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1EC7FDB0-6DA4-EC08-7531-65F520337279}"/>
                </a:ext>
              </a:extLst>
            </p:cNvPr>
            <p:cNvSpPr/>
            <p:nvPr/>
          </p:nvSpPr>
          <p:spPr>
            <a:xfrm>
              <a:off x="6086033" y="1736203"/>
              <a:ext cx="3877520" cy="3541854"/>
            </a:xfrm>
            <a:custGeom>
              <a:avLst/>
              <a:gdLst>
                <a:gd name="connsiteX0" fmla="*/ 0 w 7785906"/>
                <a:gd name="connsiteY0" fmla="*/ 0 h 3536068"/>
                <a:gd name="connsiteX1" fmla="*/ 7785906 w 7785906"/>
                <a:gd name="connsiteY1" fmla="*/ 0 h 3536068"/>
                <a:gd name="connsiteX2" fmla="*/ 7785906 w 7785906"/>
                <a:gd name="connsiteY2" fmla="*/ 3536068 h 3536068"/>
                <a:gd name="connsiteX3" fmla="*/ 0 w 7785906"/>
                <a:gd name="connsiteY3" fmla="*/ 3536068 h 3536068"/>
                <a:gd name="connsiteX4" fmla="*/ 0 w 7785906"/>
                <a:gd name="connsiteY4" fmla="*/ 0 h 3536068"/>
                <a:gd name="connsiteX0" fmla="*/ 0 w 7785906"/>
                <a:gd name="connsiteY0" fmla="*/ 5785 h 3541853"/>
                <a:gd name="connsiteX1" fmla="*/ 3919961 w 7785906"/>
                <a:gd name="connsiteY1" fmla="*/ 0 h 3541853"/>
                <a:gd name="connsiteX2" fmla="*/ 7785906 w 7785906"/>
                <a:gd name="connsiteY2" fmla="*/ 5785 h 3541853"/>
                <a:gd name="connsiteX3" fmla="*/ 7785906 w 7785906"/>
                <a:gd name="connsiteY3" fmla="*/ 3541853 h 3541853"/>
                <a:gd name="connsiteX4" fmla="*/ 0 w 7785906"/>
                <a:gd name="connsiteY4" fmla="*/ 3541853 h 3541853"/>
                <a:gd name="connsiteX5" fmla="*/ 0 w 7785906"/>
                <a:gd name="connsiteY5" fmla="*/ 5785 h 3541853"/>
                <a:gd name="connsiteX0" fmla="*/ 0 w 7785906"/>
                <a:gd name="connsiteY0" fmla="*/ 5785 h 3541854"/>
                <a:gd name="connsiteX1" fmla="*/ 3919961 w 7785906"/>
                <a:gd name="connsiteY1" fmla="*/ 0 h 3541854"/>
                <a:gd name="connsiteX2" fmla="*/ 7785906 w 7785906"/>
                <a:gd name="connsiteY2" fmla="*/ 5785 h 3541854"/>
                <a:gd name="connsiteX3" fmla="*/ 7785906 w 7785906"/>
                <a:gd name="connsiteY3" fmla="*/ 3541853 h 3541854"/>
                <a:gd name="connsiteX4" fmla="*/ 3908386 w 7785906"/>
                <a:gd name="connsiteY4" fmla="*/ 3541854 h 3541854"/>
                <a:gd name="connsiteX5" fmla="*/ 0 w 7785906"/>
                <a:gd name="connsiteY5" fmla="*/ 3541853 h 3541854"/>
                <a:gd name="connsiteX6" fmla="*/ 0 w 7785906"/>
                <a:gd name="connsiteY6" fmla="*/ 5785 h 3541854"/>
                <a:gd name="connsiteX0" fmla="*/ 0 w 7785906"/>
                <a:gd name="connsiteY0" fmla="*/ 5785 h 3541854"/>
                <a:gd name="connsiteX1" fmla="*/ 3919961 w 7785906"/>
                <a:gd name="connsiteY1" fmla="*/ 0 h 3541854"/>
                <a:gd name="connsiteX2" fmla="*/ 7785906 w 7785906"/>
                <a:gd name="connsiteY2" fmla="*/ 5785 h 3541854"/>
                <a:gd name="connsiteX3" fmla="*/ 7785906 w 7785906"/>
                <a:gd name="connsiteY3" fmla="*/ 3541853 h 3541854"/>
                <a:gd name="connsiteX4" fmla="*/ 3908386 w 7785906"/>
                <a:gd name="connsiteY4" fmla="*/ 3541854 h 3541854"/>
                <a:gd name="connsiteX5" fmla="*/ 0 w 7785906"/>
                <a:gd name="connsiteY5" fmla="*/ 5785 h 3541854"/>
                <a:gd name="connsiteX0" fmla="*/ 0 w 3877520"/>
                <a:gd name="connsiteY0" fmla="*/ 3541854 h 3541854"/>
                <a:gd name="connsiteX1" fmla="*/ 11575 w 3877520"/>
                <a:gd name="connsiteY1" fmla="*/ 0 h 3541854"/>
                <a:gd name="connsiteX2" fmla="*/ 3877520 w 3877520"/>
                <a:gd name="connsiteY2" fmla="*/ 5785 h 3541854"/>
                <a:gd name="connsiteX3" fmla="*/ 3877520 w 3877520"/>
                <a:gd name="connsiteY3" fmla="*/ 3541853 h 3541854"/>
                <a:gd name="connsiteX4" fmla="*/ 0 w 3877520"/>
                <a:gd name="connsiteY4" fmla="*/ 3541854 h 3541854"/>
                <a:gd name="connsiteX0" fmla="*/ 11575 w 3877520"/>
                <a:gd name="connsiteY0" fmla="*/ 0 h 3541854"/>
                <a:gd name="connsiteX1" fmla="*/ 3877520 w 3877520"/>
                <a:gd name="connsiteY1" fmla="*/ 5785 h 3541854"/>
                <a:gd name="connsiteX2" fmla="*/ 3877520 w 3877520"/>
                <a:gd name="connsiteY2" fmla="*/ 3541853 h 3541854"/>
                <a:gd name="connsiteX3" fmla="*/ 0 w 3877520"/>
                <a:gd name="connsiteY3" fmla="*/ 3541854 h 3541854"/>
                <a:gd name="connsiteX4" fmla="*/ 103015 w 3877520"/>
                <a:gd name="connsiteY4" fmla="*/ 91440 h 3541854"/>
                <a:gd name="connsiteX0" fmla="*/ 11575 w 3877520"/>
                <a:gd name="connsiteY0" fmla="*/ 0 h 3541854"/>
                <a:gd name="connsiteX1" fmla="*/ 3877520 w 3877520"/>
                <a:gd name="connsiteY1" fmla="*/ 5785 h 3541854"/>
                <a:gd name="connsiteX2" fmla="*/ 3877520 w 3877520"/>
                <a:gd name="connsiteY2" fmla="*/ 3541853 h 3541854"/>
                <a:gd name="connsiteX3" fmla="*/ 0 w 3877520"/>
                <a:gd name="connsiteY3" fmla="*/ 3541854 h 354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7520" h="3541854">
                  <a:moveTo>
                    <a:pt x="11575" y="0"/>
                  </a:moveTo>
                  <a:lnTo>
                    <a:pt x="3877520" y="5785"/>
                  </a:lnTo>
                  <a:lnTo>
                    <a:pt x="3877520" y="3541853"/>
                  </a:lnTo>
                  <a:lnTo>
                    <a:pt x="0" y="3541854"/>
                  </a:lnTo>
                </a:path>
              </a:pathLst>
            </a:custGeom>
            <a:noFill/>
            <a:ln w="57150">
              <a:solidFill>
                <a:srgbClr val="109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/>
            </a:p>
          </p:txBody>
        </p:sp>
        <p:sp>
          <p:nvSpPr>
            <p:cNvPr id="5" name="مستطيل 2">
              <a:extLst>
                <a:ext uri="{FF2B5EF4-FFF2-40B4-BE49-F238E27FC236}">
                  <a16:creationId xmlns:a16="http://schemas.microsoft.com/office/drawing/2014/main" id="{055C63B5-97F7-96F0-36A9-1BFB91AE4817}"/>
                </a:ext>
              </a:extLst>
            </p:cNvPr>
            <p:cNvSpPr/>
            <p:nvPr/>
          </p:nvSpPr>
          <p:spPr>
            <a:xfrm>
              <a:off x="2218770" y="1736203"/>
              <a:ext cx="3877520" cy="3541854"/>
            </a:xfrm>
            <a:custGeom>
              <a:avLst/>
              <a:gdLst>
                <a:gd name="connsiteX0" fmla="*/ 0 w 7785906"/>
                <a:gd name="connsiteY0" fmla="*/ 0 h 3536068"/>
                <a:gd name="connsiteX1" fmla="*/ 7785906 w 7785906"/>
                <a:gd name="connsiteY1" fmla="*/ 0 h 3536068"/>
                <a:gd name="connsiteX2" fmla="*/ 7785906 w 7785906"/>
                <a:gd name="connsiteY2" fmla="*/ 3536068 h 3536068"/>
                <a:gd name="connsiteX3" fmla="*/ 0 w 7785906"/>
                <a:gd name="connsiteY3" fmla="*/ 3536068 h 3536068"/>
                <a:gd name="connsiteX4" fmla="*/ 0 w 7785906"/>
                <a:gd name="connsiteY4" fmla="*/ 0 h 3536068"/>
                <a:gd name="connsiteX0" fmla="*/ 0 w 7785906"/>
                <a:gd name="connsiteY0" fmla="*/ 5785 h 3541853"/>
                <a:gd name="connsiteX1" fmla="*/ 3919961 w 7785906"/>
                <a:gd name="connsiteY1" fmla="*/ 0 h 3541853"/>
                <a:gd name="connsiteX2" fmla="*/ 7785906 w 7785906"/>
                <a:gd name="connsiteY2" fmla="*/ 5785 h 3541853"/>
                <a:gd name="connsiteX3" fmla="*/ 7785906 w 7785906"/>
                <a:gd name="connsiteY3" fmla="*/ 3541853 h 3541853"/>
                <a:gd name="connsiteX4" fmla="*/ 0 w 7785906"/>
                <a:gd name="connsiteY4" fmla="*/ 3541853 h 3541853"/>
                <a:gd name="connsiteX5" fmla="*/ 0 w 7785906"/>
                <a:gd name="connsiteY5" fmla="*/ 5785 h 3541853"/>
                <a:gd name="connsiteX0" fmla="*/ 0 w 7785906"/>
                <a:gd name="connsiteY0" fmla="*/ 5785 h 3541854"/>
                <a:gd name="connsiteX1" fmla="*/ 3919961 w 7785906"/>
                <a:gd name="connsiteY1" fmla="*/ 0 h 3541854"/>
                <a:gd name="connsiteX2" fmla="*/ 7785906 w 7785906"/>
                <a:gd name="connsiteY2" fmla="*/ 5785 h 3541854"/>
                <a:gd name="connsiteX3" fmla="*/ 7785906 w 7785906"/>
                <a:gd name="connsiteY3" fmla="*/ 3541853 h 3541854"/>
                <a:gd name="connsiteX4" fmla="*/ 3908386 w 7785906"/>
                <a:gd name="connsiteY4" fmla="*/ 3541854 h 3541854"/>
                <a:gd name="connsiteX5" fmla="*/ 0 w 7785906"/>
                <a:gd name="connsiteY5" fmla="*/ 3541853 h 3541854"/>
                <a:gd name="connsiteX6" fmla="*/ 0 w 7785906"/>
                <a:gd name="connsiteY6" fmla="*/ 5785 h 3541854"/>
                <a:gd name="connsiteX0" fmla="*/ 0 w 7785906"/>
                <a:gd name="connsiteY0" fmla="*/ 5785 h 3541854"/>
                <a:gd name="connsiteX1" fmla="*/ 3919961 w 7785906"/>
                <a:gd name="connsiteY1" fmla="*/ 0 h 3541854"/>
                <a:gd name="connsiteX2" fmla="*/ 7785906 w 7785906"/>
                <a:gd name="connsiteY2" fmla="*/ 5785 h 3541854"/>
                <a:gd name="connsiteX3" fmla="*/ 7785906 w 7785906"/>
                <a:gd name="connsiteY3" fmla="*/ 3541853 h 3541854"/>
                <a:gd name="connsiteX4" fmla="*/ 3908386 w 7785906"/>
                <a:gd name="connsiteY4" fmla="*/ 3541854 h 3541854"/>
                <a:gd name="connsiteX5" fmla="*/ 0 w 7785906"/>
                <a:gd name="connsiteY5" fmla="*/ 5785 h 3541854"/>
                <a:gd name="connsiteX0" fmla="*/ 0 w 3877520"/>
                <a:gd name="connsiteY0" fmla="*/ 3541854 h 3541854"/>
                <a:gd name="connsiteX1" fmla="*/ 11575 w 3877520"/>
                <a:gd name="connsiteY1" fmla="*/ 0 h 3541854"/>
                <a:gd name="connsiteX2" fmla="*/ 3877520 w 3877520"/>
                <a:gd name="connsiteY2" fmla="*/ 5785 h 3541854"/>
                <a:gd name="connsiteX3" fmla="*/ 3877520 w 3877520"/>
                <a:gd name="connsiteY3" fmla="*/ 3541853 h 3541854"/>
                <a:gd name="connsiteX4" fmla="*/ 0 w 3877520"/>
                <a:gd name="connsiteY4" fmla="*/ 3541854 h 3541854"/>
                <a:gd name="connsiteX0" fmla="*/ 3877520 w 3968960"/>
                <a:gd name="connsiteY0" fmla="*/ 3541853 h 3633293"/>
                <a:gd name="connsiteX1" fmla="*/ 0 w 3968960"/>
                <a:gd name="connsiteY1" fmla="*/ 3541854 h 3633293"/>
                <a:gd name="connsiteX2" fmla="*/ 11575 w 3968960"/>
                <a:gd name="connsiteY2" fmla="*/ 0 h 3633293"/>
                <a:gd name="connsiteX3" fmla="*/ 3877520 w 3968960"/>
                <a:gd name="connsiteY3" fmla="*/ 5785 h 3633293"/>
                <a:gd name="connsiteX4" fmla="*/ 3968960 w 3968960"/>
                <a:gd name="connsiteY4" fmla="*/ 3633293 h 3633293"/>
                <a:gd name="connsiteX0" fmla="*/ 3877520 w 3877520"/>
                <a:gd name="connsiteY0" fmla="*/ 3541853 h 3541854"/>
                <a:gd name="connsiteX1" fmla="*/ 0 w 3877520"/>
                <a:gd name="connsiteY1" fmla="*/ 3541854 h 3541854"/>
                <a:gd name="connsiteX2" fmla="*/ 11575 w 3877520"/>
                <a:gd name="connsiteY2" fmla="*/ 0 h 3541854"/>
                <a:gd name="connsiteX3" fmla="*/ 3877520 w 3877520"/>
                <a:gd name="connsiteY3" fmla="*/ 5785 h 354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7520" h="3541854">
                  <a:moveTo>
                    <a:pt x="3877520" y="3541853"/>
                  </a:moveTo>
                  <a:lnTo>
                    <a:pt x="0" y="3541854"/>
                  </a:lnTo>
                  <a:cubicBezTo>
                    <a:pt x="3858" y="2361236"/>
                    <a:pt x="7717" y="1180618"/>
                    <a:pt x="11575" y="0"/>
                  </a:cubicBezTo>
                  <a:lnTo>
                    <a:pt x="3877520" y="5785"/>
                  </a:ln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dirty="0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1BE034D-24EB-D7D3-AF10-692E707ACA3D}"/>
              </a:ext>
            </a:extLst>
          </p:cNvPr>
          <p:cNvSpPr txBox="1"/>
          <p:nvPr/>
        </p:nvSpPr>
        <p:spPr>
          <a:xfrm>
            <a:off x="7294880" y="1416321"/>
            <a:ext cx="2403475" cy="646331"/>
          </a:xfrm>
          <a:prstGeom prst="rect">
            <a:avLst/>
          </a:prstGeom>
          <a:solidFill>
            <a:srgbClr val="1096AF"/>
          </a:solidFill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</a:rPr>
              <a:t>المحتويات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4036D20-4689-22BF-C4CE-34A8C1A5F386}"/>
              </a:ext>
            </a:extLst>
          </p:cNvPr>
          <p:cNvSpPr txBox="1"/>
          <p:nvPr/>
        </p:nvSpPr>
        <p:spPr>
          <a:xfrm>
            <a:off x="6583679" y="2279921"/>
            <a:ext cx="31553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.01</a:t>
            </a:r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5184C23-CDD1-EB1B-07B0-BACFD54988C7}"/>
              </a:ext>
            </a:extLst>
          </p:cNvPr>
          <p:cNvSpPr txBox="1"/>
          <p:nvPr/>
        </p:nvSpPr>
        <p:spPr>
          <a:xfrm>
            <a:off x="6583679" y="3204481"/>
            <a:ext cx="31553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.03</a:t>
            </a:r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E65211C-91CD-0563-CA01-48D9EC9BE3CA}"/>
              </a:ext>
            </a:extLst>
          </p:cNvPr>
          <p:cNvSpPr txBox="1"/>
          <p:nvPr/>
        </p:nvSpPr>
        <p:spPr>
          <a:xfrm>
            <a:off x="6583679" y="4190001"/>
            <a:ext cx="31553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.05</a:t>
            </a:r>
            <a:r>
              <a:rPr lang="ar-S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50C1D8-8E0D-D4EF-8974-9F79DDD0C2B2}"/>
              </a:ext>
            </a:extLst>
          </p:cNvPr>
          <p:cNvSpPr txBox="1"/>
          <p:nvPr/>
        </p:nvSpPr>
        <p:spPr>
          <a:xfrm>
            <a:off x="2245359" y="2279921"/>
            <a:ext cx="31553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.02</a:t>
            </a:r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sz="1200" b="1" dirty="0">
              <a:solidFill>
                <a:schemeClr val="bg1"/>
              </a:solidFill>
            </a:endParaRPr>
          </a:p>
          <a:p>
            <a:r>
              <a:rPr lang="ar-SA" sz="1200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D893F91-9D31-881D-3B1A-740F2FCD1CC0}"/>
              </a:ext>
            </a:extLst>
          </p:cNvPr>
          <p:cNvSpPr txBox="1"/>
          <p:nvPr/>
        </p:nvSpPr>
        <p:spPr>
          <a:xfrm>
            <a:off x="2245359" y="3204481"/>
            <a:ext cx="31553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.04</a:t>
            </a:r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sz="1200" b="1" dirty="0">
              <a:solidFill>
                <a:schemeClr val="bg1"/>
              </a:solidFill>
            </a:endParaRPr>
          </a:p>
          <a:p>
            <a:r>
              <a:rPr lang="ar-SA" sz="1200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2B01570-1F01-D013-AFDA-D99C2328D234}"/>
              </a:ext>
            </a:extLst>
          </p:cNvPr>
          <p:cNvSpPr txBox="1"/>
          <p:nvPr/>
        </p:nvSpPr>
        <p:spPr>
          <a:xfrm>
            <a:off x="2245359" y="4190001"/>
            <a:ext cx="31553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.06</a:t>
            </a:r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sz="1200" b="1" dirty="0">
              <a:solidFill>
                <a:schemeClr val="bg1"/>
              </a:solidFill>
            </a:endParaRPr>
          </a:p>
          <a:p>
            <a:r>
              <a:rPr lang="ar-SA" sz="1200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2697971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8C925D55-1CF8-7C69-91C0-C4EE8690DB56}"/>
              </a:ext>
            </a:extLst>
          </p:cNvPr>
          <p:cNvSpPr txBox="1"/>
          <p:nvPr/>
        </p:nvSpPr>
        <p:spPr>
          <a:xfrm>
            <a:off x="7620000" y="247489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6468436B-D926-3634-7EDA-CB9813810502}"/>
              </a:ext>
            </a:extLst>
          </p:cNvPr>
          <p:cNvGrpSpPr/>
          <p:nvPr/>
        </p:nvGrpSpPr>
        <p:grpSpPr>
          <a:xfrm>
            <a:off x="9118023" y="1761348"/>
            <a:ext cx="605932" cy="605932"/>
            <a:chOff x="5379143" y="1761348"/>
            <a:chExt cx="605932" cy="605932"/>
          </a:xfrm>
        </p:grpSpPr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303E9A1A-344D-2A75-879B-06E46F463021}"/>
                </a:ext>
              </a:extLst>
            </p:cNvPr>
            <p:cNvSpPr/>
            <p:nvPr/>
          </p:nvSpPr>
          <p:spPr>
            <a:xfrm>
              <a:off x="5379143" y="17613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7" name="رسم 6" descr="مراجعة العميل مع تعبئة خالصة">
              <a:extLst>
                <a:ext uri="{FF2B5EF4-FFF2-40B4-BE49-F238E27FC236}">
                  <a16:creationId xmlns:a16="http://schemas.microsoft.com/office/drawing/2014/main" id="{8E4583D7-502C-47D0-05AB-1BB293D87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61000" y="1849231"/>
              <a:ext cx="425339" cy="425339"/>
            </a:xfrm>
            <a:prstGeom prst="rect">
              <a:avLst/>
            </a:prstGeom>
          </p:spPr>
        </p:pic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22BA1F1-27F3-D122-0401-43ECC9DD24B5}"/>
              </a:ext>
            </a:extLst>
          </p:cNvPr>
          <p:cNvSpPr txBox="1"/>
          <p:nvPr/>
        </p:nvSpPr>
        <p:spPr>
          <a:xfrm>
            <a:off x="7620000" y="513681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8A322C5-4A8C-A9C5-6A3B-0162BA4320FD}"/>
              </a:ext>
            </a:extLst>
          </p:cNvPr>
          <p:cNvSpPr txBox="1"/>
          <p:nvPr/>
        </p:nvSpPr>
        <p:spPr>
          <a:xfrm>
            <a:off x="741680" y="247489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BE3F2D1-80FF-0771-4395-067903D5870D}"/>
              </a:ext>
            </a:extLst>
          </p:cNvPr>
          <p:cNvSpPr txBox="1"/>
          <p:nvPr/>
        </p:nvSpPr>
        <p:spPr>
          <a:xfrm>
            <a:off x="741680" y="5136813"/>
            <a:ext cx="361251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sz="1400" b="1" dirty="0">
              <a:solidFill>
                <a:srgbClr val="1096AF"/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0695EDFE-DADC-9D3B-A08D-B78B46159658}"/>
              </a:ext>
            </a:extLst>
          </p:cNvPr>
          <p:cNvGrpSpPr/>
          <p:nvPr/>
        </p:nvGrpSpPr>
        <p:grpSpPr>
          <a:xfrm>
            <a:off x="2239703" y="4423268"/>
            <a:ext cx="605932" cy="605932"/>
            <a:chOff x="2239703" y="4423268"/>
            <a:chExt cx="605932" cy="605932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E945B1FA-237D-CF2D-C5BA-74AD3CB17751}"/>
                </a:ext>
              </a:extLst>
            </p:cNvPr>
            <p:cNvSpPr/>
            <p:nvPr/>
          </p:nvSpPr>
          <p:spPr>
            <a:xfrm>
              <a:off x="2239703" y="442326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2" name="رسم 21" descr="مراجعة العميل مع تعبئة خالصة">
              <a:extLst>
                <a:ext uri="{FF2B5EF4-FFF2-40B4-BE49-F238E27FC236}">
                  <a16:creationId xmlns:a16="http://schemas.microsoft.com/office/drawing/2014/main" id="{549E1831-71CD-54FD-4323-910951421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31720" y="4521311"/>
              <a:ext cx="425339" cy="425339"/>
            </a:xfrm>
            <a:prstGeom prst="rect">
              <a:avLst/>
            </a:prstGeom>
          </p:spPr>
        </p:pic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DC17FD9-24D2-6AD4-BC77-8D5EE06CAA1C}"/>
              </a:ext>
            </a:extLst>
          </p:cNvPr>
          <p:cNvGrpSpPr/>
          <p:nvPr/>
        </p:nvGrpSpPr>
        <p:grpSpPr>
          <a:xfrm>
            <a:off x="2239703" y="1761348"/>
            <a:ext cx="605932" cy="605932"/>
            <a:chOff x="2239703" y="1761348"/>
            <a:chExt cx="605932" cy="605932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B2666F-E4EE-B576-4040-98B79CE9FC82}"/>
                </a:ext>
              </a:extLst>
            </p:cNvPr>
            <p:cNvSpPr/>
            <p:nvPr/>
          </p:nvSpPr>
          <p:spPr>
            <a:xfrm>
              <a:off x="2239703" y="17613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5" name="رسم 24" descr="شبكة مستخدم مع تعبئة خالصة">
              <a:extLst>
                <a:ext uri="{FF2B5EF4-FFF2-40B4-BE49-F238E27FC236}">
                  <a16:creationId xmlns:a16="http://schemas.microsoft.com/office/drawing/2014/main" id="{536E566A-F974-7342-FE82-6DFAD0E6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73935" y="1781920"/>
              <a:ext cx="527685" cy="527685"/>
            </a:xfrm>
            <a:prstGeom prst="rect">
              <a:avLst/>
            </a:prstGeom>
          </p:spPr>
        </p:pic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0FEF5FC-9ABF-CF93-561D-9D243A495B4B}"/>
              </a:ext>
            </a:extLst>
          </p:cNvPr>
          <p:cNvGrpSpPr/>
          <p:nvPr/>
        </p:nvGrpSpPr>
        <p:grpSpPr>
          <a:xfrm>
            <a:off x="9118023" y="4423268"/>
            <a:ext cx="605932" cy="605932"/>
            <a:chOff x="9118023" y="4423268"/>
            <a:chExt cx="605932" cy="605932"/>
          </a:xfrm>
        </p:grpSpPr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094EF0CB-C899-2494-484A-D7E165073E48}"/>
                </a:ext>
              </a:extLst>
            </p:cNvPr>
            <p:cNvSpPr/>
            <p:nvPr/>
          </p:nvSpPr>
          <p:spPr>
            <a:xfrm>
              <a:off x="9118023" y="442326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8" name="رسم 27" descr="الأسئلة مع تعبئة خالصة">
              <a:extLst>
                <a:ext uri="{FF2B5EF4-FFF2-40B4-BE49-F238E27FC236}">
                  <a16:creationId xmlns:a16="http://schemas.microsoft.com/office/drawing/2014/main" id="{265E9939-2537-59FB-41C9-E06821B46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14803" y="4544060"/>
              <a:ext cx="374126" cy="374126"/>
            </a:xfrm>
            <a:prstGeom prst="rect">
              <a:avLst/>
            </a:prstGeom>
          </p:spPr>
        </p:pic>
      </p:grpSp>
      <p:pic>
        <p:nvPicPr>
          <p:cNvPr id="32" name="Picture 4" descr="iPhone6_mockup_front_white.png">
            <a:extLst>
              <a:ext uri="{FF2B5EF4-FFF2-40B4-BE49-F238E27FC236}">
                <a16:creationId xmlns:a16="http://schemas.microsoft.com/office/drawing/2014/main" id="{E876307F-1C3C-6FF9-956E-4283E35681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45" y="1817225"/>
            <a:ext cx="4400909" cy="6883830"/>
          </a:xfrm>
          <a:prstGeom prst="rect">
            <a:avLst/>
          </a:prstGeom>
        </p:spPr>
      </p:pic>
      <p:pic>
        <p:nvPicPr>
          <p:cNvPr id="19" name="عنصر نائب للصورة 18">
            <a:extLst>
              <a:ext uri="{FF2B5EF4-FFF2-40B4-BE49-F238E27FC236}">
                <a16:creationId xmlns:a16="http://schemas.microsoft.com/office/drawing/2014/main" id="{362C1F2C-870F-3641-E92B-5B5E4D2BB2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746" y="2893906"/>
            <a:ext cx="2754775" cy="4687512"/>
          </a:xfr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EED92D2-6419-4A74-1061-D1357B168981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2EBEDEB-D2DB-E025-C529-A0EAA6C29F22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335404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7CA562A-9DD0-3B0B-16AF-83589766A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03430"/>
            <a:ext cx="12192001" cy="342899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C54FFD6-B0C5-E62D-F3C1-F70683D66670}"/>
              </a:ext>
            </a:extLst>
          </p:cNvPr>
          <p:cNvSpPr txBox="1"/>
          <p:nvPr/>
        </p:nvSpPr>
        <p:spPr>
          <a:xfrm>
            <a:off x="6096000" y="5309577"/>
            <a:ext cx="440968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53BD777-E570-C0B5-577A-705772233936}"/>
              </a:ext>
            </a:extLst>
          </p:cNvPr>
          <p:cNvGrpSpPr/>
          <p:nvPr/>
        </p:nvGrpSpPr>
        <p:grpSpPr>
          <a:xfrm>
            <a:off x="10580476" y="5431301"/>
            <a:ext cx="605932" cy="605932"/>
            <a:chOff x="5379143" y="1761348"/>
            <a:chExt cx="605932" cy="605932"/>
          </a:xfrm>
        </p:grpSpPr>
        <p:sp>
          <p:nvSpPr>
            <p:cNvPr id="14" name="شكل بيضاوي 13">
              <a:extLst>
                <a:ext uri="{FF2B5EF4-FFF2-40B4-BE49-F238E27FC236}">
                  <a16:creationId xmlns:a16="http://schemas.microsoft.com/office/drawing/2014/main" id="{09662492-77AD-A977-42A6-48125E81EC6C}"/>
                </a:ext>
              </a:extLst>
            </p:cNvPr>
            <p:cNvSpPr/>
            <p:nvPr/>
          </p:nvSpPr>
          <p:spPr>
            <a:xfrm>
              <a:off x="5379143" y="176134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19" name="رسم 18" descr="مراجعة العميل مع تعبئة خالصة">
              <a:extLst>
                <a:ext uri="{FF2B5EF4-FFF2-40B4-BE49-F238E27FC236}">
                  <a16:creationId xmlns:a16="http://schemas.microsoft.com/office/drawing/2014/main" id="{D09C1D3C-C5B1-8BEE-B704-F7684D82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61000" y="1849231"/>
              <a:ext cx="425339" cy="425339"/>
            </a:xfrm>
            <a:prstGeom prst="rect">
              <a:avLst/>
            </a:prstGeom>
          </p:spPr>
        </p:pic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B7D733D3-ADDE-CB8D-617A-24C51CD03157}"/>
              </a:ext>
            </a:extLst>
          </p:cNvPr>
          <p:cNvGrpSpPr/>
          <p:nvPr/>
        </p:nvGrpSpPr>
        <p:grpSpPr>
          <a:xfrm>
            <a:off x="5187861" y="5446737"/>
            <a:ext cx="605932" cy="605932"/>
            <a:chOff x="9118023" y="4423268"/>
            <a:chExt cx="605932" cy="605932"/>
          </a:xfrm>
        </p:grpSpPr>
        <p:sp>
          <p:nvSpPr>
            <p:cNvPr id="26" name="شكل بيضاوي 25">
              <a:extLst>
                <a:ext uri="{FF2B5EF4-FFF2-40B4-BE49-F238E27FC236}">
                  <a16:creationId xmlns:a16="http://schemas.microsoft.com/office/drawing/2014/main" id="{0F5B14D6-93B2-FE03-2539-4C38C51B950C}"/>
                </a:ext>
              </a:extLst>
            </p:cNvPr>
            <p:cNvSpPr/>
            <p:nvPr/>
          </p:nvSpPr>
          <p:spPr>
            <a:xfrm>
              <a:off x="9118023" y="4423268"/>
              <a:ext cx="605932" cy="605932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3600" b="1" dirty="0"/>
            </a:p>
          </p:txBody>
        </p:sp>
        <p:pic>
          <p:nvPicPr>
            <p:cNvPr id="27" name="رسم 26" descr="الأسئلة مع تعبئة خالصة">
              <a:extLst>
                <a:ext uri="{FF2B5EF4-FFF2-40B4-BE49-F238E27FC236}">
                  <a16:creationId xmlns:a16="http://schemas.microsoft.com/office/drawing/2014/main" id="{D20BBC77-8E6D-FB34-C8D1-7F4E3FCD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14803" y="4544060"/>
              <a:ext cx="374126" cy="374126"/>
            </a:xfrm>
            <a:prstGeom prst="rect">
              <a:avLst/>
            </a:prstGeom>
          </p:spPr>
        </p:pic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6A950247-9B22-72F2-30A4-8F8895C0C418}"/>
              </a:ext>
            </a:extLst>
          </p:cNvPr>
          <p:cNvSpPr txBox="1"/>
          <p:nvPr/>
        </p:nvSpPr>
        <p:spPr>
          <a:xfrm>
            <a:off x="741485" y="5309577"/>
            <a:ext cx="4409684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A5CFAC9-FBC8-AEE0-947C-832378D015FF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7A4A5E5-34E8-1064-3B3F-C751DD2C9DD5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4045850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3;p24">
            <a:extLst>
              <a:ext uri="{FF2B5EF4-FFF2-40B4-BE49-F238E27FC236}">
                <a16:creationId xmlns:a16="http://schemas.microsoft.com/office/drawing/2014/main" id="{32E63E9C-E2B9-EC20-7AA1-0D5E60763CEB}"/>
              </a:ext>
            </a:extLst>
          </p:cNvPr>
          <p:cNvSpPr/>
          <p:nvPr/>
        </p:nvSpPr>
        <p:spPr>
          <a:xfrm>
            <a:off x="6458929" y="1787223"/>
            <a:ext cx="1120214" cy="1125144"/>
          </a:xfrm>
          <a:prstGeom prst="ellipse">
            <a:avLst/>
          </a:prstGeom>
          <a:solidFill>
            <a:srgbClr val="0B70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414;p24">
            <a:extLst>
              <a:ext uri="{FF2B5EF4-FFF2-40B4-BE49-F238E27FC236}">
                <a16:creationId xmlns:a16="http://schemas.microsoft.com/office/drawing/2014/main" id="{CDC520F8-EAEA-707E-CBE4-111271957AFD}"/>
              </a:ext>
            </a:extLst>
          </p:cNvPr>
          <p:cNvSpPr/>
          <p:nvPr/>
        </p:nvSpPr>
        <p:spPr>
          <a:xfrm>
            <a:off x="4621481" y="1787223"/>
            <a:ext cx="1120214" cy="1125144"/>
          </a:xfrm>
          <a:prstGeom prst="ellipse">
            <a:avLst/>
          </a:prstGeom>
          <a:solidFill>
            <a:srgbClr val="89E2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15;p24">
            <a:extLst>
              <a:ext uri="{FF2B5EF4-FFF2-40B4-BE49-F238E27FC236}">
                <a16:creationId xmlns:a16="http://schemas.microsoft.com/office/drawing/2014/main" id="{5BCB9AF7-6D0A-1C81-27EE-3B00830A0C86}"/>
              </a:ext>
            </a:extLst>
          </p:cNvPr>
          <p:cNvSpPr/>
          <p:nvPr/>
        </p:nvSpPr>
        <p:spPr>
          <a:xfrm>
            <a:off x="6458929" y="4976570"/>
            <a:ext cx="1120214" cy="1125144"/>
          </a:xfrm>
          <a:prstGeom prst="ellipse">
            <a:avLst/>
          </a:prstGeom>
          <a:solidFill>
            <a:srgbClr val="89E2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16;p24">
            <a:extLst>
              <a:ext uri="{FF2B5EF4-FFF2-40B4-BE49-F238E27FC236}">
                <a16:creationId xmlns:a16="http://schemas.microsoft.com/office/drawing/2014/main" id="{460C0B59-99F2-496F-85CC-802D2525C1CD}"/>
              </a:ext>
            </a:extLst>
          </p:cNvPr>
          <p:cNvSpPr/>
          <p:nvPr/>
        </p:nvSpPr>
        <p:spPr>
          <a:xfrm>
            <a:off x="7375805" y="3383129"/>
            <a:ext cx="1121447" cy="1121447"/>
          </a:xfrm>
          <a:prstGeom prst="ellipse">
            <a:avLst/>
          </a:prstGeom>
          <a:solidFill>
            <a:srgbClr val="0F95A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17;p24">
            <a:extLst>
              <a:ext uri="{FF2B5EF4-FFF2-40B4-BE49-F238E27FC236}">
                <a16:creationId xmlns:a16="http://schemas.microsoft.com/office/drawing/2014/main" id="{E5B5F658-45F0-4800-F641-9E6F907AAC9E}"/>
              </a:ext>
            </a:extLst>
          </p:cNvPr>
          <p:cNvSpPr/>
          <p:nvPr/>
        </p:nvSpPr>
        <p:spPr>
          <a:xfrm>
            <a:off x="3694747" y="3383129"/>
            <a:ext cx="1123912" cy="1121447"/>
          </a:xfrm>
          <a:prstGeom prst="ellipse">
            <a:avLst/>
          </a:prstGeom>
          <a:solidFill>
            <a:srgbClr val="0F95A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418;p24">
            <a:extLst>
              <a:ext uri="{FF2B5EF4-FFF2-40B4-BE49-F238E27FC236}">
                <a16:creationId xmlns:a16="http://schemas.microsoft.com/office/drawing/2014/main" id="{68D8A530-FC44-AEF1-D412-E723B09695EF}"/>
              </a:ext>
            </a:extLst>
          </p:cNvPr>
          <p:cNvSpPr/>
          <p:nvPr/>
        </p:nvSpPr>
        <p:spPr>
          <a:xfrm>
            <a:off x="4621481" y="4976570"/>
            <a:ext cx="1120214" cy="1125144"/>
          </a:xfrm>
          <a:prstGeom prst="ellipse">
            <a:avLst/>
          </a:prstGeom>
          <a:solidFill>
            <a:srgbClr val="0B70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19;p24">
            <a:extLst>
              <a:ext uri="{FF2B5EF4-FFF2-40B4-BE49-F238E27FC236}">
                <a16:creationId xmlns:a16="http://schemas.microsoft.com/office/drawing/2014/main" id="{B057BEEC-6922-F7E7-9939-C6625BDBA451}"/>
              </a:ext>
            </a:extLst>
          </p:cNvPr>
          <p:cNvSpPr/>
          <p:nvPr/>
        </p:nvSpPr>
        <p:spPr>
          <a:xfrm>
            <a:off x="4253006" y="2647410"/>
            <a:ext cx="930431" cy="996979"/>
          </a:xfrm>
          <a:custGeom>
            <a:avLst/>
            <a:gdLst/>
            <a:ahLst/>
            <a:cxnLst/>
            <a:rect l="l" t="t" r="r" b="b"/>
            <a:pathLst>
              <a:path w="306" h="328" extrusionOk="0">
                <a:moveTo>
                  <a:pt x="305" y="101"/>
                </a:moveTo>
                <a:cubicBezTo>
                  <a:pt x="231" y="101"/>
                  <a:pt x="166" y="61"/>
                  <a:pt x="132" y="0"/>
                </a:cubicBezTo>
                <a:cubicBezTo>
                  <a:pt x="140" y="114"/>
                  <a:pt x="103" y="178"/>
                  <a:pt x="0" y="227"/>
                </a:cubicBezTo>
                <a:cubicBezTo>
                  <a:pt x="1" y="227"/>
                  <a:pt x="1" y="227"/>
                  <a:pt x="1" y="227"/>
                </a:cubicBezTo>
                <a:cubicBezTo>
                  <a:pt x="75" y="227"/>
                  <a:pt x="140" y="268"/>
                  <a:pt x="174" y="328"/>
                </a:cubicBezTo>
                <a:cubicBezTo>
                  <a:pt x="166" y="214"/>
                  <a:pt x="203" y="151"/>
                  <a:pt x="306" y="101"/>
                </a:cubicBezTo>
                <a:cubicBezTo>
                  <a:pt x="306" y="101"/>
                  <a:pt x="305" y="101"/>
                  <a:pt x="305" y="101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20;p24">
            <a:extLst>
              <a:ext uri="{FF2B5EF4-FFF2-40B4-BE49-F238E27FC236}">
                <a16:creationId xmlns:a16="http://schemas.microsoft.com/office/drawing/2014/main" id="{9D6952D8-8BAF-201B-4AE0-F8DBE2462844}"/>
              </a:ext>
            </a:extLst>
          </p:cNvPr>
          <p:cNvSpPr/>
          <p:nvPr/>
        </p:nvSpPr>
        <p:spPr>
          <a:xfrm>
            <a:off x="5702260" y="2042322"/>
            <a:ext cx="796104" cy="614947"/>
          </a:xfrm>
          <a:custGeom>
            <a:avLst/>
            <a:gdLst/>
            <a:ahLst/>
            <a:cxnLst/>
            <a:rect l="l" t="t" r="r" b="b"/>
            <a:pathLst>
              <a:path w="262" h="202" extrusionOk="0">
                <a:moveTo>
                  <a:pt x="234" y="101"/>
                </a:moveTo>
                <a:cubicBezTo>
                  <a:pt x="234" y="64"/>
                  <a:pt x="245" y="30"/>
                  <a:pt x="262" y="0"/>
                </a:cubicBezTo>
                <a:cubicBezTo>
                  <a:pt x="167" y="65"/>
                  <a:pt x="95" y="65"/>
                  <a:pt x="0" y="0"/>
                </a:cubicBezTo>
                <a:cubicBezTo>
                  <a:pt x="17" y="30"/>
                  <a:pt x="28" y="64"/>
                  <a:pt x="28" y="101"/>
                </a:cubicBezTo>
                <a:cubicBezTo>
                  <a:pt x="28" y="138"/>
                  <a:pt x="17" y="172"/>
                  <a:pt x="0" y="202"/>
                </a:cubicBezTo>
                <a:cubicBezTo>
                  <a:pt x="95" y="138"/>
                  <a:pt x="167" y="138"/>
                  <a:pt x="262" y="202"/>
                </a:cubicBezTo>
                <a:cubicBezTo>
                  <a:pt x="245" y="172"/>
                  <a:pt x="234" y="138"/>
                  <a:pt x="234" y="101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21;p24">
            <a:extLst>
              <a:ext uri="{FF2B5EF4-FFF2-40B4-BE49-F238E27FC236}">
                <a16:creationId xmlns:a16="http://schemas.microsoft.com/office/drawing/2014/main" id="{CFDE40C2-B733-EF30-E880-8E0CAD9EA93E}"/>
              </a:ext>
            </a:extLst>
          </p:cNvPr>
          <p:cNvSpPr/>
          <p:nvPr/>
        </p:nvSpPr>
        <p:spPr>
          <a:xfrm>
            <a:off x="7014724" y="4243316"/>
            <a:ext cx="926734" cy="994514"/>
          </a:xfrm>
          <a:custGeom>
            <a:avLst/>
            <a:gdLst/>
            <a:ahLst/>
            <a:cxnLst/>
            <a:rect l="l" t="t" r="r" b="b"/>
            <a:pathLst>
              <a:path w="305" h="327" extrusionOk="0">
                <a:moveTo>
                  <a:pt x="304" y="101"/>
                </a:moveTo>
                <a:cubicBezTo>
                  <a:pt x="230" y="101"/>
                  <a:pt x="165" y="60"/>
                  <a:pt x="131" y="0"/>
                </a:cubicBezTo>
                <a:cubicBezTo>
                  <a:pt x="139" y="114"/>
                  <a:pt x="103" y="177"/>
                  <a:pt x="0" y="227"/>
                </a:cubicBezTo>
                <a:cubicBezTo>
                  <a:pt x="1" y="227"/>
                  <a:pt x="1" y="227"/>
                  <a:pt x="2" y="227"/>
                </a:cubicBezTo>
                <a:cubicBezTo>
                  <a:pt x="76" y="227"/>
                  <a:pt x="140" y="267"/>
                  <a:pt x="175" y="327"/>
                </a:cubicBezTo>
                <a:cubicBezTo>
                  <a:pt x="166" y="214"/>
                  <a:pt x="203" y="151"/>
                  <a:pt x="305" y="101"/>
                </a:cubicBezTo>
                <a:cubicBezTo>
                  <a:pt x="305" y="101"/>
                  <a:pt x="304" y="101"/>
                  <a:pt x="304" y="101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22;p24">
            <a:extLst>
              <a:ext uri="{FF2B5EF4-FFF2-40B4-BE49-F238E27FC236}">
                <a16:creationId xmlns:a16="http://schemas.microsoft.com/office/drawing/2014/main" id="{4199F9D6-E478-DB03-3807-CE62BAC4DA9B}"/>
              </a:ext>
            </a:extLst>
          </p:cNvPr>
          <p:cNvSpPr/>
          <p:nvPr/>
        </p:nvSpPr>
        <p:spPr>
          <a:xfrm>
            <a:off x="7014724" y="2651108"/>
            <a:ext cx="926734" cy="993282"/>
          </a:xfrm>
          <a:custGeom>
            <a:avLst/>
            <a:gdLst/>
            <a:ahLst/>
            <a:cxnLst/>
            <a:rect l="l" t="t" r="r" b="b"/>
            <a:pathLst>
              <a:path w="305" h="327" extrusionOk="0">
                <a:moveTo>
                  <a:pt x="131" y="327"/>
                </a:moveTo>
                <a:cubicBezTo>
                  <a:pt x="165" y="267"/>
                  <a:pt x="230" y="226"/>
                  <a:pt x="304" y="226"/>
                </a:cubicBezTo>
                <a:cubicBezTo>
                  <a:pt x="304" y="226"/>
                  <a:pt x="305" y="226"/>
                  <a:pt x="305" y="226"/>
                </a:cubicBezTo>
                <a:cubicBezTo>
                  <a:pt x="203" y="176"/>
                  <a:pt x="166" y="113"/>
                  <a:pt x="175" y="0"/>
                </a:cubicBezTo>
                <a:cubicBezTo>
                  <a:pt x="140" y="60"/>
                  <a:pt x="76" y="100"/>
                  <a:pt x="2" y="100"/>
                </a:cubicBezTo>
                <a:cubicBezTo>
                  <a:pt x="1" y="100"/>
                  <a:pt x="1" y="100"/>
                  <a:pt x="0" y="100"/>
                </a:cubicBezTo>
                <a:cubicBezTo>
                  <a:pt x="103" y="150"/>
                  <a:pt x="139" y="213"/>
                  <a:pt x="131" y="327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23;p24">
            <a:extLst>
              <a:ext uri="{FF2B5EF4-FFF2-40B4-BE49-F238E27FC236}">
                <a16:creationId xmlns:a16="http://schemas.microsoft.com/office/drawing/2014/main" id="{1E9C1BE4-0937-A973-A542-699675E9CF56}"/>
              </a:ext>
            </a:extLst>
          </p:cNvPr>
          <p:cNvSpPr/>
          <p:nvPr/>
        </p:nvSpPr>
        <p:spPr>
          <a:xfrm>
            <a:off x="4253006" y="4243316"/>
            <a:ext cx="930431" cy="996979"/>
          </a:xfrm>
          <a:custGeom>
            <a:avLst/>
            <a:gdLst/>
            <a:ahLst/>
            <a:cxnLst/>
            <a:rect l="l" t="t" r="r" b="b"/>
            <a:pathLst>
              <a:path w="306" h="328" extrusionOk="0">
                <a:moveTo>
                  <a:pt x="132" y="328"/>
                </a:moveTo>
                <a:cubicBezTo>
                  <a:pt x="166" y="267"/>
                  <a:pt x="231" y="227"/>
                  <a:pt x="305" y="227"/>
                </a:cubicBezTo>
                <a:cubicBezTo>
                  <a:pt x="305" y="227"/>
                  <a:pt x="306" y="227"/>
                  <a:pt x="306" y="227"/>
                </a:cubicBezTo>
                <a:cubicBezTo>
                  <a:pt x="203" y="177"/>
                  <a:pt x="166" y="114"/>
                  <a:pt x="174" y="0"/>
                </a:cubicBezTo>
                <a:cubicBezTo>
                  <a:pt x="140" y="60"/>
                  <a:pt x="75" y="101"/>
                  <a:pt x="1" y="101"/>
                </a:cubicBezTo>
                <a:cubicBezTo>
                  <a:pt x="1" y="101"/>
                  <a:pt x="1" y="101"/>
                  <a:pt x="0" y="101"/>
                </a:cubicBezTo>
                <a:cubicBezTo>
                  <a:pt x="103" y="150"/>
                  <a:pt x="140" y="214"/>
                  <a:pt x="132" y="328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24;p24">
            <a:extLst>
              <a:ext uri="{FF2B5EF4-FFF2-40B4-BE49-F238E27FC236}">
                <a16:creationId xmlns:a16="http://schemas.microsoft.com/office/drawing/2014/main" id="{533EE832-2D55-80E8-8A57-322498ED686D}"/>
              </a:ext>
            </a:extLst>
          </p:cNvPr>
          <p:cNvSpPr/>
          <p:nvPr/>
        </p:nvSpPr>
        <p:spPr>
          <a:xfrm>
            <a:off x="5702260" y="5231669"/>
            <a:ext cx="796104" cy="613715"/>
          </a:xfrm>
          <a:custGeom>
            <a:avLst/>
            <a:gdLst/>
            <a:ahLst/>
            <a:cxnLst/>
            <a:rect l="l" t="t" r="r" b="b"/>
            <a:pathLst>
              <a:path w="262" h="202" extrusionOk="0">
                <a:moveTo>
                  <a:pt x="234" y="101"/>
                </a:moveTo>
                <a:cubicBezTo>
                  <a:pt x="234" y="64"/>
                  <a:pt x="245" y="30"/>
                  <a:pt x="262" y="0"/>
                </a:cubicBezTo>
                <a:cubicBezTo>
                  <a:pt x="167" y="64"/>
                  <a:pt x="95" y="64"/>
                  <a:pt x="0" y="0"/>
                </a:cubicBezTo>
                <a:cubicBezTo>
                  <a:pt x="17" y="30"/>
                  <a:pt x="28" y="64"/>
                  <a:pt x="28" y="101"/>
                </a:cubicBezTo>
                <a:cubicBezTo>
                  <a:pt x="28" y="138"/>
                  <a:pt x="17" y="172"/>
                  <a:pt x="0" y="202"/>
                </a:cubicBezTo>
                <a:cubicBezTo>
                  <a:pt x="95" y="137"/>
                  <a:pt x="167" y="137"/>
                  <a:pt x="262" y="202"/>
                </a:cubicBezTo>
                <a:cubicBezTo>
                  <a:pt x="245" y="172"/>
                  <a:pt x="234" y="138"/>
                  <a:pt x="234" y="101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31;p24">
            <a:extLst>
              <a:ext uri="{FF2B5EF4-FFF2-40B4-BE49-F238E27FC236}">
                <a16:creationId xmlns:a16="http://schemas.microsoft.com/office/drawing/2014/main" id="{B148AFDF-8E95-AC2E-E415-94F919E8DB99}"/>
              </a:ext>
            </a:extLst>
          </p:cNvPr>
          <p:cNvSpPr/>
          <p:nvPr/>
        </p:nvSpPr>
        <p:spPr>
          <a:xfrm>
            <a:off x="4922177" y="2195134"/>
            <a:ext cx="561956" cy="373405"/>
          </a:xfrm>
          <a:custGeom>
            <a:avLst/>
            <a:gdLst/>
            <a:ahLst/>
            <a:cxnLst/>
            <a:rect l="l" t="t" r="r" b="b"/>
            <a:pathLst>
              <a:path w="185" h="123" extrusionOk="0">
                <a:moveTo>
                  <a:pt x="147" y="12"/>
                </a:moveTo>
                <a:cubicBezTo>
                  <a:pt x="164" y="55"/>
                  <a:pt x="164" y="55"/>
                  <a:pt x="164" y="55"/>
                </a:cubicBezTo>
                <a:cubicBezTo>
                  <a:pt x="143" y="64"/>
                  <a:pt x="143" y="64"/>
                  <a:pt x="143" y="64"/>
                </a:cubicBezTo>
                <a:cubicBezTo>
                  <a:pt x="132" y="54"/>
                  <a:pt x="97" y="24"/>
                  <a:pt x="94" y="24"/>
                </a:cubicBezTo>
                <a:cubicBezTo>
                  <a:pt x="92" y="24"/>
                  <a:pt x="81" y="28"/>
                  <a:pt x="80" y="28"/>
                </a:cubicBezTo>
                <a:cubicBezTo>
                  <a:pt x="80" y="28"/>
                  <a:pt x="73" y="30"/>
                  <a:pt x="67" y="30"/>
                </a:cubicBezTo>
                <a:cubicBezTo>
                  <a:pt x="65" y="30"/>
                  <a:pt x="63" y="30"/>
                  <a:pt x="61" y="29"/>
                </a:cubicBezTo>
                <a:cubicBezTo>
                  <a:pt x="60" y="28"/>
                  <a:pt x="59" y="27"/>
                  <a:pt x="59" y="26"/>
                </a:cubicBezTo>
                <a:cubicBezTo>
                  <a:pt x="59" y="23"/>
                  <a:pt x="62" y="21"/>
                  <a:pt x="63" y="21"/>
                </a:cubicBezTo>
                <a:cubicBezTo>
                  <a:pt x="72" y="16"/>
                  <a:pt x="97" y="6"/>
                  <a:pt x="99" y="6"/>
                </a:cubicBezTo>
                <a:cubicBezTo>
                  <a:pt x="99" y="6"/>
                  <a:pt x="99" y="6"/>
                  <a:pt x="100" y="6"/>
                </a:cubicBezTo>
                <a:cubicBezTo>
                  <a:pt x="106" y="6"/>
                  <a:pt x="143" y="11"/>
                  <a:pt x="147" y="12"/>
                </a:cubicBezTo>
                <a:close/>
                <a:moveTo>
                  <a:pt x="162" y="0"/>
                </a:moveTo>
                <a:cubicBezTo>
                  <a:pt x="162" y="0"/>
                  <a:pt x="161" y="0"/>
                  <a:pt x="161" y="0"/>
                </a:cubicBezTo>
                <a:cubicBezTo>
                  <a:pt x="154" y="3"/>
                  <a:pt x="154" y="3"/>
                  <a:pt x="154" y="3"/>
                </a:cubicBezTo>
                <a:cubicBezTo>
                  <a:pt x="152" y="4"/>
                  <a:pt x="151" y="4"/>
                  <a:pt x="151" y="6"/>
                </a:cubicBezTo>
                <a:cubicBezTo>
                  <a:pt x="150" y="7"/>
                  <a:pt x="150" y="8"/>
                  <a:pt x="151" y="9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70" y="56"/>
                  <a:pt x="172" y="58"/>
                  <a:pt x="175" y="57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83" y="54"/>
                  <a:pt x="184" y="53"/>
                  <a:pt x="185" y="51"/>
                </a:cubicBezTo>
                <a:cubicBezTo>
                  <a:pt x="185" y="50"/>
                  <a:pt x="185" y="49"/>
                  <a:pt x="185" y="48"/>
                </a:cubicBezTo>
                <a:cubicBezTo>
                  <a:pt x="167" y="3"/>
                  <a:pt x="167" y="3"/>
                  <a:pt x="167" y="3"/>
                </a:cubicBezTo>
                <a:cubicBezTo>
                  <a:pt x="166" y="1"/>
                  <a:pt x="164" y="0"/>
                  <a:pt x="162" y="0"/>
                </a:cubicBezTo>
                <a:close/>
                <a:moveTo>
                  <a:pt x="1" y="61"/>
                </a:moveTo>
                <a:cubicBezTo>
                  <a:pt x="0" y="63"/>
                  <a:pt x="1" y="64"/>
                  <a:pt x="2" y="65"/>
                </a:cubicBezTo>
                <a:cubicBezTo>
                  <a:pt x="3" y="66"/>
                  <a:pt x="4" y="66"/>
                  <a:pt x="5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5" y="67"/>
                  <a:pt x="17" y="65"/>
                  <a:pt x="18" y="63"/>
                </a:cubicBezTo>
                <a:cubicBezTo>
                  <a:pt x="21" y="12"/>
                  <a:pt x="21" y="12"/>
                  <a:pt x="21" y="12"/>
                </a:cubicBezTo>
                <a:cubicBezTo>
                  <a:pt x="22" y="11"/>
                  <a:pt x="21" y="10"/>
                  <a:pt x="20" y="9"/>
                </a:cubicBezTo>
                <a:cubicBezTo>
                  <a:pt x="19" y="8"/>
                  <a:pt x="18" y="7"/>
                  <a:pt x="17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7" y="7"/>
                  <a:pt x="5" y="9"/>
                  <a:pt x="4" y="11"/>
                </a:cubicBezTo>
                <a:lnTo>
                  <a:pt x="1" y="61"/>
                </a:lnTo>
                <a:close/>
                <a:moveTo>
                  <a:pt x="76" y="106"/>
                </a:moveTo>
                <a:cubicBezTo>
                  <a:pt x="76" y="105"/>
                  <a:pt x="75" y="103"/>
                  <a:pt x="73" y="102"/>
                </a:cubicBezTo>
                <a:cubicBezTo>
                  <a:pt x="70" y="99"/>
                  <a:pt x="67" y="100"/>
                  <a:pt x="64" y="103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57" y="112"/>
                  <a:pt x="57" y="112"/>
                  <a:pt x="57" y="112"/>
                </a:cubicBezTo>
                <a:cubicBezTo>
                  <a:pt x="53" y="117"/>
                  <a:pt x="57" y="120"/>
                  <a:pt x="58" y="121"/>
                </a:cubicBezTo>
                <a:cubicBezTo>
                  <a:pt x="60" y="123"/>
                  <a:pt x="61" y="123"/>
                  <a:pt x="63" y="123"/>
                </a:cubicBezTo>
                <a:cubicBezTo>
                  <a:pt x="64" y="123"/>
                  <a:pt x="66" y="122"/>
                  <a:pt x="68" y="120"/>
                </a:cubicBezTo>
                <a:cubicBezTo>
                  <a:pt x="73" y="114"/>
                  <a:pt x="73" y="114"/>
                  <a:pt x="73" y="114"/>
                </a:cubicBezTo>
                <a:cubicBezTo>
                  <a:pt x="73" y="114"/>
                  <a:pt x="73" y="114"/>
                  <a:pt x="73" y="114"/>
                </a:cubicBezTo>
                <a:cubicBezTo>
                  <a:pt x="75" y="112"/>
                  <a:pt x="75" y="112"/>
                  <a:pt x="75" y="112"/>
                </a:cubicBezTo>
                <a:cubicBezTo>
                  <a:pt x="76" y="110"/>
                  <a:pt x="77" y="108"/>
                  <a:pt x="76" y="106"/>
                </a:cubicBezTo>
                <a:close/>
                <a:moveTo>
                  <a:pt x="40" y="103"/>
                </a:moveTo>
                <a:cubicBezTo>
                  <a:pt x="38" y="106"/>
                  <a:pt x="39" y="109"/>
                  <a:pt x="43" y="112"/>
                </a:cubicBezTo>
                <a:cubicBezTo>
                  <a:pt x="46" y="115"/>
                  <a:pt x="49" y="115"/>
                  <a:pt x="52" y="111"/>
                </a:cubicBezTo>
                <a:cubicBezTo>
                  <a:pt x="61" y="101"/>
                  <a:pt x="61" y="101"/>
                  <a:pt x="61" y="101"/>
                </a:cubicBezTo>
                <a:cubicBezTo>
                  <a:pt x="65" y="96"/>
                  <a:pt x="61" y="92"/>
                  <a:pt x="59" y="91"/>
                </a:cubicBezTo>
                <a:cubicBezTo>
                  <a:pt x="56" y="88"/>
                  <a:pt x="53" y="89"/>
                  <a:pt x="50" y="92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5" y="98"/>
                </a:cubicBezTo>
                <a:lnTo>
                  <a:pt x="40" y="103"/>
                </a:lnTo>
                <a:close/>
                <a:moveTo>
                  <a:pt x="28" y="91"/>
                </a:moveTo>
                <a:cubicBezTo>
                  <a:pt x="26" y="92"/>
                  <a:pt x="26" y="94"/>
                  <a:pt x="26" y="96"/>
                </a:cubicBezTo>
                <a:cubicBezTo>
                  <a:pt x="26" y="98"/>
                  <a:pt x="27" y="99"/>
                  <a:pt x="29" y="101"/>
                </a:cubicBezTo>
                <a:cubicBezTo>
                  <a:pt x="32" y="103"/>
                  <a:pt x="35" y="103"/>
                  <a:pt x="38" y="99"/>
                </a:cubicBezTo>
                <a:cubicBezTo>
                  <a:pt x="48" y="88"/>
                  <a:pt x="48" y="88"/>
                  <a:pt x="48" y="88"/>
                </a:cubicBezTo>
                <a:cubicBezTo>
                  <a:pt x="49" y="86"/>
                  <a:pt x="50" y="84"/>
                  <a:pt x="50" y="83"/>
                </a:cubicBezTo>
                <a:cubicBezTo>
                  <a:pt x="49" y="81"/>
                  <a:pt x="48" y="79"/>
                  <a:pt x="47" y="78"/>
                </a:cubicBezTo>
                <a:cubicBezTo>
                  <a:pt x="43" y="75"/>
                  <a:pt x="40" y="76"/>
                  <a:pt x="37" y="79"/>
                </a:cubicBezTo>
                <a:cubicBezTo>
                  <a:pt x="33" y="85"/>
                  <a:pt x="33" y="85"/>
                  <a:pt x="33" y="85"/>
                </a:cubicBezTo>
                <a:cubicBezTo>
                  <a:pt x="33" y="85"/>
                  <a:pt x="33" y="85"/>
                  <a:pt x="33" y="85"/>
                </a:cubicBezTo>
                <a:cubicBezTo>
                  <a:pt x="32" y="86"/>
                  <a:pt x="32" y="86"/>
                  <a:pt x="32" y="86"/>
                </a:cubicBezTo>
                <a:lnTo>
                  <a:pt x="28" y="91"/>
                </a:lnTo>
                <a:close/>
                <a:moveTo>
                  <a:pt x="26" y="87"/>
                </a:moveTo>
                <a:cubicBezTo>
                  <a:pt x="35" y="75"/>
                  <a:pt x="35" y="75"/>
                  <a:pt x="35" y="75"/>
                </a:cubicBezTo>
                <a:cubicBezTo>
                  <a:pt x="39" y="70"/>
                  <a:pt x="35" y="66"/>
                  <a:pt x="34" y="65"/>
                </a:cubicBezTo>
                <a:cubicBezTo>
                  <a:pt x="31" y="63"/>
                  <a:pt x="28" y="63"/>
                  <a:pt x="25" y="67"/>
                </a:cubicBezTo>
                <a:cubicBezTo>
                  <a:pt x="22" y="71"/>
                  <a:pt x="22" y="71"/>
                  <a:pt x="22" y="71"/>
                </a:cubicBezTo>
                <a:cubicBezTo>
                  <a:pt x="22" y="71"/>
                  <a:pt x="22" y="71"/>
                  <a:pt x="22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17" y="76"/>
                  <a:pt x="17" y="76"/>
                  <a:pt x="17" y="76"/>
                </a:cubicBezTo>
                <a:cubicBezTo>
                  <a:pt x="15" y="78"/>
                  <a:pt x="14" y="80"/>
                  <a:pt x="14" y="82"/>
                </a:cubicBezTo>
                <a:cubicBezTo>
                  <a:pt x="15" y="84"/>
                  <a:pt x="16" y="85"/>
                  <a:pt x="17" y="85"/>
                </a:cubicBezTo>
                <a:cubicBezTo>
                  <a:pt x="18" y="87"/>
                  <a:pt x="20" y="88"/>
                  <a:pt x="22" y="88"/>
                </a:cubicBezTo>
                <a:cubicBezTo>
                  <a:pt x="23" y="88"/>
                  <a:pt x="24" y="88"/>
                  <a:pt x="26" y="87"/>
                </a:cubicBezTo>
                <a:close/>
                <a:moveTo>
                  <a:pt x="140" y="77"/>
                </a:moveTo>
                <a:cubicBezTo>
                  <a:pt x="142" y="74"/>
                  <a:pt x="144" y="70"/>
                  <a:pt x="139" y="67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19" y="49"/>
                  <a:pt x="98" y="31"/>
                  <a:pt x="94" y="28"/>
                </a:cubicBezTo>
                <a:cubicBezTo>
                  <a:pt x="91" y="29"/>
                  <a:pt x="86" y="31"/>
                  <a:pt x="81" y="32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32"/>
                  <a:pt x="74" y="34"/>
                  <a:pt x="67" y="34"/>
                </a:cubicBezTo>
                <a:cubicBezTo>
                  <a:pt x="64" y="34"/>
                  <a:pt x="61" y="34"/>
                  <a:pt x="59" y="33"/>
                </a:cubicBezTo>
                <a:cubicBezTo>
                  <a:pt x="55" y="30"/>
                  <a:pt x="55" y="27"/>
                  <a:pt x="55" y="25"/>
                </a:cubicBezTo>
                <a:cubicBezTo>
                  <a:pt x="55" y="22"/>
                  <a:pt x="58" y="18"/>
                  <a:pt x="61" y="17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0"/>
                  <a:pt x="28" y="59"/>
                  <a:pt x="30" y="59"/>
                </a:cubicBezTo>
                <a:cubicBezTo>
                  <a:pt x="32" y="59"/>
                  <a:pt x="35" y="60"/>
                  <a:pt x="37" y="62"/>
                </a:cubicBezTo>
                <a:cubicBezTo>
                  <a:pt x="40" y="65"/>
                  <a:pt x="42" y="68"/>
                  <a:pt x="41" y="72"/>
                </a:cubicBezTo>
                <a:cubicBezTo>
                  <a:pt x="44" y="72"/>
                  <a:pt x="47" y="73"/>
                  <a:pt x="49" y="75"/>
                </a:cubicBezTo>
                <a:cubicBezTo>
                  <a:pt x="53" y="77"/>
                  <a:pt x="54" y="81"/>
                  <a:pt x="54" y="85"/>
                </a:cubicBezTo>
                <a:cubicBezTo>
                  <a:pt x="57" y="84"/>
                  <a:pt x="60" y="85"/>
                  <a:pt x="62" y="87"/>
                </a:cubicBezTo>
                <a:cubicBezTo>
                  <a:pt x="65" y="90"/>
                  <a:pt x="67" y="93"/>
                  <a:pt x="67" y="96"/>
                </a:cubicBezTo>
                <a:cubicBezTo>
                  <a:pt x="70" y="95"/>
                  <a:pt x="73" y="96"/>
                  <a:pt x="76" y="99"/>
                </a:cubicBezTo>
                <a:cubicBezTo>
                  <a:pt x="80" y="102"/>
                  <a:pt x="82" y="106"/>
                  <a:pt x="80" y="111"/>
                </a:cubicBezTo>
                <a:cubicBezTo>
                  <a:pt x="83" y="113"/>
                  <a:pt x="83" y="113"/>
                  <a:pt x="83" y="113"/>
                </a:cubicBezTo>
                <a:cubicBezTo>
                  <a:pt x="83" y="113"/>
                  <a:pt x="84" y="114"/>
                  <a:pt x="84" y="114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85" y="115"/>
                  <a:pt x="86" y="115"/>
                  <a:pt x="88" y="115"/>
                </a:cubicBezTo>
                <a:cubicBezTo>
                  <a:pt x="90" y="115"/>
                  <a:pt x="91" y="114"/>
                  <a:pt x="92" y="113"/>
                </a:cubicBezTo>
                <a:cubicBezTo>
                  <a:pt x="94" y="110"/>
                  <a:pt x="96" y="108"/>
                  <a:pt x="93" y="105"/>
                </a:cubicBezTo>
                <a:cubicBezTo>
                  <a:pt x="93" y="105"/>
                  <a:pt x="93" y="105"/>
                  <a:pt x="93" y="105"/>
                </a:cubicBezTo>
                <a:cubicBezTo>
                  <a:pt x="77" y="92"/>
                  <a:pt x="77" y="92"/>
                  <a:pt x="77" y="92"/>
                </a:cubicBezTo>
                <a:cubicBezTo>
                  <a:pt x="77" y="91"/>
                  <a:pt x="76" y="91"/>
                  <a:pt x="76" y="90"/>
                </a:cubicBezTo>
                <a:cubicBezTo>
                  <a:pt x="76" y="89"/>
                  <a:pt x="77" y="89"/>
                  <a:pt x="77" y="88"/>
                </a:cubicBezTo>
                <a:cubicBezTo>
                  <a:pt x="78" y="87"/>
                  <a:pt x="80" y="87"/>
                  <a:pt x="81" y="88"/>
                </a:cubicBezTo>
                <a:cubicBezTo>
                  <a:pt x="101" y="105"/>
                  <a:pt x="101" y="105"/>
                  <a:pt x="101" y="105"/>
                </a:cubicBezTo>
                <a:cubicBezTo>
                  <a:pt x="102" y="106"/>
                  <a:pt x="103" y="106"/>
                  <a:pt x="104" y="106"/>
                </a:cubicBezTo>
                <a:cubicBezTo>
                  <a:pt x="106" y="106"/>
                  <a:pt x="108" y="105"/>
                  <a:pt x="110" y="103"/>
                </a:cubicBezTo>
                <a:cubicBezTo>
                  <a:pt x="111" y="102"/>
                  <a:pt x="112" y="100"/>
                  <a:pt x="112" y="98"/>
                </a:cubicBezTo>
                <a:cubicBezTo>
                  <a:pt x="111" y="97"/>
                  <a:pt x="110" y="95"/>
                  <a:pt x="109" y="93"/>
                </a:cubicBezTo>
                <a:cubicBezTo>
                  <a:pt x="106" y="91"/>
                  <a:pt x="106" y="91"/>
                  <a:pt x="106" y="91"/>
                </a:cubicBezTo>
                <a:cubicBezTo>
                  <a:pt x="106" y="91"/>
                  <a:pt x="106" y="91"/>
                  <a:pt x="106" y="91"/>
                </a:cubicBezTo>
                <a:cubicBezTo>
                  <a:pt x="95" y="82"/>
                  <a:pt x="95" y="82"/>
                  <a:pt x="95" y="82"/>
                </a:cubicBezTo>
                <a:cubicBezTo>
                  <a:pt x="94" y="82"/>
                  <a:pt x="94" y="81"/>
                  <a:pt x="94" y="80"/>
                </a:cubicBezTo>
                <a:cubicBezTo>
                  <a:pt x="94" y="80"/>
                  <a:pt x="94" y="79"/>
                  <a:pt x="95" y="79"/>
                </a:cubicBezTo>
                <a:cubicBezTo>
                  <a:pt x="95" y="78"/>
                  <a:pt x="97" y="77"/>
                  <a:pt x="98" y="78"/>
                </a:cubicBezTo>
                <a:cubicBezTo>
                  <a:pt x="117" y="93"/>
                  <a:pt x="117" y="93"/>
                  <a:pt x="117" y="93"/>
                </a:cubicBezTo>
                <a:cubicBezTo>
                  <a:pt x="118" y="95"/>
                  <a:pt x="120" y="95"/>
                  <a:pt x="121" y="95"/>
                </a:cubicBezTo>
                <a:cubicBezTo>
                  <a:pt x="123" y="95"/>
                  <a:pt x="125" y="94"/>
                  <a:pt x="127" y="92"/>
                </a:cubicBezTo>
                <a:cubicBezTo>
                  <a:pt x="129" y="90"/>
                  <a:pt x="129" y="88"/>
                  <a:pt x="129" y="87"/>
                </a:cubicBezTo>
                <a:cubicBezTo>
                  <a:pt x="129" y="85"/>
                  <a:pt x="128" y="83"/>
                  <a:pt x="126" y="82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21" y="77"/>
                  <a:pt x="121" y="77"/>
                  <a:pt x="121" y="77"/>
                </a:cubicBezTo>
                <a:cubicBezTo>
                  <a:pt x="111" y="69"/>
                  <a:pt x="111" y="69"/>
                  <a:pt x="111" y="69"/>
                </a:cubicBezTo>
                <a:cubicBezTo>
                  <a:pt x="110" y="69"/>
                  <a:pt x="110" y="67"/>
                  <a:pt x="111" y="66"/>
                </a:cubicBezTo>
                <a:cubicBezTo>
                  <a:pt x="111" y="65"/>
                  <a:pt x="113" y="65"/>
                  <a:pt x="114" y="66"/>
                </a:cubicBezTo>
                <a:cubicBezTo>
                  <a:pt x="130" y="78"/>
                  <a:pt x="130" y="78"/>
                  <a:pt x="130" y="78"/>
                </a:cubicBezTo>
                <a:cubicBezTo>
                  <a:pt x="133" y="81"/>
                  <a:pt x="137" y="80"/>
                  <a:pt x="140" y="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32;p24">
            <a:extLst>
              <a:ext uri="{FF2B5EF4-FFF2-40B4-BE49-F238E27FC236}">
                <a16:creationId xmlns:a16="http://schemas.microsoft.com/office/drawing/2014/main" id="{6CAF071C-0C75-265B-23F7-F7DCDBB46010}"/>
              </a:ext>
            </a:extLst>
          </p:cNvPr>
          <p:cNvSpPr/>
          <p:nvPr/>
        </p:nvSpPr>
        <p:spPr>
          <a:xfrm>
            <a:off x="6780575" y="2106405"/>
            <a:ext cx="497873" cy="419002"/>
          </a:xfrm>
          <a:custGeom>
            <a:avLst/>
            <a:gdLst/>
            <a:ahLst/>
            <a:cxnLst/>
            <a:rect l="l" t="t" r="r" b="b"/>
            <a:pathLst>
              <a:path w="164" h="138" extrusionOk="0">
                <a:moveTo>
                  <a:pt x="22" y="113"/>
                </a:moveTo>
                <a:cubicBezTo>
                  <a:pt x="22" y="75"/>
                  <a:pt x="22" y="75"/>
                  <a:pt x="22" y="75"/>
                </a:cubicBezTo>
                <a:cubicBezTo>
                  <a:pt x="22" y="72"/>
                  <a:pt x="24" y="70"/>
                  <a:pt x="27" y="70"/>
                </a:cubicBezTo>
                <a:cubicBezTo>
                  <a:pt x="36" y="70"/>
                  <a:pt x="36" y="70"/>
                  <a:pt x="36" y="70"/>
                </a:cubicBezTo>
                <a:cubicBezTo>
                  <a:pt x="39" y="70"/>
                  <a:pt x="42" y="72"/>
                  <a:pt x="42" y="75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2" y="116"/>
                  <a:pt x="39" y="118"/>
                  <a:pt x="36" y="118"/>
                </a:cubicBezTo>
                <a:cubicBezTo>
                  <a:pt x="27" y="118"/>
                  <a:pt x="27" y="118"/>
                  <a:pt x="27" y="118"/>
                </a:cubicBezTo>
                <a:cubicBezTo>
                  <a:pt x="24" y="118"/>
                  <a:pt x="22" y="116"/>
                  <a:pt x="22" y="113"/>
                </a:cubicBezTo>
                <a:close/>
                <a:moveTo>
                  <a:pt x="60" y="57"/>
                </a:moveTo>
                <a:cubicBezTo>
                  <a:pt x="57" y="57"/>
                  <a:pt x="55" y="59"/>
                  <a:pt x="55" y="62"/>
                </a:cubicBezTo>
                <a:cubicBezTo>
                  <a:pt x="55" y="113"/>
                  <a:pt x="55" y="113"/>
                  <a:pt x="55" y="113"/>
                </a:cubicBezTo>
                <a:cubicBezTo>
                  <a:pt x="55" y="116"/>
                  <a:pt x="57" y="118"/>
                  <a:pt x="60" y="118"/>
                </a:cubicBezTo>
                <a:cubicBezTo>
                  <a:pt x="69" y="118"/>
                  <a:pt x="69" y="118"/>
                  <a:pt x="69" y="118"/>
                </a:cubicBezTo>
                <a:cubicBezTo>
                  <a:pt x="72" y="118"/>
                  <a:pt x="75" y="116"/>
                  <a:pt x="75" y="113"/>
                </a:cubicBezTo>
                <a:cubicBezTo>
                  <a:pt x="75" y="62"/>
                  <a:pt x="75" y="62"/>
                  <a:pt x="75" y="62"/>
                </a:cubicBezTo>
                <a:cubicBezTo>
                  <a:pt x="75" y="59"/>
                  <a:pt x="72" y="57"/>
                  <a:pt x="69" y="57"/>
                </a:cubicBezTo>
                <a:lnTo>
                  <a:pt x="60" y="57"/>
                </a:lnTo>
                <a:close/>
                <a:moveTo>
                  <a:pt x="93" y="45"/>
                </a:moveTo>
                <a:cubicBezTo>
                  <a:pt x="90" y="45"/>
                  <a:pt x="88" y="48"/>
                  <a:pt x="88" y="51"/>
                </a:cubicBezTo>
                <a:cubicBezTo>
                  <a:pt x="88" y="113"/>
                  <a:pt x="88" y="113"/>
                  <a:pt x="88" y="113"/>
                </a:cubicBezTo>
                <a:cubicBezTo>
                  <a:pt x="88" y="116"/>
                  <a:pt x="90" y="118"/>
                  <a:pt x="93" y="118"/>
                </a:cubicBezTo>
                <a:cubicBezTo>
                  <a:pt x="102" y="118"/>
                  <a:pt x="102" y="118"/>
                  <a:pt x="102" y="118"/>
                </a:cubicBezTo>
                <a:cubicBezTo>
                  <a:pt x="105" y="118"/>
                  <a:pt x="108" y="116"/>
                  <a:pt x="108" y="113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108" y="48"/>
                  <a:pt x="105" y="45"/>
                  <a:pt x="102" y="45"/>
                </a:cubicBezTo>
                <a:lnTo>
                  <a:pt x="93" y="45"/>
                </a:lnTo>
                <a:close/>
                <a:moveTo>
                  <a:pt x="126" y="34"/>
                </a:moveTo>
                <a:cubicBezTo>
                  <a:pt x="123" y="34"/>
                  <a:pt x="121" y="36"/>
                  <a:pt x="121" y="39"/>
                </a:cubicBezTo>
                <a:cubicBezTo>
                  <a:pt x="121" y="113"/>
                  <a:pt x="121" y="113"/>
                  <a:pt x="121" y="113"/>
                </a:cubicBezTo>
                <a:cubicBezTo>
                  <a:pt x="121" y="116"/>
                  <a:pt x="123" y="118"/>
                  <a:pt x="126" y="118"/>
                </a:cubicBezTo>
                <a:cubicBezTo>
                  <a:pt x="135" y="118"/>
                  <a:pt x="135" y="118"/>
                  <a:pt x="135" y="118"/>
                </a:cubicBezTo>
                <a:cubicBezTo>
                  <a:pt x="138" y="118"/>
                  <a:pt x="141" y="116"/>
                  <a:pt x="141" y="113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1" y="36"/>
                  <a:pt x="138" y="34"/>
                  <a:pt x="135" y="34"/>
                </a:cubicBezTo>
                <a:lnTo>
                  <a:pt x="126" y="34"/>
                </a:lnTo>
                <a:close/>
                <a:moveTo>
                  <a:pt x="24" y="56"/>
                </a:moveTo>
                <a:cubicBezTo>
                  <a:pt x="59" y="49"/>
                  <a:pt x="92" y="36"/>
                  <a:pt x="122" y="19"/>
                </a:cubicBezTo>
                <a:cubicBezTo>
                  <a:pt x="125" y="24"/>
                  <a:pt x="125" y="24"/>
                  <a:pt x="125" y="24"/>
                </a:cubicBezTo>
                <a:cubicBezTo>
                  <a:pt x="135" y="7"/>
                  <a:pt x="135" y="7"/>
                  <a:pt x="135" y="7"/>
                </a:cubicBezTo>
                <a:cubicBezTo>
                  <a:pt x="116" y="7"/>
                  <a:pt x="116" y="7"/>
                  <a:pt x="116" y="7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90" y="30"/>
                  <a:pt x="57" y="42"/>
                  <a:pt x="23" y="48"/>
                </a:cubicBezTo>
                <a:lnTo>
                  <a:pt x="24" y="56"/>
                </a:lnTo>
                <a:close/>
                <a:moveTo>
                  <a:pt x="164" y="128"/>
                </a:moveTo>
                <a:cubicBezTo>
                  <a:pt x="148" y="119"/>
                  <a:pt x="148" y="119"/>
                  <a:pt x="148" y="119"/>
                </a:cubicBezTo>
                <a:cubicBezTo>
                  <a:pt x="148" y="125"/>
                  <a:pt x="148" y="125"/>
                  <a:pt x="148" y="125"/>
                </a:cubicBezTo>
                <a:cubicBezTo>
                  <a:pt x="13" y="125"/>
                  <a:pt x="13" y="125"/>
                  <a:pt x="13" y="125"/>
                </a:cubicBezTo>
                <a:cubicBezTo>
                  <a:pt x="13" y="17"/>
                  <a:pt x="13" y="17"/>
                  <a:pt x="13" y="17"/>
                </a:cubicBezTo>
                <a:cubicBezTo>
                  <a:pt x="19" y="17"/>
                  <a:pt x="19" y="17"/>
                  <a:pt x="19" y="17"/>
                </a:cubicBezTo>
                <a:cubicBezTo>
                  <a:pt x="9" y="0"/>
                  <a:pt x="9" y="0"/>
                  <a:pt x="9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5"/>
                  <a:pt x="6" y="125"/>
                  <a:pt x="6" y="125"/>
                </a:cubicBezTo>
                <a:cubicBezTo>
                  <a:pt x="6" y="128"/>
                  <a:pt x="6" y="128"/>
                  <a:pt x="6" y="128"/>
                </a:cubicBezTo>
                <a:cubicBezTo>
                  <a:pt x="6" y="132"/>
                  <a:pt x="6" y="132"/>
                  <a:pt x="6" y="132"/>
                </a:cubicBezTo>
                <a:cubicBezTo>
                  <a:pt x="148" y="132"/>
                  <a:pt x="148" y="132"/>
                  <a:pt x="148" y="132"/>
                </a:cubicBezTo>
                <a:cubicBezTo>
                  <a:pt x="148" y="138"/>
                  <a:pt x="148" y="138"/>
                  <a:pt x="148" y="138"/>
                </a:cubicBezTo>
                <a:lnTo>
                  <a:pt x="164" y="1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33;p24">
            <a:extLst>
              <a:ext uri="{FF2B5EF4-FFF2-40B4-BE49-F238E27FC236}">
                <a16:creationId xmlns:a16="http://schemas.microsoft.com/office/drawing/2014/main" id="{DB3CED24-6DFA-1479-B4C3-587D7FEE195F}"/>
              </a:ext>
            </a:extLst>
          </p:cNvPr>
          <p:cNvSpPr/>
          <p:nvPr/>
        </p:nvSpPr>
        <p:spPr>
          <a:xfrm>
            <a:off x="6680754" y="5304378"/>
            <a:ext cx="698748" cy="364778"/>
          </a:xfrm>
          <a:custGeom>
            <a:avLst/>
            <a:gdLst/>
            <a:ahLst/>
            <a:cxnLst/>
            <a:rect l="l" t="t" r="r" b="b"/>
            <a:pathLst>
              <a:path w="230" h="120" extrusionOk="0">
                <a:moveTo>
                  <a:pt x="166" y="113"/>
                </a:moveTo>
                <a:cubicBezTo>
                  <a:pt x="163" y="114"/>
                  <a:pt x="160" y="116"/>
                  <a:pt x="156" y="116"/>
                </a:cubicBezTo>
                <a:cubicBezTo>
                  <a:pt x="145" y="119"/>
                  <a:pt x="133" y="120"/>
                  <a:pt x="118" y="120"/>
                </a:cubicBezTo>
                <a:cubicBezTo>
                  <a:pt x="104" y="120"/>
                  <a:pt x="92" y="119"/>
                  <a:pt x="80" y="116"/>
                </a:cubicBezTo>
                <a:cubicBezTo>
                  <a:pt x="77" y="116"/>
                  <a:pt x="73" y="114"/>
                  <a:pt x="70" y="113"/>
                </a:cubicBezTo>
                <a:cubicBezTo>
                  <a:pt x="60" y="108"/>
                  <a:pt x="60" y="100"/>
                  <a:pt x="66" y="95"/>
                </a:cubicBezTo>
                <a:cubicBezTo>
                  <a:pt x="72" y="88"/>
                  <a:pt x="79" y="84"/>
                  <a:pt x="87" y="81"/>
                </a:cubicBezTo>
                <a:cubicBezTo>
                  <a:pt x="91" y="79"/>
                  <a:pt x="94" y="78"/>
                  <a:pt x="98" y="76"/>
                </a:cubicBezTo>
                <a:cubicBezTo>
                  <a:pt x="104" y="74"/>
                  <a:pt x="106" y="67"/>
                  <a:pt x="101" y="62"/>
                </a:cubicBezTo>
                <a:cubicBezTo>
                  <a:pt x="91" y="52"/>
                  <a:pt x="87" y="40"/>
                  <a:pt x="88" y="26"/>
                </a:cubicBezTo>
                <a:cubicBezTo>
                  <a:pt x="89" y="12"/>
                  <a:pt x="97" y="4"/>
                  <a:pt x="110" y="1"/>
                </a:cubicBezTo>
                <a:cubicBezTo>
                  <a:pt x="113" y="0"/>
                  <a:pt x="116" y="0"/>
                  <a:pt x="118" y="0"/>
                </a:cubicBezTo>
                <a:cubicBezTo>
                  <a:pt x="121" y="0"/>
                  <a:pt x="124" y="0"/>
                  <a:pt x="127" y="1"/>
                </a:cubicBezTo>
                <a:cubicBezTo>
                  <a:pt x="140" y="4"/>
                  <a:pt x="148" y="12"/>
                  <a:pt x="149" y="26"/>
                </a:cubicBezTo>
                <a:cubicBezTo>
                  <a:pt x="149" y="40"/>
                  <a:pt x="145" y="52"/>
                  <a:pt x="135" y="62"/>
                </a:cubicBezTo>
                <a:cubicBezTo>
                  <a:pt x="130" y="67"/>
                  <a:pt x="132" y="74"/>
                  <a:pt x="139" y="76"/>
                </a:cubicBezTo>
                <a:cubicBezTo>
                  <a:pt x="142" y="78"/>
                  <a:pt x="146" y="79"/>
                  <a:pt x="150" y="81"/>
                </a:cubicBezTo>
                <a:cubicBezTo>
                  <a:pt x="157" y="84"/>
                  <a:pt x="165" y="88"/>
                  <a:pt x="171" y="95"/>
                </a:cubicBezTo>
                <a:cubicBezTo>
                  <a:pt x="175" y="98"/>
                  <a:pt x="176" y="108"/>
                  <a:pt x="166" y="113"/>
                </a:cubicBezTo>
                <a:close/>
                <a:moveTo>
                  <a:pt x="227" y="102"/>
                </a:moveTo>
                <a:cubicBezTo>
                  <a:pt x="222" y="98"/>
                  <a:pt x="217" y="95"/>
                  <a:pt x="212" y="93"/>
                </a:cubicBezTo>
                <a:cubicBezTo>
                  <a:pt x="209" y="91"/>
                  <a:pt x="207" y="90"/>
                  <a:pt x="204" y="90"/>
                </a:cubicBezTo>
                <a:cubicBezTo>
                  <a:pt x="200" y="88"/>
                  <a:pt x="198" y="83"/>
                  <a:pt x="202" y="80"/>
                </a:cubicBezTo>
                <a:cubicBezTo>
                  <a:pt x="209" y="73"/>
                  <a:pt x="212" y="64"/>
                  <a:pt x="211" y="55"/>
                </a:cubicBezTo>
                <a:cubicBezTo>
                  <a:pt x="211" y="45"/>
                  <a:pt x="205" y="40"/>
                  <a:pt x="196" y="37"/>
                </a:cubicBezTo>
                <a:cubicBezTo>
                  <a:pt x="194" y="37"/>
                  <a:pt x="192" y="37"/>
                  <a:pt x="190" y="37"/>
                </a:cubicBezTo>
                <a:cubicBezTo>
                  <a:pt x="188" y="37"/>
                  <a:pt x="186" y="37"/>
                  <a:pt x="184" y="37"/>
                </a:cubicBezTo>
                <a:cubicBezTo>
                  <a:pt x="175" y="40"/>
                  <a:pt x="169" y="45"/>
                  <a:pt x="169" y="55"/>
                </a:cubicBezTo>
                <a:cubicBezTo>
                  <a:pt x="169" y="64"/>
                  <a:pt x="171" y="73"/>
                  <a:pt x="178" y="80"/>
                </a:cubicBezTo>
                <a:cubicBezTo>
                  <a:pt x="182" y="83"/>
                  <a:pt x="180" y="88"/>
                  <a:pt x="176" y="90"/>
                </a:cubicBezTo>
                <a:cubicBezTo>
                  <a:pt x="176" y="90"/>
                  <a:pt x="175" y="90"/>
                  <a:pt x="175" y="90"/>
                </a:cubicBezTo>
                <a:cubicBezTo>
                  <a:pt x="176" y="90"/>
                  <a:pt x="177" y="91"/>
                  <a:pt x="177" y="92"/>
                </a:cubicBezTo>
                <a:cubicBezTo>
                  <a:pt x="181" y="95"/>
                  <a:pt x="182" y="100"/>
                  <a:pt x="181" y="105"/>
                </a:cubicBezTo>
                <a:cubicBezTo>
                  <a:pt x="180" y="110"/>
                  <a:pt x="177" y="114"/>
                  <a:pt x="172" y="117"/>
                </a:cubicBezTo>
                <a:cubicBezTo>
                  <a:pt x="170" y="117"/>
                  <a:pt x="169" y="118"/>
                  <a:pt x="168" y="118"/>
                </a:cubicBezTo>
                <a:cubicBezTo>
                  <a:pt x="174" y="119"/>
                  <a:pt x="182" y="120"/>
                  <a:pt x="190" y="120"/>
                </a:cubicBezTo>
                <a:cubicBezTo>
                  <a:pt x="200" y="120"/>
                  <a:pt x="208" y="119"/>
                  <a:pt x="216" y="117"/>
                </a:cubicBezTo>
                <a:cubicBezTo>
                  <a:pt x="219" y="117"/>
                  <a:pt x="221" y="116"/>
                  <a:pt x="224" y="115"/>
                </a:cubicBezTo>
                <a:cubicBezTo>
                  <a:pt x="230" y="112"/>
                  <a:pt x="229" y="105"/>
                  <a:pt x="227" y="102"/>
                </a:cubicBezTo>
                <a:close/>
                <a:moveTo>
                  <a:pt x="55" y="105"/>
                </a:moveTo>
                <a:cubicBezTo>
                  <a:pt x="54" y="100"/>
                  <a:pt x="55" y="95"/>
                  <a:pt x="59" y="92"/>
                </a:cubicBezTo>
                <a:cubicBezTo>
                  <a:pt x="61" y="90"/>
                  <a:pt x="62" y="89"/>
                  <a:pt x="64" y="87"/>
                </a:cubicBezTo>
                <a:cubicBezTo>
                  <a:pt x="63" y="87"/>
                  <a:pt x="62" y="87"/>
                  <a:pt x="61" y="86"/>
                </a:cubicBezTo>
                <a:cubicBezTo>
                  <a:pt x="56" y="84"/>
                  <a:pt x="54" y="79"/>
                  <a:pt x="58" y="75"/>
                </a:cubicBezTo>
                <a:cubicBezTo>
                  <a:pt x="66" y="68"/>
                  <a:pt x="69" y="58"/>
                  <a:pt x="69" y="48"/>
                </a:cubicBezTo>
                <a:cubicBezTo>
                  <a:pt x="68" y="37"/>
                  <a:pt x="62" y="31"/>
                  <a:pt x="52" y="28"/>
                </a:cubicBezTo>
                <a:cubicBezTo>
                  <a:pt x="49" y="28"/>
                  <a:pt x="47" y="28"/>
                  <a:pt x="45" y="28"/>
                </a:cubicBezTo>
                <a:cubicBezTo>
                  <a:pt x="43" y="28"/>
                  <a:pt x="41" y="28"/>
                  <a:pt x="39" y="28"/>
                </a:cubicBezTo>
                <a:cubicBezTo>
                  <a:pt x="29" y="31"/>
                  <a:pt x="22" y="37"/>
                  <a:pt x="22" y="48"/>
                </a:cubicBezTo>
                <a:cubicBezTo>
                  <a:pt x="21" y="58"/>
                  <a:pt x="24" y="67"/>
                  <a:pt x="32" y="75"/>
                </a:cubicBezTo>
                <a:cubicBezTo>
                  <a:pt x="36" y="79"/>
                  <a:pt x="34" y="84"/>
                  <a:pt x="29" y="86"/>
                </a:cubicBezTo>
                <a:cubicBezTo>
                  <a:pt x="27" y="87"/>
                  <a:pt x="24" y="88"/>
                  <a:pt x="21" y="90"/>
                </a:cubicBezTo>
                <a:cubicBezTo>
                  <a:pt x="15" y="92"/>
                  <a:pt x="9" y="96"/>
                  <a:pt x="5" y="100"/>
                </a:cubicBezTo>
                <a:cubicBezTo>
                  <a:pt x="0" y="105"/>
                  <a:pt x="0" y="111"/>
                  <a:pt x="8" y="114"/>
                </a:cubicBezTo>
                <a:cubicBezTo>
                  <a:pt x="11" y="116"/>
                  <a:pt x="13" y="117"/>
                  <a:pt x="16" y="117"/>
                </a:cubicBezTo>
                <a:cubicBezTo>
                  <a:pt x="25" y="119"/>
                  <a:pt x="34" y="120"/>
                  <a:pt x="45" y="120"/>
                </a:cubicBezTo>
                <a:cubicBezTo>
                  <a:pt x="54" y="120"/>
                  <a:pt x="62" y="119"/>
                  <a:pt x="69" y="118"/>
                </a:cubicBezTo>
                <a:cubicBezTo>
                  <a:pt x="67" y="118"/>
                  <a:pt x="66" y="117"/>
                  <a:pt x="65" y="117"/>
                </a:cubicBezTo>
                <a:cubicBezTo>
                  <a:pt x="59" y="114"/>
                  <a:pt x="55" y="110"/>
                  <a:pt x="55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34;p24">
            <a:extLst>
              <a:ext uri="{FF2B5EF4-FFF2-40B4-BE49-F238E27FC236}">
                <a16:creationId xmlns:a16="http://schemas.microsoft.com/office/drawing/2014/main" id="{9026E968-F51E-A67F-B82E-D528448E1B40}"/>
              </a:ext>
            </a:extLst>
          </p:cNvPr>
          <p:cNvSpPr/>
          <p:nvPr/>
        </p:nvSpPr>
        <p:spPr>
          <a:xfrm>
            <a:off x="4961613" y="5301913"/>
            <a:ext cx="448579" cy="449811"/>
          </a:xfrm>
          <a:custGeom>
            <a:avLst/>
            <a:gdLst/>
            <a:ahLst/>
            <a:cxnLst/>
            <a:rect l="l" t="t" r="r" b="b"/>
            <a:pathLst>
              <a:path w="148" h="148" extrusionOk="0">
                <a:moveTo>
                  <a:pt x="70" y="78"/>
                </a:moveTo>
                <a:cubicBezTo>
                  <a:pt x="139" y="78"/>
                  <a:pt x="139" y="78"/>
                  <a:pt x="139" y="78"/>
                </a:cubicBezTo>
                <a:cubicBezTo>
                  <a:pt x="139" y="116"/>
                  <a:pt x="108" y="148"/>
                  <a:pt x="70" y="148"/>
                </a:cubicBezTo>
                <a:cubicBezTo>
                  <a:pt x="31" y="148"/>
                  <a:pt x="0" y="116"/>
                  <a:pt x="0" y="78"/>
                </a:cubicBezTo>
                <a:cubicBezTo>
                  <a:pt x="0" y="40"/>
                  <a:pt x="31" y="8"/>
                  <a:pt x="70" y="8"/>
                </a:cubicBezTo>
                <a:lnTo>
                  <a:pt x="70" y="78"/>
                </a:lnTo>
                <a:close/>
                <a:moveTo>
                  <a:pt x="78" y="0"/>
                </a:moveTo>
                <a:cubicBezTo>
                  <a:pt x="78" y="70"/>
                  <a:pt x="78" y="70"/>
                  <a:pt x="78" y="70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48" y="31"/>
                  <a:pt x="116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35;p24">
            <a:extLst>
              <a:ext uri="{FF2B5EF4-FFF2-40B4-BE49-F238E27FC236}">
                <a16:creationId xmlns:a16="http://schemas.microsoft.com/office/drawing/2014/main" id="{EB56117C-8E09-7461-7D2C-8EE011E12890}"/>
              </a:ext>
            </a:extLst>
          </p:cNvPr>
          <p:cNvSpPr/>
          <p:nvPr/>
        </p:nvSpPr>
        <p:spPr>
          <a:xfrm>
            <a:off x="7780019" y="3693684"/>
            <a:ext cx="337667" cy="501570"/>
          </a:xfrm>
          <a:custGeom>
            <a:avLst/>
            <a:gdLst/>
            <a:ahLst/>
            <a:cxnLst/>
            <a:rect l="l" t="t" r="r" b="b"/>
            <a:pathLst>
              <a:path w="111" h="165" extrusionOk="0">
                <a:moveTo>
                  <a:pt x="111" y="110"/>
                </a:moveTo>
                <a:cubicBezTo>
                  <a:pt x="111" y="94"/>
                  <a:pt x="98" y="81"/>
                  <a:pt x="73" y="75"/>
                </a:cubicBezTo>
                <a:cubicBezTo>
                  <a:pt x="70" y="74"/>
                  <a:pt x="54" y="70"/>
                  <a:pt x="51" y="70"/>
                </a:cubicBezTo>
                <a:cubicBezTo>
                  <a:pt x="31" y="65"/>
                  <a:pt x="22" y="61"/>
                  <a:pt x="22" y="53"/>
                </a:cubicBezTo>
                <a:cubicBezTo>
                  <a:pt x="22" y="45"/>
                  <a:pt x="31" y="37"/>
                  <a:pt x="54" y="37"/>
                </a:cubicBezTo>
                <a:cubicBezTo>
                  <a:pt x="70" y="37"/>
                  <a:pt x="86" y="48"/>
                  <a:pt x="86" y="49"/>
                </a:cubicBezTo>
                <a:cubicBezTo>
                  <a:pt x="88" y="50"/>
                  <a:pt x="90" y="51"/>
                  <a:pt x="92" y="51"/>
                </a:cubicBezTo>
                <a:cubicBezTo>
                  <a:pt x="93" y="51"/>
                  <a:pt x="94" y="51"/>
                  <a:pt x="97" y="48"/>
                </a:cubicBezTo>
                <a:cubicBezTo>
                  <a:pt x="99" y="46"/>
                  <a:pt x="103" y="42"/>
                  <a:pt x="103" y="40"/>
                </a:cubicBezTo>
                <a:cubicBezTo>
                  <a:pt x="103" y="34"/>
                  <a:pt x="87" y="24"/>
                  <a:pt x="67" y="20"/>
                </a:cubicBezTo>
                <a:cubicBezTo>
                  <a:pt x="65" y="19"/>
                  <a:pt x="65" y="19"/>
                  <a:pt x="65" y="19"/>
                </a:cubicBezTo>
                <a:cubicBezTo>
                  <a:pt x="65" y="3"/>
                  <a:pt x="65" y="3"/>
                  <a:pt x="65" y="3"/>
                </a:cubicBezTo>
                <a:cubicBezTo>
                  <a:pt x="65" y="1"/>
                  <a:pt x="63" y="0"/>
                  <a:pt x="60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9" y="0"/>
                  <a:pt x="46" y="1"/>
                  <a:pt x="46" y="3"/>
                </a:cubicBezTo>
                <a:cubicBezTo>
                  <a:pt x="46" y="19"/>
                  <a:pt x="46" y="19"/>
                  <a:pt x="46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17" y="22"/>
                  <a:pt x="0" y="35"/>
                  <a:pt x="0" y="53"/>
                </a:cubicBezTo>
                <a:cubicBezTo>
                  <a:pt x="0" y="74"/>
                  <a:pt x="20" y="82"/>
                  <a:pt x="42" y="87"/>
                </a:cubicBezTo>
                <a:cubicBezTo>
                  <a:pt x="45" y="88"/>
                  <a:pt x="63" y="93"/>
                  <a:pt x="66" y="93"/>
                </a:cubicBezTo>
                <a:cubicBezTo>
                  <a:pt x="86" y="98"/>
                  <a:pt x="89" y="106"/>
                  <a:pt x="89" y="111"/>
                </a:cubicBezTo>
                <a:cubicBezTo>
                  <a:pt x="89" y="116"/>
                  <a:pt x="86" y="128"/>
                  <a:pt x="57" y="128"/>
                </a:cubicBezTo>
                <a:cubicBezTo>
                  <a:pt x="41" y="128"/>
                  <a:pt x="21" y="115"/>
                  <a:pt x="20" y="115"/>
                </a:cubicBezTo>
                <a:cubicBezTo>
                  <a:pt x="15" y="112"/>
                  <a:pt x="11" y="113"/>
                  <a:pt x="8" y="117"/>
                </a:cubicBezTo>
                <a:cubicBezTo>
                  <a:pt x="8" y="117"/>
                  <a:pt x="5" y="121"/>
                  <a:pt x="5" y="125"/>
                </a:cubicBezTo>
                <a:cubicBezTo>
                  <a:pt x="5" y="130"/>
                  <a:pt x="23" y="141"/>
                  <a:pt x="44" y="145"/>
                </a:cubicBezTo>
                <a:cubicBezTo>
                  <a:pt x="46" y="146"/>
                  <a:pt x="46" y="146"/>
                  <a:pt x="46" y="146"/>
                </a:cubicBezTo>
                <a:cubicBezTo>
                  <a:pt x="46" y="161"/>
                  <a:pt x="46" y="161"/>
                  <a:pt x="46" y="161"/>
                </a:cubicBezTo>
                <a:cubicBezTo>
                  <a:pt x="46" y="163"/>
                  <a:pt x="49" y="165"/>
                  <a:pt x="51" y="165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3" y="165"/>
                  <a:pt x="65" y="163"/>
                  <a:pt x="65" y="161"/>
                </a:cubicBezTo>
                <a:cubicBezTo>
                  <a:pt x="65" y="146"/>
                  <a:pt x="65" y="146"/>
                  <a:pt x="65" y="146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100" y="142"/>
                  <a:pt x="111" y="125"/>
                  <a:pt x="111" y="1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36;p24">
            <a:extLst>
              <a:ext uri="{FF2B5EF4-FFF2-40B4-BE49-F238E27FC236}">
                <a16:creationId xmlns:a16="http://schemas.microsoft.com/office/drawing/2014/main" id="{38FCB957-E7F8-A97D-0C3C-DF6623489FF1}"/>
              </a:ext>
            </a:extLst>
          </p:cNvPr>
          <p:cNvSpPr/>
          <p:nvPr/>
        </p:nvSpPr>
        <p:spPr>
          <a:xfrm>
            <a:off x="4020090" y="3671501"/>
            <a:ext cx="446114" cy="536076"/>
          </a:xfrm>
          <a:custGeom>
            <a:avLst/>
            <a:gdLst/>
            <a:ahLst/>
            <a:cxnLst/>
            <a:rect l="l" t="t" r="r" b="b"/>
            <a:pathLst>
              <a:path w="147" h="176" extrusionOk="0">
                <a:moveTo>
                  <a:pt x="98" y="170"/>
                </a:moveTo>
                <a:cubicBezTo>
                  <a:pt x="98" y="173"/>
                  <a:pt x="95" y="176"/>
                  <a:pt x="92" y="176"/>
                </a:cubicBezTo>
                <a:cubicBezTo>
                  <a:pt x="55" y="176"/>
                  <a:pt x="55" y="176"/>
                  <a:pt x="55" y="176"/>
                </a:cubicBezTo>
                <a:cubicBezTo>
                  <a:pt x="52" y="176"/>
                  <a:pt x="49" y="173"/>
                  <a:pt x="49" y="170"/>
                </a:cubicBezTo>
                <a:cubicBezTo>
                  <a:pt x="49" y="170"/>
                  <a:pt x="49" y="170"/>
                  <a:pt x="49" y="170"/>
                </a:cubicBezTo>
                <a:cubicBezTo>
                  <a:pt x="49" y="167"/>
                  <a:pt x="52" y="164"/>
                  <a:pt x="55" y="164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5" y="164"/>
                  <a:pt x="98" y="167"/>
                  <a:pt x="98" y="170"/>
                </a:cubicBezTo>
                <a:close/>
                <a:moveTo>
                  <a:pt x="98" y="154"/>
                </a:moveTo>
                <a:cubicBezTo>
                  <a:pt x="98" y="151"/>
                  <a:pt x="95" y="148"/>
                  <a:pt x="92" y="148"/>
                </a:cubicBezTo>
                <a:cubicBezTo>
                  <a:pt x="55" y="148"/>
                  <a:pt x="55" y="148"/>
                  <a:pt x="55" y="148"/>
                </a:cubicBezTo>
                <a:cubicBezTo>
                  <a:pt x="52" y="148"/>
                  <a:pt x="49" y="151"/>
                  <a:pt x="49" y="154"/>
                </a:cubicBezTo>
                <a:cubicBezTo>
                  <a:pt x="49" y="154"/>
                  <a:pt x="49" y="154"/>
                  <a:pt x="49" y="154"/>
                </a:cubicBezTo>
                <a:cubicBezTo>
                  <a:pt x="49" y="157"/>
                  <a:pt x="52" y="160"/>
                  <a:pt x="55" y="160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95" y="160"/>
                  <a:pt x="98" y="157"/>
                  <a:pt x="98" y="154"/>
                </a:cubicBezTo>
                <a:close/>
                <a:moveTo>
                  <a:pt x="79" y="87"/>
                </a:moveTo>
                <a:cubicBezTo>
                  <a:pt x="71" y="87"/>
                  <a:pt x="71" y="87"/>
                  <a:pt x="71" y="87"/>
                </a:cubicBezTo>
                <a:cubicBezTo>
                  <a:pt x="68" y="87"/>
                  <a:pt x="68" y="87"/>
                  <a:pt x="68" y="87"/>
                </a:cubicBezTo>
                <a:cubicBezTo>
                  <a:pt x="68" y="144"/>
                  <a:pt x="68" y="144"/>
                  <a:pt x="68" y="144"/>
                </a:cubicBezTo>
                <a:cubicBezTo>
                  <a:pt x="69" y="144"/>
                  <a:pt x="71" y="144"/>
                  <a:pt x="73" y="144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4" y="144"/>
                  <a:pt x="74" y="144"/>
                  <a:pt x="74" y="144"/>
                </a:cubicBezTo>
                <a:cubicBezTo>
                  <a:pt x="74" y="144"/>
                  <a:pt x="74" y="144"/>
                  <a:pt x="74" y="144"/>
                </a:cubicBezTo>
                <a:cubicBezTo>
                  <a:pt x="76" y="144"/>
                  <a:pt x="77" y="144"/>
                  <a:pt x="79" y="144"/>
                </a:cubicBezTo>
                <a:lnTo>
                  <a:pt x="79" y="87"/>
                </a:lnTo>
                <a:close/>
                <a:moveTo>
                  <a:pt x="53" y="64"/>
                </a:moveTo>
                <a:cubicBezTo>
                  <a:pt x="48" y="64"/>
                  <a:pt x="44" y="67"/>
                  <a:pt x="44" y="72"/>
                </a:cubicBezTo>
                <a:cubicBezTo>
                  <a:pt x="44" y="77"/>
                  <a:pt x="48" y="81"/>
                  <a:pt x="53" y="81"/>
                </a:cubicBezTo>
                <a:cubicBezTo>
                  <a:pt x="62" y="81"/>
                  <a:pt x="62" y="81"/>
                  <a:pt x="62" y="81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67"/>
                  <a:pt x="58" y="64"/>
                  <a:pt x="53" y="64"/>
                </a:cubicBezTo>
                <a:close/>
                <a:moveTo>
                  <a:pt x="103" y="72"/>
                </a:moveTo>
                <a:cubicBezTo>
                  <a:pt x="103" y="67"/>
                  <a:pt x="99" y="64"/>
                  <a:pt x="94" y="64"/>
                </a:cubicBezTo>
                <a:cubicBezTo>
                  <a:pt x="89" y="64"/>
                  <a:pt x="85" y="67"/>
                  <a:pt x="85" y="72"/>
                </a:cubicBezTo>
                <a:cubicBezTo>
                  <a:pt x="85" y="81"/>
                  <a:pt x="85" y="81"/>
                  <a:pt x="85" y="81"/>
                </a:cubicBezTo>
                <a:cubicBezTo>
                  <a:pt x="94" y="81"/>
                  <a:pt x="94" y="81"/>
                  <a:pt x="94" y="81"/>
                </a:cubicBezTo>
                <a:cubicBezTo>
                  <a:pt x="99" y="81"/>
                  <a:pt x="103" y="77"/>
                  <a:pt x="103" y="72"/>
                </a:cubicBezTo>
                <a:close/>
                <a:moveTo>
                  <a:pt x="122" y="56"/>
                </a:moveTo>
                <a:cubicBezTo>
                  <a:pt x="118" y="41"/>
                  <a:pt x="99" y="24"/>
                  <a:pt x="73" y="24"/>
                </a:cubicBezTo>
                <a:cubicBezTo>
                  <a:pt x="47" y="24"/>
                  <a:pt x="29" y="41"/>
                  <a:pt x="25" y="56"/>
                </a:cubicBezTo>
                <a:cubicBezTo>
                  <a:pt x="22" y="68"/>
                  <a:pt x="25" y="80"/>
                  <a:pt x="30" y="91"/>
                </a:cubicBezTo>
                <a:cubicBezTo>
                  <a:pt x="35" y="100"/>
                  <a:pt x="41" y="109"/>
                  <a:pt x="45" y="119"/>
                </a:cubicBezTo>
                <a:cubicBezTo>
                  <a:pt x="48" y="124"/>
                  <a:pt x="49" y="132"/>
                  <a:pt x="50" y="138"/>
                </a:cubicBezTo>
                <a:cubicBezTo>
                  <a:pt x="51" y="143"/>
                  <a:pt x="53" y="144"/>
                  <a:pt x="58" y="144"/>
                </a:cubicBezTo>
                <a:cubicBezTo>
                  <a:pt x="60" y="144"/>
                  <a:pt x="61" y="144"/>
                  <a:pt x="62" y="144"/>
                </a:cubicBezTo>
                <a:cubicBezTo>
                  <a:pt x="62" y="87"/>
                  <a:pt x="62" y="87"/>
                  <a:pt x="62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49" y="87"/>
                  <a:pt x="46" y="85"/>
                  <a:pt x="43" y="83"/>
                </a:cubicBezTo>
                <a:cubicBezTo>
                  <a:pt x="40" y="80"/>
                  <a:pt x="39" y="76"/>
                  <a:pt x="39" y="72"/>
                </a:cubicBezTo>
                <a:cubicBezTo>
                  <a:pt x="39" y="68"/>
                  <a:pt x="40" y="65"/>
                  <a:pt x="43" y="62"/>
                </a:cubicBezTo>
                <a:cubicBezTo>
                  <a:pt x="46" y="59"/>
                  <a:pt x="49" y="58"/>
                  <a:pt x="53" y="58"/>
                </a:cubicBezTo>
                <a:cubicBezTo>
                  <a:pt x="61" y="58"/>
                  <a:pt x="68" y="64"/>
                  <a:pt x="68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81"/>
                  <a:pt x="68" y="81"/>
                  <a:pt x="68" y="81"/>
                </a:cubicBezTo>
                <a:cubicBezTo>
                  <a:pt x="71" y="81"/>
                  <a:pt x="71" y="81"/>
                  <a:pt x="71" y="81"/>
                </a:cubicBezTo>
                <a:cubicBezTo>
                  <a:pt x="79" y="81"/>
                  <a:pt x="79" y="81"/>
                  <a:pt x="79" y="81"/>
                </a:cubicBezTo>
                <a:cubicBezTo>
                  <a:pt x="79" y="72"/>
                  <a:pt x="79" y="72"/>
                  <a:pt x="79" y="72"/>
                </a:cubicBezTo>
                <a:cubicBezTo>
                  <a:pt x="79" y="72"/>
                  <a:pt x="79" y="72"/>
                  <a:pt x="79" y="72"/>
                </a:cubicBezTo>
                <a:cubicBezTo>
                  <a:pt x="79" y="68"/>
                  <a:pt x="81" y="65"/>
                  <a:pt x="84" y="62"/>
                </a:cubicBezTo>
                <a:cubicBezTo>
                  <a:pt x="86" y="59"/>
                  <a:pt x="90" y="58"/>
                  <a:pt x="94" y="58"/>
                </a:cubicBezTo>
                <a:cubicBezTo>
                  <a:pt x="98" y="58"/>
                  <a:pt x="101" y="59"/>
                  <a:pt x="104" y="62"/>
                </a:cubicBezTo>
                <a:cubicBezTo>
                  <a:pt x="107" y="65"/>
                  <a:pt x="108" y="68"/>
                  <a:pt x="108" y="72"/>
                </a:cubicBezTo>
                <a:cubicBezTo>
                  <a:pt x="108" y="76"/>
                  <a:pt x="107" y="80"/>
                  <a:pt x="104" y="83"/>
                </a:cubicBezTo>
                <a:cubicBezTo>
                  <a:pt x="101" y="85"/>
                  <a:pt x="98" y="87"/>
                  <a:pt x="94" y="87"/>
                </a:cubicBezTo>
                <a:cubicBezTo>
                  <a:pt x="85" y="87"/>
                  <a:pt x="85" y="87"/>
                  <a:pt x="85" y="87"/>
                </a:cubicBezTo>
                <a:cubicBezTo>
                  <a:pt x="85" y="144"/>
                  <a:pt x="85" y="144"/>
                  <a:pt x="85" y="144"/>
                </a:cubicBezTo>
                <a:cubicBezTo>
                  <a:pt x="86" y="144"/>
                  <a:pt x="87" y="144"/>
                  <a:pt x="89" y="144"/>
                </a:cubicBezTo>
                <a:cubicBezTo>
                  <a:pt x="94" y="144"/>
                  <a:pt x="96" y="143"/>
                  <a:pt x="97" y="138"/>
                </a:cubicBezTo>
                <a:cubicBezTo>
                  <a:pt x="98" y="132"/>
                  <a:pt x="99" y="124"/>
                  <a:pt x="102" y="119"/>
                </a:cubicBezTo>
                <a:cubicBezTo>
                  <a:pt x="106" y="109"/>
                  <a:pt x="112" y="100"/>
                  <a:pt x="117" y="91"/>
                </a:cubicBezTo>
                <a:cubicBezTo>
                  <a:pt x="122" y="80"/>
                  <a:pt x="125" y="68"/>
                  <a:pt x="122" y="56"/>
                </a:cubicBezTo>
                <a:close/>
                <a:moveTo>
                  <a:pt x="79" y="6"/>
                </a:moveTo>
                <a:cubicBezTo>
                  <a:pt x="79" y="3"/>
                  <a:pt x="76" y="0"/>
                  <a:pt x="73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1" y="0"/>
                  <a:pt x="68" y="3"/>
                  <a:pt x="68" y="6"/>
                </a:cubicBezTo>
                <a:cubicBezTo>
                  <a:pt x="68" y="16"/>
                  <a:pt x="68" y="16"/>
                  <a:pt x="68" y="16"/>
                </a:cubicBezTo>
                <a:cubicBezTo>
                  <a:pt x="68" y="19"/>
                  <a:pt x="71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6" y="21"/>
                  <a:pt x="79" y="19"/>
                  <a:pt x="79" y="16"/>
                </a:cubicBezTo>
                <a:lnTo>
                  <a:pt x="79" y="6"/>
                </a:lnTo>
                <a:close/>
                <a:moveTo>
                  <a:pt x="108" y="14"/>
                </a:moveTo>
                <a:cubicBezTo>
                  <a:pt x="110" y="12"/>
                  <a:pt x="109" y="9"/>
                  <a:pt x="106" y="7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6"/>
                  <a:pt x="100" y="7"/>
                  <a:pt x="99" y="9"/>
                </a:cubicBezTo>
                <a:cubicBezTo>
                  <a:pt x="94" y="18"/>
                  <a:pt x="94" y="18"/>
                  <a:pt x="94" y="18"/>
                </a:cubicBezTo>
                <a:cubicBezTo>
                  <a:pt x="93" y="21"/>
                  <a:pt x="94" y="24"/>
                  <a:pt x="97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9" y="27"/>
                  <a:pt x="102" y="26"/>
                  <a:pt x="104" y="23"/>
                </a:cubicBezTo>
                <a:lnTo>
                  <a:pt x="108" y="14"/>
                </a:lnTo>
                <a:close/>
                <a:moveTo>
                  <a:pt x="130" y="32"/>
                </a:moveTo>
                <a:cubicBezTo>
                  <a:pt x="133" y="30"/>
                  <a:pt x="133" y="26"/>
                  <a:pt x="131" y="24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29" y="22"/>
                  <a:pt x="125" y="22"/>
                  <a:pt x="123" y="24"/>
                </a:cubicBezTo>
                <a:cubicBezTo>
                  <a:pt x="116" y="30"/>
                  <a:pt x="116" y="30"/>
                  <a:pt x="116" y="30"/>
                </a:cubicBezTo>
                <a:cubicBezTo>
                  <a:pt x="114" y="32"/>
                  <a:pt x="113" y="36"/>
                  <a:pt x="115" y="38"/>
                </a:cubicBezTo>
                <a:cubicBezTo>
                  <a:pt x="115" y="38"/>
                  <a:pt x="115" y="38"/>
                  <a:pt x="115" y="38"/>
                </a:cubicBezTo>
                <a:cubicBezTo>
                  <a:pt x="117" y="40"/>
                  <a:pt x="121" y="40"/>
                  <a:pt x="123" y="38"/>
                </a:cubicBezTo>
                <a:lnTo>
                  <a:pt x="130" y="32"/>
                </a:lnTo>
                <a:close/>
                <a:moveTo>
                  <a:pt x="142" y="58"/>
                </a:moveTo>
                <a:cubicBezTo>
                  <a:pt x="145" y="57"/>
                  <a:pt x="147" y="55"/>
                  <a:pt x="146" y="52"/>
                </a:cubicBezTo>
                <a:cubicBezTo>
                  <a:pt x="146" y="52"/>
                  <a:pt x="146" y="52"/>
                  <a:pt x="146" y="52"/>
                </a:cubicBezTo>
                <a:cubicBezTo>
                  <a:pt x="146" y="49"/>
                  <a:pt x="143" y="47"/>
                  <a:pt x="140" y="47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27" y="50"/>
                  <a:pt x="125" y="52"/>
                  <a:pt x="126" y="55"/>
                </a:cubicBezTo>
                <a:cubicBezTo>
                  <a:pt x="126" y="55"/>
                  <a:pt x="126" y="55"/>
                  <a:pt x="126" y="55"/>
                </a:cubicBezTo>
                <a:cubicBezTo>
                  <a:pt x="126" y="58"/>
                  <a:pt x="129" y="60"/>
                  <a:pt x="132" y="60"/>
                </a:cubicBezTo>
                <a:lnTo>
                  <a:pt x="142" y="58"/>
                </a:lnTo>
                <a:close/>
                <a:moveTo>
                  <a:pt x="139" y="87"/>
                </a:moveTo>
                <a:cubicBezTo>
                  <a:pt x="142" y="87"/>
                  <a:pt x="145" y="85"/>
                  <a:pt x="146" y="82"/>
                </a:cubicBezTo>
                <a:cubicBezTo>
                  <a:pt x="146" y="82"/>
                  <a:pt x="146" y="82"/>
                  <a:pt x="146" y="82"/>
                </a:cubicBezTo>
                <a:cubicBezTo>
                  <a:pt x="146" y="79"/>
                  <a:pt x="145" y="77"/>
                  <a:pt x="142" y="76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29" y="74"/>
                  <a:pt x="126" y="75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5" y="81"/>
                  <a:pt x="127" y="84"/>
                  <a:pt x="130" y="85"/>
                </a:cubicBezTo>
                <a:lnTo>
                  <a:pt x="139" y="87"/>
                </a:lnTo>
                <a:close/>
                <a:moveTo>
                  <a:pt x="42" y="23"/>
                </a:moveTo>
                <a:cubicBezTo>
                  <a:pt x="44" y="26"/>
                  <a:pt x="47" y="27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2" y="24"/>
                  <a:pt x="53" y="21"/>
                  <a:pt x="52" y="18"/>
                </a:cubicBezTo>
                <a:cubicBezTo>
                  <a:pt x="47" y="9"/>
                  <a:pt x="47" y="9"/>
                  <a:pt x="47" y="9"/>
                </a:cubicBezTo>
                <a:cubicBezTo>
                  <a:pt x="46" y="7"/>
                  <a:pt x="43" y="6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37" y="9"/>
                  <a:pt x="36" y="12"/>
                  <a:pt x="38" y="14"/>
                </a:cubicBezTo>
                <a:lnTo>
                  <a:pt x="42" y="23"/>
                </a:lnTo>
                <a:close/>
                <a:moveTo>
                  <a:pt x="23" y="38"/>
                </a:moveTo>
                <a:cubicBezTo>
                  <a:pt x="25" y="40"/>
                  <a:pt x="29" y="40"/>
                  <a:pt x="31" y="38"/>
                </a:cubicBezTo>
                <a:cubicBezTo>
                  <a:pt x="31" y="38"/>
                  <a:pt x="31" y="38"/>
                  <a:pt x="31" y="38"/>
                </a:cubicBezTo>
                <a:cubicBezTo>
                  <a:pt x="33" y="36"/>
                  <a:pt x="33" y="32"/>
                  <a:pt x="30" y="30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2"/>
                  <a:pt x="17" y="22"/>
                  <a:pt x="15" y="24"/>
                </a:cubicBezTo>
                <a:cubicBezTo>
                  <a:pt x="15" y="24"/>
                  <a:pt x="15" y="24"/>
                  <a:pt x="15" y="24"/>
                </a:cubicBezTo>
                <a:cubicBezTo>
                  <a:pt x="13" y="26"/>
                  <a:pt x="14" y="30"/>
                  <a:pt x="16" y="32"/>
                </a:cubicBezTo>
                <a:lnTo>
                  <a:pt x="23" y="38"/>
                </a:lnTo>
                <a:close/>
                <a:moveTo>
                  <a:pt x="14" y="60"/>
                </a:moveTo>
                <a:cubicBezTo>
                  <a:pt x="17" y="60"/>
                  <a:pt x="20" y="58"/>
                  <a:pt x="20" y="55"/>
                </a:cubicBezTo>
                <a:cubicBezTo>
                  <a:pt x="20" y="55"/>
                  <a:pt x="20" y="55"/>
                  <a:pt x="20" y="55"/>
                </a:cubicBezTo>
                <a:cubicBezTo>
                  <a:pt x="21" y="52"/>
                  <a:pt x="19" y="50"/>
                  <a:pt x="16" y="49"/>
                </a:cubicBezTo>
                <a:cubicBezTo>
                  <a:pt x="6" y="47"/>
                  <a:pt x="6" y="47"/>
                  <a:pt x="6" y="47"/>
                </a:cubicBezTo>
                <a:cubicBezTo>
                  <a:pt x="3" y="47"/>
                  <a:pt x="1" y="49"/>
                  <a:pt x="0" y="52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5"/>
                  <a:pt x="1" y="57"/>
                  <a:pt x="4" y="58"/>
                </a:cubicBezTo>
                <a:lnTo>
                  <a:pt x="14" y="60"/>
                </a:lnTo>
                <a:close/>
                <a:moveTo>
                  <a:pt x="16" y="85"/>
                </a:moveTo>
                <a:cubicBezTo>
                  <a:pt x="19" y="84"/>
                  <a:pt x="21" y="81"/>
                  <a:pt x="21" y="78"/>
                </a:cubicBezTo>
                <a:cubicBezTo>
                  <a:pt x="21" y="78"/>
                  <a:pt x="21" y="78"/>
                  <a:pt x="21" y="78"/>
                </a:cubicBezTo>
                <a:cubicBezTo>
                  <a:pt x="20" y="75"/>
                  <a:pt x="17" y="74"/>
                  <a:pt x="14" y="74"/>
                </a:cubicBezTo>
                <a:cubicBezTo>
                  <a:pt x="5" y="76"/>
                  <a:pt x="5" y="76"/>
                  <a:pt x="5" y="76"/>
                </a:cubicBezTo>
                <a:cubicBezTo>
                  <a:pt x="2" y="77"/>
                  <a:pt x="0" y="79"/>
                  <a:pt x="0" y="82"/>
                </a:cubicBezTo>
                <a:cubicBezTo>
                  <a:pt x="0" y="82"/>
                  <a:pt x="0" y="82"/>
                  <a:pt x="0" y="82"/>
                </a:cubicBezTo>
                <a:cubicBezTo>
                  <a:pt x="1" y="85"/>
                  <a:pt x="4" y="87"/>
                  <a:pt x="7" y="87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CD4E7CF-BD75-E730-4701-E752AE918A2D}"/>
              </a:ext>
            </a:extLst>
          </p:cNvPr>
          <p:cNvSpPr txBox="1"/>
          <p:nvPr/>
        </p:nvSpPr>
        <p:spPr>
          <a:xfrm>
            <a:off x="7682464" y="1747520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0B7084"/>
                </a:solidFill>
              </a:rPr>
              <a:t>العنوان</a:t>
            </a:r>
            <a:endParaRPr lang="ar-SA" sz="1400" b="1" dirty="0">
              <a:solidFill>
                <a:srgbClr val="0B7084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BDD0686-C731-A742-AD89-04034184D927}"/>
              </a:ext>
            </a:extLst>
          </p:cNvPr>
          <p:cNvSpPr txBox="1"/>
          <p:nvPr/>
        </p:nvSpPr>
        <p:spPr>
          <a:xfrm>
            <a:off x="7682464" y="5160863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0C75B53-9483-EFD3-CCF4-0FEDBACD5141}"/>
              </a:ext>
            </a:extLst>
          </p:cNvPr>
          <p:cNvSpPr txBox="1"/>
          <p:nvPr/>
        </p:nvSpPr>
        <p:spPr>
          <a:xfrm>
            <a:off x="8641314" y="3356201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E80DD7E-F5BC-4A68-71BC-BCFBB8846981}"/>
              </a:ext>
            </a:extLst>
          </p:cNvPr>
          <p:cNvSpPr txBox="1"/>
          <p:nvPr/>
        </p:nvSpPr>
        <p:spPr>
          <a:xfrm>
            <a:off x="2092868" y="1747520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29727CCC-8A38-3492-F765-5F6F0F1BF2A2}"/>
              </a:ext>
            </a:extLst>
          </p:cNvPr>
          <p:cNvSpPr txBox="1"/>
          <p:nvPr/>
        </p:nvSpPr>
        <p:spPr>
          <a:xfrm>
            <a:off x="2092868" y="5160863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0B7084"/>
                </a:solidFill>
              </a:rPr>
              <a:t>العنوان</a:t>
            </a:r>
            <a:endParaRPr lang="ar-SA" sz="1400" b="1" dirty="0">
              <a:solidFill>
                <a:srgbClr val="0B7084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B926D45-8C0C-9123-B80E-33C94A375D71}"/>
              </a:ext>
            </a:extLst>
          </p:cNvPr>
          <p:cNvSpPr txBox="1"/>
          <p:nvPr/>
        </p:nvSpPr>
        <p:spPr>
          <a:xfrm>
            <a:off x="1056640" y="3356201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820354F6-AB58-8F13-EF82-B0AB9F8360E3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7145122A-0EAA-168F-E872-93F2424DB261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2003127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C28C605-61CF-E42A-4EA4-C4E0F780BDB5}"/>
              </a:ext>
            </a:extLst>
          </p:cNvPr>
          <p:cNvSpPr/>
          <p:nvPr/>
        </p:nvSpPr>
        <p:spPr>
          <a:xfrm>
            <a:off x="727619" y="1911486"/>
            <a:ext cx="3032567" cy="3808071"/>
          </a:xfrm>
          <a:prstGeom prst="roundRect">
            <a:avLst>
              <a:gd name="adj" fmla="val 0"/>
            </a:avLst>
          </a:prstGeom>
          <a:solidFill>
            <a:srgbClr val="0F95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F741F94-80C2-960B-2A64-18004E1464F4}"/>
              </a:ext>
            </a:extLst>
          </p:cNvPr>
          <p:cNvSpPr/>
          <p:nvPr/>
        </p:nvSpPr>
        <p:spPr>
          <a:xfrm>
            <a:off x="4487805" y="1911486"/>
            <a:ext cx="3032567" cy="3808071"/>
          </a:xfrm>
          <a:prstGeom prst="roundRect">
            <a:avLst>
              <a:gd name="adj" fmla="val 0"/>
            </a:avLst>
          </a:prstGeom>
          <a:solidFill>
            <a:srgbClr val="0F95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564AE10-872D-128F-5C99-5862DD91A7EF}"/>
              </a:ext>
            </a:extLst>
          </p:cNvPr>
          <p:cNvSpPr/>
          <p:nvPr/>
        </p:nvSpPr>
        <p:spPr>
          <a:xfrm>
            <a:off x="8215383" y="1911486"/>
            <a:ext cx="3032567" cy="3808071"/>
          </a:xfrm>
          <a:prstGeom prst="roundRect">
            <a:avLst>
              <a:gd name="adj" fmla="val 0"/>
            </a:avLst>
          </a:prstGeom>
          <a:solidFill>
            <a:srgbClr val="0F95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/>
          </a:p>
        </p:txBody>
      </p:sp>
      <p:pic>
        <p:nvPicPr>
          <p:cNvPr id="8" name="رسم 7" descr="طائرة مع تعبئة خالصة">
            <a:extLst>
              <a:ext uri="{FF2B5EF4-FFF2-40B4-BE49-F238E27FC236}">
                <a16:creationId xmlns:a16="http://schemas.microsoft.com/office/drawing/2014/main" id="{6245F4A0-12D9-1A92-7AF6-625EC6085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670877" y="2751331"/>
            <a:ext cx="666422" cy="666422"/>
          </a:xfrm>
          <a:prstGeom prst="rect">
            <a:avLst/>
          </a:prstGeom>
        </p:spPr>
      </p:pic>
      <p:pic>
        <p:nvPicPr>
          <p:cNvPr id="9" name="رسم 8" descr="ثقب مع تعبئة خالصة">
            <a:extLst>
              <a:ext uri="{FF2B5EF4-FFF2-40B4-BE49-F238E27FC236}">
                <a16:creationId xmlns:a16="http://schemas.microsoft.com/office/drawing/2014/main" id="{2F65BDCD-B4DA-EC9F-7BFE-2520677E9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1554" y="2774481"/>
            <a:ext cx="640225" cy="640225"/>
          </a:xfrm>
          <a:prstGeom prst="rect">
            <a:avLst/>
          </a:prstGeom>
        </p:spPr>
      </p:pic>
      <p:pic>
        <p:nvPicPr>
          <p:cNvPr id="10" name="رسم 9" descr="دفتر العناوين مع تعبئة خالصة">
            <a:extLst>
              <a:ext uri="{FF2B5EF4-FFF2-40B4-BE49-F238E27FC236}">
                <a16:creationId xmlns:a16="http://schemas.microsoft.com/office/drawing/2014/main" id="{E369D337-3835-8436-E9A4-EF5FCE897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20455" y="2744819"/>
            <a:ext cx="646894" cy="64689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48BAB8D-3423-7A5A-DA28-D835A3B5CD54}"/>
              </a:ext>
            </a:extLst>
          </p:cNvPr>
          <p:cNvSpPr txBox="1"/>
          <p:nvPr/>
        </p:nvSpPr>
        <p:spPr>
          <a:xfrm>
            <a:off x="998976" y="3471076"/>
            <a:ext cx="2367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AB9BFD2-E525-77A2-02ED-B621ACAB8D3A}"/>
              </a:ext>
            </a:extLst>
          </p:cNvPr>
          <p:cNvSpPr txBox="1"/>
          <p:nvPr/>
        </p:nvSpPr>
        <p:spPr>
          <a:xfrm>
            <a:off x="4820319" y="3471076"/>
            <a:ext cx="2367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6BAF1E7-49C6-6FD9-F11B-D4588E4E4732}"/>
              </a:ext>
            </a:extLst>
          </p:cNvPr>
          <p:cNvSpPr txBox="1"/>
          <p:nvPr/>
        </p:nvSpPr>
        <p:spPr>
          <a:xfrm>
            <a:off x="8547897" y="3471076"/>
            <a:ext cx="236753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العنوان</a:t>
            </a:r>
            <a:endParaRPr lang="ar-SA" b="1" dirty="0">
              <a:solidFill>
                <a:schemeClr val="bg1"/>
              </a:solidFill>
            </a:endParaRPr>
          </a:p>
          <a:p>
            <a:pPr algn="ctr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3BEEEDA-2371-FBD5-2ADA-2763170A3F07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12D9E9B-067D-F767-A652-391252982D06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79189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39C810C-60C2-82F2-9127-EC5007BCB057}"/>
              </a:ext>
            </a:extLst>
          </p:cNvPr>
          <p:cNvSpPr/>
          <p:nvPr/>
        </p:nvSpPr>
        <p:spPr>
          <a:xfrm>
            <a:off x="4762224" y="1752600"/>
            <a:ext cx="2589990" cy="2566215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78D6DA0E-CFEF-0F9F-04D1-DA283568D66B}"/>
              </a:ext>
            </a:extLst>
          </p:cNvPr>
          <p:cNvSpPr/>
          <p:nvPr/>
        </p:nvSpPr>
        <p:spPr>
          <a:xfrm>
            <a:off x="8452857" y="1752600"/>
            <a:ext cx="2589990" cy="2566215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1A0CE7B2-3E73-F56D-EBCB-66793DDE5E02}"/>
              </a:ext>
            </a:extLst>
          </p:cNvPr>
          <p:cNvSpPr/>
          <p:nvPr/>
        </p:nvSpPr>
        <p:spPr>
          <a:xfrm>
            <a:off x="1094747" y="1752600"/>
            <a:ext cx="2589990" cy="256621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4624FD-EE54-D0AF-8D96-886D337D86EA}"/>
              </a:ext>
            </a:extLst>
          </p:cNvPr>
          <p:cNvSpPr txBox="1"/>
          <p:nvPr/>
        </p:nvSpPr>
        <p:spPr>
          <a:xfrm>
            <a:off x="1070143" y="4683486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86E6DC0-8258-0D87-725B-0BA477604EDD}"/>
              </a:ext>
            </a:extLst>
          </p:cNvPr>
          <p:cNvSpPr txBox="1"/>
          <p:nvPr/>
        </p:nvSpPr>
        <p:spPr>
          <a:xfrm>
            <a:off x="4762224" y="4683486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b="1" dirty="0">
              <a:solidFill>
                <a:srgbClr val="0F95AE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15D7E4F-DAEA-360D-731B-1092FBA08FBA}"/>
              </a:ext>
            </a:extLst>
          </p:cNvPr>
          <p:cNvSpPr txBox="1"/>
          <p:nvPr/>
        </p:nvSpPr>
        <p:spPr>
          <a:xfrm>
            <a:off x="8471551" y="4706003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390A889-A33E-F54E-28F0-98D343D44388}"/>
              </a:ext>
            </a:extLst>
          </p:cNvPr>
          <p:cNvSpPr/>
          <p:nvPr/>
        </p:nvSpPr>
        <p:spPr>
          <a:xfrm>
            <a:off x="9329815" y="3506037"/>
            <a:ext cx="985520" cy="1007826"/>
          </a:xfrm>
          <a:prstGeom prst="ellipse">
            <a:avLst/>
          </a:prstGeom>
          <a:solidFill>
            <a:srgbClr val="0F95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/>
              <a:t>نص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201D919C-6E45-FDBC-76AE-531CC5AA20EF}"/>
              </a:ext>
            </a:extLst>
          </p:cNvPr>
          <p:cNvSpPr/>
          <p:nvPr/>
        </p:nvSpPr>
        <p:spPr>
          <a:xfrm>
            <a:off x="5589063" y="3506037"/>
            <a:ext cx="985520" cy="1007826"/>
          </a:xfrm>
          <a:prstGeom prst="ellipse">
            <a:avLst/>
          </a:prstGeom>
          <a:solidFill>
            <a:srgbClr val="0F95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/>
              <a:t>نص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594824EA-98F8-1F1A-DCB1-298D8F482633}"/>
              </a:ext>
            </a:extLst>
          </p:cNvPr>
          <p:cNvSpPr/>
          <p:nvPr/>
        </p:nvSpPr>
        <p:spPr>
          <a:xfrm>
            <a:off x="1896982" y="3506037"/>
            <a:ext cx="985520" cy="1007826"/>
          </a:xfrm>
          <a:prstGeom prst="ellipse">
            <a:avLst/>
          </a:prstGeom>
          <a:solidFill>
            <a:srgbClr val="0F95A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/>
              <a:t>نص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C3A9334-6DDA-0787-F664-4B36A6A43978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1DE4851-A573-C06F-E595-49F2368C82BC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2231729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1FDEEBD-0D80-5180-4DF5-151DDE3C9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336" y="0"/>
            <a:ext cx="5533664" cy="68580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7ED3B3CC-7FC7-79F1-2464-3AC1C4BBD602}"/>
              </a:ext>
            </a:extLst>
          </p:cNvPr>
          <p:cNvGrpSpPr/>
          <p:nvPr/>
        </p:nvGrpSpPr>
        <p:grpSpPr>
          <a:xfrm>
            <a:off x="2754774" y="1274822"/>
            <a:ext cx="6876905" cy="4470400"/>
            <a:chOff x="2754774" y="1193800"/>
            <a:chExt cx="6876905" cy="447040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7AA29A-B00F-5678-07DA-EAB82BDDF41E}"/>
                </a:ext>
              </a:extLst>
            </p:cNvPr>
            <p:cNvSpPr/>
            <p:nvPr/>
          </p:nvSpPr>
          <p:spPr>
            <a:xfrm>
              <a:off x="2754774" y="1193800"/>
              <a:ext cx="6876905" cy="4470400"/>
            </a:xfrm>
            <a:prstGeom prst="rect">
              <a:avLst/>
            </a:prstGeom>
            <a:noFill/>
            <a:ln w="57150">
              <a:solidFill>
                <a:srgbClr val="1096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5AB0AECF-B078-419E-3B37-0A77EB665A6D}"/>
                </a:ext>
              </a:extLst>
            </p:cNvPr>
            <p:cNvSpPr/>
            <p:nvPr/>
          </p:nvSpPr>
          <p:spPr>
            <a:xfrm>
              <a:off x="7940232" y="1203960"/>
              <a:ext cx="1691447" cy="380421"/>
            </a:xfrm>
            <a:prstGeom prst="rect">
              <a:avLst/>
            </a:prstGeom>
            <a:solidFill>
              <a:srgbClr val="109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/>
                <a:t>تحرير النص</a:t>
              </a:r>
            </a:p>
          </p:txBody>
        </p:sp>
      </p:grp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AFCFF80-33F6-8F67-653A-EBD616B15D93}"/>
              </a:ext>
            </a:extLst>
          </p:cNvPr>
          <p:cNvSpPr/>
          <p:nvPr/>
        </p:nvSpPr>
        <p:spPr>
          <a:xfrm>
            <a:off x="682906" y="2903894"/>
            <a:ext cx="3958542" cy="160652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rgbClr val="3D3D3D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شكرا لكم</a:t>
            </a: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9FD42A7-C7FB-DC2D-972F-00B72DD86501}"/>
              </a:ext>
            </a:extLst>
          </p:cNvPr>
          <p:cNvSpPr/>
          <p:nvPr/>
        </p:nvSpPr>
        <p:spPr>
          <a:xfrm>
            <a:off x="1678329" y="1665403"/>
            <a:ext cx="2187615" cy="9351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72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2030</a:t>
            </a:r>
            <a:endParaRPr lang="ar-SA" sz="2400" dirty="0">
              <a:solidFill>
                <a:srgbClr val="1096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2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61FF79-CEE3-DFD7-635D-8F3855443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tajawal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C90020D-4207-4C2F-8C81-B45A4C4FAC27}"/>
              </a:ext>
            </a:extLst>
          </p:cNvPr>
          <p:cNvSpPr txBox="1"/>
          <p:nvPr/>
        </p:nvSpPr>
        <p:spPr>
          <a:xfrm>
            <a:off x="2275840" y="5392691"/>
            <a:ext cx="7640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4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 ولا يحق لأي شخص إعادة نشر أو توزيع ملفات القوالب أو إصدارات معدلة في مواقع أخرى بدون إذن خطي من انجز</a:t>
            </a:r>
            <a:endParaRPr lang="ar-SA" sz="14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27061C1-B072-0F8C-7FD3-2529A3B3651E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1513FF-0E1E-9DE1-8114-5EF3776E1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640" y="744813"/>
            <a:ext cx="3336016" cy="53683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6970522-1263-6CB7-AAF2-9A89901E0138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4E5E912-E953-0C79-A956-1C70C4E8D5F3}"/>
              </a:ext>
            </a:extLst>
          </p:cNvPr>
          <p:cNvSpPr/>
          <p:nvPr/>
        </p:nvSpPr>
        <p:spPr>
          <a:xfrm>
            <a:off x="500026" y="2812454"/>
            <a:ext cx="4963610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rgbClr val="3D3D3D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العنوان</a:t>
            </a: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BE79AC8-E33E-C755-DE7C-66535AC97A10}"/>
              </a:ext>
            </a:extLst>
          </p:cNvPr>
          <p:cNvSpPr/>
          <p:nvPr/>
        </p:nvSpPr>
        <p:spPr>
          <a:xfrm>
            <a:off x="4700865" y="1209040"/>
            <a:ext cx="2187615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b="1" dirty="0">
              <a:solidFill>
                <a:srgbClr val="1096AF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0"/>
            <a:r>
              <a:rPr lang="ar-SA" sz="24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تحرير النص</a:t>
            </a:r>
            <a:endParaRPr lang="en-US" sz="8000" b="1" dirty="0">
              <a:solidFill>
                <a:srgbClr val="1096AF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0"/>
            <a:r>
              <a:rPr lang="en-US" sz="80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91013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C8A9D48F-02FE-3998-6F2B-A6A4094A2C52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5088E82-5C21-9B6E-47B3-FBEB51B26E2A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72B1A797-CBD4-A470-0F66-950DB24A3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757680"/>
            <a:ext cx="5562600" cy="4384040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8845F75F-6590-2AF6-C02F-105191553CD7}"/>
              </a:ext>
            </a:extLst>
          </p:cNvPr>
          <p:cNvSpPr/>
          <p:nvPr/>
        </p:nvSpPr>
        <p:spPr>
          <a:xfrm>
            <a:off x="6096000" y="1757680"/>
            <a:ext cx="5547360" cy="438912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/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6A5D0D4-FFDE-5E98-E034-BC3199E281B3}"/>
              </a:ext>
            </a:extLst>
          </p:cNvPr>
          <p:cNvGrpSpPr/>
          <p:nvPr/>
        </p:nvGrpSpPr>
        <p:grpSpPr>
          <a:xfrm>
            <a:off x="8497683" y="2144195"/>
            <a:ext cx="794794" cy="794792"/>
            <a:chOff x="9478123" y="1229795"/>
            <a:chExt cx="794794" cy="794792"/>
          </a:xfrm>
        </p:grpSpPr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080AAD8B-3CBD-9B19-6836-50482B0721E2}"/>
                </a:ext>
              </a:extLst>
            </p:cNvPr>
            <p:cNvSpPr/>
            <p:nvPr/>
          </p:nvSpPr>
          <p:spPr>
            <a:xfrm>
              <a:off x="9478123" y="1229795"/>
              <a:ext cx="794794" cy="79479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/>
            </a:p>
          </p:txBody>
        </p:sp>
        <p:pic>
          <p:nvPicPr>
            <p:cNvPr id="20" name="رسم 19" descr="شبكة مستخدم مع تعبئة خالصة">
              <a:extLst>
                <a:ext uri="{FF2B5EF4-FFF2-40B4-BE49-F238E27FC236}">
                  <a16:creationId xmlns:a16="http://schemas.microsoft.com/office/drawing/2014/main" id="{A01729E8-DA24-05F6-D132-FC883726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54925" y="1303106"/>
              <a:ext cx="641191" cy="641189"/>
            </a:xfrm>
            <a:prstGeom prst="rect">
              <a:avLst/>
            </a:prstGeom>
          </p:spPr>
        </p:pic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1D1769A-C977-52C4-6DE7-1FB50D761B30}"/>
              </a:ext>
            </a:extLst>
          </p:cNvPr>
          <p:cNvSpPr txBox="1"/>
          <p:nvPr/>
        </p:nvSpPr>
        <p:spPr>
          <a:xfrm>
            <a:off x="6484845" y="2948294"/>
            <a:ext cx="4769670" cy="28931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العنوان</a:t>
            </a:r>
          </a:p>
          <a:p>
            <a:pPr algn="ctr"/>
            <a:endParaRPr lang="ar-SA" sz="1400" b="1" dirty="0">
              <a:solidFill>
                <a:schemeClr val="bg1"/>
              </a:solidFill>
            </a:endParaRPr>
          </a:p>
          <a:p>
            <a:pPr algn="just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  <a:p>
            <a:pPr algn="just"/>
            <a:endParaRPr lang="ar-SA" dirty="0">
              <a:solidFill>
                <a:schemeClr val="bg1"/>
              </a:solidFill>
            </a:endParaRPr>
          </a:p>
          <a:p>
            <a:pPr algn="just"/>
            <a:r>
              <a:rPr lang="ar-SA" dirty="0">
                <a:solidFill>
                  <a:schemeClr val="bg1"/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  <a:p>
            <a:pPr algn="ctr"/>
            <a:endParaRPr lang="ar-SA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6F592862-21F9-D4A8-464C-42A816B48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69984"/>
            <a:ext cx="12192000" cy="2717480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AAC58A2A-5571-967C-69BB-D12C7AD90381}"/>
              </a:ext>
            </a:extLst>
          </p:cNvPr>
          <p:cNvSpPr/>
          <p:nvPr/>
        </p:nvSpPr>
        <p:spPr>
          <a:xfrm>
            <a:off x="5136602" y="2748574"/>
            <a:ext cx="1841234" cy="1824332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1484F03-5C31-DC9D-E989-E588599DBCDE}"/>
              </a:ext>
            </a:extLst>
          </p:cNvPr>
          <p:cNvSpPr/>
          <p:nvPr/>
        </p:nvSpPr>
        <p:spPr>
          <a:xfrm>
            <a:off x="8827235" y="2748574"/>
            <a:ext cx="1841234" cy="182433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A712E03-ED66-6284-9521-84E8E73BB1D3}"/>
              </a:ext>
            </a:extLst>
          </p:cNvPr>
          <p:cNvSpPr/>
          <p:nvPr/>
        </p:nvSpPr>
        <p:spPr>
          <a:xfrm>
            <a:off x="1469125" y="2748574"/>
            <a:ext cx="1841234" cy="1824332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D3A4557-92DD-596E-FB9D-6DF129118290}"/>
              </a:ext>
            </a:extLst>
          </p:cNvPr>
          <p:cNvSpPr txBox="1"/>
          <p:nvPr/>
        </p:nvSpPr>
        <p:spPr>
          <a:xfrm>
            <a:off x="1070143" y="4648761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FF913CB-33E2-D6EB-D06E-0E7490CD384F}"/>
              </a:ext>
            </a:extLst>
          </p:cNvPr>
          <p:cNvSpPr txBox="1"/>
          <p:nvPr/>
        </p:nvSpPr>
        <p:spPr>
          <a:xfrm>
            <a:off x="4762224" y="4648761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  <a:endParaRPr lang="ar-SA" b="1" dirty="0">
              <a:solidFill>
                <a:srgbClr val="1096AF"/>
              </a:solidFill>
            </a:endParaRPr>
          </a:p>
          <a:p>
            <a:pPr algn="ctr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D41D9FC-47ED-5618-E66C-DFA5615983B2}"/>
              </a:ext>
            </a:extLst>
          </p:cNvPr>
          <p:cNvSpPr txBox="1"/>
          <p:nvPr/>
        </p:nvSpPr>
        <p:spPr>
          <a:xfrm>
            <a:off x="8471551" y="4671278"/>
            <a:ext cx="2639198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400" b="1" dirty="0">
                <a:solidFill>
                  <a:srgbClr val="1096AF"/>
                </a:solidFill>
              </a:rPr>
              <a:t>العنوان</a:t>
            </a:r>
          </a:p>
          <a:p>
            <a:pPr algn="ctr" rtl="0"/>
            <a:r>
              <a:rPr lang="ar-S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868C8E-3E2C-9DB5-F045-328BF828D113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0F4F17C-AA8E-109A-E0FC-DCFC3B6925F7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4052710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0FCC327-2287-EE20-C043-5BACE9C9DFB9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BAFDE88-5BED-CD9B-BA12-D5D68D4EFBA3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109A460-906B-6FA8-5C99-DCC4B0EFEAE7}"/>
              </a:ext>
            </a:extLst>
          </p:cNvPr>
          <p:cNvSpPr txBox="1"/>
          <p:nvPr/>
        </p:nvSpPr>
        <p:spPr>
          <a:xfrm>
            <a:off x="9122191" y="1948499"/>
            <a:ext cx="193163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endParaRPr lang="ar-SA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F5AA155-FEBD-B230-1E10-5799D93E4DE6}"/>
              </a:ext>
            </a:extLst>
          </p:cNvPr>
          <p:cNvGrpSpPr>
            <a:grpSpLocks noChangeAspect="1"/>
          </p:cNvGrpSpPr>
          <p:nvPr/>
        </p:nvGrpSpPr>
        <p:grpSpPr>
          <a:xfrm>
            <a:off x="742762" y="1923372"/>
            <a:ext cx="4838178" cy="3933418"/>
            <a:chOff x="4300539" y="1984376"/>
            <a:chExt cx="3589338" cy="289083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8EB8292-C845-6F48-BC2C-B408B21DB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1D33293-B9C4-6833-D083-356242CBD2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FEAFE21-E1E6-EF8A-2CB5-A46C96509F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60E11F2-D970-E856-2912-AA8DC1A82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35A03C0-FFD4-6E0F-17CF-C1D2FC01F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2061E9DB-3C1E-5F63-3B4F-B7050102A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2C7517F3-184A-AB69-2090-99B7D26B0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EF996DD4-02CD-49CC-C8A6-26EF0020C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rgbClr val="253820"/>
                </a:solidFill>
                <a:latin typeface="Cairo" panose="00000500000000000000" pitchFamily="2" charset="-78"/>
              </a:endParaRPr>
            </a:p>
          </p:txBody>
        </p:sp>
      </p:grpSp>
      <p:pic>
        <p:nvPicPr>
          <p:cNvPr id="21" name="عنصر نائب للصورة 20">
            <a:extLst>
              <a:ext uri="{FF2B5EF4-FFF2-40B4-BE49-F238E27FC236}">
                <a16:creationId xmlns:a16="http://schemas.microsoft.com/office/drawing/2014/main" id="{4CF1D2F4-A176-EE10-18B6-7B124AF210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05" y="2112861"/>
            <a:ext cx="4481823" cy="2574885"/>
          </a:xfr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CF99A5F-0B50-AD24-32FE-FF807A7F6080}"/>
              </a:ext>
            </a:extLst>
          </p:cNvPr>
          <p:cNvSpPr txBox="1"/>
          <p:nvPr/>
        </p:nvSpPr>
        <p:spPr>
          <a:xfrm>
            <a:off x="9122191" y="4066667"/>
            <a:ext cx="193163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endParaRPr lang="ar-SA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53A51CA-50D8-AAF8-5379-174CD80B67AE}"/>
              </a:ext>
            </a:extLst>
          </p:cNvPr>
          <p:cNvSpPr txBox="1"/>
          <p:nvPr/>
        </p:nvSpPr>
        <p:spPr>
          <a:xfrm>
            <a:off x="6471589" y="1948499"/>
            <a:ext cx="193163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endParaRPr lang="ar-SA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577E164-4E72-AF55-AA0A-755F2B63DCEA}"/>
              </a:ext>
            </a:extLst>
          </p:cNvPr>
          <p:cNvSpPr txBox="1"/>
          <p:nvPr/>
        </p:nvSpPr>
        <p:spPr>
          <a:xfrm>
            <a:off x="6471589" y="4066667"/>
            <a:ext cx="193163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endParaRPr lang="ar-SA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D5537D13-6C1A-E0B3-8658-714E68073ADD}"/>
              </a:ext>
            </a:extLst>
          </p:cNvPr>
          <p:cNvSpPr/>
          <p:nvPr/>
        </p:nvSpPr>
        <p:spPr>
          <a:xfrm>
            <a:off x="8981954" y="1921397"/>
            <a:ext cx="2188166" cy="1863525"/>
          </a:xfrm>
          <a:prstGeom prst="rect">
            <a:avLst/>
          </a:prstGeom>
          <a:noFill/>
          <a:ln w="190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76FF0F2-0578-9991-E90A-00F11295EF78}"/>
              </a:ext>
            </a:extLst>
          </p:cNvPr>
          <p:cNvSpPr/>
          <p:nvPr/>
        </p:nvSpPr>
        <p:spPr>
          <a:xfrm>
            <a:off x="6319777" y="1921397"/>
            <a:ext cx="2188166" cy="1863525"/>
          </a:xfrm>
          <a:prstGeom prst="rect">
            <a:avLst/>
          </a:prstGeom>
          <a:noFill/>
          <a:ln w="190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B70F099-D497-95C4-643C-4A640D195405}"/>
              </a:ext>
            </a:extLst>
          </p:cNvPr>
          <p:cNvSpPr/>
          <p:nvPr/>
        </p:nvSpPr>
        <p:spPr>
          <a:xfrm>
            <a:off x="8981954" y="4027990"/>
            <a:ext cx="2188166" cy="1863525"/>
          </a:xfrm>
          <a:prstGeom prst="rect">
            <a:avLst/>
          </a:prstGeom>
          <a:noFill/>
          <a:ln w="190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ABB3A2EF-9D0C-094C-F843-6C9365C0AFA3}"/>
              </a:ext>
            </a:extLst>
          </p:cNvPr>
          <p:cNvSpPr/>
          <p:nvPr/>
        </p:nvSpPr>
        <p:spPr>
          <a:xfrm>
            <a:off x="6319777" y="4027990"/>
            <a:ext cx="2188166" cy="1863525"/>
          </a:xfrm>
          <a:prstGeom prst="rect">
            <a:avLst/>
          </a:prstGeom>
          <a:noFill/>
          <a:ln w="190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5993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27061C1-B072-0F8C-7FD3-2529A3B3651E}"/>
              </a:ext>
            </a:extLst>
          </p:cNvPr>
          <p:cNvSpPr/>
          <p:nvPr/>
        </p:nvSpPr>
        <p:spPr>
          <a:xfrm>
            <a:off x="9652000" y="0"/>
            <a:ext cx="1656080" cy="6858000"/>
          </a:xfrm>
          <a:prstGeom prst="rect">
            <a:avLst/>
          </a:prstGeom>
          <a:solidFill>
            <a:srgbClr val="1096A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48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21513FF-0E1E-9DE1-8114-5EF3776E1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640" y="744813"/>
            <a:ext cx="3336016" cy="53683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6970522-1263-6CB7-AAF2-9A89901E0138}"/>
              </a:ext>
            </a:extLst>
          </p:cNvPr>
          <p:cNvSpPr/>
          <p:nvPr/>
        </p:nvSpPr>
        <p:spPr>
          <a:xfrm>
            <a:off x="5831841" y="964942"/>
            <a:ext cx="5212080" cy="4928116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4E5E912-E953-0C79-A956-1C70C4E8D5F3}"/>
              </a:ext>
            </a:extLst>
          </p:cNvPr>
          <p:cNvSpPr/>
          <p:nvPr/>
        </p:nvSpPr>
        <p:spPr>
          <a:xfrm>
            <a:off x="500026" y="2812454"/>
            <a:ext cx="4963610" cy="16065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6000" b="1" dirty="0">
                <a:solidFill>
                  <a:srgbClr val="3D3D3D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العنوان</a:t>
            </a:r>
          </a:p>
          <a:p>
            <a:r>
              <a:rPr lang="ar-SA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هذا النص هو مثال لنص يمكن أن يستبدل في نفس المساحة تم توليد هذا النص باستخدام مولد النص العربي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BE79AC8-E33E-C755-DE7C-66535AC97A10}"/>
              </a:ext>
            </a:extLst>
          </p:cNvPr>
          <p:cNvSpPr/>
          <p:nvPr/>
        </p:nvSpPr>
        <p:spPr>
          <a:xfrm>
            <a:off x="4700865" y="1209040"/>
            <a:ext cx="2187615" cy="147319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sz="2400" b="1" dirty="0">
              <a:solidFill>
                <a:srgbClr val="1096AF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0"/>
            <a:r>
              <a:rPr lang="ar-SA" sz="24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تحرير النص</a:t>
            </a:r>
            <a:endParaRPr lang="en-US" sz="8000" b="1" dirty="0">
              <a:solidFill>
                <a:srgbClr val="1096AF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ctr" rtl="0"/>
            <a:r>
              <a:rPr lang="en-US" sz="8000" b="1" dirty="0">
                <a:solidFill>
                  <a:srgbClr val="1096AF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58391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3D34C43E-0897-B391-5A43-3279760D0147}"/>
              </a:ext>
            </a:extLst>
          </p:cNvPr>
          <p:cNvSpPr txBox="1"/>
          <p:nvPr/>
        </p:nvSpPr>
        <p:spPr>
          <a:xfrm>
            <a:off x="9051403" y="4723244"/>
            <a:ext cx="205340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9C67C9F9-4D66-BE37-85E7-015AA4CACC7E}"/>
              </a:ext>
            </a:extLst>
          </p:cNvPr>
          <p:cNvGrpSpPr/>
          <p:nvPr/>
        </p:nvGrpSpPr>
        <p:grpSpPr>
          <a:xfrm>
            <a:off x="9755593" y="3842795"/>
            <a:ext cx="725734" cy="725734"/>
            <a:chOff x="9793211" y="3429000"/>
            <a:chExt cx="951440" cy="951440"/>
          </a:xfrm>
        </p:grpSpPr>
        <p:sp>
          <p:nvSpPr>
            <p:cNvPr id="2" name="شكل بيضاوي 1">
              <a:extLst>
                <a:ext uri="{FF2B5EF4-FFF2-40B4-BE49-F238E27FC236}">
                  <a16:creationId xmlns:a16="http://schemas.microsoft.com/office/drawing/2014/main" id="{6413831D-6674-AB58-7C75-DCAA56C35F70}"/>
                </a:ext>
              </a:extLst>
            </p:cNvPr>
            <p:cNvSpPr/>
            <p:nvPr/>
          </p:nvSpPr>
          <p:spPr>
            <a:xfrm>
              <a:off x="9793211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4800" b="1" dirty="0"/>
            </a:p>
          </p:txBody>
        </p:sp>
        <p:pic>
          <p:nvPicPr>
            <p:cNvPr id="6" name="رسم 5" descr="مراجعة العميل مع تعبئة خالصة">
              <a:extLst>
                <a:ext uri="{FF2B5EF4-FFF2-40B4-BE49-F238E27FC236}">
                  <a16:creationId xmlns:a16="http://schemas.microsoft.com/office/drawing/2014/main" id="{9625AC26-4835-D6A6-5A01-AC07CBE78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63552" y="3633712"/>
              <a:ext cx="592560" cy="592560"/>
            </a:xfrm>
            <a:prstGeom prst="rect">
              <a:avLst/>
            </a:prstGeom>
          </p:spPr>
        </p:pic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2ABF9D5-7C2F-54B7-ED86-213B8449C116}"/>
              </a:ext>
            </a:extLst>
          </p:cNvPr>
          <p:cNvSpPr txBox="1"/>
          <p:nvPr/>
        </p:nvSpPr>
        <p:spPr>
          <a:xfrm>
            <a:off x="6470249" y="4723244"/>
            <a:ext cx="205340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16575B5-57D9-1BB3-AEF7-AFE74C1D1E18}"/>
              </a:ext>
            </a:extLst>
          </p:cNvPr>
          <p:cNvSpPr txBox="1"/>
          <p:nvPr/>
        </p:nvSpPr>
        <p:spPr>
          <a:xfrm>
            <a:off x="3865945" y="4723244"/>
            <a:ext cx="205340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E438D05-EDB1-A216-C4BA-407EBDABE099}"/>
              </a:ext>
            </a:extLst>
          </p:cNvPr>
          <p:cNvSpPr txBox="1"/>
          <p:nvPr/>
        </p:nvSpPr>
        <p:spPr>
          <a:xfrm>
            <a:off x="1284791" y="4723244"/>
            <a:ext cx="2053405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CB46B22-CCC5-8B46-DBEC-0631195E6AB2}"/>
              </a:ext>
            </a:extLst>
          </p:cNvPr>
          <p:cNvGrpSpPr/>
          <p:nvPr/>
        </p:nvGrpSpPr>
        <p:grpSpPr>
          <a:xfrm>
            <a:off x="1988981" y="3842795"/>
            <a:ext cx="725734" cy="725734"/>
            <a:chOff x="1876128" y="3429000"/>
            <a:chExt cx="951440" cy="951440"/>
          </a:xfrm>
        </p:grpSpPr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1CBC3028-EB4F-6D81-9B72-FCF4B7DD7591}"/>
                </a:ext>
              </a:extLst>
            </p:cNvPr>
            <p:cNvSpPr/>
            <p:nvPr/>
          </p:nvSpPr>
          <p:spPr>
            <a:xfrm>
              <a:off x="1876128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/>
            </a:p>
          </p:txBody>
        </p:sp>
        <p:pic>
          <p:nvPicPr>
            <p:cNvPr id="21" name="رسم 20" descr="مراجعة العميل مع تعبئة خالصة">
              <a:extLst>
                <a:ext uri="{FF2B5EF4-FFF2-40B4-BE49-F238E27FC236}">
                  <a16:creationId xmlns:a16="http://schemas.microsoft.com/office/drawing/2014/main" id="{8F161C30-ECC8-503B-F5BF-3A12B422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6469" y="3633712"/>
              <a:ext cx="592560" cy="592560"/>
            </a:xfrm>
            <a:prstGeom prst="rect">
              <a:avLst/>
            </a:prstGeom>
          </p:spPr>
        </p:pic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BB01B94-0BC3-3D60-C9C2-5ED1DC96115E}"/>
              </a:ext>
            </a:extLst>
          </p:cNvPr>
          <p:cNvGrpSpPr/>
          <p:nvPr/>
        </p:nvGrpSpPr>
        <p:grpSpPr>
          <a:xfrm>
            <a:off x="4570135" y="3842795"/>
            <a:ext cx="725734" cy="725734"/>
            <a:chOff x="4457282" y="3429000"/>
            <a:chExt cx="951440" cy="951440"/>
          </a:xfrm>
        </p:grpSpPr>
        <p:sp>
          <p:nvSpPr>
            <p:cNvPr id="16" name="شكل بيضاوي 15">
              <a:extLst>
                <a:ext uri="{FF2B5EF4-FFF2-40B4-BE49-F238E27FC236}">
                  <a16:creationId xmlns:a16="http://schemas.microsoft.com/office/drawing/2014/main" id="{7AD01164-B28D-FE46-ADC5-9B3D049A82C2}"/>
                </a:ext>
              </a:extLst>
            </p:cNvPr>
            <p:cNvSpPr/>
            <p:nvPr/>
          </p:nvSpPr>
          <p:spPr>
            <a:xfrm>
              <a:off x="4457282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/>
            </a:p>
          </p:txBody>
        </p:sp>
        <p:pic>
          <p:nvPicPr>
            <p:cNvPr id="9" name="رسم 8" descr="شبكة مستخدم مع تعبئة خالصة">
              <a:extLst>
                <a:ext uri="{FF2B5EF4-FFF2-40B4-BE49-F238E27FC236}">
                  <a16:creationId xmlns:a16="http://schemas.microsoft.com/office/drawing/2014/main" id="{2CD51B84-47D8-8607-E38A-1E26B1F25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37653" y="3496998"/>
              <a:ext cx="787149" cy="787149"/>
            </a:xfrm>
            <a:prstGeom prst="rect">
              <a:avLst/>
            </a:prstGeom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761E9DF8-68F4-195A-FFF7-15088874F6B3}"/>
              </a:ext>
            </a:extLst>
          </p:cNvPr>
          <p:cNvGrpSpPr/>
          <p:nvPr/>
        </p:nvGrpSpPr>
        <p:grpSpPr>
          <a:xfrm>
            <a:off x="7174439" y="3842795"/>
            <a:ext cx="725734" cy="725734"/>
            <a:chOff x="7212057" y="3429000"/>
            <a:chExt cx="951440" cy="951440"/>
          </a:xfrm>
        </p:grpSpPr>
        <p:sp>
          <p:nvSpPr>
            <p:cNvPr id="13" name="شكل بيضاوي 12">
              <a:extLst>
                <a:ext uri="{FF2B5EF4-FFF2-40B4-BE49-F238E27FC236}">
                  <a16:creationId xmlns:a16="http://schemas.microsoft.com/office/drawing/2014/main" id="{269CD956-5113-7A51-141F-C4C7017D5084}"/>
                </a:ext>
              </a:extLst>
            </p:cNvPr>
            <p:cNvSpPr/>
            <p:nvPr/>
          </p:nvSpPr>
          <p:spPr>
            <a:xfrm>
              <a:off x="7212057" y="3429000"/>
              <a:ext cx="951440" cy="951440"/>
            </a:xfrm>
            <a:prstGeom prst="ellipse">
              <a:avLst/>
            </a:prstGeom>
            <a:solidFill>
              <a:srgbClr val="1096A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SA" sz="4800" b="1" dirty="0"/>
            </a:p>
          </p:txBody>
        </p:sp>
        <p:pic>
          <p:nvPicPr>
            <p:cNvPr id="12" name="رسم 11" descr="الأسئلة مع تعبئة خالصة">
              <a:extLst>
                <a:ext uri="{FF2B5EF4-FFF2-40B4-BE49-F238E27FC236}">
                  <a16:creationId xmlns:a16="http://schemas.microsoft.com/office/drawing/2014/main" id="{571B03B2-AB56-C629-7A8A-5747F9B20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41062" y="3637533"/>
              <a:ext cx="635039" cy="635039"/>
            </a:xfrm>
            <a:prstGeom prst="rect">
              <a:avLst/>
            </a:prstGeom>
          </p:spPr>
        </p:pic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F8E87138-9917-3313-068A-981994497D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268" y="1564416"/>
            <a:ext cx="9267464" cy="206563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BC7DED50-367B-E447-FAD0-9EDB91786709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58402D1-AF4F-066A-9A10-82D0BDDED603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229960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D659F1A-00B0-67F7-9AD6-F6FD53B24EDA}"/>
              </a:ext>
            </a:extLst>
          </p:cNvPr>
          <p:cNvSpPr/>
          <p:nvPr/>
        </p:nvSpPr>
        <p:spPr>
          <a:xfrm>
            <a:off x="11201402" y="307340"/>
            <a:ext cx="355598" cy="861060"/>
          </a:xfrm>
          <a:prstGeom prst="rect">
            <a:avLst/>
          </a:prstGeom>
          <a:noFill/>
          <a:ln w="57150">
            <a:solidFill>
              <a:srgbClr val="1096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D9183A4-2D2B-6FAB-0F09-447675C20810}"/>
              </a:ext>
            </a:extLst>
          </p:cNvPr>
          <p:cNvSpPr txBox="1"/>
          <p:nvPr/>
        </p:nvSpPr>
        <p:spPr>
          <a:xfrm>
            <a:off x="5648960" y="369841"/>
            <a:ext cx="587819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العنوان</a:t>
            </a:r>
            <a:endParaRPr lang="ar-SA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11" name="Google Shape;714;p28">
            <a:extLst>
              <a:ext uri="{FF2B5EF4-FFF2-40B4-BE49-F238E27FC236}">
                <a16:creationId xmlns:a16="http://schemas.microsoft.com/office/drawing/2014/main" id="{F89F1F06-20EF-8E3C-B779-A7703F370970}"/>
              </a:ext>
            </a:extLst>
          </p:cNvPr>
          <p:cNvSpPr>
            <a:spLocks/>
          </p:cNvSpPr>
          <p:nvPr/>
        </p:nvSpPr>
        <p:spPr bwMode="auto">
          <a:xfrm>
            <a:off x="5951114" y="4590011"/>
            <a:ext cx="1821814" cy="1399439"/>
          </a:xfrm>
          <a:custGeom>
            <a:avLst/>
            <a:gdLst>
              <a:gd name="T0" fmla="*/ 2147483646 w 517"/>
              <a:gd name="T1" fmla="*/ 2147483646 h 397"/>
              <a:gd name="T2" fmla="*/ 2147483646 w 517"/>
              <a:gd name="T3" fmla="*/ 2147483646 h 397"/>
              <a:gd name="T4" fmla="*/ 2147483646 w 517"/>
              <a:gd name="T5" fmla="*/ 0 h 397"/>
              <a:gd name="T6" fmla="*/ 2147483646 w 517"/>
              <a:gd name="T7" fmla="*/ 2147483646 h 397"/>
              <a:gd name="T8" fmla="*/ 0 w 517"/>
              <a:gd name="T9" fmla="*/ 2147483646 h 397"/>
              <a:gd name="T10" fmla="*/ 2147483646 w 517"/>
              <a:gd name="T11" fmla="*/ 2147483646 h 397"/>
              <a:gd name="T12" fmla="*/ 2147483646 w 517"/>
              <a:gd name="T13" fmla="*/ 2147483646 h 3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17" h="397" extrusionOk="0">
                <a:moveTo>
                  <a:pt x="517" y="117"/>
                </a:moveTo>
                <a:cubicBezTo>
                  <a:pt x="368" y="128"/>
                  <a:pt x="368" y="128"/>
                  <a:pt x="368" y="128"/>
                </a:cubicBezTo>
                <a:cubicBezTo>
                  <a:pt x="284" y="0"/>
                  <a:pt x="284" y="0"/>
                  <a:pt x="284" y="0"/>
                </a:cubicBezTo>
                <a:cubicBezTo>
                  <a:pt x="239" y="77"/>
                  <a:pt x="158" y="129"/>
                  <a:pt x="68" y="137"/>
                </a:cubicBezTo>
                <a:cubicBezTo>
                  <a:pt x="0" y="273"/>
                  <a:pt x="0" y="273"/>
                  <a:pt x="0" y="273"/>
                </a:cubicBezTo>
                <a:cubicBezTo>
                  <a:pt x="83" y="397"/>
                  <a:pt x="83" y="397"/>
                  <a:pt x="83" y="397"/>
                </a:cubicBezTo>
                <a:cubicBezTo>
                  <a:pt x="265" y="383"/>
                  <a:pt x="429" y="277"/>
                  <a:pt x="517" y="117"/>
                </a:cubicBezTo>
                <a:close/>
              </a:path>
            </a:pathLst>
          </a:custGeom>
          <a:solidFill>
            <a:srgbClr val="0B7084"/>
          </a:solidFill>
          <a:ln>
            <a:noFill/>
          </a:ln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2" name="Google Shape;715;p28">
            <a:extLst>
              <a:ext uri="{FF2B5EF4-FFF2-40B4-BE49-F238E27FC236}">
                <a16:creationId xmlns:a16="http://schemas.microsoft.com/office/drawing/2014/main" id="{A180EAC7-6142-9A6B-F891-FD0AF0460D9B}"/>
              </a:ext>
            </a:extLst>
          </p:cNvPr>
          <p:cNvSpPr>
            <a:spLocks/>
          </p:cNvSpPr>
          <p:nvPr/>
        </p:nvSpPr>
        <p:spPr bwMode="auto">
          <a:xfrm>
            <a:off x="4527503" y="4659983"/>
            <a:ext cx="1618260" cy="1347278"/>
          </a:xfrm>
          <a:custGeom>
            <a:avLst/>
            <a:gdLst>
              <a:gd name="T0" fmla="*/ 2147483646 w 459"/>
              <a:gd name="T1" fmla="*/ 2147483646 h 382"/>
              <a:gd name="T2" fmla="*/ 2147483646 w 459"/>
              <a:gd name="T3" fmla="*/ 2147483646 h 382"/>
              <a:gd name="T4" fmla="*/ 2147483646 w 459"/>
              <a:gd name="T5" fmla="*/ 2147483646 h 382"/>
              <a:gd name="T6" fmla="*/ 2147483646 w 459"/>
              <a:gd name="T7" fmla="*/ 0 h 382"/>
              <a:gd name="T8" fmla="*/ 2147483646 w 459"/>
              <a:gd name="T9" fmla="*/ 2147483646 h 382"/>
              <a:gd name="T10" fmla="*/ 0 w 459"/>
              <a:gd name="T11" fmla="*/ 2147483646 h 382"/>
              <a:gd name="T12" fmla="*/ 2147483646 w 459"/>
              <a:gd name="T13" fmla="*/ 2147483646 h 3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9" h="382" extrusionOk="0">
                <a:moveTo>
                  <a:pt x="459" y="378"/>
                </a:moveTo>
                <a:cubicBezTo>
                  <a:pt x="376" y="254"/>
                  <a:pt x="376" y="254"/>
                  <a:pt x="376" y="254"/>
                </a:cubicBezTo>
                <a:cubicBezTo>
                  <a:pt x="445" y="118"/>
                  <a:pt x="445" y="118"/>
                  <a:pt x="445" y="118"/>
                </a:cubicBezTo>
                <a:cubicBezTo>
                  <a:pt x="355" y="117"/>
                  <a:pt x="270" y="73"/>
                  <a:pt x="218" y="0"/>
                </a:cubicBezTo>
                <a:cubicBezTo>
                  <a:pt x="66" y="8"/>
                  <a:pt x="66" y="8"/>
                  <a:pt x="66" y="8"/>
                </a:cubicBezTo>
                <a:cubicBezTo>
                  <a:pt x="0" y="143"/>
                  <a:pt x="0" y="143"/>
                  <a:pt x="0" y="143"/>
                </a:cubicBezTo>
                <a:cubicBezTo>
                  <a:pt x="104" y="294"/>
                  <a:pt x="277" y="382"/>
                  <a:pt x="459" y="378"/>
                </a:cubicBezTo>
                <a:close/>
              </a:path>
            </a:pathLst>
          </a:custGeom>
          <a:solidFill>
            <a:srgbClr val="89E2F4"/>
          </a:solidFill>
          <a:ln>
            <a:noFill/>
          </a:ln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3" name="Google Shape;716;p28">
            <a:extLst>
              <a:ext uri="{FF2B5EF4-FFF2-40B4-BE49-F238E27FC236}">
                <a16:creationId xmlns:a16="http://schemas.microsoft.com/office/drawing/2014/main" id="{A0979B07-05DC-D285-F306-C06D6117C556}"/>
              </a:ext>
            </a:extLst>
          </p:cNvPr>
          <p:cNvSpPr>
            <a:spLocks/>
          </p:cNvSpPr>
          <p:nvPr/>
        </p:nvSpPr>
        <p:spPr bwMode="auto">
          <a:xfrm>
            <a:off x="4429543" y="2188064"/>
            <a:ext cx="1824359" cy="1400712"/>
          </a:xfrm>
          <a:custGeom>
            <a:avLst/>
            <a:gdLst>
              <a:gd name="T0" fmla="*/ 2147483646 w 518"/>
              <a:gd name="T1" fmla="*/ 2147483646 h 397"/>
              <a:gd name="T2" fmla="*/ 2147483646 w 518"/>
              <a:gd name="T3" fmla="*/ 2147483646 h 397"/>
              <a:gd name="T4" fmla="*/ 2147483646 w 518"/>
              <a:gd name="T5" fmla="*/ 2147483646 h 397"/>
              <a:gd name="T6" fmla="*/ 2147483646 w 518"/>
              <a:gd name="T7" fmla="*/ 0 h 397"/>
              <a:gd name="T8" fmla="*/ 0 w 518"/>
              <a:gd name="T9" fmla="*/ 2147483646 h 397"/>
              <a:gd name="T10" fmla="*/ 2147483646 w 518"/>
              <a:gd name="T11" fmla="*/ 2147483646 h 397"/>
              <a:gd name="T12" fmla="*/ 2147483646 w 518"/>
              <a:gd name="T13" fmla="*/ 2147483646 h 3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18" h="397" extrusionOk="0">
                <a:moveTo>
                  <a:pt x="233" y="397"/>
                </a:moveTo>
                <a:cubicBezTo>
                  <a:pt x="279" y="320"/>
                  <a:pt x="359" y="268"/>
                  <a:pt x="449" y="260"/>
                </a:cubicBezTo>
                <a:cubicBezTo>
                  <a:pt x="518" y="125"/>
                  <a:pt x="518" y="125"/>
                  <a:pt x="518" y="125"/>
                </a:cubicBezTo>
                <a:cubicBezTo>
                  <a:pt x="434" y="0"/>
                  <a:pt x="434" y="0"/>
                  <a:pt x="434" y="0"/>
                </a:cubicBezTo>
                <a:cubicBezTo>
                  <a:pt x="252" y="14"/>
                  <a:pt x="88" y="120"/>
                  <a:pt x="0" y="280"/>
                </a:cubicBezTo>
                <a:cubicBezTo>
                  <a:pt x="149" y="270"/>
                  <a:pt x="149" y="270"/>
                  <a:pt x="149" y="270"/>
                </a:cubicBezTo>
                <a:lnTo>
                  <a:pt x="233" y="397"/>
                </a:lnTo>
                <a:close/>
              </a:path>
            </a:pathLst>
          </a:custGeom>
          <a:solidFill>
            <a:srgbClr val="0B7084"/>
          </a:solidFill>
          <a:ln>
            <a:noFill/>
          </a:ln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4" name="Google Shape;717;p28">
            <a:extLst>
              <a:ext uri="{FF2B5EF4-FFF2-40B4-BE49-F238E27FC236}">
                <a16:creationId xmlns:a16="http://schemas.microsoft.com/office/drawing/2014/main" id="{51626F3A-B1B1-3956-E594-414105B82F46}"/>
              </a:ext>
            </a:extLst>
          </p:cNvPr>
          <p:cNvSpPr>
            <a:spLocks/>
          </p:cNvSpPr>
          <p:nvPr/>
        </p:nvSpPr>
        <p:spPr bwMode="auto">
          <a:xfrm>
            <a:off x="4182733" y="3228738"/>
            <a:ext cx="1061029" cy="1851077"/>
          </a:xfrm>
          <a:custGeom>
            <a:avLst/>
            <a:gdLst>
              <a:gd name="T0" fmla="*/ 2147483646 w 301"/>
              <a:gd name="T1" fmla="*/ 2147483646 h 525"/>
              <a:gd name="T2" fmla="*/ 2147483646 w 301"/>
              <a:gd name="T3" fmla="*/ 2147483646 h 525"/>
              <a:gd name="T4" fmla="*/ 2147483646 w 301"/>
              <a:gd name="T5" fmla="*/ 2147483646 h 525"/>
              <a:gd name="T6" fmla="*/ 2147483646 w 301"/>
              <a:gd name="T7" fmla="*/ 2147483646 h 525"/>
              <a:gd name="T8" fmla="*/ 2147483646 w 301"/>
              <a:gd name="T9" fmla="*/ 2147483646 h 525"/>
              <a:gd name="T10" fmla="*/ 2147483646 w 301"/>
              <a:gd name="T11" fmla="*/ 2147483646 h 525"/>
              <a:gd name="T12" fmla="*/ 2147483646 w 301"/>
              <a:gd name="T13" fmla="*/ 2147483646 h 525"/>
              <a:gd name="T14" fmla="*/ 2147483646 w 301"/>
              <a:gd name="T15" fmla="*/ 0 h 525"/>
              <a:gd name="T16" fmla="*/ 2147483646 w 301"/>
              <a:gd name="T17" fmla="*/ 2147483646 h 5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1" h="525" extrusionOk="0">
                <a:moveTo>
                  <a:pt x="58" y="10"/>
                </a:moveTo>
                <a:cubicBezTo>
                  <a:pt x="18" y="93"/>
                  <a:pt x="0" y="186"/>
                  <a:pt x="5" y="278"/>
                </a:cubicBezTo>
                <a:cubicBezTo>
                  <a:pt x="11" y="366"/>
                  <a:pt x="38" y="451"/>
                  <a:pt x="83" y="525"/>
                </a:cubicBezTo>
                <a:cubicBezTo>
                  <a:pt x="149" y="391"/>
                  <a:pt x="149" y="391"/>
                  <a:pt x="149" y="391"/>
                </a:cubicBezTo>
                <a:cubicBezTo>
                  <a:pt x="301" y="382"/>
                  <a:pt x="301" y="382"/>
                  <a:pt x="301" y="382"/>
                </a:cubicBezTo>
                <a:cubicBezTo>
                  <a:pt x="280" y="346"/>
                  <a:pt x="268" y="304"/>
                  <a:pt x="265" y="262"/>
                </a:cubicBezTo>
                <a:cubicBezTo>
                  <a:pt x="262" y="215"/>
                  <a:pt x="271" y="169"/>
                  <a:pt x="290" y="127"/>
                </a:cubicBezTo>
                <a:cubicBezTo>
                  <a:pt x="207" y="0"/>
                  <a:pt x="207" y="0"/>
                  <a:pt x="207" y="0"/>
                </a:cubicBezTo>
                <a:lnTo>
                  <a:pt x="58" y="10"/>
                </a:ln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5" name="Google Shape;718;p28">
            <a:extLst>
              <a:ext uri="{FF2B5EF4-FFF2-40B4-BE49-F238E27FC236}">
                <a16:creationId xmlns:a16="http://schemas.microsoft.com/office/drawing/2014/main" id="{022A50C9-C81F-1BDD-284F-0E77F9598046}"/>
              </a:ext>
            </a:extLst>
          </p:cNvPr>
          <p:cNvSpPr>
            <a:spLocks/>
          </p:cNvSpPr>
          <p:nvPr/>
        </p:nvSpPr>
        <p:spPr bwMode="auto">
          <a:xfrm>
            <a:off x="6958710" y="3097700"/>
            <a:ext cx="1064845" cy="1854893"/>
          </a:xfrm>
          <a:custGeom>
            <a:avLst/>
            <a:gdLst>
              <a:gd name="T0" fmla="*/ 2147483646 w 302"/>
              <a:gd name="T1" fmla="*/ 2147483646 h 526"/>
              <a:gd name="T2" fmla="*/ 2147483646 w 302"/>
              <a:gd name="T3" fmla="*/ 2147483646 h 526"/>
              <a:gd name="T4" fmla="*/ 2147483646 w 302"/>
              <a:gd name="T5" fmla="*/ 0 h 526"/>
              <a:gd name="T6" fmla="*/ 2147483646 w 302"/>
              <a:gd name="T7" fmla="*/ 2147483646 h 526"/>
              <a:gd name="T8" fmla="*/ 0 w 302"/>
              <a:gd name="T9" fmla="*/ 2147483646 h 526"/>
              <a:gd name="T10" fmla="*/ 2147483646 w 302"/>
              <a:gd name="T11" fmla="*/ 2147483646 h 526"/>
              <a:gd name="T12" fmla="*/ 2147483646 w 302"/>
              <a:gd name="T13" fmla="*/ 2147483646 h 526"/>
              <a:gd name="T14" fmla="*/ 2147483646 w 302"/>
              <a:gd name="T15" fmla="*/ 2147483646 h 526"/>
              <a:gd name="T16" fmla="*/ 2147483646 w 302"/>
              <a:gd name="T17" fmla="*/ 2147483646 h 5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2" h="526" extrusionOk="0">
                <a:moveTo>
                  <a:pt x="244" y="515"/>
                </a:moveTo>
                <a:cubicBezTo>
                  <a:pt x="284" y="432"/>
                  <a:pt x="302" y="340"/>
                  <a:pt x="296" y="247"/>
                </a:cubicBezTo>
                <a:cubicBezTo>
                  <a:pt x="290" y="159"/>
                  <a:pt x="263" y="74"/>
                  <a:pt x="218" y="0"/>
                </a:cubicBezTo>
                <a:cubicBezTo>
                  <a:pt x="153" y="134"/>
                  <a:pt x="153" y="134"/>
                  <a:pt x="153" y="134"/>
                </a:cubicBezTo>
                <a:cubicBezTo>
                  <a:pt x="0" y="143"/>
                  <a:pt x="0" y="143"/>
                  <a:pt x="0" y="143"/>
                </a:cubicBezTo>
                <a:cubicBezTo>
                  <a:pt x="21" y="180"/>
                  <a:pt x="33" y="221"/>
                  <a:pt x="36" y="264"/>
                </a:cubicBezTo>
                <a:cubicBezTo>
                  <a:pt x="39" y="310"/>
                  <a:pt x="30" y="357"/>
                  <a:pt x="11" y="399"/>
                </a:cubicBezTo>
                <a:cubicBezTo>
                  <a:pt x="94" y="526"/>
                  <a:pt x="94" y="526"/>
                  <a:pt x="94" y="526"/>
                </a:cubicBezTo>
                <a:lnTo>
                  <a:pt x="244" y="515"/>
                </a:lnTo>
                <a:close/>
              </a:path>
            </a:pathLst>
          </a:custGeom>
          <a:solidFill>
            <a:srgbClr val="0F95AE"/>
          </a:solidFill>
          <a:ln>
            <a:noFill/>
          </a:ln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6" name="Google Shape;719;p28">
            <a:extLst>
              <a:ext uri="{FF2B5EF4-FFF2-40B4-BE49-F238E27FC236}">
                <a16:creationId xmlns:a16="http://schemas.microsoft.com/office/drawing/2014/main" id="{EB0F84B7-D533-B0EE-7F1C-BB24C642737D}"/>
              </a:ext>
            </a:extLst>
          </p:cNvPr>
          <p:cNvSpPr>
            <a:spLocks/>
          </p:cNvSpPr>
          <p:nvPr/>
        </p:nvSpPr>
        <p:spPr bwMode="auto">
          <a:xfrm>
            <a:off x="6056708" y="2170253"/>
            <a:ext cx="1618260" cy="1351095"/>
          </a:xfrm>
          <a:custGeom>
            <a:avLst/>
            <a:gdLst>
              <a:gd name="T0" fmla="*/ 0 w 459"/>
              <a:gd name="T1" fmla="*/ 2147483646 h 383"/>
              <a:gd name="T2" fmla="*/ 2147483646 w 459"/>
              <a:gd name="T3" fmla="*/ 2147483646 h 383"/>
              <a:gd name="T4" fmla="*/ 2147483646 w 459"/>
              <a:gd name="T5" fmla="*/ 2147483646 h 383"/>
              <a:gd name="T6" fmla="*/ 2147483646 w 459"/>
              <a:gd name="T7" fmla="*/ 2147483646 h 383"/>
              <a:gd name="T8" fmla="*/ 2147483646 w 459"/>
              <a:gd name="T9" fmla="*/ 2147483646 h 383"/>
              <a:gd name="T10" fmla="*/ 2147483646 w 459"/>
              <a:gd name="T11" fmla="*/ 2147483646 h 383"/>
              <a:gd name="T12" fmla="*/ 0 w 459"/>
              <a:gd name="T13" fmla="*/ 2147483646 h 38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9" h="383" extrusionOk="0">
                <a:moveTo>
                  <a:pt x="0" y="4"/>
                </a:moveTo>
                <a:cubicBezTo>
                  <a:pt x="83" y="128"/>
                  <a:pt x="83" y="128"/>
                  <a:pt x="83" y="128"/>
                </a:cubicBezTo>
                <a:cubicBezTo>
                  <a:pt x="15" y="264"/>
                  <a:pt x="15" y="264"/>
                  <a:pt x="15" y="264"/>
                </a:cubicBezTo>
                <a:cubicBezTo>
                  <a:pt x="104" y="265"/>
                  <a:pt x="189" y="309"/>
                  <a:pt x="241" y="383"/>
                </a:cubicBezTo>
                <a:cubicBezTo>
                  <a:pt x="393" y="374"/>
                  <a:pt x="393" y="374"/>
                  <a:pt x="393" y="374"/>
                </a:cubicBezTo>
                <a:cubicBezTo>
                  <a:pt x="459" y="239"/>
                  <a:pt x="459" y="239"/>
                  <a:pt x="459" y="239"/>
                </a:cubicBezTo>
                <a:cubicBezTo>
                  <a:pt x="356" y="89"/>
                  <a:pt x="182" y="0"/>
                  <a:pt x="0" y="4"/>
                </a:cubicBezTo>
                <a:close/>
              </a:path>
            </a:pathLst>
          </a:custGeom>
          <a:solidFill>
            <a:srgbClr val="89E2F4"/>
          </a:solidFill>
          <a:ln>
            <a:noFill/>
          </a:ln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7" name="Google Shape;720;p28">
            <a:extLst>
              <a:ext uri="{FF2B5EF4-FFF2-40B4-BE49-F238E27FC236}">
                <a16:creationId xmlns:a16="http://schemas.microsoft.com/office/drawing/2014/main" id="{8F6038C8-4126-9BA1-CD07-E169087C21F5}"/>
              </a:ext>
            </a:extLst>
          </p:cNvPr>
          <p:cNvSpPr>
            <a:spLocks/>
          </p:cNvSpPr>
          <p:nvPr/>
        </p:nvSpPr>
        <p:spPr bwMode="auto">
          <a:xfrm>
            <a:off x="4435904" y="3680376"/>
            <a:ext cx="471993" cy="563592"/>
          </a:xfrm>
          <a:custGeom>
            <a:avLst/>
            <a:gdLst>
              <a:gd name="T0" fmla="*/ 2147483646 w 134"/>
              <a:gd name="T1" fmla="*/ 2147483646 h 160"/>
              <a:gd name="T2" fmla="*/ 2147483646 w 134"/>
              <a:gd name="T3" fmla="*/ 2147483646 h 160"/>
              <a:gd name="T4" fmla="*/ 2147483646 w 134"/>
              <a:gd name="T5" fmla="*/ 2147483646 h 160"/>
              <a:gd name="T6" fmla="*/ 2147483646 w 134"/>
              <a:gd name="T7" fmla="*/ 2147483646 h 160"/>
              <a:gd name="T8" fmla="*/ 2147483646 w 134"/>
              <a:gd name="T9" fmla="*/ 2147483646 h 160"/>
              <a:gd name="T10" fmla="*/ 2147483646 w 134"/>
              <a:gd name="T11" fmla="*/ 2147483646 h 160"/>
              <a:gd name="T12" fmla="*/ 2147483646 w 134"/>
              <a:gd name="T13" fmla="*/ 2147483646 h 160"/>
              <a:gd name="T14" fmla="*/ 2147483646 w 134"/>
              <a:gd name="T15" fmla="*/ 2147483646 h 160"/>
              <a:gd name="T16" fmla="*/ 2147483646 w 134"/>
              <a:gd name="T17" fmla="*/ 2147483646 h 160"/>
              <a:gd name="T18" fmla="*/ 2147483646 w 134"/>
              <a:gd name="T19" fmla="*/ 2147483646 h 160"/>
              <a:gd name="T20" fmla="*/ 2147483646 w 134"/>
              <a:gd name="T21" fmla="*/ 2147483646 h 160"/>
              <a:gd name="T22" fmla="*/ 2147483646 w 134"/>
              <a:gd name="T23" fmla="*/ 2147483646 h 160"/>
              <a:gd name="T24" fmla="*/ 2147483646 w 134"/>
              <a:gd name="T25" fmla="*/ 2147483646 h 160"/>
              <a:gd name="T26" fmla="*/ 2147483646 w 134"/>
              <a:gd name="T27" fmla="*/ 2147483646 h 160"/>
              <a:gd name="T28" fmla="*/ 2147483646 w 134"/>
              <a:gd name="T29" fmla="*/ 2147483646 h 160"/>
              <a:gd name="T30" fmla="*/ 2147483646 w 134"/>
              <a:gd name="T31" fmla="*/ 2147483646 h 160"/>
              <a:gd name="T32" fmla="*/ 2147483646 w 134"/>
              <a:gd name="T33" fmla="*/ 2147483646 h 160"/>
              <a:gd name="T34" fmla="*/ 2147483646 w 134"/>
              <a:gd name="T35" fmla="*/ 2147483646 h 160"/>
              <a:gd name="T36" fmla="*/ 2147483646 w 134"/>
              <a:gd name="T37" fmla="*/ 2147483646 h 160"/>
              <a:gd name="T38" fmla="*/ 2147483646 w 134"/>
              <a:gd name="T39" fmla="*/ 2147483646 h 160"/>
              <a:gd name="T40" fmla="*/ 2147483646 w 134"/>
              <a:gd name="T41" fmla="*/ 2147483646 h 160"/>
              <a:gd name="T42" fmla="*/ 2147483646 w 134"/>
              <a:gd name="T43" fmla="*/ 2147483646 h 160"/>
              <a:gd name="T44" fmla="*/ 2147483646 w 134"/>
              <a:gd name="T45" fmla="*/ 2147483646 h 160"/>
              <a:gd name="T46" fmla="*/ 2147483646 w 134"/>
              <a:gd name="T47" fmla="*/ 2147483646 h 160"/>
              <a:gd name="T48" fmla="*/ 2147483646 w 134"/>
              <a:gd name="T49" fmla="*/ 0 h 160"/>
              <a:gd name="T50" fmla="*/ 2147483646 w 134"/>
              <a:gd name="T51" fmla="*/ 2147483646 h 160"/>
              <a:gd name="T52" fmla="*/ 2147483646 w 134"/>
              <a:gd name="T53" fmla="*/ 2147483646 h 160"/>
              <a:gd name="T54" fmla="*/ 2147483646 w 134"/>
              <a:gd name="T55" fmla="*/ 2147483646 h 160"/>
              <a:gd name="T56" fmla="*/ 2147483646 w 134"/>
              <a:gd name="T57" fmla="*/ 2147483646 h 160"/>
              <a:gd name="T58" fmla="*/ 2147483646 w 134"/>
              <a:gd name="T59" fmla="*/ 2147483646 h 160"/>
              <a:gd name="T60" fmla="*/ 2147483646 w 134"/>
              <a:gd name="T61" fmla="*/ 2147483646 h 160"/>
              <a:gd name="T62" fmla="*/ 2147483646 w 134"/>
              <a:gd name="T63" fmla="*/ 2147483646 h 160"/>
              <a:gd name="T64" fmla="*/ 2147483646 w 134"/>
              <a:gd name="T65" fmla="*/ 2147483646 h 160"/>
              <a:gd name="T66" fmla="*/ 2147483646 w 134"/>
              <a:gd name="T67" fmla="*/ 2147483646 h 160"/>
              <a:gd name="T68" fmla="*/ 2147483646 w 134"/>
              <a:gd name="T69" fmla="*/ 2147483646 h 160"/>
              <a:gd name="T70" fmla="*/ 2147483646 w 134"/>
              <a:gd name="T71" fmla="*/ 2147483646 h 160"/>
              <a:gd name="T72" fmla="*/ 2147483646 w 134"/>
              <a:gd name="T73" fmla="*/ 2147483646 h 160"/>
              <a:gd name="T74" fmla="*/ 2147483646 w 134"/>
              <a:gd name="T75" fmla="*/ 2147483646 h 160"/>
              <a:gd name="T76" fmla="*/ 2147483646 w 134"/>
              <a:gd name="T77" fmla="*/ 2147483646 h 160"/>
              <a:gd name="T78" fmla="*/ 2147483646 w 134"/>
              <a:gd name="T79" fmla="*/ 2147483646 h 160"/>
              <a:gd name="T80" fmla="*/ 2147483646 w 134"/>
              <a:gd name="T81" fmla="*/ 2147483646 h 160"/>
              <a:gd name="T82" fmla="*/ 2147483646 w 134"/>
              <a:gd name="T83" fmla="*/ 2147483646 h 160"/>
              <a:gd name="T84" fmla="*/ 2147483646 w 134"/>
              <a:gd name="T85" fmla="*/ 2147483646 h 160"/>
              <a:gd name="T86" fmla="*/ 2147483646 w 134"/>
              <a:gd name="T87" fmla="*/ 2147483646 h 160"/>
              <a:gd name="T88" fmla="*/ 2147483646 w 134"/>
              <a:gd name="T89" fmla="*/ 2147483646 h 160"/>
              <a:gd name="T90" fmla="*/ 2147483646 w 134"/>
              <a:gd name="T91" fmla="*/ 2147483646 h 160"/>
              <a:gd name="T92" fmla="*/ 2147483646 w 134"/>
              <a:gd name="T93" fmla="*/ 2147483646 h 160"/>
              <a:gd name="T94" fmla="*/ 2147483646 w 134"/>
              <a:gd name="T95" fmla="*/ 2147483646 h 160"/>
              <a:gd name="T96" fmla="*/ 2147483646 w 134"/>
              <a:gd name="T97" fmla="*/ 2147483646 h 160"/>
              <a:gd name="T98" fmla="*/ 2147483646 w 134"/>
              <a:gd name="T99" fmla="*/ 2147483646 h 160"/>
              <a:gd name="T100" fmla="*/ 2147483646 w 134"/>
              <a:gd name="T101" fmla="*/ 2147483646 h 16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34" h="160" extrusionOk="0">
                <a:moveTo>
                  <a:pt x="89" y="154"/>
                </a:moveTo>
                <a:cubicBezTo>
                  <a:pt x="89" y="157"/>
                  <a:pt x="87" y="160"/>
                  <a:pt x="84" y="160"/>
                </a:cubicBezTo>
                <a:cubicBezTo>
                  <a:pt x="50" y="160"/>
                  <a:pt x="50" y="160"/>
                  <a:pt x="50" y="160"/>
                </a:cubicBezTo>
                <a:cubicBezTo>
                  <a:pt x="47" y="160"/>
                  <a:pt x="45" y="157"/>
                  <a:pt x="45" y="154"/>
                </a:cubicBezTo>
                <a:cubicBezTo>
                  <a:pt x="45" y="154"/>
                  <a:pt x="45" y="154"/>
                  <a:pt x="45" y="154"/>
                </a:cubicBezTo>
                <a:cubicBezTo>
                  <a:pt x="45" y="151"/>
                  <a:pt x="47" y="149"/>
                  <a:pt x="50" y="149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87" y="149"/>
                  <a:pt x="89" y="151"/>
                  <a:pt x="89" y="154"/>
                </a:cubicBezTo>
                <a:close/>
                <a:moveTo>
                  <a:pt x="89" y="140"/>
                </a:moveTo>
                <a:cubicBezTo>
                  <a:pt x="89" y="137"/>
                  <a:pt x="87" y="134"/>
                  <a:pt x="84" y="134"/>
                </a:cubicBezTo>
                <a:cubicBezTo>
                  <a:pt x="50" y="134"/>
                  <a:pt x="50" y="134"/>
                  <a:pt x="50" y="134"/>
                </a:cubicBezTo>
                <a:cubicBezTo>
                  <a:pt x="47" y="134"/>
                  <a:pt x="45" y="137"/>
                  <a:pt x="45" y="140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5" y="143"/>
                  <a:pt x="47" y="145"/>
                  <a:pt x="50" y="145"/>
                </a:cubicBezTo>
                <a:cubicBezTo>
                  <a:pt x="84" y="145"/>
                  <a:pt x="84" y="145"/>
                  <a:pt x="84" y="145"/>
                </a:cubicBezTo>
                <a:cubicBezTo>
                  <a:pt x="87" y="145"/>
                  <a:pt x="89" y="143"/>
                  <a:pt x="89" y="140"/>
                </a:cubicBezTo>
                <a:close/>
                <a:moveTo>
                  <a:pt x="72" y="79"/>
                </a:moveTo>
                <a:cubicBezTo>
                  <a:pt x="65" y="79"/>
                  <a:pt x="65" y="79"/>
                  <a:pt x="65" y="79"/>
                </a:cubicBezTo>
                <a:cubicBezTo>
                  <a:pt x="62" y="79"/>
                  <a:pt x="62" y="79"/>
                  <a:pt x="62" y="79"/>
                </a:cubicBezTo>
                <a:cubicBezTo>
                  <a:pt x="62" y="131"/>
                  <a:pt x="62" y="131"/>
                  <a:pt x="62" y="131"/>
                </a:cubicBezTo>
                <a:cubicBezTo>
                  <a:pt x="63" y="131"/>
                  <a:pt x="65" y="131"/>
                  <a:pt x="67" y="131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7" y="131"/>
                  <a:pt x="67" y="131"/>
                  <a:pt x="67" y="131"/>
                </a:cubicBezTo>
                <a:cubicBezTo>
                  <a:pt x="69" y="131"/>
                  <a:pt x="71" y="131"/>
                  <a:pt x="72" y="131"/>
                </a:cubicBezTo>
                <a:lnTo>
                  <a:pt x="72" y="79"/>
                </a:lnTo>
                <a:close/>
                <a:moveTo>
                  <a:pt x="48" y="58"/>
                </a:moveTo>
                <a:cubicBezTo>
                  <a:pt x="44" y="58"/>
                  <a:pt x="40" y="61"/>
                  <a:pt x="40" y="66"/>
                </a:cubicBezTo>
                <a:cubicBezTo>
                  <a:pt x="40" y="70"/>
                  <a:pt x="44" y="74"/>
                  <a:pt x="48" y="74"/>
                </a:cubicBezTo>
                <a:cubicBezTo>
                  <a:pt x="56" y="74"/>
                  <a:pt x="56" y="74"/>
                  <a:pt x="56" y="74"/>
                </a:cubicBezTo>
                <a:cubicBezTo>
                  <a:pt x="56" y="66"/>
                  <a:pt x="56" y="66"/>
                  <a:pt x="56" y="66"/>
                </a:cubicBezTo>
                <a:cubicBezTo>
                  <a:pt x="56" y="61"/>
                  <a:pt x="53" y="58"/>
                  <a:pt x="48" y="58"/>
                </a:cubicBezTo>
                <a:close/>
                <a:moveTo>
                  <a:pt x="94" y="66"/>
                </a:moveTo>
                <a:cubicBezTo>
                  <a:pt x="94" y="61"/>
                  <a:pt x="90" y="58"/>
                  <a:pt x="86" y="58"/>
                </a:cubicBezTo>
                <a:cubicBezTo>
                  <a:pt x="81" y="58"/>
                  <a:pt x="78" y="61"/>
                  <a:pt x="78" y="66"/>
                </a:cubicBezTo>
                <a:cubicBezTo>
                  <a:pt x="78" y="74"/>
                  <a:pt x="78" y="74"/>
                  <a:pt x="78" y="74"/>
                </a:cubicBezTo>
                <a:cubicBezTo>
                  <a:pt x="86" y="74"/>
                  <a:pt x="86" y="74"/>
                  <a:pt x="86" y="74"/>
                </a:cubicBezTo>
                <a:cubicBezTo>
                  <a:pt x="90" y="74"/>
                  <a:pt x="94" y="70"/>
                  <a:pt x="94" y="66"/>
                </a:cubicBezTo>
                <a:close/>
                <a:moveTo>
                  <a:pt x="111" y="51"/>
                </a:moveTo>
                <a:cubicBezTo>
                  <a:pt x="108" y="37"/>
                  <a:pt x="91" y="21"/>
                  <a:pt x="67" y="21"/>
                </a:cubicBezTo>
                <a:cubicBezTo>
                  <a:pt x="43" y="21"/>
                  <a:pt x="26" y="37"/>
                  <a:pt x="23" y="51"/>
                </a:cubicBezTo>
                <a:cubicBezTo>
                  <a:pt x="20" y="62"/>
                  <a:pt x="23" y="72"/>
                  <a:pt x="28" y="82"/>
                </a:cubicBezTo>
                <a:cubicBezTo>
                  <a:pt x="32" y="91"/>
                  <a:pt x="37" y="99"/>
                  <a:pt x="41" y="108"/>
                </a:cubicBezTo>
                <a:cubicBezTo>
                  <a:pt x="43" y="113"/>
                  <a:pt x="44" y="120"/>
                  <a:pt x="46" y="125"/>
                </a:cubicBezTo>
                <a:cubicBezTo>
                  <a:pt x="46" y="129"/>
                  <a:pt x="48" y="131"/>
                  <a:pt x="53" y="131"/>
                </a:cubicBezTo>
                <a:cubicBezTo>
                  <a:pt x="54" y="131"/>
                  <a:pt x="55" y="131"/>
                  <a:pt x="56" y="131"/>
                </a:cubicBezTo>
                <a:cubicBezTo>
                  <a:pt x="56" y="79"/>
                  <a:pt x="56" y="79"/>
                  <a:pt x="56" y="79"/>
                </a:cubicBezTo>
                <a:cubicBezTo>
                  <a:pt x="48" y="79"/>
                  <a:pt x="48" y="79"/>
                  <a:pt x="48" y="79"/>
                </a:cubicBezTo>
                <a:cubicBezTo>
                  <a:pt x="45" y="79"/>
                  <a:pt x="42" y="77"/>
                  <a:pt x="39" y="75"/>
                </a:cubicBezTo>
                <a:cubicBezTo>
                  <a:pt x="37" y="72"/>
                  <a:pt x="35" y="69"/>
                  <a:pt x="35" y="66"/>
                </a:cubicBezTo>
                <a:cubicBezTo>
                  <a:pt x="35" y="62"/>
                  <a:pt x="37" y="59"/>
                  <a:pt x="39" y="56"/>
                </a:cubicBezTo>
                <a:cubicBezTo>
                  <a:pt x="42" y="54"/>
                  <a:pt x="45" y="52"/>
                  <a:pt x="48" y="52"/>
                </a:cubicBezTo>
                <a:cubicBezTo>
                  <a:pt x="56" y="52"/>
                  <a:pt x="62" y="58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74"/>
                  <a:pt x="62" y="74"/>
                  <a:pt x="62" y="74"/>
                </a:cubicBezTo>
                <a:cubicBezTo>
                  <a:pt x="65" y="74"/>
                  <a:pt x="65" y="74"/>
                  <a:pt x="65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65"/>
                  <a:pt x="72" y="65"/>
                  <a:pt x="72" y="65"/>
                </a:cubicBezTo>
                <a:cubicBezTo>
                  <a:pt x="72" y="62"/>
                  <a:pt x="74" y="59"/>
                  <a:pt x="76" y="56"/>
                </a:cubicBezTo>
                <a:cubicBezTo>
                  <a:pt x="79" y="54"/>
                  <a:pt x="82" y="52"/>
                  <a:pt x="86" y="52"/>
                </a:cubicBezTo>
                <a:cubicBezTo>
                  <a:pt x="89" y="52"/>
                  <a:pt x="92" y="54"/>
                  <a:pt x="95" y="56"/>
                </a:cubicBezTo>
                <a:cubicBezTo>
                  <a:pt x="97" y="59"/>
                  <a:pt x="99" y="62"/>
                  <a:pt x="99" y="66"/>
                </a:cubicBezTo>
                <a:cubicBezTo>
                  <a:pt x="99" y="69"/>
                  <a:pt x="97" y="72"/>
                  <a:pt x="95" y="75"/>
                </a:cubicBezTo>
                <a:cubicBezTo>
                  <a:pt x="92" y="77"/>
                  <a:pt x="89" y="79"/>
                  <a:pt x="86" y="79"/>
                </a:cubicBezTo>
                <a:cubicBezTo>
                  <a:pt x="78" y="79"/>
                  <a:pt x="78" y="79"/>
                  <a:pt x="78" y="79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79" y="131"/>
                  <a:pt x="80" y="131"/>
                  <a:pt x="81" y="131"/>
                </a:cubicBezTo>
                <a:cubicBezTo>
                  <a:pt x="86" y="131"/>
                  <a:pt x="88" y="129"/>
                  <a:pt x="88" y="125"/>
                </a:cubicBezTo>
                <a:cubicBezTo>
                  <a:pt x="90" y="120"/>
                  <a:pt x="90" y="113"/>
                  <a:pt x="93" y="108"/>
                </a:cubicBezTo>
                <a:cubicBezTo>
                  <a:pt x="97" y="99"/>
                  <a:pt x="102" y="91"/>
                  <a:pt x="106" y="82"/>
                </a:cubicBezTo>
                <a:cubicBezTo>
                  <a:pt x="111" y="72"/>
                  <a:pt x="114" y="62"/>
                  <a:pt x="111" y="51"/>
                </a:cubicBezTo>
                <a:close/>
                <a:moveTo>
                  <a:pt x="72" y="5"/>
                </a:moveTo>
                <a:cubicBezTo>
                  <a:pt x="72" y="2"/>
                  <a:pt x="70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4" y="0"/>
                  <a:pt x="62" y="2"/>
                  <a:pt x="62" y="5"/>
                </a:cubicBezTo>
                <a:cubicBezTo>
                  <a:pt x="62" y="14"/>
                  <a:pt x="62" y="14"/>
                  <a:pt x="62" y="14"/>
                </a:cubicBezTo>
                <a:cubicBezTo>
                  <a:pt x="62" y="17"/>
                  <a:pt x="64" y="19"/>
                  <a:pt x="67" y="19"/>
                </a:cubicBezTo>
                <a:cubicBezTo>
                  <a:pt x="67" y="19"/>
                  <a:pt x="67" y="19"/>
                  <a:pt x="67" y="19"/>
                </a:cubicBezTo>
                <a:cubicBezTo>
                  <a:pt x="70" y="19"/>
                  <a:pt x="72" y="17"/>
                  <a:pt x="72" y="14"/>
                </a:cubicBezTo>
                <a:lnTo>
                  <a:pt x="72" y="5"/>
                </a:lnTo>
                <a:close/>
                <a:moveTo>
                  <a:pt x="99" y="13"/>
                </a:moveTo>
                <a:cubicBezTo>
                  <a:pt x="100" y="11"/>
                  <a:pt x="99" y="8"/>
                  <a:pt x="97" y="6"/>
                </a:cubicBezTo>
                <a:cubicBezTo>
                  <a:pt x="97" y="6"/>
                  <a:pt x="97" y="6"/>
                  <a:pt x="97" y="6"/>
                </a:cubicBezTo>
                <a:cubicBezTo>
                  <a:pt x="95" y="5"/>
                  <a:pt x="92" y="6"/>
                  <a:pt x="90" y="8"/>
                </a:cubicBezTo>
                <a:cubicBezTo>
                  <a:pt x="86" y="16"/>
                  <a:pt x="86" y="16"/>
                  <a:pt x="86" y="16"/>
                </a:cubicBezTo>
                <a:cubicBezTo>
                  <a:pt x="85" y="19"/>
                  <a:pt x="86" y="21"/>
                  <a:pt x="88" y="23"/>
                </a:cubicBezTo>
                <a:cubicBezTo>
                  <a:pt x="88" y="23"/>
                  <a:pt x="88" y="23"/>
                  <a:pt x="88" y="23"/>
                </a:cubicBezTo>
                <a:cubicBezTo>
                  <a:pt x="90" y="24"/>
                  <a:pt x="93" y="23"/>
                  <a:pt x="95" y="21"/>
                </a:cubicBezTo>
                <a:lnTo>
                  <a:pt x="99" y="13"/>
                </a:lnTo>
                <a:close/>
                <a:moveTo>
                  <a:pt x="119" y="29"/>
                </a:moveTo>
                <a:cubicBezTo>
                  <a:pt x="121" y="27"/>
                  <a:pt x="121" y="24"/>
                  <a:pt x="119" y="22"/>
                </a:cubicBezTo>
                <a:cubicBezTo>
                  <a:pt x="119" y="22"/>
                  <a:pt x="119" y="22"/>
                  <a:pt x="119" y="22"/>
                </a:cubicBezTo>
                <a:cubicBezTo>
                  <a:pt x="117" y="20"/>
                  <a:pt x="114" y="20"/>
                  <a:pt x="112" y="21"/>
                </a:cubicBezTo>
                <a:cubicBezTo>
                  <a:pt x="106" y="27"/>
                  <a:pt x="106" y="27"/>
                  <a:pt x="106" y="27"/>
                </a:cubicBezTo>
                <a:cubicBezTo>
                  <a:pt x="104" y="29"/>
                  <a:pt x="103" y="32"/>
                  <a:pt x="105" y="34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7" y="36"/>
                  <a:pt x="110" y="36"/>
                  <a:pt x="112" y="35"/>
                </a:cubicBezTo>
                <a:lnTo>
                  <a:pt x="119" y="29"/>
                </a:lnTo>
                <a:close/>
                <a:moveTo>
                  <a:pt x="129" y="52"/>
                </a:moveTo>
                <a:cubicBezTo>
                  <a:pt x="132" y="52"/>
                  <a:pt x="134" y="49"/>
                  <a:pt x="133" y="47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3" y="44"/>
                  <a:pt x="130" y="42"/>
                  <a:pt x="127" y="43"/>
                </a:cubicBezTo>
                <a:cubicBezTo>
                  <a:pt x="119" y="44"/>
                  <a:pt x="119" y="44"/>
                  <a:pt x="119" y="44"/>
                </a:cubicBezTo>
                <a:cubicBezTo>
                  <a:pt x="116" y="45"/>
                  <a:pt x="114" y="48"/>
                  <a:pt x="115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5" y="53"/>
                  <a:pt x="118" y="55"/>
                  <a:pt x="120" y="54"/>
                </a:cubicBezTo>
                <a:lnTo>
                  <a:pt x="129" y="52"/>
                </a:lnTo>
                <a:close/>
                <a:moveTo>
                  <a:pt x="127" y="79"/>
                </a:moveTo>
                <a:cubicBezTo>
                  <a:pt x="130" y="79"/>
                  <a:pt x="132" y="77"/>
                  <a:pt x="133" y="75"/>
                </a:cubicBezTo>
                <a:cubicBezTo>
                  <a:pt x="133" y="75"/>
                  <a:pt x="133" y="75"/>
                  <a:pt x="133" y="75"/>
                </a:cubicBezTo>
                <a:cubicBezTo>
                  <a:pt x="133" y="72"/>
                  <a:pt x="132" y="70"/>
                  <a:pt x="129" y="69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18" y="67"/>
                  <a:pt x="115" y="68"/>
                  <a:pt x="114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4" y="74"/>
                  <a:pt x="116" y="76"/>
                  <a:pt x="118" y="77"/>
                </a:cubicBezTo>
                <a:lnTo>
                  <a:pt x="127" y="79"/>
                </a:lnTo>
                <a:close/>
                <a:moveTo>
                  <a:pt x="39" y="21"/>
                </a:moveTo>
                <a:cubicBezTo>
                  <a:pt x="40" y="23"/>
                  <a:pt x="43" y="24"/>
                  <a:pt x="45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8" y="21"/>
                  <a:pt x="49" y="19"/>
                  <a:pt x="47" y="16"/>
                </a:cubicBezTo>
                <a:cubicBezTo>
                  <a:pt x="43" y="8"/>
                  <a:pt x="43" y="8"/>
                  <a:pt x="43" y="8"/>
                </a:cubicBezTo>
                <a:cubicBezTo>
                  <a:pt x="42" y="6"/>
                  <a:pt x="39" y="5"/>
                  <a:pt x="36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4" y="8"/>
                  <a:pt x="33" y="11"/>
                  <a:pt x="34" y="13"/>
                </a:cubicBezTo>
                <a:lnTo>
                  <a:pt x="39" y="21"/>
                </a:lnTo>
                <a:close/>
                <a:moveTo>
                  <a:pt x="21" y="35"/>
                </a:moveTo>
                <a:cubicBezTo>
                  <a:pt x="23" y="36"/>
                  <a:pt x="26" y="36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30" y="32"/>
                  <a:pt x="30" y="29"/>
                  <a:pt x="28" y="27"/>
                </a:cubicBezTo>
                <a:cubicBezTo>
                  <a:pt x="21" y="21"/>
                  <a:pt x="21" y="21"/>
                  <a:pt x="21" y="21"/>
                </a:cubicBezTo>
                <a:cubicBezTo>
                  <a:pt x="19" y="20"/>
                  <a:pt x="16" y="20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2" y="24"/>
                  <a:pt x="13" y="27"/>
                  <a:pt x="15" y="29"/>
                </a:cubicBezTo>
                <a:lnTo>
                  <a:pt x="21" y="35"/>
                </a:lnTo>
                <a:close/>
                <a:moveTo>
                  <a:pt x="13" y="54"/>
                </a:moveTo>
                <a:cubicBezTo>
                  <a:pt x="16" y="55"/>
                  <a:pt x="18" y="53"/>
                  <a:pt x="19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19" y="48"/>
                  <a:pt x="17" y="45"/>
                  <a:pt x="15" y="44"/>
                </a:cubicBezTo>
                <a:cubicBezTo>
                  <a:pt x="6" y="43"/>
                  <a:pt x="6" y="43"/>
                  <a:pt x="6" y="43"/>
                </a:cubicBezTo>
                <a:cubicBezTo>
                  <a:pt x="3" y="42"/>
                  <a:pt x="1" y="44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9"/>
                  <a:pt x="1" y="52"/>
                  <a:pt x="4" y="52"/>
                </a:cubicBezTo>
                <a:lnTo>
                  <a:pt x="13" y="54"/>
                </a:lnTo>
                <a:close/>
                <a:moveTo>
                  <a:pt x="15" y="77"/>
                </a:moveTo>
                <a:cubicBezTo>
                  <a:pt x="18" y="76"/>
                  <a:pt x="19" y="74"/>
                  <a:pt x="19" y="71"/>
                </a:cubicBezTo>
                <a:cubicBezTo>
                  <a:pt x="19" y="71"/>
                  <a:pt x="19" y="71"/>
                  <a:pt x="19" y="71"/>
                </a:cubicBezTo>
                <a:cubicBezTo>
                  <a:pt x="18" y="68"/>
                  <a:pt x="16" y="67"/>
                  <a:pt x="13" y="67"/>
                </a:cubicBezTo>
                <a:cubicBezTo>
                  <a:pt x="4" y="69"/>
                  <a:pt x="4" y="69"/>
                  <a:pt x="4" y="69"/>
                </a:cubicBezTo>
                <a:cubicBezTo>
                  <a:pt x="2" y="70"/>
                  <a:pt x="0" y="72"/>
                  <a:pt x="1" y="75"/>
                </a:cubicBezTo>
                <a:cubicBezTo>
                  <a:pt x="1" y="75"/>
                  <a:pt x="1" y="75"/>
                  <a:pt x="1" y="75"/>
                </a:cubicBezTo>
                <a:cubicBezTo>
                  <a:pt x="1" y="77"/>
                  <a:pt x="4" y="79"/>
                  <a:pt x="6" y="79"/>
                </a:cubicBezTo>
                <a:lnTo>
                  <a:pt x="15" y="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8" name="Google Shape;721;p28">
            <a:extLst>
              <a:ext uri="{FF2B5EF4-FFF2-40B4-BE49-F238E27FC236}">
                <a16:creationId xmlns:a16="http://schemas.microsoft.com/office/drawing/2014/main" id="{E18622BD-D96E-281E-3192-70028124376C}"/>
              </a:ext>
            </a:extLst>
          </p:cNvPr>
          <p:cNvSpPr>
            <a:spLocks/>
          </p:cNvSpPr>
          <p:nvPr/>
        </p:nvSpPr>
        <p:spPr bwMode="auto">
          <a:xfrm>
            <a:off x="5243762" y="2544285"/>
            <a:ext cx="492347" cy="493620"/>
          </a:xfrm>
          <a:custGeom>
            <a:avLst/>
            <a:gdLst>
              <a:gd name="T0" fmla="*/ 2147483646 w 140"/>
              <a:gd name="T1" fmla="*/ 2147483646 h 140"/>
              <a:gd name="T2" fmla="*/ 2147483646 w 140"/>
              <a:gd name="T3" fmla="*/ 2147483646 h 140"/>
              <a:gd name="T4" fmla="*/ 2147483646 w 140"/>
              <a:gd name="T5" fmla="*/ 2147483646 h 140"/>
              <a:gd name="T6" fmla="*/ 0 w 140"/>
              <a:gd name="T7" fmla="*/ 2147483646 h 140"/>
              <a:gd name="T8" fmla="*/ 2147483646 w 140"/>
              <a:gd name="T9" fmla="*/ 2147483646 h 140"/>
              <a:gd name="T10" fmla="*/ 2147483646 w 140"/>
              <a:gd name="T11" fmla="*/ 2147483646 h 140"/>
              <a:gd name="T12" fmla="*/ 2147483646 w 140"/>
              <a:gd name="T13" fmla="*/ 0 h 140"/>
              <a:gd name="T14" fmla="*/ 2147483646 w 140"/>
              <a:gd name="T15" fmla="*/ 2147483646 h 140"/>
              <a:gd name="T16" fmla="*/ 2147483646 w 140"/>
              <a:gd name="T17" fmla="*/ 2147483646 h 140"/>
              <a:gd name="T18" fmla="*/ 2147483646 w 140"/>
              <a:gd name="T19" fmla="*/ 0 h 1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0" h="140" extrusionOk="0">
                <a:moveTo>
                  <a:pt x="66" y="74"/>
                </a:moveTo>
                <a:cubicBezTo>
                  <a:pt x="132" y="74"/>
                  <a:pt x="132" y="74"/>
                  <a:pt x="132" y="74"/>
                </a:cubicBezTo>
                <a:cubicBezTo>
                  <a:pt x="132" y="110"/>
                  <a:pt x="103" y="140"/>
                  <a:pt x="66" y="140"/>
                </a:cubicBezTo>
                <a:cubicBezTo>
                  <a:pt x="30" y="140"/>
                  <a:pt x="0" y="110"/>
                  <a:pt x="0" y="74"/>
                </a:cubicBezTo>
                <a:cubicBezTo>
                  <a:pt x="0" y="37"/>
                  <a:pt x="30" y="8"/>
                  <a:pt x="66" y="8"/>
                </a:cubicBezTo>
                <a:lnTo>
                  <a:pt x="66" y="74"/>
                </a:lnTo>
                <a:close/>
                <a:moveTo>
                  <a:pt x="74" y="0"/>
                </a:moveTo>
                <a:cubicBezTo>
                  <a:pt x="74" y="66"/>
                  <a:pt x="74" y="66"/>
                  <a:pt x="74" y="66"/>
                </a:cubicBezTo>
                <a:cubicBezTo>
                  <a:pt x="140" y="66"/>
                  <a:pt x="140" y="66"/>
                  <a:pt x="140" y="66"/>
                </a:cubicBezTo>
                <a:cubicBezTo>
                  <a:pt x="140" y="29"/>
                  <a:pt x="111" y="0"/>
                  <a:pt x="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19" name="Google Shape;722;p28">
            <a:extLst>
              <a:ext uri="{FF2B5EF4-FFF2-40B4-BE49-F238E27FC236}">
                <a16:creationId xmlns:a16="http://schemas.microsoft.com/office/drawing/2014/main" id="{5EDF0045-6C83-18A4-AE9A-2F47B6C1E74D}"/>
              </a:ext>
            </a:extLst>
          </p:cNvPr>
          <p:cNvSpPr>
            <a:spLocks/>
          </p:cNvSpPr>
          <p:nvPr/>
        </p:nvSpPr>
        <p:spPr bwMode="auto">
          <a:xfrm>
            <a:off x="5056746" y="5027654"/>
            <a:ext cx="482171" cy="485987"/>
          </a:xfrm>
          <a:custGeom>
            <a:avLst/>
            <a:gdLst>
              <a:gd name="T0" fmla="*/ 2147483646 w 137"/>
              <a:gd name="T1" fmla="*/ 2147483646 h 138"/>
              <a:gd name="T2" fmla="*/ 2147483646 w 137"/>
              <a:gd name="T3" fmla="*/ 2147483646 h 138"/>
              <a:gd name="T4" fmla="*/ 2147483646 w 137"/>
              <a:gd name="T5" fmla="*/ 2147483646 h 138"/>
              <a:gd name="T6" fmla="*/ 2147483646 w 137"/>
              <a:gd name="T7" fmla="*/ 2147483646 h 138"/>
              <a:gd name="T8" fmla="*/ 2147483646 w 137"/>
              <a:gd name="T9" fmla="*/ 2147483646 h 138"/>
              <a:gd name="T10" fmla="*/ 2147483646 w 137"/>
              <a:gd name="T11" fmla="*/ 2147483646 h 138"/>
              <a:gd name="T12" fmla="*/ 2147483646 w 137"/>
              <a:gd name="T13" fmla="*/ 2147483646 h 138"/>
              <a:gd name="T14" fmla="*/ 2147483646 w 137"/>
              <a:gd name="T15" fmla="*/ 2147483646 h 138"/>
              <a:gd name="T16" fmla="*/ 2147483646 w 137"/>
              <a:gd name="T17" fmla="*/ 2147483646 h 138"/>
              <a:gd name="T18" fmla="*/ 2147483646 w 137"/>
              <a:gd name="T19" fmla="*/ 2147483646 h 138"/>
              <a:gd name="T20" fmla="*/ 2147483646 w 137"/>
              <a:gd name="T21" fmla="*/ 0 h 138"/>
              <a:gd name="T22" fmla="*/ 2147483646 w 137"/>
              <a:gd name="T23" fmla="*/ 0 h 138"/>
              <a:gd name="T24" fmla="*/ 2147483646 w 137"/>
              <a:gd name="T25" fmla="*/ 2147483646 h 138"/>
              <a:gd name="T26" fmla="*/ 2147483646 w 137"/>
              <a:gd name="T27" fmla="*/ 2147483646 h 138"/>
              <a:gd name="T28" fmla="*/ 2147483646 w 137"/>
              <a:gd name="T29" fmla="*/ 2147483646 h 138"/>
              <a:gd name="T30" fmla="*/ 2147483646 w 137"/>
              <a:gd name="T31" fmla="*/ 2147483646 h 138"/>
              <a:gd name="T32" fmla="*/ 2147483646 w 137"/>
              <a:gd name="T33" fmla="*/ 2147483646 h 138"/>
              <a:gd name="T34" fmla="*/ 2147483646 w 137"/>
              <a:gd name="T35" fmla="*/ 2147483646 h 138"/>
              <a:gd name="T36" fmla="*/ 2147483646 w 137"/>
              <a:gd name="T37" fmla="*/ 2147483646 h 138"/>
              <a:gd name="T38" fmla="*/ 2147483646 w 137"/>
              <a:gd name="T39" fmla="*/ 2147483646 h 138"/>
              <a:gd name="T40" fmla="*/ 2147483646 w 137"/>
              <a:gd name="T41" fmla="*/ 2147483646 h 138"/>
              <a:gd name="T42" fmla="*/ 2147483646 w 137"/>
              <a:gd name="T43" fmla="*/ 2147483646 h 138"/>
              <a:gd name="T44" fmla="*/ 0 w 137"/>
              <a:gd name="T45" fmla="*/ 2147483646 h 138"/>
              <a:gd name="T46" fmla="*/ 0 w 137"/>
              <a:gd name="T47" fmla="*/ 2147483646 h 138"/>
              <a:gd name="T48" fmla="*/ 2147483646 w 137"/>
              <a:gd name="T49" fmla="*/ 2147483646 h 138"/>
              <a:gd name="T50" fmla="*/ 2147483646 w 137"/>
              <a:gd name="T51" fmla="*/ 2147483646 h 138"/>
              <a:gd name="T52" fmla="*/ 2147483646 w 137"/>
              <a:gd name="T53" fmla="*/ 2147483646 h 138"/>
              <a:gd name="T54" fmla="*/ 2147483646 w 137"/>
              <a:gd name="T55" fmla="*/ 2147483646 h 138"/>
              <a:gd name="T56" fmla="*/ 2147483646 w 137"/>
              <a:gd name="T57" fmla="*/ 2147483646 h 138"/>
              <a:gd name="T58" fmla="*/ 2147483646 w 137"/>
              <a:gd name="T59" fmla="*/ 2147483646 h 138"/>
              <a:gd name="T60" fmla="*/ 2147483646 w 137"/>
              <a:gd name="T61" fmla="*/ 2147483646 h 138"/>
              <a:gd name="T62" fmla="*/ 2147483646 w 137"/>
              <a:gd name="T63" fmla="*/ 2147483646 h 138"/>
              <a:gd name="T64" fmla="*/ 2147483646 w 137"/>
              <a:gd name="T65" fmla="*/ 2147483646 h 138"/>
              <a:gd name="T66" fmla="*/ 2147483646 w 137"/>
              <a:gd name="T67" fmla="*/ 2147483646 h 138"/>
              <a:gd name="T68" fmla="*/ 2147483646 w 137"/>
              <a:gd name="T69" fmla="*/ 2147483646 h 138"/>
              <a:gd name="T70" fmla="*/ 2147483646 w 137"/>
              <a:gd name="T71" fmla="*/ 2147483646 h 138"/>
              <a:gd name="T72" fmla="*/ 2147483646 w 137"/>
              <a:gd name="T73" fmla="*/ 2147483646 h 138"/>
              <a:gd name="T74" fmla="*/ 2147483646 w 137"/>
              <a:gd name="T75" fmla="*/ 2147483646 h 138"/>
              <a:gd name="T76" fmla="*/ 2147483646 w 137"/>
              <a:gd name="T77" fmla="*/ 2147483646 h 138"/>
              <a:gd name="T78" fmla="*/ 2147483646 w 137"/>
              <a:gd name="T79" fmla="*/ 2147483646 h 138"/>
              <a:gd name="T80" fmla="*/ 2147483646 w 137"/>
              <a:gd name="T81" fmla="*/ 2147483646 h 138"/>
              <a:gd name="T82" fmla="*/ 2147483646 w 137"/>
              <a:gd name="T83" fmla="*/ 2147483646 h 138"/>
              <a:gd name="T84" fmla="*/ 2147483646 w 137"/>
              <a:gd name="T85" fmla="*/ 2147483646 h 138"/>
              <a:gd name="T86" fmla="*/ 2147483646 w 137"/>
              <a:gd name="T87" fmla="*/ 2147483646 h 138"/>
              <a:gd name="T88" fmla="*/ 2147483646 w 137"/>
              <a:gd name="T89" fmla="*/ 2147483646 h 138"/>
              <a:gd name="T90" fmla="*/ 2147483646 w 137"/>
              <a:gd name="T91" fmla="*/ 2147483646 h 138"/>
              <a:gd name="T92" fmla="*/ 2147483646 w 137"/>
              <a:gd name="T93" fmla="*/ 2147483646 h 138"/>
              <a:gd name="T94" fmla="*/ 2147483646 w 137"/>
              <a:gd name="T95" fmla="*/ 2147483646 h 138"/>
              <a:gd name="T96" fmla="*/ 2147483646 w 137"/>
              <a:gd name="T97" fmla="*/ 2147483646 h 138"/>
              <a:gd name="T98" fmla="*/ 2147483646 w 137"/>
              <a:gd name="T99" fmla="*/ 2147483646 h 138"/>
              <a:gd name="T100" fmla="*/ 2147483646 w 137"/>
              <a:gd name="T101" fmla="*/ 2147483646 h 138"/>
              <a:gd name="T102" fmla="*/ 2147483646 w 137"/>
              <a:gd name="T103" fmla="*/ 2147483646 h 138"/>
              <a:gd name="T104" fmla="*/ 2147483646 w 137"/>
              <a:gd name="T105" fmla="*/ 2147483646 h 138"/>
              <a:gd name="T106" fmla="*/ 2147483646 w 137"/>
              <a:gd name="T107" fmla="*/ 2147483646 h 1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37" h="138" extrusionOk="0">
                <a:moveTo>
                  <a:pt x="135" y="59"/>
                </a:moveTo>
                <a:cubicBezTo>
                  <a:pt x="118" y="56"/>
                  <a:pt x="118" y="56"/>
                  <a:pt x="118" y="56"/>
                </a:cubicBezTo>
                <a:cubicBezTo>
                  <a:pt x="116" y="52"/>
                  <a:pt x="114" y="47"/>
                  <a:pt x="112" y="43"/>
                </a:cubicBezTo>
                <a:cubicBezTo>
                  <a:pt x="122" y="29"/>
                  <a:pt x="122" y="29"/>
                  <a:pt x="122" y="29"/>
                </a:cubicBezTo>
                <a:cubicBezTo>
                  <a:pt x="123" y="28"/>
                  <a:pt x="123" y="26"/>
                  <a:pt x="122" y="25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1" y="15"/>
                  <a:pt x="109" y="14"/>
                  <a:pt x="108" y="15"/>
                </a:cubicBezTo>
                <a:cubicBezTo>
                  <a:pt x="94" y="25"/>
                  <a:pt x="94" y="25"/>
                  <a:pt x="94" y="25"/>
                </a:cubicBezTo>
                <a:cubicBezTo>
                  <a:pt x="90" y="23"/>
                  <a:pt x="86" y="21"/>
                  <a:pt x="81" y="20"/>
                </a:cubicBezTo>
                <a:cubicBezTo>
                  <a:pt x="78" y="3"/>
                  <a:pt x="78" y="3"/>
                  <a:pt x="78" y="3"/>
                </a:cubicBezTo>
                <a:cubicBezTo>
                  <a:pt x="78" y="2"/>
                  <a:pt x="77" y="0"/>
                  <a:pt x="7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0" y="0"/>
                  <a:pt x="59" y="2"/>
                  <a:pt x="59" y="3"/>
                </a:cubicBezTo>
                <a:cubicBezTo>
                  <a:pt x="56" y="20"/>
                  <a:pt x="56" y="20"/>
                  <a:pt x="56" y="20"/>
                </a:cubicBezTo>
                <a:cubicBezTo>
                  <a:pt x="51" y="21"/>
                  <a:pt x="47" y="23"/>
                  <a:pt x="43" y="25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4"/>
                  <a:pt x="26" y="15"/>
                  <a:pt x="25" y="16"/>
                </a:cubicBezTo>
                <a:cubicBezTo>
                  <a:pt x="15" y="25"/>
                  <a:pt x="15" y="25"/>
                  <a:pt x="15" y="25"/>
                </a:cubicBezTo>
                <a:cubicBezTo>
                  <a:pt x="14" y="26"/>
                  <a:pt x="14" y="28"/>
                  <a:pt x="15" y="29"/>
                </a:cubicBezTo>
                <a:cubicBezTo>
                  <a:pt x="25" y="43"/>
                  <a:pt x="25" y="43"/>
                  <a:pt x="25" y="43"/>
                </a:cubicBezTo>
                <a:cubicBezTo>
                  <a:pt x="23" y="47"/>
                  <a:pt x="21" y="52"/>
                  <a:pt x="20" y="56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9"/>
                  <a:pt x="0" y="61"/>
                  <a:pt x="0" y="62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7"/>
                  <a:pt x="1" y="79"/>
                  <a:pt x="2" y="79"/>
                </a:cubicBezTo>
                <a:cubicBezTo>
                  <a:pt x="20" y="82"/>
                  <a:pt x="20" y="82"/>
                  <a:pt x="20" y="82"/>
                </a:cubicBezTo>
                <a:cubicBezTo>
                  <a:pt x="21" y="86"/>
                  <a:pt x="23" y="91"/>
                  <a:pt x="25" y="95"/>
                </a:cubicBezTo>
                <a:cubicBezTo>
                  <a:pt x="15" y="109"/>
                  <a:pt x="15" y="109"/>
                  <a:pt x="15" y="109"/>
                </a:cubicBezTo>
                <a:cubicBezTo>
                  <a:pt x="14" y="110"/>
                  <a:pt x="14" y="112"/>
                  <a:pt x="15" y="113"/>
                </a:cubicBezTo>
                <a:cubicBezTo>
                  <a:pt x="25" y="122"/>
                  <a:pt x="25" y="122"/>
                  <a:pt x="25" y="122"/>
                </a:cubicBezTo>
                <a:cubicBezTo>
                  <a:pt x="26" y="123"/>
                  <a:pt x="28" y="124"/>
                  <a:pt x="29" y="123"/>
                </a:cubicBezTo>
                <a:cubicBezTo>
                  <a:pt x="43" y="112"/>
                  <a:pt x="43" y="112"/>
                  <a:pt x="43" y="112"/>
                </a:cubicBezTo>
                <a:cubicBezTo>
                  <a:pt x="47" y="115"/>
                  <a:pt x="51" y="117"/>
                  <a:pt x="56" y="118"/>
                </a:cubicBezTo>
                <a:cubicBezTo>
                  <a:pt x="59" y="135"/>
                  <a:pt x="59" y="135"/>
                  <a:pt x="59" y="135"/>
                </a:cubicBezTo>
                <a:cubicBezTo>
                  <a:pt x="59" y="136"/>
                  <a:pt x="60" y="138"/>
                  <a:pt x="62" y="138"/>
                </a:cubicBezTo>
                <a:cubicBezTo>
                  <a:pt x="76" y="138"/>
                  <a:pt x="76" y="138"/>
                  <a:pt x="76" y="138"/>
                </a:cubicBezTo>
                <a:cubicBezTo>
                  <a:pt x="77" y="138"/>
                  <a:pt x="78" y="136"/>
                  <a:pt x="78" y="135"/>
                </a:cubicBezTo>
                <a:cubicBezTo>
                  <a:pt x="81" y="118"/>
                  <a:pt x="81" y="118"/>
                  <a:pt x="81" y="118"/>
                </a:cubicBezTo>
                <a:cubicBezTo>
                  <a:pt x="86" y="117"/>
                  <a:pt x="90" y="115"/>
                  <a:pt x="94" y="112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9" y="124"/>
                  <a:pt x="111" y="123"/>
                  <a:pt x="112" y="122"/>
                </a:cubicBezTo>
                <a:cubicBezTo>
                  <a:pt x="122" y="112"/>
                  <a:pt x="122" y="112"/>
                  <a:pt x="122" y="112"/>
                </a:cubicBezTo>
                <a:cubicBezTo>
                  <a:pt x="123" y="112"/>
                  <a:pt x="123" y="110"/>
                  <a:pt x="122" y="109"/>
                </a:cubicBezTo>
                <a:cubicBezTo>
                  <a:pt x="112" y="95"/>
                  <a:pt x="112" y="95"/>
                  <a:pt x="112" y="95"/>
                </a:cubicBezTo>
                <a:cubicBezTo>
                  <a:pt x="114" y="91"/>
                  <a:pt x="116" y="86"/>
                  <a:pt x="118" y="82"/>
                </a:cubicBezTo>
                <a:cubicBezTo>
                  <a:pt x="135" y="79"/>
                  <a:pt x="135" y="79"/>
                  <a:pt x="135" y="79"/>
                </a:cubicBezTo>
                <a:cubicBezTo>
                  <a:pt x="136" y="79"/>
                  <a:pt x="137" y="77"/>
                  <a:pt x="137" y="76"/>
                </a:cubicBezTo>
                <a:cubicBezTo>
                  <a:pt x="137" y="62"/>
                  <a:pt x="137" y="62"/>
                  <a:pt x="137" y="62"/>
                </a:cubicBezTo>
                <a:cubicBezTo>
                  <a:pt x="137" y="61"/>
                  <a:pt x="136" y="59"/>
                  <a:pt x="135" y="59"/>
                </a:cubicBezTo>
                <a:close/>
                <a:moveTo>
                  <a:pt x="69" y="94"/>
                </a:moveTo>
                <a:cubicBezTo>
                  <a:pt x="55" y="94"/>
                  <a:pt x="43" y="83"/>
                  <a:pt x="43" y="69"/>
                </a:cubicBezTo>
                <a:cubicBezTo>
                  <a:pt x="43" y="55"/>
                  <a:pt x="55" y="44"/>
                  <a:pt x="69" y="44"/>
                </a:cubicBezTo>
                <a:cubicBezTo>
                  <a:pt x="82" y="44"/>
                  <a:pt x="94" y="55"/>
                  <a:pt x="94" y="69"/>
                </a:cubicBezTo>
                <a:cubicBezTo>
                  <a:pt x="94" y="83"/>
                  <a:pt x="82" y="94"/>
                  <a:pt x="69" y="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20" name="Google Shape;723;p28">
            <a:extLst>
              <a:ext uri="{FF2B5EF4-FFF2-40B4-BE49-F238E27FC236}">
                <a16:creationId xmlns:a16="http://schemas.microsoft.com/office/drawing/2014/main" id="{E00AF2FD-564D-858E-5261-FDBF127C93AA}"/>
              </a:ext>
            </a:extLst>
          </p:cNvPr>
          <p:cNvSpPr>
            <a:spLocks/>
          </p:cNvSpPr>
          <p:nvPr/>
        </p:nvSpPr>
        <p:spPr bwMode="auto">
          <a:xfrm>
            <a:off x="6462545" y="5161237"/>
            <a:ext cx="659008" cy="437643"/>
          </a:xfrm>
          <a:custGeom>
            <a:avLst/>
            <a:gdLst>
              <a:gd name="T0" fmla="*/ 2147483646 w 187"/>
              <a:gd name="T1" fmla="*/ 2147483646 h 124"/>
              <a:gd name="T2" fmla="*/ 2147483646 w 187"/>
              <a:gd name="T3" fmla="*/ 2147483646 h 124"/>
              <a:gd name="T4" fmla="*/ 2147483646 w 187"/>
              <a:gd name="T5" fmla="*/ 2147483646 h 124"/>
              <a:gd name="T6" fmla="*/ 2147483646 w 187"/>
              <a:gd name="T7" fmla="*/ 2147483646 h 124"/>
              <a:gd name="T8" fmla="*/ 2147483646 w 187"/>
              <a:gd name="T9" fmla="*/ 2147483646 h 124"/>
              <a:gd name="T10" fmla="*/ 2147483646 w 187"/>
              <a:gd name="T11" fmla="*/ 2147483646 h 124"/>
              <a:gd name="T12" fmla="*/ 2147483646 w 187"/>
              <a:gd name="T13" fmla="*/ 2147483646 h 124"/>
              <a:gd name="T14" fmla="*/ 2147483646 w 187"/>
              <a:gd name="T15" fmla="*/ 0 h 124"/>
              <a:gd name="T16" fmla="*/ 2147483646 w 187"/>
              <a:gd name="T17" fmla="*/ 2147483646 h 124"/>
              <a:gd name="T18" fmla="*/ 2147483646 w 187"/>
              <a:gd name="T19" fmla="*/ 2147483646 h 124"/>
              <a:gd name="T20" fmla="*/ 2147483646 w 187"/>
              <a:gd name="T21" fmla="*/ 2147483646 h 124"/>
              <a:gd name="T22" fmla="*/ 0 w 187"/>
              <a:gd name="T23" fmla="*/ 2147483646 h 124"/>
              <a:gd name="T24" fmla="*/ 2147483646 w 187"/>
              <a:gd name="T25" fmla="*/ 2147483646 h 124"/>
              <a:gd name="T26" fmla="*/ 2147483646 w 187"/>
              <a:gd name="T27" fmla="*/ 2147483646 h 124"/>
              <a:gd name="T28" fmla="*/ 2147483646 w 187"/>
              <a:gd name="T29" fmla="*/ 2147483646 h 124"/>
              <a:gd name="T30" fmla="*/ 2147483646 w 187"/>
              <a:gd name="T31" fmla="*/ 2147483646 h 124"/>
              <a:gd name="T32" fmla="*/ 2147483646 w 187"/>
              <a:gd name="T33" fmla="*/ 2147483646 h 124"/>
              <a:gd name="T34" fmla="*/ 2147483646 w 187"/>
              <a:gd name="T35" fmla="*/ 2147483646 h 124"/>
              <a:gd name="T36" fmla="*/ 2147483646 w 187"/>
              <a:gd name="T37" fmla="*/ 2147483646 h 124"/>
              <a:gd name="T38" fmla="*/ 2147483646 w 187"/>
              <a:gd name="T39" fmla="*/ 2147483646 h 124"/>
              <a:gd name="T40" fmla="*/ 2147483646 w 187"/>
              <a:gd name="T41" fmla="*/ 2147483646 h 124"/>
              <a:gd name="T42" fmla="*/ 2147483646 w 187"/>
              <a:gd name="T43" fmla="*/ 2147483646 h 124"/>
              <a:gd name="T44" fmla="*/ 2147483646 w 187"/>
              <a:gd name="T45" fmla="*/ 2147483646 h 124"/>
              <a:gd name="T46" fmla="*/ 2147483646 w 187"/>
              <a:gd name="T47" fmla="*/ 2147483646 h 124"/>
              <a:gd name="T48" fmla="*/ 2147483646 w 187"/>
              <a:gd name="T49" fmla="*/ 2147483646 h 124"/>
              <a:gd name="T50" fmla="*/ 2147483646 w 187"/>
              <a:gd name="T51" fmla="*/ 2147483646 h 124"/>
              <a:gd name="T52" fmla="*/ 2147483646 w 187"/>
              <a:gd name="T53" fmla="*/ 2147483646 h 124"/>
              <a:gd name="T54" fmla="*/ 2147483646 w 187"/>
              <a:gd name="T55" fmla="*/ 2147483646 h 124"/>
              <a:gd name="T56" fmla="*/ 2147483646 w 187"/>
              <a:gd name="T57" fmla="*/ 2147483646 h 124"/>
              <a:gd name="T58" fmla="*/ 2147483646 w 187"/>
              <a:gd name="T59" fmla="*/ 2147483646 h 124"/>
              <a:gd name="T60" fmla="*/ 2147483646 w 187"/>
              <a:gd name="T61" fmla="*/ 2147483646 h 124"/>
              <a:gd name="T62" fmla="*/ 2147483646 w 187"/>
              <a:gd name="T63" fmla="*/ 2147483646 h 124"/>
              <a:gd name="T64" fmla="*/ 2147483646 w 187"/>
              <a:gd name="T65" fmla="*/ 2147483646 h 124"/>
              <a:gd name="T66" fmla="*/ 2147483646 w 187"/>
              <a:gd name="T67" fmla="*/ 2147483646 h 124"/>
              <a:gd name="T68" fmla="*/ 2147483646 w 187"/>
              <a:gd name="T69" fmla="*/ 2147483646 h 124"/>
              <a:gd name="T70" fmla="*/ 2147483646 w 187"/>
              <a:gd name="T71" fmla="*/ 2147483646 h 124"/>
              <a:gd name="T72" fmla="*/ 2147483646 w 187"/>
              <a:gd name="T73" fmla="*/ 2147483646 h 124"/>
              <a:gd name="T74" fmla="*/ 2147483646 w 187"/>
              <a:gd name="T75" fmla="*/ 2147483646 h 124"/>
              <a:gd name="T76" fmla="*/ 2147483646 w 187"/>
              <a:gd name="T77" fmla="*/ 2147483646 h 124"/>
              <a:gd name="T78" fmla="*/ 2147483646 w 187"/>
              <a:gd name="T79" fmla="*/ 2147483646 h 124"/>
              <a:gd name="T80" fmla="*/ 2147483646 w 187"/>
              <a:gd name="T81" fmla="*/ 2147483646 h 124"/>
              <a:gd name="T82" fmla="*/ 2147483646 w 187"/>
              <a:gd name="T83" fmla="*/ 2147483646 h 124"/>
              <a:gd name="T84" fmla="*/ 2147483646 w 187"/>
              <a:gd name="T85" fmla="*/ 2147483646 h 124"/>
              <a:gd name="T86" fmla="*/ 2147483646 w 187"/>
              <a:gd name="T87" fmla="*/ 2147483646 h 124"/>
              <a:gd name="T88" fmla="*/ 2147483646 w 187"/>
              <a:gd name="T89" fmla="*/ 2147483646 h 124"/>
              <a:gd name="T90" fmla="*/ 2147483646 w 187"/>
              <a:gd name="T91" fmla="*/ 2147483646 h 1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7" h="124" extrusionOk="0">
                <a:moveTo>
                  <a:pt x="149" y="12"/>
                </a:moveTo>
                <a:cubicBezTo>
                  <a:pt x="166" y="55"/>
                  <a:pt x="166" y="55"/>
                  <a:pt x="166" y="55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33" y="54"/>
                  <a:pt x="98" y="24"/>
                  <a:pt x="95" y="24"/>
                </a:cubicBezTo>
                <a:cubicBezTo>
                  <a:pt x="92" y="24"/>
                  <a:pt x="82" y="28"/>
                  <a:pt x="80" y="28"/>
                </a:cubicBezTo>
                <a:cubicBezTo>
                  <a:pt x="80" y="28"/>
                  <a:pt x="74" y="30"/>
                  <a:pt x="68" y="30"/>
                </a:cubicBezTo>
                <a:cubicBezTo>
                  <a:pt x="65" y="30"/>
                  <a:pt x="63" y="30"/>
                  <a:pt x="62" y="29"/>
                </a:cubicBezTo>
                <a:cubicBezTo>
                  <a:pt x="60" y="28"/>
                  <a:pt x="60" y="27"/>
                  <a:pt x="60" y="26"/>
                </a:cubicBezTo>
                <a:cubicBezTo>
                  <a:pt x="60" y="23"/>
                  <a:pt x="62" y="21"/>
                  <a:pt x="64" y="20"/>
                </a:cubicBezTo>
                <a:cubicBezTo>
                  <a:pt x="73" y="15"/>
                  <a:pt x="98" y="6"/>
                  <a:pt x="100" y="6"/>
                </a:cubicBezTo>
                <a:cubicBezTo>
                  <a:pt x="100" y="6"/>
                  <a:pt x="100" y="6"/>
                  <a:pt x="101" y="6"/>
                </a:cubicBezTo>
                <a:cubicBezTo>
                  <a:pt x="106" y="6"/>
                  <a:pt x="144" y="11"/>
                  <a:pt x="149" y="12"/>
                </a:cubicBezTo>
                <a:close/>
                <a:moveTo>
                  <a:pt x="164" y="0"/>
                </a:moveTo>
                <a:cubicBezTo>
                  <a:pt x="164" y="0"/>
                  <a:pt x="163" y="0"/>
                  <a:pt x="162" y="0"/>
                </a:cubicBezTo>
                <a:cubicBezTo>
                  <a:pt x="155" y="3"/>
                  <a:pt x="155" y="3"/>
                  <a:pt x="155" y="3"/>
                </a:cubicBezTo>
                <a:cubicBezTo>
                  <a:pt x="154" y="3"/>
                  <a:pt x="153" y="4"/>
                  <a:pt x="153" y="5"/>
                </a:cubicBezTo>
                <a:cubicBezTo>
                  <a:pt x="152" y="6"/>
                  <a:pt x="152" y="8"/>
                  <a:pt x="152" y="9"/>
                </a:cubicBezTo>
                <a:cubicBezTo>
                  <a:pt x="170" y="54"/>
                  <a:pt x="170" y="54"/>
                  <a:pt x="170" y="54"/>
                </a:cubicBezTo>
                <a:cubicBezTo>
                  <a:pt x="171" y="57"/>
                  <a:pt x="174" y="58"/>
                  <a:pt x="177" y="57"/>
                </a:cubicBezTo>
                <a:cubicBezTo>
                  <a:pt x="184" y="54"/>
                  <a:pt x="184" y="54"/>
                  <a:pt x="184" y="54"/>
                </a:cubicBezTo>
                <a:cubicBezTo>
                  <a:pt x="185" y="54"/>
                  <a:pt x="186" y="53"/>
                  <a:pt x="187" y="52"/>
                </a:cubicBezTo>
                <a:cubicBezTo>
                  <a:pt x="187" y="51"/>
                  <a:pt x="187" y="49"/>
                  <a:pt x="187" y="48"/>
                </a:cubicBezTo>
                <a:cubicBezTo>
                  <a:pt x="169" y="3"/>
                  <a:pt x="169" y="3"/>
                  <a:pt x="169" y="3"/>
                </a:cubicBezTo>
                <a:cubicBezTo>
                  <a:pt x="168" y="1"/>
                  <a:pt x="166" y="0"/>
                  <a:pt x="164" y="0"/>
                </a:cubicBezTo>
                <a:close/>
                <a:moveTo>
                  <a:pt x="0" y="62"/>
                </a:moveTo>
                <a:cubicBezTo>
                  <a:pt x="0" y="63"/>
                  <a:pt x="0" y="64"/>
                  <a:pt x="1" y="65"/>
                </a:cubicBezTo>
                <a:cubicBezTo>
                  <a:pt x="2" y="66"/>
                  <a:pt x="3" y="67"/>
                  <a:pt x="5" y="67"/>
                </a:cubicBezTo>
                <a:cubicBezTo>
                  <a:pt x="12" y="68"/>
                  <a:pt x="12" y="68"/>
                  <a:pt x="12" y="68"/>
                </a:cubicBezTo>
                <a:cubicBezTo>
                  <a:pt x="15" y="68"/>
                  <a:pt x="17" y="66"/>
                  <a:pt x="17" y="63"/>
                </a:cubicBezTo>
                <a:cubicBezTo>
                  <a:pt x="21" y="12"/>
                  <a:pt x="21" y="12"/>
                  <a:pt x="21" y="12"/>
                </a:cubicBezTo>
                <a:cubicBezTo>
                  <a:pt x="21" y="11"/>
                  <a:pt x="21" y="10"/>
                  <a:pt x="20" y="9"/>
                </a:cubicBezTo>
                <a:cubicBezTo>
                  <a:pt x="19" y="8"/>
                  <a:pt x="18" y="7"/>
                  <a:pt x="17" y="7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6" y="6"/>
                  <a:pt x="4" y="8"/>
                  <a:pt x="4" y="11"/>
                </a:cubicBezTo>
                <a:lnTo>
                  <a:pt x="0" y="62"/>
                </a:lnTo>
                <a:close/>
                <a:moveTo>
                  <a:pt x="77" y="107"/>
                </a:moveTo>
                <a:cubicBezTo>
                  <a:pt x="77" y="106"/>
                  <a:pt x="76" y="104"/>
                  <a:pt x="74" y="103"/>
                </a:cubicBezTo>
                <a:cubicBezTo>
                  <a:pt x="71" y="100"/>
                  <a:pt x="67" y="101"/>
                  <a:pt x="65" y="104"/>
                </a:cubicBezTo>
                <a:cubicBezTo>
                  <a:pt x="61" y="108"/>
                  <a:pt x="61" y="108"/>
                  <a:pt x="61" y="108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58" y="113"/>
                  <a:pt x="58" y="113"/>
                  <a:pt x="58" y="113"/>
                </a:cubicBezTo>
                <a:cubicBezTo>
                  <a:pt x="53" y="118"/>
                  <a:pt x="57" y="122"/>
                  <a:pt x="59" y="123"/>
                </a:cubicBezTo>
                <a:cubicBezTo>
                  <a:pt x="60" y="124"/>
                  <a:pt x="62" y="124"/>
                  <a:pt x="63" y="124"/>
                </a:cubicBezTo>
                <a:cubicBezTo>
                  <a:pt x="65" y="124"/>
                  <a:pt x="67" y="123"/>
                  <a:pt x="68" y="121"/>
                </a:cubicBezTo>
                <a:cubicBezTo>
                  <a:pt x="73" y="115"/>
                  <a:pt x="73" y="115"/>
                  <a:pt x="73" y="115"/>
                </a:cubicBezTo>
                <a:cubicBezTo>
                  <a:pt x="73" y="115"/>
                  <a:pt x="73" y="115"/>
                  <a:pt x="73" y="115"/>
                </a:cubicBezTo>
                <a:cubicBezTo>
                  <a:pt x="75" y="113"/>
                  <a:pt x="75" y="113"/>
                  <a:pt x="75" y="113"/>
                </a:cubicBezTo>
                <a:cubicBezTo>
                  <a:pt x="77" y="111"/>
                  <a:pt x="77" y="109"/>
                  <a:pt x="77" y="107"/>
                </a:cubicBezTo>
                <a:close/>
                <a:moveTo>
                  <a:pt x="41" y="104"/>
                </a:moveTo>
                <a:cubicBezTo>
                  <a:pt x="38" y="108"/>
                  <a:pt x="39" y="110"/>
                  <a:pt x="43" y="114"/>
                </a:cubicBezTo>
                <a:cubicBezTo>
                  <a:pt x="46" y="116"/>
                  <a:pt x="49" y="116"/>
                  <a:pt x="52" y="112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5" y="97"/>
                  <a:pt x="61" y="93"/>
                  <a:pt x="60" y="92"/>
                </a:cubicBezTo>
                <a:cubicBezTo>
                  <a:pt x="57" y="89"/>
                  <a:pt x="53" y="89"/>
                  <a:pt x="50" y="93"/>
                </a:cubicBezTo>
                <a:cubicBezTo>
                  <a:pt x="45" y="99"/>
                  <a:pt x="45" y="99"/>
                  <a:pt x="45" y="99"/>
                </a:cubicBezTo>
                <a:cubicBezTo>
                  <a:pt x="45" y="99"/>
                  <a:pt x="45" y="99"/>
                  <a:pt x="45" y="99"/>
                </a:cubicBezTo>
                <a:cubicBezTo>
                  <a:pt x="45" y="99"/>
                  <a:pt x="45" y="99"/>
                  <a:pt x="45" y="99"/>
                </a:cubicBezTo>
                <a:lnTo>
                  <a:pt x="41" y="104"/>
                </a:lnTo>
                <a:close/>
                <a:moveTo>
                  <a:pt x="28" y="92"/>
                </a:moveTo>
                <a:cubicBezTo>
                  <a:pt x="26" y="93"/>
                  <a:pt x="26" y="95"/>
                  <a:pt x="26" y="97"/>
                </a:cubicBezTo>
                <a:cubicBezTo>
                  <a:pt x="26" y="99"/>
                  <a:pt x="27" y="100"/>
                  <a:pt x="29" y="102"/>
                </a:cubicBezTo>
                <a:cubicBezTo>
                  <a:pt x="32" y="104"/>
                  <a:pt x="35" y="104"/>
                  <a:pt x="38" y="100"/>
                </a:cubicBezTo>
                <a:cubicBezTo>
                  <a:pt x="48" y="89"/>
                  <a:pt x="48" y="89"/>
                  <a:pt x="48" y="89"/>
                </a:cubicBezTo>
                <a:cubicBezTo>
                  <a:pt x="50" y="87"/>
                  <a:pt x="50" y="85"/>
                  <a:pt x="50" y="83"/>
                </a:cubicBezTo>
                <a:cubicBezTo>
                  <a:pt x="50" y="82"/>
                  <a:pt x="49" y="80"/>
                  <a:pt x="47" y="79"/>
                </a:cubicBezTo>
                <a:cubicBezTo>
                  <a:pt x="44" y="76"/>
                  <a:pt x="40" y="76"/>
                  <a:pt x="37" y="80"/>
                </a:cubicBezTo>
                <a:cubicBezTo>
                  <a:pt x="33" y="86"/>
                  <a:pt x="33" y="86"/>
                  <a:pt x="33" y="86"/>
                </a:cubicBezTo>
                <a:cubicBezTo>
                  <a:pt x="33" y="86"/>
                  <a:pt x="33" y="86"/>
                  <a:pt x="33" y="86"/>
                </a:cubicBezTo>
                <a:cubicBezTo>
                  <a:pt x="32" y="86"/>
                  <a:pt x="32" y="86"/>
                  <a:pt x="32" y="86"/>
                </a:cubicBezTo>
                <a:lnTo>
                  <a:pt x="28" y="92"/>
                </a:lnTo>
                <a:close/>
                <a:moveTo>
                  <a:pt x="26" y="87"/>
                </a:moveTo>
                <a:cubicBezTo>
                  <a:pt x="35" y="76"/>
                  <a:pt x="35" y="76"/>
                  <a:pt x="35" y="76"/>
                </a:cubicBezTo>
                <a:cubicBezTo>
                  <a:pt x="39" y="71"/>
                  <a:pt x="35" y="67"/>
                  <a:pt x="34" y="66"/>
                </a:cubicBezTo>
                <a:cubicBezTo>
                  <a:pt x="31" y="63"/>
                  <a:pt x="27" y="64"/>
                  <a:pt x="25" y="67"/>
                </a:cubicBezTo>
                <a:cubicBezTo>
                  <a:pt x="21" y="71"/>
                  <a:pt x="21" y="71"/>
                  <a:pt x="21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21" y="72"/>
                  <a:pt x="21" y="72"/>
                  <a:pt x="21" y="72"/>
                </a:cubicBezTo>
                <a:cubicBezTo>
                  <a:pt x="16" y="77"/>
                  <a:pt x="16" y="77"/>
                  <a:pt x="16" y="77"/>
                </a:cubicBezTo>
                <a:cubicBezTo>
                  <a:pt x="15" y="79"/>
                  <a:pt x="14" y="81"/>
                  <a:pt x="14" y="82"/>
                </a:cubicBezTo>
                <a:cubicBezTo>
                  <a:pt x="14" y="84"/>
                  <a:pt x="16" y="86"/>
                  <a:pt x="16" y="86"/>
                </a:cubicBezTo>
                <a:cubicBezTo>
                  <a:pt x="18" y="88"/>
                  <a:pt x="20" y="89"/>
                  <a:pt x="22" y="89"/>
                </a:cubicBezTo>
                <a:cubicBezTo>
                  <a:pt x="23" y="89"/>
                  <a:pt x="24" y="88"/>
                  <a:pt x="26" y="87"/>
                </a:cubicBezTo>
                <a:close/>
                <a:moveTo>
                  <a:pt x="142" y="77"/>
                </a:moveTo>
                <a:cubicBezTo>
                  <a:pt x="144" y="75"/>
                  <a:pt x="145" y="71"/>
                  <a:pt x="141" y="67"/>
                </a:cubicBezTo>
                <a:cubicBezTo>
                  <a:pt x="137" y="64"/>
                  <a:pt x="137" y="64"/>
                  <a:pt x="137" y="64"/>
                </a:cubicBezTo>
                <a:cubicBezTo>
                  <a:pt x="120" y="49"/>
                  <a:pt x="99" y="31"/>
                  <a:pt x="94" y="28"/>
                </a:cubicBezTo>
                <a:cubicBezTo>
                  <a:pt x="92" y="29"/>
                  <a:pt x="86" y="31"/>
                  <a:pt x="82" y="32"/>
                </a:cubicBezTo>
                <a:cubicBezTo>
                  <a:pt x="82" y="32"/>
                  <a:pt x="82" y="32"/>
                  <a:pt x="82" y="32"/>
                </a:cubicBezTo>
                <a:cubicBezTo>
                  <a:pt x="81" y="33"/>
                  <a:pt x="74" y="35"/>
                  <a:pt x="68" y="35"/>
                </a:cubicBezTo>
                <a:cubicBezTo>
                  <a:pt x="64" y="35"/>
                  <a:pt x="61" y="34"/>
                  <a:pt x="59" y="33"/>
                </a:cubicBezTo>
                <a:cubicBezTo>
                  <a:pt x="56" y="30"/>
                  <a:pt x="55" y="27"/>
                  <a:pt x="55" y="25"/>
                </a:cubicBezTo>
                <a:cubicBezTo>
                  <a:pt x="55" y="21"/>
                  <a:pt x="59" y="18"/>
                  <a:pt x="61" y="17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0"/>
                  <a:pt x="28" y="60"/>
                  <a:pt x="30" y="60"/>
                </a:cubicBezTo>
                <a:cubicBezTo>
                  <a:pt x="32" y="60"/>
                  <a:pt x="35" y="61"/>
                  <a:pt x="37" y="62"/>
                </a:cubicBezTo>
                <a:cubicBezTo>
                  <a:pt x="40" y="65"/>
                  <a:pt x="42" y="69"/>
                  <a:pt x="41" y="73"/>
                </a:cubicBezTo>
                <a:cubicBezTo>
                  <a:pt x="44" y="72"/>
                  <a:pt x="47" y="73"/>
                  <a:pt x="50" y="75"/>
                </a:cubicBezTo>
                <a:cubicBezTo>
                  <a:pt x="53" y="78"/>
                  <a:pt x="55" y="82"/>
                  <a:pt x="54" y="86"/>
                </a:cubicBezTo>
                <a:cubicBezTo>
                  <a:pt x="57" y="85"/>
                  <a:pt x="60" y="86"/>
                  <a:pt x="63" y="88"/>
                </a:cubicBezTo>
                <a:cubicBezTo>
                  <a:pt x="66" y="91"/>
                  <a:pt x="67" y="94"/>
                  <a:pt x="67" y="97"/>
                </a:cubicBezTo>
                <a:cubicBezTo>
                  <a:pt x="70" y="96"/>
                  <a:pt x="74" y="97"/>
                  <a:pt x="77" y="99"/>
                </a:cubicBezTo>
                <a:cubicBezTo>
                  <a:pt x="81" y="103"/>
                  <a:pt x="82" y="107"/>
                  <a:pt x="81" y="112"/>
                </a:cubicBezTo>
                <a:cubicBezTo>
                  <a:pt x="84" y="114"/>
                  <a:pt x="84" y="114"/>
                  <a:pt x="84" y="114"/>
                </a:cubicBezTo>
                <a:cubicBezTo>
                  <a:pt x="84" y="115"/>
                  <a:pt x="84" y="115"/>
                  <a:pt x="84" y="115"/>
                </a:cubicBezTo>
                <a:cubicBezTo>
                  <a:pt x="85" y="115"/>
                  <a:pt x="85" y="115"/>
                  <a:pt x="85" y="115"/>
                </a:cubicBezTo>
                <a:cubicBezTo>
                  <a:pt x="86" y="116"/>
                  <a:pt x="87" y="116"/>
                  <a:pt x="88" y="116"/>
                </a:cubicBezTo>
                <a:cubicBezTo>
                  <a:pt x="91" y="116"/>
                  <a:pt x="92" y="115"/>
                  <a:pt x="93" y="114"/>
                </a:cubicBezTo>
                <a:cubicBezTo>
                  <a:pt x="95" y="111"/>
                  <a:pt x="97" y="109"/>
                  <a:pt x="94" y="106"/>
                </a:cubicBezTo>
                <a:cubicBezTo>
                  <a:pt x="94" y="106"/>
                  <a:pt x="94" y="106"/>
                  <a:pt x="94" y="106"/>
                </a:cubicBezTo>
                <a:cubicBezTo>
                  <a:pt x="78" y="93"/>
                  <a:pt x="78" y="93"/>
                  <a:pt x="78" y="93"/>
                </a:cubicBezTo>
                <a:cubicBezTo>
                  <a:pt x="77" y="92"/>
                  <a:pt x="77" y="92"/>
                  <a:pt x="77" y="91"/>
                </a:cubicBezTo>
                <a:cubicBezTo>
                  <a:pt x="77" y="90"/>
                  <a:pt x="77" y="90"/>
                  <a:pt x="78" y="89"/>
                </a:cubicBezTo>
                <a:cubicBezTo>
                  <a:pt x="78" y="88"/>
                  <a:pt x="80" y="88"/>
                  <a:pt x="81" y="89"/>
                </a:cubicBezTo>
                <a:cubicBezTo>
                  <a:pt x="102" y="106"/>
                  <a:pt x="102" y="106"/>
                  <a:pt x="102" y="106"/>
                </a:cubicBezTo>
                <a:cubicBezTo>
                  <a:pt x="103" y="107"/>
                  <a:pt x="104" y="107"/>
                  <a:pt x="105" y="107"/>
                </a:cubicBezTo>
                <a:cubicBezTo>
                  <a:pt x="107" y="107"/>
                  <a:pt x="109" y="106"/>
                  <a:pt x="111" y="104"/>
                </a:cubicBezTo>
                <a:cubicBezTo>
                  <a:pt x="112" y="103"/>
                  <a:pt x="113" y="101"/>
                  <a:pt x="113" y="99"/>
                </a:cubicBezTo>
                <a:cubicBezTo>
                  <a:pt x="113" y="97"/>
                  <a:pt x="111" y="96"/>
                  <a:pt x="110" y="94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96" y="83"/>
                  <a:pt x="96" y="83"/>
                  <a:pt x="96" y="83"/>
                </a:cubicBezTo>
                <a:cubicBezTo>
                  <a:pt x="95" y="82"/>
                  <a:pt x="95" y="82"/>
                  <a:pt x="95" y="81"/>
                </a:cubicBezTo>
                <a:cubicBezTo>
                  <a:pt x="95" y="80"/>
                  <a:pt x="95" y="80"/>
                  <a:pt x="95" y="79"/>
                </a:cubicBezTo>
                <a:cubicBezTo>
                  <a:pt x="96" y="78"/>
                  <a:pt x="98" y="78"/>
                  <a:pt x="99" y="79"/>
                </a:cubicBezTo>
                <a:cubicBezTo>
                  <a:pt x="118" y="94"/>
                  <a:pt x="118" y="94"/>
                  <a:pt x="118" y="94"/>
                </a:cubicBezTo>
                <a:cubicBezTo>
                  <a:pt x="119" y="95"/>
                  <a:pt x="121" y="96"/>
                  <a:pt x="122" y="96"/>
                </a:cubicBezTo>
                <a:cubicBezTo>
                  <a:pt x="124" y="96"/>
                  <a:pt x="127" y="95"/>
                  <a:pt x="129" y="93"/>
                </a:cubicBezTo>
                <a:cubicBezTo>
                  <a:pt x="130" y="91"/>
                  <a:pt x="131" y="89"/>
                  <a:pt x="130" y="88"/>
                </a:cubicBezTo>
                <a:cubicBezTo>
                  <a:pt x="130" y="86"/>
                  <a:pt x="129" y="84"/>
                  <a:pt x="127" y="83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22" y="78"/>
                  <a:pt x="122" y="78"/>
                  <a:pt x="122" y="78"/>
                </a:cubicBezTo>
                <a:cubicBezTo>
                  <a:pt x="112" y="70"/>
                  <a:pt x="112" y="70"/>
                  <a:pt x="112" y="70"/>
                </a:cubicBezTo>
                <a:cubicBezTo>
                  <a:pt x="111" y="69"/>
                  <a:pt x="111" y="68"/>
                  <a:pt x="112" y="66"/>
                </a:cubicBezTo>
                <a:cubicBezTo>
                  <a:pt x="112" y="65"/>
                  <a:pt x="114" y="65"/>
                  <a:pt x="115" y="66"/>
                </a:cubicBezTo>
                <a:cubicBezTo>
                  <a:pt x="131" y="79"/>
                  <a:pt x="131" y="79"/>
                  <a:pt x="131" y="79"/>
                </a:cubicBezTo>
                <a:cubicBezTo>
                  <a:pt x="135" y="82"/>
                  <a:pt x="139" y="81"/>
                  <a:pt x="142" y="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21" name="Google Shape;724;p28">
            <a:extLst>
              <a:ext uri="{FF2B5EF4-FFF2-40B4-BE49-F238E27FC236}">
                <a16:creationId xmlns:a16="http://schemas.microsoft.com/office/drawing/2014/main" id="{4988074D-776C-163A-B2CA-028CB191E375}"/>
              </a:ext>
            </a:extLst>
          </p:cNvPr>
          <p:cNvSpPr>
            <a:spLocks/>
          </p:cNvSpPr>
          <p:nvPr/>
        </p:nvSpPr>
        <p:spPr bwMode="auto">
          <a:xfrm>
            <a:off x="6652105" y="2663873"/>
            <a:ext cx="557231" cy="463087"/>
          </a:xfrm>
          <a:custGeom>
            <a:avLst/>
            <a:gdLst>
              <a:gd name="T0" fmla="*/ 2147483646 w 158"/>
              <a:gd name="T1" fmla="*/ 2147483646 h 131"/>
              <a:gd name="T2" fmla="*/ 2147483646 w 158"/>
              <a:gd name="T3" fmla="*/ 2147483646 h 131"/>
              <a:gd name="T4" fmla="*/ 2147483646 w 158"/>
              <a:gd name="T5" fmla="*/ 2147483646 h 131"/>
              <a:gd name="T6" fmla="*/ 2147483646 w 158"/>
              <a:gd name="T7" fmla="*/ 2147483646 h 131"/>
              <a:gd name="T8" fmla="*/ 2147483646 w 158"/>
              <a:gd name="T9" fmla="*/ 2147483646 h 131"/>
              <a:gd name="T10" fmla="*/ 2147483646 w 158"/>
              <a:gd name="T11" fmla="*/ 2147483646 h 131"/>
              <a:gd name="T12" fmla="*/ 2147483646 w 158"/>
              <a:gd name="T13" fmla="*/ 2147483646 h 131"/>
              <a:gd name="T14" fmla="*/ 2147483646 w 158"/>
              <a:gd name="T15" fmla="*/ 2147483646 h 131"/>
              <a:gd name="T16" fmla="*/ 2147483646 w 158"/>
              <a:gd name="T17" fmla="*/ 2147483646 h 131"/>
              <a:gd name="T18" fmla="*/ 2147483646 w 158"/>
              <a:gd name="T19" fmla="*/ 2147483646 h 131"/>
              <a:gd name="T20" fmla="*/ 2147483646 w 158"/>
              <a:gd name="T21" fmla="*/ 2147483646 h 131"/>
              <a:gd name="T22" fmla="*/ 2147483646 w 158"/>
              <a:gd name="T23" fmla="*/ 2147483646 h 131"/>
              <a:gd name="T24" fmla="*/ 2147483646 w 158"/>
              <a:gd name="T25" fmla="*/ 2147483646 h 131"/>
              <a:gd name="T26" fmla="*/ 2147483646 w 158"/>
              <a:gd name="T27" fmla="*/ 2147483646 h 131"/>
              <a:gd name="T28" fmla="*/ 2147483646 w 158"/>
              <a:gd name="T29" fmla="*/ 2147483646 h 131"/>
              <a:gd name="T30" fmla="*/ 2147483646 w 158"/>
              <a:gd name="T31" fmla="*/ 2147483646 h 131"/>
              <a:gd name="T32" fmla="*/ 2147483646 w 158"/>
              <a:gd name="T33" fmla="*/ 2147483646 h 131"/>
              <a:gd name="T34" fmla="*/ 2147483646 w 158"/>
              <a:gd name="T35" fmla="*/ 2147483646 h 131"/>
              <a:gd name="T36" fmla="*/ 2147483646 w 158"/>
              <a:gd name="T37" fmla="*/ 2147483646 h 131"/>
              <a:gd name="T38" fmla="*/ 2147483646 w 158"/>
              <a:gd name="T39" fmla="*/ 2147483646 h 131"/>
              <a:gd name="T40" fmla="*/ 2147483646 w 158"/>
              <a:gd name="T41" fmla="*/ 2147483646 h 131"/>
              <a:gd name="T42" fmla="*/ 2147483646 w 158"/>
              <a:gd name="T43" fmla="*/ 2147483646 h 131"/>
              <a:gd name="T44" fmla="*/ 2147483646 w 158"/>
              <a:gd name="T45" fmla="*/ 2147483646 h 131"/>
              <a:gd name="T46" fmla="*/ 2147483646 w 158"/>
              <a:gd name="T47" fmla="*/ 2147483646 h 131"/>
              <a:gd name="T48" fmla="*/ 2147483646 w 158"/>
              <a:gd name="T49" fmla="*/ 2147483646 h 131"/>
              <a:gd name="T50" fmla="*/ 2147483646 w 158"/>
              <a:gd name="T51" fmla="*/ 2147483646 h 131"/>
              <a:gd name="T52" fmla="*/ 2147483646 w 158"/>
              <a:gd name="T53" fmla="*/ 2147483646 h 131"/>
              <a:gd name="T54" fmla="*/ 2147483646 w 158"/>
              <a:gd name="T55" fmla="*/ 2147483646 h 131"/>
              <a:gd name="T56" fmla="*/ 2147483646 w 158"/>
              <a:gd name="T57" fmla="*/ 2147483646 h 131"/>
              <a:gd name="T58" fmla="*/ 2147483646 w 158"/>
              <a:gd name="T59" fmla="*/ 2147483646 h 131"/>
              <a:gd name="T60" fmla="*/ 2147483646 w 158"/>
              <a:gd name="T61" fmla="*/ 2147483646 h 131"/>
              <a:gd name="T62" fmla="*/ 2147483646 w 158"/>
              <a:gd name="T63" fmla="*/ 2147483646 h 131"/>
              <a:gd name="T64" fmla="*/ 2147483646 w 158"/>
              <a:gd name="T65" fmla="*/ 2147483646 h 131"/>
              <a:gd name="T66" fmla="*/ 2147483646 w 158"/>
              <a:gd name="T67" fmla="*/ 2147483646 h 131"/>
              <a:gd name="T68" fmla="*/ 2147483646 w 158"/>
              <a:gd name="T69" fmla="*/ 2147483646 h 131"/>
              <a:gd name="T70" fmla="*/ 2147483646 w 158"/>
              <a:gd name="T71" fmla="*/ 2147483646 h 131"/>
              <a:gd name="T72" fmla="*/ 2147483646 w 158"/>
              <a:gd name="T73" fmla="*/ 2147483646 h 131"/>
              <a:gd name="T74" fmla="*/ 2147483646 w 158"/>
              <a:gd name="T75" fmla="*/ 2147483646 h 131"/>
              <a:gd name="T76" fmla="*/ 2147483646 w 158"/>
              <a:gd name="T77" fmla="*/ 2147483646 h 131"/>
              <a:gd name="T78" fmla="*/ 2147483646 w 158"/>
              <a:gd name="T79" fmla="*/ 2147483646 h 131"/>
              <a:gd name="T80" fmla="*/ 2147483646 w 158"/>
              <a:gd name="T81" fmla="*/ 2147483646 h 131"/>
              <a:gd name="T82" fmla="*/ 2147483646 w 158"/>
              <a:gd name="T83" fmla="*/ 2147483646 h 131"/>
              <a:gd name="T84" fmla="*/ 2147483646 w 158"/>
              <a:gd name="T85" fmla="*/ 2147483646 h 131"/>
              <a:gd name="T86" fmla="*/ 2147483646 w 158"/>
              <a:gd name="T87" fmla="*/ 2147483646 h 131"/>
              <a:gd name="T88" fmla="*/ 2147483646 w 158"/>
              <a:gd name="T89" fmla="*/ 2147483646 h 131"/>
              <a:gd name="T90" fmla="*/ 2147483646 w 158"/>
              <a:gd name="T91" fmla="*/ 2147483646 h 131"/>
              <a:gd name="T92" fmla="*/ 2147483646 w 158"/>
              <a:gd name="T93" fmla="*/ 2147483646 h 131"/>
              <a:gd name="T94" fmla="*/ 2147483646 w 158"/>
              <a:gd name="T95" fmla="*/ 2147483646 h 131"/>
              <a:gd name="T96" fmla="*/ 2147483646 w 158"/>
              <a:gd name="T97" fmla="*/ 2147483646 h 131"/>
              <a:gd name="T98" fmla="*/ 2147483646 w 158"/>
              <a:gd name="T99" fmla="*/ 2147483646 h 131"/>
              <a:gd name="T100" fmla="*/ 2147483646 w 158"/>
              <a:gd name="T101" fmla="*/ 0 h 131"/>
              <a:gd name="T102" fmla="*/ 0 w 158"/>
              <a:gd name="T103" fmla="*/ 2147483646 h 131"/>
              <a:gd name="T104" fmla="*/ 2147483646 w 158"/>
              <a:gd name="T105" fmla="*/ 2147483646 h 131"/>
              <a:gd name="T106" fmla="*/ 2147483646 w 158"/>
              <a:gd name="T107" fmla="*/ 2147483646 h 131"/>
              <a:gd name="T108" fmla="*/ 2147483646 w 158"/>
              <a:gd name="T109" fmla="*/ 2147483646 h 131"/>
              <a:gd name="T110" fmla="*/ 2147483646 w 158"/>
              <a:gd name="T111" fmla="*/ 2147483646 h 131"/>
              <a:gd name="T112" fmla="*/ 2147483646 w 158"/>
              <a:gd name="T113" fmla="*/ 2147483646 h 131"/>
              <a:gd name="T114" fmla="*/ 2147483646 w 158"/>
              <a:gd name="T115" fmla="*/ 2147483646 h 131"/>
              <a:gd name="T116" fmla="*/ 2147483646 w 158"/>
              <a:gd name="T117" fmla="*/ 2147483646 h 1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8" h="131" extrusionOk="0">
                <a:moveTo>
                  <a:pt x="22" y="107"/>
                </a:moveTo>
                <a:cubicBezTo>
                  <a:pt x="22" y="72"/>
                  <a:pt x="22" y="72"/>
                  <a:pt x="22" y="72"/>
                </a:cubicBezTo>
                <a:cubicBezTo>
                  <a:pt x="22" y="69"/>
                  <a:pt x="24" y="66"/>
                  <a:pt x="27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8" y="66"/>
                  <a:pt x="41" y="69"/>
                  <a:pt x="41" y="72"/>
                </a:cubicBezTo>
                <a:cubicBezTo>
                  <a:pt x="41" y="107"/>
                  <a:pt x="41" y="107"/>
                  <a:pt x="41" y="107"/>
                </a:cubicBezTo>
                <a:cubicBezTo>
                  <a:pt x="41" y="110"/>
                  <a:pt x="38" y="112"/>
                  <a:pt x="35" y="112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24" y="112"/>
                  <a:pt x="22" y="110"/>
                  <a:pt x="22" y="107"/>
                </a:cubicBezTo>
                <a:close/>
                <a:moveTo>
                  <a:pt x="58" y="54"/>
                </a:moveTo>
                <a:cubicBezTo>
                  <a:pt x="55" y="54"/>
                  <a:pt x="53" y="56"/>
                  <a:pt x="53" y="59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10"/>
                  <a:pt x="55" y="112"/>
                  <a:pt x="58" y="112"/>
                </a:cubicBezTo>
                <a:cubicBezTo>
                  <a:pt x="67" y="112"/>
                  <a:pt x="67" y="112"/>
                  <a:pt x="67" y="112"/>
                </a:cubicBezTo>
                <a:cubicBezTo>
                  <a:pt x="70" y="112"/>
                  <a:pt x="72" y="110"/>
                  <a:pt x="72" y="107"/>
                </a:cubicBezTo>
                <a:cubicBezTo>
                  <a:pt x="72" y="59"/>
                  <a:pt x="72" y="59"/>
                  <a:pt x="72" y="59"/>
                </a:cubicBezTo>
                <a:cubicBezTo>
                  <a:pt x="72" y="56"/>
                  <a:pt x="70" y="54"/>
                  <a:pt x="67" y="54"/>
                </a:cubicBezTo>
                <a:lnTo>
                  <a:pt x="58" y="54"/>
                </a:lnTo>
                <a:close/>
                <a:moveTo>
                  <a:pt x="90" y="43"/>
                </a:moveTo>
                <a:cubicBezTo>
                  <a:pt x="87" y="43"/>
                  <a:pt x="84" y="45"/>
                  <a:pt x="84" y="48"/>
                </a:cubicBezTo>
                <a:cubicBezTo>
                  <a:pt x="84" y="107"/>
                  <a:pt x="84" y="107"/>
                  <a:pt x="84" y="107"/>
                </a:cubicBezTo>
                <a:cubicBezTo>
                  <a:pt x="84" y="110"/>
                  <a:pt x="87" y="112"/>
                  <a:pt x="90" y="112"/>
                </a:cubicBezTo>
                <a:cubicBezTo>
                  <a:pt x="98" y="112"/>
                  <a:pt x="98" y="112"/>
                  <a:pt x="98" y="112"/>
                </a:cubicBezTo>
                <a:cubicBezTo>
                  <a:pt x="101" y="112"/>
                  <a:pt x="103" y="110"/>
                  <a:pt x="103" y="107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103" y="45"/>
                  <a:pt x="101" y="43"/>
                  <a:pt x="98" y="43"/>
                </a:cubicBezTo>
                <a:lnTo>
                  <a:pt x="90" y="43"/>
                </a:lnTo>
                <a:close/>
                <a:moveTo>
                  <a:pt x="121" y="32"/>
                </a:moveTo>
                <a:cubicBezTo>
                  <a:pt x="118" y="32"/>
                  <a:pt x="116" y="34"/>
                  <a:pt x="116" y="37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10"/>
                  <a:pt x="118" y="112"/>
                  <a:pt x="121" y="112"/>
                </a:cubicBezTo>
                <a:cubicBezTo>
                  <a:pt x="130" y="112"/>
                  <a:pt x="130" y="112"/>
                  <a:pt x="130" y="112"/>
                </a:cubicBezTo>
                <a:cubicBezTo>
                  <a:pt x="133" y="112"/>
                  <a:pt x="135" y="110"/>
                  <a:pt x="135" y="107"/>
                </a:cubicBezTo>
                <a:cubicBezTo>
                  <a:pt x="135" y="37"/>
                  <a:pt x="135" y="37"/>
                  <a:pt x="135" y="37"/>
                </a:cubicBezTo>
                <a:cubicBezTo>
                  <a:pt x="135" y="34"/>
                  <a:pt x="133" y="32"/>
                  <a:pt x="130" y="32"/>
                </a:cubicBezTo>
                <a:lnTo>
                  <a:pt x="121" y="32"/>
                </a:lnTo>
                <a:close/>
                <a:moveTo>
                  <a:pt x="24" y="53"/>
                </a:moveTo>
                <a:cubicBezTo>
                  <a:pt x="58" y="46"/>
                  <a:pt x="89" y="34"/>
                  <a:pt x="117" y="17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30" y="7"/>
                  <a:pt x="130" y="7"/>
                  <a:pt x="130" y="7"/>
                </a:cubicBezTo>
                <a:cubicBezTo>
                  <a:pt x="111" y="6"/>
                  <a:pt x="111" y="6"/>
                  <a:pt x="111" y="6"/>
                </a:cubicBezTo>
                <a:cubicBezTo>
                  <a:pt x="114" y="11"/>
                  <a:pt x="114" y="11"/>
                  <a:pt x="114" y="11"/>
                </a:cubicBezTo>
                <a:cubicBezTo>
                  <a:pt x="86" y="28"/>
                  <a:pt x="56" y="40"/>
                  <a:pt x="23" y="46"/>
                </a:cubicBezTo>
                <a:lnTo>
                  <a:pt x="24" y="53"/>
                </a:lnTo>
                <a:close/>
                <a:moveTo>
                  <a:pt x="158" y="122"/>
                </a:moveTo>
                <a:cubicBezTo>
                  <a:pt x="142" y="113"/>
                  <a:pt x="142" y="113"/>
                  <a:pt x="142" y="113"/>
                </a:cubicBezTo>
                <a:cubicBezTo>
                  <a:pt x="142" y="119"/>
                  <a:pt x="142" y="119"/>
                  <a:pt x="142" y="119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19"/>
                  <a:pt x="6" y="119"/>
                  <a:pt x="6" y="119"/>
                </a:cubicBezTo>
                <a:cubicBezTo>
                  <a:pt x="6" y="122"/>
                  <a:pt x="6" y="122"/>
                  <a:pt x="6" y="122"/>
                </a:cubicBezTo>
                <a:cubicBezTo>
                  <a:pt x="6" y="126"/>
                  <a:pt x="6" y="126"/>
                  <a:pt x="6" y="126"/>
                </a:cubicBezTo>
                <a:cubicBezTo>
                  <a:pt x="142" y="126"/>
                  <a:pt x="142" y="126"/>
                  <a:pt x="142" y="126"/>
                </a:cubicBezTo>
                <a:cubicBezTo>
                  <a:pt x="142" y="131"/>
                  <a:pt x="142" y="131"/>
                  <a:pt x="142" y="131"/>
                </a:cubicBezTo>
                <a:lnTo>
                  <a:pt x="158" y="1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22" name="Google Shape;725;p28">
            <a:extLst>
              <a:ext uri="{FF2B5EF4-FFF2-40B4-BE49-F238E27FC236}">
                <a16:creationId xmlns:a16="http://schemas.microsoft.com/office/drawing/2014/main" id="{4627598D-FA50-0B26-DC31-68FA6502064D}"/>
              </a:ext>
            </a:extLst>
          </p:cNvPr>
          <p:cNvSpPr>
            <a:spLocks/>
          </p:cNvSpPr>
          <p:nvPr/>
        </p:nvSpPr>
        <p:spPr bwMode="auto">
          <a:xfrm>
            <a:off x="7300936" y="3923369"/>
            <a:ext cx="485987" cy="437643"/>
          </a:xfrm>
          <a:custGeom>
            <a:avLst/>
            <a:gdLst>
              <a:gd name="T0" fmla="*/ 2147483646 w 138"/>
              <a:gd name="T1" fmla="*/ 2147483646 h 124"/>
              <a:gd name="T2" fmla="*/ 2147483646 w 138"/>
              <a:gd name="T3" fmla="*/ 2147483646 h 124"/>
              <a:gd name="T4" fmla="*/ 2147483646 w 138"/>
              <a:gd name="T5" fmla="*/ 2147483646 h 124"/>
              <a:gd name="T6" fmla="*/ 2147483646 w 138"/>
              <a:gd name="T7" fmla="*/ 0 h 124"/>
              <a:gd name="T8" fmla="*/ 2147483646 w 138"/>
              <a:gd name="T9" fmla="*/ 2147483646 h 124"/>
              <a:gd name="T10" fmla="*/ 2147483646 w 138"/>
              <a:gd name="T11" fmla="*/ 2147483646 h 124"/>
              <a:gd name="T12" fmla="*/ 2147483646 w 138"/>
              <a:gd name="T13" fmla="*/ 2147483646 h 124"/>
              <a:gd name="T14" fmla="*/ 2147483646 w 138"/>
              <a:gd name="T15" fmla="*/ 2147483646 h 124"/>
              <a:gd name="T16" fmla="*/ 2147483646 w 138"/>
              <a:gd name="T17" fmla="*/ 2147483646 h 124"/>
              <a:gd name="T18" fmla="*/ 2147483646 w 138"/>
              <a:gd name="T19" fmla="*/ 2147483646 h 124"/>
              <a:gd name="T20" fmla="*/ 2147483646 w 138"/>
              <a:gd name="T21" fmla="*/ 2147483646 h 124"/>
              <a:gd name="T22" fmla="*/ 2147483646 w 138"/>
              <a:gd name="T23" fmla="*/ 2147483646 h 124"/>
              <a:gd name="T24" fmla="*/ 2147483646 w 138"/>
              <a:gd name="T25" fmla="*/ 2147483646 h 124"/>
              <a:gd name="T26" fmla="*/ 2147483646 w 138"/>
              <a:gd name="T27" fmla="*/ 2147483646 h 124"/>
              <a:gd name="T28" fmla="*/ 2147483646 w 138"/>
              <a:gd name="T29" fmla="*/ 2147483646 h 124"/>
              <a:gd name="T30" fmla="*/ 2147483646 w 138"/>
              <a:gd name="T31" fmla="*/ 2147483646 h 124"/>
              <a:gd name="T32" fmla="*/ 0 w 138"/>
              <a:gd name="T33" fmla="*/ 2147483646 h 124"/>
              <a:gd name="T34" fmla="*/ 2147483646 w 138"/>
              <a:gd name="T35" fmla="*/ 2147483646 h 124"/>
              <a:gd name="T36" fmla="*/ 2147483646 w 138"/>
              <a:gd name="T37" fmla="*/ 2147483646 h 124"/>
              <a:gd name="T38" fmla="*/ 2147483646 w 138"/>
              <a:gd name="T39" fmla="*/ 2147483646 h 124"/>
              <a:gd name="T40" fmla="*/ 2147483646 w 138"/>
              <a:gd name="T41" fmla="*/ 2147483646 h 124"/>
              <a:gd name="T42" fmla="*/ 0 w 138"/>
              <a:gd name="T43" fmla="*/ 2147483646 h 124"/>
              <a:gd name="T44" fmla="*/ 2147483646 w 138"/>
              <a:gd name="T45" fmla="*/ 2147483646 h 124"/>
              <a:gd name="T46" fmla="*/ 2147483646 w 138"/>
              <a:gd name="T47" fmla="*/ 2147483646 h 124"/>
              <a:gd name="T48" fmla="*/ 2147483646 w 138"/>
              <a:gd name="T49" fmla="*/ 2147483646 h 124"/>
              <a:gd name="T50" fmla="*/ 2147483646 w 138"/>
              <a:gd name="T51" fmla="*/ 2147483646 h 124"/>
              <a:gd name="T52" fmla="*/ 2147483646 w 138"/>
              <a:gd name="T53" fmla="*/ 2147483646 h 124"/>
              <a:gd name="T54" fmla="*/ 2147483646 w 138"/>
              <a:gd name="T55" fmla="*/ 2147483646 h 124"/>
              <a:gd name="T56" fmla="*/ 2147483646 w 138"/>
              <a:gd name="T57" fmla="*/ 2147483646 h 124"/>
              <a:gd name="T58" fmla="*/ 2147483646 w 138"/>
              <a:gd name="T59" fmla="*/ 2147483646 h 124"/>
              <a:gd name="T60" fmla="*/ 2147483646 w 138"/>
              <a:gd name="T61" fmla="*/ 2147483646 h 124"/>
              <a:gd name="T62" fmla="*/ 2147483646 w 138"/>
              <a:gd name="T63" fmla="*/ 2147483646 h 124"/>
              <a:gd name="T64" fmla="*/ 2147483646 w 138"/>
              <a:gd name="T65" fmla="*/ 2147483646 h 124"/>
              <a:gd name="T66" fmla="*/ 2147483646 w 138"/>
              <a:gd name="T67" fmla="*/ 2147483646 h 124"/>
              <a:gd name="T68" fmla="*/ 2147483646 w 138"/>
              <a:gd name="T69" fmla="*/ 2147483646 h 124"/>
              <a:gd name="T70" fmla="*/ 2147483646 w 138"/>
              <a:gd name="T71" fmla="*/ 2147483646 h 1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38" h="124" extrusionOk="0">
                <a:moveTo>
                  <a:pt x="94" y="17"/>
                </a:moveTo>
                <a:cubicBezTo>
                  <a:pt x="86" y="17"/>
                  <a:pt x="86" y="17"/>
                  <a:pt x="86" y="17"/>
                </a:cubicBezTo>
                <a:cubicBezTo>
                  <a:pt x="85" y="12"/>
                  <a:pt x="82" y="8"/>
                  <a:pt x="77" y="8"/>
                </a:cubicBezTo>
                <a:cubicBezTo>
                  <a:pt x="62" y="8"/>
                  <a:pt x="62" y="8"/>
                  <a:pt x="62" y="8"/>
                </a:cubicBezTo>
                <a:cubicBezTo>
                  <a:pt x="57" y="8"/>
                  <a:pt x="53" y="12"/>
                  <a:pt x="53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45" y="7"/>
                  <a:pt x="52" y="0"/>
                  <a:pt x="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87" y="0"/>
                  <a:pt x="94" y="7"/>
                  <a:pt x="94" y="17"/>
                </a:cubicBezTo>
                <a:close/>
                <a:moveTo>
                  <a:pt x="21" y="69"/>
                </a:moveTo>
                <a:cubicBezTo>
                  <a:pt x="56" y="69"/>
                  <a:pt x="56" y="69"/>
                  <a:pt x="56" y="69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0"/>
                  <a:pt x="59" y="57"/>
                  <a:pt x="63" y="57"/>
                </a:cubicBezTo>
                <a:cubicBezTo>
                  <a:pt x="76" y="57"/>
                  <a:pt x="76" y="57"/>
                  <a:pt x="76" y="57"/>
                </a:cubicBezTo>
                <a:cubicBezTo>
                  <a:pt x="80" y="57"/>
                  <a:pt x="83" y="60"/>
                  <a:pt x="83" y="64"/>
                </a:cubicBezTo>
                <a:cubicBezTo>
                  <a:pt x="83" y="69"/>
                  <a:pt x="83" y="69"/>
                  <a:pt x="83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28" y="69"/>
                  <a:pt x="137" y="61"/>
                  <a:pt x="138" y="49"/>
                </a:cubicBezTo>
                <a:cubicBezTo>
                  <a:pt x="138" y="39"/>
                  <a:pt x="138" y="39"/>
                  <a:pt x="138" y="39"/>
                </a:cubicBezTo>
                <a:cubicBezTo>
                  <a:pt x="138" y="28"/>
                  <a:pt x="131" y="20"/>
                  <a:pt x="122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05" y="20"/>
                  <a:pt x="105" y="20"/>
                  <a:pt x="105" y="20"/>
                </a:cubicBezTo>
                <a:cubicBezTo>
                  <a:pt x="99" y="20"/>
                  <a:pt x="99" y="20"/>
                  <a:pt x="99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85" y="20"/>
                  <a:pt x="85" y="20"/>
                  <a:pt x="85" y="20"/>
                </a:cubicBezTo>
                <a:cubicBezTo>
                  <a:pt x="53" y="20"/>
                  <a:pt x="53" y="20"/>
                  <a:pt x="53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8" y="20"/>
                  <a:pt x="0" y="28"/>
                  <a:pt x="0" y="39"/>
                </a:cubicBezTo>
                <a:cubicBezTo>
                  <a:pt x="0" y="49"/>
                  <a:pt x="0" y="49"/>
                  <a:pt x="0" y="49"/>
                </a:cubicBezTo>
                <a:cubicBezTo>
                  <a:pt x="2" y="61"/>
                  <a:pt x="11" y="69"/>
                  <a:pt x="21" y="69"/>
                </a:cubicBezTo>
                <a:close/>
                <a:moveTo>
                  <a:pt x="118" y="75"/>
                </a:moveTo>
                <a:cubicBezTo>
                  <a:pt x="83" y="75"/>
                  <a:pt x="83" y="75"/>
                  <a:pt x="83" y="75"/>
                </a:cubicBezTo>
                <a:cubicBezTo>
                  <a:pt x="83" y="80"/>
                  <a:pt x="83" y="80"/>
                  <a:pt x="83" y="80"/>
                </a:cubicBezTo>
                <a:cubicBezTo>
                  <a:pt x="83" y="84"/>
                  <a:pt x="80" y="87"/>
                  <a:pt x="76" y="87"/>
                </a:cubicBezTo>
                <a:cubicBezTo>
                  <a:pt x="63" y="87"/>
                  <a:pt x="63" y="87"/>
                  <a:pt x="63" y="87"/>
                </a:cubicBezTo>
                <a:cubicBezTo>
                  <a:pt x="59" y="87"/>
                  <a:pt x="56" y="84"/>
                  <a:pt x="56" y="80"/>
                </a:cubicBezTo>
                <a:cubicBezTo>
                  <a:pt x="56" y="75"/>
                  <a:pt x="56" y="75"/>
                  <a:pt x="56" y="75"/>
                </a:cubicBezTo>
                <a:cubicBezTo>
                  <a:pt x="21" y="75"/>
                  <a:pt x="21" y="75"/>
                  <a:pt x="21" y="75"/>
                </a:cubicBezTo>
                <a:cubicBezTo>
                  <a:pt x="13" y="75"/>
                  <a:pt x="5" y="70"/>
                  <a:pt x="0" y="63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6"/>
                  <a:pt x="8" y="124"/>
                  <a:pt x="16" y="124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7" y="124"/>
                  <a:pt x="27" y="124"/>
                  <a:pt x="27" y="124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11" y="124"/>
                  <a:pt x="111" y="124"/>
                  <a:pt x="111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31" y="124"/>
                  <a:pt x="138" y="116"/>
                  <a:pt x="138" y="106"/>
                </a:cubicBezTo>
                <a:cubicBezTo>
                  <a:pt x="138" y="63"/>
                  <a:pt x="138" y="63"/>
                  <a:pt x="138" y="63"/>
                </a:cubicBezTo>
                <a:cubicBezTo>
                  <a:pt x="134" y="70"/>
                  <a:pt x="126" y="75"/>
                  <a:pt x="118" y="75"/>
                </a:cubicBezTo>
                <a:close/>
                <a:moveTo>
                  <a:pt x="76" y="62"/>
                </a:moveTo>
                <a:cubicBezTo>
                  <a:pt x="63" y="62"/>
                  <a:pt x="63" y="62"/>
                  <a:pt x="63" y="62"/>
                </a:cubicBezTo>
                <a:cubicBezTo>
                  <a:pt x="62" y="62"/>
                  <a:pt x="61" y="64"/>
                  <a:pt x="61" y="65"/>
                </a:cubicBezTo>
                <a:cubicBezTo>
                  <a:pt x="61" y="68"/>
                  <a:pt x="61" y="68"/>
                  <a:pt x="61" y="68"/>
                </a:cubicBezTo>
                <a:cubicBezTo>
                  <a:pt x="61" y="70"/>
                  <a:pt x="61" y="70"/>
                  <a:pt x="61" y="70"/>
                </a:cubicBezTo>
                <a:cubicBezTo>
                  <a:pt x="61" y="74"/>
                  <a:pt x="61" y="74"/>
                  <a:pt x="61" y="74"/>
                </a:cubicBezTo>
                <a:cubicBezTo>
                  <a:pt x="61" y="76"/>
                  <a:pt x="61" y="76"/>
                  <a:pt x="61" y="76"/>
                </a:cubicBezTo>
                <a:cubicBezTo>
                  <a:pt x="61" y="79"/>
                  <a:pt x="61" y="79"/>
                  <a:pt x="61" y="79"/>
                </a:cubicBezTo>
                <a:cubicBezTo>
                  <a:pt x="61" y="81"/>
                  <a:pt x="62" y="82"/>
                  <a:pt x="63" y="82"/>
                </a:cubicBezTo>
                <a:cubicBezTo>
                  <a:pt x="76" y="82"/>
                  <a:pt x="76" y="82"/>
                  <a:pt x="76" y="82"/>
                </a:cubicBezTo>
                <a:cubicBezTo>
                  <a:pt x="77" y="82"/>
                  <a:pt x="78" y="81"/>
                  <a:pt x="78" y="79"/>
                </a:cubicBezTo>
                <a:cubicBezTo>
                  <a:pt x="78" y="76"/>
                  <a:pt x="78" y="76"/>
                  <a:pt x="78" y="76"/>
                </a:cubicBezTo>
                <a:cubicBezTo>
                  <a:pt x="78" y="74"/>
                  <a:pt x="78" y="74"/>
                  <a:pt x="78" y="74"/>
                </a:cubicBezTo>
                <a:cubicBezTo>
                  <a:pt x="78" y="70"/>
                  <a:pt x="78" y="70"/>
                  <a:pt x="78" y="70"/>
                </a:cubicBezTo>
                <a:cubicBezTo>
                  <a:pt x="78" y="68"/>
                  <a:pt x="78" y="68"/>
                  <a:pt x="78" y="68"/>
                </a:cubicBezTo>
                <a:cubicBezTo>
                  <a:pt x="78" y="65"/>
                  <a:pt x="78" y="65"/>
                  <a:pt x="78" y="65"/>
                </a:cubicBezTo>
                <a:cubicBezTo>
                  <a:pt x="78" y="64"/>
                  <a:pt x="77" y="62"/>
                  <a:pt x="76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algn="l" rtl="0"/>
            <a:endParaRPr lang="en-US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F381E8E-9E75-CDE0-D339-761423152FB6}"/>
              </a:ext>
            </a:extLst>
          </p:cNvPr>
          <p:cNvSpPr txBox="1"/>
          <p:nvPr/>
        </p:nvSpPr>
        <p:spPr>
          <a:xfrm>
            <a:off x="7775061" y="1808480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7CDBCE6-0F43-0692-DF18-8A35B45C9486}"/>
              </a:ext>
            </a:extLst>
          </p:cNvPr>
          <p:cNvSpPr txBox="1"/>
          <p:nvPr/>
        </p:nvSpPr>
        <p:spPr>
          <a:xfrm>
            <a:off x="7775061" y="5221823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0B7084"/>
                </a:solidFill>
              </a:rPr>
              <a:t>العنوان</a:t>
            </a:r>
            <a:endParaRPr lang="ar-SA" sz="1400" b="1" dirty="0">
              <a:solidFill>
                <a:srgbClr val="0B7084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551FB3F-0163-8B81-C662-62CD3BE9E8D0}"/>
              </a:ext>
            </a:extLst>
          </p:cNvPr>
          <p:cNvSpPr txBox="1"/>
          <p:nvPr/>
        </p:nvSpPr>
        <p:spPr>
          <a:xfrm>
            <a:off x="8225911" y="3417161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pPr algn="l"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F6BA319-3DC6-4D18-FA4B-4582A150944F}"/>
              </a:ext>
            </a:extLst>
          </p:cNvPr>
          <p:cNvSpPr txBox="1"/>
          <p:nvPr/>
        </p:nvSpPr>
        <p:spPr>
          <a:xfrm>
            <a:off x="1942397" y="1808480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0B7084"/>
                </a:solidFill>
              </a:rPr>
              <a:t>العنوان</a:t>
            </a:r>
            <a:endParaRPr lang="ar-SA" sz="1400" b="1" dirty="0">
              <a:solidFill>
                <a:srgbClr val="0B7084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D7DDFB1-2922-05A0-D1A8-EEABF10E8CEC}"/>
              </a:ext>
            </a:extLst>
          </p:cNvPr>
          <p:cNvSpPr txBox="1"/>
          <p:nvPr/>
        </p:nvSpPr>
        <p:spPr>
          <a:xfrm>
            <a:off x="1942397" y="5221823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89E2F4"/>
                </a:solidFill>
              </a:rPr>
              <a:t>العنوان</a:t>
            </a:r>
            <a:endParaRPr lang="ar-SA" sz="1400" b="1" dirty="0">
              <a:solidFill>
                <a:srgbClr val="89E2F4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9A640471-E4C3-4ABF-5C34-E9E74A7D28CD}"/>
              </a:ext>
            </a:extLst>
          </p:cNvPr>
          <p:cNvSpPr txBox="1"/>
          <p:nvPr/>
        </p:nvSpPr>
        <p:spPr>
          <a:xfrm>
            <a:off x="1373529" y="3417161"/>
            <a:ext cx="2534685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ar-SA" sz="2400" b="1" dirty="0">
                <a:solidFill>
                  <a:srgbClr val="0F95AE"/>
                </a:solidFill>
              </a:rPr>
              <a:t>العنوان</a:t>
            </a:r>
            <a:endParaRPr lang="ar-SA" sz="1400" b="1" dirty="0">
              <a:solidFill>
                <a:srgbClr val="0F95AE"/>
              </a:solidFill>
            </a:endParaRPr>
          </a:p>
          <a:p>
            <a:pPr rtl="0"/>
            <a:r>
              <a:rPr lang="ar-S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هذا النص هو مثال لنص يمكن أن يستبدل في نفس المساحة</a:t>
            </a:r>
          </a:p>
        </p:txBody>
      </p:sp>
    </p:spTree>
    <p:extLst>
      <p:ext uri="{BB962C8B-B14F-4D97-AF65-F5344CB8AC3E}">
        <p14:creationId xmlns:p14="http://schemas.microsoft.com/office/powerpoint/2010/main" val="62267653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7">
      <a:majorFont>
        <a:latin typeface="Tajawal"/>
        <a:ea typeface=""/>
        <a:cs typeface="Tajawal"/>
      </a:majorFont>
      <a:minorFont>
        <a:latin typeface="Tajawal"/>
        <a:ea typeface=""/>
        <a:cs typeface="Tajaw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1578</Words>
  <Application>Microsoft Office PowerPoint</Application>
  <PresentationFormat>شاشة عريضة</PresentationFormat>
  <Paragraphs>230</Paragraphs>
  <Slides>27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Tajawal</vt:lpstr>
      <vt:lpstr>Cairo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ingez-ppt.com</cp:lastModifiedBy>
  <cp:revision>301</cp:revision>
  <dcterms:created xsi:type="dcterms:W3CDTF">2021-06-05T13:01:30Z</dcterms:created>
  <dcterms:modified xsi:type="dcterms:W3CDTF">2023-04-16T23:30:38Z</dcterms:modified>
</cp:coreProperties>
</file>