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59" r:id="rId5"/>
    <p:sldId id="261" r:id="rId6"/>
    <p:sldId id="266" r:id="rId7"/>
    <p:sldId id="262" r:id="rId8"/>
    <p:sldId id="265" r:id="rId9"/>
    <p:sldId id="273" r:id="rId10"/>
    <p:sldId id="264" r:id="rId11"/>
    <p:sldId id="272" r:id="rId12"/>
    <p:sldId id="263" r:id="rId13"/>
    <p:sldId id="267" r:id="rId14"/>
    <p:sldId id="269" r:id="rId15"/>
    <p:sldId id="274" r:id="rId16"/>
    <p:sldId id="275" r:id="rId17"/>
    <p:sldId id="268" r:id="rId18"/>
    <p:sldId id="276" r:id="rId19"/>
    <p:sldId id="270" r:id="rId20"/>
    <p:sldId id="277" r:id="rId21"/>
    <p:sldId id="278" r:id="rId22"/>
    <p:sldId id="317" r:id="rId23"/>
    <p:sldId id="316" r:id="rId24"/>
  </p:sldIdLst>
  <p:sldSz cx="12192000" cy="6858000"/>
  <p:notesSz cx="6858000" cy="9144000"/>
  <p:embeddedFontLst>
    <p:embeddedFont>
      <p:font typeface="Cairo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jawal" panose="00000500000000000000" pitchFamily="2" charset="-78"/>
      <p:regular r:id="rId32"/>
      <p:bold r:id="rId33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501"/>
    <a:srgbClr val="F8C31F"/>
    <a:srgbClr val="AFABAB"/>
    <a:srgbClr val="FF5148"/>
    <a:srgbClr val="F80363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C973D-FEB2-402B-9EAB-8507C487E5AB}" v="1" dt="2023-04-16T23:30:51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6" autoAdjust="0"/>
    <p:restoredTop sz="92946" autoAdjust="0"/>
  </p:normalViewPr>
  <p:slideViewPr>
    <p:cSldViewPr snapToGrid="0">
      <p:cViewPr varScale="1">
        <p:scale>
          <a:sx n="76" d="100"/>
          <a:sy n="76" d="100"/>
        </p:scale>
        <p:origin x="936" y="91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CA9C973D-FEB2-402B-9EAB-8507C487E5AB}"/>
    <pc:docChg chg="addSld modSld">
      <pc:chgData name="Hassan Moddather" userId="84cd2103f36ef0dc" providerId="LiveId" clId="{CA9C973D-FEB2-402B-9EAB-8507C487E5AB}" dt="2023-04-16T23:30:53.531" v="2" actId="729"/>
      <pc:docMkLst>
        <pc:docMk/>
      </pc:docMkLst>
      <pc:sldChg chg="addSp modSp new mod modShow">
        <pc:chgData name="Hassan Moddather" userId="84cd2103f36ef0dc" providerId="LiveId" clId="{CA9C973D-FEB2-402B-9EAB-8507C487E5AB}" dt="2023-04-16T23:30:53.531" v="2" actId="729"/>
        <pc:sldMkLst>
          <pc:docMk/>
          <pc:sldMk cId="2683087918" sldId="317"/>
        </pc:sldMkLst>
        <pc:picChg chg="add mod">
          <ac:chgData name="Hassan Moddather" userId="84cd2103f36ef0dc" providerId="LiveId" clId="{CA9C973D-FEB2-402B-9EAB-8507C487E5AB}" dt="2023-04-16T23:30:51.993" v="1"/>
          <ac:picMkLst>
            <pc:docMk/>
            <pc:sldMk cId="2683087918" sldId="317"/>
            <ac:picMk id="4" creationId="{B264CF24-F572-628D-087A-86D896B9D65F}"/>
          </ac:picMkLst>
        </pc:picChg>
      </pc:sldChg>
    </pc:docChg>
  </pc:docChgLst>
  <pc:docChgLst>
    <pc:chgData name="hassan MH" userId="84cd2103f36ef0dc" providerId="LiveId" clId="{F1AFDF94-C86B-4317-A6AF-A178DB223203}"/>
    <pc:docChg chg="modSld">
      <pc:chgData name="hassan MH" userId="84cd2103f36ef0dc" providerId="LiveId" clId="{F1AFDF94-C86B-4317-A6AF-A178DB223203}" dt="2021-06-05T16:59:12.869" v="0"/>
      <pc:docMkLst>
        <pc:docMk/>
      </pc:docMkLst>
      <pc:sldChg chg="addSp modSp">
        <pc:chgData name="hassan MH" userId="84cd2103f36ef0dc" providerId="LiveId" clId="{F1AFDF94-C86B-4317-A6AF-A178DB223203}" dt="2021-06-05T16:59:12.869" v="0"/>
        <pc:sldMkLst>
          <pc:docMk/>
          <pc:sldMk cId="2596292643" sldId="263"/>
        </pc:sldMkLst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3" creationId="{902EA88D-FE6A-4A74-8707-B7FC90A56192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4" creationId="{8019EBF1-DCFF-482C-8582-F231889BD09E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5" creationId="{2B5333C4-5A08-4AFD-B72B-890938C44031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7" creationId="{EC46E319-50BF-4608-9C1A-DF606D5A5948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8" creationId="{5A1DA953-FFAA-4285-8A29-A3DA62199DFD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9" creationId="{A9F790E3-D037-4732-9627-78CD1996D89F}"/>
          </ac:spMkLst>
        </pc:s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1" creationId="{6BAF110C-271D-4A65-A015-32C1BF368543}"/>
          </ac:grpSpMkLst>
        </pc:gr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6" creationId="{4D4D323D-63D9-4CB2-B4BA-050ABA367EC1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rgbClr val="FF5148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D-4372-A039-9867743FCA75}"/>
            </c:ext>
          </c:extLst>
        </c:ser>
        <c:ser>
          <c:idx val="1"/>
          <c:order val="1"/>
          <c:tx>
            <c:strRef>
              <c:f>ورقة1!$C$1</c:f>
              <c:strCache>
                <c:ptCount val="1"/>
                <c:pt idx="0">
                  <c:v>سلسلة 2</c:v>
                </c:pt>
              </c:strCache>
            </c:strRef>
          </c:tx>
          <c:spPr>
            <a:solidFill>
              <a:srgbClr val="F8C31F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9D-4372-A039-9867743FC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668720"/>
        <c:axId val="178670800"/>
      </c:barChart>
      <c:catAx>
        <c:axId val="178668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70800"/>
        <c:crosses val="autoZero"/>
        <c:auto val="1"/>
        <c:lblAlgn val="ctr"/>
        <c:lblOffset val="100"/>
        <c:noMultiLvlLbl val="0"/>
      </c:catAx>
      <c:valAx>
        <c:axId val="1786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6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rgbClr val="FF5148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D-4372-A039-9867743FCA75}"/>
            </c:ext>
          </c:extLst>
        </c:ser>
        <c:ser>
          <c:idx val="1"/>
          <c:order val="1"/>
          <c:tx>
            <c:strRef>
              <c:f>ورقة1!$C$1</c:f>
              <c:strCache>
                <c:ptCount val="1"/>
                <c:pt idx="0">
                  <c:v>سلسلة 2</c:v>
                </c:pt>
              </c:strCache>
            </c:strRef>
          </c:tx>
          <c:spPr>
            <a:solidFill>
              <a:srgbClr val="F8C31F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9D-4372-A039-9867743FC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668720"/>
        <c:axId val="178670800"/>
      </c:barChart>
      <c:catAx>
        <c:axId val="17866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70800"/>
        <c:crosses val="autoZero"/>
        <c:auto val="1"/>
        <c:lblAlgn val="ctr"/>
        <c:lblOffset val="100"/>
        <c:noMultiLvlLbl val="0"/>
      </c:catAx>
      <c:valAx>
        <c:axId val="1786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6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rgbClr val="FF5148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9D-4372-A039-9867743FCA75}"/>
            </c:ext>
          </c:extLst>
        </c:ser>
        <c:ser>
          <c:idx val="1"/>
          <c:order val="1"/>
          <c:tx>
            <c:strRef>
              <c:f>ورقة1!$C$1</c:f>
              <c:strCache>
                <c:ptCount val="1"/>
                <c:pt idx="0">
                  <c:v>سلسلة 2</c:v>
                </c:pt>
              </c:strCache>
            </c:strRef>
          </c:tx>
          <c:spPr>
            <a:solidFill>
              <a:srgbClr val="F8C31F"/>
            </a:solidFill>
            <a:ln>
              <a:noFill/>
            </a:ln>
            <a:effectLst/>
          </c:spPr>
          <c:invertIfNegative val="0"/>
          <c:cat>
            <c:strRef>
              <c:f>ورقة1!$A$2:$A$3</c:f>
              <c:strCache>
                <c:ptCount val="2"/>
                <c:pt idx="0">
                  <c:v>فئة 1</c:v>
                </c:pt>
                <c:pt idx="1">
                  <c:v>فئة 2</c:v>
                </c:pt>
              </c:strCache>
            </c:strRef>
          </c:cat>
          <c:val>
            <c:numRef>
              <c:f>ورقة1!$C$2:$C$3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9D-4372-A039-9867743FC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668720"/>
        <c:axId val="178670800"/>
      </c:barChart>
      <c:catAx>
        <c:axId val="17866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70800"/>
        <c:crosses val="autoZero"/>
        <c:auto val="1"/>
        <c:lblAlgn val="ctr"/>
        <c:lblOffset val="100"/>
        <c:noMultiLvlLbl val="0"/>
      </c:catAx>
      <c:valAx>
        <c:axId val="1786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7866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ar-S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F8C3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D2-486F-9340-3EC6A36D5CDB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D2-486F-9340-3EC6A36D5CDB}"/>
              </c:ext>
            </c:extLst>
          </c:dPt>
          <c:dPt>
            <c:idx val="2"/>
            <c:bubble3D val="0"/>
            <c:spPr>
              <a:solidFill>
                <a:srgbClr val="FC65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DD2-486F-9340-3EC6A36D5CDB}"/>
              </c:ext>
            </c:extLst>
          </c:dPt>
          <c:cat>
            <c:strRef>
              <c:f>ورقة1!$A$2:$A$4</c:f>
              <c:strCache>
                <c:ptCount val="3"/>
                <c:pt idx="0">
                  <c:v>الربع الأول</c:v>
                </c:pt>
                <c:pt idx="1">
                  <c:v>الربع الثاني</c:v>
                </c:pt>
                <c:pt idx="2">
                  <c:v>الربع الثالث</c:v>
                </c:pt>
              </c:strCache>
            </c:strRef>
          </c:cat>
          <c:val>
            <c:numRef>
              <c:f>ورقة1!$B$2:$B$4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D2-486F-9340-3EC6A36D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F8C3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D2-486F-9340-3EC6A36D5CDB}"/>
              </c:ext>
            </c:extLst>
          </c:dPt>
          <c:dPt>
            <c:idx val="1"/>
            <c:bubble3D val="0"/>
            <c:spPr>
              <a:solidFill>
                <a:srgbClr val="FC65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21-4CD7-A1D7-E86705B14B47}"/>
              </c:ext>
            </c:extLst>
          </c:dPt>
          <c:dPt>
            <c:idx val="2"/>
            <c:bubble3D val="0"/>
            <c:spPr>
              <a:solidFill>
                <a:srgbClr val="FF51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DD2-486F-9340-3EC6A36D5CDB}"/>
              </c:ext>
            </c:extLst>
          </c:dPt>
          <c:cat>
            <c:strRef>
              <c:f>ورقة1!$A$2:$A$4</c:f>
              <c:strCache>
                <c:ptCount val="3"/>
                <c:pt idx="0">
                  <c:v>الربع الأول</c:v>
                </c:pt>
                <c:pt idx="1">
                  <c:v>الربع الثالث</c:v>
                </c:pt>
                <c:pt idx="2">
                  <c:v>الربع الرابع</c:v>
                </c:pt>
              </c:strCache>
            </c:strRef>
          </c:cat>
          <c:val>
            <c:numRef>
              <c:f>ورقة1!$B$2:$B$4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1.4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D2-486F-9340-3EC6A36D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F8C3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D2-486F-9340-3EC6A36D5CDB}"/>
              </c:ext>
            </c:extLst>
          </c:dPt>
          <c:dPt>
            <c:idx val="1"/>
            <c:bubble3D val="0"/>
            <c:spPr>
              <a:solidFill>
                <a:srgbClr val="FC65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21-4CD7-A1D7-E86705B14B47}"/>
              </c:ext>
            </c:extLst>
          </c:dPt>
          <c:dPt>
            <c:idx val="2"/>
            <c:bubble3D val="0"/>
            <c:spPr>
              <a:solidFill>
                <a:srgbClr val="FF51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DD2-486F-9340-3EC6A36D5CDB}"/>
              </c:ext>
            </c:extLst>
          </c:dPt>
          <c:cat>
            <c:strRef>
              <c:f>ورقة1!$A$2:$A$4</c:f>
              <c:strCache>
                <c:ptCount val="3"/>
                <c:pt idx="0">
                  <c:v>الربع الثاني</c:v>
                </c:pt>
                <c:pt idx="1">
                  <c:v>الربع الثالث</c:v>
                </c:pt>
                <c:pt idx="2">
                  <c:v>الربع الرابع</c:v>
                </c:pt>
              </c:strCache>
            </c:strRef>
          </c:cat>
          <c:val>
            <c:numRef>
              <c:f>ورقة1!$B$2:$B$4</c:f>
              <c:numCache>
                <c:formatCode>General</c:formatCode>
                <c:ptCount val="3"/>
                <c:pt idx="0">
                  <c:v>3.2</c:v>
                </c:pt>
                <c:pt idx="1">
                  <c:v>1.4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D2-486F-9340-3EC6A36D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A86473-90B8-41C6-A746-017D51DE3EE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E8193B-DAA1-4293-914C-6D5DE9453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8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9291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088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2434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43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76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607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0909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1180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305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7594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10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1173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7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7903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US" dirty="0"/>
              <a:t>https://fonts.google.com/specimen/Tajawal?subset=arabic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668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650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762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80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303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0906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193B-DAA1-4293-914C-6D5DE94531E2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32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930805-A0E3-452B-AAB0-407F4F8D3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A26482B-9A9E-464D-9678-FD493EF8E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D576F7-2331-41A2-AC17-0969481F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301F6D-9ADA-4CFC-AB78-BB9E3664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CD943A-3880-41C1-9EDC-F3BD5B70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589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ED8167-C7B1-47CF-BEEC-103F8998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F43C63-833A-41C9-9B9D-421B7BF5B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E93E87-6382-4E64-9078-263C922C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62962F-7BD7-40ED-9581-E45165F8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A8F02-C36E-4602-B684-1E9D9C29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07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924772D-25EC-4D44-97CF-FFB3655AD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2EC185-3522-452B-B39C-24C5CCA28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AA435B-7049-4D52-AA9C-024B58A4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33D889-7931-4EB2-90BB-7FAF2366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B38851-A1F5-44DC-ADDB-1B264370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924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BF77DF-993D-4C1E-B6C3-A7FABD08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772C8F-5181-4F81-8AF5-B451CAB69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5613DB2-F616-4D13-9B31-432A9249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A1FF11-DFCF-45B1-B879-08C54297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932804-1A5D-4C4B-BB3A-7E216916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403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66B200-392E-4E20-BFEB-684DB480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EDC211-EEC6-45A4-A511-7F43B11C1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060D2D-F276-4A87-B50C-27EDBAF4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9E67F-5E6F-4A69-ACBB-04A24E62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2D15C2-875E-42A1-A05F-AA1C327F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11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6594F7-FF9E-4B50-8B45-C8C100D8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0AC24F9-AFAD-43DC-900E-6BB9286F5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3F3CCE-5C35-4EEF-B262-F0EA410AD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F5F27D-08F7-425F-9F0E-A616AFB3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993C422-0FB0-4D6E-BCB1-A66C59B3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4D9A7E-AAD4-49EE-BC5A-B8615A83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717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5970B-089A-47A1-9354-E17B2589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779153-B934-4E6E-B2D6-921983EC3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75E9D5E-2CDC-4F61-BEFB-F2207067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DB4B167-6682-4F50-B3B1-4B9C5731B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C9C9B88-2D1C-49A4-8C1C-1094E72CC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94CB2E-DECC-45AF-B050-02A933DC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CB93134-C2DC-4008-A2CB-413EDB0D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0F3FDCC-2A31-497D-AE14-76D1E163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266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D1A080-E91A-4DC6-8C41-047227CD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65091A9-7C3A-4FE9-8D81-9DF5984D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232620-0779-4C26-BE2E-5586D033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ACD5AB8-FFF0-40C5-B44D-62154F62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77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D730C3D-5FB5-4B9E-B3E7-10C83F42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B0F999C-2098-4CC7-B0AD-C5897D8B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BAB604-252C-4665-8CB7-C1C621F2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584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C11AEF-CBB8-4A7A-A010-062802C5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277B7E-B985-4BF6-90C3-93AE3E60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F823C2-B621-4679-AFA7-37E16F48B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AEDBCB-DEEA-47DE-887D-EBE97E69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C19F536-0820-4989-AF6A-C2283433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EF5789-667E-4CEA-A359-EF78F533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419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277A09-A602-4159-B088-CE775B68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3B1B85B-99D6-452B-A691-91887DE60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EF438-0D14-4F61-82DF-98DB77B0B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76DB8E9-31D5-4062-8AE2-66F42BC1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85C6CB-B828-4D90-8CDC-19829CA4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CC68DC-0D8F-49DB-9E6E-BB2C0D7C7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110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A53839A-23FB-4218-8EC4-D8F66C43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3DC974-144E-47E0-BF71-00DB076ED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746678-8CEE-43BD-9322-BE2E67407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F29FEF-C1B1-4E65-BE7C-F064F29CA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BBF6F-9633-4A52-AE8D-50D6E612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FF4F52-11B9-40F7-8CAE-BC1E8B2CF1B2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subset=arabi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D364AA9A-F1BC-440B-9D2C-A3595D51C65D}"/>
              </a:ext>
            </a:extLst>
          </p:cNvPr>
          <p:cNvSpPr/>
          <p:nvPr/>
        </p:nvSpPr>
        <p:spPr>
          <a:xfrm>
            <a:off x="-1" y="-31781"/>
            <a:ext cx="12192001" cy="688978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3E1E37-5776-456F-B703-1EE6DD5DD072}"/>
              </a:ext>
            </a:extLst>
          </p:cNvPr>
          <p:cNvSpPr/>
          <p:nvPr/>
        </p:nvSpPr>
        <p:spPr>
          <a:xfrm>
            <a:off x="2385639" y="1837481"/>
            <a:ext cx="7420723" cy="3183038"/>
          </a:xfrm>
          <a:prstGeom prst="roundRect">
            <a:avLst>
              <a:gd name="adj" fmla="val 50000"/>
            </a:avLst>
          </a:prstGeom>
          <a:solidFill>
            <a:srgbClr val="F8C3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latin typeface="Tajawal" panose="00000500000000000000" pitchFamily="2" charset="-78"/>
                <a:cs typeface="Tajawal" panose="00000500000000000000" pitchFamily="2" charset="-78"/>
              </a:rPr>
              <a:t>عنوان العرض</a:t>
            </a:r>
          </a:p>
          <a:p>
            <a:pPr algn="ctr"/>
            <a:r>
              <a:rPr lang="ar-SA" sz="1600" b="1" dirty="0">
                <a:latin typeface="Tajawal" panose="00000500000000000000" pitchFamily="2" charset="-78"/>
                <a:cs typeface="Tajawal" panose="00000500000000000000" pitchFamily="2" charset="-78"/>
              </a:rPr>
              <a:t>هذا النص هو مثال لنص في نفس المساحة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93B775B-3532-479E-B44A-4719CD6215EB}"/>
              </a:ext>
            </a:extLst>
          </p:cNvPr>
          <p:cNvSpPr/>
          <p:nvPr/>
        </p:nvSpPr>
        <p:spPr>
          <a:xfrm rot="2575519">
            <a:off x="1565153" y="5676284"/>
            <a:ext cx="809201" cy="263399"/>
          </a:xfrm>
          <a:prstGeom prst="roundRect">
            <a:avLst>
              <a:gd name="adj" fmla="val 50000"/>
            </a:avLst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474BC619-12A6-4CC4-B6A8-F511C633E5DD}"/>
              </a:ext>
            </a:extLst>
          </p:cNvPr>
          <p:cNvSpPr/>
          <p:nvPr/>
        </p:nvSpPr>
        <p:spPr>
          <a:xfrm rot="13556302">
            <a:off x="10824697" y="5575741"/>
            <a:ext cx="1937185" cy="747949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CD5F4795-4C82-437E-95FE-90CA47FF5D07}"/>
              </a:ext>
            </a:extLst>
          </p:cNvPr>
          <p:cNvSpPr/>
          <p:nvPr/>
        </p:nvSpPr>
        <p:spPr>
          <a:xfrm rot="13556302" flipH="1" flipV="1">
            <a:off x="-595224" y="559177"/>
            <a:ext cx="2012975" cy="777211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73E008E-3B1D-44FA-8921-E870257ABDED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2B399677-1C51-4FEF-A24D-D6EEEC7AB547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261045A1-63F0-4373-BD56-FB9F756E4BB0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F273592E-910B-4B45-A3FA-38F5F373E608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82894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945A792-76A6-4DD6-8C63-089FFD326967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3B0586-49BF-4B88-8451-D53E4B3D8876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83896EF0-3DE9-41C2-8F94-EF8156B0E3CC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0C0CF517-5162-46AA-9520-FD89D6C4E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09DD6CE1-1FF9-4B97-93EB-CA2DBB1EC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6140EEF-2113-469C-A5C2-6E03F0414FE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A7B2F325-EFE6-4188-B769-373E2743C4D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43B661BB-5CC2-4A64-8BC8-6C76B01CD2B0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BFE66CA0-46B3-4F76-939D-810AC8EADC5A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A74A15E3-A4DF-4B38-A9DF-3DAAEE5CAD5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845D3A10-3515-4B0C-85F6-7C6D4EB60ACC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8609923E-FF8E-41B1-8D22-39B549AB1AFF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89F9F526-D06A-44F9-B8BE-7BFF520E5E00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63DEAC9A-3365-4738-8265-6CE2B81F9569}"/>
              </a:ext>
            </a:extLst>
          </p:cNvPr>
          <p:cNvGrpSpPr/>
          <p:nvPr/>
        </p:nvGrpSpPr>
        <p:grpSpPr>
          <a:xfrm>
            <a:off x="11359421" y="6310804"/>
            <a:ext cx="876432" cy="312420"/>
            <a:chOff x="-39069" y="226132"/>
            <a:chExt cx="876432" cy="312420"/>
          </a:xfrm>
        </p:grpSpPr>
        <p:sp>
          <p:nvSpPr>
            <p:cNvPr id="40" name="مستطيل: زوايا مستديرة 39">
              <a:extLst>
                <a:ext uri="{FF2B5EF4-FFF2-40B4-BE49-F238E27FC236}">
                  <a16:creationId xmlns:a16="http://schemas.microsoft.com/office/drawing/2014/main" id="{29FCB39F-20DC-480F-BBFB-E3D15265B531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D67EBF51-E991-49B9-8A33-8E1A7558EF93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2858C554-7668-4B28-8020-2C1228989E2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id="{1D8E23EA-94D2-424A-9D9E-39BEADBC1526}"/>
              </a:ext>
            </a:extLst>
          </p:cNvPr>
          <p:cNvSpPr/>
          <p:nvPr/>
        </p:nvSpPr>
        <p:spPr>
          <a:xfrm flipH="1">
            <a:off x="6404123" y="886264"/>
            <a:ext cx="5813918" cy="5085474"/>
          </a:xfrm>
          <a:custGeom>
            <a:avLst/>
            <a:gdLst>
              <a:gd name="connsiteX0" fmla="*/ 3271181 w 5813918"/>
              <a:gd name="connsiteY0" fmla="*/ 0 h 5085474"/>
              <a:gd name="connsiteX1" fmla="*/ 0 w 5813918"/>
              <a:gd name="connsiteY1" fmla="*/ 0 h 5085474"/>
              <a:gd name="connsiteX2" fmla="*/ 0 w 5813918"/>
              <a:gd name="connsiteY2" fmla="*/ 5085474 h 5085474"/>
              <a:gd name="connsiteX3" fmla="*/ 3271181 w 5813918"/>
              <a:gd name="connsiteY3" fmla="*/ 5085474 h 5085474"/>
              <a:gd name="connsiteX4" fmla="*/ 5813918 w 5813918"/>
              <a:gd name="connsiteY4" fmla="*/ 2542737 h 5085474"/>
              <a:gd name="connsiteX5" fmla="*/ 3271181 w 5813918"/>
              <a:gd name="connsiteY5" fmla="*/ 0 h 508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3918" h="5085474">
                <a:moveTo>
                  <a:pt x="3271181" y="0"/>
                </a:moveTo>
                <a:lnTo>
                  <a:pt x="0" y="0"/>
                </a:lnTo>
                <a:lnTo>
                  <a:pt x="0" y="5085474"/>
                </a:lnTo>
                <a:lnTo>
                  <a:pt x="3271181" y="5085474"/>
                </a:lnTo>
                <a:cubicBezTo>
                  <a:pt x="4675496" y="5085474"/>
                  <a:pt x="5813918" y="3947052"/>
                  <a:pt x="5813918" y="2542737"/>
                </a:cubicBezTo>
                <a:cubicBezTo>
                  <a:pt x="5813918" y="1138422"/>
                  <a:pt x="4675496" y="0"/>
                  <a:pt x="3271181" y="0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B5E9CA85-3F30-47AA-B486-6EF91FBD0FF2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43" name="مستطيل: زوايا مستديرة 42">
              <a:extLst>
                <a:ext uri="{FF2B5EF4-FFF2-40B4-BE49-F238E27FC236}">
                  <a16:creationId xmlns:a16="http://schemas.microsoft.com/office/drawing/2014/main" id="{EA5C5AF8-DD70-463E-9C0C-8F0EA43407CA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4" name="مستطيل: زوايا مستديرة 43">
              <a:extLst>
                <a:ext uri="{FF2B5EF4-FFF2-40B4-BE49-F238E27FC236}">
                  <a16:creationId xmlns:a16="http://schemas.microsoft.com/office/drawing/2014/main" id="{4DCE3639-AC9C-48B9-8FB9-877F4F06ACE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5" name="مستطيل: زوايا مستديرة 44">
              <a:extLst>
                <a:ext uri="{FF2B5EF4-FFF2-40B4-BE49-F238E27FC236}">
                  <a16:creationId xmlns:a16="http://schemas.microsoft.com/office/drawing/2014/main" id="{FA97FCC3-A572-4456-A5E3-284F940FC51B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AB69A438-D397-493B-B3E3-A729229AEF1E}"/>
              </a:ext>
            </a:extLst>
          </p:cNvPr>
          <p:cNvSpPr/>
          <p:nvPr/>
        </p:nvSpPr>
        <p:spPr>
          <a:xfrm>
            <a:off x="7005932" y="1432560"/>
            <a:ext cx="4029873" cy="399288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3B6680-3659-415D-8FFA-19C33086F27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08AF1922-27BA-437D-BB5A-1A6FF43BD314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B08D28EE-3945-4BA5-921D-44980E9C43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D1A35696-4EF9-4B68-B1A0-24CA484F319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BA03C7-85E8-4DB4-9D46-B6A20B0D2C4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E4AD2A3E-CF7A-4A8A-98B9-E799DE79BBB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13A8A2A-BC79-4FFD-BB95-66EF4E660DA8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4954F219-9F7E-439B-BA2C-294D4467AFF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7BC812-AA3E-4301-9323-50F1D4149F17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5544D26-9DDE-4FEB-9A86-3B8562F8D59D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5029F47-DC9C-4683-88EA-97C52291C615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CC8AE7C-79A9-4E67-AB76-A0485EFBD6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44951097-014D-4312-BBFA-B5CDDBBAF40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471B05E-148A-408D-ACCB-D1CE487164B0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243AD6AE-A833-4A86-93D1-687165B1FA4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AC4B31A-1C48-450D-8F66-C516DE3EC19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B89F29E2-3E9E-4267-A057-C3A541CA489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B601331-2392-4654-AD62-C8CF010E95B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2C063D-7D5B-4FF6-B968-DD87B4CDD7F3}"/>
              </a:ext>
            </a:extLst>
          </p:cNvPr>
          <p:cNvSpPr txBox="1"/>
          <p:nvPr/>
        </p:nvSpPr>
        <p:spPr>
          <a:xfrm>
            <a:off x="1070143" y="47850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248056-BAC1-4CE9-A9D8-FF67BE380EFB}"/>
              </a:ext>
            </a:extLst>
          </p:cNvPr>
          <p:cNvSpPr txBox="1"/>
          <p:nvPr/>
        </p:nvSpPr>
        <p:spPr>
          <a:xfrm>
            <a:off x="4762224" y="47850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F56589-C3A8-44F1-8EC9-340B92991E0E}"/>
              </a:ext>
            </a:extLst>
          </p:cNvPr>
          <p:cNvSpPr txBox="1"/>
          <p:nvPr/>
        </p:nvSpPr>
        <p:spPr>
          <a:xfrm>
            <a:off x="8471551" y="4807603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graphicFrame>
        <p:nvGraphicFramePr>
          <p:cNvPr id="16" name="مخطط 15">
            <a:extLst>
              <a:ext uri="{FF2B5EF4-FFF2-40B4-BE49-F238E27FC236}">
                <a16:creationId xmlns:a16="http://schemas.microsoft.com/office/drawing/2014/main" id="{2D15971A-7A39-455E-B1BF-4819717D4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143483"/>
              </p:ext>
            </p:extLst>
          </p:nvPr>
        </p:nvGraphicFramePr>
        <p:xfrm>
          <a:off x="7494744" y="1774476"/>
          <a:ext cx="4269741" cy="2846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مخطط 33">
            <a:extLst>
              <a:ext uri="{FF2B5EF4-FFF2-40B4-BE49-F238E27FC236}">
                <a16:creationId xmlns:a16="http://schemas.microsoft.com/office/drawing/2014/main" id="{EBD35761-E77C-4FBD-AF89-EEF9DE910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476782"/>
              </p:ext>
            </p:extLst>
          </p:nvPr>
        </p:nvGraphicFramePr>
        <p:xfrm>
          <a:off x="3700269" y="1505463"/>
          <a:ext cx="4791462" cy="319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مخطط 34">
            <a:extLst>
              <a:ext uri="{FF2B5EF4-FFF2-40B4-BE49-F238E27FC236}">
                <a16:creationId xmlns:a16="http://schemas.microsoft.com/office/drawing/2014/main" id="{D58FFAD1-3260-4217-A5C7-D5C6D0FCC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239446"/>
              </p:ext>
            </p:extLst>
          </p:nvPr>
        </p:nvGraphicFramePr>
        <p:xfrm>
          <a:off x="280084" y="1774476"/>
          <a:ext cx="4269741" cy="2846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715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E201F75-065E-4456-9578-F87D08BDD45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27625E1A-D786-45CE-8DF0-7D2C2ACFC57F}"/>
              </a:ext>
            </a:extLst>
          </p:cNvPr>
          <p:cNvSpPr/>
          <p:nvPr/>
        </p:nvSpPr>
        <p:spPr>
          <a:xfrm>
            <a:off x="6568235" y="976519"/>
            <a:ext cx="5151530" cy="5104241"/>
          </a:xfrm>
          <a:prstGeom prst="roundRect">
            <a:avLst>
              <a:gd name="adj" fmla="val 3010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CA7DB5B1-4867-4293-B85D-FAA36BB1499D}"/>
              </a:ext>
            </a:extLst>
          </p:cNvPr>
          <p:cNvCxnSpPr>
            <a:cxnSpLocks/>
          </p:cNvCxnSpPr>
          <p:nvPr/>
        </p:nvCxnSpPr>
        <p:spPr>
          <a:xfrm>
            <a:off x="6096000" y="3489960"/>
            <a:ext cx="6096000" cy="0"/>
          </a:xfrm>
          <a:prstGeom prst="line">
            <a:avLst/>
          </a:prstGeom>
          <a:ln w="76200">
            <a:solidFill>
              <a:srgbClr val="F8C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4CA3CA25-B464-421A-90F0-3C467FBD9087}"/>
              </a:ext>
            </a:extLst>
          </p:cNvPr>
          <p:cNvCxnSpPr>
            <a:cxnSpLocks/>
          </p:cNvCxnSpPr>
          <p:nvPr/>
        </p:nvCxnSpPr>
        <p:spPr>
          <a:xfrm flipV="1">
            <a:off x="9144000" y="0"/>
            <a:ext cx="0" cy="6979920"/>
          </a:xfrm>
          <a:prstGeom prst="line">
            <a:avLst/>
          </a:prstGeom>
          <a:ln w="76200">
            <a:solidFill>
              <a:srgbClr val="F8C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E1E131-696B-4800-899E-000A4D34DF14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D59592C-8FBD-4D4C-971F-6AD5FC7EFC3E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098B8A32-932A-4A52-AFF5-2343274590FF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8A8E0683-748B-4E3B-8C1D-E41E102F14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E9CB6991-1020-48CF-9D5B-59BE13591A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BAF110C-271D-4A65-A015-32C1BF368543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902EA88D-FE6A-4A74-8707-B7FC90A5619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8019EBF1-DCFF-482C-8582-F231889BD09E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5" name="مستطيل: زوايا مستديرة 14">
              <a:extLst>
                <a:ext uri="{FF2B5EF4-FFF2-40B4-BE49-F238E27FC236}">
                  <a16:creationId xmlns:a16="http://schemas.microsoft.com/office/drawing/2014/main" id="{2B5333C4-5A08-4AFD-B72B-890938C4403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D4D323D-63D9-4CB2-B4BA-050ABA367EC1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EC46E319-50BF-4608-9C1A-DF606D5A5948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5A1DA953-FFAA-4285-8A29-A3DA62199DFD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A9F790E3-D037-4732-9627-78CD1996D89F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59629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:a16="http://schemas.microsoft.com/office/drawing/2014/main" id="{E627E213-35BF-4C15-BA27-8B988A0C4125}"/>
              </a:ext>
            </a:extLst>
          </p:cNvPr>
          <p:cNvSpPr/>
          <p:nvPr/>
        </p:nvSpPr>
        <p:spPr>
          <a:xfrm>
            <a:off x="-1" y="-4161"/>
            <a:ext cx="12192001" cy="376593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33F8D1B5-93BB-4FC5-AFBC-624A6A37147D}"/>
              </a:ext>
            </a:extLst>
          </p:cNvPr>
          <p:cNvSpPr/>
          <p:nvPr/>
        </p:nvSpPr>
        <p:spPr>
          <a:xfrm>
            <a:off x="2519423" y="3364992"/>
            <a:ext cx="7153155" cy="737158"/>
          </a:xfrm>
          <a:prstGeom prst="roundRect">
            <a:avLst>
              <a:gd name="adj" fmla="val 50000"/>
            </a:avLst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عنوان الشريحة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00A5FEA-5193-4BDA-B939-34CE165D6616}"/>
              </a:ext>
            </a:extLst>
          </p:cNvPr>
          <p:cNvSpPr txBox="1"/>
          <p:nvPr/>
        </p:nvSpPr>
        <p:spPr>
          <a:xfrm>
            <a:off x="1966550" y="4574064"/>
            <a:ext cx="825890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  <a:p>
            <a:pPr algn="ctr"/>
            <a:endParaRPr lang="ar-S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F326711-DC8C-4EE9-BF1A-393FCE187EAA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A55F5C70-0BC7-4902-9DEC-F52C52243FD9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DE5E0148-D800-4B73-84C7-5B9E2340AD92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B878AB4A-DA54-47B2-8FD9-C3D6666A959E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B281574-0F31-4419-9CFF-F64594389E2B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F9263BF7-2037-4CC6-82F5-E7CABF60AB7A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C585139D-D312-4A76-BA73-28E9A1C5087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D8F140DC-B93D-4690-96F2-427FD0215D9D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53747B4-B700-4C8D-9CA5-9F5F67A473E5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15" name="مستطيل: زوايا مستديرة 14">
              <a:extLst>
                <a:ext uri="{FF2B5EF4-FFF2-40B4-BE49-F238E27FC236}">
                  <a16:creationId xmlns:a16="http://schemas.microsoft.com/office/drawing/2014/main" id="{4276CC2C-D98D-4A7D-9848-26FB6A13563A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BAAABB65-9625-4971-BDD1-FB6A8741941D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52B45DA5-9774-49BC-8188-16F35E95DFCA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C33656D-65D6-460A-B441-CC1D6FD7B0F6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FF09F545-6754-4957-9214-991E68FB4809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80A8009-0F19-453E-AB60-12223ABE1A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19173175-ED87-4E2E-B89F-ED7D07D983E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75293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897EC40-5A0E-4B0B-8EBD-68E86B4DB5AE}"/>
              </a:ext>
            </a:extLst>
          </p:cNvPr>
          <p:cNvGrpSpPr/>
          <p:nvPr/>
        </p:nvGrpSpPr>
        <p:grpSpPr>
          <a:xfrm flipH="1">
            <a:off x="7022572" y="2837663"/>
            <a:ext cx="1546822" cy="3261942"/>
            <a:chOff x="3461910" y="3050772"/>
            <a:chExt cx="1546822" cy="3261942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44718FD4-06DB-4AD9-B2A6-954A2D677C13}"/>
                </a:ext>
              </a:extLst>
            </p:cNvPr>
            <p:cNvSpPr/>
            <p:nvPr/>
          </p:nvSpPr>
          <p:spPr>
            <a:xfrm rot="3202338" flipH="1">
              <a:off x="3097752" y="4253729"/>
              <a:ext cx="3113938" cy="708023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C8DFC399-3B18-4FAD-8517-7BE2414F0437}"/>
                </a:ext>
              </a:extLst>
            </p:cNvPr>
            <p:cNvSpPr/>
            <p:nvPr/>
          </p:nvSpPr>
          <p:spPr>
            <a:xfrm rot="3202338" flipH="1">
              <a:off x="2258953" y="4401733"/>
              <a:ext cx="3113938" cy="708023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6823DE4-09EA-48D3-8FBD-DD91E72CA3DD}"/>
              </a:ext>
            </a:extLst>
          </p:cNvPr>
          <p:cNvSpPr/>
          <p:nvPr/>
        </p:nvSpPr>
        <p:spPr>
          <a:xfrm>
            <a:off x="6559811" y="1188720"/>
            <a:ext cx="4522071" cy="44805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9FD1B5D-B5AA-444F-8206-B96F33598B70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6278A51-0337-4D9B-A4B2-BDDE1F9EBBCD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E2FF4E53-F195-40DB-A47C-02E2DA56F468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09CA4531-2176-496E-B0BC-6D1F72D05D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C7B87540-14A9-45A2-8BA6-54AA6D1907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B82F4F3-6612-4585-BAD4-2113BBEF69CB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81CC8EE-4DBD-42EC-BA03-0DAEA987E963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56D91ED-2E32-42CC-B9EC-79C75C78A588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34" name="مستطيل: زوايا مستديرة 33">
              <a:extLst>
                <a:ext uri="{FF2B5EF4-FFF2-40B4-BE49-F238E27FC236}">
                  <a16:creationId xmlns:a16="http://schemas.microsoft.com/office/drawing/2014/main" id="{5EAEE220-2CC6-47BD-A614-C2B38D95D131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1233D177-AD96-407B-BACD-FBA6D22B5E7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7CFF5D12-E027-4B98-95C8-775970AB4DE0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06CCDE1B-4574-4966-A00A-06079709E643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38" name="مستطيل: زوايا مستديرة 37">
              <a:extLst>
                <a:ext uri="{FF2B5EF4-FFF2-40B4-BE49-F238E27FC236}">
                  <a16:creationId xmlns:a16="http://schemas.microsoft.com/office/drawing/2014/main" id="{34DDD16B-133D-4152-8E48-86465C0F6D5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4C07E362-2098-4F60-8FC2-1E365C2168B2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0" name="مستطيل: زوايا مستديرة 39">
              <a:extLst>
                <a:ext uri="{FF2B5EF4-FFF2-40B4-BE49-F238E27FC236}">
                  <a16:creationId xmlns:a16="http://schemas.microsoft.com/office/drawing/2014/main" id="{936C9038-949D-41C0-A9DF-D40C4ABACF43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9DAA4DB1-FD99-46BB-8A0B-F414EA94E0FF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37BFF93B-67E3-411A-9E41-0CF3BAEE981A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3" name="مستطيل: زوايا مستديرة 42">
              <a:extLst>
                <a:ext uri="{FF2B5EF4-FFF2-40B4-BE49-F238E27FC236}">
                  <a16:creationId xmlns:a16="http://schemas.microsoft.com/office/drawing/2014/main" id="{FB65B596-0703-42B4-A5DF-CCD2EAC21A9B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4" name="مستطيل: زوايا مستديرة 43">
              <a:extLst>
                <a:ext uri="{FF2B5EF4-FFF2-40B4-BE49-F238E27FC236}">
                  <a16:creationId xmlns:a16="http://schemas.microsoft.com/office/drawing/2014/main" id="{AD6FC7CC-C1D4-48B2-8AEB-9EEA1B0764AF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1E505A25-928D-40F5-BC8A-BB30F5216784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46" name="مستطيل: زوايا مستديرة 45">
              <a:extLst>
                <a:ext uri="{FF2B5EF4-FFF2-40B4-BE49-F238E27FC236}">
                  <a16:creationId xmlns:a16="http://schemas.microsoft.com/office/drawing/2014/main" id="{27D737D9-C65A-4604-99FA-2761DA55C966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7" name="مستطيل: زوايا مستديرة 46">
              <a:extLst>
                <a:ext uri="{FF2B5EF4-FFF2-40B4-BE49-F238E27FC236}">
                  <a16:creationId xmlns:a16="http://schemas.microsoft.com/office/drawing/2014/main" id="{D1B7B90F-9A4A-47E5-BCC7-B1A15BB8FB55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8" name="مستطيل: زوايا مستديرة 47">
              <a:extLst>
                <a:ext uri="{FF2B5EF4-FFF2-40B4-BE49-F238E27FC236}">
                  <a16:creationId xmlns:a16="http://schemas.microsoft.com/office/drawing/2014/main" id="{49A4BFC9-8BA2-41E3-B68A-55FDED91D503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75277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مستطيل 33">
            <a:extLst>
              <a:ext uri="{FF2B5EF4-FFF2-40B4-BE49-F238E27FC236}">
                <a16:creationId xmlns:a16="http://schemas.microsoft.com/office/drawing/2014/main" id="{BADDC2E9-B3B1-4970-9669-8E733907022E}"/>
              </a:ext>
            </a:extLst>
          </p:cNvPr>
          <p:cNvSpPr/>
          <p:nvPr/>
        </p:nvSpPr>
        <p:spPr>
          <a:xfrm>
            <a:off x="-1" y="3604516"/>
            <a:ext cx="12192001" cy="327187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CF53D76-6262-4FEF-AB6B-973D821A96AF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E357A5-B249-46C8-8E73-786AF09D3C9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7A2ADFC-E0C4-4EA3-9623-0557EECDD35D}"/>
              </a:ext>
            </a:extLst>
          </p:cNvPr>
          <p:cNvSpPr/>
          <p:nvPr/>
        </p:nvSpPr>
        <p:spPr>
          <a:xfrm>
            <a:off x="727619" y="1911486"/>
            <a:ext cx="3032567" cy="3808071"/>
          </a:xfrm>
          <a:prstGeom prst="roundRect">
            <a:avLst>
              <a:gd name="adj" fmla="val 7888"/>
            </a:avLst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C0EC6E2-E0AE-43F4-A675-D18B9B32757C}"/>
              </a:ext>
            </a:extLst>
          </p:cNvPr>
          <p:cNvSpPr/>
          <p:nvPr/>
        </p:nvSpPr>
        <p:spPr>
          <a:xfrm>
            <a:off x="4487805" y="1911486"/>
            <a:ext cx="3032567" cy="3808071"/>
          </a:xfrm>
          <a:prstGeom prst="roundRect">
            <a:avLst>
              <a:gd name="adj" fmla="val 7888"/>
            </a:avLst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0C66B0A-3A5C-447E-8668-3DF0C3F9ECE5}"/>
              </a:ext>
            </a:extLst>
          </p:cNvPr>
          <p:cNvSpPr/>
          <p:nvPr/>
        </p:nvSpPr>
        <p:spPr>
          <a:xfrm>
            <a:off x="8215383" y="1911486"/>
            <a:ext cx="3032567" cy="3808071"/>
          </a:xfrm>
          <a:prstGeom prst="roundRect">
            <a:avLst>
              <a:gd name="adj" fmla="val 7888"/>
            </a:avLst>
          </a:pr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pic>
        <p:nvPicPr>
          <p:cNvPr id="20" name="رسم 19" descr="طائرة مع تعبئة خالصة">
            <a:extLst>
              <a:ext uri="{FF2B5EF4-FFF2-40B4-BE49-F238E27FC236}">
                <a16:creationId xmlns:a16="http://schemas.microsoft.com/office/drawing/2014/main" id="{C4245B90-E0F1-4D1C-9344-924772FCE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670877" y="2751331"/>
            <a:ext cx="666422" cy="666422"/>
          </a:xfrm>
          <a:prstGeom prst="rect">
            <a:avLst/>
          </a:prstGeom>
        </p:spPr>
      </p:pic>
      <p:pic>
        <p:nvPicPr>
          <p:cNvPr id="21" name="رسم 20" descr="ثقب مع تعبئة خالصة">
            <a:extLst>
              <a:ext uri="{FF2B5EF4-FFF2-40B4-BE49-F238E27FC236}">
                <a16:creationId xmlns:a16="http://schemas.microsoft.com/office/drawing/2014/main" id="{75663B24-D30B-4CA3-93FF-42772FD2F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1554" y="2774481"/>
            <a:ext cx="640225" cy="640225"/>
          </a:xfrm>
          <a:prstGeom prst="rect">
            <a:avLst/>
          </a:prstGeom>
        </p:spPr>
      </p:pic>
      <p:pic>
        <p:nvPicPr>
          <p:cNvPr id="22" name="رسم 21" descr="دفتر العناوين مع تعبئة خالصة">
            <a:extLst>
              <a:ext uri="{FF2B5EF4-FFF2-40B4-BE49-F238E27FC236}">
                <a16:creationId xmlns:a16="http://schemas.microsoft.com/office/drawing/2014/main" id="{670061A3-EE6A-4D4D-BAAA-AB2721995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20455" y="2744819"/>
            <a:ext cx="646894" cy="64689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3657E58-27ED-4366-8FC9-CC0183691C8B}"/>
              </a:ext>
            </a:extLst>
          </p:cNvPr>
          <p:cNvSpPr txBox="1"/>
          <p:nvPr/>
        </p:nvSpPr>
        <p:spPr>
          <a:xfrm>
            <a:off x="998976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16E2F85-0E22-4DDE-9DCC-046940C65600}"/>
              </a:ext>
            </a:extLst>
          </p:cNvPr>
          <p:cNvSpPr txBox="1"/>
          <p:nvPr/>
        </p:nvSpPr>
        <p:spPr>
          <a:xfrm>
            <a:off x="4820319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4A11646-164C-481A-B121-B78F5B9DC569}"/>
              </a:ext>
            </a:extLst>
          </p:cNvPr>
          <p:cNvSpPr txBox="1"/>
          <p:nvPr/>
        </p:nvSpPr>
        <p:spPr>
          <a:xfrm>
            <a:off x="8547897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286533E6-01A2-4CAD-BECC-B67AA3031EC4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02B7B0B8-D5C9-4442-801F-C3BDE57E0F1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931C5BFC-FCB1-485A-B6EA-49F35BDF80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9" name="مستطيل: زوايا مستديرة 28">
              <a:extLst>
                <a:ext uri="{FF2B5EF4-FFF2-40B4-BE49-F238E27FC236}">
                  <a16:creationId xmlns:a16="http://schemas.microsoft.com/office/drawing/2014/main" id="{41067B42-1FE0-48CF-BADF-249EDE2D778C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0A44427-8EAA-45D1-954C-AEB1FD3E0E08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40430A45-9CBE-4EB8-8574-67983792C701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B0A5BF21-C386-4A56-B419-50F763C8C235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78EB2AF9-0146-4C1E-BF4E-185D0A8FC0A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00861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E1602351-DDA9-46BD-AD70-C5B249D47BC3}"/>
              </a:ext>
            </a:extLst>
          </p:cNvPr>
          <p:cNvGrpSpPr/>
          <p:nvPr/>
        </p:nvGrpSpPr>
        <p:grpSpPr>
          <a:xfrm>
            <a:off x="3962158" y="1903838"/>
            <a:ext cx="1666756" cy="1846177"/>
            <a:chOff x="3962158" y="1903838"/>
            <a:chExt cx="1666756" cy="1846177"/>
          </a:xfrm>
        </p:grpSpPr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A25D42CD-7E3C-4561-BFED-E54ABB4D4F82}"/>
                </a:ext>
              </a:extLst>
            </p:cNvPr>
            <p:cNvSpPr/>
            <p:nvPr/>
          </p:nvSpPr>
          <p:spPr>
            <a:xfrm>
              <a:off x="3962158" y="1903838"/>
              <a:ext cx="1666756" cy="1846177"/>
            </a:xfrm>
            <a:custGeom>
              <a:avLst/>
              <a:gdLst>
                <a:gd name="connsiteX0" fmla="*/ 833378 w 1666756"/>
                <a:gd name="connsiteY0" fmla="*/ 0 h 1846177"/>
                <a:gd name="connsiteX1" fmla="*/ 1666756 w 1666756"/>
                <a:gd name="connsiteY1" fmla="*/ 833378 h 1846177"/>
                <a:gd name="connsiteX2" fmla="*/ 1157766 w 1666756"/>
                <a:gd name="connsiteY2" fmla="*/ 1601265 h 1846177"/>
                <a:gd name="connsiteX3" fmla="*/ 1034239 w 1666756"/>
                <a:gd name="connsiteY3" fmla="*/ 1639610 h 1846177"/>
                <a:gd name="connsiteX4" fmla="*/ 827673 w 1666756"/>
                <a:gd name="connsiteY4" fmla="*/ 1846177 h 1846177"/>
                <a:gd name="connsiteX5" fmla="*/ 620301 w 1666756"/>
                <a:gd name="connsiteY5" fmla="*/ 1638806 h 1846177"/>
                <a:gd name="connsiteX6" fmla="*/ 629394 w 1666756"/>
                <a:gd name="connsiteY6" fmla="*/ 1638641 h 1846177"/>
                <a:gd name="connsiteX7" fmla="*/ 508990 w 1666756"/>
                <a:gd name="connsiteY7" fmla="*/ 1601265 h 1846177"/>
                <a:gd name="connsiteX8" fmla="*/ 0 w 1666756"/>
                <a:gd name="connsiteY8" fmla="*/ 833378 h 1846177"/>
                <a:gd name="connsiteX9" fmla="*/ 833378 w 1666756"/>
                <a:gd name="connsiteY9" fmla="*/ 0 h 184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756" h="1846177">
                  <a:moveTo>
                    <a:pt x="833378" y="0"/>
                  </a:moveTo>
                  <a:cubicBezTo>
                    <a:pt x="1293640" y="0"/>
                    <a:pt x="1666756" y="373116"/>
                    <a:pt x="1666756" y="833378"/>
                  </a:cubicBezTo>
                  <a:cubicBezTo>
                    <a:pt x="1666756" y="1178575"/>
                    <a:pt x="1456878" y="1474751"/>
                    <a:pt x="1157766" y="1601265"/>
                  </a:cubicBezTo>
                  <a:lnTo>
                    <a:pt x="1034239" y="1639610"/>
                  </a:lnTo>
                  <a:lnTo>
                    <a:pt x="827673" y="1846177"/>
                  </a:lnTo>
                  <a:lnTo>
                    <a:pt x="620301" y="1638806"/>
                  </a:lnTo>
                  <a:lnTo>
                    <a:pt x="629394" y="1638641"/>
                  </a:lnTo>
                  <a:lnTo>
                    <a:pt x="508990" y="1601265"/>
                  </a:lnTo>
                  <a:cubicBezTo>
                    <a:pt x="209878" y="1474751"/>
                    <a:pt x="0" y="1178575"/>
                    <a:pt x="0" y="833378"/>
                  </a:cubicBezTo>
                  <a:cubicBezTo>
                    <a:pt x="0" y="373116"/>
                    <a:pt x="373116" y="0"/>
                    <a:pt x="833378" y="0"/>
                  </a:cubicBezTo>
                  <a:close/>
                </a:path>
              </a:pathLst>
            </a:cu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64" name="شكل بيضاوي 63">
              <a:extLst>
                <a:ext uri="{FF2B5EF4-FFF2-40B4-BE49-F238E27FC236}">
                  <a16:creationId xmlns:a16="http://schemas.microsoft.com/office/drawing/2014/main" id="{6CB6ADAC-4CA5-4044-9A94-CDFBD35AACB7}"/>
                </a:ext>
              </a:extLst>
            </p:cNvPr>
            <p:cNvSpPr/>
            <p:nvPr/>
          </p:nvSpPr>
          <p:spPr>
            <a:xfrm>
              <a:off x="4028719" y="1993348"/>
              <a:ext cx="1510497" cy="15104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BE6FDFF0-8C63-420A-8356-667994D40870}"/>
              </a:ext>
            </a:extLst>
          </p:cNvPr>
          <p:cNvGrpSpPr/>
          <p:nvPr/>
        </p:nvGrpSpPr>
        <p:grpSpPr>
          <a:xfrm>
            <a:off x="6396461" y="1903838"/>
            <a:ext cx="1666756" cy="1846177"/>
            <a:chOff x="6396461" y="1903838"/>
            <a:chExt cx="1666756" cy="1846177"/>
          </a:xfrm>
        </p:grpSpPr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6222CB7B-3BB4-42C1-93EE-A551899B4018}"/>
                </a:ext>
              </a:extLst>
            </p:cNvPr>
            <p:cNvSpPr/>
            <p:nvPr/>
          </p:nvSpPr>
          <p:spPr>
            <a:xfrm>
              <a:off x="6396461" y="1903838"/>
              <a:ext cx="1666756" cy="1846177"/>
            </a:xfrm>
            <a:custGeom>
              <a:avLst/>
              <a:gdLst>
                <a:gd name="connsiteX0" fmla="*/ 833378 w 1666756"/>
                <a:gd name="connsiteY0" fmla="*/ 0 h 1846177"/>
                <a:gd name="connsiteX1" fmla="*/ 1666756 w 1666756"/>
                <a:gd name="connsiteY1" fmla="*/ 833378 h 1846177"/>
                <a:gd name="connsiteX2" fmla="*/ 1157766 w 1666756"/>
                <a:gd name="connsiteY2" fmla="*/ 1601265 h 1846177"/>
                <a:gd name="connsiteX3" fmla="*/ 1034239 w 1666756"/>
                <a:gd name="connsiteY3" fmla="*/ 1639610 h 1846177"/>
                <a:gd name="connsiteX4" fmla="*/ 827673 w 1666756"/>
                <a:gd name="connsiteY4" fmla="*/ 1846177 h 1846177"/>
                <a:gd name="connsiteX5" fmla="*/ 620301 w 1666756"/>
                <a:gd name="connsiteY5" fmla="*/ 1638806 h 1846177"/>
                <a:gd name="connsiteX6" fmla="*/ 629394 w 1666756"/>
                <a:gd name="connsiteY6" fmla="*/ 1638641 h 1846177"/>
                <a:gd name="connsiteX7" fmla="*/ 508990 w 1666756"/>
                <a:gd name="connsiteY7" fmla="*/ 1601265 h 1846177"/>
                <a:gd name="connsiteX8" fmla="*/ 0 w 1666756"/>
                <a:gd name="connsiteY8" fmla="*/ 833378 h 1846177"/>
                <a:gd name="connsiteX9" fmla="*/ 833378 w 1666756"/>
                <a:gd name="connsiteY9" fmla="*/ 0 h 184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756" h="1846177">
                  <a:moveTo>
                    <a:pt x="833378" y="0"/>
                  </a:moveTo>
                  <a:cubicBezTo>
                    <a:pt x="1293640" y="0"/>
                    <a:pt x="1666756" y="373116"/>
                    <a:pt x="1666756" y="833378"/>
                  </a:cubicBezTo>
                  <a:cubicBezTo>
                    <a:pt x="1666756" y="1178575"/>
                    <a:pt x="1456878" y="1474751"/>
                    <a:pt x="1157766" y="1601265"/>
                  </a:cubicBezTo>
                  <a:lnTo>
                    <a:pt x="1034239" y="1639610"/>
                  </a:lnTo>
                  <a:lnTo>
                    <a:pt x="827673" y="1846177"/>
                  </a:lnTo>
                  <a:lnTo>
                    <a:pt x="620301" y="1638806"/>
                  </a:lnTo>
                  <a:lnTo>
                    <a:pt x="629394" y="1638641"/>
                  </a:lnTo>
                  <a:lnTo>
                    <a:pt x="508990" y="1601265"/>
                  </a:lnTo>
                  <a:cubicBezTo>
                    <a:pt x="209878" y="1474751"/>
                    <a:pt x="0" y="1178575"/>
                    <a:pt x="0" y="833378"/>
                  </a:cubicBezTo>
                  <a:cubicBezTo>
                    <a:pt x="0" y="373116"/>
                    <a:pt x="373116" y="0"/>
                    <a:pt x="833378" y="0"/>
                  </a:cubicBezTo>
                  <a:close/>
                </a:path>
              </a:pathLst>
            </a:cu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65" name="شكل بيضاوي 64">
              <a:extLst>
                <a:ext uri="{FF2B5EF4-FFF2-40B4-BE49-F238E27FC236}">
                  <a16:creationId xmlns:a16="http://schemas.microsoft.com/office/drawing/2014/main" id="{6B8E325D-F174-4412-B9E6-28E48EECAB8B}"/>
                </a:ext>
              </a:extLst>
            </p:cNvPr>
            <p:cNvSpPr/>
            <p:nvPr/>
          </p:nvSpPr>
          <p:spPr>
            <a:xfrm>
              <a:off x="6474590" y="1993348"/>
              <a:ext cx="1510497" cy="15104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AED394C-8D6A-4B2E-BDCD-96BED063A700}"/>
              </a:ext>
            </a:extLst>
          </p:cNvPr>
          <p:cNvGrpSpPr/>
          <p:nvPr/>
        </p:nvGrpSpPr>
        <p:grpSpPr>
          <a:xfrm>
            <a:off x="9081786" y="1903838"/>
            <a:ext cx="1666756" cy="1846177"/>
            <a:chOff x="9081786" y="1903838"/>
            <a:chExt cx="1666756" cy="1846177"/>
          </a:xfrm>
        </p:grpSpPr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58EE34AD-BFC8-472F-90B8-85D31C4FB5F3}"/>
                </a:ext>
              </a:extLst>
            </p:cNvPr>
            <p:cNvSpPr/>
            <p:nvPr/>
          </p:nvSpPr>
          <p:spPr>
            <a:xfrm>
              <a:off x="9081786" y="1903838"/>
              <a:ext cx="1666756" cy="1846177"/>
            </a:xfrm>
            <a:custGeom>
              <a:avLst/>
              <a:gdLst>
                <a:gd name="connsiteX0" fmla="*/ 833378 w 1666756"/>
                <a:gd name="connsiteY0" fmla="*/ 0 h 1846177"/>
                <a:gd name="connsiteX1" fmla="*/ 1666756 w 1666756"/>
                <a:gd name="connsiteY1" fmla="*/ 833378 h 1846177"/>
                <a:gd name="connsiteX2" fmla="*/ 1157766 w 1666756"/>
                <a:gd name="connsiteY2" fmla="*/ 1601265 h 1846177"/>
                <a:gd name="connsiteX3" fmla="*/ 1034239 w 1666756"/>
                <a:gd name="connsiteY3" fmla="*/ 1639610 h 1846177"/>
                <a:gd name="connsiteX4" fmla="*/ 827673 w 1666756"/>
                <a:gd name="connsiteY4" fmla="*/ 1846177 h 1846177"/>
                <a:gd name="connsiteX5" fmla="*/ 620301 w 1666756"/>
                <a:gd name="connsiteY5" fmla="*/ 1638806 h 1846177"/>
                <a:gd name="connsiteX6" fmla="*/ 629394 w 1666756"/>
                <a:gd name="connsiteY6" fmla="*/ 1638641 h 1846177"/>
                <a:gd name="connsiteX7" fmla="*/ 508990 w 1666756"/>
                <a:gd name="connsiteY7" fmla="*/ 1601265 h 1846177"/>
                <a:gd name="connsiteX8" fmla="*/ 0 w 1666756"/>
                <a:gd name="connsiteY8" fmla="*/ 833378 h 1846177"/>
                <a:gd name="connsiteX9" fmla="*/ 833378 w 1666756"/>
                <a:gd name="connsiteY9" fmla="*/ 0 h 184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756" h="1846177">
                  <a:moveTo>
                    <a:pt x="833378" y="0"/>
                  </a:moveTo>
                  <a:cubicBezTo>
                    <a:pt x="1293640" y="0"/>
                    <a:pt x="1666756" y="373116"/>
                    <a:pt x="1666756" y="833378"/>
                  </a:cubicBezTo>
                  <a:cubicBezTo>
                    <a:pt x="1666756" y="1178575"/>
                    <a:pt x="1456878" y="1474751"/>
                    <a:pt x="1157766" y="1601265"/>
                  </a:cubicBezTo>
                  <a:lnTo>
                    <a:pt x="1034239" y="1639610"/>
                  </a:lnTo>
                  <a:lnTo>
                    <a:pt x="827673" y="1846177"/>
                  </a:lnTo>
                  <a:lnTo>
                    <a:pt x="620301" y="1638806"/>
                  </a:lnTo>
                  <a:lnTo>
                    <a:pt x="629394" y="1638641"/>
                  </a:lnTo>
                  <a:lnTo>
                    <a:pt x="508990" y="1601265"/>
                  </a:lnTo>
                  <a:cubicBezTo>
                    <a:pt x="209878" y="1474751"/>
                    <a:pt x="0" y="1178575"/>
                    <a:pt x="0" y="833378"/>
                  </a:cubicBezTo>
                  <a:cubicBezTo>
                    <a:pt x="0" y="373116"/>
                    <a:pt x="373116" y="0"/>
                    <a:pt x="833378" y="0"/>
                  </a:cubicBezTo>
                  <a:close/>
                </a:path>
              </a:pathLst>
            </a:custGeom>
            <a:solidFill>
              <a:srgbClr val="F80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 rtl="0"/>
              <a:endParaRPr lang="ar-SA"/>
            </a:p>
          </p:txBody>
        </p:sp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id="{76BAF4CB-E69C-457D-B087-07CAB50F7694}"/>
                </a:ext>
              </a:extLst>
            </p:cNvPr>
            <p:cNvSpPr/>
            <p:nvPr/>
          </p:nvSpPr>
          <p:spPr>
            <a:xfrm>
              <a:off x="9159915" y="1993348"/>
              <a:ext cx="1510497" cy="15104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3B6680-3659-415D-8FFA-19C33086F27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08AF1922-27BA-437D-BB5A-1A6FF43BD314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B08D28EE-3945-4BA5-921D-44980E9C43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D1A35696-4EF9-4B68-B1A0-24CA484F319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BA03C7-85E8-4DB4-9D46-B6A20B0D2C4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E4AD2A3E-CF7A-4A8A-98B9-E799DE79BBB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13A8A2A-BC79-4FFD-BB95-66EF4E660DA8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4954F219-9F7E-439B-BA2C-294D4467AFF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7BC812-AA3E-4301-9323-50F1D4149F17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5544D26-9DDE-4FEB-9A86-3B8562F8D59D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5029F47-DC9C-4683-88EA-97C52291C615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CC8AE7C-79A9-4E67-AB76-A0485EFBD6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44951097-014D-4312-BBFA-B5CDDBBAF40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471B05E-148A-408D-ACCB-D1CE487164B0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243AD6AE-A833-4A86-93D1-687165B1FA4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AC4B31A-1C48-450D-8F66-C516DE3EC19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B89F29E2-3E9E-4267-A057-C3A541CA489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B601331-2392-4654-AD62-C8CF010E95B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2C063D-7D5B-4FF6-B968-DD87B4CDD7F3}"/>
              </a:ext>
            </a:extLst>
          </p:cNvPr>
          <p:cNvSpPr txBox="1"/>
          <p:nvPr/>
        </p:nvSpPr>
        <p:spPr>
          <a:xfrm>
            <a:off x="1172327" y="4218393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8C31F"/>
                </a:solidFill>
              </a:rPr>
              <a:t>العنوان</a:t>
            </a:r>
            <a:endParaRPr lang="ar-SA" b="1" dirty="0">
              <a:solidFill>
                <a:srgbClr val="F8C31F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DF89AA6-CD05-4744-A15D-306975553BF4}"/>
              </a:ext>
            </a:extLst>
          </p:cNvPr>
          <p:cNvSpPr txBox="1"/>
          <p:nvPr/>
        </p:nvSpPr>
        <p:spPr>
          <a:xfrm>
            <a:off x="3858100" y="4218393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C6501"/>
                </a:solidFill>
              </a:rPr>
              <a:t>العنوان</a:t>
            </a:r>
            <a:endParaRPr lang="ar-SA" b="1" dirty="0">
              <a:solidFill>
                <a:srgbClr val="FC6501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F404C61-7E06-4619-A0B5-A7F795B37452}"/>
              </a:ext>
            </a:extLst>
          </p:cNvPr>
          <p:cNvSpPr txBox="1"/>
          <p:nvPr/>
        </p:nvSpPr>
        <p:spPr>
          <a:xfrm>
            <a:off x="6285694" y="4218393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5148"/>
                </a:solidFill>
              </a:rPr>
              <a:t>العنوان</a:t>
            </a:r>
            <a:endParaRPr lang="ar-SA" b="1" dirty="0">
              <a:solidFill>
                <a:srgbClr val="FF5148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9F4F917-FE09-4C79-9A0A-C591502B8645}"/>
              </a:ext>
            </a:extLst>
          </p:cNvPr>
          <p:cNvSpPr txBox="1"/>
          <p:nvPr/>
        </p:nvSpPr>
        <p:spPr>
          <a:xfrm>
            <a:off x="8950321" y="4218393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F80363"/>
                </a:solidFill>
              </a:rPr>
              <a:t>العنوان</a:t>
            </a:r>
            <a:endParaRPr lang="ar-SA" b="1" dirty="0">
              <a:solidFill>
                <a:srgbClr val="F80363"/>
              </a:solidFill>
            </a:endParaRP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FE6738F9-653F-4A5B-B49C-E55D04B6BDCE}"/>
              </a:ext>
            </a:extLst>
          </p:cNvPr>
          <p:cNvCxnSpPr/>
          <p:nvPr/>
        </p:nvCxnSpPr>
        <p:spPr>
          <a:xfrm flipH="1">
            <a:off x="2071868" y="3980731"/>
            <a:ext cx="784329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22C1BF16-CE18-4930-9380-33FADFF0B12C}"/>
              </a:ext>
            </a:extLst>
          </p:cNvPr>
          <p:cNvSpPr/>
          <p:nvPr/>
        </p:nvSpPr>
        <p:spPr>
          <a:xfrm>
            <a:off x="9770240" y="3850415"/>
            <a:ext cx="289848" cy="289848"/>
          </a:xfrm>
          <a:prstGeom prst="ellipse">
            <a:avLst/>
          </a:prstGeom>
          <a:solidFill>
            <a:srgbClr val="F80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0A372BE3-1A56-41C8-8DF2-437B38DB84CD}"/>
              </a:ext>
            </a:extLst>
          </p:cNvPr>
          <p:cNvSpPr/>
          <p:nvPr/>
        </p:nvSpPr>
        <p:spPr>
          <a:xfrm>
            <a:off x="7084915" y="3850415"/>
            <a:ext cx="289848" cy="289848"/>
          </a:xfrm>
          <a:prstGeom prst="ellipse">
            <a:avLst/>
          </a:pr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914D8404-A1DC-4B66-9E25-DD263E2BB1F1}"/>
              </a:ext>
            </a:extLst>
          </p:cNvPr>
          <p:cNvSpPr/>
          <p:nvPr/>
        </p:nvSpPr>
        <p:spPr>
          <a:xfrm>
            <a:off x="4653180" y="3850415"/>
            <a:ext cx="289848" cy="289848"/>
          </a:xfrm>
          <a:prstGeom prst="ellipse">
            <a:avLst/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800E74D9-F554-4C86-9247-EC61C2CB32F9}"/>
              </a:ext>
            </a:extLst>
          </p:cNvPr>
          <p:cNvSpPr/>
          <p:nvPr/>
        </p:nvSpPr>
        <p:spPr>
          <a:xfrm>
            <a:off x="2013707" y="3850415"/>
            <a:ext cx="289848" cy="289848"/>
          </a:xfrm>
          <a:prstGeom prst="ellipse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DF46A66B-442A-47A5-9BC9-C981CAC7850D}"/>
              </a:ext>
            </a:extLst>
          </p:cNvPr>
          <p:cNvGrpSpPr/>
          <p:nvPr/>
        </p:nvGrpSpPr>
        <p:grpSpPr>
          <a:xfrm>
            <a:off x="1319219" y="1903838"/>
            <a:ext cx="1666756" cy="1846177"/>
            <a:chOff x="1319219" y="1903838"/>
            <a:chExt cx="1666756" cy="1846177"/>
          </a:xfrm>
        </p:grpSpPr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3AEEC3BD-F039-4E8D-8F7C-0E72FDFFF832}"/>
                </a:ext>
              </a:extLst>
            </p:cNvPr>
            <p:cNvSpPr/>
            <p:nvPr/>
          </p:nvSpPr>
          <p:spPr>
            <a:xfrm>
              <a:off x="1319219" y="1903838"/>
              <a:ext cx="1666756" cy="1846177"/>
            </a:xfrm>
            <a:custGeom>
              <a:avLst/>
              <a:gdLst>
                <a:gd name="connsiteX0" fmla="*/ 833378 w 1666756"/>
                <a:gd name="connsiteY0" fmla="*/ 0 h 1846177"/>
                <a:gd name="connsiteX1" fmla="*/ 1666756 w 1666756"/>
                <a:gd name="connsiteY1" fmla="*/ 833378 h 1846177"/>
                <a:gd name="connsiteX2" fmla="*/ 1157766 w 1666756"/>
                <a:gd name="connsiteY2" fmla="*/ 1601265 h 1846177"/>
                <a:gd name="connsiteX3" fmla="*/ 1034239 w 1666756"/>
                <a:gd name="connsiteY3" fmla="*/ 1639610 h 1846177"/>
                <a:gd name="connsiteX4" fmla="*/ 827673 w 1666756"/>
                <a:gd name="connsiteY4" fmla="*/ 1846177 h 1846177"/>
                <a:gd name="connsiteX5" fmla="*/ 620301 w 1666756"/>
                <a:gd name="connsiteY5" fmla="*/ 1638806 h 1846177"/>
                <a:gd name="connsiteX6" fmla="*/ 629394 w 1666756"/>
                <a:gd name="connsiteY6" fmla="*/ 1638641 h 1846177"/>
                <a:gd name="connsiteX7" fmla="*/ 508990 w 1666756"/>
                <a:gd name="connsiteY7" fmla="*/ 1601265 h 1846177"/>
                <a:gd name="connsiteX8" fmla="*/ 0 w 1666756"/>
                <a:gd name="connsiteY8" fmla="*/ 833378 h 1846177"/>
                <a:gd name="connsiteX9" fmla="*/ 833378 w 1666756"/>
                <a:gd name="connsiteY9" fmla="*/ 0 h 184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756" h="1846177">
                  <a:moveTo>
                    <a:pt x="833378" y="0"/>
                  </a:moveTo>
                  <a:cubicBezTo>
                    <a:pt x="1293640" y="0"/>
                    <a:pt x="1666756" y="373116"/>
                    <a:pt x="1666756" y="833378"/>
                  </a:cubicBezTo>
                  <a:cubicBezTo>
                    <a:pt x="1666756" y="1178575"/>
                    <a:pt x="1456878" y="1474751"/>
                    <a:pt x="1157766" y="1601265"/>
                  </a:cubicBezTo>
                  <a:lnTo>
                    <a:pt x="1034239" y="1639610"/>
                  </a:lnTo>
                  <a:lnTo>
                    <a:pt x="827673" y="1846177"/>
                  </a:lnTo>
                  <a:lnTo>
                    <a:pt x="620301" y="1638806"/>
                  </a:lnTo>
                  <a:lnTo>
                    <a:pt x="629394" y="1638641"/>
                  </a:lnTo>
                  <a:lnTo>
                    <a:pt x="508990" y="1601265"/>
                  </a:lnTo>
                  <a:cubicBezTo>
                    <a:pt x="209878" y="1474751"/>
                    <a:pt x="0" y="1178575"/>
                    <a:pt x="0" y="833378"/>
                  </a:cubicBezTo>
                  <a:cubicBezTo>
                    <a:pt x="0" y="373116"/>
                    <a:pt x="373116" y="0"/>
                    <a:pt x="833378" y="0"/>
                  </a:cubicBezTo>
                  <a:close/>
                </a:path>
              </a:pathLst>
            </a:cu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1F8B0E8D-A2BD-487C-8D1E-C4459AD9A223}"/>
                </a:ext>
              </a:extLst>
            </p:cNvPr>
            <p:cNvSpPr/>
            <p:nvPr/>
          </p:nvSpPr>
          <p:spPr>
            <a:xfrm>
              <a:off x="1397348" y="1993348"/>
              <a:ext cx="1510497" cy="15104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0" name="رسم 59" descr="طائرة مع تعبئة خالصة">
            <a:extLst>
              <a:ext uri="{FF2B5EF4-FFF2-40B4-BE49-F238E27FC236}">
                <a16:creationId xmlns:a16="http://schemas.microsoft.com/office/drawing/2014/main" id="{FE04F5C4-7FF8-4BD3-8569-46E763C8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450757" y="2410175"/>
            <a:ext cx="666422" cy="666422"/>
          </a:xfrm>
          <a:prstGeom prst="rect">
            <a:avLst/>
          </a:prstGeom>
        </p:spPr>
      </p:pic>
      <p:pic>
        <p:nvPicPr>
          <p:cNvPr id="61" name="رسم 60" descr="أنتاركتيكا مع تعبئة خالصة">
            <a:extLst>
              <a:ext uri="{FF2B5EF4-FFF2-40B4-BE49-F238E27FC236}">
                <a16:creationId xmlns:a16="http://schemas.microsoft.com/office/drawing/2014/main" id="{6D86A18C-DE50-4C1C-B39E-E0A97FC3B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0425" y="2464336"/>
            <a:ext cx="640226" cy="640226"/>
          </a:xfrm>
          <a:prstGeom prst="rect">
            <a:avLst/>
          </a:prstGeom>
        </p:spPr>
      </p:pic>
      <p:pic>
        <p:nvPicPr>
          <p:cNvPr id="62" name="رسم 61" descr="ثقب مع تعبئة خالصة">
            <a:extLst>
              <a:ext uri="{FF2B5EF4-FFF2-40B4-BE49-F238E27FC236}">
                <a16:creationId xmlns:a16="http://schemas.microsoft.com/office/drawing/2014/main" id="{78B580A5-2648-4D51-BD8F-1C1DB551A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5052" y="2433325"/>
            <a:ext cx="640225" cy="640225"/>
          </a:xfrm>
          <a:prstGeom prst="rect">
            <a:avLst/>
          </a:prstGeom>
        </p:spPr>
      </p:pic>
      <p:pic>
        <p:nvPicPr>
          <p:cNvPr id="63" name="رسم 62" descr="دفتر العناوين مع تعبئة خالصة">
            <a:extLst>
              <a:ext uri="{FF2B5EF4-FFF2-40B4-BE49-F238E27FC236}">
                <a16:creationId xmlns:a16="http://schemas.microsoft.com/office/drawing/2014/main" id="{DFC3767C-988F-4268-A2B2-6A106520F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113" y="2403663"/>
            <a:ext cx="646894" cy="64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2DEDF34A-89CF-4B75-96ED-5375EC5E1F5A}"/>
              </a:ext>
            </a:extLst>
          </p:cNvPr>
          <p:cNvSpPr/>
          <p:nvPr/>
        </p:nvSpPr>
        <p:spPr>
          <a:xfrm>
            <a:off x="9433559" y="0"/>
            <a:ext cx="2152891" cy="4896091"/>
          </a:xfrm>
          <a:prstGeom prst="rect">
            <a:avLst/>
          </a:pr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5647FED-B3FA-41D7-932A-9E684ED208D7}"/>
              </a:ext>
            </a:extLst>
          </p:cNvPr>
          <p:cNvSpPr/>
          <p:nvPr/>
        </p:nvSpPr>
        <p:spPr>
          <a:xfrm>
            <a:off x="6949439" y="0"/>
            <a:ext cx="2152891" cy="4896091"/>
          </a:xfrm>
          <a:prstGeom prst="rect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AFFF4CA-2AE4-4137-954B-56C240889C6A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621831-9B6A-4771-8496-17660F4F274B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F7AE0E6-FB0E-4DA3-A146-5BAACE503F78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D98328B0-7D72-4B28-8261-E146AE829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5CA9344E-D301-41C5-9F8E-6A1525587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01C7EAA-9E2C-4861-A125-3787E722C600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91EE5456-DBC4-4016-B9FB-F5F4C8C4474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6970D910-D6D6-455D-A928-D5D05317973D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4E1CE7C-FF07-4A95-AC51-218CD267B57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E10206D-8AB5-45D0-A636-F41AEB50FAFA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16F87F5-E77D-4D85-B5D2-689297CBD388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B0A167FC-C267-4F89-8AB1-1D16BAC7CBEB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9982D568-844D-4496-8326-AF7048A3B66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088BCF2-BF04-49AB-8BA9-B5B23D2FC145}"/>
              </a:ext>
            </a:extLst>
          </p:cNvPr>
          <p:cNvSpPr/>
          <p:nvPr/>
        </p:nvSpPr>
        <p:spPr>
          <a:xfrm>
            <a:off x="6125466" y="482390"/>
            <a:ext cx="2152891" cy="48960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817542A-3659-4771-8493-F596617CB1F3}"/>
              </a:ext>
            </a:extLst>
          </p:cNvPr>
          <p:cNvSpPr/>
          <p:nvPr/>
        </p:nvSpPr>
        <p:spPr>
          <a:xfrm>
            <a:off x="8551287" y="1470875"/>
            <a:ext cx="2152891" cy="4896091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10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457BC302-45EA-4082-ADA3-C93CB34EBC15}"/>
              </a:ext>
            </a:extLst>
          </p:cNvPr>
          <p:cNvSpPr/>
          <p:nvPr/>
        </p:nvSpPr>
        <p:spPr>
          <a:xfrm>
            <a:off x="4762224" y="1752600"/>
            <a:ext cx="2589990" cy="256621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672D7DE5-BDEA-44B1-A462-C798B363D300}"/>
              </a:ext>
            </a:extLst>
          </p:cNvPr>
          <p:cNvSpPr/>
          <p:nvPr/>
        </p:nvSpPr>
        <p:spPr>
          <a:xfrm>
            <a:off x="8452857" y="1752600"/>
            <a:ext cx="2589990" cy="256621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6D67F696-A239-417A-A2DE-F4AC44C11FB3}"/>
              </a:ext>
            </a:extLst>
          </p:cNvPr>
          <p:cNvSpPr/>
          <p:nvPr/>
        </p:nvSpPr>
        <p:spPr>
          <a:xfrm>
            <a:off x="1094747" y="1752600"/>
            <a:ext cx="2589990" cy="256621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3B6680-3659-415D-8FFA-19C33086F27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08AF1922-27BA-437D-BB5A-1A6FF43BD314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B08D28EE-3945-4BA5-921D-44980E9C43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D1A35696-4EF9-4B68-B1A0-24CA484F319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BA03C7-85E8-4DB4-9D46-B6A20B0D2C4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E4AD2A3E-CF7A-4A8A-98B9-E799DE79BBB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13A8A2A-BC79-4FFD-BB95-66EF4E660DA8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4954F219-9F7E-439B-BA2C-294D4467AFF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7BC812-AA3E-4301-9323-50F1D4149F17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5544D26-9DDE-4FEB-9A86-3B8562F8D59D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5029F47-DC9C-4683-88EA-97C52291C615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CC8AE7C-79A9-4E67-AB76-A0485EFBD6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44951097-014D-4312-BBFA-B5CDDBBAF40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471B05E-148A-408D-ACCB-D1CE487164B0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243AD6AE-A833-4A86-93D1-687165B1FA4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AC4B31A-1C48-450D-8F66-C516DE3EC19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B89F29E2-3E9E-4267-A057-C3A541CA489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B601331-2392-4654-AD62-C8CF010E95B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2C063D-7D5B-4FF6-B968-DD87B4CDD7F3}"/>
              </a:ext>
            </a:extLst>
          </p:cNvPr>
          <p:cNvSpPr txBox="1"/>
          <p:nvPr/>
        </p:nvSpPr>
        <p:spPr>
          <a:xfrm>
            <a:off x="1070143" y="46834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8C31F"/>
                </a:solidFill>
              </a:rPr>
              <a:t>العنوان</a:t>
            </a:r>
            <a:endParaRPr lang="ar-SA" b="1" dirty="0">
              <a:solidFill>
                <a:srgbClr val="F8C31F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248056-BAC1-4CE9-A9D8-FF67BE380EFB}"/>
              </a:ext>
            </a:extLst>
          </p:cNvPr>
          <p:cNvSpPr txBox="1"/>
          <p:nvPr/>
        </p:nvSpPr>
        <p:spPr>
          <a:xfrm>
            <a:off x="4762224" y="46834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C6501"/>
                </a:solidFill>
              </a:rPr>
              <a:t>العنوان</a:t>
            </a:r>
            <a:endParaRPr lang="ar-SA" b="1" dirty="0">
              <a:solidFill>
                <a:srgbClr val="FC6501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F56589-C3A8-44F1-8EC9-340B92991E0E}"/>
              </a:ext>
            </a:extLst>
          </p:cNvPr>
          <p:cNvSpPr txBox="1"/>
          <p:nvPr/>
        </p:nvSpPr>
        <p:spPr>
          <a:xfrm>
            <a:off x="8471551" y="4706003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FF5148"/>
                </a:solidFill>
              </a:rPr>
              <a:t>العنوان</a:t>
            </a:r>
            <a:endParaRPr lang="ar-SA" b="1" dirty="0">
              <a:solidFill>
                <a:srgbClr val="FF5148"/>
              </a:solidFill>
            </a:endParaRP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798E093-39EA-46A6-B682-4D95AC952CED}"/>
              </a:ext>
            </a:extLst>
          </p:cNvPr>
          <p:cNvSpPr/>
          <p:nvPr/>
        </p:nvSpPr>
        <p:spPr>
          <a:xfrm>
            <a:off x="9329815" y="3506037"/>
            <a:ext cx="985520" cy="1007826"/>
          </a:xfrm>
          <a:prstGeom prst="ellipse">
            <a:avLst/>
          </a:pr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نص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46311F5F-78C0-4BBB-8AD3-486385DE5FBB}"/>
              </a:ext>
            </a:extLst>
          </p:cNvPr>
          <p:cNvSpPr/>
          <p:nvPr/>
        </p:nvSpPr>
        <p:spPr>
          <a:xfrm>
            <a:off x="5589063" y="3506037"/>
            <a:ext cx="985520" cy="1007826"/>
          </a:xfrm>
          <a:prstGeom prst="ellipse">
            <a:avLst/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نص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D22AF6E9-CD41-41ED-B221-6F2E02EBE60F}"/>
              </a:ext>
            </a:extLst>
          </p:cNvPr>
          <p:cNvSpPr/>
          <p:nvPr/>
        </p:nvSpPr>
        <p:spPr>
          <a:xfrm>
            <a:off x="1896982" y="3506037"/>
            <a:ext cx="985520" cy="1007826"/>
          </a:xfrm>
          <a:prstGeom prst="ellipse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b="1" dirty="0"/>
              <a:t>نص</a:t>
            </a:r>
          </a:p>
        </p:txBody>
      </p:sp>
    </p:spTree>
    <p:extLst>
      <p:ext uri="{BB962C8B-B14F-4D97-AF65-F5344CB8AC3E}">
        <p14:creationId xmlns:p14="http://schemas.microsoft.com/office/powerpoint/2010/main" val="9272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5525FBF-A673-490E-AF3C-7A3C93AC0242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8B738E-9C61-4E50-947B-248A96E4D7E0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8F85FA1-00B4-42F0-8CD7-79A90D4354FF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BF4F0798-CC8C-4354-9ECF-2E41F4EB1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7554D074-D1F1-42A2-A641-2152CB4EA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95AF54A4-C6BA-482F-AFCA-BAE59FBF8DBD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A0897233-CA37-414A-884A-44C630911C31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B3AA6795-FDFC-4A64-B861-E9E088B9D54B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F1B72023-D09E-48A1-9F95-2036A777A30B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01DA0CB5-1D6C-4AE5-879C-CB00E322AC8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395472EB-01C9-49AA-B01C-41B9D54ABBE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1BC38EDB-CAC1-4C5D-86FD-EF55CF30A5D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9" name="مستطيل: زوايا مستديرة 28">
              <a:extLst>
                <a:ext uri="{FF2B5EF4-FFF2-40B4-BE49-F238E27FC236}">
                  <a16:creationId xmlns:a16="http://schemas.microsoft.com/office/drawing/2014/main" id="{06C78D19-5705-41EC-998E-3DA5DA3F5DEF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69A4D050-B3A7-4764-B67E-E5364C2D3DE3}"/>
              </a:ext>
            </a:extLst>
          </p:cNvPr>
          <p:cNvGrpSpPr/>
          <p:nvPr/>
        </p:nvGrpSpPr>
        <p:grpSpPr>
          <a:xfrm>
            <a:off x="4944830" y="-68104"/>
            <a:ext cx="7732065" cy="7753869"/>
            <a:chOff x="4944830" y="-68104"/>
            <a:chExt cx="7732065" cy="7753869"/>
          </a:xfrm>
        </p:grpSpPr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D1182E2B-6E70-486A-B542-C1145488CBC5}"/>
                </a:ext>
              </a:extLst>
            </p:cNvPr>
            <p:cNvSpPr/>
            <p:nvPr/>
          </p:nvSpPr>
          <p:spPr>
            <a:xfrm rot="2700000">
              <a:off x="10857755" y="5409188"/>
              <a:ext cx="1393565" cy="2244715"/>
            </a:xfrm>
            <a:custGeom>
              <a:avLst/>
              <a:gdLst>
                <a:gd name="connsiteX0" fmla="*/ 0 w 1393565"/>
                <a:gd name="connsiteY0" fmla="*/ 0 h 2244715"/>
                <a:gd name="connsiteX1" fmla="*/ 475934 w 1393565"/>
                <a:gd name="connsiteY1" fmla="*/ 0 h 2244715"/>
                <a:gd name="connsiteX2" fmla="*/ 1393565 w 1393565"/>
                <a:gd name="connsiteY2" fmla="*/ 917632 h 2244715"/>
                <a:gd name="connsiteX3" fmla="*/ 66483 w 1393565"/>
                <a:gd name="connsiteY3" fmla="*/ 2244715 h 2244715"/>
                <a:gd name="connsiteX4" fmla="*/ 0 w 1393565"/>
                <a:gd name="connsiteY4" fmla="*/ 2244715 h 224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565" h="2244715">
                  <a:moveTo>
                    <a:pt x="0" y="0"/>
                  </a:moveTo>
                  <a:lnTo>
                    <a:pt x="475934" y="0"/>
                  </a:lnTo>
                  <a:lnTo>
                    <a:pt x="1393565" y="917632"/>
                  </a:lnTo>
                  <a:lnTo>
                    <a:pt x="66483" y="2244715"/>
                  </a:lnTo>
                  <a:lnTo>
                    <a:pt x="0" y="2244715"/>
                  </a:lnTo>
                  <a:close/>
                </a:path>
              </a:pathLst>
            </a:cu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34585E1D-B28B-4090-B917-DC253293561D}"/>
                </a:ext>
              </a:extLst>
            </p:cNvPr>
            <p:cNvSpPr/>
            <p:nvPr/>
          </p:nvSpPr>
          <p:spPr>
            <a:xfrm rot="2700000">
              <a:off x="5019183" y="-142457"/>
              <a:ext cx="7226349" cy="7375056"/>
            </a:xfrm>
            <a:custGeom>
              <a:avLst/>
              <a:gdLst>
                <a:gd name="connsiteX0" fmla="*/ 2560452 w 7188314"/>
                <a:gd name="connsiteY0" fmla="*/ 5091523 h 7336238"/>
                <a:gd name="connsiteX1" fmla="*/ 4805167 w 7188314"/>
                <a:gd name="connsiteY1" fmla="*/ 5091523 h 7336238"/>
                <a:gd name="connsiteX2" fmla="*/ 4805167 w 7188314"/>
                <a:gd name="connsiteY2" fmla="*/ 7112699 h 7336238"/>
                <a:gd name="connsiteX3" fmla="*/ 4581628 w 7188314"/>
                <a:gd name="connsiteY3" fmla="*/ 7336238 h 7336238"/>
                <a:gd name="connsiteX4" fmla="*/ 2560452 w 7188314"/>
                <a:gd name="connsiteY4" fmla="*/ 7336238 h 7336238"/>
                <a:gd name="connsiteX5" fmla="*/ 4484001 w 7188314"/>
                <a:gd name="connsiteY5" fmla="*/ 2525645 h 7336238"/>
                <a:gd name="connsiteX6" fmla="*/ 6728716 w 7188314"/>
                <a:gd name="connsiteY6" fmla="*/ 2525644 h 7336238"/>
                <a:gd name="connsiteX7" fmla="*/ 6728715 w 7188314"/>
                <a:gd name="connsiteY7" fmla="*/ 4770359 h 7336238"/>
                <a:gd name="connsiteX8" fmla="*/ 4484001 w 7188314"/>
                <a:gd name="connsiteY8" fmla="*/ 4770359 h 7336238"/>
                <a:gd name="connsiteX9" fmla="*/ 4982502 w 7188314"/>
                <a:gd name="connsiteY9" fmla="*/ 0 h 7336238"/>
                <a:gd name="connsiteX10" fmla="*/ 7188314 w 7188314"/>
                <a:gd name="connsiteY10" fmla="*/ 2205812 h 7336238"/>
                <a:gd name="connsiteX11" fmla="*/ 4982502 w 7188314"/>
                <a:gd name="connsiteY11" fmla="*/ 2205812 h 7336238"/>
                <a:gd name="connsiteX12" fmla="*/ 1912063 w 7188314"/>
                <a:gd name="connsiteY12" fmla="*/ 2500557 h 7336238"/>
                <a:gd name="connsiteX13" fmla="*/ 4156779 w 7188314"/>
                <a:gd name="connsiteY13" fmla="*/ 2500556 h 7336238"/>
                <a:gd name="connsiteX14" fmla="*/ 4156778 w 7188314"/>
                <a:gd name="connsiteY14" fmla="*/ 4745271 h 7336238"/>
                <a:gd name="connsiteX15" fmla="*/ 1912063 w 7188314"/>
                <a:gd name="connsiteY15" fmla="*/ 4745271 h 7336238"/>
                <a:gd name="connsiteX16" fmla="*/ 2467843 w 7188314"/>
                <a:gd name="connsiteY16" fmla="*/ 8334 h 7336238"/>
                <a:gd name="connsiteX17" fmla="*/ 4712558 w 7188314"/>
                <a:gd name="connsiteY17" fmla="*/ 8335 h 7336238"/>
                <a:gd name="connsiteX18" fmla="*/ 4712558 w 7188314"/>
                <a:gd name="connsiteY18" fmla="*/ 2253049 h 7336238"/>
                <a:gd name="connsiteX19" fmla="*/ 2467842 w 7188314"/>
                <a:gd name="connsiteY19" fmla="*/ 2253050 h 7336238"/>
                <a:gd name="connsiteX20" fmla="*/ 0 w 7188314"/>
                <a:gd name="connsiteY20" fmla="*/ 2253469 h 7336238"/>
                <a:gd name="connsiteX21" fmla="*/ 2212943 w 7188314"/>
                <a:gd name="connsiteY21" fmla="*/ 40526 h 7336238"/>
                <a:gd name="connsiteX22" fmla="*/ 2185419 w 7188314"/>
                <a:gd name="connsiteY22" fmla="*/ 2225945 h 73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88314" h="7336238">
                  <a:moveTo>
                    <a:pt x="2560452" y="5091523"/>
                  </a:moveTo>
                  <a:lnTo>
                    <a:pt x="4805167" y="5091523"/>
                  </a:lnTo>
                  <a:lnTo>
                    <a:pt x="4805167" y="7112699"/>
                  </a:lnTo>
                  <a:lnTo>
                    <a:pt x="4581628" y="7336238"/>
                  </a:lnTo>
                  <a:lnTo>
                    <a:pt x="2560452" y="7336238"/>
                  </a:lnTo>
                  <a:close/>
                  <a:moveTo>
                    <a:pt x="4484001" y="2525645"/>
                  </a:moveTo>
                  <a:lnTo>
                    <a:pt x="6728716" y="2525644"/>
                  </a:lnTo>
                  <a:lnTo>
                    <a:pt x="6728715" y="4770359"/>
                  </a:lnTo>
                  <a:lnTo>
                    <a:pt x="4484001" y="4770359"/>
                  </a:lnTo>
                  <a:close/>
                  <a:moveTo>
                    <a:pt x="4982502" y="0"/>
                  </a:moveTo>
                  <a:lnTo>
                    <a:pt x="7188314" y="2205812"/>
                  </a:lnTo>
                  <a:lnTo>
                    <a:pt x="4982502" y="2205812"/>
                  </a:lnTo>
                  <a:close/>
                  <a:moveTo>
                    <a:pt x="1912063" y="2500557"/>
                  </a:moveTo>
                  <a:lnTo>
                    <a:pt x="4156779" y="2500556"/>
                  </a:lnTo>
                  <a:lnTo>
                    <a:pt x="4156778" y="4745271"/>
                  </a:lnTo>
                  <a:lnTo>
                    <a:pt x="1912063" y="4745271"/>
                  </a:lnTo>
                  <a:close/>
                  <a:moveTo>
                    <a:pt x="2467843" y="8334"/>
                  </a:moveTo>
                  <a:lnTo>
                    <a:pt x="4712558" y="8335"/>
                  </a:lnTo>
                  <a:lnTo>
                    <a:pt x="4712558" y="2253049"/>
                  </a:lnTo>
                  <a:lnTo>
                    <a:pt x="2467842" y="2253050"/>
                  </a:lnTo>
                  <a:close/>
                  <a:moveTo>
                    <a:pt x="0" y="2253469"/>
                  </a:moveTo>
                  <a:lnTo>
                    <a:pt x="2212943" y="40526"/>
                  </a:lnTo>
                  <a:lnTo>
                    <a:pt x="2185419" y="2225945"/>
                  </a:lnTo>
                  <a:close/>
                </a:path>
              </a:pathLst>
            </a:custGeom>
            <a:blipFill dpi="0"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 rtl="0"/>
              <a:endParaRPr lang="ar-SA" dirty="0"/>
            </a:p>
          </p:txBody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064CFFD3-C3FF-4146-A7AB-3D9A7207B7E2}"/>
                </a:ext>
              </a:extLst>
            </p:cNvPr>
            <p:cNvSpPr/>
            <p:nvPr/>
          </p:nvSpPr>
          <p:spPr>
            <a:xfrm rot="2700000">
              <a:off x="7929589" y="6040424"/>
              <a:ext cx="1645341" cy="1645341"/>
            </a:xfrm>
            <a:custGeom>
              <a:avLst/>
              <a:gdLst>
                <a:gd name="connsiteX0" fmla="*/ 0 w 1645341"/>
                <a:gd name="connsiteY0" fmla="*/ 0 h 1645341"/>
                <a:gd name="connsiteX1" fmla="*/ 1645341 w 1645341"/>
                <a:gd name="connsiteY1" fmla="*/ 0 h 1645341"/>
                <a:gd name="connsiteX2" fmla="*/ 0 w 1645341"/>
                <a:gd name="connsiteY2" fmla="*/ 1645341 h 164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5341" h="1645341">
                  <a:moveTo>
                    <a:pt x="0" y="0"/>
                  </a:moveTo>
                  <a:lnTo>
                    <a:pt x="1645341" y="0"/>
                  </a:lnTo>
                  <a:lnTo>
                    <a:pt x="0" y="1645341"/>
                  </a:lnTo>
                  <a:close/>
                </a:path>
              </a:pathLst>
            </a:cu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31688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A423D7CB-2FE5-452E-A805-82409DAECC40}"/>
              </a:ext>
            </a:extLst>
          </p:cNvPr>
          <p:cNvSpPr/>
          <p:nvPr/>
        </p:nvSpPr>
        <p:spPr>
          <a:xfrm rot="18626423" flipH="1">
            <a:off x="7105453" y="3801270"/>
            <a:ext cx="6878939" cy="1802772"/>
          </a:xfrm>
          <a:custGeom>
            <a:avLst/>
            <a:gdLst>
              <a:gd name="connsiteX0" fmla="*/ 0 w 6878939"/>
              <a:gd name="connsiteY0" fmla="*/ 134115 h 1802772"/>
              <a:gd name="connsiteX1" fmla="*/ 1957868 w 6878939"/>
              <a:gd name="connsiteY1" fmla="*/ 1802772 h 1802772"/>
              <a:gd name="connsiteX2" fmla="*/ 5503184 w 6878939"/>
              <a:gd name="connsiteY2" fmla="*/ 1802772 h 1802772"/>
              <a:gd name="connsiteX3" fmla="*/ 6878939 w 6878939"/>
              <a:gd name="connsiteY3" fmla="*/ 188572 h 1802772"/>
              <a:gd name="connsiteX4" fmla="*/ 6836968 w 6878939"/>
              <a:gd name="connsiteY4" fmla="*/ 153942 h 1802772"/>
              <a:gd name="connsiteX5" fmla="*/ 6332995 w 6878939"/>
              <a:gd name="connsiteY5" fmla="*/ 0 h 1802772"/>
              <a:gd name="connsiteX6" fmla="*/ 467444 w 6878939"/>
              <a:gd name="connsiteY6" fmla="*/ 0 h 1802772"/>
              <a:gd name="connsiteX7" fmla="*/ 116584 w 6878939"/>
              <a:gd name="connsiteY7" fmla="*/ 70835 h 18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78939" h="1802772">
                <a:moveTo>
                  <a:pt x="0" y="134115"/>
                </a:moveTo>
                <a:lnTo>
                  <a:pt x="1957868" y="1802772"/>
                </a:lnTo>
                <a:lnTo>
                  <a:pt x="5503184" y="1802772"/>
                </a:lnTo>
                <a:lnTo>
                  <a:pt x="6878939" y="188572"/>
                </a:lnTo>
                <a:lnTo>
                  <a:pt x="6836968" y="153942"/>
                </a:lnTo>
                <a:cubicBezTo>
                  <a:pt x="6693106" y="56751"/>
                  <a:pt x="6519678" y="0"/>
                  <a:pt x="6332995" y="0"/>
                </a:cubicBezTo>
                <a:lnTo>
                  <a:pt x="467444" y="0"/>
                </a:lnTo>
                <a:cubicBezTo>
                  <a:pt x="342989" y="0"/>
                  <a:pt x="224424" y="25223"/>
                  <a:pt x="116584" y="70835"/>
                </a:cubicBezTo>
                <a:close/>
              </a:path>
            </a:pathLst>
          </a:cu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62865304-5280-4F8E-9299-3A06C4CF13CF}"/>
              </a:ext>
            </a:extLst>
          </p:cNvPr>
          <p:cNvSpPr/>
          <p:nvPr/>
        </p:nvSpPr>
        <p:spPr>
          <a:xfrm rot="18626423" flipH="1">
            <a:off x="5099703" y="1185355"/>
            <a:ext cx="7019169" cy="1802772"/>
          </a:xfrm>
          <a:custGeom>
            <a:avLst/>
            <a:gdLst>
              <a:gd name="connsiteX0" fmla="*/ 1536472 w 7019169"/>
              <a:gd name="connsiteY0" fmla="*/ 0 h 1802772"/>
              <a:gd name="connsiteX1" fmla="*/ 0 w 7019169"/>
              <a:gd name="connsiteY1" fmla="*/ 1802772 h 1802772"/>
              <a:gd name="connsiteX2" fmla="*/ 6117783 w 7019169"/>
              <a:gd name="connsiteY2" fmla="*/ 1802772 h 1802772"/>
              <a:gd name="connsiteX3" fmla="*/ 7019169 w 7019169"/>
              <a:gd name="connsiteY3" fmla="*/ 901386 h 1802772"/>
              <a:gd name="connsiteX4" fmla="*/ 6117783 w 7019169"/>
              <a:gd name="connsiteY4" fmla="*/ 0 h 18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169" h="1802772">
                <a:moveTo>
                  <a:pt x="1536472" y="0"/>
                </a:moveTo>
                <a:lnTo>
                  <a:pt x="0" y="1802772"/>
                </a:lnTo>
                <a:lnTo>
                  <a:pt x="6117783" y="1802772"/>
                </a:lnTo>
                <a:cubicBezTo>
                  <a:pt x="6615605" y="1802772"/>
                  <a:pt x="7019169" y="1399208"/>
                  <a:pt x="7019169" y="901386"/>
                </a:cubicBezTo>
                <a:cubicBezTo>
                  <a:pt x="7019169" y="403564"/>
                  <a:pt x="6615605" y="0"/>
                  <a:pt x="6117783" y="0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241F0BE-E7D9-42DF-8C45-1F761073A0D3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76B1690D-DC02-448E-AB84-C844FFA855D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443B38B9-64E5-4AB8-9C55-93165619E0F7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F1163089-23A0-4235-BD6E-B1387CD10ED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87C43EA-35BD-42D0-9702-195A60862CC5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7A71EECD-1B4B-4793-B750-81761357485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E04A02-A36A-4953-9166-C7CF07D81D4C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71D7D762-2535-4301-B2F2-BA89B45EAD7B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0D8A93B-FCD8-45CE-9D0E-01F3688EF380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2191D28-10C2-4A77-92FC-67504346020E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A3853FA-F566-43C2-B84D-4EE9A1EC8AE2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D3E51DEF-B7D9-4C77-BCDE-7D49AB22A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582A408B-A466-40E7-B466-EAB820071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1A05C70-9A8E-4FF3-9B32-EAA7E04F5A73}"/>
              </a:ext>
            </a:extLst>
          </p:cNvPr>
          <p:cNvSpPr/>
          <p:nvPr/>
        </p:nvSpPr>
        <p:spPr>
          <a:xfrm>
            <a:off x="6947994" y="1500250"/>
            <a:ext cx="4532828" cy="4491218"/>
          </a:xfrm>
          <a:prstGeom prst="roundRect">
            <a:avLst>
              <a:gd name="adj" fmla="val 3517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512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5525FBF-A673-490E-AF3C-7A3C93AC0242}"/>
              </a:ext>
            </a:extLst>
          </p:cNvPr>
          <p:cNvSpPr txBox="1"/>
          <p:nvPr/>
        </p:nvSpPr>
        <p:spPr>
          <a:xfrm>
            <a:off x="6718741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8B738E-9C61-4E50-947B-248A96E4D7E0}"/>
              </a:ext>
            </a:extLst>
          </p:cNvPr>
          <p:cNvSpPr txBox="1"/>
          <p:nvPr/>
        </p:nvSpPr>
        <p:spPr>
          <a:xfrm>
            <a:off x="6718741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8F85FA1-00B4-42F0-8CD7-79A90D4354FF}"/>
              </a:ext>
            </a:extLst>
          </p:cNvPr>
          <p:cNvGrpSpPr/>
          <p:nvPr/>
        </p:nvGrpSpPr>
        <p:grpSpPr>
          <a:xfrm>
            <a:off x="8820584" y="2768761"/>
            <a:ext cx="2004060" cy="0"/>
            <a:chOff x="3215640" y="3169920"/>
            <a:chExt cx="2004060" cy="0"/>
          </a:xfrm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BF4F0798-CC8C-4354-9ECF-2E41F4EB1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7554D074-D1F1-42A2-A641-2152CB4EA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6AEA6198-9216-4E0C-A082-069B6433E03C}"/>
              </a:ext>
            </a:extLst>
          </p:cNvPr>
          <p:cNvGrpSpPr/>
          <p:nvPr/>
        </p:nvGrpSpPr>
        <p:grpSpPr>
          <a:xfrm flipH="1">
            <a:off x="-514901" y="-68104"/>
            <a:ext cx="7732065" cy="7753869"/>
            <a:chOff x="4944830" y="-68104"/>
            <a:chExt cx="7732065" cy="7753869"/>
          </a:xfrm>
        </p:grpSpPr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63898F74-4278-4547-8FAA-4829F31BF212}"/>
                </a:ext>
              </a:extLst>
            </p:cNvPr>
            <p:cNvSpPr/>
            <p:nvPr/>
          </p:nvSpPr>
          <p:spPr>
            <a:xfrm rot="2700000">
              <a:off x="10857755" y="5409188"/>
              <a:ext cx="1393565" cy="2244715"/>
            </a:xfrm>
            <a:custGeom>
              <a:avLst/>
              <a:gdLst>
                <a:gd name="connsiteX0" fmla="*/ 0 w 1393565"/>
                <a:gd name="connsiteY0" fmla="*/ 0 h 2244715"/>
                <a:gd name="connsiteX1" fmla="*/ 475934 w 1393565"/>
                <a:gd name="connsiteY1" fmla="*/ 0 h 2244715"/>
                <a:gd name="connsiteX2" fmla="*/ 1393565 w 1393565"/>
                <a:gd name="connsiteY2" fmla="*/ 917632 h 2244715"/>
                <a:gd name="connsiteX3" fmla="*/ 66483 w 1393565"/>
                <a:gd name="connsiteY3" fmla="*/ 2244715 h 2244715"/>
                <a:gd name="connsiteX4" fmla="*/ 0 w 1393565"/>
                <a:gd name="connsiteY4" fmla="*/ 2244715 h 224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3565" h="2244715">
                  <a:moveTo>
                    <a:pt x="0" y="0"/>
                  </a:moveTo>
                  <a:lnTo>
                    <a:pt x="475934" y="0"/>
                  </a:lnTo>
                  <a:lnTo>
                    <a:pt x="1393565" y="917632"/>
                  </a:lnTo>
                  <a:lnTo>
                    <a:pt x="66483" y="2244715"/>
                  </a:lnTo>
                  <a:lnTo>
                    <a:pt x="0" y="2244715"/>
                  </a:lnTo>
                  <a:close/>
                </a:path>
              </a:pathLst>
            </a:cu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9B3DD8EF-55BC-4DF9-82BB-76EA0C0CDB86}"/>
                </a:ext>
              </a:extLst>
            </p:cNvPr>
            <p:cNvSpPr/>
            <p:nvPr/>
          </p:nvSpPr>
          <p:spPr>
            <a:xfrm rot="2700000">
              <a:off x="5019183" y="-142457"/>
              <a:ext cx="7226349" cy="7375056"/>
            </a:xfrm>
            <a:custGeom>
              <a:avLst/>
              <a:gdLst>
                <a:gd name="connsiteX0" fmla="*/ 2560452 w 7188314"/>
                <a:gd name="connsiteY0" fmla="*/ 5091523 h 7336238"/>
                <a:gd name="connsiteX1" fmla="*/ 4805167 w 7188314"/>
                <a:gd name="connsiteY1" fmla="*/ 5091523 h 7336238"/>
                <a:gd name="connsiteX2" fmla="*/ 4805167 w 7188314"/>
                <a:gd name="connsiteY2" fmla="*/ 7112699 h 7336238"/>
                <a:gd name="connsiteX3" fmla="*/ 4581628 w 7188314"/>
                <a:gd name="connsiteY3" fmla="*/ 7336238 h 7336238"/>
                <a:gd name="connsiteX4" fmla="*/ 2560452 w 7188314"/>
                <a:gd name="connsiteY4" fmla="*/ 7336238 h 7336238"/>
                <a:gd name="connsiteX5" fmla="*/ 4484001 w 7188314"/>
                <a:gd name="connsiteY5" fmla="*/ 2525645 h 7336238"/>
                <a:gd name="connsiteX6" fmla="*/ 6728716 w 7188314"/>
                <a:gd name="connsiteY6" fmla="*/ 2525644 h 7336238"/>
                <a:gd name="connsiteX7" fmla="*/ 6728715 w 7188314"/>
                <a:gd name="connsiteY7" fmla="*/ 4770359 h 7336238"/>
                <a:gd name="connsiteX8" fmla="*/ 4484001 w 7188314"/>
                <a:gd name="connsiteY8" fmla="*/ 4770359 h 7336238"/>
                <a:gd name="connsiteX9" fmla="*/ 4982502 w 7188314"/>
                <a:gd name="connsiteY9" fmla="*/ 0 h 7336238"/>
                <a:gd name="connsiteX10" fmla="*/ 7188314 w 7188314"/>
                <a:gd name="connsiteY10" fmla="*/ 2205812 h 7336238"/>
                <a:gd name="connsiteX11" fmla="*/ 4982502 w 7188314"/>
                <a:gd name="connsiteY11" fmla="*/ 2205812 h 7336238"/>
                <a:gd name="connsiteX12" fmla="*/ 1912063 w 7188314"/>
                <a:gd name="connsiteY12" fmla="*/ 2500557 h 7336238"/>
                <a:gd name="connsiteX13" fmla="*/ 4156779 w 7188314"/>
                <a:gd name="connsiteY13" fmla="*/ 2500556 h 7336238"/>
                <a:gd name="connsiteX14" fmla="*/ 4156778 w 7188314"/>
                <a:gd name="connsiteY14" fmla="*/ 4745271 h 7336238"/>
                <a:gd name="connsiteX15" fmla="*/ 1912063 w 7188314"/>
                <a:gd name="connsiteY15" fmla="*/ 4745271 h 7336238"/>
                <a:gd name="connsiteX16" fmla="*/ 2467843 w 7188314"/>
                <a:gd name="connsiteY16" fmla="*/ 8334 h 7336238"/>
                <a:gd name="connsiteX17" fmla="*/ 4712558 w 7188314"/>
                <a:gd name="connsiteY17" fmla="*/ 8335 h 7336238"/>
                <a:gd name="connsiteX18" fmla="*/ 4712558 w 7188314"/>
                <a:gd name="connsiteY18" fmla="*/ 2253049 h 7336238"/>
                <a:gd name="connsiteX19" fmla="*/ 2467842 w 7188314"/>
                <a:gd name="connsiteY19" fmla="*/ 2253050 h 7336238"/>
                <a:gd name="connsiteX20" fmla="*/ 0 w 7188314"/>
                <a:gd name="connsiteY20" fmla="*/ 2253469 h 7336238"/>
                <a:gd name="connsiteX21" fmla="*/ 2212943 w 7188314"/>
                <a:gd name="connsiteY21" fmla="*/ 40526 h 7336238"/>
                <a:gd name="connsiteX22" fmla="*/ 2185419 w 7188314"/>
                <a:gd name="connsiteY22" fmla="*/ 2225945 h 73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88314" h="7336238">
                  <a:moveTo>
                    <a:pt x="2560452" y="5091523"/>
                  </a:moveTo>
                  <a:lnTo>
                    <a:pt x="4805167" y="5091523"/>
                  </a:lnTo>
                  <a:lnTo>
                    <a:pt x="4805167" y="7112699"/>
                  </a:lnTo>
                  <a:lnTo>
                    <a:pt x="4581628" y="7336238"/>
                  </a:lnTo>
                  <a:lnTo>
                    <a:pt x="2560452" y="7336238"/>
                  </a:lnTo>
                  <a:close/>
                  <a:moveTo>
                    <a:pt x="4484001" y="2525645"/>
                  </a:moveTo>
                  <a:lnTo>
                    <a:pt x="6728716" y="2525644"/>
                  </a:lnTo>
                  <a:lnTo>
                    <a:pt x="6728715" y="4770359"/>
                  </a:lnTo>
                  <a:lnTo>
                    <a:pt x="4484001" y="4770359"/>
                  </a:lnTo>
                  <a:close/>
                  <a:moveTo>
                    <a:pt x="4982502" y="0"/>
                  </a:moveTo>
                  <a:lnTo>
                    <a:pt x="7188314" y="2205812"/>
                  </a:lnTo>
                  <a:lnTo>
                    <a:pt x="4982502" y="2205812"/>
                  </a:lnTo>
                  <a:close/>
                  <a:moveTo>
                    <a:pt x="1912063" y="2500557"/>
                  </a:moveTo>
                  <a:lnTo>
                    <a:pt x="4156779" y="2500556"/>
                  </a:lnTo>
                  <a:lnTo>
                    <a:pt x="4156778" y="4745271"/>
                  </a:lnTo>
                  <a:lnTo>
                    <a:pt x="1912063" y="4745271"/>
                  </a:lnTo>
                  <a:close/>
                  <a:moveTo>
                    <a:pt x="2467843" y="8334"/>
                  </a:moveTo>
                  <a:lnTo>
                    <a:pt x="4712558" y="8335"/>
                  </a:lnTo>
                  <a:lnTo>
                    <a:pt x="4712558" y="2253049"/>
                  </a:lnTo>
                  <a:lnTo>
                    <a:pt x="2467842" y="2253050"/>
                  </a:lnTo>
                  <a:close/>
                  <a:moveTo>
                    <a:pt x="0" y="2253469"/>
                  </a:moveTo>
                  <a:lnTo>
                    <a:pt x="2212943" y="40526"/>
                  </a:lnTo>
                  <a:lnTo>
                    <a:pt x="2185419" y="2225945"/>
                  </a:lnTo>
                  <a:close/>
                </a:path>
              </a:pathLst>
            </a:custGeom>
            <a:blipFill dpi="0"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 rtl="0"/>
              <a:endParaRPr lang="ar-SA" dirty="0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2FFD08F1-DC89-49EE-8053-E271B48729C4}"/>
                </a:ext>
              </a:extLst>
            </p:cNvPr>
            <p:cNvSpPr/>
            <p:nvPr/>
          </p:nvSpPr>
          <p:spPr>
            <a:xfrm rot="2700000">
              <a:off x="7929589" y="6040424"/>
              <a:ext cx="1645341" cy="1645341"/>
            </a:xfrm>
            <a:custGeom>
              <a:avLst/>
              <a:gdLst>
                <a:gd name="connsiteX0" fmla="*/ 0 w 1645341"/>
                <a:gd name="connsiteY0" fmla="*/ 0 h 1645341"/>
                <a:gd name="connsiteX1" fmla="*/ 1645341 w 1645341"/>
                <a:gd name="connsiteY1" fmla="*/ 0 h 1645341"/>
                <a:gd name="connsiteX2" fmla="*/ 0 w 1645341"/>
                <a:gd name="connsiteY2" fmla="*/ 1645341 h 164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5341" h="1645341">
                  <a:moveTo>
                    <a:pt x="0" y="0"/>
                  </a:moveTo>
                  <a:lnTo>
                    <a:pt x="1645341" y="0"/>
                  </a:lnTo>
                  <a:lnTo>
                    <a:pt x="0" y="1645341"/>
                  </a:lnTo>
                  <a:close/>
                </a:path>
              </a:pathLst>
            </a:cu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75865EFF-C0DD-4424-84B8-CC151F9C7AA0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6B9FDDCE-41AC-4CBA-80C1-BAAA08BC668A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BB445D9F-D9D2-47F1-82C2-F9E122829DA1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8" name="مستطيل: زوايا مستديرة 37">
              <a:extLst>
                <a:ext uri="{FF2B5EF4-FFF2-40B4-BE49-F238E27FC236}">
                  <a16:creationId xmlns:a16="http://schemas.microsoft.com/office/drawing/2014/main" id="{781A8C58-FEAA-40E2-AD16-F9312D9FEC2B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B617BCF8-EF98-40C6-83EC-091B8CAFEE34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40" name="مستطيل: زوايا مستديرة 39">
              <a:extLst>
                <a:ext uri="{FF2B5EF4-FFF2-40B4-BE49-F238E27FC236}">
                  <a16:creationId xmlns:a16="http://schemas.microsoft.com/office/drawing/2014/main" id="{39AF3008-6F4C-4DC7-81ED-2B14128F435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17D60EA2-F515-4DAD-9E49-FBFF2556B6DF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BC44857A-7DA5-4090-A0E5-A89578B9B53D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013487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D364AA9A-F1BC-440B-9D2C-A3595D51C65D}"/>
              </a:ext>
            </a:extLst>
          </p:cNvPr>
          <p:cNvSpPr/>
          <p:nvPr/>
        </p:nvSpPr>
        <p:spPr>
          <a:xfrm>
            <a:off x="-1" y="-31781"/>
            <a:ext cx="12192001" cy="688978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3E1E37-5776-456F-B703-1EE6DD5DD072}"/>
              </a:ext>
            </a:extLst>
          </p:cNvPr>
          <p:cNvSpPr/>
          <p:nvPr/>
        </p:nvSpPr>
        <p:spPr>
          <a:xfrm>
            <a:off x="2385639" y="1837481"/>
            <a:ext cx="7420723" cy="3183038"/>
          </a:xfrm>
          <a:prstGeom prst="roundRect">
            <a:avLst>
              <a:gd name="adj" fmla="val 50000"/>
            </a:avLst>
          </a:prstGeom>
          <a:solidFill>
            <a:srgbClr val="F8C3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latin typeface="Tajawal" panose="00000500000000000000" pitchFamily="2" charset="-78"/>
                <a:cs typeface="Tajawal" panose="00000500000000000000" pitchFamily="2" charset="-78"/>
              </a:rPr>
              <a:t>شكرا</a:t>
            </a:r>
          </a:p>
          <a:p>
            <a:pPr algn="ctr"/>
            <a:r>
              <a:rPr lang="ar-SA" sz="1600" b="1" dirty="0">
                <a:latin typeface="Tajawal" panose="00000500000000000000" pitchFamily="2" charset="-78"/>
                <a:cs typeface="Tajawal" panose="00000500000000000000" pitchFamily="2" charset="-78"/>
              </a:rPr>
              <a:t>هذا النص هو مثال لنص في نفس المساحة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93B775B-3532-479E-B44A-4719CD6215EB}"/>
              </a:ext>
            </a:extLst>
          </p:cNvPr>
          <p:cNvSpPr/>
          <p:nvPr/>
        </p:nvSpPr>
        <p:spPr>
          <a:xfrm rot="2575519">
            <a:off x="1565153" y="5676284"/>
            <a:ext cx="809201" cy="263399"/>
          </a:xfrm>
          <a:prstGeom prst="roundRect">
            <a:avLst>
              <a:gd name="adj" fmla="val 50000"/>
            </a:avLst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474BC619-12A6-4CC4-B6A8-F511C633E5DD}"/>
              </a:ext>
            </a:extLst>
          </p:cNvPr>
          <p:cNvSpPr/>
          <p:nvPr/>
        </p:nvSpPr>
        <p:spPr>
          <a:xfrm rot="13556302">
            <a:off x="10824697" y="5575741"/>
            <a:ext cx="1937185" cy="747949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CD5F4795-4C82-437E-95FE-90CA47FF5D07}"/>
              </a:ext>
            </a:extLst>
          </p:cNvPr>
          <p:cNvSpPr/>
          <p:nvPr/>
        </p:nvSpPr>
        <p:spPr>
          <a:xfrm rot="13556302" flipH="1" flipV="1">
            <a:off x="-595224" y="559177"/>
            <a:ext cx="2012975" cy="777211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73E008E-3B1D-44FA-8921-E870257ABDED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2B399677-1C51-4FEF-A24D-D6EEEC7AB547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261045A1-63F0-4373-BD56-FB9F756E4BB0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F273592E-910B-4B45-A3FA-38F5F373E608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00035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8BC0BC-9317-B675-8AE8-69B618D4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7D5119-BD07-F217-4827-04D811B3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64CF24-F572-628D-087A-86D896B9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8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tajawal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C90020D-4207-4C2F-8C81-B45A4C4FAC27}"/>
              </a:ext>
            </a:extLst>
          </p:cNvPr>
          <p:cNvSpPr txBox="1"/>
          <p:nvPr/>
        </p:nvSpPr>
        <p:spPr>
          <a:xfrm>
            <a:off x="0" y="584989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مستطيل 34">
            <a:extLst>
              <a:ext uri="{FF2B5EF4-FFF2-40B4-BE49-F238E27FC236}">
                <a16:creationId xmlns:a16="http://schemas.microsoft.com/office/drawing/2014/main" id="{51BF2BF8-A139-4148-9F1B-423E44986D83}"/>
              </a:ext>
            </a:extLst>
          </p:cNvPr>
          <p:cNvSpPr/>
          <p:nvPr/>
        </p:nvSpPr>
        <p:spPr>
          <a:xfrm>
            <a:off x="0" y="-31781"/>
            <a:ext cx="6116517" cy="688978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B9A68-5849-40FB-941E-190567D1BF61}"/>
              </a:ext>
            </a:extLst>
          </p:cNvPr>
          <p:cNvSpPr txBox="1"/>
          <p:nvPr/>
        </p:nvSpPr>
        <p:spPr>
          <a:xfrm>
            <a:off x="7434320" y="1436419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محتويات العرض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2FE4CBC-8F56-49C8-910A-7ABC27A0AC1B}"/>
              </a:ext>
            </a:extLst>
          </p:cNvPr>
          <p:cNvSpPr txBox="1"/>
          <p:nvPr/>
        </p:nvSpPr>
        <p:spPr>
          <a:xfrm>
            <a:off x="6208518" y="2484908"/>
            <a:ext cx="42387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id="{ECADA6A1-2CBD-4D2B-BE1E-E7862ED97C88}"/>
              </a:ext>
            </a:extLst>
          </p:cNvPr>
          <p:cNvSpPr/>
          <p:nvPr/>
        </p:nvSpPr>
        <p:spPr>
          <a:xfrm rot="18626423" flipH="1">
            <a:off x="-779002" y="5694867"/>
            <a:ext cx="2978012" cy="733934"/>
          </a:xfrm>
          <a:custGeom>
            <a:avLst/>
            <a:gdLst>
              <a:gd name="connsiteX0" fmla="*/ 107482 w 2978012"/>
              <a:gd name="connsiteY0" fmla="*/ 107482 h 733934"/>
              <a:gd name="connsiteX1" fmla="*/ 0 w 2978012"/>
              <a:gd name="connsiteY1" fmla="*/ 366967 h 733934"/>
              <a:gd name="connsiteX2" fmla="*/ 0 w 2978012"/>
              <a:gd name="connsiteY2" fmla="*/ 366966 h 733934"/>
              <a:gd name="connsiteX3" fmla="*/ 366967 w 2978012"/>
              <a:gd name="connsiteY3" fmla="*/ 733933 h 733934"/>
              <a:gd name="connsiteX4" fmla="*/ 2754910 w 2978012"/>
              <a:gd name="connsiteY4" fmla="*/ 733934 h 733934"/>
              <a:gd name="connsiteX5" fmla="*/ 2960085 w 2978012"/>
              <a:gd name="connsiteY5" fmla="*/ 671262 h 733934"/>
              <a:gd name="connsiteX6" fmla="*/ 2978012 w 2978012"/>
              <a:gd name="connsiteY6" fmla="*/ 656470 h 733934"/>
              <a:gd name="connsiteX7" fmla="*/ 2207763 w 2978012"/>
              <a:gd name="connsiteY7" fmla="*/ 0 h 733934"/>
              <a:gd name="connsiteX8" fmla="*/ 366967 w 2978012"/>
              <a:gd name="connsiteY8" fmla="*/ 0 h 733934"/>
              <a:gd name="connsiteX9" fmla="*/ 107482 w 2978012"/>
              <a:gd name="connsiteY9" fmla="*/ 107482 h 73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8012" h="733934">
                <a:moveTo>
                  <a:pt x="107482" y="107482"/>
                </a:moveTo>
                <a:cubicBezTo>
                  <a:pt x="41074" y="173890"/>
                  <a:pt x="0" y="265632"/>
                  <a:pt x="0" y="366967"/>
                </a:cubicBezTo>
                <a:lnTo>
                  <a:pt x="0" y="366966"/>
                </a:lnTo>
                <a:cubicBezTo>
                  <a:pt x="0" y="569636"/>
                  <a:pt x="164297" y="733933"/>
                  <a:pt x="366967" y="733933"/>
                </a:cubicBezTo>
                <a:lnTo>
                  <a:pt x="2754910" y="733934"/>
                </a:lnTo>
                <a:cubicBezTo>
                  <a:pt x="2830911" y="733934"/>
                  <a:pt x="2901516" y="710830"/>
                  <a:pt x="2960085" y="671262"/>
                </a:cubicBezTo>
                <a:lnTo>
                  <a:pt x="2978012" y="656470"/>
                </a:lnTo>
                <a:lnTo>
                  <a:pt x="2207763" y="0"/>
                </a:lnTo>
                <a:lnTo>
                  <a:pt x="366967" y="0"/>
                </a:lnTo>
                <a:cubicBezTo>
                  <a:pt x="265632" y="0"/>
                  <a:pt x="173890" y="41074"/>
                  <a:pt x="107482" y="107482"/>
                </a:cubicBezTo>
                <a:close/>
              </a:path>
            </a:pathLst>
          </a:cu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2531ED75-6F8E-4DAE-BC89-874FDCAA4480}"/>
              </a:ext>
            </a:extLst>
          </p:cNvPr>
          <p:cNvSpPr/>
          <p:nvPr/>
        </p:nvSpPr>
        <p:spPr>
          <a:xfrm rot="18626423" flipH="1">
            <a:off x="957121" y="6187204"/>
            <a:ext cx="1423930" cy="733933"/>
          </a:xfrm>
          <a:custGeom>
            <a:avLst/>
            <a:gdLst>
              <a:gd name="connsiteX0" fmla="*/ 107482 w 1423930"/>
              <a:gd name="connsiteY0" fmla="*/ 107482 h 733933"/>
              <a:gd name="connsiteX1" fmla="*/ 0 w 1423930"/>
              <a:gd name="connsiteY1" fmla="*/ 366967 h 733933"/>
              <a:gd name="connsiteX2" fmla="*/ 0 w 1423930"/>
              <a:gd name="connsiteY2" fmla="*/ 366966 h 733933"/>
              <a:gd name="connsiteX3" fmla="*/ 366967 w 1423930"/>
              <a:gd name="connsiteY3" fmla="*/ 733933 h 733933"/>
              <a:gd name="connsiteX4" fmla="*/ 798412 w 1423930"/>
              <a:gd name="connsiteY4" fmla="*/ 733933 h 733933"/>
              <a:gd name="connsiteX5" fmla="*/ 1423930 w 1423930"/>
              <a:gd name="connsiteY5" fmla="*/ 0 h 733933"/>
              <a:gd name="connsiteX6" fmla="*/ 366967 w 1423930"/>
              <a:gd name="connsiteY6" fmla="*/ 0 h 733933"/>
              <a:gd name="connsiteX7" fmla="*/ 107482 w 1423930"/>
              <a:gd name="connsiteY7" fmla="*/ 107482 h 73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930" h="733933">
                <a:moveTo>
                  <a:pt x="107482" y="107482"/>
                </a:moveTo>
                <a:cubicBezTo>
                  <a:pt x="41074" y="173890"/>
                  <a:pt x="0" y="265632"/>
                  <a:pt x="0" y="366967"/>
                </a:cubicBezTo>
                <a:lnTo>
                  <a:pt x="0" y="366966"/>
                </a:lnTo>
                <a:cubicBezTo>
                  <a:pt x="0" y="569636"/>
                  <a:pt x="164297" y="733933"/>
                  <a:pt x="366967" y="733933"/>
                </a:cubicBezTo>
                <a:lnTo>
                  <a:pt x="798412" y="733933"/>
                </a:lnTo>
                <a:lnTo>
                  <a:pt x="1423930" y="0"/>
                </a:lnTo>
                <a:lnTo>
                  <a:pt x="366967" y="0"/>
                </a:lnTo>
                <a:cubicBezTo>
                  <a:pt x="265632" y="0"/>
                  <a:pt x="173890" y="41074"/>
                  <a:pt x="107482" y="107482"/>
                </a:cubicBezTo>
                <a:close/>
              </a:path>
            </a:pathLst>
          </a:cu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id="{B7B74129-1CF3-4EC7-A273-FEA0B4A55364}"/>
              </a:ext>
            </a:extLst>
          </p:cNvPr>
          <p:cNvSpPr/>
          <p:nvPr/>
        </p:nvSpPr>
        <p:spPr>
          <a:xfrm rot="2948547" flipH="1">
            <a:off x="-246327" y="51372"/>
            <a:ext cx="1289470" cy="788570"/>
          </a:xfrm>
          <a:custGeom>
            <a:avLst/>
            <a:gdLst>
              <a:gd name="connsiteX0" fmla="*/ 1289470 w 1289470"/>
              <a:gd name="connsiteY0" fmla="*/ 363391 h 788570"/>
              <a:gd name="connsiteX1" fmla="*/ 975162 w 1289470"/>
              <a:gd name="connsiteY1" fmla="*/ 0 h 788570"/>
              <a:gd name="connsiteX2" fmla="*/ 394285 w 1289470"/>
              <a:gd name="connsiteY2" fmla="*/ 0 h 788570"/>
              <a:gd name="connsiteX3" fmla="*/ 0 w 1289470"/>
              <a:gd name="connsiteY3" fmla="*/ 394285 h 788570"/>
              <a:gd name="connsiteX4" fmla="*/ 394285 w 1289470"/>
              <a:gd name="connsiteY4" fmla="*/ 788570 h 788570"/>
              <a:gd name="connsiteX5" fmla="*/ 797895 w 1289470"/>
              <a:gd name="connsiteY5" fmla="*/ 788570 h 78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9470" h="788570">
                <a:moveTo>
                  <a:pt x="1289470" y="363391"/>
                </a:moveTo>
                <a:lnTo>
                  <a:pt x="975162" y="0"/>
                </a:lnTo>
                <a:lnTo>
                  <a:pt x="394285" y="0"/>
                </a:lnTo>
                <a:cubicBezTo>
                  <a:pt x="176527" y="0"/>
                  <a:pt x="0" y="176527"/>
                  <a:pt x="0" y="394285"/>
                </a:cubicBezTo>
                <a:cubicBezTo>
                  <a:pt x="0" y="612043"/>
                  <a:pt x="176527" y="788570"/>
                  <a:pt x="394285" y="788570"/>
                </a:cubicBezTo>
                <a:lnTo>
                  <a:pt x="797895" y="788570"/>
                </a:ln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C9611F7-7D71-4481-AD14-08CF618E1C8E}"/>
              </a:ext>
            </a:extLst>
          </p:cNvPr>
          <p:cNvSpPr txBox="1"/>
          <p:nvPr/>
        </p:nvSpPr>
        <p:spPr>
          <a:xfrm>
            <a:off x="6208518" y="3709599"/>
            <a:ext cx="42387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DC0DF81-5691-4B69-95E0-87F6F314202E}"/>
              </a:ext>
            </a:extLst>
          </p:cNvPr>
          <p:cNvSpPr txBox="1"/>
          <p:nvPr/>
        </p:nvSpPr>
        <p:spPr>
          <a:xfrm>
            <a:off x="6208518" y="4950169"/>
            <a:ext cx="42387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pic>
        <p:nvPicPr>
          <p:cNvPr id="3" name="رسم 2" descr="طائرة مع تعبئة خالصة">
            <a:extLst>
              <a:ext uri="{FF2B5EF4-FFF2-40B4-BE49-F238E27FC236}">
                <a16:creationId xmlns:a16="http://schemas.microsoft.com/office/drawing/2014/main" id="{ADADD107-1E8A-47B4-AFE5-22C334B11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8242" y="5127495"/>
            <a:ext cx="666422" cy="666422"/>
          </a:xfrm>
          <a:prstGeom prst="rect">
            <a:avLst/>
          </a:prstGeom>
        </p:spPr>
      </p:pic>
      <p:pic>
        <p:nvPicPr>
          <p:cNvPr id="19" name="رسم 18" descr="أنتاركتيكا مع تعبئة خالصة">
            <a:extLst>
              <a:ext uri="{FF2B5EF4-FFF2-40B4-BE49-F238E27FC236}">
                <a16:creationId xmlns:a16="http://schemas.microsoft.com/office/drawing/2014/main" id="{D0B849AE-913F-451A-BD5B-F9972AE21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7282" y="3933962"/>
            <a:ext cx="640226" cy="640226"/>
          </a:xfrm>
          <a:prstGeom prst="rect">
            <a:avLst/>
          </a:prstGeom>
        </p:spPr>
      </p:pic>
      <p:pic>
        <p:nvPicPr>
          <p:cNvPr id="21" name="رسم 20" descr="ثقب مع تعبئة خالصة">
            <a:extLst>
              <a:ext uri="{FF2B5EF4-FFF2-40B4-BE49-F238E27FC236}">
                <a16:creationId xmlns:a16="http://schemas.microsoft.com/office/drawing/2014/main" id="{05EF7BAB-F49E-4B63-9102-E9A30509B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7283" y="2602850"/>
            <a:ext cx="640225" cy="640225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F8D86CE-D43A-4ABF-8A87-A832689EEF22}"/>
              </a:ext>
            </a:extLst>
          </p:cNvPr>
          <p:cNvGrpSpPr/>
          <p:nvPr/>
        </p:nvGrpSpPr>
        <p:grpSpPr>
          <a:xfrm>
            <a:off x="9484557" y="2315443"/>
            <a:ext cx="2004060" cy="0"/>
            <a:chOff x="3215640" y="3169920"/>
            <a:chExt cx="2004060" cy="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C237F9FD-7B48-44F3-85E4-114A537CF6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D167CB00-7203-4636-B956-AEB8233579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7B19BE03-9241-48F1-9DAB-DE489B79CA1F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F2129D1D-7BE7-4979-B7D2-2A327082C037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62561B3A-E438-4E48-9679-4F50DE48F0EB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4" name="مستطيل: زوايا مستديرة 33">
              <a:extLst>
                <a:ext uri="{FF2B5EF4-FFF2-40B4-BE49-F238E27FC236}">
                  <a16:creationId xmlns:a16="http://schemas.microsoft.com/office/drawing/2014/main" id="{8925E036-5EC0-4D5D-96A7-D63B8C32D7DD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71516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طيل 38">
            <a:extLst>
              <a:ext uri="{FF2B5EF4-FFF2-40B4-BE49-F238E27FC236}">
                <a16:creationId xmlns:a16="http://schemas.microsoft.com/office/drawing/2014/main" id="{196CA22D-9EA2-4A7D-A424-EE52A6116258}"/>
              </a:ext>
            </a:extLst>
          </p:cNvPr>
          <p:cNvSpPr/>
          <p:nvPr/>
        </p:nvSpPr>
        <p:spPr>
          <a:xfrm>
            <a:off x="-1" y="-31781"/>
            <a:ext cx="12192001" cy="688978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FB0CEDD-FB04-47C5-B2BE-C210899B6044}"/>
              </a:ext>
            </a:extLst>
          </p:cNvPr>
          <p:cNvGrpSpPr/>
          <p:nvPr/>
        </p:nvGrpSpPr>
        <p:grpSpPr>
          <a:xfrm>
            <a:off x="532194" y="619027"/>
            <a:ext cx="586201" cy="2073478"/>
            <a:chOff x="296378" y="4555643"/>
            <a:chExt cx="1188983" cy="4205605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DE039856-132A-4CB9-AE20-77E8651F50CC}"/>
                </a:ext>
              </a:extLst>
            </p:cNvPr>
            <p:cNvSpPr/>
            <p:nvPr/>
          </p:nvSpPr>
          <p:spPr>
            <a:xfrm rot="18626423" flipH="1">
              <a:off x="-897594" y="5749615"/>
              <a:ext cx="3121877" cy="733933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EB29B0BB-9F07-4A00-A116-A6D747195D2A}"/>
                </a:ext>
              </a:extLst>
            </p:cNvPr>
            <p:cNvSpPr/>
            <p:nvPr/>
          </p:nvSpPr>
          <p:spPr>
            <a:xfrm rot="18626423" flipH="1">
              <a:off x="-442544" y="6833343"/>
              <a:ext cx="3121877" cy="733933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" name="متوازي أضلاع 1">
            <a:extLst>
              <a:ext uri="{FF2B5EF4-FFF2-40B4-BE49-F238E27FC236}">
                <a16:creationId xmlns:a16="http://schemas.microsoft.com/office/drawing/2014/main" id="{442FCCDC-664D-4612-80EE-05B591558401}"/>
              </a:ext>
            </a:extLst>
          </p:cNvPr>
          <p:cNvSpPr/>
          <p:nvPr/>
        </p:nvSpPr>
        <p:spPr>
          <a:xfrm>
            <a:off x="0" y="-31781"/>
            <a:ext cx="12192000" cy="6889781"/>
          </a:xfrm>
          <a:prstGeom prst="parallelogram">
            <a:avLst>
              <a:gd name="adj" fmla="val 48111"/>
            </a:avLst>
          </a:prstGeom>
          <a:solidFill>
            <a:srgbClr val="F8C3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54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/>
            <a:r>
              <a:rPr lang="ar-SA" sz="9600" b="1" dirty="0">
                <a:latin typeface="Tajawal" panose="00000500000000000000" pitchFamily="2" charset="-78"/>
                <a:cs typeface="Tajawal" panose="00000500000000000000" pitchFamily="2" charset="-78"/>
              </a:rPr>
              <a:t>عنوان</a:t>
            </a:r>
          </a:p>
          <a:p>
            <a:pPr algn="ctr"/>
            <a:r>
              <a:rPr lang="ar-SA" sz="9600" b="1" dirty="0">
                <a:latin typeface="Tajawal" panose="00000500000000000000" pitchFamily="2" charset="-78"/>
                <a:cs typeface="Tajawal" panose="00000500000000000000" pitchFamily="2" charset="-78"/>
              </a:rPr>
              <a:t> المقطع</a:t>
            </a:r>
          </a:p>
          <a:p>
            <a:pPr algn="ctr"/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هذا النص هو مثال لنص في نفس المساحة</a:t>
            </a:r>
          </a:p>
          <a:p>
            <a:pPr algn="ctr"/>
            <a:endParaRPr lang="ar-SA" sz="8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0B9222F-8688-4607-B6C0-1E65A578048B}"/>
              </a:ext>
            </a:extLst>
          </p:cNvPr>
          <p:cNvGrpSpPr/>
          <p:nvPr/>
        </p:nvGrpSpPr>
        <p:grpSpPr>
          <a:xfrm>
            <a:off x="10986834" y="4627147"/>
            <a:ext cx="586201" cy="2073478"/>
            <a:chOff x="296378" y="4555643"/>
            <a:chExt cx="1188983" cy="4205605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F52A1211-478A-44A9-8CF6-28E23889C239}"/>
                </a:ext>
              </a:extLst>
            </p:cNvPr>
            <p:cNvSpPr/>
            <p:nvPr/>
          </p:nvSpPr>
          <p:spPr>
            <a:xfrm rot="18626423" flipH="1">
              <a:off x="-897594" y="5749615"/>
              <a:ext cx="3121877" cy="733933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9" name="مستطيل: زوايا مستديرة 28">
              <a:extLst>
                <a:ext uri="{FF2B5EF4-FFF2-40B4-BE49-F238E27FC236}">
                  <a16:creationId xmlns:a16="http://schemas.microsoft.com/office/drawing/2014/main" id="{A3C8BFDA-629C-4A51-801F-2582827B5398}"/>
                </a:ext>
              </a:extLst>
            </p:cNvPr>
            <p:cNvSpPr/>
            <p:nvPr/>
          </p:nvSpPr>
          <p:spPr>
            <a:xfrm rot="18626423" flipH="1">
              <a:off x="-442544" y="6833343"/>
              <a:ext cx="3121877" cy="733933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BC452923-B244-4FDF-955A-A958276CC143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8CA2CF8C-268A-44A1-B518-DFB195E0208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6F60E053-DE8C-408F-A2FB-D88A140BC5E3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8" name="مستطيل: زوايا مستديرة 37">
              <a:extLst>
                <a:ext uri="{FF2B5EF4-FFF2-40B4-BE49-F238E27FC236}">
                  <a16:creationId xmlns:a16="http://schemas.microsoft.com/office/drawing/2014/main" id="{182ABCB0-C54F-425A-93CD-F8E8452919A9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51610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توازي أضلاع 22">
            <a:extLst>
              <a:ext uri="{FF2B5EF4-FFF2-40B4-BE49-F238E27FC236}">
                <a16:creationId xmlns:a16="http://schemas.microsoft.com/office/drawing/2014/main" id="{19ECD3E2-EC5B-4D7C-8738-60DAE0BD297B}"/>
              </a:ext>
            </a:extLst>
          </p:cNvPr>
          <p:cNvSpPr/>
          <p:nvPr/>
        </p:nvSpPr>
        <p:spPr>
          <a:xfrm>
            <a:off x="6755619" y="-31781"/>
            <a:ext cx="5883934" cy="6889781"/>
          </a:xfrm>
          <a:prstGeom prst="parallelogram">
            <a:avLst>
              <a:gd name="adj" fmla="val 1547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B9A68-5849-40FB-941E-190567D1BF61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2FE4CBC-8F56-49C8-910A-7ABC27A0AC1B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20564085-36DD-47D6-B4C9-523DF9125EE1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C7790ED4-C21D-4A39-99F2-29C9CD417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11C2EEB7-02BA-4F60-BABD-6F7D47855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241F0BE-E7D9-42DF-8C45-1F761073A0D3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76B1690D-DC02-448E-AB84-C844FFA855D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443B38B9-64E5-4AB8-9C55-93165619E0F7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F1163089-23A0-4235-BD6E-B1387CD10ED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87C43EA-35BD-42D0-9702-195A60862CC5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7A71EECD-1B4B-4793-B750-81761357485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E04A02-A36A-4953-9166-C7CF07D81D4C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71D7D762-2535-4301-B2F2-BA89B45EAD7B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" name="مثلث قائم الزاوية 1">
            <a:extLst>
              <a:ext uri="{FF2B5EF4-FFF2-40B4-BE49-F238E27FC236}">
                <a16:creationId xmlns:a16="http://schemas.microsoft.com/office/drawing/2014/main" id="{19427863-0DB6-46A4-92FF-CFA94A746E19}"/>
              </a:ext>
            </a:extLst>
          </p:cNvPr>
          <p:cNvSpPr/>
          <p:nvPr/>
        </p:nvSpPr>
        <p:spPr>
          <a:xfrm flipH="1">
            <a:off x="6704184" y="1997662"/>
            <a:ext cx="5935369" cy="4895083"/>
          </a:xfrm>
          <a:prstGeom prst="rtTriangle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807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59875E75-1D45-4C3B-B477-BC2A995FC492}"/>
              </a:ext>
            </a:extLst>
          </p:cNvPr>
          <p:cNvSpPr/>
          <p:nvPr/>
        </p:nvSpPr>
        <p:spPr>
          <a:xfrm>
            <a:off x="-1" y="-31781"/>
            <a:ext cx="12192001" cy="688978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3E1E37-5776-456F-B703-1EE6DD5DD072}"/>
              </a:ext>
            </a:extLst>
          </p:cNvPr>
          <p:cNvSpPr/>
          <p:nvPr/>
        </p:nvSpPr>
        <p:spPr>
          <a:xfrm>
            <a:off x="4004841" y="1837481"/>
            <a:ext cx="9794787" cy="3183038"/>
          </a:xfrm>
          <a:prstGeom prst="roundRect">
            <a:avLst>
              <a:gd name="adj" fmla="val 50000"/>
            </a:avLst>
          </a:prstGeom>
          <a:solidFill>
            <a:srgbClr val="F8C31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8000" b="1" dirty="0">
                <a:latin typeface="Tajawal" panose="00000500000000000000" pitchFamily="2" charset="-78"/>
                <a:cs typeface="Tajawal" panose="00000500000000000000" pitchFamily="2" charset="-78"/>
              </a:rPr>
              <a:t>عنـــــوان المقطع</a:t>
            </a:r>
          </a:p>
          <a:p>
            <a:r>
              <a:rPr lang="ar-SA" sz="1600" b="1" dirty="0">
                <a:latin typeface="Tajawal" panose="00000500000000000000" pitchFamily="2" charset="-78"/>
                <a:cs typeface="Tajawal" panose="00000500000000000000" pitchFamily="2" charset="-78"/>
              </a:rPr>
              <a:t>                                   هذا النص هو مثال لنص في نفس المساحة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93B775B-3532-479E-B44A-4719CD6215EB}"/>
              </a:ext>
            </a:extLst>
          </p:cNvPr>
          <p:cNvSpPr/>
          <p:nvPr/>
        </p:nvSpPr>
        <p:spPr>
          <a:xfrm rot="2575519">
            <a:off x="1565153" y="5676284"/>
            <a:ext cx="809201" cy="263399"/>
          </a:xfrm>
          <a:prstGeom prst="roundRect">
            <a:avLst>
              <a:gd name="adj" fmla="val 50000"/>
            </a:avLst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474BC619-12A6-4CC4-B6A8-F511C633E5DD}"/>
              </a:ext>
            </a:extLst>
          </p:cNvPr>
          <p:cNvSpPr/>
          <p:nvPr/>
        </p:nvSpPr>
        <p:spPr>
          <a:xfrm rot="13556302">
            <a:off x="10835692" y="5575741"/>
            <a:ext cx="1937185" cy="747949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CD5F4795-4C82-437E-95FE-90CA47FF5D07}"/>
              </a:ext>
            </a:extLst>
          </p:cNvPr>
          <p:cNvSpPr/>
          <p:nvPr/>
        </p:nvSpPr>
        <p:spPr>
          <a:xfrm rot="13556302" flipH="1" flipV="1">
            <a:off x="-595224" y="559177"/>
            <a:ext cx="2012975" cy="777211"/>
          </a:xfrm>
          <a:custGeom>
            <a:avLst/>
            <a:gdLst>
              <a:gd name="connsiteX0" fmla="*/ 2763752 w 2929390"/>
              <a:gd name="connsiteY0" fmla="*/ 965403 h 1131040"/>
              <a:gd name="connsiteX1" fmla="*/ 2363869 w 2929390"/>
              <a:gd name="connsiteY1" fmla="*/ 1131040 h 1131040"/>
              <a:gd name="connsiteX2" fmla="*/ 1166603 w 2929390"/>
              <a:gd name="connsiteY2" fmla="*/ 1131040 h 1131040"/>
              <a:gd name="connsiteX3" fmla="*/ 0 w 2929390"/>
              <a:gd name="connsiteY3" fmla="*/ 2036 h 1131040"/>
              <a:gd name="connsiteX4" fmla="*/ 20189 w 2929390"/>
              <a:gd name="connsiteY4" fmla="*/ 0 h 1131040"/>
              <a:gd name="connsiteX5" fmla="*/ 2363870 w 2929390"/>
              <a:gd name="connsiteY5" fmla="*/ 0 h 1131040"/>
              <a:gd name="connsiteX6" fmla="*/ 2929390 w 2929390"/>
              <a:gd name="connsiteY6" fmla="*/ 565520 h 1131040"/>
              <a:gd name="connsiteX7" fmla="*/ 2929389 w 2929390"/>
              <a:gd name="connsiteY7" fmla="*/ 565520 h 1131040"/>
              <a:gd name="connsiteX8" fmla="*/ 2763752 w 2929390"/>
              <a:gd name="connsiteY8" fmla="*/ 965403 h 11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9390" h="1131040">
                <a:moveTo>
                  <a:pt x="2763752" y="965403"/>
                </a:moveTo>
                <a:cubicBezTo>
                  <a:pt x="2661413" y="1067742"/>
                  <a:pt x="2520032" y="1131040"/>
                  <a:pt x="2363869" y="1131040"/>
                </a:cubicBezTo>
                <a:lnTo>
                  <a:pt x="1166603" y="1131040"/>
                </a:lnTo>
                <a:lnTo>
                  <a:pt x="0" y="2036"/>
                </a:lnTo>
                <a:lnTo>
                  <a:pt x="20189" y="0"/>
                </a:lnTo>
                <a:lnTo>
                  <a:pt x="2363870" y="0"/>
                </a:lnTo>
                <a:cubicBezTo>
                  <a:pt x="2676198" y="0"/>
                  <a:pt x="2929390" y="253192"/>
                  <a:pt x="2929390" y="565520"/>
                </a:cubicBezTo>
                <a:lnTo>
                  <a:pt x="2929389" y="565520"/>
                </a:lnTo>
                <a:cubicBezTo>
                  <a:pt x="2929389" y="721684"/>
                  <a:pt x="2866091" y="863064"/>
                  <a:pt x="2763752" y="965403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 dirty="0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73E008E-3B1D-44FA-8921-E870257ABDED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2B399677-1C51-4FEF-A24D-D6EEEC7AB547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261045A1-63F0-4373-BD56-FB9F756E4BB0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F273592E-910B-4B45-A3FA-38F5F373E608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548B2BAA-9B35-4C48-B355-EBF34546EB25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6E46A4CA-9935-4265-BD07-DDCAA4D6F526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C2346373-966A-4994-8C03-00C2C5E544BC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EA0FC443-70CB-4033-9D21-2B61E12D2BDE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36257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CF547B48-6A65-4E41-94A1-6F875911C4FE}"/>
              </a:ext>
            </a:extLst>
          </p:cNvPr>
          <p:cNvSpPr/>
          <p:nvPr/>
        </p:nvSpPr>
        <p:spPr>
          <a:xfrm rot="16200000" flipH="1">
            <a:off x="5943476" y="327784"/>
            <a:ext cx="5741042" cy="5085474"/>
          </a:xfrm>
          <a:custGeom>
            <a:avLst/>
            <a:gdLst>
              <a:gd name="connsiteX0" fmla="*/ 0 w 5741042"/>
              <a:gd name="connsiteY0" fmla="*/ 0 h 5085474"/>
              <a:gd name="connsiteX1" fmla="*/ 0 w 5741042"/>
              <a:gd name="connsiteY1" fmla="*/ 5085474 h 5085474"/>
              <a:gd name="connsiteX2" fmla="*/ 3198305 w 5741042"/>
              <a:gd name="connsiteY2" fmla="*/ 5085474 h 5085474"/>
              <a:gd name="connsiteX3" fmla="*/ 5741042 w 5741042"/>
              <a:gd name="connsiteY3" fmla="*/ 2542737 h 5085474"/>
              <a:gd name="connsiteX4" fmla="*/ 3198305 w 5741042"/>
              <a:gd name="connsiteY4" fmla="*/ 0 h 508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1042" h="5085474">
                <a:moveTo>
                  <a:pt x="0" y="0"/>
                </a:moveTo>
                <a:lnTo>
                  <a:pt x="0" y="5085474"/>
                </a:lnTo>
                <a:lnTo>
                  <a:pt x="3198305" y="5085474"/>
                </a:lnTo>
                <a:cubicBezTo>
                  <a:pt x="4602620" y="5085474"/>
                  <a:pt x="5741042" y="3947051"/>
                  <a:pt x="5741042" y="2542737"/>
                </a:cubicBezTo>
                <a:cubicBezTo>
                  <a:pt x="5741042" y="1138422"/>
                  <a:pt x="4602620" y="0"/>
                  <a:pt x="3198305" y="0"/>
                </a:cubicBezTo>
                <a:close/>
              </a:path>
            </a:pathLst>
          </a:cu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0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945A792-76A6-4DD6-8C63-089FFD326967}"/>
              </a:ext>
            </a:extLst>
          </p:cNvPr>
          <p:cNvSpPr txBox="1"/>
          <p:nvPr/>
        </p:nvSpPr>
        <p:spPr>
          <a:xfrm>
            <a:off x="1197617" y="1877221"/>
            <a:ext cx="423876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43B0586-49BF-4B88-8451-D53E4B3D8876}"/>
              </a:ext>
            </a:extLst>
          </p:cNvPr>
          <p:cNvSpPr txBox="1"/>
          <p:nvPr/>
        </p:nvSpPr>
        <p:spPr>
          <a:xfrm>
            <a:off x="1197617" y="3195843"/>
            <a:ext cx="423876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83896EF0-3DE9-41C2-8F94-EF8156B0E3CC}"/>
              </a:ext>
            </a:extLst>
          </p:cNvPr>
          <p:cNvGrpSpPr/>
          <p:nvPr/>
        </p:nvGrpSpPr>
        <p:grpSpPr>
          <a:xfrm>
            <a:off x="3299460" y="2768761"/>
            <a:ext cx="2004060" cy="0"/>
            <a:chOff x="3215640" y="3169920"/>
            <a:chExt cx="2004060" cy="0"/>
          </a:xfrm>
        </p:grpSpPr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0C0CF517-5162-46AA-9520-FD89D6C4E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380" y="3169920"/>
              <a:ext cx="1036320" cy="0"/>
            </a:xfrm>
            <a:prstGeom prst="line">
              <a:avLst/>
            </a:prstGeom>
            <a:ln w="47625">
              <a:solidFill>
                <a:srgbClr val="FC65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09DD6CE1-1FF9-4B97-93EB-CA2DBB1EC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5640" y="3169920"/>
              <a:ext cx="1036320" cy="0"/>
            </a:xfrm>
            <a:prstGeom prst="line">
              <a:avLst/>
            </a:prstGeom>
            <a:ln w="47625">
              <a:solidFill>
                <a:srgbClr val="F8C3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6140EEF-2113-469C-A5C2-6E03F0414FE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A7B2F325-EFE6-4188-B769-373E2743C4D2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43B661BB-5CC2-4A64-8BC8-6C76B01CD2B0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BFE66CA0-46B3-4F76-939D-810AC8EADC5A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A74A15E3-A4DF-4B38-A9DF-3DAAEE5CAD5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845D3A10-3515-4B0C-85F6-7C6D4EB60ACC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8609923E-FF8E-41B1-8D22-39B549AB1AFF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89F9F526-D06A-44F9-B8BE-7BFF520E5E00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63DEAC9A-3365-4738-8265-6CE2B81F9569}"/>
              </a:ext>
            </a:extLst>
          </p:cNvPr>
          <p:cNvGrpSpPr/>
          <p:nvPr/>
        </p:nvGrpSpPr>
        <p:grpSpPr>
          <a:xfrm>
            <a:off x="11359421" y="6310804"/>
            <a:ext cx="876432" cy="312420"/>
            <a:chOff x="-39069" y="226132"/>
            <a:chExt cx="876432" cy="312420"/>
          </a:xfrm>
        </p:grpSpPr>
        <p:sp>
          <p:nvSpPr>
            <p:cNvPr id="40" name="مستطيل: زوايا مستديرة 39">
              <a:extLst>
                <a:ext uri="{FF2B5EF4-FFF2-40B4-BE49-F238E27FC236}">
                  <a16:creationId xmlns:a16="http://schemas.microsoft.com/office/drawing/2014/main" id="{29FCB39F-20DC-480F-BBFB-E3D15265B531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D67EBF51-E991-49B9-8A33-8E1A7558EF93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2858C554-7668-4B28-8020-2C1228989E2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642BC69B-ACE0-440C-A5A5-785607C003C3}"/>
              </a:ext>
            </a:extLst>
          </p:cNvPr>
          <p:cNvSpPr/>
          <p:nvPr/>
        </p:nvSpPr>
        <p:spPr>
          <a:xfrm>
            <a:off x="6799061" y="1227834"/>
            <a:ext cx="4029873" cy="399288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681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3B6680-3659-415D-8FFA-19C33086F27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08AF1922-27BA-437D-BB5A-1A6FF43BD314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B08D28EE-3945-4BA5-921D-44980E9C43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D1A35696-4EF9-4B68-B1A0-24CA484F319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BA03C7-85E8-4DB4-9D46-B6A20B0D2C4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E4AD2A3E-CF7A-4A8A-98B9-E799DE79BBB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13A8A2A-BC79-4FFD-BB95-66EF4E660DA8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4954F219-9F7E-439B-BA2C-294D4467AFF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7BC812-AA3E-4301-9323-50F1D4149F17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5544D26-9DDE-4FEB-9A86-3B8562F8D59D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5029F47-DC9C-4683-88EA-97C52291C615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CC8AE7C-79A9-4E67-AB76-A0485EFBD6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44951097-014D-4312-BBFA-B5CDDBBAF40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471B05E-148A-408D-ACCB-D1CE487164B0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243AD6AE-A833-4A86-93D1-687165B1FA4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AC4B31A-1C48-450D-8F66-C516DE3EC19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B89F29E2-3E9E-4267-A057-C3A541CA489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B601331-2392-4654-AD62-C8CF010E95B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2C063D-7D5B-4FF6-B968-DD87B4CDD7F3}"/>
              </a:ext>
            </a:extLst>
          </p:cNvPr>
          <p:cNvSpPr txBox="1"/>
          <p:nvPr/>
        </p:nvSpPr>
        <p:spPr>
          <a:xfrm>
            <a:off x="1070143" y="4002561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1248056-BAC1-4CE9-A9D8-FF67BE380EFB}"/>
              </a:ext>
            </a:extLst>
          </p:cNvPr>
          <p:cNvSpPr txBox="1"/>
          <p:nvPr/>
        </p:nvSpPr>
        <p:spPr>
          <a:xfrm>
            <a:off x="4762224" y="4002561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F56589-C3A8-44F1-8EC9-340B92991E0E}"/>
              </a:ext>
            </a:extLst>
          </p:cNvPr>
          <p:cNvSpPr txBox="1"/>
          <p:nvPr/>
        </p:nvSpPr>
        <p:spPr>
          <a:xfrm>
            <a:off x="8471551" y="4025078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graphicFrame>
        <p:nvGraphicFramePr>
          <p:cNvPr id="43" name="مخطط 42">
            <a:extLst>
              <a:ext uri="{FF2B5EF4-FFF2-40B4-BE49-F238E27FC236}">
                <a16:creationId xmlns:a16="http://schemas.microsoft.com/office/drawing/2014/main" id="{D0108040-430B-490F-AC20-2E7D71ED6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368185"/>
              </p:ext>
            </p:extLst>
          </p:nvPr>
        </p:nvGraphicFramePr>
        <p:xfrm>
          <a:off x="1357063" y="5140123"/>
          <a:ext cx="1938994" cy="12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6" name="مخطط 45">
            <a:extLst>
              <a:ext uri="{FF2B5EF4-FFF2-40B4-BE49-F238E27FC236}">
                <a16:creationId xmlns:a16="http://schemas.microsoft.com/office/drawing/2014/main" id="{92A1A1B4-CA58-4E6E-B2F7-FE5B27F4E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026266"/>
              </p:ext>
            </p:extLst>
          </p:nvPr>
        </p:nvGraphicFramePr>
        <p:xfrm>
          <a:off x="5132646" y="5140123"/>
          <a:ext cx="1938994" cy="12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مخطط 46">
            <a:extLst>
              <a:ext uri="{FF2B5EF4-FFF2-40B4-BE49-F238E27FC236}">
                <a16:creationId xmlns:a16="http://schemas.microsoft.com/office/drawing/2014/main" id="{DCE4FE67-2027-411F-8615-462AE0FC6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166958"/>
              </p:ext>
            </p:extLst>
          </p:nvPr>
        </p:nvGraphicFramePr>
        <p:xfrm>
          <a:off x="8930424" y="5162640"/>
          <a:ext cx="1938994" cy="12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589BCE6E-CB46-4614-9452-4439F96201EF}"/>
              </a:ext>
            </a:extLst>
          </p:cNvPr>
          <p:cNvSpPr/>
          <p:nvPr/>
        </p:nvSpPr>
        <p:spPr>
          <a:xfrm>
            <a:off x="8748301" y="1826309"/>
            <a:ext cx="2087340" cy="20681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8C3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98E4167F-3FD2-42D6-BE0B-7A1CF7590EA3}"/>
              </a:ext>
            </a:extLst>
          </p:cNvPr>
          <p:cNvSpPr/>
          <p:nvPr/>
        </p:nvSpPr>
        <p:spPr>
          <a:xfrm>
            <a:off x="5038974" y="1826309"/>
            <a:ext cx="2087340" cy="20681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8C3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16629A7D-3D3D-4B17-9FE1-548A692B7E2B}"/>
              </a:ext>
            </a:extLst>
          </p:cNvPr>
          <p:cNvSpPr/>
          <p:nvPr/>
        </p:nvSpPr>
        <p:spPr>
          <a:xfrm>
            <a:off x="1358002" y="1826309"/>
            <a:ext cx="2087340" cy="20681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8C3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8074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3B6680-3659-415D-8FFA-19C33086F277}"/>
              </a:ext>
            </a:extLst>
          </p:cNvPr>
          <p:cNvGrpSpPr/>
          <p:nvPr/>
        </p:nvGrpSpPr>
        <p:grpSpPr>
          <a:xfrm>
            <a:off x="-39069" y="226132"/>
            <a:ext cx="876432" cy="312420"/>
            <a:chOff x="-39069" y="226132"/>
            <a:chExt cx="876432" cy="312420"/>
          </a:xfrm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08AF1922-27BA-437D-BB5A-1A6FF43BD314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B08D28EE-3945-4BA5-921D-44980E9C438A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D1A35696-4EF9-4B68-B1A0-24CA484F3196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7BA03C7-85E8-4DB4-9D46-B6A20B0D2C48}"/>
              </a:ext>
            </a:extLst>
          </p:cNvPr>
          <p:cNvGrpSpPr/>
          <p:nvPr/>
        </p:nvGrpSpPr>
        <p:grpSpPr>
          <a:xfrm flipV="1">
            <a:off x="-39069" y="6310804"/>
            <a:ext cx="876432" cy="312420"/>
            <a:chOff x="-39069" y="226132"/>
            <a:chExt cx="876432" cy="31242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E4AD2A3E-CF7A-4A8A-98B9-E799DE79BBB3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13A8A2A-BC79-4FFD-BB95-66EF4E660DA8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4954F219-9F7E-439B-BA2C-294D4467AFF4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7BC812-AA3E-4301-9323-50F1D4149F17}"/>
              </a:ext>
            </a:extLst>
          </p:cNvPr>
          <p:cNvSpPr txBox="1"/>
          <p:nvPr/>
        </p:nvSpPr>
        <p:spPr>
          <a:xfrm>
            <a:off x="3976618" y="579465"/>
            <a:ext cx="42387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عنوان الشريحة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45544D26-9DDE-4FEB-9A86-3B8562F8D59D}"/>
              </a:ext>
            </a:extLst>
          </p:cNvPr>
          <p:cNvGrpSpPr/>
          <p:nvPr/>
        </p:nvGrpSpPr>
        <p:grpSpPr>
          <a:xfrm flipH="1">
            <a:off x="11393897" y="226132"/>
            <a:ext cx="876432" cy="312420"/>
            <a:chOff x="-39069" y="226132"/>
            <a:chExt cx="876432" cy="312420"/>
          </a:xfrm>
        </p:grpSpPr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75029F47-DC9C-4683-88EA-97C52291C615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0CC8AE7C-79A9-4E67-AB76-A0485EFBD636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44951097-014D-4312-BBFA-B5CDDBBAF401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471B05E-148A-408D-ACCB-D1CE487164B0}"/>
              </a:ext>
            </a:extLst>
          </p:cNvPr>
          <p:cNvGrpSpPr/>
          <p:nvPr/>
        </p:nvGrpSpPr>
        <p:grpSpPr>
          <a:xfrm flipH="1" flipV="1">
            <a:off x="11393897" y="6310804"/>
            <a:ext cx="876432" cy="312420"/>
            <a:chOff x="-39069" y="226132"/>
            <a:chExt cx="876432" cy="312420"/>
          </a:xfrm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243AD6AE-A833-4A86-93D1-687165B1FA4B}"/>
                </a:ext>
              </a:extLst>
            </p:cNvPr>
            <p:cNvSpPr/>
            <p:nvPr/>
          </p:nvSpPr>
          <p:spPr>
            <a:xfrm rot="8235463">
              <a:off x="199057" y="226132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AC4B31A-1C48-450D-8F66-C516DE3EC194}"/>
                </a:ext>
              </a:extLst>
            </p:cNvPr>
            <p:cNvSpPr/>
            <p:nvPr/>
          </p:nvSpPr>
          <p:spPr>
            <a:xfrm rot="8235463">
              <a:off x="147622" y="492833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C6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B89F29E2-3E9E-4267-A057-C3A541CA4897}"/>
                </a:ext>
              </a:extLst>
            </p:cNvPr>
            <p:cNvSpPr/>
            <p:nvPr/>
          </p:nvSpPr>
          <p:spPr>
            <a:xfrm rot="8235463">
              <a:off x="-39069" y="243561"/>
              <a:ext cx="638306" cy="45719"/>
            </a:xfrm>
            <a:prstGeom prst="roundRect">
              <a:avLst>
                <a:gd name="adj" fmla="val 50000"/>
              </a:avLst>
            </a:prstGeom>
            <a:solidFill>
              <a:srgbClr val="FF5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B601331-2392-4654-AD62-C8CF010E95BC}"/>
              </a:ext>
            </a:extLst>
          </p:cNvPr>
          <p:cNvSpPr txBox="1"/>
          <p:nvPr/>
        </p:nvSpPr>
        <p:spPr>
          <a:xfrm>
            <a:off x="3976618" y="1138443"/>
            <a:ext cx="42387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/>
              <a:t>هذا النص هو مثال لنص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2C063D-7D5B-4FF6-B968-DD87B4CDD7F3}"/>
              </a:ext>
            </a:extLst>
          </p:cNvPr>
          <p:cNvSpPr txBox="1"/>
          <p:nvPr/>
        </p:nvSpPr>
        <p:spPr>
          <a:xfrm>
            <a:off x="1172327" y="3785616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8C31F"/>
                </a:solidFill>
              </a:rPr>
              <a:t>العنوان</a:t>
            </a:r>
            <a:endParaRPr lang="ar-SA" b="1" dirty="0">
              <a:solidFill>
                <a:srgbClr val="F8C31F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" name="سهم: بشكل رتبة عسكرية 1">
            <a:extLst>
              <a:ext uri="{FF2B5EF4-FFF2-40B4-BE49-F238E27FC236}">
                <a16:creationId xmlns:a16="http://schemas.microsoft.com/office/drawing/2014/main" id="{B569B918-67C8-497C-BB21-C10BBE0F87FD}"/>
              </a:ext>
            </a:extLst>
          </p:cNvPr>
          <p:cNvSpPr/>
          <p:nvPr/>
        </p:nvSpPr>
        <p:spPr>
          <a:xfrm>
            <a:off x="859810" y="2443142"/>
            <a:ext cx="2834049" cy="1056986"/>
          </a:xfrm>
          <a:prstGeom prst="chevron">
            <a:avLst/>
          </a:prstGeom>
          <a:solidFill>
            <a:srgbClr val="F8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0" name="سهم: بشكل رتبة عسكرية 29">
            <a:extLst>
              <a:ext uri="{FF2B5EF4-FFF2-40B4-BE49-F238E27FC236}">
                <a16:creationId xmlns:a16="http://schemas.microsoft.com/office/drawing/2014/main" id="{61685AB7-43CC-4C05-AF74-D8952ED41F73}"/>
              </a:ext>
            </a:extLst>
          </p:cNvPr>
          <p:cNvSpPr/>
          <p:nvPr/>
        </p:nvSpPr>
        <p:spPr>
          <a:xfrm>
            <a:off x="3405921" y="2443142"/>
            <a:ext cx="2834049" cy="1056986"/>
          </a:xfrm>
          <a:prstGeom prst="chevron">
            <a:avLst/>
          </a:prstGeom>
          <a:solidFill>
            <a:srgbClr val="FC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سهم: بشكل رتبة عسكرية 30">
            <a:extLst>
              <a:ext uri="{FF2B5EF4-FFF2-40B4-BE49-F238E27FC236}">
                <a16:creationId xmlns:a16="http://schemas.microsoft.com/office/drawing/2014/main" id="{1E3A6FDC-2985-49E3-910A-95C7DFE0205A}"/>
              </a:ext>
            </a:extLst>
          </p:cNvPr>
          <p:cNvSpPr/>
          <p:nvPr/>
        </p:nvSpPr>
        <p:spPr>
          <a:xfrm>
            <a:off x="5952031" y="2443142"/>
            <a:ext cx="2834049" cy="1056986"/>
          </a:xfrm>
          <a:prstGeom prst="chevron">
            <a:avLst/>
          </a:prstGeom>
          <a:solidFill>
            <a:srgbClr val="FF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4" name="سهم: بشكل رتبة عسكرية 33">
            <a:extLst>
              <a:ext uri="{FF2B5EF4-FFF2-40B4-BE49-F238E27FC236}">
                <a16:creationId xmlns:a16="http://schemas.microsoft.com/office/drawing/2014/main" id="{3A3AC464-86A7-40EB-9180-106031048E41}"/>
              </a:ext>
            </a:extLst>
          </p:cNvPr>
          <p:cNvSpPr/>
          <p:nvPr/>
        </p:nvSpPr>
        <p:spPr>
          <a:xfrm>
            <a:off x="8498142" y="2443142"/>
            <a:ext cx="2834049" cy="1056986"/>
          </a:xfrm>
          <a:prstGeom prst="chevron">
            <a:avLst/>
          </a:prstGeom>
          <a:solidFill>
            <a:srgbClr val="F80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DF89AA6-CD05-4744-A15D-306975553BF4}"/>
              </a:ext>
            </a:extLst>
          </p:cNvPr>
          <p:cNvSpPr txBox="1"/>
          <p:nvPr/>
        </p:nvSpPr>
        <p:spPr>
          <a:xfrm>
            <a:off x="3858100" y="3785616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C6501"/>
                </a:solidFill>
              </a:rPr>
              <a:t>العنوان</a:t>
            </a:r>
            <a:endParaRPr lang="ar-SA" b="1" dirty="0">
              <a:solidFill>
                <a:srgbClr val="FC6501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F404C61-7E06-4619-A0B5-A7F795B37452}"/>
              </a:ext>
            </a:extLst>
          </p:cNvPr>
          <p:cNvSpPr txBox="1"/>
          <p:nvPr/>
        </p:nvSpPr>
        <p:spPr>
          <a:xfrm>
            <a:off x="6285694" y="3785616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5148"/>
                </a:solidFill>
              </a:rPr>
              <a:t>العنوان</a:t>
            </a:r>
            <a:endParaRPr lang="ar-SA" b="1" dirty="0">
              <a:solidFill>
                <a:srgbClr val="FF5148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9F4F917-FE09-4C79-9A0A-C591502B8645}"/>
              </a:ext>
            </a:extLst>
          </p:cNvPr>
          <p:cNvSpPr txBox="1"/>
          <p:nvPr/>
        </p:nvSpPr>
        <p:spPr>
          <a:xfrm>
            <a:off x="8950321" y="3785616"/>
            <a:ext cx="19296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F80363"/>
                </a:solidFill>
              </a:rPr>
              <a:t>العنوان</a:t>
            </a:r>
            <a:endParaRPr lang="ar-SA" b="1" dirty="0">
              <a:solidFill>
                <a:srgbClr val="F80363"/>
              </a:solidFill>
            </a:endParaRP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pic>
        <p:nvPicPr>
          <p:cNvPr id="38" name="رسم 37" descr="طائرة مع تعبئة خالصة">
            <a:extLst>
              <a:ext uri="{FF2B5EF4-FFF2-40B4-BE49-F238E27FC236}">
                <a16:creationId xmlns:a16="http://schemas.microsoft.com/office/drawing/2014/main" id="{A7232670-C859-4E6B-8EEF-CE7A1A43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395893" y="2628372"/>
            <a:ext cx="666422" cy="666422"/>
          </a:xfrm>
          <a:prstGeom prst="rect">
            <a:avLst/>
          </a:prstGeom>
        </p:spPr>
      </p:pic>
      <p:pic>
        <p:nvPicPr>
          <p:cNvPr id="39" name="رسم 38" descr="أنتاركتيكا مع تعبئة خالصة">
            <a:extLst>
              <a:ext uri="{FF2B5EF4-FFF2-40B4-BE49-F238E27FC236}">
                <a16:creationId xmlns:a16="http://schemas.microsoft.com/office/drawing/2014/main" id="{22C674B7-F135-42ED-9A6B-DC96CFB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0425" y="2682533"/>
            <a:ext cx="640226" cy="640226"/>
          </a:xfrm>
          <a:prstGeom prst="rect">
            <a:avLst/>
          </a:prstGeom>
        </p:spPr>
      </p:pic>
      <p:pic>
        <p:nvPicPr>
          <p:cNvPr id="40" name="رسم 39" descr="ثقب مع تعبئة خالصة">
            <a:extLst>
              <a:ext uri="{FF2B5EF4-FFF2-40B4-BE49-F238E27FC236}">
                <a16:creationId xmlns:a16="http://schemas.microsoft.com/office/drawing/2014/main" id="{E6C07C71-2C60-4210-9400-622665701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5052" y="2651522"/>
            <a:ext cx="640225" cy="640225"/>
          </a:xfrm>
          <a:prstGeom prst="rect">
            <a:avLst/>
          </a:prstGeom>
        </p:spPr>
      </p:pic>
      <p:pic>
        <p:nvPicPr>
          <p:cNvPr id="17" name="رسم 16" descr="دفتر العناوين مع تعبئة خالصة">
            <a:extLst>
              <a:ext uri="{FF2B5EF4-FFF2-40B4-BE49-F238E27FC236}">
                <a16:creationId xmlns:a16="http://schemas.microsoft.com/office/drawing/2014/main" id="{B3E766DD-B550-4C52-9F3B-BBC2FFB896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73977" y="2621860"/>
            <a:ext cx="646894" cy="64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4181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7">
      <a:majorFont>
        <a:latin typeface="Tajawal"/>
        <a:ea typeface=""/>
        <a:cs typeface="Tajawal"/>
      </a:majorFont>
      <a:minorFont>
        <a:latin typeface="Tajawal"/>
        <a:ea typeface=""/>
        <a:cs typeface="Tajaw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Microsoft Office PowerPoint</Application>
  <PresentationFormat>شاشة عريضة</PresentationFormat>
  <Paragraphs>148</Paragraphs>
  <Slides>23</Slides>
  <Notes>22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Tajawal</vt:lpstr>
      <vt:lpstr>Cairo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187</cp:revision>
  <dcterms:created xsi:type="dcterms:W3CDTF">2021-06-05T13:01:30Z</dcterms:created>
  <dcterms:modified xsi:type="dcterms:W3CDTF">2023-04-16T23:30:56Z</dcterms:modified>
</cp:coreProperties>
</file>